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61" r:id="rId5"/>
    <p:sldId id="258" r:id="rId6"/>
    <p:sldId id="267" r:id="rId7"/>
    <p:sldId id="263" r:id="rId8"/>
    <p:sldId id="262" r:id="rId9"/>
    <p:sldId id="264" r:id="rId10"/>
    <p:sldId id="265" r:id="rId11"/>
    <p:sldId id="268" r:id="rId12"/>
    <p:sldId id="266" r:id="rId13"/>
    <p:sldId id="269" r:id="rId14"/>
    <p:sldId id="270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a\Documents\GitHub\2020-Science-Fair\o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a\Documents\GitHub\2020-Science-Fair\o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a\Documents\GitHub\2020-Science-Fair\on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ja\Documents\GitHub\2020-Science-Fair\one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Light Intensity</a:t>
            </a:r>
            <a:r>
              <a:rPr lang="en-US" baseline="0" dirty="0"/>
              <a:t> vs. Time (s)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one!$E$1</c:f>
              <c:strCache>
                <c:ptCount val="1"/>
                <c:pt idx="0">
                  <c:v>ldr1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one!$A$2:$A$4043</c:f>
              <c:numCache>
                <c:formatCode>General</c:formatCode>
                <c:ptCount val="40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1.0000228881835938E-2</c:v>
                </c:pt>
                <c:pt idx="10">
                  <c:v>1.0000228881835938E-2</c:v>
                </c:pt>
                <c:pt idx="11">
                  <c:v>1.0000228881835938E-2</c:v>
                </c:pt>
                <c:pt idx="12">
                  <c:v>1.0000228881835938E-2</c:v>
                </c:pt>
                <c:pt idx="13">
                  <c:v>1.0000228881835938E-2</c:v>
                </c:pt>
                <c:pt idx="14">
                  <c:v>1.0000228881835938E-2</c:v>
                </c:pt>
                <c:pt idx="15">
                  <c:v>1.0000228881835938E-2</c:v>
                </c:pt>
                <c:pt idx="16">
                  <c:v>1.0000228881835938E-2</c:v>
                </c:pt>
                <c:pt idx="17">
                  <c:v>1.0000228881835938E-2</c:v>
                </c:pt>
                <c:pt idx="18">
                  <c:v>1.0000228881835938E-2</c:v>
                </c:pt>
                <c:pt idx="19">
                  <c:v>1.0000228881835938E-2</c:v>
                </c:pt>
                <c:pt idx="20">
                  <c:v>1.0000228881835938E-2</c:v>
                </c:pt>
                <c:pt idx="21">
                  <c:v>1.0000228881835938E-2</c:v>
                </c:pt>
                <c:pt idx="22">
                  <c:v>1.0000228881835938E-2</c:v>
                </c:pt>
                <c:pt idx="23">
                  <c:v>1.0000228881835938E-2</c:v>
                </c:pt>
                <c:pt idx="24">
                  <c:v>1.0000228881835938E-2</c:v>
                </c:pt>
                <c:pt idx="25">
                  <c:v>1.0000228881835938E-2</c:v>
                </c:pt>
                <c:pt idx="26">
                  <c:v>1.0000228881835938E-2</c:v>
                </c:pt>
                <c:pt idx="27">
                  <c:v>1.0000228881835938E-2</c:v>
                </c:pt>
                <c:pt idx="28">
                  <c:v>1.0000228881835938E-2</c:v>
                </c:pt>
                <c:pt idx="29">
                  <c:v>1.0000228881835938E-2</c:v>
                </c:pt>
                <c:pt idx="30">
                  <c:v>1.0000228881835938E-2</c:v>
                </c:pt>
                <c:pt idx="31">
                  <c:v>1.0000228881835938E-2</c:v>
                </c:pt>
                <c:pt idx="32">
                  <c:v>1.0000228881835938E-2</c:v>
                </c:pt>
                <c:pt idx="33">
                  <c:v>1.0000228881835938E-2</c:v>
                </c:pt>
                <c:pt idx="34">
                  <c:v>1.0000228881835938E-2</c:v>
                </c:pt>
                <c:pt idx="35">
                  <c:v>1.0000228881835938E-2</c:v>
                </c:pt>
                <c:pt idx="36">
                  <c:v>1.0000228881835938E-2</c:v>
                </c:pt>
                <c:pt idx="37">
                  <c:v>1.0000228881835938E-2</c:v>
                </c:pt>
                <c:pt idx="38">
                  <c:v>1.0000228881835938E-2</c:v>
                </c:pt>
                <c:pt idx="39">
                  <c:v>1.0000228881835938E-2</c:v>
                </c:pt>
                <c:pt idx="40">
                  <c:v>1.0000228881835938E-2</c:v>
                </c:pt>
                <c:pt idx="41">
                  <c:v>1.0000228881835938E-2</c:v>
                </c:pt>
                <c:pt idx="42">
                  <c:v>1.0000228881835938E-2</c:v>
                </c:pt>
                <c:pt idx="43">
                  <c:v>1.0000228881835938E-2</c:v>
                </c:pt>
                <c:pt idx="44">
                  <c:v>1.0000228881835938E-2</c:v>
                </c:pt>
                <c:pt idx="45">
                  <c:v>1.0000228881835938E-2</c:v>
                </c:pt>
                <c:pt idx="46">
                  <c:v>1.0000228881835938E-2</c:v>
                </c:pt>
                <c:pt idx="47">
                  <c:v>1.0000228881835938E-2</c:v>
                </c:pt>
                <c:pt idx="48">
                  <c:v>1.0000228881835938E-2</c:v>
                </c:pt>
                <c:pt idx="49">
                  <c:v>1.0000228881835938E-2</c:v>
                </c:pt>
                <c:pt idx="50">
                  <c:v>1.0000228881835938E-2</c:v>
                </c:pt>
                <c:pt idx="51">
                  <c:v>1.0000228881835938E-2</c:v>
                </c:pt>
                <c:pt idx="52">
                  <c:v>1.0000228881835938E-2</c:v>
                </c:pt>
                <c:pt idx="53">
                  <c:v>1.0000228881835938E-2</c:v>
                </c:pt>
                <c:pt idx="54">
                  <c:v>1.0000228881835938E-2</c:v>
                </c:pt>
                <c:pt idx="55">
                  <c:v>1.0000228881835938E-2</c:v>
                </c:pt>
                <c:pt idx="56">
                  <c:v>1.0000228881835938E-2</c:v>
                </c:pt>
                <c:pt idx="57">
                  <c:v>1.0000228881835938E-2</c:v>
                </c:pt>
                <c:pt idx="58">
                  <c:v>1.0000228881835938E-2</c:v>
                </c:pt>
                <c:pt idx="59">
                  <c:v>1.0000228881835938E-2</c:v>
                </c:pt>
                <c:pt idx="60">
                  <c:v>1.0000228881835938E-2</c:v>
                </c:pt>
                <c:pt idx="61">
                  <c:v>1.0000228881835938E-2</c:v>
                </c:pt>
                <c:pt idx="62">
                  <c:v>1.0000228881835938E-2</c:v>
                </c:pt>
                <c:pt idx="63">
                  <c:v>1.0000228881835938E-2</c:v>
                </c:pt>
                <c:pt idx="64">
                  <c:v>1.0000228881835938E-2</c:v>
                </c:pt>
                <c:pt idx="65">
                  <c:v>1.0000228881835938E-2</c:v>
                </c:pt>
                <c:pt idx="66">
                  <c:v>1.0000228881835938E-2</c:v>
                </c:pt>
                <c:pt idx="67">
                  <c:v>1.0000228881835938E-2</c:v>
                </c:pt>
                <c:pt idx="68">
                  <c:v>1.0000228881835938E-2</c:v>
                </c:pt>
                <c:pt idx="69">
                  <c:v>2.0000219345092773E-2</c:v>
                </c:pt>
                <c:pt idx="70">
                  <c:v>5.0000190734863281E-2</c:v>
                </c:pt>
                <c:pt idx="71">
                  <c:v>7.0000171661376953E-2</c:v>
                </c:pt>
                <c:pt idx="72">
                  <c:v>9.0000152587890625E-2</c:v>
                </c:pt>
                <c:pt idx="73">
                  <c:v>0.12000012397766113</c:v>
                </c:pt>
                <c:pt idx="74">
                  <c:v>0.1400001049041748</c:v>
                </c:pt>
                <c:pt idx="75">
                  <c:v>0.16000008583068848</c:v>
                </c:pt>
                <c:pt idx="76">
                  <c:v>0.18000006675720215</c:v>
                </c:pt>
                <c:pt idx="77">
                  <c:v>0.21000003814697266</c:v>
                </c:pt>
                <c:pt idx="78">
                  <c:v>0.23000001907348633</c:v>
                </c:pt>
                <c:pt idx="79">
                  <c:v>0.25</c:v>
                </c:pt>
                <c:pt idx="80">
                  <c:v>0.28000020980834961</c:v>
                </c:pt>
                <c:pt idx="81">
                  <c:v>0.30000019073486328</c:v>
                </c:pt>
                <c:pt idx="82">
                  <c:v>0.32000017166137695</c:v>
                </c:pt>
                <c:pt idx="83">
                  <c:v>0.35000014305114746</c:v>
                </c:pt>
                <c:pt idx="84">
                  <c:v>0.37000012397766113</c:v>
                </c:pt>
                <c:pt idx="85">
                  <c:v>0.3900001049041748</c:v>
                </c:pt>
                <c:pt idx="86">
                  <c:v>0.41000008583068848</c:v>
                </c:pt>
                <c:pt idx="87">
                  <c:v>0.44000005722045898</c:v>
                </c:pt>
                <c:pt idx="88">
                  <c:v>0.46000003814697266</c:v>
                </c:pt>
                <c:pt idx="89">
                  <c:v>0.48000001907348633</c:v>
                </c:pt>
                <c:pt idx="90">
                  <c:v>0.51000022888183594</c:v>
                </c:pt>
                <c:pt idx="91">
                  <c:v>0.53000020980834961</c:v>
                </c:pt>
                <c:pt idx="92">
                  <c:v>0.55000019073486328</c:v>
                </c:pt>
                <c:pt idx="93">
                  <c:v>0.57000017166137695</c:v>
                </c:pt>
                <c:pt idx="94">
                  <c:v>0.60000014305114746</c:v>
                </c:pt>
                <c:pt idx="95">
                  <c:v>0.62000012397766113</c:v>
                </c:pt>
                <c:pt idx="96">
                  <c:v>0.6400001049041748</c:v>
                </c:pt>
                <c:pt idx="97">
                  <c:v>0.67000007629394531</c:v>
                </c:pt>
                <c:pt idx="98">
                  <c:v>0.69000005722045898</c:v>
                </c:pt>
                <c:pt idx="99">
                  <c:v>0.71000003814697266</c:v>
                </c:pt>
                <c:pt idx="100">
                  <c:v>0.74000000953674316</c:v>
                </c:pt>
                <c:pt idx="101">
                  <c:v>0.76000022888183594</c:v>
                </c:pt>
                <c:pt idx="102">
                  <c:v>0.78000020980834961</c:v>
                </c:pt>
                <c:pt idx="103">
                  <c:v>0.80000019073486328</c:v>
                </c:pt>
                <c:pt idx="104">
                  <c:v>0.83000016212463379</c:v>
                </c:pt>
                <c:pt idx="105">
                  <c:v>0.85000014305114746</c:v>
                </c:pt>
                <c:pt idx="106">
                  <c:v>0.87000012397766113</c:v>
                </c:pt>
                <c:pt idx="107">
                  <c:v>0.90000009536743164</c:v>
                </c:pt>
                <c:pt idx="108">
                  <c:v>0.92000007629394531</c:v>
                </c:pt>
                <c:pt idx="109">
                  <c:v>0.94000005722045898</c:v>
                </c:pt>
                <c:pt idx="110">
                  <c:v>0.96000003814697266</c:v>
                </c:pt>
                <c:pt idx="111">
                  <c:v>0.99000000953674316</c:v>
                </c:pt>
                <c:pt idx="112">
                  <c:v>1.0100002288818359</c:v>
                </c:pt>
                <c:pt idx="113">
                  <c:v>1.0300002098083496</c:v>
                </c:pt>
                <c:pt idx="114">
                  <c:v>1.0600001811981201</c:v>
                </c:pt>
                <c:pt idx="115">
                  <c:v>1.0800001621246338</c:v>
                </c:pt>
                <c:pt idx="116">
                  <c:v>1.1000001430511475</c:v>
                </c:pt>
                <c:pt idx="117">
                  <c:v>1.130000114440918</c:v>
                </c:pt>
                <c:pt idx="118">
                  <c:v>1.1500000953674316</c:v>
                </c:pt>
                <c:pt idx="119">
                  <c:v>1.1700000762939453</c:v>
                </c:pt>
                <c:pt idx="120">
                  <c:v>1.190000057220459</c:v>
                </c:pt>
                <c:pt idx="121">
                  <c:v>1.2200000286102295</c:v>
                </c:pt>
                <c:pt idx="122">
                  <c:v>1.2400000095367432</c:v>
                </c:pt>
                <c:pt idx="123">
                  <c:v>1.2600002288818359</c:v>
                </c:pt>
                <c:pt idx="124">
                  <c:v>1.2900002002716064</c:v>
                </c:pt>
                <c:pt idx="125">
                  <c:v>1.3100001811981201</c:v>
                </c:pt>
                <c:pt idx="126">
                  <c:v>1.3300001621246338</c:v>
                </c:pt>
                <c:pt idx="127">
                  <c:v>1.3500001430511475</c:v>
                </c:pt>
                <c:pt idx="128">
                  <c:v>1.380000114440918</c:v>
                </c:pt>
                <c:pt idx="129">
                  <c:v>1.4000000953674316</c:v>
                </c:pt>
                <c:pt idx="130">
                  <c:v>1.4200000762939453</c:v>
                </c:pt>
                <c:pt idx="131">
                  <c:v>1.4500000476837158</c:v>
                </c:pt>
                <c:pt idx="132">
                  <c:v>1.4700000286102295</c:v>
                </c:pt>
                <c:pt idx="133">
                  <c:v>1.4900000095367432</c:v>
                </c:pt>
                <c:pt idx="134">
                  <c:v>1.5100002288818359</c:v>
                </c:pt>
                <c:pt idx="135">
                  <c:v>1.5400002002716064</c:v>
                </c:pt>
                <c:pt idx="136">
                  <c:v>1.5600001811981201</c:v>
                </c:pt>
                <c:pt idx="137">
                  <c:v>1.5800001621246338</c:v>
                </c:pt>
                <c:pt idx="138">
                  <c:v>1.6100001335144043</c:v>
                </c:pt>
                <c:pt idx="139">
                  <c:v>1.630000114440918</c:v>
                </c:pt>
                <c:pt idx="140">
                  <c:v>1.6500000953674316</c:v>
                </c:pt>
                <c:pt idx="141">
                  <c:v>1.6700000762939453</c:v>
                </c:pt>
                <c:pt idx="142">
                  <c:v>1.690000057220459</c:v>
                </c:pt>
                <c:pt idx="143">
                  <c:v>1.7200000286102295</c:v>
                </c:pt>
                <c:pt idx="144">
                  <c:v>1.7400000095367432</c:v>
                </c:pt>
                <c:pt idx="145">
                  <c:v>1.7600002288818359</c:v>
                </c:pt>
                <c:pt idx="146">
                  <c:v>1.7900002002716064</c:v>
                </c:pt>
                <c:pt idx="147">
                  <c:v>1.8100001811981201</c:v>
                </c:pt>
                <c:pt idx="148">
                  <c:v>1.8300001621246338</c:v>
                </c:pt>
                <c:pt idx="149">
                  <c:v>1.8500001430511475</c:v>
                </c:pt>
                <c:pt idx="150">
                  <c:v>1.880000114440918</c:v>
                </c:pt>
                <c:pt idx="151">
                  <c:v>1.9000000953674316</c:v>
                </c:pt>
                <c:pt idx="152">
                  <c:v>1.9200000762939453</c:v>
                </c:pt>
                <c:pt idx="153">
                  <c:v>1.9500000476837158</c:v>
                </c:pt>
                <c:pt idx="154">
                  <c:v>1.9700000286102295</c:v>
                </c:pt>
                <c:pt idx="155">
                  <c:v>1.9900000095367432</c:v>
                </c:pt>
                <c:pt idx="156">
                  <c:v>2.0100002288818359</c:v>
                </c:pt>
                <c:pt idx="157">
                  <c:v>2.0400002002716064</c:v>
                </c:pt>
                <c:pt idx="158">
                  <c:v>2.0600001811981201</c:v>
                </c:pt>
                <c:pt idx="159">
                  <c:v>2.0800001621246338</c:v>
                </c:pt>
                <c:pt idx="160">
                  <c:v>2.1100001335144043</c:v>
                </c:pt>
                <c:pt idx="161">
                  <c:v>2.130000114440918</c:v>
                </c:pt>
                <c:pt idx="162">
                  <c:v>2.1500000953674316</c:v>
                </c:pt>
                <c:pt idx="163">
                  <c:v>2.1800000667572021</c:v>
                </c:pt>
                <c:pt idx="164">
                  <c:v>2.2000000476837158</c:v>
                </c:pt>
                <c:pt idx="165">
                  <c:v>2.2200000286102295</c:v>
                </c:pt>
                <c:pt idx="166">
                  <c:v>2.2400000095367432</c:v>
                </c:pt>
                <c:pt idx="167">
                  <c:v>2.2700002193450928</c:v>
                </c:pt>
                <c:pt idx="168">
                  <c:v>2.2900002002716064</c:v>
                </c:pt>
                <c:pt idx="169">
                  <c:v>2.3100001811981201</c:v>
                </c:pt>
                <c:pt idx="170">
                  <c:v>2.3400001525878906</c:v>
                </c:pt>
                <c:pt idx="171">
                  <c:v>2.3600001335144043</c:v>
                </c:pt>
                <c:pt idx="172">
                  <c:v>2.380000114440918</c:v>
                </c:pt>
                <c:pt idx="173">
                  <c:v>2.4000000953674316</c:v>
                </c:pt>
                <c:pt idx="174">
                  <c:v>2.4300000667572021</c:v>
                </c:pt>
                <c:pt idx="175">
                  <c:v>2.4500000476837158</c:v>
                </c:pt>
                <c:pt idx="176">
                  <c:v>2.4700000286102295</c:v>
                </c:pt>
                <c:pt idx="177">
                  <c:v>2.5</c:v>
                </c:pt>
                <c:pt idx="178">
                  <c:v>2.5200002193450928</c:v>
                </c:pt>
                <c:pt idx="179">
                  <c:v>2.5400002002716064</c:v>
                </c:pt>
                <c:pt idx="180">
                  <c:v>2.570000171661377</c:v>
                </c:pt>
                <c:pt idx="181">
                  <c:v>2.5900001525878906</c:v>
                </c:pt>
                <c:pt idx="182">
                  <c:v>2.6100001335144043</c:v>
                </c:pt>
                <c:pt idx="183">
                  <c:v>2.630000114440918</c:v>
                </c:pt>
                <c:pt idx="184">
                  <c:v>2.6600000858306885</c:v>
                </c:pt>
                <c:pt idx="185">
                  <c:v>2.6800000667572021</c:v>
                </c:pt>
                <c:pt idx="186">
                  <c:v>2.7000000476837158</c:v>
                </c:pt>
                <c:pt idx="187">
                  <c:v>2.7300000190734863</c:v>
                </c:pt>
                <c:pt idx="188">
                  <c:v>2.75</c:v>
                </c:pt>
                <c:pt idx="189">
                  <c:v>2.7700002193450928</c:v>
                </c:pt>
                <c:pt idx="190">
                  <c:v>2.7900002002716064</c:v>
                </c:pt>
                <c:pt idx="191">
                  <c:v>2.820000171661377</c:v>
                </c:pt>
                <c:pt idx="192">
                  <c:v>2.8400001525878906</c:v>
                </c:pt>
                <c:pt idx="193">
                  <c:v>2.8600001335144043</c:v>
                </c:pt>
                <c:pt idx="194">
                  <c:v>2.8900001049041748</c:v>
                </c:pt>
                <c:pt idx="195">
                  <c:v>2.9100000858306885</c:v>
                </c:pt>
                <c:pt idx="196">
                  <c:v>2.9300000667572021</c:v>
                </c:pt>
                <c:pt idx="197">
                  <c:v>2.9600000381469727</c:v>
                </c:pt>
                <c:pt idx="198">
                  <c:v>2.9800000190734863</c:v>
                </c:pt>
                <c:pt idx="199">
                  <c:v>3</c:v>
                </c:pt>
                <c:pt idx="200">
                  <c:v>3.0200002193450928</c:v>
                </c:pt>
                <c:pt idx="201">
                  <c:v>3.0500001907348633</c:v>
                </c:pt>
                <c:pt idx="202">
                  <c:v>3.070000171661377</c:v>
                </c:pt>
                <c:pt idx="203">
                  <c:v>3.0900001525878906</c:v>
                </c:pt>
                <c:pt idx="204">
                  <c:v>3.1200001239776611</c:v>
                </c:pt>
                <c:pt idx="205">
                  <c:v>3.1400001049041748</c:v>
                </c:pt>
                <c:pt idx="206">
                  <c:v>3.1600000858306885</c:v>
                </c:pt>
                <c:pt idx="207">
                  <c:v>3.1800000667572021</c:v>
                </c:pt>
                <c:pt idx="208">
                  <c:v>3.2100000381469727</c:v>
                </c:pt>
                <c:pt idx="209">
                  <c:v>3.2300000190734863</c:v>
                </c:pt>
                <c:pt idx="210">
                  <c:v>3.25</c:v>
                </c:pt>
                <c:pt idx="211">
                  <c:v>3.2800002098083496</c:v>
                </c:pt>
                <c:pt idx="212">
                  <c:v>3.3000001907348633</c:v>
                </c:pt>
                <c:pt idx="213">
                  <c:v>3.320000171661377</c:v>
                </c:pt>
                <c:pt idx="214">
                  <c:v>3.3500001430511475</c:v>
                </c:pt>
                <c:pt idx="215">
                  <c:v>3.3700001239776611</c:v>
                </c:pt>
                <c:pt idx="216">
                  <c:v>3.3900001049041748</c:v>
                </c:pt>
                <c:pt idx="217">
                  <c:v>3.4100000858306885</c:v>
                </c:pt>
                <c:pt idx="218">
                  <c:v>3.440000057220459</c:v>
                </c:pt>
                <c:pt idx="219">
                  <c:v>3.4600000381469727</c:v>
                </c:pt>
                <c:pt idx="220">
                  <c:v>3.4800000190734863</c:v>
                </c:pt>
                <c:pt idx="221">
                  <c:v>3.5</c:v>
                </c:pt>
                <c:pt idx="222">
                  <c:v>3.5300002098083496</c:v>
                </c:pt>
                <c:pt idx="223">
                  <c:v>3.5500001907348633</c:v>
                </c:pt>
                <c:pt idx="224">
                  <c:v>3.570000171661377</c:v>
                </c:pt>
                <c:pt idx="225">
                  <c:v>3.6000001430511475</c:v>
                </c:pt>
                <c:pt idx="226">
                  <c:v>3.6200001239776611</c:v>
                </c:pt>
                <c:pt idx="227">
                  <c:v>3.6400001049041748</c:v>
                </c:pt>
                <c:pt idx="228">
                  <c:v>3.6600000858306885</c:v>
                </c:pt>
                <c:pt idx="229">
                  <c:v>3.690000057220459</c:v>
                </c:pt>
                <c:pt idx="230">
                  <c:v>3.7100000381469727</c:v>
                </c:pt>
                <c:pt idx="231">
                  <c:v>3.7300000190734863</c:v>
                </c:pt>
                <c:pt idx="232">
                  <c:v>3.75</c:v>
                </c:pt>
                <c:pt idx="233">
                  <c:v>3.7800002098083496</c:v>
                </c:pt>
                <c:pt idx="234">
                  <c:v>3.8000001907348633</c:v>
                </c:pt>
                <c:pt idx="235">
                  <c:v>3.820000171661377</c:v>
                </c:pt>
                <c:pt idx="236">
                  <c:v>3.8500001430511475</c:v>
                </c:pt>
                <c:pt idx="237">
                  <c:v>3.8700001239776611</c:v>
                </c:pt>
                <c:pt idx="238">
                  <c:v>3.8900001049041748</c:v>
                </c:pt>
                <c:pt idx="239">
                  <c:v>3.9100000858306885</c:v>
                </c:pt>
                <c:pt idx="240">
                  <c:v>3.940000057220459</c:v>
                </c:pt>
                <c:pt idx="241">
                  <c:v>3.9600000381469727</c:v>
                </c:pt>
                <c:pt idx="242">
                  <c:v>3.9800000190734863</c:v>
                </c:pt>
                <c:pt idx="243">
                  <c:v>4.0100002288818359</c:v>
                </c:pt>
                <c:pt idx="244">
                  <c:v>4.0300002098083496</c:v>
                </c:pt>
                <c:pt idx="245">
                  <c:v>4.0500001907348633</c:v>
                </c:pt>
                <c:pt idx="246">
                  <c:v>4.070000171661377</c:v>
                </c:pt>
                <c:pt idx="247">
                  <c:v>4.1000001430511475</c:v>
                </c:pt>
                <c:pt idx="248">
                  <c:v>4.1200001239776611</c:v>
                </c:pt>
                <c:pt idx="249">
                  <c:v>4.1400001049041748</c:v>
                </c:pt>
                <c:pt idx="250">
                  <c:v>4.1700000762939453</c:v>
                </c:pt>
                <c:pt idx="251">
                  <c:v>4.190000057220459</c:v>
                </c:pt>
                <c:pt idx="252">
                  <c:v>4.2100000381469727</c:v>
                </c:pt>
                <c:pt idx="253">
                  <c:v>4.2400000095367432</c:v>
                </c:pt>
                <c:pt idx="254">
                  <c:v>4.2600002288818359</c:v>
                </c:pt>
                <c:pt idx="255">
                  <c:v>4.2800002098083496</c:v>
                </c:pt>
                <c:pt idx="256">
                  <c:v>4.3000001907348633</c:v>
                </c:pt>
                <c:pt idx="257">
                  <c:v>4.3300001621246338</c:v>
                </c:pt>
                <c:pt idx="258">
                  <c:v>4.3500001430511475</c:v>
                </c:pt>
                <c:pt idx="259">
                  <c:v>4.3700001239776611</c:v>
                </c:pt>
                <c:pt idx="260">
                  <c:v>4.4000000953674316</c:v>
                </c:pt>
                <c:pt idx="261">
                  <c:v>4.4200000762939453</c:v>
                </c:pt>
                <c:pt idx="262">
                  <c:v>4.440000057220459</c:v>
                </c:pt>
                <c:pt idx="263">
                  <c:v>4.4600000381469727</c:v>
                </c:pt>
                <c:pt idx="264">
                  <c:v>4.4900000095367432</c:v>
                </c:pt>
                <c:pt idx="265">
                  <c:v>4.5100002288818359</c:v>
                </c:pt>
                <c:pt idx="266">
                  <c:v>4.5300002098083496</c:v>
                </c:pt>
                <c:pt idx="267">
                  <c:v>4.5600001811981201</c:v>
                </c:pt>
                <c:pt idx="268">
                  <c:v>4.5800001621246338</c:v>
                </c:pt>
                <c:pt idx="269">
                  <c:v>4.6000001430511475</c:v>
                </c:pt>
                <c:pt idx="270">
                  <c:v>4.630000114440918</c:v>
                </c:pt>
                <c:pt idx="271">
                  <c:v>4.6500000953674316</c:v>
                </c:pt>
                <c:pt idx="272">
                  <c:v>4.6700000762939453</c:v>
                </c:pt>
                <c:pt idx="273">
                  <c:v>4.690000057220459</c:v>
                </c:pt>
                <c:pt idx="274">
                  <c:v>4.7200000286102295</c:v>
                </c:pt>
                <c:pt idx="275">
                  <c:v>4.7400000095367432</c:v>
                </c:pt>
                <c:pt idx="276">
                  <c:v>4.7600002288818359</c:v>
                </c:pt>
                <c:pt idx="277">
                  <c:v>4.7900002002716064</c:v>
                </c:pt>
                <c:pt idx="278">
                  <c:v>4.8100001811981201</c:v>
                </c:pt>
                <c:pt idx="279">
                  <c:v>4.8300001621246338</c:v>
                </c:pt>
                <c:pt idx="280">
                  <c:v>4.8500001430511475</c:v>
                </c:pt>
                <c:pt idx="281">
                  <c:v>4.880000114440918</c:v>
                </c:pt>
                <c:pt idx="282">
                  <c:v>4.9000000953674316</c:v>
                </c:pt>
                <c:pt idx="283">
                  <c:v>4.9200000762939453</c:v>
                </c:pt>
                <c:pt idx="284">
                  <c:v>4.9500000476837158</c:v>
                </c:pt>
                <c:pt idx="285">
                  <c:v>4.9700000286102295</c:v>
                </c:pt>
                <c:pt idx="286">
                  <c:v>4.9900000095367432</c:v>
                </c:pt>
                <c:pt idx="287">
                  <c:v>5.0200002193450928</c:v>
                </c:pt>
                <c:pt idx="288">
                  <c:v>5.7300000190734863</c:v>
                </c:pt>
                <c:pt idx="289">
                  <c:v>5.7300000190734863</c:v>
                </c:pt>
                <c:pt idx="290">
                  <c:v>5.7300000190734863</c:v>
                </c:pt>
                <c:pt idx="291">
                  <c:v>5.7300000190734863</c:v>
                </c:pt>
                <c:pt idx="292">
                  <c:v>5.7300000190734863</c:v>
                </c:pt>
                <c:pt idx="293">
                  <c:v>5.7300000190734863</c:v>
                </c:pt>
                <c:pt idx="294">
                  <c:v>5.7300000190734863</c:v>
                </c:pt>
                <c:pt idx="295">
                  <c:v>5.7300000190734863</c:v>
                </c:pt>
                <c:pt idx="296">
                  <c:v>5.7300000190734863</c:v>
                </c:pt>
                <c:pt idx="297">
                  <c:v>5.7300000190734863</c:v>
                </c:pt>
                <c:pt idx="298">
                  <c:v>5.7300000190734863</c:v>
                </c:pt>
                <c:pt idx="299">
                  <c:v>5.7300000190734863</c:v>
                </c:pt>
                <c:pt idx="300">
                  <c:v>5.7300000190734863</c:v>
                </c:pt>
                <c:pt idx="301">
                  <c:v>5.7300000190734863</c:v>
                </c:pt>
                <c:pt idx="302">
                  <c:v>5.7300000190734863</c:v>
                </c:pt>
                <c:pt idx="303">
                  <c:v>5.7300000190734863</c:v>
                </c:pt>
                <c:pt idx="304">
                  <c:v>5.7300000190734863</c:v>
                </c:pt>
                <c:pt idx="305">
                  <c:v>5.7300000190734863</c:v>
                </c:pt>
                <c:pt idx="306">
                  <c:v>5.7300000190734863</c:v>
                </c:pt>
                <c:pt idx="307">
                  <c:v>5.7300000190734863</c:v>
                </c:pt>
                <c:pt idx="308">
                  <c:v>5.7300000190734863</c:v>
                </c:pt>
                <c:pt idx="309">
                  <c:v>5.7300000190734863</c:v>
                </c:pt>
                <c:pt idx="310">
                  <c:v>5.7300000190734863</c:v>
                </c:pt>
                <c:pt idx="311">
                  <c:v>5.7300000190734863</c:v>
                </c:pt>
                <c:pt idx="312">
                  <c:v>5.7300000190734863</c:v>
                </c:pt>
                <c:pt idx="313">
                  <c:v>5.7400000095367432</c:v>
                </c:pt>
                <c:pt idx="314">
                  <c:v>5.7400000095367432</c:v>
                </c:pt>
                <c:pt idx="315">
                  <c:v>5.7400000095367432</c:v>
                </c:pt>
                <c:pt idx="316">
                  <c:v>5.7400000095367432</c:v>
                </c:pt>
                <c:pt idx="317">
                  <c:v>5.7400000095367432</c:v>
                </c:pt>
                <c:pt idx="318">
                  <c:v>5.7400000095367432</c:v>
                </c:pt>
                <c:pt idx="319">
                  <c:v>5.75</c:v>
                </c:pt>
                <c:pt idx="320">
                  <c:v>5.7700002193450928</c:v>
                </c:pt>
                <c:pt idx="321">
                  <c:v>5.7900002002716064</c:v>
                </c:pt>
                <c:pt idx="322">
                  <c:v>5.8100001811981201</c:v>
                </c:pt>
                <c:pt idx="323">
                  <c:v>5.8400001525878906</c:v>
                </c:pt>
                <c:pt idx="324">
                  <c:v>5.8600001335144043</c:v>
                </c:pt>
                <c:pt idx="325">
                  <c:v>5.880000114440918</c:v>
                </c:pt>
                <c:pt idx="326">
                  <c:v>5.9000000953674316</c:v>
                </c:pt>
                <c:pt idx="327">
                  <c:v>5.9300000667572021</c:v>
                </c:pt>
                <c:pt idx="328">
                  <c:v>5.9500000476837158</c:v>
                </c:pt>
                <c:pt idx="329">
                  <c:v>5.9700000286102295</c:v>
                </c:pt>
                <c:pt idx="330">
                  <c:v>6</c:v>
                </c:pt>
                <c:pt idx="331">
                  <c:v>6.0200002193450928</c:v>
                </c:pt>
                <c:pt idx="332">
                  <c:v>6.0400002002716064</c:v>
                </c:pt>
                <c:pt idx="333">
                  <c:v>6.070000171661377</c:v>
                </c:pt>
                <c:pt idx="334">
                  <c:v>6.0900001525878906</c:v>
                </c:pt>
                <c:pt idx="335">
                  <c:v>6.1100001335144043</c:v>
                </c:pt>
                <c:pt idx="336">
                  <c:v>6.130000114440918</c:v>
                </c:pt>
                <c:pt idx="337">
                  <c:v>6.1600000858306885</c:v>
                </c:pt>
                <c:pt idx="338">
                  <c:v>6.1800000667572021</c:v>
                </c:pt>
                <c:pt idx="339">
                  <c:v>6.2000000476837158</c:v>
                </c:pt>
                <c:pt idx="340">
                  <c:v>6.2300000190734863</c:v>
                </c:pt>
                <c:pt idx="341">
                  <c:v>6.25</c:v>
                </c:pt>
                <c:pt idx="342">
                  <c:v>6.2700002193450928</c:v>
                </c:pt>
                <c:pt idx="343">
                  <c:v>6.2900002002716064</c:v>
                </c:pt>
                <c:pt idx="344">
                  <c:v>6.320000171661377</c:v>
                </c:pt>
                <c:pt idx="345">
                  <c:v>6.3400001525878906</c:v>
                </c:pt>
                <c:pt idx="346">
                  <c:v>6.3600001335144043</c:v>
                </c:pt>
                <c:pt idx="347">
                  <c:v>6.3900001049041748</c:v>
                </c:pt>
                <c:pt idx="348">
                  <c:v>6.4100000858306885</c:v>
                </c:pt>
                <c:pt idx="349">
                  <c:v>6.4300000667572021</c:v>
                </c:pt>
                <c:pt idx="350">
                  <c:v>6.4600000381469727</c:v>
                </c:pt>
                <c:pt idx="351">
                  <c:v>6.4800000190734863</c:v>
                </c:pt>
                <c:pt idx="352">
                  <c:v>6.5</c:v>
                </c:pt>
                <c:pt idx="353">
                  <c:v>6.5200002193450928</c:v>
                </c:pt>
                <c:pt idx="354">
                  <c:v>6.5500001907348633</c:v>
                </c:pt>
                <c:pt idx="355">
                  <c:v>6.570000171661377</c:v>
                </c:pt>
                <c:pt idx="356">
                  <c:v>6.5900001525878906</c:v>
                </c:pt>
                <c:pt idx="357">
                  <c:v>6.6200001239776611</c:v>
                </c:pt>
                <c:pt idx="358">
                  <c:v>6.6400001049041748</c:v>
                </c:pt>
                <c:pt idx="359">
                  <c:v>6.6600000858306885</c:v>
                </c:pt>
                <c:pt idx="360">
                  <c:v>6.6800000667572021</c:v>
                </c:pt>
                <c:pt idx="361">
                  <c:v>6.7100000381469727</c:v>
                </c:pt>
                <c:pt idx="362">
                  <c:v>6.7300000190734863</c:v>
                </c:pt>
                <c:pt idx="363">
                  <c:v>6.75</c:v>
                </c:pt>
                <c:pt idx="364">
                  <c:v>6.7800002098083496</c:v>
                </c:pt>
                <c:pt idx="365">
                  <c:v>6.8000001907348633</c:v>
                </c:pt>
                <c:pt idx="366">
                  <c:v>6.820000171661377</c:v>
                </c:pt>
                <c:pt idx="367">
                  <c:v>6.8500001430511475</c:v>
                </c:pt>
                <c:pt idx="368">
                  <c:v>6.8700001239776611</c:v>
                </c:pt>
                <c:pt idx="369">
                  <c:v>6.8900001049041748</c:v>
                </c:pt>
                <c:pt idx="370">
                  <c:v>6.9100000858306885</c:v>
                </c:pt>
                <c:pt idx="371">
                  <c:v>6.940000057220459</c:v>
                </c:pt>
                <c:pt idx="372">
                  <c:v>6.9600000381469727</c:v>
                </c:pt>
                <c:pt idx="373">
                  <c:v>6.9800000190734863</c:v>
                </c:pt>
                <c:pt idx="374">
                  <c:v>7.0100002288818359</c:v>
                </c:pt>
                <c:pt idx="375">
                  <c:v>7.0300002098083496</c:v>
                </c:pt>
                <c:pt idx="376">
                  <c:v>7.0500001907348633</c:v>
                </c:pt>
                <c:pt idx="377">
                  <c:v>7.0800001621246338</c:v>
                </c:pt>
                <c:pt idx="378">
                  <c:v>7.1000001430511475</c:v>
                </c:pt>
                <c:pt idx="379">
                  <c:v>7.1200001239776611</c:v>
                </c:pt>
                <c:pt idx="380">
                  <c:v>7.1400001049041748</c:v>
                </c:pt>
                <c:pt idx="381">
                  <c:v>7.1700000762939453</c:v>
                </c:pt>
                <c:pt idx="382">
                  <c:v>7.190000057220459</c:v>
                </c:pt>
                <c:pt idx="383">
                  <c:v>7.2100000381469727</c:v>
                </c:pt>
                <c:pt idx="384">
                  <c:v>7.2400000095367432</c:v>
                </c:pt>
                <c:pt idx="385">
                  <c:v>7.2600002288818359</c:v>
                </c:pt>
                <c:pt idx="386">
                  <c:v>7.2800002098083496</c:v>
                </c:pt>
                <c:pt idx="387">
                  <c:v>7.3000001907348633</c:v>
                </c:pt>
                <c:pt idx="388">
                  <c:v>7.3300001621246338</c:v>
                </c:pt>
                <c:pt idx="389">
                  <c:v>7.3500001430511475</c:v>
                </c:pt>
                <c:pt idx="390">
                  <c:v>7.3700001239776611</c:v>
                </c:pt>
                <c:pt idx="391">
                  <c:v>7.4000000953674316</c:v>
                </c:pt>
                <c:pt idx="392">
                  <c:v>7.4200000762939453</c:v>
                </c:pt>
                <c:pt idx="393">
                  <c:v>7.440000057220459</c:v>
                </c:pt>
                <c:pt idx="394">
                  <c:v>7.4700000286102295</c:v>
                </c:pt>
                <c:pt idx="395">
                  <c:v>7.4900000095367432</c:v>
                </c:pt>
                <c:pt idx="396">
                  <c:v>7.5100002288818359</c:v>
                </c:pt>
                <c:pt idx="397">
                  <c:v>7.5300002098083496</c:v>
                </c:pt>
                <c:pt idx="398">
                  <c:v>7.5600001811981201</c:v>
                </c:pt>
                <c:pt idx="399">
                  <c:v>7.5800001621246338</c:v>
                </c:pt>
                <c:pt idx="400">
                  <c:v>7.6000001430511475</c:v>
                </c:pt>
                <c:pt idx="401">
                  <c:v>7.630000114440918</c:v>
                </c:pt>
                <c:pt idx="402">
                  <c:v>7.6500000953674316</c:v>
                </c:pt>
                <c:pt idx="403">
                  <c:v>7.6700000762939453</c:v>
                </c:pt>
                <c:pt idx="404">
                  <c:v>7.690000057220459</c:v>
                </c:pt>
                <c:pt idx="405">
                  <c:v>7.7200000286102295</c:v>
                </c:pt>
                <c:pt idx="406">
                  <c:v>7.7400000095367432</c:v>
                </c:pt>
                <c:pt idx="407">
                  <c:v>7.7600002288818359</c:v>
                </c:pt>
                <c:pt idx="408">
                  <c:v>7.7800002098083496</c:v>
                </c:pt>
                <c:pt idx="409">
                  <c:v>7.8100001811981201</c:v>
                </c:pt>
                <c:pt idx="410">
                  <c:v>7.8300001621246338</c:v>
                </c:pt>
                <c:pt idx="411">
                  <c:v>7.8500001430511475</c:v>
                </c:pt>
                <c:pt idx="412">
                  <c:v>7.8700001239776611</c:v>
                </c:pt>
                <c:pt idx="413">
                  <c:v>7.9000000953674316</c:v>
                </c:pt>
                <c:pt idx="414">
                  <c:v>7.9200000762939453</c:v>
                </c:pt>
                <c:pt idx="415">
                  <c:v>7.940000057220459</c:v>
                </c:pt>
                <c:pt idx="416">
                  <c:v>7.9700000286102295</c:v>
                </c:pt>
                <c:pt idx="417">
                  <c:v>7.9900000095367432</c:v>
                </c:pt>
                <c:pt idx="418">
                  <c:v>8.0100002288818359</c:v>
                </c:pt>
                <c:pt idx="419">
                  <c:v>8.0300002098083496</c:v>
                </c:pt>
                <c:pt idx="420">
                  <c:v>8.0600001811981201</c:v>
                </c:pt>
                <c:pt idx="421">
                  <c:v>8.0800001621246338</c:v>
                </c:pt>
                <c:pt idx="422">
                  <c:v>8.1000001430511475</c:v>
                </c:pt>
                <c:pt idx="423">
                  <c:v>8.130000114440918</c:v>
                </c:pt>
                <c:pt idx="424">
                  <c:v>8.1500000953674316</c:v>
                </c:pt>
                <c:pt idx="425">
                  <c:v>8.1700000762939453</c:v>
                </c:pt>
                <c:pt idx="426">
                  <c:v>8.190000057220459</c:v>
                </c:pt>
                <c:pt idx="427">
                  <c:v>8.2200000286102295</c:v>
                </c:pt>
                <c:pt idx="428">
                  <c:v>8.2400000095367432</c:v>
                </c:pt>
                <c:pt idx="429">
                  <c:v>8.2600002288818359</c:v>
                </c:pt>
                <c:pt idx="430">
                  <c:v>8.2900002002716064</c:v>
                </c:pt>
                <c:pt idx="431">
                  <c:v>8.3100001811981201</c:v>
                </c:pt>
                <c:pt idx="432">
                  <c:v>8.3300001621246338</c:v>
                </c:pt>
                <c:pt idx="433">
                  <c:v>8.3500001430511475</c:v>
                </c:pt>
                <c:pt idx="434">
                  <c:v>8.380000114440918</c:v>
                </c:pt>
                <c:pt idx="435">
                  <c:v>8.4000000953674316</c:v>
                </c:pt>
                <c:pt idx="436">
                  <c:v>8.4200000762939453</c:v>
                </c:pt>
                <c:pt idx="437">
                  <c:v>8.4500000476837158</c:v>
                </c:pt>
                <c:pt idx="438">
                  <c:v>8.4700000286102295</c:v>
                </c:pt>
                <c:pt idx="439">
                  <c:v>8.4900000095367432</c:v>
                </c:pt>
                <c:pt idx="440">
                  <c:v>8.5200002193450928</c:v>
                </c:pt>
                <c:pt idx="441">
                  <c:v>8.5400002002716064</c:v>
                </c:pt>
                <c:pt idx="442">
                  <c:v>8.5600001811981201</c:v>
                </c:pt>
                <c:pt idx="443">
                  <c:v>8.5800001621246338</c:v>
                </c:pt>
                <c:pt idx="444">
                  <c:v>8.6100001335144043</c:v>
                </c:pt>
                <c:pt idx="445">
                  <c:v>8.630000114440918</c:v>
                </c:pt>
                <c:pt idx="446">
                  <c:v>8.6500000953674316</c:v>
                </c:pt>
                <c:pt idx="447">
                  <c:v>8.6800000667572021</c:v>
                </c:pt>
                <c:pt idx="448">
                  <c:v>8.7000000476837158</c:v>
                </c:pt>
                <c:pt idx="449">
                  <c:v>8.7200000286102295</c:v>
                </c:pt>
                <c:pt idx="450">
                  <c:v>8.7400000095367432</c:v>
                </c:pt>
                <c:pt idx="451">
                  <c:v>8.7700002193450928</c:v>
                </c:pt>
                <c:pt idx="452">
                  <c:v>8.7900002002716064</c:v>
                </c:pt>
                <c:pt idx="453">
                  <c:v>8.8100001811981201</c:v>
                </c:pt>
                <c:pt idx="454">
                  <c:v>8.8400001525878906</c:v>
                </c:pt>
                <c:pt idx="455">
                  <c:v>8.8600001335144043</c:v>
                </c:pt>
                <c:pt idx="456">
                  <c:v>8.880000114440918</c:v>
                </c:pt>
                <c:pt idx="457">
                  <c:v>8.9100000858306885</c:v>
                </c:pt>
                <c:pt idx="458">
                  <c:v>8.9300000667572021</c:v>
                </c:pt>
                <c:pt idx="459">
                  <c:v>8.9500000476837158</c:v>
                </c:pt>
                <c:pt idx="460">
                  <c:v>8.9700000286102295</c:v>
                </c:pt>
                <c:pt idx="461">
                  <c:v>9</c:v>
                </c:pt>
                <c:pt idx="462">
                  <c:v>9.0200002193450928</c:v>
                </c:pt>
                <c:pt idx="463">
                  <c:v>9.0400002002716064</c:v>
                </c:pt>
                <c:pt idx="464">
                  <c:v>9.070000171661377</c:v>
                </c:pt>
                <c:pt idx="465">
                  <c:v>9.0900001525878906</c:v>
                </c:pt>
                <c:pt idx="466">
                  <c:v>9.1100001335144043</c:v>
                </c:pt>
                <c:pt idx="467">
                  <c:v>9.130000114440918</c:v>
                </c:pt>
                <c:pt idx="468">
                  <c:v>9.1600000858306885</c:v>
                </c:pt>
                <c:pt idx="469">
                  <c:v>9.1800000667572021</c:v>
                </c:pt>
                <c:pt idx="470">
                  <c:v>9.2000000476837158</c:v>
                </c:pt>
                <c:pt idx="471">
                  <c:v>9.2300000190734863</c:v>
                </c:pt>
                <c:pt idx="472">
                  <c:v>9.25</c:v>
                </c:pt>
                <c:pt idx="473">
                  <c:v>9.2700002193450928</c:v>
                </c:pt>
                <c:pt idx="474">
                  <c:v>9.3000001907348633</c:v>
                </c:pt>
                <c:pt idx="475">
                  <c:v>9.320000171661377</c:v>
                </c:pt>
                <c:pt idx="476">
                  <c:v>9.3400001525878906</c:v>
                </c:pt>
                <c:pt idx="477">
                  <c:v>9.3600001335144043</c:v>
                </c:pt>
                <c:pt idx="478">
                  <c:v>9.3900001049041748</c:v>
                </c:pt>
                <c:pt idx="479">
                  <c:v>9.4100000858306885</c:v>
                </c:pt>
                <c:pt idx="480">
                  <c:v>9.4300000667572021</c:v>
                </c:pt>
                <c:pt idx="481">
                  <c:v>9.4600000381469727</c:v>
                </c:pt>
                <c:pt idx="482">
                  <c:v>9.4800000190734863</c:v>
                </c:pt>
                <c:pt idx="483">
                  <c:v>9.5</c:v>
                </c:pt>
                <c:pt idx="484">
                  <c:v>9.5200002193450928</c:v>
                </c:pt>
                <c:pt idx="485">
                  <c:v>9.5500001907348633</c:v>
                </c:pt>
                <c:pt idx="486">
                  <c:v>9.570000171661377</c:v>
                </c:pt>
                <c:pt idx="487">
                  <c:v>9.5900001525878906</c:v>
                </c:pt>
                <c:pt idx="488">
                  <c:v>9.6200001239776611</c:v>
                </c:pt>
                <c:pt idx="489">
                  <c:v>9.6400001049041748</c:v>
                </c:pt>
                <c:pt idx="490">
                  <c:v>9.6600000858306885</c:v>
                </c:pt>
                <c:pt idx="491">
                  <c:v>9.6800000667572021</c:v>
                </c:pt>
                <c:pt idx="492">
                  <c:v>9.7100000381469727</c:v>
                </c:pt>
                <c:pt idx="493">
                  <c:v>9.7300000190734863</c:v>
                </c:pt>
                <c:pt idx="494">
                  <c:v>9.75</c:v>
                </c:pt>
                <c:pt idx="495">
                  <c:v>9.7800002098083496</c:v>
                </c:pt>
                <c:pt idx="496">
                  <c:v>9.8000001907348633</c:v>
                </c:pt>
                <c:pt idx="497">
                  <c:v>9.820000171661377</c:v>
                </c:pt>
                <c:pt idx="498">
                  <c:v>9.8400001525878906</c:v>
                </c:pt>
                <c:pt idx="499">
                  <c:v>9.8700001239776611</c:v>
                </c:pt>
                <c:pt idx="500">
                  <c:v>9.8900001049041748</c:v>
                </c:pt>
                <c:pt idx="501">
                  <c:v>9.9100000858306885</c:v>
                </c:pt>
                <c:pt idx="502">
                  <c:v>9.9300000667572021</c:v>
                </c:pt>
                <c:pt idx="503">
                  <c:v>9.9600000381469727</c:v>
                </c:pt>
                <c:pt idx="504">
                  <c:v>9.9800000190734863</c:v>
                </c:pt>
                <c:pt idx="505">
                  <c:v>10</c:v>
                </c:pt>
                <c:pt idx="506">
                  <c:v>10.03000020980835</c:v>
                </c:pt>
                <c:pt idx="507">
                  <c:v>10.050000190734863</c:v>
                </c:pt>
                <c:pt idx="508">
                  <c:v>10.070000171661377</c:v>
                </c:pt>
                <c:pt idx="509">
                  <c:v>10.090000152587891</c:v>
                </c:pt>
                <c:pt idx="510">
                  <c:v>10.120000123977661</c:v>
                </c:pt>
                <c:pt idx="511">
                  <c:v>10.140000104904175</c:v>
                </c:pt>
                <c:pt idx="512">
                  <c:v>10.160000085830688</c:v>
                </c:pt>
                <c:pt idx="513">
                  <c:v>10.190000057220459</c:v>
                </c:pt>
                <c:pt idx="514">
                  <c:v>10.210000038146973</c:v>
                </c:pt>
                <c:pt idx="515">
                  <c:v>10.230000019073486</c:v>
                </c:pt>
                <c:pt idx="516">
                  <c:v>10.25</c:v>
                </c:pt>
                <c:pt idx="517">
                  <c:v>10.28000020980835</c:v>
                </c:pt>
                <c:pt idx="518">
                  <c:v>10.300000190734863</c:v>
                </c:pt>
                <c:pt idx="519">
                  <c:v>10.320000171661377</c:v>
                </c:pt>
                <c:pt idx="520">
                  <c:v>10.350000143051147</c:v>
                </c:pt>
                <c:pt idx="521">
                  <c:v>10.370000123977661</c:v>
                </c:pt>
                <c:pt idx="522">
                  <c:v>10.390000104904175</c:v>
                </c:pt>
                <c:pt idx="523">
                  <c:v>10.410000085830688</c:v>
                </c:pt>
                <c:pt idx="524">
                  <c:v>10.440000057220459</c:v>
                </c:pt>
                <c:pt idx="525">
                  <c:v>10.460000038146973</c:v>
                </c:pt>
                <c:pt idx="526">
                  <c:v>10.480000019073486</c:v>
                </c:pt>
                <c:pt idx="527">
                  <c:v>10.510000228881836</c:v>
                </c:pt>
                <c:pt idx="528">
                  <c:v>10.53000020980835</c:v>
                </c:pt>
                <c:pt idx="529">
                  <c:v>10.550000190734863</c:v>
                </c:pt>
                <c:pt idx="530">
                  <c:v>10.580000162124634</c:v>
                </c:pt>
                <c:pt idx="531">
                  <c:v>10.600000143051147</c:v>
                </c:pt>
                <c:pt idx="532">
                  <c:v>10.620000123977661</c:v>
                </c:pt>
                <c:pt idx="533">
                  <c:v>10.640000104904175</c:v>
                </c:pt>
                <c:pt idx="534">
                  <c:v>10.670000076293945</c:v>
                </c:pt>
                <c:pt idx="535">
                  <c:v>10.690000057220459</c:v>
                </c:pt>
                <c:pt idx="536">
                  <c:v>10.710000038146973</c:v>
                </c:pt>
                <c:pt idx="537">
                  <c:v>10.740000009536743</c:v>
                </c:pt>
                <c:pt idx="538">
                  <c:v>12.320000171661377</c:v>
                </c:pt>
                <c:pt idx="539">
                  <c:v>12.320000171661377</c:v>
                </c:pt>
                <c:pt idx="540">
                  <c:v>12.320000171661377</c:v>
                </c:pt>
                <c:pt idx="541">
                  <c:v>12.320000171661377</c:v>
                </c:pt>
                <c:pt idx="542">
                  <c:v>12.320000171661377</c:v>
                </c:pt>
                <c:pt idx="543">
                  <c:v>12.320000171661377</c:v>
                </c:pt>
                <c:pt idx="544">
                  <c:v>12.320000171661377</c:v>
                </c:pt>
                <c:pt idx="545">
                  <c:v>12.320000171661377</c:v>
                </c:pt>
                <c:pt idx="546">
                  <c:v>12.320000171661377</c:v>
                </c:pt>
                <c:pt idx="547">
                  <c:v>12.320000171661377</c:v>
                </c:pt>
                <c:pt idx="548">
                  <c:v>12.320000171661377</c:v>
                </c:pt>
                <c:pt idx="549">
                  <c:v>12.320000171661377</c:v>
                </c:pt>
                <c:pt idx="550">
                  <c:v>12.320000171661377</c:v>
                </c:pt>
                <c:pt idx="551">
                  <c:v>12.320000171661377</c:v>
                </c:pt>
                <c:pt idx="552">
                  <c:v>12.320000171661377</c:v>
                </c:pt>
                <c:pt idx="553">
                  <c:v>12.330000162124634</c:v>
                </c:pt>
                <c:pt idx="554">
                  <c:v>12.330000162124634</c:v>
                </c:pt>
                <c:pt idx="555">
                  <c:v>12.330000162124634</c:v>
                </c:pt>
                <c:pt idx="556">
                  <c:v>12.330000162124634</c:v>
                </c:pt>
                <c:pt idx="557">
                  <c:v>12.330000162124634</c:v>
                </c:pt>
                <c:pt idx="558">
                  <c:v>12.330000162124634</c:v>
                </c:pt>
                <c:pt idx="559">
                  <c:v>12.330000162124634</c:v>
                </c:pt>
                <c:pt idx="560">
                  <c:v>12.330000162124634</c:v>
                </c:pt>
                <c:pt idx="561">
                  <c:v>12.330000162124634</c:v>
                </c:pt>
                <c:pt idx="562">
                  <c:v>12.330000162124634</c:v>
                </c:pt>
                <c:pt idx="563">
                  <c:v>12.330000162124634</c:v>
                </c:pt>
                <c:pt idx="564">
                  <c:v>12.330000162124634</c:v>
                </c:pt>
                <c:pt idx="565">
                  <c:v>12.330000162124634</c:v>
                </c:pt>
                <c:pt idx="566">
                  <c:v>12.330000162124634</c:v>
                </c:pt>
                <c:pt idx="567">
                  <c:v>12.330000162124634</c:v>
                </c:pt>
                <c:pt idx="568">
                  <c:v>12.330000162124634</c:v>
                </c:pt>
                <c:pt idx="569">
                  <c:v>12.330000162124634</c:v>
                </c:pt>
                <c:pt idx="570">
                  <c:v>12.330000162124634</c:v>
                </c:pt>
                <c:pt idx="571">
                  <c:v>12.330000162124634</c:v>
                </c:pt>
                <c:pt idx="572">
                  <c:v>12.330000162124634</c:v>
                </c:pt>
                <c:pt idx="573">
                  <c:v>12.330000162124634</c:v>
                </c:pt>
                <c:pt idx="574">
                  <c:v>12.330000162124634</c:v>
                </c:pt>
                <c:pt idx="575">
                  <c:v>12.330000162124634</c:v>
                </c:pt>
                <c:pt idx="576">
                  <c:v>12.330000162124634</c:v>
                </c:pt>
                <c:pt idx="577">
                  <c:v>12.330000162124634</c:v>
                </c:pt>
                <c:pt idx="578">
                  <c:v>12.330000162124634</c:v>
                </c:pt>
                <c:pt idx="579">
                  <c:v>12.330000162124634</c:v>
                </c:pt>
                <c:pt idx="580">
                  <c:v>12.330000162124634</c:v>
                </c:pt>
                <c:pt idx="581">
                  <c:v>12.330000162124634</c:v>
                </c:pt>
                <c:pt idx="582">
                  <c:v>12.330000162124634</c:v>
                </c:pt>
                <c:pt idx="583">
                  <c:v>12.330000162124634</c:v>
                </c:pt>
                <c:pt idx="584">
                  <c:v>12.330000162124634</c:v>
                </c:pt>
                <c:pt idx="585">
                  <c:v>12.330000162124634</c:v>
                </c:pt>
                <c:pt idx="586">
                  <c:v>12.330000162124634</c:v>
                </c:pt>
                <c:pt idx="587">
                  <c:v>12.330000162124634</c:v>
                </c:pt>
                <c:pt idx="588">
                  <c:v>12.330000162124634</c:v>
                </c:pt>
                <c:pt idx="589">
                  <c:v>12.330000162124634</c:v>
                </c:pt>
                <c:pt idx="590">
                  <c:v>12.330000162124634</c:v>
                </c:pt>
                <c:pt idx="591">
                  <c:v>12.330000162124634</c:v>
                </c:pt>
                <c:pt idx="592">
                  <c:v>12.330000162124634</c:v>
                </c:pt>
                <c:pt idx="593">
                  <c:v>12.330000162124634</c:v>
                </c:pt>
                <c:pt idx="594">
                  <c:v>12.330000162124634</c:v>
                </c:pt>
                <c:pt idx="595">
                  <c:v>12.330000162124634</c:v>
                </c:pt>
                <c:pt idx="596">
                  <c:v>12.330000162124634</c:v>
                </c:pt>
                <c:pt idx="597">
                  <c:v>12.330000162124634</c:v>
                </c:pt>
                <c:pt idx="598">
                  <c:v>12.330000162124634</c:v>
                </c:pt>
                <c:pt idx="599">
                  <c:v>12.330000162124634</c:v>
                </c:pt>
                <c:pt idx="600">
                  <c:v>12.330000162124634</c:v>
                </c:pt>
                <c:pt idx="601">
                  <c:v>12.330000162124634</c:v>
                </c:pt>
                <c:pt idx="602">
                  <c:v>12.330000162124634</c:v>
                </c:pt>
                <c:pt idx="603">
                  <c:v>12.330000162124634</c:v>
                </c:pt>
                <c:pt idx="604">
                  <c:v>12.330000162124634</c:v>
                </c:pt>
                <c:pt idx="605">
                  <c:v>12.330000162124634</c:v>
                </c:pt>
                <c:pt idx="606">
                  <c:v>12.330000162124634</c:v>
                </c:pt>
                <c:pt idx="607">
                  <c:v>12.340000152587891</c:v>
                </c:pt>
                <c:pt idx="608">
                  <c:v>12.360000133514404</c:v>
                </c:pt>
                <c:pt idx="609">
                  <c:v>12.380000114440918</c:v>
                </c:pt>
                <c:pt idx="610">
                  <c:v>12.410000085830688</c:v>
                </c:pt>
                <c:pt idx="611">
                  <c:v>12.430000066757202</c:v>
                </c:pt>
                <c:pt idx="612">
                  <c:v>12.450000047683716</c:v>
                </c:pt>
                <c:pt idx="613">
                  <c:v>12.470000028610229</c:v>
                </c:pt>
                <c:pt idx="614">
                  <c:v>12.5</c:v>
                </c:pt>
                <c:pt idx="615">
                  <c:v>12.520000219345093</c:v>
                </c:pt>
                <c:pt idx="616">
                  <c:v>12.540000200271606</c:v>
                </c:pt>
                <c:pt idx="617">
                  <c:v>12.570000171661377</c:v>
                </c:pt>
                <c:pt idx="618">
                  <c:v>12.590000152587891</c:v>
                </c:pt>
                <c:pt idx="619">
                  <c:v>12.610000133514404</c:v>
                </c:pt>
                <c:pt idx="620">
                  <c:v>12.630000114440918</c:v>
                </c:pt>
                <c:pt idx="621">
                  <c:v>12.660000085830688</c:v>
                </c:pt>
                <c:pt idx="622">
                  <c:v>12.680000066757202</c:v>
                </c:pt>
                <c:pt idx="623">
                  <c:v>12.700000047683716</c:v>
                </c:pt>
                <c:pt idx="624">
                  <c:v>12.730000019073486</c:v>
                </c:pt>
                <c:pt idx="625">
                  <c:v>12.75</c:v>
                </c:pt>
                <c:pt idx="626">
                  <c:v>12.770000219345093</c:v>
                </c:pt>
                <c:pt idx="627">
                  <c:v>12.800000190734863</c:v>
                </c:pt>
                <c:pt idx="628">
                  <c:v>12.820000171661377</c:v>
                </c:pt>
                <c:pt idx="629">
                  <c:v>12.840000152587891</c:v>
                </c:pt>
                <c:pt idx="630">
                  <c:v>12.860000133514404</c:v>
                </c:pt>
                <c:pt idx="631">
                  <c:v>12.890000104904175</c:v>
                </c:pt>
                <c:pt idx="632">
                  <c:v>12.910000085830688</c:v>
                </c:pt>
                <c:pt idx="633">
                  <c:v>12.930000066757202</c:v>
                </c:pt>
                <c:pt idx="634">
                  <c:v>12.960000038146973</c:v>
                </c:pt>
                <c:pt idx="635">
                  <c:v>12.980000019073486</c:v>
                </c:pt>
                <c:pt idx="636">
                  <c:v>13</c:v>
                </c:pt>
                <c:pt idx="637">
                  <c:v>13.020000219345093</c:v>
                </c:pt>
                <c:pt idx="638">
                  <c:v>13.050000190734863</c:v>
                </c:pt>
                <c:pt idx="639">
                  <c:v>13.070000171661377</c:v>
                </c:pt>
                <c:pt idx="640">
                  <c:v>13.090000152587891</c:v>
                </c:pt>
                <c:pt idx="641">
                  <c:v>13.120000123977661</c:v>
                </c:pt>
                <c:pt idx="642">
                  <c:v>13.140000104904175</c:v>
                </c:pt>
                <c:pt idx="643">
                  <c:v>13.160000085830688</c:v>
                </c:pt>
                <c:pt idx="644">
                  <c:v>13.190000057220459</c:v>
                </c:pt>
                <c:pt idx="645">
                  <c:v>13.210000038146973</c:v>
                </c:pt>
                <c:pt idx="646">
                  <c:v>13.230000019073486</c:v>
                </c:pt>
                <c:pt idx="647">
                  <c:v>13.25</c:v>
                </c:pt>
                <c:pt idx="648">
                  <c:v>13.28000020980835</c:v>
                </c:pt>
                <c:pt idx="649">
                  <c:v>13.300000190734863</c:v>
                </c:pt>
                <c:pt idx="650">
                  <c:v>13.320000171661377</c:v>
                </c:pt>
                <c:pt idx="651">
                  <c:v>13.350000143051147</c:v>
                </c:pt>
                <c:pt idx="652">
                  <c:v>13.370000123977661</c:v>
                </c:pt>
                <c:pt idx="653">
                  <c:v>13.390000104904175</c:v>
                </c:pt>
                <c:pt idx="654">
                  <c:v>13.410000085830688</c:v>
                </c:pt>
                <c:pt idx="655">
                  <c:v>13.440000057220459</c:v>
                </c:pt>
                <c:pt idx="656">
                  <c:v>13.460000038146973</c:v>
                </c:pt>
                <c:pt idx="657">
                  <c:v>13.480000019073486</c:v>
                </c:pt>
                <c:pt idx="658">
                  <c:v>13.510000228881836</c:v>
                </c:pt>
                <c:pt idx="659">
                  <c:v>13.53000020980835</c:v>
                </c:pt>
                <c:pt idx="660">
                  <c:v>13.550000190734863</c:v>
                </c:pt>
                <c:pt idx="661">
                  <c:v>13.580000162124634</c:v>
                </c:pt>
                <c:pt idx="662">
                  <c:v>13.600000143051147</c:v>
                </c:pt>
                <c:pt idx="663">
                  <c:v>13.620000123977661</c:v>
                </c:pt>
                <c:pt idx="664">
                  <c:v>13.640000104904175</c:v>
                </c:pt>
                <c:pt idx="665">
                  <c:v>13.670000076293945</c:v>
                </c:pt>
                <c:pt idx="666">
                  <c:v>13.690000057220459</c:v>
                </c:pt>
                <c:pt idx="667">
                  <c:v>13.710000038146973</c:v>
                </c:pt>
                <c:pt idx="668">
                  <c:v>13.740000009536743</c:v>
                </c:pt>
                <c:pt idx="669">
                  <c:v>13.760000228881836</c:v>
                </c:pt>
                <c:pt idx="670">
                  <c:v>13.78000020980835</c:v>
                </c:pt>
                <c:pt idx="671">
                  <c:v>13.800000190734863</c:v>
                </c:pt>
                <c:pt idx="672">
                  <c:v>13.830000162124634</c:v>
                </c:pt>
                <c:pt idx="673">
                  <c:v>13.850000143051147</c:v>
                </c:pt>
                <c:pt idx="674">
                  <c:v>13.870000123977661</c:v>
                </c:pt>
                <c:pt idx="675">
                  <c:v>13.900000095367432</c:v>
                </c:pt>
                <c:pt idx="676">
                  <c:v>13.920000076293945</c:v>
                </c:pt>
                <c:pt idx="677">
                  <c:v>13.940000057220459</c:v>
                </c:pt>
                <c:pt idx="678">
                  <c:v>13.960000038146973</c:v>
                </c:pt>
                <c:pt idx="679">
                  <c:v>13.990000009536743</c:v>
                </c:pt>
                <c:pt idx="680">
                  <c:v>14.010000228881836</c:v>
                </c:pt>
                <c:pt idx="681">
                  <c:v>14.03000020980835</c:v>
                </c:pt>
                <c:pt idx="682">
                  <c:v>14.050000190734863</c:v>
                </c:pt>
                <c:pt idx="683">
                  <c:v>14.080000162124634</c:v>
                </c:pt>
                <c:pt idx="684">
                  <c:v>14.100000143051147</c:v>
                </c:pt>
                <c:pt idx="685">
                  <c:v>14.120000123977661</c:v>
                </c:pt>
                <c:pt idx="686">
                  <c:v>14.140000104904175</c:v>
                </c:pt>
                <c:pt idx="687">
                  <c:v>14.170000076293945</c:v>
                </c:pt>
                <c:pt idx="688">
                  <c:v>14.190000057220459</c:v>
                </c:pt>
                <c:pt idx="689">
                  <c:v>14.210000038146973</c:v>
                </c:pt>
                <c:pt idx="690">
                  <c:v>14.240000009536743</c:v>
                </c:pt>
                <c:pt idx="691">
                  <c:v>14.260000228881836</c:v>
                </c:pt>
                <c:pt idx="692">
                  <c:v>14.28000020980835</c:v>
                </c:pt>
                <c:pt idx="693">
                  <c:v>14.300000190734863</c:v>
                </c:pt>
                <c:pt idx="694">
                  <c:v>14.330000162124634</c:v>
                </c:pt>
                <c:pt idx="695">
                  <c:v>14.350000143051147</c:v>
                </c:pt>
                <c:pt idx="696">
                  <c:v>14.370000123977661</c:v>
                </c:pt>
                <c:pt idx="697">
                  <c:v>14.400000095367432</c:v>
                </c:pt>
                <c:pt idx="698">
                  <c:v>14.420000076293945</c:v>
                </c:pt>
                <c:pt idx="699">
                  <c:v>14.440000057220459</c:v>
                </c:pt>
                <c:pt idx="700">
                  <c:v>14.470000028610229</c:v>
                </c:pt>
                <c:pt idx="701">
                  <c:v>14.490000009536743</c:v>
                </c:pt>
                <c:pt idx="702">
                  <c:v>14.510000228881836</c:v>
                </c:pt>
                <c:pt idx="703">
                  <c:v>14.53000020980835</c:v>
                </c:pt>
                <c:pt idx="704">
                  <c:v>14.56000018119812</c:v>
                </c:pt>
                <c:pt idx="705">
                  <c:v>14.580000162124634</c:v>
                </c:pt>
                <c:pt idx="706">
                  <c:v>14.600000143051147</c:v>
                </c:pt>
                <c:pt idx="707">
                  <c:v>14.630000114440918</c:v>
                </c:pt>
                <c:pt idx="708">
                  <c:v>14.650000095367432</c:v>
                </c:pt>
                <c:pt idx="709">
                  <c:v>14.670000076293945</c:v>
                </c:pt>
                <c:pt idx="710">
                  <c:v>14.690000057220459</c:v>
                </c:pt>
                <c:pt idx="711">
                  <c:v>14.720000028610229</c:v>
                </c:pt>
                <c:pt idx="712">
                  <c:v>14.740000009536743</c:v>
                </c:pt>
                <c:pt idx="713">
                  <c:v>14.760000228881836</c:v>
                </c:pt>
                <c:pt idx="714">
                  <c:v>14.790000200271606</c:v>
                </c:pt>
                <c:pt idx="715">
                  <c:v>14.81000018119812</c:v>
                </c:pt>
                <c:pt idx="716">
                  <c:v>14.830000162124634</c:v>
                </c:pt>
                <c:pt idx="717">
                  <c:v>14.860000133514404</c:v>
                </c:pt>
                <c:pt idx="718">
                  <c:v>14.880000114440918</c:v>
                </c:pt>
                <c:pt idx="719">
                  <c:v>14.900000095367432</c:v>
                </c:pt>
                <c:pt idx="720">
                  <c:v>14.920000076293945</c:v>
                </c:pt>
                <c:pt idx="721">
                  <c:v>14.950000047683716</c:v>
                </c:pt>
                <c:pt idx="722">
                  <c:v>14.970000028610229</c:v>
                </c:pt>
                <c:pt idx="723">
                  <c:v>14.990000009536743</c:v>
                </c:pt>
                <c:pt idx="724">
                  <c:v>15.020000219345093</c:v>
                </c:pt>
                <c:pt idx="725">
                  <c:v>15.040000200271606</c:v>
                </c:pt>
                <c:pt idx="726">
                  <c:v>15.06000018119812</c:v>
                </c:pt>
                <c:pt idx="727">
                  <c:v>15.080000162124634</c:v>
                </c:pt>
                <c:pt idx="728">
                  <c:v>15.110000133514404</c:v>
                </c:pt>
                <c:pt idx="729">
                  <c:v>15.130000114440918</c:v>
                </c:pt>
                <c:pt idx="730">
                  <c:v>15.150000095367432</c:v>
                </c:pt>
                <c:pt idx="731">
                  <c:v>15.180000066757202</c:v>
                </c:pt>
                <c:pt idx="732">
                  <c:v>15.200000047683716</c:v>
                </c:pt>
                <c:pt idx="733">
                  <c:v>15.220000028610229</c:v>
                </c:pt>
                <c:pt idx="734">
                  <c:v>15.25</c:v>
                </c:pt>
                <c:pt idx="735">
                  <c:v>15.270000219345093</c:v>
                </c:pt>
                <c:pt idx="736">
                  <c:v>15.290000200271606</c:v>
                </c:pt>
                <c:pt idx="737">
                  <c:v>15.31000018119812</c:v>
                </c:pt>
                <c:pt idx="738">
                  <c:v>15.340000152587891</c:v>
                </c:pt>
                <c:pt idx="739">
                  <c:v>15.360000133514404</c:v>
                </c:pt>
                <c:pt idx="740">
                  <c:v>15.380000114440918</c:v>
                </c:pt>
                <c:pt idx="741">
                  <c:v>15.410000085830688</c:v>
                </c:pt>
                <c:pt idx="742">
                  <c:v>15.430000066757202</c:v>
                </c:pt>
                <c:pt idx="743">
                  <c:v>15.450000047683716</c:v>
                </c:pt>
                <c:pt idx="744">
                  <c:v>15.470000028610229</c:v>
                </c:pt>
                <c:pt idx="745">
                  <c:v>15.5</c:v>
                </c:pt>
                <c:pt idx="746">
                  <c:v>15.520000219345093</c:v>
                </c:pt>
                <c:pt idx="747">
                  <c:v>15.540000200271606</c:v>
                </c:pt>
                <c:pt idx="748">
                  <c:v>15.570000171661377</c:v>
                </c:pt>
                <c:pt idx="749">
                  <c:v>15.590000152587891</c:v>
                </c:pt>
                <c:pt idx="750">
                  <c:v>15.610000133514404</c:v>
                </c:pt>
                <c:pt idx="751">
                  <c:v>15.640000104904175</c:v>
                </c:pt>
                <c:pt idx="752">
                  <c:v>15.660000085830688</c:v>
                </c:pt>
                <c:pt idx="753">
                  <c:v>15.680000066757202</c:v>
                </c:pt>
                <c:pt idx="754">
                  <c:v>15.700000047683716</c:v>
                </c:pt>
                <c:pt idx="755">
                  <c:v>15.730000019073486</c:v>
                </c:pt>
                <c:pt idx="756">
                  <c:v>15.75</c:v>
                </c:pt>
                <c:pt idx="757">
                  <c:v>15.770000219345093</c:v>
                </c:pt>
                <c:pt idx="758">
                  <c:v>15.800000190734863</c:v>
                </c:pt>
                <c:pt idx="759">
                  <c:v>15.820000171661377</c:v>
                </c:pt>
                <c:pt idx="760">
                  <c:v>15.840000152587891</c:v>
                </c:pt>
                <c:pt idx="761">
                  <c:v>15.860000133514404</c:v>
                </c:pt>
                <c:pt idx="762">
                  <c:v>15.890000104904175</c:v>
                </c:pt>
                <c:pt idx="763">
                  <c:v>15.910000085830688</c:v>
                </c:pt>
                <c:pt idx="764">
                  <c:v>15.930000066757202</c:v>
                </c:pt>
                <c:pt idx="765">
                  <c:v>15.960000038146973</c:v>
                </c:pt>
                <c:pt idx="766">
                  <c:v>15.980000019073486</c:v>
                </c:pt>
                <c:pt idx="767">
                  <c:v>16</c:v>
                </c:pt>
                <c:pt idx="768">
                  <c:v>16.020000219345093</c:v>
                </c:pt>
                <c:pt idx="769">
                  <c:v>16.050000190734863</c:v>
                </c:pt>
                <c:pt idx="770">
                  <c:v>16.070000171661377</c:v>
                </c:pt>
                <c:pt idx="771">
                  <c:v>16.090000152587891</c:v>
                </c:pt>
                <c:pt idx="772">
                  <c:v>16.110000133514404</c:v>
                </c:pt>
                <c:pt idx="773">
                  <c:v>16.140000104904175</c:v>
                </c:pt>
                <c:pt idx="774">
                  <c:v>16.160000085830688</c:v>
                </c:pt>
                <c:pt idx="775">
                  <c:v>16.180000066757202</c:v>
                </c:pt>
                <c:pt idx="776">
                  <c:v>16.210000038146973</c:v>
                </c:pt>
                <c:pt idx="777">
                  <c:v>16.230000019073486</c:v>
                </c:pt>
                <c:pt idx="778">
                  <c:v>16.25</c:v>
                </c:pt>
                <c:pt idx="779">
                  <c:v>16.270000219345093</c:v>
                </c:pt>
                <c:pt idx="780">
                  <c:v>16.300000190734863</c:v>
                </c:pt>
                <c:pt idx="781">
                  <c:v>16.320000171661377</c:v>
                </c:pt>
                <c:pt idx="782">
                  <c:v>16.340000152587891</c:v>
                </c:pt>
                <c:pt idx="783">
                  <c:v>16.360000133514404</c:v>
                </c:pt>
                <c:pt idx="784">
                  <c:v>16.390000104904175</c:v>
                </c:pt>
                <c:pt idx="785">
                  <c:v>16.410000085830688</c:v>
                </c:pt>
                <c:pt idx="786">
                  <c:v>16.430000066757202</c:v>
                </c:pt>
                <c:pt idx="787">
                  <c:v>16.460000038146973</c:v>
                </c:pt>
                <c:pt idx="788">
                  <c:v>16.480000019073486</c:v>
                </c:pt>
                <c:pt idx="789">
                  <c:v>16.5</c:v>
                </c:pt>
                <c:pt idx="790">
                  <c:v>16.53000020980835</c:v>
                </c:pt>
                <c:pt idx="791">
                  <c:v>16.550000190734863</c:v>
                </c:pt>
                <c:pt idx="792">
                  <c:v>16.570000171661377</c:v>
                </c:pt>
                <c:pt idx="793">
                  <c:v>16.590000152587891</c:v>
                </c:pt>
                <c:pt idx="794">
                  <c:v>16.620000123977661</c:v>
                </c:pt>
                <c:pt idx="795">
                  <c:v>16.640000104904175</c:v>
                </c:pt>
                <c:pt idx="796">
                  <c:v>16.660000085830688</c:v>
                </c:pt>
                <c:pt idx="797">
                  <c:v>16.690000057220459</c:v>
                </c:pt>
                <c:pt idx="798">
                  <c:v>16.710000038146973</c:v>
                </c:pt>
                <c:pt idx="799">
                  <c:v>16.730000019073486</c:v>
                </c:pt>
                <c:pt idx="800">
                  <c:v>16.75</c:v>
                </c:pt>
                <c:pt idx="801">
                  <c:v>16.78000020980835</c:v>
                </c:pt>
                <c:pt idx="802">
                  <c:v>16.800000190734863</c:v>
                </c:pt>
                <c:pt idx="803">
                  <c:v>16.820000171661377</c:v>
                </c:pt>
                <c:pt idx="804">
                  <c:v>16.850000143051147</c:v>
                </c:pt>
                <c:pt idx="805">
                  <c:v>16.870000123977661</c:v>
                </c:pt>
                <c:pt idx="806">
                  <c:v>16.890000104904175</c:v>
                </c:pt>
                <c:pt idx="807">
                  <c:v>16.920000076293945</c:v>
                </c:pt>
                <c:pt idx="808">
                  <c:v>16.940000057220459</c:v>
                </c:pt>
                <c:pt idx="809">
                  <c:v>16.960000038146973</c:v>
                </c:pt>
                <c:pt idx="810">
                  <c:v>16.980000019073486</c:v>
                </c:pt>
                <c:pt idx="811">
                  <c:v>17.010000228881836</c:v>
                </c:pt>
                <c:pt idx="812">
                  <c:v>17.03000020980835</c:v>
                </c:pt>
                <c:pt idx="813">
                  <c:v>17.050000190734863</c:v>
                </c:pt>
                <c:pt idx="814">
                  <c:v>17.080000162124634</c:v>
                </c:pt>
                <c:pt idx="815">
                  <c:v>17.100000143051147</c:v>
                </c:pt>
                <c:pt idx="816">
                  <c:v>17.120000123977661</c:v>
                </c:pt>
                <c:pt idx="817">
                  <c:v>17.140000104904175</c:v>
                </c:pt>
                <c:pt idx="818">
                  <c:v>17.170000076293945</c:v>
                </c:pt>
                <c:pt idx="819">
                  <c:v>17.190000057220459</c:v>
                </c:pt>
                <c:pt idx="820">
                  <c:v>17.210000038146973</c:v>
                </c:pt>
                <c:pt idx="821">
                  <c:v>17.240000009536743</c:v>
                </c:pt>
                <c:pt idx="822">
                  <c:v>17.260000228881836</c:v>
                </c:pt>
                <c:pt idx="823">
                  <c:v>17.28000020980835</c:v>
                </c:pt>
                <c:pt idx="824">
                  <c:v>17.31000018119812</c:v>
                </c:pt>
                <c:pt idx="825">
                  <c:v>17.330000162124634</c:v>
                </c:pt>
                <c:pt idx="826">
                  <c:v>17.970000028610229</c:v>
                </c:pt>
                <c:pt idx="827">
                  <c:v>17.970000028610229</c:v>
                </c:pt>
                <c:pt idx="828">
                  <c:v>17.970000028610229</c:v>
                </c:pt>
                <c:pt idx="829">
                  <c:v>17.970000028610229</c:v>
                </c:pt>
                <c:pt idx="830">
                  <c:v>17.970000028610229</c:v>
                </c:pt>
                <c:pt idx="831">
                  <c:v>17.970000028610229</c:v>
                </c:pt>
                <c:pt idx="832">
                  <c:v>17.970000028610229</c:v>
                </c:pt>
                <c:pt idx="833">
                  <c:v>17.970000028610229</c:v>
                </c:pt>
                <c:pt idx="834">
                  <c:v>17.970000028610229</c:v>
                </c:pt>
                <c:pt idx="835">
                  <c:v>17.970000028610229</c:v>
                </c:pt>
                <c:pt idx="836">
                  <c:v>17.970000028610229</c:v>
                </c:pt>
                <c:pt idx="837">
                  <c:v>17.970000028610229</c:v>
                </c:pt>
                <c:pt idx="838">
                  <c:v>17.970000028610229</c:v>
                </c:pt>
                <c:pt idx="839">
                  <c:v>17.970000028610229</c:v>
                </c:pt>
                <c:pt idx="840">
                  <c:v>17.970000028610229</c:v>
                </c:pt>
                <c:pt idx="841">
                  <c:v>17.970000028610229</c:v>
                </c:pt>
                <c:pt idx="842">
                  <c:v>17.970000028610229</c:v>
                </c:pt>
                <c:pt idx="843">
                  <c:v>17.970000028610229</c:v>
                </c:pt>
                <c:pt idx="844">
                  <c:v>17.970000028610229</c:v>
                </c:pt>
                <c:pt idx="845">
                  <c:v>17.970000028610229</c:v>
                </c:pt>
                <c:pt idx="846">
                  <c:v>17.970000028610229</c:v>
                </c:pt>
                <c:pt idx="847">
                  <c:v>17.970000028610229</c:v>
                </c:pt>
                <c:pt idx="848">
                  <c:v>17.970000028610229</c:v>
                </c:pt>
                <c:pt idx="849">
                  <c:v>17.970000028610229</c:v>
                </c:pt>
                <c:pt idx="850">
                  <c:v>17.970000028610229</c:v>
                </c:pt>
                <c:pt idx="851">
                  <c:v>17.970000028610229</c:v>
                </c:pt>
                <c:pt idx="852">
                  <c:v>17.970000028610229</c:v>
                </c:pt>
                <c:pt idx="853">
                  <c:v>17.970000028610229</c:v>
                </c:pt>
                <c:pt idx="854">
                  <c:v>17.990000009536743</c:v>
                </c:pt>
                <c:pt idx="855">
                  <c:v>18.020000219345093</c:v>
                </c:pt>
                <c:pt idx="856">
                  <c:v>18.040000200271606</c:v>
                </c:pt>
                <c:pt idx="857">
                  <c:v>18.06000018119812</c:v>
                </c:pt>
                <c:pt idx="858">
                  <c:v>18.080000162124634</c:v>
                </c:pt>
                <c:pt idx="859">
                  <c:v>18.110000133514404</c:v>
                </c:pt>
                <c:pt idx="860">
                  <c:v>18.130000114440918</c:v>
                </c:pt>
                <c:pt idx="861">
                  <c:v>18.150000095367432</c:v>
                </c:pt>
                <c:pt idx="862">
                  <c:v>18.170000076293945</c:v>
                </c:pt>
                <c:pt idx="863">
                  <c:v>18.200000047683716</c:v>
                </c:pt>
                <c:pt idx="864">
                  <c:v>18.220000028610229</c:v>
                </c:pt>
                <c:pt idx="865">
                  <c:v>18.240000009536743</c:v>
                </c:pt>
                <c:pt idx="866">
                  <c:v>18.270000219345093</c:v>
                </c:pt>
                <c:pt idx="867">
                  <c:v>18.290000200271606</c:v>
                </c:pt>
                <c:pt idx="868">
                  <c:v>18.31000018119812</c:v>
                </c:pt>
                <c:pt idx="869">
                  <c:v>18.330000162124634</c:v>
                </c:pt>
                <c:pt idx="870">
                  <c:v>18.360000133514404</c:v>
                </c:pt>
                <c:pt idx="871">
                  <c:v>18.380000114440918</c:v>
                </c:pt>
                <c:pt idx="872">
                  <c:v>18.400000095367432</c:v>
                </c:pt>
                <c:pt idx="873">
                  <c:v>18.420000076293945</c:v>
                </c:pt>
                <c:pt idx="874">
                  <c:v>18.450000047683716</c:v>
                </c:pt>
                <c:pt idx="875">
                  <c:v>18.470000028610229</c:v>
                </c:pt>
                <c:pt idx="876">
                  <c:v>18.490000009536743</c:v>
                </c:pt>
                <c:pt idx="877">
                  <c:v>18.520000219345093</c:v>
                </c:pt>
                <c:pt idx="878">
                  <c:v>18.540000200271606</c:v>
                </c:pt>
                <c:pt idx="879">
                  <c:v>18.56000018119812</c:v>
                </c:pt>
                <c:pt idx="880">
                  <c:v>18.580000162124634</c:v>
                </c:pt>
                <c:pt idx="881">
                  <c:v>18.610000133514404</c:v>
                </c:pt>
                <c:pt idx="882">
                  <c:v>18.630000114440918</c:v>
                </c:pt>
                <c:pt idx="883">
                  <c:v>18.650000095367432</c:v>
                </c:pt>
                <c:pt idx="884">
                  <c:v>18.680000066757202</c:v>
                </c:pt>
                <c:pt idx="885">
                  <c:v>18.700000047683716</c:v>
                </c:pt>
                <c:pt idx="886">
                  <c:v>18.720000028610229</c:v>
                </c:pt>
                <c:pt idx="887">
                  <c:v>18.75</c:v>
                </c:pt>
                <c:pt idx="888">
                  <c:v>18.770000219345093</c:v>
                </c:pt>
                <c:pt idx="889">
                  <c:v>18.790000200271606</c:v>
                </c:pt>
                <c:pt idx="890">
                  <c:v>18.81000018119812</c:v>
                </c:pt>
                <c:pt idx="891">
                  <c:v>18.840000152587891</c:v>
                </c:pt>
                <c:pt idx="892">
                  <c:v>18.860000133514404</c:v>
                </c:pt>
                <c:pt idx="893">
                  <c:v>18.880000114440918</c:v>
                </c:pt>
                <c:pt idx="894">
                  <c:v>18.910000085830688</c:v>
                </c:pt>
                <c:pt idx="895">
                  <c:v>18.930000066757202</c:v>
                </c:pt>
                <c:pt idx="896">
                  <c:v>18.950000047683716</c:v>
                </c:pt>
                <c:pt idx="897">
                  <c:v>18.970000028610229</c:v>
                </c:pt>
                <c:pt idx="898">
                  <c:v>19</c:v>
                </c:pt>
                <c:pt idx="899">
                  <c:v>19.020000219345093</c:v>
                </c:pt>
                <c:pt idx="900">
                  <c:v>19.040000200271606</c:v>
                </c:pt>
                <c:pt idx="901">
                  <c:v>19.070000171661377</c:v>
                </c:pt>
                <c:pt idx="902">
                  <c:v>19.090000152587891</c:v>
                </c:pt>
                <c:pt idx="903">
                  <c:v>19.110000133514404</c:v>
                </c:pt>
                <c:pt idx="904">
                  <c:v>19.140000104904175</c:v>
                </c:pt>
                <c:pt idx="905">
                  <c:v>19.160000085830688</c:v>
                </c:pt>
                <c:pt idx="906">
                  <c:v>19.180000066757202</c:v>
                </c:pt>
                <c:pt idx="907">
                  <c:v>19.200000047683716</c:v>
                </c:pt>
                <c:pt idx="908">
                  <c:v>19.230000019073486</c:v>
                </c:pt>
                <c:pt idx="909">
                  <c:v>19.25</c:v>
                </c:pt>
                <c:pt idx="910">
                  <c:v>19.270000219345093</c:v>
                </c:pt>
                <c:pt idx="911">
                  <c:v>19.300000190734863</c:v>
                </c:pt>
                <c:pt idx="912">
                  <c:v>19.320000171661377</c:v>
                </c:pt>
                <c:pt idx="913">
                  <c:v>19.340000152587891</c:v>
                </c:pt>
                <c:pt idx="914">
                  <c:v>19.360000133514404</c:v>
                </c:pt>
                <c:pt idx="915">
                  <c:v>19.390000104904175</c:v>
                </c:pt>
                <c:pt idx="916">
                  <c:v>19.410000085830688</c:v>
                </c:pt>
                <c:pt idx="917">
                  <c:v>19.430000066757202</c:v>
                </c:pt>
                <c:pt idx="918">
                  <c:v>19.460000038146973</c:v>
                </c:pt>
                <c:pt idx="919">
                  <c:v>19.480000019073486</c:v>
                </c:pt>
                <c:pt idx="920">
                  <c:v>19.5</c:v>
                </c:pt>
                <c:pt idx="921">
                  <c:v>19.53000020980835</c:v>
                </c:pt>
                <c:pt idx="922">
                  <c:v>19.550000190734863</c:v>
                </c:pt>
                <c:pt idx="923">
                  <c:v>19.570000171661377</c:v>
                </c:pt>
                <c:pt idx="924">
                  <c:v>19.590000152587891</c:v>
                </c:pt>
                <c:pt idx="925">
                  <c:v>19.620000123977661</c:v>
                </c:pt>
                <c:pt idx="926">
                  <c:v>19.640000104904175</c:v>
                </c:pt>
                <c:pt idx="927">
                  <c:v>19.660000085830688</c:v>
                </c:pt>
                <c:pt idx="928">
                  <c:v>19.690000057220459</c:v>
                </c:pt>
                <c:pt idx="929">
                  <c:v>19.710000038146973</c:v>
                </c:pt>
                <c:pt idx="930">
                  <c:v>19.730000019073486</c:v>
                </c:pt>
                <c:pt idx="931">
                  <c:v>19.75</c:v>
                </c:pt>
                <c:pt idx="932">
                  <c:v>19.78000020980835</c:v>
                </c:pt>
                <c:pt idx="933">
                  <c:v>19.800000190734863</c:v>
                </c:pt>
                <c:pt idx="934">
                  <c:v>19.820000171661377</c:v>
                </c:pt>
                <c:pt idx="935">
                  <c:v>19.850000143051147</c:v>
                </c:pt>
                <c:pt idx="936">
                  <c:v>19.870000123977661</c:v>
                </c:pt>
                <c:pt idx="937">
                  <c:v>19.890000104904175</c:v>
                </c:pt>
                <c:pt idx="938">
                  <c:v>19.920000076293945</c:v>
                </c:pt>
                <c:pt idx="939">
                  <c:v>19.940000057220459</c:v>
                </c:pt>
                <c:pt idx="940">
                  <c:v>19.960000038146973</c:v>
                </c:pt>
                <c:pt idx="941">
                  <c:v>19.980000019073486</c:v>
                </c:pt>
                <c:pt idx="942">
                  <c:v>20.010000228881836</c:v>
                </c:pt>
                <c:pt idx="943">
                  <c:v>20.03000020980835</c:v>
                </c:pt>
                <c:pt idx="944">
                  <c:v>20.050000190734863</c:v>
                </c:pt>
                <c:pt idx="945">
                  <c:v>20.080000162124634</c:v>
                </c:pt>
                <c:pt idx="946">
                  <c:v>20.100000143051147</c:v>
                </c:pt>
                <c:pt idx="947">
                  <c:v>20.120000123977661</c:v>
                </c:pt>
                <c:pt idx="948">
                  <c:v>20.140000104904175</c:v>
                </c:pt>
                <c:pt idx="949">
                  <c:v>20.170000076293945</c:v>
                </c:pt>
                <c:pt idx="950">
                  <c:v>20.190000057220459</c:v>
                </c:pt>
                <c:pt idx="951">
                  <c:v>20.210000038146973</c:v>
                </c:pt>
                <c:pt idx="952">
                  <c:v>20.230000019073486</c:v>
                </c:pt>
                <c:pt idx="953">
                  <c:v>20.260000228881836</c:v>
                </c:pt>
                <c:pt idx="954">
                  <c:v>20.28000020980835</c:v>
                </c:pt>
                <c:pt idx="955">
                  <c:v>20.300000190734863</c:v>
                </c:pt>
                <c:pt idx="956">
                  <c:v>20.330000162124634</c:v>
                </c:pt>
                <c:pt idx="957">
                  <c:v>20.350000143051147</c:v>
                </c:pt>
                <c:pt idx="958">
                  <c:v>20.370000123977661</c:v>
                </c:pt>
                <c:pt idx="959">
                  <c:v>20.390000104904175</c:v>
                </c:pt>
                <c:pt idx="960">
                  <c:v>20.420000076293945</c:v>
                </c:pt>
                <c:pt idx="961">
                  <c:v>20.440000057220459</c:v>
                </c:pt>
                <c:pt idx="962">
                  <c:v>20.460000038146973</c:v>
                </c:pt>
                <c:pt idx="963">
                  <c:v>20.480000019073486</c:v>
                </c:pt>
                <c:pt idx="964">
                  <c:v>20.510000228881836</c:v>
                </c:pt>
                <c:pt idx="965">
                  <c:v>20.53000020980835</c:v>
                </c:pt>
                <c:pt idx="966">
                  <c:v>20.550000190734863</c:v>
                </c:pt>
                <c:pt idx="967">
                  <c:v>20.580000162124634</c:v>
                </c:pt>
                <c:pt idx="968">
                  <c:v>20.600000143051147</c:v>
                </c:pt>
                <c:pt idx="969">
                  <c:v>20.620000123977661</c:v>
                </c:pt>
                <c:pt idx="970">
                  <c:v>20.640000104904175</c:v>
                </c:pt>
                <c:pt idx="971">
                  <c:v>20.670000076293945</c:v>
                </c:pt>
                <c:pt idx="972">
                  <c:v>20.690000057220459</c:v>
                </c:pt>
                <c:pt idx="973">
                  <c:v>20.710000038146973</c:v>
                </c:pt>
                <c:pt idx="974">
                  <c:v>20.740000009536743</c:v>
                </c:pt>
                <c:pt idx="975">
                  <c:v>20.760000228881836</c:v>
                </c:pt>
                <c:pt idx="976">
                  <c:v>20.78000020980835</c:v>
                </c:pt>
                <c:pt idx="977">
                  <c:v>20.81000018119812</c:v>
                </c:pt>
                <c:pt idx="978">
                  <c:v>20.830000162124634</c:v>
                </c:pt>
                <c:pt idx="979">
                  <c:v>20.850000143051147</c:v>
                </c:pt>
                <c:pt idx="980">
                  <c:v>20.870000123977661</c:v>
                </c:pt>
                <c:pt idx="981">
                  <c:v>20.900000095367432</c:v>
                </c:pt>
                <c:pt idx="982">
                  <c:v>20.920000076293945</c:v>
                </c:pt>
                <c:pt idx="983">
                  <c:v>20.940000057220459</c:v>
                </c:pt>
                <c:pt idx="984">
                  <c:v>20.970000028610229</c:v>
                </c:pt>
                <c:pt idx="985">
                  <c:v>20.990000009536743</c:v>
                </c:pt>
                <c:pt idx="986">
                  <c:v>21.010000228881836</c:v>
                </c:pt>
                <c:pt idx="987">
                  <c:v>21.03000020980835</c:v>
                </c:pt>
                <c:pt idx="988">
                  <c:v>21.06000018119812</c:v>
                </c:pt>
                <c:pt idx="989">
                  <c:v>21.080000162124634</c:v>
                </c:pt>
                <c:pt idx="990">
                  <c:v>21.100000143051147</c:v>
                </c:pt>
                <c:pt idx="991">
                  <c:v>21.130000114440918</c:v>
                </c:pt>
                <c:pt idx="992">
                  <c:v>21.150000095367432</c:v>
                </c:pt>
                <c:pt idx="993">
                  <c:v>21.170000076293945</c:v>
                </c:pt>
                <c:pt idx="994">
                  <c:v>21.200000047683716</c:v>
                </c:pt>
                <c:pt idx="995">
                  <c:v>21.220000028610229</c:v>
                </c:pt>
                <c:pt idx="996">
                  <c:v>21.240000009536743</c:v>
                </c:pt>
                <c:pt idx="997">
                  <c:v>21.260000228881836</c:v>
                </c:pt>
                <c:pt idx="998">
                  <c:v>21.290000200271606</c:v>
                </c:pt>
                <c:pt idx="999">
                  <c:v>21.31000018119812</c:v>
                </c:pt>
                <c:pt idx="1000">
                  <c:v>21.330000162124634</c:v>
                </c:pt>
                <c:pt idx="1001">
                  <c:v>21.360000133514404</c:v>
                </c:pt>
                <c:pt idx="1002">
                  <c:v>21.380000114440918</c:v>
                </c:pt>
                <c:pt idx="1003">
                  <c:v>21.400000095367432</c:v>
                </c:pt>
                <c:pt idx="1004">
                  <c:v>21.420000076293945</c:v>
                </c:pt>
                <c:pt idx="1005">
                  <c:v>21.450000047683716</c:v>
                </c:pt>
                <c:pt idx="1006">
                  <c:v>21.470000028610229</c:v>
                </c:pt>
                <c:pt idx="1007">
                  <c:v>21.490000009536743</c:v>
                </c:pt>
                <c:pt idx="1008">
                  <c:v>21.520000219345093</c:v>
                </c:pt>
                <c:pt idx="1009">
                  <c:v>21.540000200271606</c:v>
                </c:pt>
                <c:pt idx="1010">
                  <c:v>21.56000018119812</c:v>
                </c:pt>
                <c:pt idx="1011">
                  <c:v>21.590000152587891</c:v>
                </c:pt>
                <c:pt idx="1012">
                  <c:v>21.610000133514404</c:v>
                </c:pt>
                <c:pt idx="1013">
                  <c:v>21.630000114440918</c:v>
                </c:pt>
                <c:pt idx="1014">
                  <c:v>21.650000095367432</c:v>
                </c:pt>
                <c:pt idx="1015">
                  <c:v>21.680000066757202</c:v>
                </c:pt>
                <c:pt idx="1016">
                  <c:v>21.700000047683716</c:v>
                </c:pt>
                <c:pt idx="1017">
                  <c:v>21.720000028610229</c:v>
                </c:pt>
                <c:pt idx="1018">
                  <c:v>21.75</c:v>
                </c:pt>
                <c:pt idx="1019">
                  <c:v>21.770000219345093</c:v>
                </c:pt>
                <c:pt idx="1020">
                  <c:v>21.790000200271606</c:v>
                </c:pt>
                <c:pt idx="1021">
                  <c:v>21.81000018119812</c:v>
                </c:pt>
                <c:pt idx="1022">
                  <c:v>21.840000152587891</c:v>
                </c:pt>
                <c:pt idx="1023">
                  <c:v>21.860000133514404</c:v>
                </c:pt>
                <c:pt idx="1024">
                  <c:v>21.880000114440918</c:v>
                </c:pt>
                <c:pt idx="1025">
                  <c:v>21.910000085830688</c:v>
                </c:pt>
                <c:pt idx="1026">
                  <c:v>21.930000066757202</c:v>
                </c:pt>
                <c:pt idx="1027">
                  <c:v>21.950000047683716</c:v>
                </c:pt>
                <c:pt idx="1028">
                  <c:v>21.980000019073486</c:v>
                </c:pt>
                <c:pt idx="1029">
                  <c:v>22</c:v>
                </c:pt>
                <c:pt idx="1030">
                  <c:v>22.020000219345093</c:v>
                </c:pt>
                <c:pt idx="1031">
                  <c:v>22.040000200271606</c:v>
                </c:pt>
                <c:pt idx="1032">
                  <c:v>22.070000171661377</c:v>
                </c:pt>
                <c:pt idx="1033">
                  <c:v>22.090000152587891</c:v>
                </c:pt>
                <c:pt idx="1034">
                  <c:v>22.110000133514404</c:v>
                </c:pt>
                <c:pt idx="1035">
                  <c:v>22.140000104904175</c:v>
                </c:pt>
                <c:pt idx="1036">
                  <c:v>22.160000085830688</c:v>
                </c:pt>
                <c:pt idx="1037">
                  <c:v>22.180000066757202</c:v>
                </c:pt>
                <c:pt idx="1038">
                  <c:v>22.200000047683716</c:v>
                </c:pt>
                <c:pt idx="1039">
                  <c:v>22.230000019073486</c:v>
                </c:pt>
                <c:pt idx="1040">
                  <c:v>22.25</c:v>
                </c:pt>
                <c:pt idx="1041">
                  <c:v>22.270000219345093</c:v>
                </c:pt>
                <c:pt idx="1042">
                  <c:v>22.290000200271606</c:v>
                </c:pt>
                <c:pt idx="1043">
                  <c:v>22.320000171661377</c:v>
                </c:pt>
                <c:pt idx="1044">
                  <c:v>22.340000152587891</c:v>
                </c:pt>
                <c:pt idx="1045">
                  <c:v>22.360000133514404</c:v>
                </c:pt>
                <c:pt idx="1046">
                  <c:v>22.390000104904175</c:v>
                </c:pt>
                <c:pt idx="1047">
                  <c:v>22.410000085830688</c:v>
                </c:pt>
                <c:pt idx="1048">
                  <c:v>22.430000066757202</c:v>
                </c:pt>
                <c:pt idx="1049">
                  <c:v>22.450000047683716</c:v>
                </c:pt>
                <c:pt idx="1050">
                  <c:v>22.480000019073486</c:v>
                </c:pt>
                <c:pt idx="1051">
                  <c:v>22.5</c:v>
                </c:pt>
                <c:pt idx="1052">
                  <c:v>22.520000219345093</c:v>
                </c:pt>
                <c:pt idx="1053">
                  <c:v>22.540000200271606</c:v>
                </c:pt>
                <c:pt idx="1054">
                  <c:v>22.570000171661377</c:v>
                </c:pt>
                <c:pt idx="1055">
                  <c:v>22.590000152587891</c:v>
                </c:pt>
                <c:pt idx="1056">
                  <c:v>22.610000133514404</c:v>
                </c:pt>
                <c:pt idx="1057">
                  <c:v>22.640000104904175</c:v>
                </c:pt>
                <c:pt idx="1058">
                  <c:v>22.660000085830688</c:v>
                </c:pt>
                <c:pt idx="1059">
                  <c:v>22.680000066757202</c:v>
                </c:pt>
                <c:pt idx="1060">
                  <c:v>22.700000047683716</c:v>
                </c:pt>
                <c:pt idx="1061">
                  <c:v>22.730000019073486</c:v>
                </c:pt>
                <c:pt idx="1062">
                  <c:v>22.75</c:v>
                </c:pt>
                <c:pt idx="1063">
                  <c:v>22.770000219345093</c:v>
                </c:pt>
                <c:pt idx="1064">
                  <c:v>22.800000190734863</c:v>
                </c:pt>
                <c:pt idx="1065">
                  <c:v>22.820000171661377</c:v>
                </c:pt>
                <c:pt idx="1066">
                  <c:v>22.840000152587891</c:v>
                </c:pt>
                <c:pt idx="1067">
                  <c:v>22.870000123977661</c:v>
                </c:pt>
                <c:pt idx="1068">
                  <c:v>22.890000104904175</c:v>
                </c:pt>
                <c:pt idx="1069">
                  <c:v>22.910000085830688</c:v>
                </c:pt>
                <c:pt idx="1070">
                  <c:v>22.930000066757202</c:v>
                </c:pt>
                <c:pt idx="1071">
                  <c:v>22.960000038146973</c:v>
                </c:pt>
                <c:pt idx="1072">
                  <c:v>22.980000019073486</c:v>
                </c:pt>
                <c:pt idx="1073">
                  <c:v>23.580000162124634</c:v>
                </c:pt>
                <c:pt idx="1074">
                  <c:v>23.580000162124634</c:v>
                </c:pt>
                <c:pt idx="1075">
                  <c:v>23.580000162124634</c:v>
                </c:pt>
                <c:pt idx="1076">
                  <c:v>23.580000162124634</c:v>
                </c:pt>
                <c:pt idx="1077">
                  <c:v>23.580000162124634</c:v>
                </c:pt>
                <c:pt idx="1078">
                  <c:v>23.590000152587891</c:v>
                </c:pt>
                <c:pt idx="1079">
                  <c:v>23.590000152587891</c:v>
                </c:pt>
                <c:pt idx="1080">
                  <c:v>23.590000152587891</c:v>
                </c:pt>
                <c:pt idx="1081">
                  <c:v>23.590000152587891</c:v>
                </c:pt>
                <c:pt idx="1082">
                  <c:v>23.590000152587891</c:v>
                </c:pt>
                <c:pt idx="1083">
                  <c:v>23.590000152587891</c:v>
                </c:pt>
                <c:pt idx="1084">
                  <c:v>23.590000152587891</c:v>
                </c:pt>
                <c:pt idx="1085">
                  <c:v>23.590000152587891</c:v>
                </c:pt>
                <c:pt idx="1086">
                  <c:v>23.590000152587891</c:v>
                </c:pt>
                <c:pt idx="1087">
                  <c:v>23.590000152587891</c:v>
                </c:pt>
                <c:pt idx="1088">
                  <c:v>23.590000152587891</c:v>
                </c:pt>
                <c:pt idx="1089">
                  <c:v>23.590000152587891</c:v>
                </c:pt>
                <c:pt idx="1090">
                  <c:v>23.590000152587891</c:v>
                </c:pt>
                <c:pt idx="1091">
                  <c:v>23.590000152587891</c:v>
                </c:pt>
                <c:pt idx="1092">
                  <c:v>23.590000152587891</c:v>
                </c:pt>
                <c:pt idx="1093">
                  <c:v>23.590000152587891</c:v>
                </c:pt>
                <c:pt idx="1094">
                  <c:v>23.590000152587891</c:v>
                </c:pt>
                <c:pt idx="1095">
                  <c:v>23.590000152587891</c:v>
                </c:pt>
                <c:pt idx="1096">
                  <c:v>23.590000152587891</c:v>
                </c:pt>
                <c:pt idx="1097">
                  <c:v>23.590000152587891</c:v>
                </c:pt>
                <c:pt idx="1098">
                  <c:v>23.590000152587891</c:v>
                </c:pt>
                <c:pt idx="1099">
                  <c:v>23.600000143051147</c:v>
                </c:pt>
                <c:pt idx="1100">
                  <c:v>23.620000123977661</c:v>
                </c:pt>
                <c:pt idx="1101">
                  <c:v>23.650000095367432</c:v>
                </c:pt>
                <c:pt idx="1102">
                  <c:v>23.670000076293945</c:v>
                </c:pt>
                <c:pt idx="1103">
                  <c:v>23.690000057220459</c:v>
                </c:pt>
                <c:pt idx="1104">
                  <c:v>23.710000038146973</c:v>
                </c:pt>
                <c:pt idx="1105">
                  <c:v>23.740000009536743</c:v>
                </c:pt>
                <c:pt idx="1106">
                  <c:v>23.760000228881836</c:v>
                </c:pt>
                <c:pt idx="1107">
                  <c:v>23.78000020980835</c:v>
                </c:pt>
                <c:pt idx="1108">
                  <c:v>23.81000018119812</c:v>
                </c:pt>
                <c:pt idx="1109">
                  <c:v>23.830000162124634</c:v>
                </c:pt>
                <c:pt idx="1110">
                  <c:v>23.850000143051147</c:v>
                </c:pt>
                <c:pt idx="1111">
                  <c:v>23.870000123977661</c:v>
                </c:pt>
                <c:pt idx="1112">
                  <c:v>23.900000095367432</c:v>
                </c:pt>
                <c:pt idx="1113">
                  <c:v>23.920000076293945</c:v>
                </c:pt>
                <c:pt idx="1114">
                  <c:v>23.940000057220459</c:v>
                </c:pt>
                <c:pt idx="1115">
                  <c:v>23.970000028610229</c:v>
                </c:pt>
                <c:pt idx="1116">
                  <c:v>23.990000009536743</c:v>
                </c:pt>
                <c:pt idx="1117">
                  <c:v>24.010000228881836</c:v>
                </c:pt>
                <c:pt idx="1118">
                  <c:v>24.040000200271606</c:v>
                </c:pt>
                <c:pt idx="1119">
                  <c:v>24.06000018119812</c:v>
                </c:pt>
                <c:pt idx="1120">
                  <c:v>24.080000162124634</c:v>
                </c:pt>
                <c:pt idx="1121">
                  <c:v>24.100000143051147</c:v>
                </c:pt>
                <c:pt idx="1122">
                  <c:v>24.130000114440918</c:v>
                </c:pt>
                <c:pt idx="1123">
                  <c:v>24.150000095367432</c:v>
                </c:pt>
                <c:pt idx="1124">
                  <c:v>24.170000076293945</c:v>
                </c:pt>
                <c:pt idx="1125">
                  <c:v>24.200000047683716</c:v>
                </c:pt>
                <c:pt idx="1126">
                  <c:v>24.220000028610229</c:v>
                </c:pt>
                <c:pt idx="1127">
                  <c:v>24.240000009536743</c:v>
                </c:pt>
                <c:pt idx="1128">
                  <c:v>24.260000228881836</c:v>
                </c:pt>
                <c:pt idx="1129">
                  <c:v>24.290000200271606</c:v>
                </c:pt>
                <c:pt idx="1130">
                  <c:v>24.31000018119812</c:v>
                </c:pt>
                <c:pt idx="1131">
                  <c:v>24.330000162124634</c:v>
                </c:pt>
                <c:pt idx="1132">
                  <c:v>24.350000143051147</c:v>
                </c:pt>
                <c:pt idx="1133">
                  <c:v>24.380000114440918</c:v>
                </c:pt>
                <c:pt idx="1134">
                  <c:v>24.400000095367432</c:v>
                </c:pt>
                <c:pt idx="1135">
                  <c:v>24.420000076293945</c:v>
                </c:pt>
                <c:pt idx="1136">
                  <c:v>24.440000057220459</c:v>
                </c:pt>
                <c:pt idx="1137">
                  <c:v>24.470000028610229</c:v>
                </c:pt>
                <c:pt idx="1138">
                  <c:v>24.490000009536743</c:v>
                </c:pt>
                <c:pt idx="1139">
                  <c:v>24.510000228881836</c:v>
                </c:pt>
                <c:pt idx="1140">
                  <c:v>24.53000020980835</c:v>
                </c:pt>
                <c:pt idx="1141">
                  <c:v>24.56000018119812</c:v>
                </c:pt>
                <c:pt idx="1142">
                  <c:v>24.580000162124634</c:v>
                </c:pt>
                <c:pt idx="1143">
                  <c:v>24.600000143051147</c:v>
                </c:pt>
                <c:pt idx="1144">
                  <c:v>24.630000114440918</c:v>
                </c:pt>
                <c:pt idx="1145">
                  <c:v>24.650000095367432</c:v>
                </c:pt>
                <c:pt idx="1146">
                  <c:v>24.670000076293945</c:v>
                </c:pt>
                <c:pt idx="1147">
                  <c:v>24.700000047683716</c:v>
                </c:pt>
                <c:pt idx="1148">
                  <c:v>24.720000028610229</c:v>
                </c:pt>
                <c:pt idx="1149">
                  <c:v>24.740000009536743</c:v>
                </c:pt>
                <c:pt idx="1150">
                  <c:v>24.760000228881836</c:v>
                </c:pt>
                <c:pt idx="1151">
                  <c:v>24.790000200271606</c:v>
                </c:pt>
                <c:pt idx="1152">
                  <c:v>24.81000018119812</c:v>
                </c:pt>
                <c:pt idx="1153">
                  <c:v>24.830000162124634</c:v>
                </c:pt>
                <c:pt idx="1154">
                  <c:v>24.860000133514404</c:v>
                </c:pt>
                <c:pt idx="1155">
                  <c:v>24.880000114440918</c:v>
                </c:pt>
                <c:pt idx="1156">
                  <c:v>24.900000095367432</c:v>
                </c:pt>
                <c:pt idx="1157">
                  <c:v>24.920000076293945</c:v>
                </c:pt>
                <c:pt idx="1158">
                  <c:v>24.950000047683716</c:v>
                </c:pt>
                <c:pt idx="1159">
                  <c:v>24.970000028610229</c:v>
                </c:pt>
                <c:pt idx="1160">
                  <c:v>24.990000009536743</c:v>
                </c:pt>
                <c:pt idx="1161">
                  <c:v>25.020000219345093</c:v>
                </c:pt>
                <c:pt idx="1162">
                  <c:v>25.040000200271606</c:v>
                </c:pt>
                <c:pt idx="1163">
                  <c:v>25.06000018119812</c:v>
                </c:pt>
                <c:pt idx="1164">
                  <c:v>25.090000152587891</c:v>
                </c:pt>
                <c:pt idx="1165">
                  <c:v>25.110000133514404</c:v>
                </c:pt>
                <c:pt idx="1166">
                  <c:v>25.130000114440918</c:v>
                </c:pt>
                <c:pt idx="1167">
                  <c:v>25.150000095367432</c:v>
                </c:pt>
                <c:pt idx="1168">
                  <c:v>25.180000066757202</c:v>
                </c:pt>
                <c:pt idx="1169">
                  <c:v>25.200000047683716</c:v>
                </c:pt>
                <c:pt idx="1170">
                  <c:v>25.220000028610229</c:v>
                </c:pt>
                <c:pt idx="1171">
                  <c:v>25.25</c:v>
                </c:pt>
                <c:pt idx="1172">
                  <c:v>25.270000219345093</c:v>
                </c:pt>
                <c:pt idx="1173">
                  <c:v>25.290000200271606</c:v>
                </c:pt>
                <c:pt idx="1174">
                  <c:v>25.31000018119812</c:v>
                </c:pt>
                <c:pt idx="1175">
                  <c:v>25.340000152587891</c:v>
                </c:pt>
                <c:pt idx="1176">
                  <c:v>25.360000133514404</c:v>
                </c:pt>
                <c:pt idx="1177">
                  <c:v>25.380000114440918</c:v>
                </c:pt>
                <c:pt idx="1178">
                  <c:v>25.410000085830688</c:v>
                </c:pt>
                <c:pt idx="1179">
                  <c:v>25.430000066757202</c:v>
                </c:pt>
                <c:pt idx="1180">
                  <c:v>25.450000047683716</c:v>
                </c:pt>
                <c:pt idx="1181">
                  <c:v>25.480000019073486</c:v>
                </c:pt>
                <c:pt idx="1182">
                  <c:v>25.5</c:v>
                </c:pt>
                <c:pt idx="1183">
                  <c:v>25.520000219345093</c:v>
                </c:pt>
                <c:pt idx="1184">
                  <c:v>25.540000200271606</c:v>
                </c:pt>
                <c:pt idx="1185">
                  <c:v>25.570000171661377</c:v>
                </c:pt>
                <c:pt idx="1186">
                  <c:v>25.590000152587891</c:v>
                </c:pt>
                <c:pt idx="1187">
                  <c:v>25.610000133514404</c:v>
                </c:pt>
                <c:pt idx="1188">
                  <c:v>25.640000104904175</c:v>
                </c:pt>
                <c:pt idx="1189">
                  <c:v>25.660000085830688</c:v>
                </c:pt>
                <c:pt idx="1190">
                  <c:v>25.680000066757202</c:v>
                </c:pt>
                <c:pt idx="1191">
                  <c:v>25.700000047683716</c:v>
                </c:pt>
                <c:pt idx="1192">
                  <c:v>25.730000019073486</c:v>
                </c:pt>
                <c:pt idx="1193">
                  <c:v>25.75</c:v>
                </c:pt>
                <c:pt idx="1194">
                  <c:v>25.770000219345093</c:v>
                </c:pt>
                <c:pt idx="1195">
                  <c:v>25.800000190734863</c:v>
                </c:pt>
                <c:pt idx="1196">
                  <c:v>25.820000171661377</c:v>
                </c:pt>
                <c:pt idx="1197">
                  <c:v>25.840000152587891</c:v>
                </c:pt>
                <c:pt idx="1198">
                  <c:v>25.870000123977661</c:v>
                </c:pt>
                <c:pt idx="1199">
                  <c:v>25.890000104904175</c:v>
                </c:pt>
                <c:pt idx="1200">
                  <c:v>25.910000085830688</c:v>
                </c:pt>
                <c:pt idx="1201">
                  <c:v>25.930000066757202</c:v>
                </c:pt>
                <c:pt idx="1202">
                  <c:v>25.960000038146973</c:v>
                </c:pt>
                <c:pt idx="1203">
                  <c:v>25.980000019073486</c:v>
                </c:pt>
                <c:pt idx="1204">
                  <c:v>26</c:v>
                </c:pt>
                <c:pt idx="1205">
                  <c:v>26.03000020980835</c:v>
                </c:pt>
                <c:pt idx="1206">
                  <c:v>26.050000190734863</c:v>
                </c:pt>
                <c:pt idx="1207">
                  <c:v>26.070000171661377</c:v>
                </c:pt>
                <c:pt idx="1208">
                  <c:v>26.090000152587891</c:v>
                </c:pt>
                <c:pt idx="1209">
                  <c:v>26.120000123977661</c:v>
                </c:pt>
                <c:pt idx="1210">
                  <c:v>26.140000104904175</c:v>
                </c:pt>
                <c:pt idx="1211">
                  <c:v>26.160000085830688</c:v>
                </c:pt>
                <c:pt idx="1212">
                  <c:v>26.190000057220459</c:v>
                </c:pt>
                <c:pt idx="1213">
                  <c:v>26.210000038146973</c:v>
                </c:pt>
                <c:pt idx="1214">
                  <c:v>26.230000019073486</c:v>
                </c:pt>
                <c:pt idx="1215">
                  <c:v>26.260000228881836</c:v>
                </c:pt>
                <c:pt idx="1216">
                  <c:v>26.28000020980835</c:v>
                </c:pt>
                <c:pt idx="1217">
                  <c:v>26.300000190734863</c:v>
                </c:pt>
                <c:pt idx="1218">
                  <c:v>26.320000171661377</c:v>
                </c:pt>
                <c:pt idx="1219">
                  <c:v>26.350000143051147</c:v>
                </c:pt>
                <c:pt idx="1220">
                  <c:v>26.370000123977661</c:v>
                </c:pt>
                <c:pt idx="1221">
                  <c:v>26.390000104904175</c:v>
                </c:pt>
                <c:pt idx="1222">
                  <c:v>26.410000085830688</c:v>
                </c:pt>
                <c:pt idx="1223">
                  <c:v>26.440000057220459</c:v>
                </c:pt>
                <c:pt idx="1224">
                  <c:v>26.460000038146973</c:v>
                </c:pt>
                <c:pt idx="1225">
                  <c:v>26.480000019073486</c:v>
                </c:pt>
                <c:pt idx="1226">
                  <c:v>26.510000228881836</c:v>
                </c:pt>
                <c:pt idx="1227">
                  <c:v>26.53000020980835</c:v>
                </c:pt>
                <c:pt idx="1228">
                  <c:v>26.550000190734863</c:v>
                </c:pt>
                <c:pt idx="1229">
                  <c:v>26.570000171661377</c:v>
                </c:pt>
                <c:pt idx="1230">
                  <c:v>26.600000143051147</c:v>
                </c:pt>
                <c:pt idx="1231">
                  <c:v>26.620000123977661</c:v>
                </c:pt>
                <c:pt idx="1232">
                  <c:v>26.640000104904175</c:v>
                </c:pt>
                <c:pt idx="1233">
                  <c:v>26.660000085830688</c:v>
                </c:pt>
                <c:pt idx="1234">
                  <c:v>26.690000057220459</c:v>
                </c:pt>
                <c:pt idx="1235">
                  <c:v>26.710000038146973</c:v>
                </c:pt>
                <c:pt idx="1236">
                  <c:v>26.730000019073486</c:v>
                </c:pt>
                <c:pt idx="1237">
                  <c:v>26.760000228881836</c:v>
                </c:pt>
                <c:pt idx="1238">
                  <c:v>26.78000020980835</c:v>
                </c:pt>
                <c:pt idx="1239">
                  <c:v>26.800000190734863</c:v>
                </c:pt>
                <c:pt idx="1240">
                  <c:v>26.820000171661377</c:v>
                </c:pt>
                <c:pt idx="1241">
                  <c:v>26.850000143051147</c:v>
                </c:pt>
                <c:pt idx="1242">
                  <c:v>26.870000123977661</c:v>
                </c:pt>
                <c:pt idx="1243">
                  <c:v>26.890000104904175</c:v>
                </c:pt>
                <c:pt idx="1244">
                  <c:v>26.920000076293945</c:v>
                </c:pt>
                <c:pt idx="1245">
                  <c:v>26.940000057220459</c:v>
                </c:pt>
                <c:pt idx="1246">
                  <c:v>26.960000038146973</c:v>
                </c:pt>
                <c:pt idx="1247">
                  <c:v>26.980000019073486</c:v>
                </c:pt>
                <c:pt idx="1248">
                  <c:v>27.010000228881836</c:v>
                </c:pt>
                <c:pt idx="1249">
                  <c:v>27.03000020980835</c:v>
                </c:pt>
                <c:pt idx="1250">
                  <c:v>27.050000190734863</c:v>
                </c:pt>
                <c:pt idx="1251">
                  <c:v>27.080000162124634</c:v>
                </c:pt>
                <c:pt idx="1252">
                  <c:v>27.100000143051147</c:v>
                </c:pt>
                <c:pt idx="1253">
                  <c:v>27.120000123977661</c:v>
                </c:pt>
                <c:pt idx="1254">
                  <c:v>27.150000095367432</c:v>
                </c:pt>
                <c:pt idx="1255">
                  <c:v>27.170000076293945</c:v>
                </c:pt>
                <c:pt idx="1256">
                  <c:v>27.190000057220459</c:v>
                </c:pt>
                <c:pt idx="1257">
                  <c:v>27.210000038146973</c:v>
                </c:pt>
                <c:pt idx="1258">
                  <c:v>27.240000009536743</c:v>
                </c:pt>
                <c:pt idx="1259">
                  <c:v>27.260000228881836</c:v>
                </c:pt>
                <c:pt idx="1260">
                  <c:v>27.28000020980835</c:v>
                </c:pt>
                <c:pt idx="1261">
                  <c:v>27.31000018119812</c:v>
                </c:pt>
                <c:pt idx="1262">
                  <c:v>27.330000162124634</c:v>
                </c:pt>
                <c:pt idx="1263">
                  <c:v>27.350000143051147</c:v>
                </c:pt>
                <c:pt idx="1264">
                  <c:v>27.370000123977661</c:v>
                </c:pt>
                <c:pt idx="1265">
                  <c:v>27.400000095367432</c:v>
                </c:pt>
                <c:pt idx="1266">
                  <c:v>27.420000076293945</c:v>
                </c:pt>
                <c:pt idx="1267">
                  <c:v>27.440000057220459</c:v>
                </c:pt>
                <c:pt idx="1268">
                  <c:v>27.470000028610229</c:v>
                </c:pt>
                <c:pt idx="1269">
                  <c:v>27.490000009536743</c:v>
                </c:pt>
                <c:pt idx="1270">
                  <c:v>27.510000228881836</c:v>
                </c:pt>
                <c:pt idx="1271">
                  <c:v>27.540000200271606</c:v>
                </c:pt>
                <c:pt idx="1272">
                  <c:v>27.56000018119812</c:v>
                </c:pt>
                <c:pt idx="1273">
                  <c:v>27.580000162124634</c:v>
                </c:pt>
                <c:pt idx="1274">
                  <c:v>27.600000143051147</c:v>
                </c:pt>
                <c:pt idx="1275">
                  <c:v>27.630000114440918</c:v>
                </c:pt>
                <c:pt idx="1276">
                  <c:v>27.650000095367432</c:v>
                </c:pt>
                <c:pt idx="1277">
                  <c:v>27.670000076293945</c:v>
                </c:pt>
                <c:pt idx="1278">
                  <c:v>27.700000047683716</c:v>
                </c:pt>
                <c:pt idx="1279">
                  <c:v>27.720000028610229</c:v>
                </c:pt>
                <c:pt idx="1280">
                  <c:v>27.740000009536743</c:v>
                </c:pt>
                <c:pt idx="1281">
                  <c:v>27.760000228881836</c:v>
                </c:pt>
                <c:pt idx="1282">
                  <c:v>27.790000200271606</c:v>
                </c:pt>
                <c:pt idx="1283">
                  <c:v>27.81000018119812</c:v>
                </c:pt>
                <c:pt idx="1284">
                  <c:v>27.830000162124634</c:v>
                </c:pt>
                <c:pt idx="1285">
                  <c:v>27.860000133514404</c:v>
                </c:pt>
                <c:pt idx="1286">
                  <c:v>27.880000114440918</c:v>
                </c:pt>
                <c:pt idx="1287">
                  <c:v>27.900000095367432</c:v>
                </c:pt>
                <c:pt idx="1288">
                  <c:v>27.930000066757202</c:v>
                </c:pt>
                <c:pt idx="1289">
                  <c:v>27.950000047683716</c:v>
                </c:pt>
                <c:pt idx="1290">
                  <c:v>27.970000028610229</c:v>
                </c:pt>
                <c:pt idx="1291">
                  <c:v>27.990000009536743</c:v>
                </c:pt>
                <c:pt idx="1292">
                  <c:v>28.020000219345093</c:v>
                </c:pt>
                <c:pt idx="1293">
                  <c:v>28.040000200271606</c:v>
                </c:pt>
                <c:pt idx="1294">
                  <c:v>28.06000018119812</c:v>
                </c:pt>
                <c:pt idx="1295">
                  <c:v>28.090000152587891</c:v>
                </c:pt>
                <c:pt idx="1296">
                  <c:v>28.110000133514404</c:v>
                </c:pt>
                <c:pt idx="1297">
                  <c:v>28.130000114440918</c:v>
                </c:pt>
                <c:pt idx="1298">
                  <c:v>28.150000095367432</c:v>
                </c:pt>
                <c:pt idx="1299">
                  <c:v>28.180000066757202</c:v>
                </c:pt>
                <c:pt idx="1300">
                  <c:v>28.200000047683716</c:v>
                </c:pt>
                <c:pt idx="1301">
                  <c:v>28.220000028610229</c:v>
                </c:pt>
                <c:pt idx="1302">
                  <c:v>28.25</c:v>
                </c:pt>
                <c:pt idx="1303">
                  <c:v>28.270000219345093</c:v>
                </c:pt>
                <c:pt idx="1304">
                  <c:v>28.290000200271606</c:v>
                </c:pt>
                <c:pt idx="1305">
                  <c:v>28.320000171661377</c:v>
                </c:pt>
                <c:pt idx="1306">
                  <c:v>28.340000152587891</c:v>
                </c:pt>
                <c:pt idx="1307">
                  <c:v>28.360000133514404</c:v>
                </c:pt>
                <c:pt idx="1308">
                  <c:v>28.380000114440918</c:v>
                </c:pt>
                <c:pt idx="1309">
                  <c:v>28.410000085830688</c:v>
                </c:pt>
                <c:pt idx="1310">
                  <c:v>28.430000066757202</c:v>
                </c:pt>
                <c:pt idx="1311">
                  <c:v>28.450000047683716</c:v>
                </c:pt>
                <c:pt idx="1312">
                  <c:v>28.470000028610229</c:v>
                </c:pt>
                <c:pt idx="1313">
                  <c:v>28.5</c:v>
                </c:pt>
                <c:pt idx="1314">
                  <c:v>28.520000219345093</c:v>
                </c:pt>
                <c:pt idx="1315">
                  <c:v>28.540000200271606</c:v>
                </c:pt>
                <c:pt idx="1316">
                  <c:v>28.56000018119812</c:v>
                </c:pt>
                <c:pt idx="1317">
                  <c:v>28.590000152587891</c:v>
                </c:pt>
                <c:pt idx="1318">
                  <c:v>29.600000143051147</c:v>
                </c:pt>
                <c:pt idx="1319">
                  <c:v>29.600000143051147</c:v>
                </c:pt>
                <c:pt idx="1320">
                  <c:v>29.600000143051147</c:v>
                </c:pt>
                <c:pt idx="1321">
                  <c:v>29.600000143051147</c:v>
                </c:pt>
                <c:pt idx="1322">
                  <c:v>29.600000143051147</c:v>
                </c:pt>
                <c:pt idx="1323">
                  <c:v>29.600000143051147</c:v>
                </c:pt>
                <c:pt idx="1324">
                  <c:v>29.600000143051147</c:v>
                </c:pt>
                <c:pt idx="1325">
                  <c:v>29.600000143051147</c:v>
                </c:pt>
                <c:pt idx="1326">
                  <c:v>29.600000143051147</c:v>
                </c:pt>
                <c:pt idx="1327">
                  <c:v>29.600000143051147</c:v>
                </c:pt>
                <c:pt idx="1328">
                  <c:v>29.600000143051147</c:v>
                </c:pt>
                <c:pt idx="1329">
                  <c:v>29.600000143051147</c:v>
                </c:pt>
                <c:pt idx="1330">
                  <c:v>29.600000143051147</c:v>
                </c:pt>
                <c:pt idx="1331">
                  <c:v>29.600000143051147</c:v>
                </c:pt>
                <c:pt idx="1332">
                  <c:v>29.600000143051147</c:v>
                </c:pt>
                <c:pt idx="1333">
                  <c:v>29.600000143051147</c:v>
                </c:pt>
                <c:pt idx="1334">
                  <c:v>29.600000143051147</c:v>
                </c:pt>
                <c:pt idx="1335">
                  <c:v>29.600000143051147</c:v>
                </c:pt>
                <c:pt idx="1336">
                  <c:v>29.600000143051147</c:v>
                </c:pt>
                <c:pt idx="1337">
                  <c:v>29.600000143051147</c:v>
                </c:pt>
                <c:pt idx="1338">
                  <c:v>29.600000143051147</c:v>
                </c:pt>
                <c:pt idx="1339">
                  <c:v>29.600000143051147</c:v>
                </c:pt>
                <c:pt idx="1340">
                  <c:v>29.600000143051147</c:v>
                </c:pt>
                <c:pt idx="1341">
                  <c:v>29.600000143051147</c:v>
                </c:pt>
                <c:pt idx="1342">
                  <c:v>29.600000143051147</c:v>
                </c:pt>
                <c:pt idx="1343">
                  <c:v>29.600000143051147</c:v>
                </c:pt>
                <c:pt idx="1344">
                  <c:v>29.610000133514404</c:v>
                </c:pt>
                <c:pt idx="1345">
                  <c:v>29.610000133514404</c:v>
                </c:pt>
                <c:pt idx="1346">
                  <c:v>29.610000133514404</c:v>
                </c:pt>
                <c:pt idx="1347">
                  <c:v>29.610000133514404</c:v>
                </c:pt>
                <c:pt idx="1348">
                  <c:v>29.610000133514404</c:v>
                </c:pt>
                <c:pt idx="1349">
                  <c:v>29.610000133514404</c:v>
                </c:pt>
                <c:pt idx="1350">
                  <c:v>29.610000133514404</c:v>
                </c:pt>
                <c:pt idx="1351">
                  <c:v>29.610000133514404</c:v>
                </c:pt>
                <c:pt idx="1352">
                  <c:v>29.610000133514404</c:v>
                </c:pt>
                <c:pt idx="1353">
                  <c:v>29.610000133514404</c:v>
                </c:pt>
                <c:pt idx="1354">
                  <c:v>29.610000133514404</c:v>
                </c:pt>
                <c:pt idx="1355">
                  <c:v>29.610000133514404</c:v>
                </c:pt>
                <c:pt idx="1356">
                  <c:v>29.610000133514404</c:v>
                </c:pt>
                <c:pt idx="1357">
                  <c:v>29.610000133514404</c:v>
                </c:pt>
                <c:pt idx="1358">
                  <c:v>29.610000133514404</c:v>
                </c:pt>
                <c:pt idx="1359">
                  <c:v>29.610000133514404</c:v>
                </c:pt>
                <c:pt idx="1360">
                  <c:v>29.610000133514404</c:v>
                </c:pt>
                <c:pt idx="1361">
                  <c:v>29.610000133514404</c:v>
                </c:pt>
                <c:pt idx="1362">
                  <c:v>29.620000123977661</c:v>
                </c:pt>
                <c:pt idx="1363">
                  <c:v>29.640000104904175</c:v>
                </c:pt>
                <c:pt idx="1364">
                  <c:v>29.660000085830688</c:v>
                </c:pt>
                <c:pt idx="1365">
                  <c:v>29.690000057220459</c:v>
                </c:pt>
                <c:pt idx="1366">
                  <c:v>29.710000038146973</c:v>
                </c:pt>
                <c:pt idx="1367">
                  <c:v>29.730000019073486</c:v>
                </c:pt>
                <c:pt idx="1368">
                  <c:v>29.760000228881836</c:v>
                </c:pt>
                <c:pt idx="1369">
                  <c:v>29.78000020980835</c:v>
                </c:pt>
                <c:pt idx="1370">
                  <c:v>29.800000190734863</c:v>
                </c:pt>
                <c:pt idx="1371">
                  <c:v>29.820000171661377</c:v>
                </c:pt>
                <c:pt idx="1372">
                  <c:v>29.850000143051147</c:v>
                </c:pt>
                <c:pt idx="1373">
                  <c:v>29.870000123977661</c:v>
                </c:pt>
                <c:pt idx="1374">
                  <c:v>29.890000104904175</c:v>
                </c:pt>
                <c:pt idx="1375">
                  <c:v>29.920000076293945</c:v>
                </c:pt>
                <c:pt idx="1376">
                  <c:v>29.940000057220459</c:v>
                </c:pt>
                <c:pt idx="1377">
                  <c:v>29.960000038146973</c:v>
                </c:pt>
                <c:pt idx="1378">
                  <c:v>29.980000019073486</c:v>
                </c:pt>
                <c:pt idx="1379">
                  <c:v>30.010000228881836</c:v>
                </c:pt>
                <c:pt idx="1380">
                  <c:v>30.03000020980835</c:v>
                </c:pt>
                <c:pt idx="1381">
                  <c:v>30.050000190734863</c:v>
                </c:pt>
                <c:pt idx="1382">
                  <c:v>30.080000162124634</c:v>
                </c:pt>
                <c:pt idx="1383">
                  <c:v>30.100000143051147</c:v>
                </c:pt>
                <c:pt idx="1384">
                  <c:v>30.120000123977661</c:v>
                </c:pt>
                <c:pt idx="1385">
                  <c:v>30.150000095367432</c:v>
                </c:pt>
                <c:pt idx="1386">
                  <c:v>30.170000076293945</c:v>
                </c:pt>
                <c:pt idx="1387">
                  <c:v>30.190000057220459</c:v>
                </c:pt>
                <c:pt idx="1388">
                  <c:v>30.210000038146973</c:v>
                </c:pt>
                <c:pt idx="1389">
                  <c:v>30.240000009536743</c:v>
                </c:pt>
                <c:pt idx="1390">
                  <c:v>30.260000228881836</c:v>
                </c:pt>
                <c:pt idx="1391">
                  <c:v>30.28000020980835</c:v>
                </c:pt>
                <c:pt idx="1392">
                  <c:v>30.31000018119812</c:v>
                </c:pt>
                <c:pt idx="1393">
                  <c:v>30.330000162124634</c:v>
                </c:pt>
                <c:pt idx="1394">
                  <c:v>30.350000143051147</c:v>
                </c:pt>
                <c:pt idx="1395">
                  <c:v>30.370000123977661</c:v>
                </c:pt>
                <c:pt idx="1396">
                  <c:v>30.400000095367432</c:v>
                </c:pt>
                <c:pt idx="1397">
                  <c:v>30.420000076293945</c:v>
                </c:pt>
                <c:pt idx="1398">
                  <c:v>30.440000057220459</c:v>
                </c:pt>
                <c:pt idx="1399">
                  <c:v>30.470000028610229</c:v>
                </c:pt>
                <c:pt idx="1400">
                  <c:v>30.490000009536743</c:v>
                </c:pt>
                <c:pt idx="1401">
                  <c:v>30.510000228881836</c:v>
                </c:pt>
                <c:pt idx="1402">
                  <c:v>30.53000020980835</c:v>
                </c:pt>
                <c:pt idx="1403">
                  <c:v>30.56000018119812</c:v>
                </c:pt>
                <c:pt idx="1404">
                  <c:v>30.580000162124634</c:v>
                </c:pt>
                <c:pt idx="1405">
                  <c:v>30.600000143051147</c:v>
                </c:pt>
                <c:pt idx="1406">
                  <c:v>30.630000114440918</c:v>
                </c:pt>
                <c:pt idx="1407">
                  <c:v>30.650000095367432</c:v>
                </c:pt>
                <c:pt idx="1408">
                  <c:v>30.670000076293945</c:v>
                </c:pt>
                <c:pt idx="1409">
                  <c:v>30.690000057220459</c:v>
                </c:pt>
                <c:pt idx="1410">
                  <c:v>30.720000028610229</c:v>
                </c:pt>
                <c:pt idx="1411">
                  <c:v>30.740000009536743</c:v>
                </c:pt>
                <c:pt idx="1412">
                  <c:v>30.760000228881836</c:v>
                </c:pt>
                <c:pt idx="1413">
                  <c:v>30.78000020980835</c:v>
                </c:pt>
                <c:pt idx="1414">
                  <c:v>30.81000018119812</c:v>
                </c:pt>
                <c:pt idx="1415">
                  <c:v>30.830000162124634</c:v>
                </c:pt>
                <c:pt idx="1416">
                  <c:v>30.850000143051147</c:v>
                </c:pt>
                <c:pt idx="1417">
                  <c:v>30.870000123977661</c:v>
                </c:pt>
                <c:pt idx="1418">
                  <c:v>30.900000095367432</c:v>
                </c:pt>
                <c:pt idx="1419">
                  <c:v>30.920000076293945</c:v>
                </c:pt>
                <c:pt idx="1420">
                  <c:v>30.940000057220459</c:v>
                </c:pt>
                <c:pt idx="1421">
                  <c:v>30.970000028610229</c:v>
                </c:pt>
                <c:pt idx="1422">
                  <c:v>30.990000009536743</c:v>
                </c:pt>
                <c:pt idx="1423">
                  <c:v>31.010000228881836</c:v>
                </c:pt>
                <c:pt idx="1424">
                  <c:v>31.040000200271606</c:v>
                </c:pt>
                <c:pt idx="1425">
                  <c:v>31.06000018119812</c:v>
                </c:pt>
                <c:pt idx="1426">
                  <c:v>31.080000162124634</c:v>
                </c:pt>
                <c:pt idx="1427">
                  <c:v>31.100000143051147</c:v>
                </c:pt>
                <c:pt idx="1428">
                  <c:v>31.130000114440918</c:v>
                </c:pt>
                <c:pt idx="1429">
                  <c:v>31.150000095367432</c:v>
                </c:pt>
                <c:pt idx="1430">
                  <c:v>31.170000076293945</c:v>
                </c:pt>
                <c:pt idx="1431">
                  <c:v>31.200000047683716</c:v>
                </c:pt>
                <c:pt idx="1432">
                  <c:v>31.220000028610229</c:v>
                </c:pt>
                <c:pt idx="1433">
                  <c:v>31.240000009536743</c:v>
                </c:pt>
                <c:pt idx="1434">
                  <c:v>31.260000228881836</c:v>
                </c:pt>
                <c:pt idx="1435">
                  <c:v>31.290000200271606</c:v>
                </c:pt>
                <c:pt idx="1436">
                  <c:v>31.31000018119812</c:v>
                </c:pt>
                <c:pt idx="1437">
                  <c:v>31.330000162124634</c:v>
                </c:pt>
                <c:pt idx="1438">
                  <c:v>31.360000133514404</c:v>
                </c:pt>
                <c:pt idx="1439">
                  <c:v>31.380000114440918</c:v>
                </c:pt>
                <c:pt idx="1440">
                  <c:v>31.400000095367432</c:v>
                </c:pt>
                <c:pt idx="1441">
                  <c:v>31.430000066757202</c:v>
                </c:pt>
                <c:pt idx="1442">
                  <c:v>31.450000047683716</c:v>
                </c:pt>
                <c:pt idx="1443">
                  <c:v>31.470000028610229</c:v>
                </c:pt>
                <c:pt idx="1444">
                  <c:v>31.490000009536743</c:v>
                </c:pt>
                <c:pt idx="1445">
                  <c:v>31.520000219345093</c:v>
                </c:pt>
                <c:pt idx="1446">
                  <c:v>31.540000200271606</c:v>
                </c:pt>
                <c:pt idx="1447">
                  <c:v>31.56000018119812</c:v>
                </c:pt>
                <c:pt idx="1448">
                  <c:v>31.590000152587891</c:v>
                </c:pt>
                <c:pt idx="1449">
                  <c:v>31.610000133514404</c:v>
                </c:pt>
                <c:pt idx="1450">
                  <c:v>31.630000114440918</c:v>
                </c:pt>
                <c:pt idx="1451">
                  <c:v>31.650000095367432</c:v>
                </c:pt>
                <c:pt idx="1452">
                  <c:v>31.680000066757202</c:v>
                </c:pt>
                <c:pt idx="1453">
                  <c:v>31.700000047683716</c:v>
                </c:pt>
                <c:pt idx="1454">
                  <c:v>31.720000028610229</c:v>
                </c:pt>
                <c:pt idx="1455">
                  <c:v>31.75</c:v>
                </c:pt>
                <c:pt idx="1456">
                  <c:v>31.770000219345093</c:v>
                </c:pt>
                <c:pt idx="1457">
                  <c:v>31.790000200271606</c:v>
                </c:pt>
                <c:pt idx="1458">
                  <c:v>31.820000171661377</c:v>
                </c:pt>
                <c:pt idx="1459">
                  <c:v>31.840000152587891</c:v>
                </c:pt>
                <c:pt idx="1460">
                  <c:v>31.860000133514404</c:v>
                </c:pt>
                <c:pt idx="1461">
                  <c:v>31.880000114440918</c:v>
                </c:pt>
                <c:pt idx="1462">
                  <c:v>31.910000085830688</c:v>
                </c:pt>
                <c:pt idx="1463">
                  <c:v>31.930000066757202</c:v>
                </c:pt>
                <c:pt idx="1464">
                  <c:v>31.950000047683716</c:v>
                </c:pt>
                <c:pt idx="1465">
                  <c:v>31.980000019073486</c:v>
                </c:pt>
                <c:pt idx="1466">
                  <c:v>32</c:v>
                </c:pt>
                <c:pt idx="1467">
                  <c:v>32.020000219345093</c:v>
                </c:pt>
                <c:pt idx="1468">
                  <c:v>32.040000200271606</c:v>
                </c:pt>
                <c:pt idx="1469">
                  <c:v>32.070000171661377</c:v>
                </c:pt>
                <c:pt idx="1470">
                  <c:v>32.090000152587891</c:v>
                </c:pt>
                <c:pt idx="1471">
                  <c:v>32.110000133514404</c:v>
                </c:pt>
                <c:pt idx="1472">
                  <c:v>32.140000104904175</c:v>
                </c:pt>
                <c:pt idx="1473">
                  <c:v>32.160000085830688</c:v>
                </c:pt>
                <c:pt idx="1474">
                  <c:v>32.180000066757202</c:v>
                </c:pt>
                <c:pt idx="1475">
                  <c:v>32.210000038146973</c:v>
                </c:pt>
                <c:pt idx="1476">
                  <c:v>32.230000019073486</c:v>
                </c:pt>
                <c:pt idx="1477">
                  <c:v>32.25</c:v>
                </c:pt>
                <c:pt idx="1478">
                  <c:v>32.270000219345093</c:v>
                </c:pt>
                <c:pt idx="1479">
                  <c:v>32.300000190734863</c:v>
                </c:pt>
                <c:pt idx="1480">
                  <c:v>32.320000171661377</c:v>
                </c:pt>
                <c:pt idx="1481">
                  <c:v>32.340000152587891</c:v>
                </c:pt>
                <c:pt idx="1482">
                  <c:v>32.370000123977661</c:v>
                </c:pt>
                <c:pt idx="1483">
                  <c:v>32.390000104904175</c:v>
                </c:pt>
                <c:pt idx="1484">
                  <c:v>32.410000085830688</c:v>
                </c:pt>
                <c:pt idx="1485">
                  <c:v>32.430000066757202</c:v>
                </c:pt>
                <c:pt idx="1486">
                  <c:v>32.460000038146973</c:v>
                </c:pt>
                <c:pt idx="1487">
                  <c:v>32.480000019073486</c:v>
                </c:pt>
                <c:pt idx="1488">
                  <c:v>32.5</c:v>
                </c:pt>
                <c:pt idx="1489">
                  <c:v>32.53000020980835</c:v>
                </c:pt>
                <c:pt idx="1490">
                  <c:v>32.550000190734863</c:v>
                </c:pt>
                <c:pt idx="1491">
                  <c:v>32.570000171661377</c:v>
                </c:pt>
                <c:pt idx="1492">
                  <c:v>32.590000152587891</c:v>
                </c:pt>
                <c:pt idx="1493">
                  <c:v>32.620000123977661</c:v>
                </c:pt>
                <c:pt idx="1494">
                  <c:v>32.640000104904175</c:v>
                </c:pt>
                <c:pt idx="1495">
                  <c:v>32.660000085830688</c:v>
                </c:pt>
                <c:pt idx="1496">
                  <c:v>32.680000066757202</c:v>
                </c:pt>
                <c:pt idx="1497">
                  <c:v>32.710000038146973</c:v>
                </c:pt>
                <c:pt idx="1498">
                  <c:v>32.730000019073486</c:v>
                </c:pt>
                <c:pt idx="1499">
                  <c:v>32.75</c:v>
                </c:pt>
                <c:pt idx="1500">
                  <c:v>32.78000020980835</c:v>
                </c:pt>
                <c:pt idx="1501">
                  <c:v>32.800000190734863</c:v>
                </c:pt>
                <c:pt idx="1502">
                  <c:v>32.820000171661377</c:v>
                </c:pt>
                <c:pt idx="1503">
                  <c:v>32.840000152587891</c:v>
                </c:pt>
                <c:pt idx="1504">
                  <c:v>32.870000123977661</c:v>
                </c:pt>
                <c:pt idx="1505">
                  <c:v>32.890000104904175</c:v>
                </c:pt>
                <c:pt idx="1506">
                  <c:v>32.910000085830688</c:v>
                </c:pt>
                <c:pt idx="1507">
                  <c:v>32.930000066757202</c:v>
                </c:pt>
                <c:pt idx="1508">
                  <c:v>32.960000038146973</c:v>
                </c:pt>
                <c:pt idx="1509">
                  <c:v>32.980000019073486</c:v>
                </c:pt>
                <c:pt idx="1510">
                  <c:v>33</c:v>
                </c:pt>
                <c:pt idx="1511">
                  <c:v>33.03000020980835</c:v>
                </c:pt>
                <c:pt idx="1512">
                  <c:v>33.050000190734863</c:v>
                </c:pt>
                <c:pt idx="1513">
                  <c:v>33.070000171661377</c:v>
                </c:pt>
                <c:pt idx="1514">
                  <c:v>33.100000143051147</c:v>
                </c:pt>
                <c:pt idx="1515">
                  <c:v>33.120000123977661</c:v>
                </c:pt>
                <c:pt idx="1516">
                  <c:v>33.140000104904175</c:v>
                </c:pt>
                <c:pt idx="1517">
                  <c:v>33.160000085830688</c:v>
                </c:pt>
                <c:pt idx="1518">
                  <c:v>33.190000057220459</c:v>
                </c:pt>
                <c:pt idx="1519">
                  <c:v>33.210000038146973</c:v>
                </c:pt>
                <c:pt idx="1520">
                  <c:v>33.230000019073486</c:v>
                </c:pt>
                <c:pt idx="1521">
                  <c:v>33.260000228881836</c:v>
                </c:pt>
                <c:pt idx="1522">
                  <c:v>33.28000020980835</c:v>
                </c:pt>
                <c:pt idx="1523">
                  <c:v>33.300000190734863</c:v>
                </c:pt>
                <c:pt idx="1524">
                  <c:v>33.320000171661377</c:v>
                </c:pt>
                <c:pt idx="1525">
                  <c:v>33.350000143051147</c:v>
                </c:pt>
                <c:pt idx="1526">
                  <c:v>33.370000123977661</c:v>
                </c:pt>
                <c:pt idx="1527">
                  <c:v>33.390000104904175</c:v>
                </c:pt>
                <c:pt idx="1528">
                  <c:v>33.420000076293945</c:v>
                </c:pt>
                <c:pt idx="1529">
                  <c:v>33.440000057220459</c:v>
                </c:pt>
                <c:pt idx="1530">
                  <c:v>33.460000038146973</c:v>
                </c:pt>
                <c:pt idx="1531">
                  <c:v>33.490000009536743</c:v>
                </c:pt>
                <c:pt idx="1532">
                  <c:v>33.510000228881836</c:v>
                </c:pt>
                <c:pt idx="1533">
                  <c:v>33.53000020980835</c:v>
                </c:pt>
                <c:pt idx="1534">
                  <c:v>33.550000190734863</c:v>
                </c:pt>
                <c:pt idx="1535">
                  <c:v>33.580000162124634</c:v>
                </c:pt>
                <c:pt idx="1536">
                  <c:v>33.600000143051147</c:v>
                </c:pt>
                <c:pt idx="1537">
                  <c:v>33.620000123977661</c:v>
                </c:pt>
                <c:pt idx="1538">
                  <c:v>33.650000095367432</c:v>
                </c:pt>
                <c:pt idx="1539">
                  <c:v>33.670000076293945</c:v>
                </c:pt>
                <c:pt idx="1540">
                  <c:v>33.690000057220459</c:v>
                </c:pt>
                <c:pt idx="1541">
                  <c:v>33.710000038146973</c:v>
                </c:pt>
                <c:pt idx="1542">
                  <c:v>33.740000009536743</c:v>
                </c:pt>
                <c:pt idx="1543">
                  <c:v>33.760000228881836</c:v>
                </c:pt>
                <c:pt idx="1544">
                  <c:v>33.78000020980835</c:v>
                </c:pt>
                <c:pt idx="1545">
                  <c:v>33.81000018119812</c:v>
                </c:pt>
                <c:pt idx="1546">
                  <c:v>33.830000162124634</c:v>
                </c:pt>
                <c:pt idx="1547">
                  <c:v>33.850000143051147</c:v>
                </c:pt>
                <c:pt idx="1548">
                  <c:v>33.880000114440918</c:v>
                </c:pt>
                <c:pt idx="1549">
                  <c:v>33.900000095367432</c:v>
                </c:pt>
                <c:pt idx="1550">
                  <c:v>33.920000076293945</c:v>
                </c:pt>
                <c:pt idx="1551">
                  <c:v>33.940000057220459</c:v>
                </c:pt>
                <c:pt idx="1552">
                  <c:v>33.970000028610229</c:v>
                </c:pt>
                <c:pt idx="1553">
                  <c:v>33.990000009536743</c:v>
                </c:pt>
                <c:pt idx="1554">
                  <c:v>34.010000228881836</c:v>
                </c:pt>
                <c:pt idx="1555">
                  <c:v>34.040000200271606</c:v>
                </c:pt>
                <c:pt idx="1556">
                  <c:v>34.06000018119812</c:v>
                </c:pt>
                <c:pt idx="1557">
                  <c:v>34.080000162124634</c:v>
                </c:pt>
                <c:pt idx="1558">
                  <c:v>34.100000143051147</c:v>
                </c:pt>
                <c:pt idx="1559">
                  <c:v>34.130000114440918</c:v>
                </c:pt>
                <c:pt idx="1560">
                  <c:v>34.150000095367432</c:v>
                </c:pt>
                <c:pt idx="1561">
                  <c:v>34.170000076293945</c:v>
                </c:pt>
                <c:pt idx="1562">
                  <c:v>34.200000047683716</c:v>
                </c:pt>
                <c:pt idx="1563">
                  <c:v>34.220000028610229</c:v>
                </c:pt>
                <c:pt idx="1564">
                  <c:v>34.240000009536743</c:v>
                </c:pt>
                <c:pt idx="1565">
                  <c:v>34.270000219345093</c:v>
                </c:pt>
                <c:pt idx="1566">
                  <c:v>34.290000200271606</c:v>
                </c:pt>
                <c:pt idx="1567">
                  <c:v>34.31000018119812</c:v>
                </c:pt>
                <c:pt idx="1568">
                  <c:v>34.330000162124634</c:v>
                </c:pt>
                <c:pt idx="1569">
                  <c:v>34.360000133514404</c:v>
                </c:pt>
                <c:pt idx="1570">
                  <c:v>34.380000114440918</c:v>
                </c:pt>
                <c:pt idx="1571">
                  <c:v>34.400000095367432</c:v>
                </c:pt>
                <c:pt idx="1572">
                  <c:v>34.430000066757202</c:v>
                </c:pt>
                <c:pt idx="1573">
                  <c:v>34.450000047683716</c:v>
                </c:pt>
                <c:pt idx="1574">
                  <c:v>34.470000028610229</c:v>
                </c:pt>
                <c:pt idx="1575">
                  <c:v>34.490000009536743</c:v>
                </c:pt>
                <c:pt idx="1576">
                  <c:v>34.520000219345093</c:v>
                </c:pt>
                <c:pt idx="1577">
                  <c:v>34.540000200271606</c:v>
                </c:pt>
                <c:pt idx="1578">
                  <c:v>34.56000018119812</c:v>
                </c:pt>
                <c:pt idx="1579">
                  <c:v>34.590000152587891</c:v>
                </c:pt>
                <c:pt idx="1580">
                  <c:v>34.610000133514404</c:v>
                </c:pt>
                <c:pt idx="1581">
                  <c:v>35.600000143051147</c:v>
                </c:pt>
                <c:pt idx="1582">
                  <c:v>35.600000143051147</c:v>
                </c:pt>
                <c:pt idx="1583">
                  <c:v>35.600000143051147</c:v>
                </c:pt>
                <c:pt idx="1584">
                  <c:v>35.600000143051147</c:v>
                </c:pt>
                <c:pt idx="1585">
                  <c:v>35.600000143051147</c:v>
                </c:pt>
                <c:pt idx="1586">
                  <c:v>35.600000143051147</c:v>
                </c:pt>
                <c:pt idx="1587">
                  <c:v>35.600000143051147</c:v>
                </c:pt>
                <c:pt idx="1588">
                  <c:v>35.600000143051147</c:v>
                </c:pt>
                <c:pt idx="1589">
                  <c:v>35.600000143051147</c:v>
                </c:pt>
                <c:pt idx="1590">
                  <c:v>35.600000143051147</c:v>
                </c:pt>
                <c:pt idx="1591">
                  <c:v>35.600000143051147</c:v>
                </c:pt>
                <c:pt idx="1592">
                  <c:v>35.600000143051147</c:v>
                </c:pt>
                <c:pt idx="1593">
                  <c:v>35.600000143051147</c:v>
                </c:pt>
                <c:pt idx="1594">
                  <c:v>35.600000143051147</c:v>
                </c:pt>
                <c:pt idx="1595">
                  <c:v>35.600000143051147</c:v>
                </c:pt>
                <c:pt idx="1596">
                  <c:v>35.600000143051147</c:v>
                </c:pt>
                <c:pt idx="1597">
                  <c:v>35.600000143051147</c:v>
                </c:pt>
                <c:pt idx="1598">
                  <c:v>35.600000143051147</c:v>
                </c:pt>
                <c:pt idx="1599">
                  <c:v>35.600000143051147</c:v>
                </c:pt>
                <c:pt idx="1600">
                  <c:v>35.600000143051147</c:v>
                </c:pt>
                <c:pt idx="1601">
                  <c:v>35.600000143051147</c:v>
                </c:pt>
                <c:pt idx="1602">
                  <c:v>35.600000143051147</c:v>
                </c:pt>
                <c:pt idx="1603">
                  <c:v>35.600000143051147</c:v>
                </c:pt>
                <c:pt idx="1604">
                  <c:v>35.600000143051147</c:v>
                </c:pt>
                <c:pt idx="1605">
                  <c:v>35.600000143051147</c:v>
                </c:pt>
                <c:pt idx="1606">
                  <c:v>35.600000143051147</c:v>
                </c:pt>
                <c:pt idx="1607">
                  <c:v>35.610000133514404</c:v>
                </c:pt>
                <c:pt idx="1608">
                  <c:v>35.610000133514404</c:v>
                </c:pt>
                <c:pt idx="1609">
                  <c:v>35.610000133514404</c:v>
                </c:pt>
                <c:pt idx="1610">
                  <c:v>35.610000133514404</c:v>
                </c:pt>
                <c:pt idx="1611">
                  <c:v>35.610000133514404</c:v>
                </c:pt>
                <c:pt idx="1612">
                  <c:v>35.610000133514404</c:v>
                </c:pt>
                <c:pt idx="1613">
                  <c:v>35.610000133514404</c:v>
                </c:pt>
                <c:pt idx="1614">
                  <c:v>35.610000133514404</c:v>
                </c:pt>
                <c:pt idx="1615">
                  <c:v>35.610000133514404</c:v>
                </c:pt>
                <c:pt idx="1616">
                  <c:v>35.610000133514404</c:v>
                </c:pt>
                <c:pt idx="1617">
                  <c:v>35.610000133514404</c:v>
                </c:pt>
                <c:pt idx="1618">
                  <c:v>35.610000133514404</c:v>
                </c:pt>
                <c:pt idx="1619">
                  <c:v>35.610000133514404</c:v>
                </c:pt>
                <c:pt idx="1620">
                  <c:v>35.610000133514404</c:v>
                </c:pt>
                <c:pt idx="1621">
                  <c:v>35.610000133514404</c:v>
                </c:pt>
                <c:pt idx="1622">
                  <c:v>35.610000133514404</c:v>
                </c:pt>
                <c:pt idx="1623">
                  <c:v>35.610000133514404</c:v>
                </c:pt>
                <c:pt idx="1624">
                  <c:v>35.610000133514404</c:v>
                </c:pt>
                <c:pt idx="1625">
                  <c:v>35.640000104904175</c:v>
                </c:pt>
                <c:pt idx="1626">
                  <c:v>35.660000085830688</c:v>
                </c:pt>
                <c:pt idx="1627">
                  <c:v>35.680000066757202</c:v>
                </c:pt>
                <c:pt idx="1628">
                  <c:v>35.710000038146973</c:v>
                </c:pt>
                <c:pt idx="1629">
                  <c:v>35.730000019073486</c:v>
                </c:pt>
                <c:pt idx="1630">
                  <c:v>35.75</c:v>
                </c:pt>
                <c:pt idx="1631">
                  <c:v>35.770000219345093</c:v>
                </c:pt>
                <c:pt idx="1632">
                  <c:v>35.800000190734863</c:v>
                </c:pt>
                <c:pt idx="1633">
                  <c:v>35.820000171661377</c:v>
                </c:pt>
                <c:pt idx="1634">
                  <c:v>35.840000152587891</c:v>
                </c:pt>
                <c:pt idx="1635">
                  <c:v>35.870000123977661</c:v>
                </c:pt>
                <c:pt idx="1636">
                  <c:v>35.890000104904175</c:v>
                </c:pt>
                <c:pt idx="1637">
                  <c:v>35.910000085830688</c:v>
                </c:pt>
                <c:pt idx="1638">
                  <c:v>35.930000066757202</c:v>
                </c:pt>
                <c:pt idx="1639">
                  <c:v>35.960000038146973</c:v>
                </c:pt>
                <c:pt idx="1640">
                  <c:v>35.980000019073486</c:v>
                </c:pt>
                <c:pt idx="1641">
                  <c:v>36</c:v>
                </c:pt>
                <c:pt idx="1642">
                  <c:v>36.03000020980835</c:v>
                </c:pt>
                <c:pt idx="1643">
                  <c:v>36.050000190734863</c:v>
                </c:pt>
                <c:pt idx="1644">
                  <c:v>36.070000171661377</c:v>
                </c:pt>
                <c:pt idx="1645">
                  <c:v>36.100000143051147</c:v>
                </c:pt>
                <c:pt idx="1646">
                  <c:v>36.120000123977661</c:v>
                </c:pt>
                <c:pt idx="1647">
                  <c:v>36.140000104904175</c:v>
                </c:pt>
                <c:pt idx="1648">
                  <c:v>36.160000085830688</c:v>
                </c:pt>
                <c:pt idx="1649">
                  <c:v>36.190000057220459</c:v>
                </c:pt>
                <c:pt idx="1650">
                  <c:v>36.210000038146973</c:v>
                </c:pt>
                <c:pt idx="1651">
                  <c:v>36.230000019073486</c:v>
                </c:pt>
                <c:pt idx="1652">
                  <c:v>36.260000228881836</c:v>
                </c:pt>
                <c:pt idx="1653">
                  <c:v>36.28000020980835</c:v>
                </c:pt>
                <c:pt idx="1654">
                  <c:v>36.300000190734863</c:v>
                </c:pt>
                <c:pt idx="1655">
                  <c:v>36.320000171661377</c:v>
                </c:pt>
                <c:pt idx="1656">
                  <c:v>36.350000143051147</c:v>
                </c:pt>
                <c:pt idx="1657">
                  <c:v>36.370000123977661</c:v>
                </c:pt>
                <c:pt idx="1658">
                  <c:v>36.390000104904175</c:v>
                </c:pt>
                <c:pt idx="1659">
                  <c:v>36.420000076293945</c:v>
                </c:pt>
                <c:pt idx="1660">
                  <c:v>36.440000057220459</c:v>
                </c:pt>
                <c:pt idx="1661">
                  <c:v>36.460000038146973</c:v>
                </c:pt>
                <c:pt idx="1662">
                  <c:v>36.490000009536743</c:v>
                </c:pt>
                <c:pt idx="1663">
                  <c:v>36.510000228881836</c:v>
                </c:pt>
                <c:pt idx="1664">
                  <c:v>36.53000020980835</c:v>
                </c:pt>
                <c:pt idx="1665">
                  <c:v>36.550000190734863</c:v>
                </c:pt>
                <c:pt idx="1666">
                  <c:v>36.580000162124634</c:v>
                </c:pt>
                <c:pt idx="1667">
                  <c:v>36.600000143051147</c:v>
                </c:pt>
                <c:pt idx="1668">
                  <c:v>36.620000123977661</c:v>
                </c:pt>
                <c:pt idx="1669">
                  <c:v>36.650000095367432</c:v>
                </c:pt>
                <c:pt idx="1670">
                  <c:v>36.670000076293945</c:v>
                </c:pt>
                <c:pt idx="1671">
                  <c:v>36.690000057220459</c:v>
                </c:pt>
                <c:pt idx="1672">
                  <c:v>36.710000038146973</c:v>
                </c:pt>
                <c:pt idx="1673">
                  <c:v>36.740000009536743</c:v>
                </c:pt>
                <c:pt idx="1674">
                  <c:v>36.760000228881836</c:v>
                </c:pt>
                <c:pt idx="1675">
                  <c:v>36.78000020980835</c:v>
                </c:pt>
                <c:pt idx="1676">
                  <c:v>36.800000190734863</c:v>
                </c:pt>
                <c:pt idx="1677">
                  <c:v>36.830000162124634</c:v>
                </c:pt>
                <c:pt idx="1678">
                  <c:v>36.850000143051147</c:v>
                </c:pt>
                <c:pt idx="1679">
                  <c:v>36.870000123977661</c:v>
                </c:pt>
                <c:pt idx="1680">
                  <c:v>36.900000095367432</c:v>
                </c:pt>
                <c:pt idx="1681">
                  <c:v>36.920000076293945</c:v>
                </c:pt>
                <c:pt idx="1682">
                  <c:v>36.940000057220459</c:v>
                </c:pt>
                <c:pt idx="1683">
                  <c:v>36.960000038146973</c:v>
                </c:pt>
                <c:pt idx="1684">
                  <c:v>36.990000009536743</c:v>
                </c:pt>
                <c:pt idx="1685">
                  <c:v>37.010000228881836</c:v>
                </c:pt>
                <c:pt idx="1686">
                  <c:v>37.03000020980835</c:v>
                </c:pt>
                <c:pt idx="1687">
                  <c:v>37.050000190734863</c:v>
                </c:pt>
                <c:pt idx="1688">
                  <c:v>37.080000162124634</c:v>
                </c:pt>
                <c:pt idx="1689">
                  <c:v>37.100000143051147</c:v>
                </c:pt>
                <c:pt idx="1690">
                  <c:v>37.120000123977661</c:v>
                </c:pt>
                <c:pt idx="1691">
                  <c:v>37.150000095367432</c:v>
                </c:pt>
                <c:pt idx="1692">
                  <c:v>37.170000076293945</c:v>
                </c:pt>
                <c:pt idx="1693">
                  <c:v>37.190000057220459</c:v>
                </c:pt>
                <c:pt idx="1694">
                  <c:v>37.210000038146973</c:v>
                </c:pt>
                <c:pt idx="1695">
                  <c:v>37.240000009536743</c:v>
                </c:pt>
                <c:pt idx="1696">
                  <c:v>37.260000228881836</c:v>
                </c:pt>
                <c:pt idx="1697">
                  <c:v>37.28000020980835</c:v>
                </c:pt>
                <c:pt idx="1698">
                  <c:v>37.31000018119812</c:v>
                </c:pt>
                <c:pt idx="1699">
                  <c:v>37.330000162124634</c:v>
                </c:pt>
                <c:pt idx="1700">
                  <c:v>37.350000143051147</c:v>
                </c:pt>
                <c:pt idx="1701">
                  <c:v>37.380000114440918</c:v>
                </c:pt>
                <c:pt idx="1702">
                  <c:v>37.400000095367432</c:v>
                </c:pt>
                <c:pt idx="1703">
                  <c:v>37.420000076293945</c:v>
                </c:pt>
                <c:pt idx="1704">
                  <c:v>37.440000057220459</c:v>
                </c:pt>
                <c:pt idx="1705">
                  <c:v>37.470000028610229</c:v>
                </c:pt>
                <c:pt idx="1706">
                  <c:v>37.490000009536743</c:v>
                </c:pt>
                <c:pt idx="1707">
                  <c:v>37.510000228881836</c:v>
                </c:pt>
                <c:pt idx="1708">
                  <c:v>37.540000200271606</c:v>
                </c:pt>
                <c:pt idx="1709">
                  <c:v>37.56000018119812</c:v>
                </c:pt>
                <c:pt idx="1710">
                  <c:v>37.580000162124634</c:v>
                </c:pt>
                <c:pt idx="1711">
                  <c:v>37.600000143051147</c:v>
                </c:pt>
                <c:pt idx="1712">
                  <c:v>37.630000114440918</c:v>
                </c:pt>
                <c:pt idx="1713">
                  <c:v>37.650000095367432</c:v>
                </c:pt>
                <c:pt idx="1714">
                  <c:v>37.670000076293945</c:v>
                </c:pt>
                <c:pt idx="1715">
                  <c:v>37.700000047683716</c:v>
                </c:pt>
                <c:pt idx="1716">
                  <c:v>37.720000028610229</c:v>
                </c:pt>
                <c:pt idx="1717">
                  <c:v>37.740000009536743</c:v>
                </c:pt>
                <c:pt idx="1718">
                  <c:v>37.770000219345093</c:v>
                </c:pt>
                <c:pt idx="1719">
                  <c:v>37.790000200271606</c:v>
                </c:pt>
                <c:pt idx="1720">
                  <c:v>37.81000018119812</c:v>
                </c:pt>
                <c:pt idx="1721">
                  <c:v>37.830000162124634</c:v>
                </c:pt>
                <c:pt idx="1722">
                  <c:v>37.860000133514404</c:v>
                </c:pt>
                <c:pt idx="1723">
                  <c:v>37.880000114440918</c:v>
                </c:pt>
                <c:pt idx="1724">
                  <c:v>37.900000095367432</c:v>
                </c:pt>
                <c:pt idx="1725">
                  <c:v>37.930000066757202</c:v>
                </c:pt>
                <c:pt idx="1726">
                  <c:v>37.950000047683716</c:v>
                </c:pt>
                <c:pt idx="1727">
                  <c:v>37.970000028610229</c:v>
                </c:pt>
                <c:pt idx="1728">
                  <c:v>37.990000009536743</c:v>
                </c:pt>
                <c:pt idx="1729">
                  <c:v>38.020000219345093</c:v>
                </c:pt>
                <c:pt idx="1730">
                  <c:v>38.040000200271606</c:v>
                </c:pt>
                <c:pt idx="1731">
                  <c:v>38.06000018119812</c:v>
                </c:pt>
                <c:pt idx="1732">
                  <c:v>38.090000152587891</c:v>
                </c:pt>
                <c:pt idx="1733">
                  <c:v>38.110000133514404</c:v>
                </c:pt>
                <c:pt idx="1734">
                  <c:v>38.130000114440918</c:v>
                </c:pt>
                <c:pt idx="1735">
                  <c:v>38.160000085830688</c:v>
                </c:pt>
                <c:pt idx="1736">
                  <c:v>38.180000066757202</c:v>
                </c:pt>
                <c:pt idx="1737">
                  <c:v>38.200000047683716</c:v>
                </c:pt>
                <c:pt idx="1738">
                  <c:v>38.220000028610229</c:v>
                </c:pt>
                <c:pt idx="1739">
                  <c:v>38.25</c:v>
                </c:pt>
                <c:pt idx="1740">
                  <c:v>38.270000219345093</c:v>
                </c:pt>
                <c:pt idx="1741">
                  <c:v>38.290000200271606</c:v>
                </c:pt>
                <c:pt idx="1742">
                  <c:v>38.320000171661377</c:v>
                </c:pt>
                <c:pt idx="1743">
                  <c:v>38.340000152587891</c:v>
                </c:pt>
                <c:pt idx="1744">
                  <c:v>38.360000133514404</c:v>
                </c:pt>
                <c:pt idx="1745">
                  <c:v>38.380000114440918</c:v>
                </c:pt>
                <c:pt idx="1746">
                  <c:v>38.410000085830688</c:v>
                </c:pt>
                <c:pt idx="1747">
                  <c:v>38.430000066757202</c:v>
                </c:pt>
                <c:pt idx="1748">
                  <c:v>38.450000047683716</c:v>
                </c:pt>
                <c:pt idx="1749">
                  <c:v>38.480000019073486</c:v>
                </c:pt>
                <c:pt idx="1750">
                  <c:v>38.5</c:v>
                </c:pt>
                <c:pt idx="1751">
                  <c:v>38.520000219345093</c:v>
                </c:pt>
                <c:pt idx="1752">
                  <c:v>38.550000190734863</c:v>
                </c:pt>
                <c:pt idx="1753">
                  <c:v>38.570000171661377</c:v>
                </c:pt>
                <c:pt idx="1754">
                  <c:v>38.590000152587891</c:v>
                </c:pt>
                <c:pt idx="1755">
                  <c:v>38.610000133514404</c:v>
                </c:pt>
                <c:pt idx="1756">
                  <c:v>38.640000104904175</c:v>
                </c:pt>
                <c:pt idx="1757">
                  <c:v>38.660000085830688</c:v>
                </c:pt>
                <c:pt idx="1758">
                  <c:v>38.680000066757202</c:v>
                </c:pt>
                <c:pt idx="1759">
                  <c:v>38.710000038146973</c:v>
                </c:pt>
                <c:pt idx="1760">
                  <c:v>38.730000019073486</c:v>
                </c:pt>
                <c:pt idx="1761">
                  <c:v>38.75</c:v>
                </c:pt>
                <c:pt idx="1762">
                  <c:v>38.770000219345093</c:v>
                </c:pt>
                <c:pt idx="1763">
                  <c:v>38.800000190734863</c:v>
                </c:pt>
                <c:pt idx="1764">
                  <c:v>38.820000171661377</c:v>
                </c:pt>
                <c:pt idx="1765">
                  <c:v>38.840000152587891</c:v>
                </c:pt>
                <c:pt idx="1766">
                  <c:v>38.860000133514404</c:v>
                </c:pt>
                <c:pt idx="1767">
                  <c:v>38.890000104904175</c:v>
                </c:pt>
                <c:pt idx="1768">
                  <c:v>38.910000085830688</c:v>
                </c:pt>
                <c:pt idx="1769">
                  <c:v>38.930000066757202</c:v>
                </c:pt>
                <c:pt idx="1770">
                  <c:v>38.960000038146973</c:v>
                </c:pt>
                <c:pt idx="1771">
                  <c:v>38.980000019073486</c:v>
                </c:pt>
                <c:pt idx="1772">
                  <c:v>39</c:v>
                </c:pt>
                <c:pt idx="1773">
                  <c:v>39.020000219345093</c:v>
                </c:pt>
                <c:pt idx="1774">
                  <c:v>39.050000190734863</c:v>
                </c:pt>
                <c:pt idx="1775">
                  <c:v>39.070000171661377</c:v>
                </c:pt>
                <c:pt idx="1776">
                  <c:v>39.090000152587891</c:v>
                </c:pt>
                <c:pt idx="1777">
                  <c:v>39.110000133514404</c:v>
                </c:pt>
                <c:pt idx="1778">
                  <c:v>39.140000104904175</c:v>
                </c:pt>
                <c:pt idx="1779">
                  <c:v>39.160000085830688</c:v>
                </c:pt>
                <c:pt idx="1780">
                  <c:v>39.180000066757202</c:v>
                </c:pt>
                <c:pt idx="1781">
                  <c:v>39.210000038146973</c:v>
                </c:pt>
                <c:pt idx="1782">
                  <c:v>39.230000019073486</c:v>
                </c:pt>
                <c:pt idx="1783">
                  <c:v>39.25</c:v>
                </c:pt>
                <c:pt idx="1784">
                  <c:v>39.270000219345093</c:v>
                </c:pt>
                <c:pt idx="1785">
                  <c:v>39.300000190734863</c:v>
                </c:pt>
                <c:pt idx="1786">
                  <c:v>39.320000171661377</c:v>
                </c:pt>
                <c:pt idx="1787">
                  <c:v>39.340000152587891</c:v>
                </c:pt>
                <c:pt idx="1788">
                  <c:v>39.370000123977661</c:v>
                </c:pt>
                <c:pt idx="1789">
                  <c:v>39.390000104904175</c:v>
                </c:pt>
                <c:pt idx="1790">
                  <c:v>39.410000085830688</c:v>
                </c:pt>
                <c:pt idx="1791">
                  <c:v>39.440000057220459</c:v>
                </c:pt>
                <c:pt idx="1792">
                  <c:v>39.460000038146973</c:v>
                </c:pt>
                <c:pt idx="1793">
                  <c:v>39.480000019073486</c:v>
                </c:pt>
                <c:pt idx="1794">
                  <c:v>39.5</c:v>
                </c:pt>
                <c:pt idx="1795">
                  <c:v>39.53000020980835</c:v>
                </c:pt>
                <c:pt idx="1796">
                  <c:v>39.550000190734863</c:v>
                </c:pt>
                <c:pt idx="1797">
                  <c:v>39.570000171661377</c:v>
                </c:pt>
                <c:pt idx="1798">
                  <c:v>39.600000143051147</c:v>
                </c:pt>
                <c:pt idx="1799">
                  <c:v>39.620000123977661</c:v>
                </c:pt>
                <c:pt idx="1800">
                  <c:v>39.640000104904175</c:v>
                </c:pt>
                <c:pt idx="1801">
                  <c:v>39.660000085830688</c:v>
                </c:pt>
                <c:pt idx="1802">
                  <c:v>39.690000057220459</c:v>
                </c:pt>
                <c:pt idx="1803">
                  <c:v>39.710000038146973</c:v>
                </c:pt>
                <c:pt idx="1804">
                  <c:v>39.730000019073486</c:v>
                </c:pt>
                <c:pt idx="1805">
                  <c:v>39.760000228881836</c:v>
                </c:pt>
                <c:pt idx="1806">
                  <c:v>39.78000020980835</c:v>
                </c:pt>
                <c:pt idx="1807">
                  <c:v>39.800000190734863</c:v>
                </c:pt>
                <c:pt idx="1808">
                  <c:v>39.830000162124634</c:v>
                </c:pt>
                <c:pt idx="1809">
                  <c:v>39.850000143051147</c:v>
                </c:pt>
                <c:pt idx="1810">
                  <c:v>39.870000123977661</c:v>
                </c:pt>
                <c:pt idx="1811">
                  <c:v>39.890000104904175</c:v>
                </c:pt>
                <c:pt idx="1812">
                  <c:v>39.920000076293945</c:v>
                </c:pt>
                <c:pt idx="1813">
                  <c:v>39.940000057220459</c:v>
                </c:pt>
                <c:pt idx="1814">
                  <c:v>39.960000038146973</c:v>
                </c:pt>
                <c:pt idx="1815">
                  <c:v>39.990000009536743</c:v>
                </c:pt>
                <c:pt idx="1816">
                  <c:v>40.010000228881836</c:v>
                </c:pt>
                <c:pt idx="1817">
                  <c:v>40.03000020980835</c:v>
                </c:pt>
                <c:pt idx="1818">
                  <c:v>40.050000190734863</c:v>
                </c:pt>
                <c:pt idx="1819">
                  <c:v>40.080000162124634</c:v>
                </c:pt>
                <c:pt idx="1820">
                  <c:v>40.100000143051147</c:v>
                </c:pt>
                <c:pt idx="1821">
                  <c:v>40.120000123977661</c:v>
                </c:pt>
                <c:pt idx="1822">
                  <c:v>40.150000095367432</c:v>
                </c:pt>
                <c:pt idx="1823">
                  <c:v>40.170000076293945</c:v>
                </c:pt>
                <c:pt idx="1824">
                  <c:v>40.190000057220459</c:v>
                </c:pt>
                <c:pt idx="1825">
                  <c:v>40.220000028610229</c:v>
                </c:pt>
                <c:pt idx="1826">
                  <c:v>40.240000009536743</c:v>
                </c:pt>
                <c:pt idx="1827">
                  <c:v>40.260000228881836</c:v>
                </c:pt>
                <c:pt idx="1828">
                  <c:v>40.28000020980835</c:v>
                </c:pt>
                <c:pt idx="1829">
                  <c:v>40.31000018119812</c:v>
                </c:pt>
                <c:pt idx="1830">
                  <c:v>40.330000162124634</c:v>
                </c:pt>
                <c:pt idx="1831">
                  <c:v>40.350000143051147</c:v>
                </c:pt>
                <c:pt idx="1832">
                  <c:v>40.380000114440918</c:v>
                </c:pt>
                <c:pt idx="1833">
                  <c:v>40.400000095367432</c:v>
                </c:pt>
                <c:pt idx="1834">
                  <c:v>40.420000076293945</c:v>
                </c:pt>
                <c:pt idx="1835">
                  <c:v>40.440000057220459</c:v>
                </c:pt>
                <c:pt idx="1836">
                  <c:v>40.470000028610229</c:v>
                </c:pt>
                <c:pt idx="1837">
                  <c:v>40.490000009536743</c:v>
                </c:pt>
                <c:pt idx="1838">
                  <c:v>40.510000228881836</c:v>
                </c:pt>
                <c:pt idx="1839">
                  <c:v>40.540000200271606</c:v>
                </c:pt>
                <c:pt idx="1840">
                  <c:v>40.56000018119812</c:v>
                </c:pt>
                <c:pt idx="1841">
                  <c:v>40.580000162124634</c:v>
                </c:pt>
                <c:pt idx="1842">
                  <c:v>40.610000133514404</c:v>
                </c:pt>
                <c:pt idx="1843">
                  <c:v>41.210000038146973</c:v>
                </c:pt>
                <c:pt idx="1844">
                  <c:v>41.210000038146973</c:v>
                </c:pt>
                <c:pt idx="1845">
                  <c:v>41.210000038146973</c:v>
                </c:pt>
                <c:pt idx="1846">
                  <c:v>41.210000038146973</c:v>
                </c:pt>
                <c:pt idx="1847">
                  <c:v>41.220000028610229</c:v>
                </c:pt>
                <c:pt idx="1848">
                  <c:v>41.220000028610229</c:v>
                </c:pt>
                <c:pt idx="1849">
                  <c:v>41.220000028610229</c:v>
                </c:pt>
                <c:pt idx="1850">
                  <c:v>41.220000028610229</c:v>
                </c:pt>
                <c:pt idx="1851">
                  <c:v>41.220000028610229</c:v>
                </c:pt>
                <c:pt idx="1852">
                  <c:v>41.220000028610229</c:v>
                </c:pt>
                <c:pt idx="1853">
                  <c:v>41.220000028610229</c:v>
                </c:pt>
                <c:pt idx="1854">
                  <c:v>41.220000028610229</c:v>
                </c:pt>
                <c:pt idx="1855">
                  <c:v>41.220000028610229</c:v>
                </c:pt>
                <c:pt idx="1856">
                  <c:v>41.220000028610229</c:v>
                </c:pt>
                <c:pt idx="1857">
                  <c:v>41.220000028610229</c:v>
                </c:pt>
                <c:pt idx="1858">
                  <c:v>41.220000028610229</c:v>
                </c:pt>
                <c:pt idx="1859">
                  <c:v>41.220000028610229</c:v>
                </c:pt>
                <c:pt idx="1860">
                  <c:v>41.220000028610229</c:v>
                </c:pt>
                <c:pt idx="1861">
                  <c:v>41.220000028610229</c:v>
                </c:pt>
                <c:pt idx="1862">
                  <c:v>41.220000028610229</c:v>
                </c:pt>
                <c:pt idx="1863">
                  <c:v>41.220000028610229</c:v>
                </c:pt>
                <c:pt idx="1864">
                  <c:v>41.220000028610229</c:v>
                </c:pt>
                <c:pt idx="1865">
                  <c:v>41.220000028610229</c:v>
                </c:pt>
                <c:pt idx="1866">
                  <c:v>41.220000028610229</c:v>
                </c:pt>
                <c:pt idx="1867">
                  <c:v>41.220000028610229</c:v>
                </c:pt>
                <c:pt idx="1868">
                  <c:v>41.220000028610229</c:v>
                </c:pt>
                <c:pt idx="1869">
                  <c:v>41.220000028610229</c:v>
                </c:pt>
                <c:pt idx="1870">
                  <c:v>41.240000009536743</c:v>
                </c:pt>
                <c:pt idx="1871">
                  <c:v>41.270000219345093</c:v>
                </c:pt>
                <c:pt idx="1872">
                  <c:v>41.290000200271606</c:v>
                </c:pt>
                <c:pt idx="1873">
                  <c:v>41.31000018119812</c:v>
                </c:pt>
                <c:pt idx="1874">
                  <c:v>41.330000162124634</c:v>
                </c:pt>
                <c:pt idx="1875">
                  <c:v>41.360000133514404</c:v>
                </c:pt>
                <c:pt idx="1876">
                  <c:v>41.380000114440918</c:v>
                </c:pt>
                <c:pt idx="1877">
                  <c:v>41.400000095367432</c:v>
                </c:pt>
                <c:pt idx="1878">
                  <c:v>41.430000066757202</c:v>
                </c:pt>
                <c:pt idx="1879">
                  <c:v>41.450000047683716</c:v>
                </c:pt>
                <c:pt idx="1880">
                  <c:v>41.470000028610229</c:v>
                </c:pt>
                <c:pt idx="1881">
                  <c:v>41.490000009536743</c:v>
                </c:pt>
                <c:pt idx="1882">
                  <c:v>41.520000219345093</c:v>
                </c:pt>
                <c:pt idx="1883">
                  <c:v>41.540000200271606</c:v>
                </c:pt>
                <c:pt idx="1884">
                  <c:v>41.56000018119812</c:v>
                </c:pt>
                <c:pt idx="1885">
                  <c:v>41.590000152587891</c:v>
                </c:pt>
                <c:pt idx="1886">
                  <c:v>41.610000133514404</c:v>
                </c:pt>
                <c:pt idx="1887">
                  <c:v>41.630000114440918</c:v>
                </c:pt>
                <c:pt idx="1888">
                  <c:v>41.660000085830688</c:v>
                </c:pt>
                <c:pt idx="1889">
                  <c:v>41.680000066757202</c:v>
                </c:pt>
                <c:pt idx="1890">
                  <c:v>41.700000047683716</c:v>
                </c:pt>
                <c:pt idx="1891">
                  <c:v>41.720000028610229</c:v>
                </c:pt>
                <c:pt idx="1892">
                  <c:v>41.75</c:v>
                </c:pt>
                <c:pt idx="1893">
                  <c:v>41.770000219345093</c:v>
                </c:pt>
                <c:pt idx="1894">
                  <c:v>41.790000200271606</c:v>
                </c:pt>
                <c:pt idx="1895">
                  <c:v>41.820000171661377</c:v>
                </c:pt>
                <c:pt idx="1896">
                  <c:v>41.840000152587891</c:v>
                </c:pt>
                <c:pt idx="1897">
                  <c:v>41.860000133514404</c:v>
                </c:pt>
                <c:pt idx="1898">
                  <c:v>41.880000114440918</c:v>
                </c:pt>
                <c:pt idx="1899">
                  <c:v>41.910000085830688</c:v>
                </c:pt>
                <c:pt idx="1900">
                  <c:v>41.930000066757202</c:v>
                </c:pt>
                <c:pt idx="1901">
                  <c:v>41.950000047683716</c:v>
                </c:pt>
                <c:pt idx="1902">
                  <c:v>41.980000019073486</c:v>
                </c:pt>
                <c:pt idx="1903">
                  <c:v>42</c:v>
                </c:pt>
                <c:pt idx="1904">
                  <c:v>42.020000219345093</c:v>
                </c:pt>
                <c:pt idx="1905">
                  <c:v>42.050000190734863</c:v>
                </c:pt>
                <c:pt idx="1906">
                  <c:v>42.070000171661377</c:v>
                </c:pt>
                <c:pt idx="1907">
                  <c:v>42.090000152587891</c:v>
                </c:pt>
                <c:pt idx="1908">
                  <c:v>42.110000133514404</c:v>
                </c:pt>
                <c:pt idx="1909">
                  <c:v>42.140000104904175</c:v>
                </c:pt>
                <c:pt idx="1910">
                  <c:v>42.160000085830688</c:v>
                </c:pt>
                <c:pt idx="1911">
                  <c:v>42.180000066757202</c:v>
                </c:pt>
                <c:pt idx="1912">
                  <c:v>42.210000038146973</c:v>
                </c:pt>
                <c:pt idx="1913">
                  <c:v>42.230000019073486</c:v>
                </c:pt>
                <c:pt idx="1914">
                  <c:v>42.25</c:v>
                </c:pt>
                <c:pt idx="1915">
                  <c:v>42.270000219345093</c:v>
                </c:pt>
                <c:pt idx="1916">
                  <c:v>42.300000190734863</c:v>
                </c:pt>
                <c:pt idx="1917">
                  <c:v>42.320000171661377</c:v>
                </c:pt>
                <c:pt idx="1918">
                  <c:v>42.340000152587891</c:v>
                </c:pt>
                <c:pt idx="1919">
                  <c:v>42.370000123977661</c:v>
                </c:pt>
                <c:pt idx="1920">
                  <c:v>42.390000104904175</c:v>
                </c:pt>
                <c:pt idx="1921">
                  <c:v>42.410000085830688</c:v>
                </c:pt>
                <c:pt idx="1922">
                  <c:v>42.440000057220459</c:v>
                </c:pt>
                <c:pt idx="1923">
                  <c:v>42.460000038146973</c:v>
                </c:pt>
                <c:pt idx="1924">
                  <c:v>42.480000019073486</c:v>
                </c:pt>
                <c:pt idx="1925">
                  <c:v>42.5</c:v>
                </c:pt>
                <c:pt idx="1926">
                  <c:v>42.53000020980835</c:v>
                </c:pt>
                <c:pt idx="1927">
                  <c:v>42.550000190734863</c:v>
                </c:pt>
                <c:pt idx="1928">
                  <c:v>42.570000171661377</c:v>
                </c:pt>
                <c:pt idx="1929">
                  <c:v>42.600000143051147</c:v>
                </c:pt>
                <c:pt idx="1930">
                  <c:v>42.620000123977661</c:v>
                </c:pt>
                <c:pt idx="1931">
                  <c:v>42.640000104904175</c:v>
                </c:pt>
                <c:pt idx="1932">
                  <c:v>42.660000085830688</c:v>
                </c:pt>
                <c:pt idx="1933">
                  <c:v>42.690000057220459</c:v>
                </c:pt>
                <c:pt idx="1934">
                  <c:v>42.710000038146973</c:v>
                </c:pt>
                <c:pt idx="1935">
                  <c:v>42.730000019073486</c:v>
                </c:pt>
                <c:pt idx="1936">
                  <c:v>42.760000228881836</c:v>
                </c:pt>
                <c:pt idx="1937">
                  <c:v>42.78000020980835</c:v>
                </c:pt>
                <c:pt idx="1938">
                  <c:v>42.800000190734863</c:v>
                </c:pt>
                <c:pt idx="1939">
                  <c:v>42.830000162124634</c:v>
                </c:pt>
                <c:pt idx="1940">
                  <c:v>42.850000143051147</c:v>
                </c:pt>
                <c:pt idx="1941">
                  <c:v>42.870000123977661</c:v>
                </c:pt>
                <c:pt idx="1942">
                  <c:v>42.890000104904175</c:v>
                </c:pt>
                <c:pt idx="1943">
                  <c:v>42.920000076293945</c:v>
                </c:pt>
                <c:pt idx="1944">
                  <c:v>42.940000057220459</c:v>
                </c:pt>
                <c:pt idx="1945">
                  <c:v>42.960000038146973</c:v>
                </c:pt>
                <c:pt idx="1946">
                  <c:v>42.990000009536743</c:v>
                </c:pt>
                <c:pt idx="1947">
                  <c:v>43.010000228881836</c:v>
                </c:pt>
                <c:pt idx="1948">
                  <c:v>43.03000020980835</c:v>
                </c:pt>
                <c:pt idx="1949">
                  <c:v>43.050000190734863</c:v>
                </c:pt>
                <c:pt idx="1950">
                  <c:v>43.080000162124634</c:v>
                </c:pt>
                <c:pt idx="1951">
                  <c:v>43.100000143051147</c:v>
                </c:pt>
                <c:pt idx="1952">
                  <c:v>43.120000123977661</c:v>
                </c:pt>
                <c:pt idx="1953">
                  <c:v>43.140000104904175</c:v>
                </c:pt>
                <c:pt idx="1954">
                  <c:v>43.170000076293945</c:v>
                </c:pt>
                <c:pt idx="1955">
                  <c:v>43.190000057220459</c:v>
                </c:pt>
                <c:pt idx="1956">
                  <c:v>43.210000038146973</c:v>
                </c:pt>
                <c:pt idx="1957">
                  <c:v>43.230000019073486</c:v>
                </c:pt>
                <c:pt idx="1958">
                  <c:v>43.260000228881836</c:v>
                </c:pt>
                <c:pt idx="1959">
                  <c:v>43.28000020980835</c:v>
                </c:pt>
                <c:pt idx="1960">
                  <c:v>43.300000190734863</c:v>
                </c:pt>
                <c:pt idx="1961">
                  <c:v>43.330000162124634</c:v>
                </c:pt>
                <c:pt idx="1962">
                  <c:v>43.350000143051147</c:v>
                </c:pt>
                <c:pt idx="1963">
                  <c:v>43.370000123977661</c:v>
                </c:pt>
                <c:pt idx="1964">
                  <c:v>43.390000104904175</c:v>
                </c:pt>
                <c:pt idx="1965">
                  <c:v>43.420000076293945</c:v>
                </c:pt>
                <c:pt idx="1966">
                  <c:v>43.440000057220459</c:v>
                </c:pt>
                <c:pt idx="1967">
                  <c:v>43.460000038146973</c:v>
                </c:pt>
                <c:pt idx="1968">
                  <c:v>43.490000009536743</c:v>
                </c:pt>
                <c:pt idx="1969">
                  <c:v>43.510000228881836</c:v>
                </c:pt>
                <c:pt idx="1970">
                  <c:v>43.53000020980835</c:v>
                </c:pt>
                <c:pt idx="1971">
                  <c:v>43.550000190734863</c:v>
                </c:pt>
                <c:pt idx="1972">
                  <c:v>43.580000162124634</c:v>
                </c:pt>
                <c:pt idx="1973">
                  <c:v>43.600000143051147</c:v>
                </c:pt>
                <c:pt idx="1974">
                  <c:v>43.620000123977661</c:v>
                </c:pt>
                <c:pt idx="1975">
                  <c:v>43.650000095367432</c:v>
                </c:pt>
                <c:pt idx="1976">
                  <c:v>43.670000076293945</c:v>
                </c:pt>
                <c:pt idx="1977">
                  <c:v>43.690000057220459</c:v>
                </c:pt>
                <c:pt idx="1978">
                  <c:v>43.720000028610229</c:v>
                </c:pt>
                <c:pt idx="1979">
                  <c:v>43.740000009536743</c:v>
                </c:pt>
                <c:pt idx="1980">
                  <c:v>43.760000228881836</c:v>
                </c:pt>
                <c:pt idx="1981">
                  <c:v>43.78000020980835</c:v>
                </c:pt>
                <c:pt idx="1982">
                  <c:v>43.81000018119812</c:v>
                </c:pt>
                <c:pt idx="1983">
                  <c:v>43.830000162124634</c:v>
                </c:pt>
                <c:pt idx="1984">
                  <c:v>43.850000143051147</c:v>
                </c:pt>
                <c:pt idx="1985">
                  <c:v>43.880000114440918</c:v>
                </c:pt>
                <c:pt idx="1986">
                  <c:v>43.900000095367432</c:v>
                </c:pt>
                <c:pt idx="1987">
                  <c:v>43.920000076293945</c:v>
                </c:pt>
                <c:pt idx="1988">
                  <c:v>43.940000057220459</c:v>
                </c:pt>
                <c:pt idx="1989">
                  <c:v>43.970000028610229</c:v>
                </c:pt>
                <c:pt idx="1990">
                  <c:v>43.990000009536743</c:v>
                </c:pt>
                <c:pt idx="1991">
                  <c:v>44.010000228881836</c:v>
                </c:pt>
                <c:pt idx="1992">
                  <c:v>44.040000200271606</c:v>
                </c:pt>
                <c:pt idx="1993">
                  <c:v>44.06000018119812</c:v>
                </c:pt>
                <c:pt idx="1994">
                  <c:v>44.080000162124634</c:v>
                </c:pt>
                <c:pt idx="1995">
                  <c:v>44.110000133514404</c:v>
                </c:pt>
                <c:pt idx="1996">
                  <c:v>44.130000114440918</c:v>
                </c:pt>
                <c:pt idx="1997">
                  <c:v>44.150000095367432</c:v>
                </c:pt>
                <c:pt idx="1998">
                  <c:v>44.170000076293945</c:v>
                </c:pt>
                <c:pt idx="1999">
                  <c:v>44.200000047683716</c:v>
                </c:pt>
                <c:pt idx="2000">
                  <c:v>44.220000028610229</c:v>
                </c:pt>
                <c:pt idx="2001">
                  <c:v>44.240000009536743</c:v>
                </c:pt>
                <c:pt idx="2002">
                  <c:v>44.270000219345093</c:v>
                </c:pt>
                <c:pt idx="2003">
                  <c:v>44.290000200271606</c:v>
                </c:pt>
                <c:pt idx="2004">
                  <c:v>44.31000018119812</c:v>
                </c:pt>
                <c:pt idx="2005">
                  <c:v>44.330000162124634</c:v>
                </c:pt>
                <c:pt idx="2006">
                  <c:v>44.360000133514404</c:v>
                </c:pt>
                <c:pt idx="2007">
                  <c:v>44.380000114440918</c:v>
                </c:pt>
                <c:pt idx="2008">
                  <c:v>44.400000095367432</c:v>
                </c:pt>
                <c:pt idx="2009">
                  <c:v>44.430000066757202</c:v>
                </c:pt>
                <c:pt idx="2010">
                  <c:v>44.450000047683716</c:v>
                </c:pt>
                <c:pt idx="2011">
                  <c:v>44.470000028610229</c:v>
                </c:pt>
                <c:pt idx="2012">
                  <c:v>44.5</c:v>
                </c:pt>
                <c:pt idx="2013">
                  <c:v>44.520000219345093</c:v>
                </c:pt>
                <c:pt idx="2014">
                  <c:v>44.540000200271606</c:v>
                </c:pt>
                <c:pt idx="2015">
                  <c:v>44.56000018119812</c:v>
                </c:pt>
                <c:pt idx="2016">
                  <c:v>44.590000152587891</c:v>
                </c:pt>
                <c:pt idx="2017">
                  <c:v>44.610000133514404</c:v>
                </c:pt>
                <c:pt idx="2018">
                  <c:v>44.630000114440918</c:v>
                </c:pt>
                <c:pt idx="2019">
                  <c:v>44.660000085830688</c:v>
                </c:pt>
                <c:pt idx="2020">
                  <c:v>44.680000066757202</c:v>
                </c:pt>
                <c:pt idx="2021">
                  <c:v>44.700000047683716</c:v>
                </c:pt>
                <c:pt idx="2022">
                  <c:v>44.720000028610229</c:v>
                </c:pt>
                <c:pt idx="2023">
                  <c:v>44.75</c:v>
                </c:pt>
                <c:pt idx="2024">
                  <c:v>44.770000219345093</c:v>
                </c:pt>
                <c:pt idx="2025">
                  <c:v>44.790000200271606</c:v>
                </c:pt>
                <c:pt idx="2026">
                  <c:v>44.820000171661377</c:v>
                </c:pt>
                <c:pt idx="2027">
                  <c:v>44.840000152587891</c:v>
                </c:pt>
                <c:pt idx="2028">
                  <c:v>44.860000133514404</c:v>
                </c:pt>
                <c:pt idx="2029">
                  <c:v>44.890000104904175</c:v>
                </c:pt>
                <c:pt idx="2030">
                  <c:v>44.910000085830688</c:v>
                </c:pt>
                <c:pt idx="2031">
                  <c:v>44.930000066757202</c:v>
                </c:pt>
                <c:pt idx="2032">
                  <c:v>44.950000047683716</c:v>
                </c:pt>
                <c:pt idx="2033">
                  <c:v>44.980000019073486</c:v>
                </c:pt>
                <c:pt idx="2034">
                  <c:v>45</c:v>
                </c:pt>
                <c:pt idx="2035">
                  <c:v>45.020000219345093</c:v>
                </c:pt>
                <c:pt idx="2036">
                  <c:v>45.050000190734863</c:v>
                </c:pt>
                <c:pt idx="2037">
                  <c:v>45.070000171661377</c:v>
                </c:pt>
                <c:pt idx="2038">
                  <c:v>45.090000152587891</c:v>
                </c:pt>
                <c:pt idx="2039">
                  <c:v>45.110000133514404</c:v>
                </c:pt>
                <c:pt idx="2040">
                  <c:v>45.140000104904175</c:v>
                </c:pt>
                <c:pt idx="2041">
                  <c:v>45.160000085830688</c:v>
                </c:pt>
                <c:pt idx="2042">
                  <c:v>45.180000066757202</c:v>
                </c:pt>
                <c:pt idx="2043">
                  <c:v>45.200000047683716</c:v>
                </c:pt>
                <c:pt idx="2044">
                  <c:v>45.230000019073486</c:v>
                </c:pt>
                <c:pt idx="2045">
                  <c:v>45.25</c:v>
                </c:pt>
                <c:pt idx="2046">
                  <c:v>45.270000219345093</c:v>
                </c:pt>
                <c:pt idx="2047">
                  <c:v>45.290000200271606</c:v>
                </c:pt>
                <c:pt idx="2048">
                  <c:v>45.320000171661377</c:v>
                </c:pt>
                <c:pt idx="2049">
                  <c:v>45.340000152587891</c:v>
                </c:pt>
                <c:pt idx="2050">
                  <c:v>45.360000133514404</c:v>
                </c:pt>
                <c:pt idx="2051">
                  <c:v>45.380000114440918</c:v>
                </c:pt>
                <c:pt idx="2052">
                  <c:v>45.410000085830688</c:v>
                </c:pt>
                <c:pt idx="2053">
                  <c:v>45.430000066757202</c:v>
                </c:pt>
                <c:pt idx="2054">
                  <c:v>45.450000047683716</c:v>
                </c:pt>
                <c:pt idx="2055">
                  <c:v>45.480000019073486</c:v>
                </c:pt>
                <c:pt idx="2056">
                  <c:v>45.5</c:v>
                </c:pt>
                <c:pt idx="2057">
                  <c:v>45.520000219345093</c:v>
                </c:pt>
                <c:pt idx="2058">
                  <c:v>45.550000190734863</c:v>
                </c:pt>
                <c:pt idx="2059">
                  <c:v>45.570000171661377</c:v>
                </c:pt>
                <c:pt idx="2060">
                  <c:v>45.590000152587891</c:v>
                </c:pt>
                <c:pt idx="2061">
                  <c:v>45.610000133514404</c:v>
                </c:pt>
                <c:pt idx="2062">
                  <c:v>45.640000104904175</c:v>
                </c:pt>
                <c:pt idx="2063">
                  <c:v>45.660000085830688</c:v>
                </c:pt>
                <c:pt idx="2064">
                  <c:v>45.680000066757202</c:v>
                </c:pt>
                <c:pt idx="2065">
                  <c:v>45.710000038146973</c:v>
                </c:pt>
                <c:pt idx="2066">
                  <c:v>45.730000019073486</c:v>
                </c:pt>
                <c:pt idx="2067">
                  <c:v>45.75</c:v>
                </c:pt>
                <c:pt idx="2068">
                  <c:v>45.770000219345093</c:v>
                </c:pt>
                <c:pt idx="2069">
                  <c:v>45.800000190734863</c:v>
                </c:pt>
                <c:pt idx="2070">
                  <c:v>45.820000171661377</c:v>
                </c:pt>
                <c:pt idx="2071">
                  <c:v>45.840000152587891</c:v>
                </c:pt>
                <c:pt idx="2072">
                  <c:v>45.870000123977661</c:v>
                </c:pt>
                <c:pt idx="2073">
                  <c:v>45.890000104904175</c:v>
                </c:pt>
                <c:pt idx="2074">
                  <c:v>45.910000085830688</c:v>
                </c:pt>
                <c:pt idx="2075">
                  <c:v>45.940000057220459</c:v>
                </c:pt>
                <c:pt idx="2076">
                  <c:v>45.960000038146973</c:v>
                </c:pt>
                <c:pt idx="2077">
                  <c:v>45.980000019073486</c:v>
                </c:pt>
                <c:pt idx="2078">
                  <c:v>46</c:v>
                </c:pt>
                <c:pt idx="2079">
                  <c:v>46.03000020980835</c:v>
                </c:pt>
                <c:pt idx="2080">
                  <c:v>46.050000190734863</c:v>
                </c:pt>
                <c:pt idx="2081">
                  <c:v>46.070000171661377</c:v>
                </c:pt>
                <c:pt idx="2082">
                  <c:v>46.100000143051147</c:v>
                </c:pt>
                <c:pt idx="2083">
                  <c:v>46.120000123977661</c:v>
                </c:pt>
                <c:pt idx="2084">
                  <c:v>46.140000104904175</c:v>
                </c:pt>
                <c:pt idx="2085">
                  <c:v>46.160000085830688</c:v>
                </c:pt>
                <c:pt idx="2086">
                  <c:v>46.190000057220459</c:v>
                </c:pt>
                <c:pt idx="2087">
                  <c:v>46.210000038146973</c:v>
                </c:pt>
                <c:pt idx="2088">
                  <c:v>47.230000019073486</c:v>
                </c:pt>
                <c:pt idx="2089">
                  <c:v>47.230000019073486</c:v>
                </c:pt>
                <c:pt idx="2090">
                  <c:v>47.230000019073486</c:v>
                </c:pt>
                <c:pt idx="2091">
                  <c:v>47.230000019073486</c:v>
                </c:pt>
                <c:pt idx="2092">
                  <c:v>47.230000019073486</c:v>
                </c:pt>
                <c:pt idx="2093">
                  <c:v>47.230000019073486</c:v>
                </c:pt>
                <c:pt idx="2094">
                  <c:v>47.230000019073486</c:v>
                </c:pt>
                <c:pt idx="2095">
                  <c:v>47.230000019073486</c:v>
                </c:pt>
                <c:pt idx="2096">
                  <c:v>47.230000019073486</c:v>
                </c:pt>
                <c:pt idx="2097">
                  <c:v>47.230000019073486</c:v>
                </c:pt>
                <c:pt idx="2098">
                  <c:v>47.230000019073486</c:v>
                </c:pt>
                <c:pt idx="2099">
                  <c:v>47.230000019073486</c:v>
                </c:pt>
                <c:pt idx="2100">
                  <c:v>47.230000019073486</c:v>
                </c:pt>
                <c:pt idx="2101">
                  <c:v>47.230000019073486</c:v>
                </c:pt>
                <c:pt idx="2102">
                  <c:v>47.230000019073486</c:v>
                </c:pt>
                <c:pt idx="2103">
                  <c:v>47.230000019073486</c:v>
                </c:pt>
                <c:pt idx="2104">
                  <c:v>47.230000019073486</c:v>
                </c:pt>
                <c:pt idx="2105">
                  <c:v>47.230000019073486</c:v>
                </c:pt>
                <c:pt idx="2106">
                  <c:v>47.230000019073486</c:v>
                </c:pt>
                <c:pt idx="2107">
                  <c:v>47.230000019073486</c:v>
                </c:pt>
                <c:pt idx="2108">
                  <c:v>47.230000019073486</c:v>
                </c:pt>
                <c:pt idx="2109">
                  <c:v>47.230000019073486</c:v>
                </c:pt>
                <c:pt idx="2110">
                  <c:v>47.240000009536743</c:v>
                </c:pt>
                <c:pt idx="2111">
                  <c:v>47.240000009536743</c:v>
                </c:pt>
                <c:pt idx="2112">
                  <c:v>47.240000009536743</c:v>
                </c:pt>
                <c:pt idx="2113">
                  <c:v>47.240000009536743</c:v>
                </c:pt>
                <c:pt idx="2114">
                  <c:v>47.240000009536743</c:v>
                </c:pt>
                <c:pt idx="2115">
                  <c:v>47.240000009536743</c:v>
                </c:pt>
                <c:pt idx="2116">
                  <c:v>47.240000009536743</c:v>
                </c:pt>
                <c:pt idx="2117">
                  <c:v>47.240000009536743</c:v>
                </c:pt>
                <c:pt idx="2118">
                  <c:v>47.240000009536743</c:v>
                </c:pt>
                <c:pt idx="2119">
                  <c:v>47.240000009536743</c:v>
                </c:pt>
                <c:pt idx="2120">
                  <c:v>47.240000009536743</c:v>
                </c:pt>
                <c:pt idx="2121">
                  <c:v>47.240000009536743</c:v>
                </c:pt>
                <c:pt idx="2122">
                  <c:v>47.240000009536743</c:v>
                </c:pt>
                <c:pt idx="2123">
                  <c:v>47.240000009536743</c:v>
                </c:pt>
                <c:pt idx="2124">
                  <c:v>47.240000009536743</c:v>
                </c:pt>
                <c:pt idx="2125">
                  <c:v>47.240000009536743</c:v>
                </c:pt>
                <c:pt idx="2126">
                  <c:v>47.240000009536743</c:v>
                </c:pt>
                <c:pt idx="2127">
                  <c:v>47.240000009536743</c:v>
                </c:pt>
                <c:pt idx="2128">
                  <c:v>47.240000009536743</c:v>
                </c:pt>
                <c:pt idx="2129">
                  <c:v>47.240000009536743</c:v>
                </c:pt>
                <c:pt idx="2130">
                  <c:v>47.240000009536743</c:v>
                </c:pt>
                <c:pt idx="2131">
                  <c:v>47.240000009536743</c:v>
                </c:pt>
                <c:pt idx="2132">
                  <c:v>47.240000009536743</c:v>
                </c:pt>
                <c:pt idx="2133">
                  <c:v>47.260000228881836</c:v>
                </c:pt>
                <c:pt idx="2134">
                  <c:v>47.290000200271606</c:v>
                </c:pt>
                <c:pt idx="2135">
                  <c:v>47.31000018119812</c:v>
                </c:pt>
                <c:pt idx="2136">
                  <c:v>47.330000162124634</c:v>
                </c:pt>
                <c:pt idx="2137">
                  <c:v>47.350000143051147</c:v>
                </c:pt>
                <c:pt idx="2138">
                  <c:v>47.380000114440918</c:v>
                </c:pt>
                <c:pt idx="2139">
                  <c:v>47.400000095367432</c:v>
                </c:pt>
                <c:pt idx="2140">
                  <c:v>47.420000076293945</c:v>
                </c:pt>
                <c:pt idx="2141">
                  <c:v>47.440000057220459</c:v>
                </c:pt>
                <c:pt idx="2142">
                  <c:v>47.470000028610229</c:v>
                </c:pt>
                <c:pt idx="2143">
                  <c:v>47.490000009536743</c:v>
                </c:pt>
                <c:pt idx="2144">
                  <c:v>47.510000228881836</c:v>
                </c:pt>
                <c:pt idx="2145">
                  <c:v>47.540000200271606</c:v>
                </c:pt>
                <c:pt idx="2146">
                  <c:v>47.56000018119812</c:v>
                </c:pt>
                <c:pt idx="2147">
                  <c:v>47.580000162124634</c:v>
                </c:pt>
                <c:pt idx="2148">
                  <c:v>47.610000133514404</c:v>
                </c:pt>
                <c:pt idx="2149">
                  <c:v>47.630000114440918</c:v>
                </c:pt>
                <c:pt idx="2150">
                  <c:v>47.650000095367432</c:v>
                </c:pt>
                <c:pt idx="2151">
                  <c:v>47.670000076293945</c:v>
                </c:pt>
                <c:pt idx="2152">
                  <c:v>47.700000047683716</c:v>
                </c:pt>
                <c:pt idx="2153">
                  <c:v>47.720000028610229</c:v>
                </c:pt>
                <c:pt idx="2154">
                  <c:v>47.740000009536743</c:v>
                </c:pt>
                <c:pt idx="2155">
                  <c:v>47.770000219345093</c:v>
                </c:pt>
                <c:pt idx="2156">
                  <c:v>47.790000200271606</c:v>
                </c:pt>
                <c:pt idx="2157">
                  <c:v>47.81000018119812</c:v>
                </c:pt>
                <c:pt idx="2158">
                  <c:v>47.830000162124634</c:v>
                </c:pt>
                <c:pt idx="2159">
                  <c:v>47.860000133514404</c:v>
                </c:pt>
                <c:pt idx="2160">
                  <c:v>47.880000114440918</c:v>
                </c:pt>
                <c:pt idx="2161">
                  <c:v>47.900000095367432</c:v>
                </c:pt>
                <c:pt idx="2162">
                  <c:v>47.930000066757202</c:v>
                </c:pt>
                <c:pt idx="2163">
                  <c:v>47.950000047683716</c:v>
                </c:pt>
                <c:pt idx="2164">
                  <c:v>47.970000028610229</c:v>
                </c:pt>
                <c:pt idx="2165">
                  <c:v>48</c:v>
                </c:pt>
                <c:pt idx="2166">
                  <c:v>48.020000219345093</c:v>
                </c:pt>
                <c:pt idx="2167">
                  <c:v>48.040000200271606</c:v>
                </c:pt>
                <c:pt idx="2168">
                  <c:v>48.06000018119812</c:v>
                </c:pt>
                <c:pt idx="2169">
                  <c:v>48.090000152587891</c:v>
                </c:pt>
                <c:pt idx="2170">
                  <c:v>48.110000133514404</c:v>
                </c:pt>
                <c:pt idx="2171">
                  <c:v>48.130000114440918</c:v>
                </c:pt>
                <c:pt idx="2172">
                  <c:v>48.160000085830688</c:v>
                </c:pt>
                <c:pt idx="2173">
                  <c:v>48.180000066757202</c:v>
                </c:pt>
                <c:pt idx="2174">
                  <c:v>48.200000047683716</c:v>
                </c:pt>
                <c:pt idx="2175">
                  <c:v>48.220000028610229</c:v>
                </c:pt>
                <c:pt idx="2176">
                  <c:v>48.25</c:v>
                </c:pt>
                <c:pt idx="2177">
                  <c:v>48.270000219345093</c:v>
                </c:pt>
                <c:pt idx="2178">
                  <c:v>48.290000200271606</c:v>
                </c:pt>
                <c:pt idx="2179">
                  <c:v>48.320000171661377</c:v>
                </c:pt>
                <c:pt idx="2180">
                  <c:v>48.340000152587891</c:v>
                </c:pt>
                <c:pt idx="2181">
                  <c:v>48.360000133514404</c:v>
                </c:pt>
                <c:pt idx="2182">
                  <c:v>48.390000104904175</c:v>
                </c:pt>
                <c:pt idx="2183">
                  <c:v>48.410000085830688</c:v>
                </c:pt>
                <c:pt idx="2184">
                  <c:v>48.430000066757202</c:v>
                </c:pt>
                <c:pt idx="2185">
                  <c:v>48.450000047683716</c:v>
                </c:pt>
                <c:pt idx="2186">
                  <c:v>48.480000019073486</c:v>
                </c:pt>
                <c:pt idx="2187">
                  <c:v>48.5</c:v>
                </c:pt>
                <c:pt idx="2188">
                  <c:v>48.520000219345093</c:v>
                </c:pt>
                <c:pt idx="2189">
                  <c:v>48.550000190734863</c:v>
                </c:pt>
                <c:pt idx="2190">
                  <c:v>48.570000171661377</c:v>
                </c:pt>
                <c:pt idx="2191">
                  <c:v>48.590000152587891</c:v>
                </c:pt>
                <c:pt idx="2192">
                  <c:v>48.610000133514404</c:v>
                </c:pt>
                <c:pt idx="2193">
                  <c:v>48.640000104904175</c:v>
                </c:pt>
                <c:pt idx="2194">
                  <c:v>48.660000085830688</c:v>
                </c:pt>
                <c:pt idx="2195">
                  <c:v>48.680000066757202</c:v>
                </c:pt>
                <c:pt idx="2196">
                  <c:v>48.710000038146973</c:v>
                </c:pt>
                <c:pt idx="2197">
                  <c:v>48.730000019073486</c:v>
                </c:pt>
                <c:pt idx="2198">
                  <c:v>48.75</c:v>
                </c:pt>
                <c:pt idx="2199">
                  <c:v>48.78000020980835</c:v>
                </c:pt>
                <c:pt idx="2200">
                  <c:v>48.800000190734863</c:v>
                </c:pt>
                <c:pt idx="2201">
                  <c:v>48.820000171661377</c:v>
                </c:pt>
                <c:pt idx="2202">
                  <c:v>48.840000152587891</c:v>
                </c:pt>
                <c:pt idx="2203">
                  <c:v>48.870000123977661</c:v>
                </c:pt>
                <c:pt idx="2204">
                  <c:v>48.890000104904175</c:v>
                </c:pt>
                <c:pt idx="2205">
                  <c:v>48.910000085830688</c:v>
                </c:pt>
                <c:pt idx="2206">
                  <c:v>48.940000057220459</c:v>
                </c:pt>
                <c:pt idx="2207">
                  <c:v>48.960000038146973</c:v>
                </c:pt>
                <c:pt idx="2208">
                  <c:v>48.980000019073486</c:v>
                </c:pt>
                <c:pt idx="2209">
                  <c:v>49</c:v>
                </c:pt>
                <c:pt idx="2210">
                  <c:v>49.03000020980835</c:v>
                </c:pt>
                <c:pt idx="2211">
                  <c:v>49.050000190734863</c:v>
                </c:pt>
                <c:pt idx="2212">
                  <c:v>49.070000171661377</c:v>
                </c:pt>
                <c:pt idx="2213">
                  <c:v>49.100000143051147</c:v>
                </c:pt>
                <c:pt idx="2214">
                  <c:v>49.120000123977661</c:v>
                </c:pt>
                <c:pt idx="2215">
                  <c:v>49.140000104904175</c:v>
                </c:pt>
                <c:pt idx="2216">
                  <c:v>49.170000076293945</c:v>
                </c:pt>
                <c:pt idx="2217">
                  <c:v>49.190000057220459</c:v>
                </c:pt>
                <c:pt idx="2218">
                  <c:v>49.210000038146973</c:v>
                </c:pt>
                <c:pt idx="2219">
                  <c:v>49.230000019073486</c:v>
                </c:pt>
                <c:pt idx="2220">
                  <c:v>49.260000228881836</c:v>
                </c:pt>
                <c:pt idx="2221">
                  <c:v>49.28000020980835</c:v>
                </c:pt>
                <c:pt idx="2222">
                  <c:v>49.300000190734863</c:v>
                </c:pt>
                <c:pt idx="2223">
                  <c:v>49.320000171661377</c:v>
                </c:pt>
                <c:pt idx="2224">
                  <c:v>49.350000143051147</c:v>
                </c:pt>
                <c:pt idx="2225">
                  <c:v>49.370000123977661</c:v>
                </c:pt>
                <c:pt idx="2226">
                  <c:v>49.390000104904175</c:v>
                </c:pt>
                <c:pt idx="2227">
                  <c:v>49.410000085830688</c:v>
                </c:pt>
                <c:pt idx="2228">
                  <c:v>49.440000057220459</c:v>
                </c:pt>
                <c:pt idx="2229">
                  <c:v>49.460000038146973</c:v>
                </c:pt>
                <c:pt idx="2230">
                  <c:v>49.480000019073486</c:v>
                </c:pt>
                <c:pt idx="2231">
                  <c:v>49.510000228881836</c:v>
                </c:pt>
                <c:pt idx="2232">
                  <c:v>49.53000020980835</c:v>
                </c:pt>
                <c:pt idx="2233">
                  <c:v>49.550000190734863</c:v>
                </c:pt>
                <c:pt idx="2234">
                  <c:v>49.570000171661377</c:v>
                </c:pt>
                <c:pt idx="2235">
                  <c:v>49.600000143051147</c:v>
                </c:pt>
                <c:pt idx="2236">
                  <c:v>49.620000123977661</c:v>
                </c:pt>
                <c:pt idx="2237">
                  <c:v>49.640000104904175</c:v>
                </c:pt>
                <c:pt idx="2238">
                  <c:v>49.670000076293945</c:v>
                </c:pt>
                <c:pt idx="2239">
                  <c:v>49.690000057220459</c:v>
                </c:pt>
                <c:pt idx="2240">
                  <c:v>49.710000038146973</c:v>
                </c:pt>
                <c:pt idx="2241">
                  <c:v>49.730000019073486</c:v>
                </c:pt>
                <c:pt idx="2242">
                  <c:v>49.760000228881836</c:v>
                </c:pt>
                <c:pt idx="2243">
                  <c:v>49.78000020980835</c:v>
                </c:pt>
                <c:pt idx="2244">
                  <c:v>49.800000190734863</c:v>
                </c:pt>
                <c:pt idx="2245">
                  <c:v>49.830000162124634</c:v>
                </c:pt>
                <c:pt idx="2246">
                  <c:v>49.850000143051147</c:v>
                </c:pt>
                <c:pt idx="2247">
                  <c:v>49.870000123977661</c:v>
                </c:pt>
                <c:pt idx="2248">
                  <c:v>49.890000104904175</c:v>
                </c:pt>
                <c:pt idx="2249">
                  <c:v>49.920000076293945</c:v>
                </c:pt>
                <c:pt idx="2250">
                  <c:v>49.940000057220459</c:v>
                </c:pt>
                <c:pt idx="2251">
                  <c:v>49.960000038146973</c:v>
                </c:pt>
                <c:pt idx="2252">
                  <c:v>49.990000009536743</c:v>
                </c:pt>
                <c:pt idx="2253">
                  <c:v>50.010000228881836</c:v>
                </c:pt>
                <c:pt idx="2254">
                  <c:v>50.03000020980835</c:v>
                </c:pt>
                <c:pt idx="2255">
                  <c:v>50.06000018119812</c:v>
                </c:pt>
                <c:pt idx="2256">
                  <c:v>50.080000162124634</c:v>
                </c:pt>
                <c:pt idx="2257">
                  <c:v>50.100000143051147</c:v>
                </c:pt>
                <c:pt idx="2258">
                  <c:v>50.120000123977661</c:v>
                </c:pt>
                <c:pt idx="2259">
                  <c:v>50.150000095367432</c:v>
                </c:pt>
                <c:pt idx="2260">
                  <c:v>50.170000076293945</c:v>
                </c:pt>
                <c:pt idx="2261">
                  <c:v>50.190000057220459</c:v>
                </c:pt>
                <c:pt idx="2262">
                  <c:v>50.220000028610229</c:v>
                </c:pt>
                <c:pt idx="2263">
                  <c:v>50.240000009536743</c:v>
                </c:pt>
                <c:pt idx="2264">
                  <c:v>50.260000228881836</c:v>
                </c:pt>
                <c:pt idx="2265">
                  <c:v>50.28000020980835</c:v>
                </c:pt>
                <c:pt idx="2266">
                  <c:v>50.31000018119812</c:v>
                </c:pt>
                <c:pt idx="2267">
                  <c:v>50.330000162124634</c:v>
                </c:pt>
                <c:pt idx="2268">
                  <c:v>50.350000143051147</c:v>
                </c:pt>
                <c:pt idx="2269">
                  <c:v>50.380000114440918</c:v>
                </c:pt>
                <c:pt idx="2270">
                  <c:v>50.400000095367432</c:v>
                </c:pt>
                <c:pt idx="2271">
                  <c:v>50.420000076293945</c:v>
                </c:pt>
                <c:pt idx="2272">
                  <c:v>50.450000047683716</c:v>
                </c:pt>
                <c:pt idx="2273">
                  <c:v>50.470000028610229</c:v>
                </c:pt>
                <c:pt idx="2274">
                  <c:v>50.490000009536743</c:v>
                </c:pt>
                <c:pt idx="2275">
                  <c:v>50.510000228881836</c:v>
                </c:pt>
                <c:pt idx="2276">
                  <c:v>50.540000200271606</c:v>
                </c:pt>
                <c:pt idx="2277">
                  <c:v>50.56000018119812</c:v>
                </c:pt>
                <c:pt idx="2278">
                  <c:v>50.580000162124634</c:v>
                </c:pt>
                <c:pt idx="2279">
                  <c:v>50.610000133514404</c:v>
                </c:pt>
                <c:pt idx="2280">
                  <c:v>50.630000114440918</c:v>
                </c:pt>
                <c:pt idx="2281">
                  <c:v>50.650000095367432</c:v>
                </c:pt>
                <c:pt idx="2282">
                  <c:v>50.670000076293945</c:v>
                </c:pt>
                <c:pt idx="2283">
                  <c:v>50.700000047683716</c:v>
                </c:pt>
                <c:pt idx="2284">
                  <c:v>50.720000028610229</c:v>
                </c:pt>
                <c:pt idx="2285">
                  <c:v>50.740000009536743</c:v>
                </c:pt>
                <c:pt idx="2286">
                  <c:v>50.770000219345093</c:v>
                </c:pt>
                <c:pt idx="2287">
                  <c:v>50.790000200271606</c:v>
                </c:pt>
                <c:pt idx="2288">
                  <c:v>50.81000018119812</c:v>
                </c:pt>
                <c:pt idx="2289">
                  <c:v>50.840000152587891</c:v>
                </c:pt>
                <c:pt idx="2290">
                  <c:v>50.860000133514404</c:v>
                </c:pt>
                <c:pt idx="2291">
                  <c:v>50.880000114440918</c:v>
                </c:pt>
                <c:pt idx="2292">
                  <c:v>50.900000095367432</c:v>
                </c:pt>
                <c:pt idx="2293">
                  <c:v>50.930000066757202</c:v>
                </c:pt>
                <c:pt idx="2294">
                  <c:v>50.950000047683716</c:v>
                </c:pt>
                <c:pt idx="2295">
                  <c:v>50.970000028610229</c:v>
                </c:pt>
                <c:pt idx="2296">
                  <c:v>51</c:v>
                </c:pt>
                <c:pt idx="2297">
                  <c:v>51.020000219345093</c:v>
                </c:pt>
                <c:pt idx="2298">
                  <c:v>51.040000200271606</c:v>
                </c:pt>
                <c:pt idx="2299">
                  <c:v>51.06000018119812</c:v>
                </c:pt>
                <c:pt idx="2300">
                  <c:v>51.090000152587891</c:v>
                </c:pt>
                <c:pt idx="2301">
                  <c:v>51.110000133514404</c:v>
                </c:pt>
                <c:pt idx="2302">
                  <c:v>51.130000114440918</c:v>
                </c:pt>
                <c:pt idx="2303">
                  <c:v>51.160000085830688</c:v>
                </c:pt>
                <c:pt idx="2304">
                  <c:v>51.180000066757202</c:v>
                </c:pt>
                <c:pt idx="2305">
                  <c:v>51.200000047683716</c:v>
                </c:pt>
                <c:pt idx="2306">
                  <c:v>51.230000019073486</c:v>
                </c:pt>
                <c:pt idx="2307">
                  <c:v>51.25</c:v>
                </c:pt>
                <c:pt idx="2308">
                  <c:v>51.270000219345093</c:v>
                </c:pt>
                <c:pt idx="2309">
                  <c:v>51.290000200271606</c:v>
                </c:pt>
                <c:pt idx="2310">
                  <c:v>51.320000171661377</c:v>
                </c:pt>
                <c:pt idx="2311">
                  <c:v>51.340000152587891</c:v>
                </c:pt>
                <c:pt idx="2312">
                  <c:v>51.360000133514404</c:v>
                </c:pt>
                <c:pt idx="2313">
                  <c:v>51.380000114440918</c:v>
                </c:pt>
                <c:pt idx="2314">
                  <c:v>51.410000085830688</c:v>
                </c:pt>
                <c:pt idx="2315">
                  <c:v>51.430000066757202</c:v>
                </c:pt>
                <c:pt idx="2316">
                  <c:v>51.450000047683716</c:v>
                </c:pt>
                <c:pt idx="2317">
                  <c:v>51.470000028610229</c:v>
                </c:pt>
                <c:pt idx="2318">
                  <c:v>51.5</c:v>
                </c:pt>
                <c:pt idx="2319">
                  <c:v>51.520000219345093</c:v>
                </c:pt>
                <c:pt idx="2320">
                  <c:v>51.540000200271606</c:v>
                </c:pt>
                <c:pt idx="2321">
                  <c:v>51.570000171661377</c:v>
                </c:pt>
                <c:pt idx="2322">
                  <c:v>51.590000152587891</c:v>
                </c:pt>
                <c:pt idx="2323">
                  <c:v>51.610000133514404</c:v>
                </c:pt>
                <c:pt idx="2324">
                  <c:v>51.630000114440918</c:v>
                </c:pt>
                <c:pt idx="2325">
                  <c:v>51.660000085830688</c:v>
                </c:pt>
                <c:pt idx="2326">
                  <c:v>51.680000066757202</c:v>
                </c:pt>
                <c:pt idx="2327">
                  <c:v>51.700000047683716</c:v>
                </c:pt>
                <c:pt idx="2328">
                  <c:v>51.720000028610229</c:v>
                </c:pt>
                <c:pt idx="2329">
                  <c:v>51.75</c:v>
                </c:pt>
                <c:pt idx="2330">
                  <c:v>51.770000219345093</c:v>
                </c:pt>
                <c:pt idx="2331">
                  <c:v>51.790000200271606</c:v>
                </c:pt>
                <c:pt idx="2332">
                  <c:v>51.820000171661377</c:v>
                </c:pt>
                <c:pt idx="2333">
                  <c:v>51.840000152587891</c:v>
                </c:pt>
                <c:pt idx="2334">
                  <c:v>51.860000133514404</c:v>
                </c:pt>
                <c:pt idx="2335">
                  <c:v>51.890000104904175</c:v>
                </c:pt>
                <c:pt idx="2336">
                  <c:v>51.910000085830688</c:v>
                </c:pt>
                <c:pt idx="2337">
                  <c:v>51.930000066757202</c:v>
                </c:pt>
                <c:pt idx="2338">
                  <c:v>51.950000047683716</c:v>
                </c:pt>
                <c:pt idx="2339">
                  <c:v>51.980000019073486</c:v>
                </c:pt>
                <c:pt idx="2340">
                  <c:v>52</c:v>
                </c:pt>
                <c:pt idx="2341">
                  <c:v>52.020000219345093</c:v>
                </c:pt>
                <c:pt idx="2342">
                  <c:v>52.050000190734863</c:v>
                </c:pt>
                <c:pt idx="2343">
                  <c:v>52.070000171661377</c:v>
                </c:pt>
                <c:pt idx="2344">
                  <c:v>52.090000152587891</c:v>
                </c:pt>
                <c:pt idx="2345">
                  <c:v>52.110000133514404</c:v>
                </c:pt>
                <c:pt idx="2346">
                  <c:v>52.140000104904175</c:v>
                </c:pt>
                <c:pt idx="2347">
                  <c:v>52.160000085830688</c:v>
                </c:pt>
                <c:pt idx="2348">
                  <c:v>52.180000066757202</c:v>
                </c:pt>
                <c:pt idx="2349">
                  <c:v>52.210000038146973</c:v>
                </c:pt>
                <c:pt idx="2350">
                  <c:v>52.230000019073486</c:v>
                </c:pt>
                <c:pt idx="2351">
                  <c:v>53</c:v>
                </c:pt>
                <c:pt idx="2352">
                  <c:v>53</c:v>
                </c:pt>
                <c:pt idx="2353">
                  <c:v>53.010000228881836</c:v>
                </c:pt>
                <c:pt idx="2354">
                  <c:v>53.010000228881836</c:v>
                </c:pt>
                <c:pt idx="2355">
                  <c:v>53.010000228881836</c:v>
                </c:pt>
                <c:pt idx="2356">
                  <c:v>53.010000228881836</c:v>
                </c:pt>
                <c:pt idx="2357">
                  <c:v>53.010000228881836</c:v>
                </c:pt>
                <c:pt idx="2358">
                  <c:v>53.010000228881836</c:v>
                </c:pt>
                <c:pt idx="2359">
                  <c:v>53.010000228881836</c:v>
                </c:pt>
                <c:pt idx="2360">
                  <c:v>53.010000228881836</c:v>
                </c:pt>
                <c:pt idx="2361">
                  <c:v>53.010000228881836</c:v>
                </c:pt>
                <c:pt idx="2362">
                  <c:v>53.010000228881836</c:v>
                </c:pt>
                <c:pt idx="2363">
                  <c:v>53.010000228881836</c:v>
                </c:pt>
                <c:pt idx="2364">
                  <c:v>53.010000228881836</c:v>
                </c:pt>
                <c:pt idx="2365">
                  <c:v>53.010000228881836</c:v>
                </c:pt>
                <c:pt idx="2366">
                  <c:v>53.010000228881836</c:v>
                </c:pt>
                <c:pt idx="2367">
                  <c:v>53.010000228881836</c:v>
                </c:pt>
                <c:pt idx="2368">
                  <c:v>53.010000228881836</c:v>
                </c:pt>
                <c:pt idx="2369">
                  <c:v>53.010000228881836</c:v>
                </c:pt>
                <c:pt idx="2370">
                  <c:v>53.010000228881836</c:v>
                </c:pt>
                <c:pt idx="2371">
                  <c:v>53.010000228881836</c:v>
                </c:pt>
                <c:pt idx="2372">
                  <c:v>53.010000228881836</c:v>
                </c:pt>
                <c:pt idx="2373">
                  <c:v>53.010000228881836</c:v>
                </c:pt>
                <c:pt idx="2374">
                  <c:v>53.010000228881836</c:v>
                </c:pt>
                <c:pt idx="2375">
                  <c:v>53.010000228881836</c:v>
                </c:pt>
                <c:pt idx="2376">
                  <c:v>53.010000228881836</c:v>
                </c:pt>
                <c:pt idx="2377">
                  <c:v>53.010000228881836</c:v>
                </c:pt>
                <c:pt idx="2378">
                  <c:v>53.010000228881836</c:v>
                </c:pt>
                <c:pt idx="2379">
                  <c:v>53.010000228881836</c:v>
                </c:pt>
                <c:pt idx="2380">
                  <c:v>53.010000228881836</c:v>
                </c:pt>
                <c:pt idx="2381">
                  <c:v>53.010000228881836</c:v>
                </c:pt>
                <c:pt idx="2382">
                  <c:v>53.010000228881836</c:v>
                </c:pt>
                <c:pt idx="2383">
                  <c:v>53.010000228881836</c:v>
                </c:pt>
                <c:pt idx="2384">
                  <c:v>53.010000228881836</c:v>
                </c:pt>
                <c:pt idx="2385">
                  <c:v>53.03000020980835</c:v>
                </c:pt>
                <c:pt idx="2386">
                  <c:v>53.06000018119812</c:v>
                </c:pt>
                <c:pt idx="2387">
                  <c:v>53.080000162124634</c:v>
                </c:pt>
                <c:pt idx="2388">
                  <c:v>53.100000143051147</c:v>
                </c:pt>
                <c:pt idx="2389">
                  <c:v>53.120000123977661</c:v>
                </c:pt>
                <c:pt idx="2390">
                  <c:v>53.150000095367432</c:v>
                </c:pt>
                <c:pt idx="2391">
                  <c:v>53.170000076293945</c:v>
                </c:pt>
                <c:pt idx="2392">
                  <c:v>53.190000057220459</c:v>
                </c:pt>
                <c:pt idx="2393">
                  <c:v>53.220000028610229</c:v>
                </c:pt>
                <c:pt idx="2394">
                  <c:v>53.240000009536743</c:v>
                </c:pt>
                <c:pt idx="2395">
                  <c:v>53.260000228881836</c:v>
                </c:pt>
                <c:pt idx="2396">
                  <c:v>53.28000020980835</c:v>
                </c:pt>
                <c:pt idx="2397">
                  <c:v>53.31000018119812</c:v>
                </c:pt>
                <c:pt idx="2398">
                  <c:v>53.330000162124634</c:v>
                </c:pt>
                <c:pt idx="2399">
                  <c:v>53.350000143051147</c:v>
                </c:pt>
                <c:pt idx="2400">
                  <c:v>53.380000114440918</c:v>
                </c:pt>
                <c:pt idx="2401">
                  <c:v>53.400000095367432</c:v>
                </c:pt>
                <c:pt idx="2402">
                  <c:v>53.420000076293945</c:v>
                </c:pt>
                <c:pt idx="2403">
                  <c:v>53.440000057220459</c:v>
                </c:pt>
                <c:pt idx="2404">
                  <c:v>53.470000028610229</c:v>
                </c:pt>
                <c:pt idx="2405">
                  <c:v>53.490000009536743</c:v>
                </c:pt>
                <c:pt idx="2406">
                  <c:v>53.510000228881836</c:v>
                </c:pt>
                <c:pt idx="2407">
                  <c:v>53.53000020980835</c:v>
                </c:pt>
                <c:pt idx="2408">
                  <c:v>53.56000018119812</c:v>
                </c:pt>
                <c:pt idx="2409">
                  <c:v>53.580000162124634</c:v>
                </c:pt>
                <c:pt idx="2410">
                  <c:v>53.600000143051147</c:v>
                </c:pt>
                <c:pt idx="2411">
                  <c:v>53.630000114440918</c:v>
                </c:pt>
                <c:pt idx="2412">
                  <c:v>53.650000095367432</c:v>
                </c:pt>
                <c:pt idx="2413">
                  <c:v>53.670000076293945</c:v>
                </c:pt>
                <c:pt idx="2414">
                  <c:v>53.690000057220459</c:v>
                </c:pt>
                <c:pt idx="2415">
                  <c:v>53.720000028610229</c:v>
                </c:pt>
                <c:pt idx="2416">
                  <c:v>53.740000009536743</c:v>
                </c:pt>
                <c:pt idx="2417">
                  <c:v>53.760000228881836</c:v>
                </c:pt>
                <c:pt idx="2418">
                  <c:v>53.78000020980835</c:v>
                </c:pt>
                <c:pt idx="2419">
                  <c:v>53.81000018119812</c:v>
                </c:pt>
                <c:pt idx="2420">
                  <c:v>53.830000162124634</c:v>
                </c:pt>
                <c:pt idx="2421">
                  <c:v>53.850000143051147</c:v>
                </c:pt>
                <c:pt idx="2422">
                  <c:v>53.880000114440918</c:v>
                </c:pt>
                <c:pt idx="2423">
                  <c:v>53.900000095367432</c:v>
                </c:pt>
                <c:pt idx="2424">
                  <c:v>53.920000076293945</c:v>
                </c:pt>
                <c:pt idx="2425">
                  <c:v>53.950000047683716</c:v>
                </c:pt>
                <c:pt idx="2426">
                  <c:v>53.970000028610229</c:v>
                </c:pt>
                <c:pt idx="2427">
                  <c:v>53.990000009536743</c:v>
                </c:pt>
                <c:pt idx="2428">
                  <c:v>54.010000228881836</c:v>
                </c:pt>
                <c:pt idx="2429">
                  <c:v>54.040000200271606</c:v>
                </c:pt>
                <c:pt idx="2430">
                  <c:v>54.06000018119812</c:v>
                </c:pt>
                <c:pt idx="2431">
                  <c:v>54.080000162124634</c:v>
                </c:pt>
                <c:pt idx="2432">
                  <c:v>54.110000133514404</c:v>
                </c:pt>
                <c:pt idx="2433">
                  <c:v>54.130000114440918</c:v>
                </c:pt>
                <c:pt idx="2434">
                  <c:v>54.150000095367432</c:v>
                </c:pt>
                <c:pt idx="2435">
                  <c:v>54.170000076293945</c:v>
                </c:pt>
                <c:pt idx="2436">
                  <c:v>54.200000047683716</c:v>
                </c:pt>
                <c:pt idx="2437">
                  <c:v>54.220000028610229</c:v>
                </c:pt>
                <c:pt idx="2438">
                  <c:v>54.240000009536743</c:v>
                </c:pt>
                <c:pt idx="2439">
                  <c:v>54.270000219345093</c:v>
                </c:pt>
                <c:pt idx="2440">
                  <c:v>54.290000200271606</c:v>
                </c:pt>
                <c:pt idx="2441">
                  <c:v>54.31000018119812</c:v>
                </c:pt>
                <c:pt idx="2442">
                  <c:v>54.340000152587891</c:v>
                </c:pt>
                <c:pt idx="2443">
                  <c:v>54.360000133514404</c:v>
                </c:pt>
                <c:pt idx="2444">
                  <c:v>54.380000114440918</c:v>
                </c:pt>
                <c:pt idx="2445">
                  <c:v>54.400000095367432</c:v>
                </c:pt>
                <c:pt idx="2446">
                  <c:v>54.430000066757202</c:v>
                </c:pt>
                <c:pt idx="2447">
                  <c:v>54.450000047683716</c:v>
                </c:pt>
                <c:pt idx="2448">
                  <c:v>54.470000028610229</c:v>
                </c:pt>
                <c:pt idx="2449">
                  <c:v>54.5</c:v>
                </c:pt>
                <c:pt idx="2450">
                  <c:v>54.520000219345093</c:v>
                </c:pt>
                <c:pt idx="2451">
                  <c:v>54.540000200271606</c:v>
                </c:pt>
                <c:pt idx="2452">
                  <c:v>54.56000018119812</c:v>
                </c:pt>
                <c:pt idx="2453">
                  <c:v>54.590000152587891</c:v>
                </c:pt>
                <c:pt idx="2454">
                  <c:v>54.610000133514404</c:v>
                </c:pt>
                <c:pt idx="2455">
                  <c:v>54.630000114440918</c:v>
                </c:pt>
                <c:pt idx="2456">
                  <c:v>54.660000085830688</c:v>
                </c:pt>
                <c:pt idx="2457">
                  <c:v>54.680000066757202</c:v>
                </c:pt>
                <c:pt idx="2458">
                  <c:v>54.700000047683716</c:v>
                </c:pt>
                <c:pt idx="2459">
                  <c:v>54.730000019073486</c:v>
                </c:pt>
                <c:pt idx="2460">
                  <c:v>54.75</c:v>
                </c:pt>
                <c:pt idx="2461">
                  <c:v>54.770000219345093</c:v>
                </c:pt>
                <c:pt idx="2462">
                  <c:v>54.790000200271606</c:v>
                </c:pt>
                <c:pt idx="2463">
                  <c:v>54.820000171661377</c:v>
                </c:pt>
                <c:pt idx="2464">
                  <c:v>54.840000152587891</c:v>
                </c:pt>
                <c:pt idx="2465">
                  <c:v>54.860000133514404</c:v>
                </c:pt>
                <c:pt idx="2466">
                  <c:v>54.890000104904175</c:v>
                </c:pt>
                <c:pt idx="2467">
                  <c:v>54.910000085830688</c:v>
                </c:pt>
                <c:pt idx="2468">
                  <c:v>54.930000066757202</c:v>
                </c:pt>
                <c:pt idx="2469">
                  <c:v>54.950000047683716</c:v>
                </c:pt>
                <c:pt idx="2470">
                  <c:v>54.980000019073486</c:v>
                </c:pt>
                <c:pt idx="2471">
                  <c:v>55</c:v>
                </c:pt>
                <c:pt idx="2472">
                  <c:v>55.020000219345093</c:v>
                </c:pt>
                <c:pt idx="2473">
                  <c:v>55.050000190734863</c:v>
                </c:pt>
                <c:pt idx="2474">
                  <c:v>55.070000171661377</c:v>
                </c:pt>
                <c:pt idx="2475">
                  <c:v>55.090000152587891</c:v>
                </c:pt>
                <c:pt idx="2476">
                  <c:v>55.120000123977661</c:v>
                </c:pt>
                <c:pt idx="2477">
                  <c:v>55.140000104904175</c:v>
                </c:pt>
                <c:pt idx="2478">
                  <c:v>55.160000085830688</c:v>
                </c:pt>
                <c:pt idx="2479">
                  <c:v>55.180000066757202</c:v>
                </c:pt>
                <c:pt idx="2480">
                  <c:v>55.210000038146973</c:v>
                </c:pt>
                <c:pt idx="2481">
                  <c:v>55.230000019073486</c:v>
                </c:pt>
                <c:pt idx="2482">
                  <c:v>55.25</c:v>
                </c:pt>
                <c:pt idx="2483">
                  <c:v>55.28000020980835</c:v>
                </c:pt>
                <c:pt idx="2484">
                  <c:v>55.300000190734863</c:v>
                </c:pt>
                <c:pt idx="2485">
                  <c:v>55.320000171661377</c:v>
                </c:pt>
                <c:pt idx="2486">
                  <c:v>55.340000152587891</c:v>
                </c:pt>
                <c:pt idx="2487">
                  <c:v>55.370000123977661</c:v>
                </c:pt>
                <c:pt idx="2488">
                  <c:v>55.390000104904175</c:v>
                </c:pt>
                <c:pt idx="2489">
                  <c:v>55.410000085830688</c:v>
                </c:pt>
                <c:pt idx="2490">
                  <c:v>55.440000057220459</c:v>
                </c:pt>
                <c:pt idx="2491">
                  <c:v>55.460000038146973</c:v>
                </c:pt>
                <c:pt idx="2492">
                  <c:v>55.480000019073486</c:v>
                </c:pt>
                <c:pt idx="2493">
                  <c:v>55.5</c:v>
                </c:pt>
                <c:pt idx="2494">
                  <c:v>55.53000020980835</c:v>
                </c:pt>
                <c:pt idx="2495">
                  <c:v>55.550000190734863</c:v>
                </c:pt>
                <c:pt idx="2496">
                  <c:v>55.570000171661377</c:v>
                </c:pt>
                <c:pt idx="2497">
                  <c:v>55.590000152587891</c:v>
                </c:pt>
                <c:pt idx="2498">
                  <c:v>55.620000123977661</c:v>
                </c:pt>
                <c:pt idx="2499">
                  <c:v>55.640000104904175</c:v>
                </c:pt>
                <c:pt idx="2500">
                  <c:v>55.660000085830688</c:v>
                </c:pt>
                <c:pt idx="2501">
                  <c:v>55.690000057220459</c:v>
                </c:pt>
                <c:pt idx="2502">
                  <c:v>55.710000038146973</c:v>
                </c:pt>
                <c:pt idx="2503">
                  <c:v>55.730000019073486</c:v>
                </c:pt>
                <c:pt idx="2504">
                  <c:v>55.75</c:v>
                </c:pt>
                <c:pt idx="2505">
                  <c:v>55.78000020980835</c:v>
                </c:pt>
                <c:pt idx="2506">
                  <c:v>55.800000190734863</c:v>
                </c:pt>
                <c:pt idx="2507">
                  <c:v>55.820000171661377</c:v>
                </c:pt>
                <c:pt idx="2508">
                  <c:v>55.840000152587891</c:v>
                </c:pt>
                <c:pt idx="2509">
                  <c:v>55.870000123977661</c:v>
                </c:pt>
                <c:pt idx="2510">
                  <c:v>55.890000104904175</c:v>
                </c:pt>
                <c:pt idx="2511">
                  <c:v>55.910000085830688</c:v>
                </c:pt>
                <c:pt idx="2512">
                  <c:v>55.940000057220459</c:v>
                </c:pt>
                <c:pt idx="2513">
                  <c:v>55.960000038146973</c:v>
                </c:pt>
                <c:pt idx="2514">
                  <c:v>55.980000019073486</c:v>
                </c:pt>
                <c:pt idx="2515">
                  <c:v>56.010000228881836</c:v>
                </c:pt>
                <c:pt idx="2516">
                  <c:v>56.03000020980835</c:v>
                </c:pt>
                <c:pt idx="2517">
                  <c:v>56.050000190734863</c:v>
                </c:pt>
                <c:pt idx="2518">
                  <c:v>56.070000171661377</c:v>
                </c:pt>
                <c:pt idx="2519">
                  <c:v>56.100000143051147</c:v>
                </c:pt>
                <c:pt idx="2520">
                  <c:v>56.120000123977661</c:v>
                </c:pt>
                <c:pt idx="2521">
                  <c:v>56.140000104904175</c:v>
                </c:pt>
                <c:pt idx="2522">
                  <c:v>56.170000076293945</c:v>
                </c:pt>
                <c:pt idx="2523">
                  <c:v>56.190000057220459</c:v>
                </c:pt>
                <c:pt idx="2524">
                  <c:v>56.210000038146973</c:v>
                </c:pt>
                <c:pt idx="2525">
                  <c:v>56.230000019073486</c:v>
                </c:pt>
                <c:pt idx="2526">
                  <c:v>56.260000228881836</c:v>
                </c:pt>
                <c:pt idx="2527">
                  <c:v>56.28000020980835</c:v>
                </c:pt>
                <c:pt idx="2528">
                  <c:v>56.300000190734863</c:v>
                </c:pt>
                <c:pt idx="2529">
                  <c:v>56.330000162124634</c:v>
                </c:pt>
                <c:pt idx="2530">
                  <c:v>56.350000143051147</c:v>
                </c:pt>
                <c:pt idx="2531">
                  <c:v>56.370000123977661</c:v>
                </c:pt>
                <c:pt idx="2532">
                  <c:v>56.400000095367432</c:v>
                </c:pt>
                <c:pt idx="2533">
                  <c:v>56.420000076293945</c:v>
                </c:pt>
                <c:pt idx="2534">
                  <c:v>56.440000057220459</c:v>
                </c:pt>
                <c:pt idx="2535">
                  <c:v>56.460000038146973</c:v>
                </c:pt>
                <c:pt idx="2536">
                  <c:v>56.490000009536743</c:v>
                </c:pt>
                <c:pt idx="2537">
                  <c:v>56.510000228881836</c:v>
                </c:pt>
                <c:pt idx="2538">
                  <c:v>56.53000020980835</c:v>
                </c:pt>
                <c:pt idx="2539">
                  <c:v>56.56000018119812</c:v>
                </c:pt>
                <c:pt idx="2540">
                  <c:v>56.580000162124634</c:v>
                </c:pt>
                <c:pt idx="2541">
                  <c:v>56.600000143051147</c:v>
                </c:pt>
                <c:pt idx="2542">
                  <c:v>56.620000123977661</c:v>
                </c:pt>
                <c:pt idx="2543">
                  <c:v>56.650000095367432</c:v>
                </c:pt>
                <c:pt idx="2544">
                  <c:v>56.670000076293945</c:v>
                </c:pt>
                <c:pt idx="2545">
                  <c:v>56.690000057220459</c:v>
                </c:pt>
                <c:pt idx="2546">
                  <c:v>56.720000028610229</c:v>
                </c:pt>
                <c:pt idx="2547">
                  <c:v>56.740000009536743</c:v>
                </c:pt>
                <c:pt idx="2548">
                  <c:v>56.760000228881836</c:v>
                </c:pt>
                <c:pt idx="2549">
                  <c:v>56.790000200271606</c:v>
                </c:pt>
                <c:pt idx="2550">
                  <c:v>56.81000018119812</c:v>
                </c:pt>
                <c:pt idx="2551">
                  <c:v>56.830000162124634</c:v>
                </c:pt>
                <c:pt idx="2552">
                  <c:v>56.850000143051147</c:v>
                </c:pt>
                <c:pt idx="2553">
                  <c:v>56.880000114440918</c:v>
                </c:pt>
                <c:pt idx="2554">
                  <c:v>56.900000095367432</c:v>
                </c:pt>
                <c:pt idx="2555">
                  <c:v>56.920000076293945</c:v>
                </c:pt>
                <c:pt idx="2556">
                  <c:v>56.950000047683716</c:v>
                </c:pt>
                <c:pt idx="2557">
                  <c:v>56.970000028610229</c:v>
                </c:pt>
                <c:pt idx="2558">
                  <c:v>56.990000009536743</c:v>
                </c:pt>
                <c:pt idx="2559">
                  <c:v>57.010000228881836</c:v>
                </c:pt>
                <c:pt idx="2560">
                  <c:v>57.040000200271606</c:v>
                </c:pt>
                <c:pt idx="2561">
                  <c:v>57.06000018119812</c:v>
                </c:pt>
                <c:pt idx="2562">
                  <c:v>57.080000162124634</c:v>
                </c:pt>
                <c:pt idx="2563">
                  <c:v>57.110000133514404</c:v>
                </c:pt>
                <c:pt idx="2564">
                  <c:v>57.130000114440918</c:v>
                </c:pt>
                <c:pt idx="2565">
                  <c:v>57.150000095367432</c:v>
                </c:pt>
                <c:pt idx="2566">
                  <c:v>57.180000066757202</c:v>
                </c:pt>
                <c:pt idx="2567">
                  <c:v>57.200000047683716</c:v>
                </c:pt>
                <c:pt idx="2568">
                  <c:v>57.220000028610229</c:v>
                </c:pt>
                <c:pt idx="2569">
                  <c:v>57.240000009536743</c:v>
                </c:pt>
                <c:pt idx="2570">
                  <c:v>57.270000219345093</c:v>
                </c:pt>
                <c:pt idx="2571">
                  <c:v>57.290000200271606</c:v>
                </c:pt>
                <c:pt idx="2572">
                  <c:v>57.31000018119812</c:v>
                </c:pt>
                <c:pt idx="2573">
                  <c:v>57.340000152587891</c:v>
                </c:pt>
                <c:pt idx="2574">
                  <c:v>57.360000133514404</c:v>
                </c:pt>
                <c:pt idx="2575">
                  <c:v>57.380000114440918</c:v>
                </c:pt>
                <c:pt idx="2576">
                  <c:v>57.400000095367432</c:v>
                </c:pt>
                <c:pt idx="2577">
                  <c:v>57.430000066757202</c:v>
                </c:pt>
                <c:pt idx="2578">
                  <c:v>57.450000047683716</c:v>
                </c:pt>
                <c:pt idx="2579">
                  <c:v>57.470000028610229</c:v>
                </c:pt>
                <c:pt idx="2580">
                  <c:v>57.490000009536743</c:v>
                </c:pt>
                <c:pt idx="2581">
                  <c:v>57.520000219345093</c:v>
                </c:pt>
                <c:pt idx="2582">
                  <c:v>57.540000200271606</c:v>
                </c:pt>
                <c:pt idx="2583">
                  <c:v>57.56000018119812</c:v>
                </c:pt>
                <c:pt idx="2584">
                  <c:v>57.590000152587891</c:v>
                </c:pt>
                <c:pt idx="2585">
                  <c:v>57.610000133514404</c:v>
                </c:pt>
                <c:pt idx="2586">
                  <c:v>57.630000114440918</c:v>
                </c:pt>
                <c:pt idx="2587">
                  <c:v>57.650000095367432</c:v>
                </c:pt>
                <c:pt idx="2588">
                  <c:v>57.680000066757202</c:v>
                </c:pt>
                <c:pt idx="2589">
                  <c:v>57.700000047683716</c:v>
                </c:pt>
                <c:pt idx="2590">
                  <c:v>57.720000028610229</c:v>
                </c:pt>
                <c:pt idx="2591">
                  <c:v>57.75</c:v>
                </c:pt>
                <c:pt idx="2592">
                  <c:v>57.770000219345093</c:v>
                </c:pt>
                <c:pt idx="2593">
                  <c:v>57.790000200271606</c:v>
                </c:pt>
                <c:pt idx="2594">
                  <c:v>57.81000018119812</c:v>
                </c:pt>
                <c:pt idx="2595">
                  <c:v>57.840000152587891</c:v>
                </c:pt>
                <c:pt idx="2596">
                  <c:v>57.860000133514404</c:v>
                </c:pt>
                <c:pt idx="2597">
                  <c:v>57.880000114440918</c:v>
                </c:pt>
                <c:pt idx="2598">
                  <c:v>57.900000095367432</c:v>
                </c:pt>
                <c:pt idx="2599">
                  <c:v>57.930000066757202</c:v>
                </c:pt>
                <c:pt idx="2600">
                  <c:v>57.950000047683716</c:v>
                </c:pt>
                <c:pt idx="2601">
                  <c:v>57.970000028610229</c:v>
                </c:pt>
                <c:pt idx="2602">
                  <c:v>58</c:v>
                </c:pt>
                <c:pt idx="2603">
                  <c:v>58.020000219345093</c:v>
                </c:pt>
                <c:pt idx="2604">
                  <c:v>58.460000038146973</c:v>
                </c:pt>
                <c:pt idx="2605">
                  <c:v>58.460000038146973</c:v>
                </c:pt>
                <c:pt idx="2606">
                  <c:v>58.460000038146973</c:v>
                </c:pt>
                <c:pt idx="2607">
                  <c:v>58.460000038146973</c:v>
                </c:pt>
                <c:pt idx="2608">
                  <c:v>58.460000038146973</c:v>
                </c:pt>
                <c:pt idx="2609">
                  <c:v>58.460000038146973</c:v>
                </c:pt>
                <c:pt idx="2610">
                  <c:v>58.460000038146973</c:v>
                </c:pt>
                <c:pt idx="2611">
                  <c:v>58.460000038146973</c:v>
                </c:pt>
                <c:pt idx="2612">
                  <c:v>58.460000038146973</c:v>
                </c:pt>
                <c:pt idx="2613">
                  <c:v>58.460000038146973</c:v>
                </c:pt>
                <c:pt idx="2614">
                  <c:v>58.460000038146973</c:v>
                </c:pt>
                <c:pt idx="2615">
                  <c:v>58.460000038146973</c:v>
                </c:pt>
                <c:pt idx="2616">
                  <c:v>58.460000038146973</c:v>
                </c:pt>
                <c:pt idx="2617">
                  <c:v>58.460000038146973</c:v>
                </c:pt>
                <c:pt idx="2618">
                  <c:v>58.460000038146973</c:v>
                </c:pt>
                <c:pt idx="2619">
                  <c:v>58.460000038146973</c:v>
                </c:pt>
                <c:pt idx="2620">
                  <c:v>58.470000028610229</c:v>
                </c:pt>
                <c:pt idx="2621">
                  <c:v>58.470000028610229</c:v>
                </c:pt>
                <c:pt idx="2622">
                  <c:v>58.470000028610229</c:v>
                </c:pt>
                <c:pt idx="2623">
                  <c:v>58.480000019073486</c:v>
                </c:pt>
                <c:pt idx="2624">
                  <c:v>58.5</c:v>
                </c:pt>
                <c:pt idx="2625">
                  <c:v>58.520000219345093</c:v>
                </c:pt>
                <c:pt idx="2626">
                  <c:v>58.550000190734863</c:v>
                </c:pt>
                <c:pt idx="2627">
                  <c:v>58.570000171661377</c:v>
                </c:pt>
                <c:pt idx="2628">
                  <c:v>58.590000152587891</c:v>
                </c:pt>
                <c:pt idx="2629">
                  <c:v>58.620000123977661</c:v>
                </c:pt>
                <c:pt idx="2630">
                  <c:v>58.640000104904175</c:v>
                </c:pt>
                <c:pt idx="2631">
                  <c:v>58.660000085830688</c:v>
                </c:pt>
                <c:pt idx="2632">
                  <c:v>58.680000066757202</c:v>
                </c:pt>
                <c:pt idx="2633">
                  <c:v>58.710000038146973</c:v>
                </c:pt>
                <c:pt idx="2634">
                  <c:v>58.730000019073486</c:v>
                </c:pt>
                <c:pt idx="2635">
                  <c:v>58.75</c:v>
                </c:pt>
                <c:pt idx="2636">
                  <c:v>58.78000020980835</c:v>
                </c:pt>
                <c:pt idx="2637">
                  <c:v>58.800000190734863</c:v>
                </c:pt>
                <c:pt idx="2638">
                  <c:v>58.820000171661377</c:v>
                </c:pt>
                <c:pt idx="2639">
                  <c:v>58.840000152587891</c:v>
                </c:pt>
                <c:pt idx="2640">
                  <c:v>58.870000123977661</c:v>
                </c:pt>
                <c:pt idx="2641">
                  <c:v>58.890000104904175</c:v>
                </c:pt>
                <c:pt idx="2642">
                  <c:v>58.910000085830688</c:v>
                </c:pt>
                <c:pt idx="2643">
                  <c:v>58.940000057220459</c:v>
                </c:pt>
                <c:pt idx="2644">
                  <c:v>58.960000038146973</c:v>
                </c:pt>
                <c:pt idx="2645">
                  <c:v>58.980000019073486</c:v>
                </c:pt>
                <c:pt idx="2646">
                  <c:v>59.010000228881836</c:v>
                </c:pt>
                <c:pt idx="2647">
                  <c:v>59.03000020980835</c:v>
                </c:pt>
                <c:pt idx="2648">
                  <c:v>59.050000190734863</c:v>
                </c:pt>
                <c:pt idx="2649">
                  <c:v>59.070000171661377</c:v>
                </c:pt>
                <c:pt idx="2650">
                  <c:v>59.100000143051147</c:v>
                </c:pt>
                <c:pt idx="2651">
                  <c:v>59.120000123977661</c:v>
                </c:pt>
                <c:pt idx="2652">
                  <c:v>59.140000104904175</c:v>
                </c:pt>
                <c:pt idx="2653">
                  <c:v>59.170000076293945</c:v>
                </c:pt>
                <c:pt idx="2654">
                  <c:v>59.190000057220459</c:v>
                </c:pt>
                <c:pt idx="2655">
                  <c:v>59.210000038146973</c:v>
                </c:pt>
                <c:pt idx="2656">
                  <c:v>59.230000019073486</c:v>
                </c:pt>
                <c:pt idx="2657">
                  <c:v>59.260000228881836</c:v>
                </c:pt>
                <c:pt idx="2658">
                  <c:v>59.28000020980835</c:v>
                </c:pt>
                <c:pt idx="2659">
                  <c:v>59.300000190734863</c:v>
                </c:pt>
                <c:pt idx="2660">
                  <c:v>59.330000162124634</c:v>
                </c:pt>
                <c:pt idx="2661">
                  <c:v>59.350000143051147</c:v>
                </c:pt>
                <c:pt idx="2662">
                  <c:v>59.370000123977661</c:v>
                </c:pt>
                <c:pt idx="2663">
                  <c:v>59.400000095367432</c:v>
                </c:pt>
                <c:pt idx="2664">
                  <c:v>59.420000076293945</c:v>
                </c:pt>
                <c:pt idx="2665">
                  <c:v>59.440000057220459</c:v>
                </c:pt>
                <c:pt idx="2666">
                  <c:v>59.460000038146973</c:v>
                </c:pt>
                <c:pt idx="2667">
                  <c:v>59.490000009536743</c:v>
                </c:pt>
                <c:pt idx="2668">
                  <c:v>59.510000228881836</c:v>
                </c:pt>
                <c:pt idx="2669">
                  <c:v>59.53000020980835</c:v>
                </c:pt>
                <c:pt idx="2670">
                  <c:v>59.56000018119812</c:v>
                </c:pt>
                <c:pt idx="2671">
                  <c:v>59.580000162124634</c:v>
                </c:pt>
                <c:pt idx="2672">
                  <c:v>59.600000143051147</c:v>
                </c:pt>
                <c:pt idx="2673">
                  <c:v>59.620000123977661</c:v>
                </c:pt>
                <c:pt idx="2674">
                  <c:v>59.650000095367432</c:v>
                </c:pt>
                <c:pt idx="2675">
                  <c:v>59.670000076293945</c:v>
                </c:pt>
                <c:pt idx="2676">
                  <c:v>59.690000057220459</c:v>
                </c:pt>
                <c:pt idx="2677">
                  <c:v>59.710000038146973</c:v>
                </c:pt>
                <c:pt idx="2678">
                  <c:v>59.740000009536743</c:v>
                </c:pt>
                <c:pt idx="2679">
                  <c:v>59.760000228881836</c:v>
                </c:pt>
                <c:pt idx="2680">
                  <c:v>59.78000020980835</c:v>
                </c:pt>
                <c:pt idx="2681">
                  <c:v>59.800000190734863</c:v>
                </c:pt>
                <c:pt idx="2682">
                  <c:v>59.830000162124634</c:v>
                </c:pt>
                <c:pt idx="2683">
                  <c:v>59.850000143051147</c:v>
                </c:pt>
                <c:pt idx="2684">
                  <c:v>59.870000123977661</c:v>
                </c:pt>
                <c:pt idx="2685">
                  <c:v>59.900000095367432</c:v>
                </c:pt>
                <c:pt idx="2686">
                  <c:v>59.920000076293945</c:v>
                </c:pt>
                <c:pt idx="2687">
                  <c:v>59.940000057220459</c:v>
                </c:pt>
                <c:pt idx="2688">
                  <c:v>59.960000038146973</c:v>
                </c:pt>
                <c:pt idx="2689">
                  <c:v>59.990000009536743</c:v>
                </c:pt>
                <c:pt idx="2690">
                  <c:v>60.010000228881836</c:v>
                </c:pt>
                <c:pt idx="2691">
                  <c:v>60.03000020980835</c:v>
                </c:pt>
                <c:pt idx="2692">
                  <c:v>60.06000018119812</c:v>
                </c:pt>
                <c:pt idx="2693">
                  <c:v>60.080000162124634</c:v>
                </c:pt>
                <c:pt idx="2694">
                  <c:v>60.100000143051147</c:v>
                </c:pt>
                <c:pt idx="2695">
                  <c:v>60.120000123977661</c:v>
                </c:pt>
                <c:pt idx="2696">
                  <c:v>60.150000095367432</c:v>
                </c:pt>
                <c:pt idx="2697">
                  <c:v>60.170000076293945</c:v>
                </c:pt>
                <c:pt idx="2698">
                  <c:v>60.190000057220459</c:v>
                </c:pt>
                <c:pt idx="2699">
                  <c:v>60.220000028610229</c:v>
                </c:pt>
                <c:pt idx="2700">
                  <c:v>60.240000009536743</c:v>
                </c:pt>
                <c:pt idx="2701">
                  <c:v>60.260000228881836</c:v>
                </c:pt>
                <c:pt idx="2702">
                  <c:v>60.290000200271606</c:v>
                </c:pt>
                <c:pt idx="2703">
                  <c:v>60.31000018119812</c:v>
                </c:pt>
                <c:pt idx="2704">
                  <c:v>60.330000162124634</c:v>
                </c:pt>
                <c:pt idx="2705">
                  <c:v>60.350000143051147</c:v>
                </c:pt>
                <c:pt idx="2706">
                  <c:v>60.380000114440918</c:v>
                </c:pt>
                <c:pt idx="2707">
                  <c:v>60.400000095367432</c:v>
                </c:pt>
                <c:pt idx="2708">
                  <c:v>60.420000076293945</c:v>
                </c:pt>
                <c:pt idx="2709">
                  <c:v>60.450000047683716</c:v>
                </c:pt>
                <c:pt idx="2710">
                  <c:v>60.470000028610229</c:v>
                </c:pt>
                <c:pt idx="2711">
                  <c:v>60.490000009536743</c:v>
                </c:pt>
                <c:pt idx="2712">
                  <c:v>60.510000228881836</c:v>
                </c:pt>
                <c:pt idx="2713">
                  <c:v>60.540000200271606</c:v>
                </c:pt>
                <c:pt idx="2714">
                  <c:v>60.56000018119812</c:v>
                </c:pt>
                <c:pt idx="2715">
                  <c:v>60.580000162124634</c:v>
                </c:pt>
                <c:pt idx="2716">
                  <c:v>60.610000133514404</c:v>
                </c:pt>
                <c:pt idx="2717">
                  <c:v>60.630000114440918</c:v>
                </c:pt>
                <c:pt idx="2718">
                  <c:v>60.650000095367432</c:v>
                </c:pt>
                <c:pt idx="2719">
                  <c:v>60.680000066757202</c:v>
                </c:pt>
                <c:pt idx="2720">
                  <c:v>60.700000047683716</c:v>
                </c:pt>
                <c:pt idx="2721">
                  <c:v>60.720000028610229</c:v>
                </c:pt>
                <c:pt idx="2722">
                  <c:v>60.740000009536743</c:v>
                </c:pt>
                <c:pt idx="2723">
                  <c:v>60.770000219345093</c:v>
                </c:pt>
                <c:pt idx="2724">
                  <c:v>60.790000200271606</c:v>
                </c:pt>
                <c:pt idx="2725">
                  <c:v>60.81000018119812</c:v>
                </c:pt>
                <c:pt idx="2726">
                  <c:v>60.840000152587891</c:v>
                </c:pt>
                <c:pt idx="2727">
                  <c:v>60.860000133514404</c:v>
                </c:pt>
                <c:pt idx="2728">
                  <c:v>60.880000114440918</c:v>
                </c:pt>
                <c:pt idx="2729">
                  <c:v>60.900000095367432</c:v>
                </c:pt>
                <c:pt idx="2730">
                  <c:v>60.930000066757202</c:v>
                </c:pt>
                <c:pt idx="2731">
                  <c:v>60.950000047683716</c:v>
                </c:pt>
                <c:pt idx="2732">
                  <c:v>60.970000028610229</c:v>
                </c:pt>
                <c:pt idx="2733">
                  <c:v>61</c:v>
                </c:pt>
                <c:pt idx="2734">
                  <c:v>61.020000219345093</c:v>
                </c:pt>
                <c:pt idx="2735">
                  <c:v>61.040000200271606</c:v>
                </c:pt>
                <c:pt idx="2736">
                  <c:v>61.070000171661377</c:v>
                </c:pt>
                <c:pt idx="2737">
                  <c:v>61.090000152587891</c:v>
                </c:pt>
                <c:pt idx="2738">
                  <c:v>61.110000133514404</c:v>
                </c:pt>
                <c:pt idx="2739">
                  <c:v>61.130000114440918</c:v>
                </c:pt>
                <c:pt idx="2740">
                  <c:v>61.160000085830688</c:v>
                </c:pt>
                <c:pt idx="2741">
                  <c:v>61.180000066757202</c:v>
                </c:pt>
                <c:pt idx="2742">
                  <c:v>61.200000047683716</c:v>
                </c:pt>
                <c:pt idx="2743">
                  <c:v>61.230000019073486</c:v>
                </c:pt>
                <c:pt idx="2744">
                  <c:v>61.25</c:v>
                </c:pt>
                <c:pt idx="2745">
                  <c:v>61.270000219345093</c:v>
                </c:pt>
                <c:pt idx="2746">
                  <c:v>61.290000200271606</c:v>
                </c:pt>
                <c:pt idx="2747">
                  <c:v>61.320000171661377</c:v>
                </c:pt>
                <c:pt idx="2748">
                  <c:v>61.340000152587891</c:v>
                </c:pt>
                <c:pt idx="2749">
                  <c:v>61.360000133514404</c:v>
                </c:pt>
                <c:pt idx="2750">
                  <c:v>61.390000104904175</c:v>
                </c:pt>
                <c:pt idx="2751">
                  <c:v>61.410000085830688</c:v>
                </c:pt>
                <c:pt idx="2752">
                  <c:v>61.430000066757202</c:v>
                </c:pt>
                <c:pt idx="2753">
                  <c:v>61.460000038146973</c:v>
                </c:pt>
                <c:pt idx="2754">
                  <c:v>61.480000019073486</c:v>
                </c:pt>
                <c:pt idx="2755">
                  <c:v>61.5</c:v>
                </c:pt>
                <c:pt idx="2756">
                  <c:v>61.520000219345093</c:v>
                </c:pt>
                <c:pt idx="2757">
                  <c:v>61.550000190734863</c:v>
                </c:pt>
                <c:pt idx="2758">
                  <c:v>61.570000171661377</c:v>
                </c:pt>
                <c:pt idx="2759">
                  <c:v>61.590000152587891</c:v>
                </c:pt>
                <c:pt idx="2760">
                  <c:v>61.610000133514404</c:v>
                </c:pt>
                <c:pt idx="2761">
                  <c:v>61.640000104904175</c:v>
                </c:pt>
                <c:pt idx="2762">
                  <c:v>61.660000085830688</c:v>
                </c:pt>
                <c:pt idx="2763">
                  <c:v>61.680000066757202</c:v>
                </c:pt>
                <c:pt idx="2764">
                  <c:v>61.710000038146973</c:v>
                </c:pt>
                <c:pt idx="2765">
                  <c:v>61.730000019073486</c:v>
                </c:pt>
                <c:pt idx="2766">
                  <c:v>61.75</c:v>
                </c:pt>
                <c:pt idx="2767">
                  <c:v>61.770000219345093</c:v>
                </c:pt>
                <c:pt idx="2768">
                  <c:v>61.800000190734863</c:v>
                </c:pt>
                <c:pt idx="2769">
                  <c:v>61.820000171661377</c:v>
                </c:pt>
                <c:pt idx="2770">
                  <c:v>61.840000152587891</c:v>
                </c:pt>
                <c:pt idx="2771">
                  <c:v>61.870000123977661</c:v>
                </c:pt>
                <c:pt idx="2772">
                  <c:v>61.890000104904175</c:v>
                </c:pt>
                <c:pt idx="2773">
                  <c:v>61.910000085830688</c:v>
                </c:pt>
                <c:pt idx="2774">
                  <c:v>61.930000066757202</c:v>
                </c:pt>
                <c:pt idx="2775">
                  <c:v>61.960000038146973</c:v>
                </c:pt>
                <c:pt idx="2776">
                  <c:v>61.980000019073486</c:v>
                </c:pt>
                <c:pt idx="2777">
                  <c:v>62</c:v>
                </c:pt>
                <c:pt idx="2778">
                  <c:v>62.020000219345093</c:v>
                </c:pt>
                <c:pt idx="2779">
                  <c:v>62.050000190734863</c:v>
                </c:pt>
                <c:pt idx="2780">
                  <c:v>62.070000171661377</c:v>
                </c:pt>
                <c:pt idx="2781">
                  <c:v>62.090000152587891</c:v>
                </c:pt>
                <c:pt idx="2782">
                  <c:v>62.120000123977661</c:v>
                </c:pt>
                <c:pt idx="2783">
                  <c:v>62.140000104904175</c:v>
                </c:pt>
                <c:pt idx="2784">
                  <c:v>62.160000085830688</c:v>
                </c:pt>
                <c:pt idx="2785">
                  <c:v>62.180000066757202</c:v>
                </c:pt>
                <c:pt idx="2786">
                  <c:v>62.210000038146973</c:v>
                </c:pt>
                <c:pt idx="2787">
                  <c:v>62.230000019073486</c:v>
                </c:pt>
                <c:pt idx="2788">
                  <c:v>62.25</c:v>
                </c:pt>
                <c:pt idx="2789">
                  <c:v>62.28000020980835</c:v>
                </c:pt>
                <c:pt idx="2790">
                  <c:v>62.300000190734863</c:v>
                </c:pt>
                <c:pt idx="2791">
                  <c:v>62.320000171661377</c:v>
                </c:pt>
                <c:pt idx="2792">
                  <c:v>62.340000152587891</c:v>
                </c:pt>
                <c:pt idx="2793">
                  <c:v>62.370000123977661</c:v>
                </c:pt>
                <c:pt idx="2794">
                  <c:v>62.390000104904175</c:v>
                </c:pt>
                <c:pt idx="2795">
                  <c:v>62.410000085830688</c:v>
                </c:pt>
                <c:pt idx="2796">
                  <c:v>62.440000057220459</c:v>
                </c:pt>
                <c:pt idx="2797">
                  <c:v>62.460000038146973</c:v>
                </c:pt>
                <c:pt idx="2798">
                  <c:v>62.480000019073486</c:v>
                </c:pt>
                <c:pt idx="2799">
                  <c:v>62.510000228881836</c:v>
                </c:pt>
                <c:pt idx="2800">
                  <c:v>62.53000020980835</c:v>
                </c:pt>
                <c:pt idx="2801">
                  <c:v>62.550000190734863</c:v>
                </c:pt>
                <c:pt idx="2802">
                  <c:v>62.570000171661377</c:v>
                </c:pt>
                <c:pt idx="2803">
                  <c:v>62.600000143051147</c:v>
                </c:pt>
                <c:pt idx="2804">
                  <c:v>62.620000123977661</c:v>
                </c:pt>
                <c:pt idx="2805">
                  <c:v>62.640000104904175</c:v>
                </c:pt>
                <c:pt idx="2806">
                  <c:v>62.670000076293945</c:v>
                </c:pt>
                <c:pt idx="2807">
                  <c:v>62.690000057220459</c:v>
                </c:pt>
                <c:pt idx="2808">
                  <c:v>62.710000038146973</c:v>
                </c:pt>
                <c:pt idx="2809">
                  <c:v>62.740000009536743</c:v>
                </c:pt>
                <c:pt idx="2810">
                  <c:v>62.760000228881836</c:v>
                </c:pt>
                <c:pt idx="2811">
                  <c:v>62.78000020980835</c:v>
                </c:pt>
                <c:pt idx="2812">
                  <c:v>62.800000190734863</c:v>
                </c:pt>
                <c:pt idx="2813">
                  <c:v>62.830000162124634</c:v>
                </c:pt>
                <c:pt idx="2814">
                  <c:v>62.850000143051147</c:v>
                </c:pt>
                <c:pt idx="2815">
                  <c:v>62.870000123977661</c:v>
                </c:pt>
                <c:pt idx="2816">
                  <c:v>62.900000095367432</c:v>
                </c:pt>
                <c:pt idx="2817">
                  <c:v>62.920000076293945</c:v>
                </c:pt>
                <c:pt idx="2818">
                  <c:v>62.940000057220459</c:v>
                </c:pt>
                <c:pt idx="2819">
                  <c:v>62.960000038146973</c:v>
                </c:pt>
                <c:pt idx="2820">
                  <c:v>62.990000009536743</c:v>
                </c:pt>
                <c:pt idx="2821">
                  <c:v>63.010000228881836</c:v>
                </c:pt>
                <c:pt idx="2822">
                  <c:v>63.03000020980835</c:v>
                </c:pt>
                <c:pt idx="2823">
                  <c:v>63.06000018119812</c:v>
                </c:pt>
                <c:pt idx="2824">
                  <c:v>63.080000162124634</c:v>
                </c:pt>
                <c:pt idx="2825">
                  <c:v>63.100000143051147</c:v>
                </c:pt>
                <c:pt idx="2826">
                  <c:v>63.130000114440918</c:v>
                </c:pt>
                <c:pt idx="2827">
                  <c:v>63.150000095367432</c:v>
                </c:pt>
                <c:pt idx="2828">
                  <c:v>63.170000076293945</c:v>
                </c:pt>
                <c:pt idx="2829">
                  <c:v>63.190000057220459</c:v>
                </c:pt>
                <c:pt idx="2830">
                  <c:v>63.220000028610229</c:v>
                </c:pt>
                <c:pt idx="2831">
                  <c:v>63.240000009536743</c:v>
                </c:pt>
                <c:pt idx="2832">
                  <c:v>63.260000228881836</c:v>
                </c:pt>
                <c:pt idx="2833">
                  <c:v>63.290000200271606</c:v>
                </c:pt>
                <c:pt idx="2834">
                  <c:v>63.31000018119812</c:v>
                </c:pt>
                <c:pt idx="2835">
                  <c:v>63.330000162124634</c:v>
                </c:pt>
                <c:pt idx="2836">
                  <c:v>63.350000143051147</c:v>
                </c:pt>
                <c:pt idx="2837">
                  <c:v>63.380000114440918</c:v>
                </c:pt>
                <c:pt idx="2838">
                  <c:v>63.400000095367432</c:v>
                </c:pt>
                <c:pt idx="2839">
                  <c:v>63.420000076293945</c:v>
                </c:pt>
                <c:pt idx="2840">
                  <c:v>63.450000047683716</c:v>
                </c:pt>
                <c:pt idx="2841">
                  <c:v>63.470000028610229</c:v>
                </c:pt>
                <c:pt idx="2842">
                  <c:v>63.950000047683716</c:v>
                </c:pt>
                <c:pt idx="2843">
                  <c:v>63.950000047683716</c:v>
                </c:pt>
                <c:pt idx="2844">
                  <c:v>63.950000047683716</c:v>
                </c:pt>
                <c:pt idx="2845">
                  <c:v>63.950000047683716</c:v>
                </c:pt>
                <c:pt idx="2846">
                  <c:v>63.950000047683716</c:v>
                </c:pt>
                <c:pt idx="2847">
                  <c:v>63.950000047683716</c:v>
                </c:pt>
                <c:pt idx="2848">
                  <c:v>63.950000047683716</c:v>
                </c:pt>
                <c:pt idx="2849">
                  <c:v>63.950000047683716</c:v>
                </c:pt>
                <c:pt idx="2850">
                  <c:v>63.950000047683716</c:v>
                </c:pt>
                <c:pt idx="2851">
                  <c:v>63.950000047683716</c:v>
                </c:pt>
                <c:pt idx="2852">
                  <c:v>63.950000047683716</c:v>
                </c:pt>
                <c:pt idx="2853">
                  <c:v>63.950000047683716</c:v>
                </c:pt>
                <c:pt idx="2854">
                  <c:v>63.950000047683716</c:v>
                </c:pt>
                <c:pt idx="2855">
                  <c:v>63.950000047683716</c:v>
                </c:pt>
                <c:pt idx="2856">
                  <c:v>63.950000047683716</c:v>
                </c:pt>
                <c:pt idx="2857">
                  <c:v>63.950000047683716</c:v>
                </c:pt>
                <c:pt idx="2858">
                  <c:v>63.950000047683716</c:v>
                </c:pt>
                <c:pt idx="2859">
                  <c:v>63.950000047683716</c:v>
                </c:pt>
                <c:pt idx="2860">
                  <c:v>63.950000047683716</c:v>
                </c:pt>
                <c:pt idx="2861">
                  <c:v>63.950000047683716</c:v>
                </c:pt>
                <c:pt idx="2862">
                  <c:v>63.950000047683716</c:v>
                </c:pt>
                <c:pt idx="2863">
                  <c:v>63.970000028610229</c:v>
                </c:pt>
                <c:pt idx="2864">
                  <c:v>63.990000009536743</c:v>
                </c:pt>
                <c:pt idx="2865">
                  <c:v>64.010000228881836</c:v>
                </c:pt>
                <c:pt idx="2866">
                  <c:v>64.040000200271606</c:v>
                </c:pt>
                <c:pt idx="2867">
                  <c:v>64.06000018119812</c:v>
                </c:pt>
                <c:pt idx="2868">
                  <c:v>64.080000162124634</c:v>
                </c:pt>
                <c:pt idx="2869">
                  <c:v>64.110000133514404</c:v>
                </c:pt>
                <c:pt idx="2870">
                  <c:v>64.130000114440918</c:v>
                </c:pt>
                <c:pt idx="2871">
                  <c:v>64.150000095367432</c:v>
                </c:pt>
                <c:pt idx="2872">
                  <c:v>64.180000066757202</c:v>
                </c:pt>
                <c:pt idx="2873">
                  <c:v>64.200000047683716</c:v>
                </c:pt>
                <c:pt idx="2874">
                  <c:v>64.220000028610229</c:v>
                </c:pt>
                <c:pt idx="2875">
                  <c:v>64.240000009536743</c:v>
                </c:pt>
                <c:pt idx="2876">
                  <c:v>64.270000219345093</c:v>
                </c:pt>
                <c:pt idx="2877">
                  <c:v>64.290000200271606</c:v>
                </c:pt>
                <c:pt idx="2878">
                  <c:v>64.31000018119812</c:v>
                </c:pt>
                <c:pt idx="2879">
                  <c:v>64.340000152587891</c:v>
                </c:pt>
                <c:pt idx="2880">
                  <c:v>64.360000133514404</c:v>
                </c:pt>
                <c:pt idx="2881">
                  <c:v>64.380000114440918</c:v>
                </c:pt>
                <c:pt idx="2882">
                  <c:v>64.400000095367432</c:v>
                </c:pt>
                <c:pt idx="2883">
                  <c:v>64.430000066757202</c:v>
                </c:pt>
                <c:pt idx="2884">
                  <c:v>64.450000047683716</c:v>
                </c:pt>
                <c:pt idx="2885">
                  <c:v>64.470000028610229</c:v>
                </c:pt>
                <c:pt idx="2886">
                  <c:v>64.5</c:v>
                </c:pt>
                <c:pt idx="2887">
                  <c:v>64.520000219345093</c:v>
                </c:pt>
                <c:pt idx="2888">
                  <c:v>64.540000200271606</c:v>
                </c:pt>
                <c:pt idx="2889">
                  <c:v>64.570000171661377</c:v>
                </c:pt>
                <c:pt idx="2890">
                  <c:v>64.590000152587891</c:v>
                </c:pt>
                <c:pt idx="2891">
                  <c:v>64.610000133514404</c:v>
                </c:pt>
                <c:pt idx="2892">
                  <c:v>64.630000114440918</c:v>
                </c:pt>
                <c:pt idx="2893">
                  <c:v>64.660000085830688</c:v>
                </c:pt>
                <c:pt idx="2894">
                  <c:v>64.680000066757202</c:v>
                </c:pt>
                <c:pt idx="2895">
                  <c:v>64.700000047683716</c:v>
                </c:pt>
                <c:pt idx="2896">
                  <c:v>64.730000019073486</c:v>
                </c:pt>
                <c:pt idx="2897">
                  <c:v>64.75</c:v>
                </c:pt>
                <c:pt idx="2898">
                  <c:v>64.770000219345093</c:v>
                </c:pt>
                <c:pt idx="2899">
                  <c:v>64.790000200271606</c:v>
                </c:pt>
                <c:pt idx="2900">
                  <c:v>64.820000171661377</c:v>
                </c:pt>
                <c:pt idx="2901">
                  <c:v>64.840000152587891</c:v>
                </c:pt>
                <c:pt idx="2902">
                  <c:v>64.860000133514404</c:v>
                </c:pt>
                <c:pt idx="2903">
                  <c:v>64.890000104904175</c:v>
                </c:pt>
                <c:pt idx="2904">
                  <c:v>64.910000085830688</c:v>
                </c:pt>
                <c:pt idx="2905">
                  <c:v>64.930000066757202</c:v>
                </c:pt>
                <c:pt idx="2906">
                  <c:v>64.960000038146973</c:v>
                </c:pt>
                <c:pt idx="2907">
                  <c:v>64.980000019073486</c:v>
                </c:pt>
                <c:pt idx="2908">
                  <c:v>65</c:v>
                </c:pt>
                <c:pt idx="2909">
                  <c:v>65.020000219345093</c:v>
                </c:pt>
                <c:pt idx="2910">
                  <c:v>65.050000190734863</c:v>
                </c:pt>
                <c:pt idx="2911">
                  <c:v>65.070000171661377</c:v>
                </c:pt>
                <c:pt idx="2912">
                  <c:v>65.090000152587891</c:v>
                </c:pt>
                <c:pt idx="2913">
                  <c:v>65.120000123977661</c:v>
                </c:pt>
                <c:pt idx="2914">
                  <c:v>65.140000104904175</c:v>
                </c:pt>
                <c:pt idx="2915">
                  <c:v>65.160000085830688</c:v>
                </c:pt>
                <c:pt idx="2916">
                  <c:v>65.180000066757202</c:v>
                </c:pt>
                <c:pt idx="2917">
                  <c:v>65.210000038146973</c:v>
                </c:pt>
                <c:pt idx="2918">
                  <c:v>65.230000019073486</c:v>
                </c:pt>
                <c:pt idx="2919">
                  <c:v>65.25</c:v>
                </c:pt>
                <c:pt idx="2920">
                  <c:v>65.28000020980835</c:v>
                </c:pt>
                <c:pt idx="2921">
                  <c:v>65.300000190734863</c:v>
                </c:pt>
                <c:pt idx="2922">
                  <c:v>65.320000171661377</c:v>
                </c:pt>
                <c:pt idx="2923">
                  <c:v>65.350000143051147</c:v>
                </c:pt>
                <c:pt idx="2924">
                  <c:v>65.370000123977661</c:v>
                </c:pt>
                <c:pt idx="2925">
                  <c:v>65.390000104904175</c:v>
                </c:pt>
                <c:pt idx="2926">
                  <c:v>65.410000085830688</c:v>
                </c:pt>
                <c:pt idx="2927">
                  <c:v>65.440000057220459</c:v>
                </c:pt>
                <c:pt idx="2928">
                  <c:v>65.460000038146973</c:v>
                </c:pt>
                <c:pt idx="2929">
                  <c:v>65.480000019073486</c:v>
                </c:pt>
                <c:pt idx="2930">
                  <c:v>65.510000228881836</c:v>
                </c:pt>
                <c:pt idx="2931">
                  <c:v>65.53000020980835</c:v>
                </c:pt>
                <c:pt idx="2932">
                  <c:v>65.550000190734863</c:v>
                </c:pt>
                <c:pt idx="2933">
                  <c:v>65.570000171661377</c:v>
                </c:pt>
                <c:pt idx="2934">
                  <c:v>65.600000143051147</c:v>
                </c:pt>
                <c:pt idx="2935">
                  <c:v>65.620000123977661</c:v>
                </c:pt>
                <c:pt idx="2936">
                  <c:v>65.640000104904175</c:v>
                </c:pt>
                <c:pt idx="2937">
                  <c:v>65.670000076293945</c:v>
                </c:pt>
                <c:pt idx="2938">
                  <c:v>65.690000057220459</c:v>
                </c:pt>
                <c:pt idx="2939">
                  <c:v>65.710000038146973</c:v>
                </c:pt>
                <c:pt idx="2940">
                  <c:v>65.730000019073486</c:v>
                </c:pt>
                <c:pt idx="2941">
                  <c:v>65.760000228881836</c:v>
                </c:pt>
                <c:pt idx="2942">
                  <c:v>65.78000020980835</c:v>
                </c:pt>
                <c:pt idx="2943">
                  <c:v>65.800000190734863</c:v>
                </c:pt>
                <c:pt idx="2944">
                  <c:v>65.820000171661377</c:v>
                </c:pt>
                <c:pt idx="2945">
                  <c:v>65.850000143051147</c:v>
                </c:pt>
                <c:pt idx="2946">
                  <c:v>65.870000123977661</c:v>
                </c:pt>
                <c:pt idx="2947">
                  <c:v>65.890000104904175</c:v>
                </c:pt>
                <c:pt idx="2948">
                  <c:v>65.920000076293945</c:v>
                </c:pt>
                <c:pt idx="2949">
                  <c:v>65.940000057220459</c:v>
                </c:pt>
                <c:pt idx="2950">
                  <c:v>65.960000038146973</c:v>
                </c:pt>
                <c:pt idx="2951">
                  <c:v>65.990000009536743</c:v>
                </c:pt>
                <c:pt idx="2952">
                  <c:v>66.010000228881836</c:v>
                </c:pt>
                <c:pt idx="2953">
                  <c:v>66.03000020980835</c:v>
                </c:pt>
                <c:pt idx="2954">
                  <c:v>66.050000190734863</c:v>
                </c:pt>
                <c:pt idx="2955">
                  <c:v>66.070000171661377</c:v>
                </c:pt>
                <c:pt idx="2956">
                  <c:v>66.100000143051147</c:v>
                </c:pt>
                <c:pt idx="2957">
                  <c:v>66.120000123977661</c:v>
                </c:pt>
                <c:pt idx="2958">
                  <c:v>66.140000104904175</c:v>
                </c:pt>
                <c:pt idx="2959">
                  <c:v>66.170000076293945</c:v>
                </c:pt>
                <c:pt idx="2960">
                  <c:v>66.190000057220459</c:v>
                </c:pt>
                <c:pt idx="2961">
                  <c:v>66.210000038146973</c:v>
                </c:pt>
                <c:pt idx="2962">
                  <c:v>66.240000009536743</c:v>
                </c:pt>
                <c:pt idx="2963">
                  <c:v>66.260000228881836</c:v>
                </c:pt>
                <c:pt idx="2964">
                  <c:v>66.28000020980835</c:v>
                </c:pt>
                <c:pt idx="2965">
                  <c:v>66.300000190734863</c:v>
                </c:pt>
                <c:pt idx="2966">
                  <c:v>66.330000162124634</c:v>
                </c:pt>
                <c:pt idx="2967">
                  <c:v>66.350000143051147</c:v>
                </c:pt>
                <c:pt idx="2968">
                  <c:v>66.370000123977661</c:v>
                </c:pt>
                <c:pt idx="2969">
                  <c:v>66.400000095367432</c:v>
                </c:pt>
                <c:pt idx="2970">
                  <c:v>66.420000076293945</c:v>
                </c:pt>
                <c:pt idx="2971">
                  <c:v>66.440000057220459</c:v>
                </c:pt>
                <c:pt idx="2972">
                  <c:v>66.460000038146973</c:v>
                </c:pt>
                <c:pt idx="2973">
                  <c:v>66.490000009536743</c:v>
                </c:pt>
                <c:pt idx="2974">
                  <c:v>66.510000228881836</c:v>
                </c:pt>
                <c:pt idx="2975">
                  <c:v>66.53000020980835</c:v>
                </c:pt>
                <c:pt idx="2976">
                  <c:v>66.56000018119812</c:v>
                </c:pt>
                <c:pt idx="2977">
                  <c:v>66.580000162124634</c:v>
                </c:pt>
                <c:pt idx="2978">
                  <c:v>66.600000143051147</c:v>
                </c:pt>
                <c:pt idx="2979">
                  <c:v>66.630000114440918</c:v>
                </c:pt>
                <c:pt idx="2980">
                  <c:v>66.650000095367432</c:v>
                </c:pt>
                <c:pt idx="2981">
                  <c:v>66.670000076293945</c:v>
                </c:pt>
                <c:pt idx="2982">
                  <c:v>66.690000057220459</c:v>
                </c:pt>
                <c:pt idx="2983">
                  <c:v>66.720000028610229</c:v>
                </c:pt>
                <c:pt idx="2984">
                  <c:v>66.740000009536743</c:v>
                </c:pt>
                <c:pt idx="2985">
                  <c:v>66.760000228881836</c:v>
                </c:pt>
                <c:pt idx="2986">
                  <c:v>66.790000200271606</c:v>
                </c:pt>
                <c:pt idx="2987">
                  <c:v>66.81000018119812</c:v>
                </c:pt>
                <c:pt idx="2988">
                  <c:v>66.830000162124634</c:v>
                </c:pt>
                <c:pt idx="2989">
                  <c:v>66.850000143051147</c:v>
                </c:pt>
                <c:pt idx="2990">
                  <c:v>66.880000114440918</c:v>
                </c:pt>
                <c:pt idx="2991">
                  <c:v>66.900000095367432</c:v>
                </c:pt>
                <c:pt idx="2992">
                  <c:v>66.920000076293945</c:v>
                </c:pt>
                <c:pt idx="2993">
                  <c:v>66.950000047683716</c:v>
                </c:pt>
                <c:pt idx="2994">
                  <c:v>66.970000028610229</c:v>
                </c:pt>
                <c:pt idx="2995">
                  <c:v>66.990000009536743</c:v>
                </c:pt>
                <c:pt idx="2996">
                  <c:v>67.020000219345093</c:v>
                </c:pt>
                <c:pt idx="2997">
                  <c:v>67.040000200271606</c:v>
                </c:pt>
                <c:pt idx="2998">
                  <c:v>67.06000018119812</c:v>
                </c:pt>
                <c:pt idx="2999">
                  <c:v>67.080000162124634</c:v>
                </c:pt>
                <c:pt idx="3000">
                  <c:v>67.110000133514404</c:v>
                </c:pt>
                <c:pt idx="3001">
                  <c:v>67.130000114440918</c:v>
                </c:pt>
                <c:pt idx="3002">
                  <c:v>67.150000095367432</c:v>
                </c:pt>
                <c:pt idx="3003">
                  <c:v>67.180000066757202</c:v>
                </c:pt>
                <c:pt idx="3004">
                  <c:v>67.200000047683716</c:v>
                </c:pt>
                <c:pt idx="3005">
                  <c:v>67.220000028610229</c:v>
                </c:pt>
                <c:pt idx="3006">
                  <c:v>67.240000009536743</c:v>
                </c:pt>
                <c:pt idx="3007">
                  <c:v>67.270000219345093</c:v>
                </c:pt>
                <c:pt idx="3008">
                  <c:v>67.290000200271606</c:v>
                </c:pt>
                <c:pt idx="3009">
                  <c:v>67.31000018119812</c:v>
                </c:pt>
                <c:pt idx="3010">
                  <c:v>67.340000152587891</c:v>
                </c:pt>
                <c:pt idx="3011">
                  <c:v>67.360000133514404</c:v>
                </c:pt>
                <c:pt idx="3012">
                  <c:v>67.380000114440918</c:v>
                </c:pt>
                <c:pt idx="3013">
                  <c:v>67.410000085830688</c:v>
                </c:pt>
                <c:pt idx="3014">
                  <c:v>67.430000066757202</c:v>
                </c:pt>
                <c:pt idx="3015">
                  <c:v>67.450000047683716</c:v>
                </c:pt>
                <c:pt idx="3016">
                  <c:v>67.470000028610229</c:v>
                </c:pt>
                <c:pt idx="3017">
                  <c:v>67.5</c:v>
                </c:pt>
                <c:pt idx="3018">
                  <c:v>67.520000219345093</c:v>
                </c:pt>
                <c:pt idx="3019">
                  <c:v>67.540000200271606</c:v>
                </c:pt>
                <c:pt idx="3020">
                  <c:v>67.570000171661377</c:v>
                </c:pt>
                <c:pt idx="3021">
                  <c:v>67.590000152587891</c:v>
                </c:pt>
                <c:pt idx="3022">
                  <c:v>67.610000133514404</c:v>
                </c:pt>
                <c:pt idx="3023">
                  <c:v>67.630000114440918</c:v>
                </c:pt>
                <c:pt idx="3024">
                  <c:v>67.660000085830688</c:v>
                </c:pt>
                <c:pt idx="3025">
                  <c:v>67.680000066757202</c:v>
                </c:pt>
                <c:pt idx="3026">
                  <c:v>67.700000047683716</c:v>
                </c:pt>
                <c:pt idx="3027">
                  <c:v>67.730000019073486</c:v>
                </c:pt>
                <c:pt idx="3028">
                  <c:v>67.75</c:v>
                </c:pt>
                <c:pt idx="3029">
                  <c:v>67.770000219345093</c:v>
                </c:pt>
                <c:pt idx="3030">
                  <c:v>67.790000200271606</c:v>
                </c:pt>
                <c:pt idx="3031">
                  <c:v>67.820000171661377</c:v>
                </c:pt>
                <c:pt idx="3032">
                  <c:v>67.840000152587891</c:v>
                </c:pt>
                <c:pt idx="3033">
                  <c:v>67.860000133514404</c:v>
                </c:pt>
                <c:pt idx="3034">
                  <c:v>67.890000104904175</c:v>
                </c:pt>
                <c:pt idx="3035">
                  <c:v>67.910000085830688</c:v>
                </c:pt>
                <c:pt idx="3036">
                  <c:v>67.930000066757202</c:v>
                </c:pt>
                <c:pt idx="3037">
                  <c:v>67.950000047683716</c:v>
                </c:pt>
                <c:pt idx="3038">
                  <c:v>67.980000019073486</c:v>
                </c:pt>
                <c:pt idx="3039">
                  <c:v>68</c:v>
                </c:pt>
                <c:pt idx="3040">
                  <c:v>68.020000219345093</c:v>
                </c:pt>
                <c:pt idx="3041">
                  <c:v>68.050000190734863</c:v>
                </c:pt>
                <c:pt idx="3042">
                  <c:v>68.070000171661377</c:v>
                </c:pt>
                <c:pt idx="3043">
                  <c:v>68.090000152587891</c:v>
                </c:pt>
                <c:pt idx="3044">
                  <c:v>68.110000133514404</c:v>
                </c:pt>
                <c:pt idx="3045">
                  <c:v>68.130000114440918</c:v>
                </c:pt>
                <c:pt idx="3046">
                  <c:v>68.160000085830688</c:v>
                </c:pt>
                <c:pt idx="3047">
                  <c:v>68.180000066757202</c:v>
                </c:pt>
                <c:pt idx="3048">
                  <c:v>68.200000047683716</c:v>
                </c:pt>
                <c:pt idx="3049">
                  <c:v>68.230000019073486</c:v>
                </c:pt>
                <c:pt idx="3050">
                  <c:v>68.25</c:v>
                </c:pt>
                <c:pt idx="3051">
                  <c:v>68.270000219345093</c:v>
                </c:pt>
                <c:pt idx="3052">
                  <c:v>68.290000200271606</c:v>
                </c:pt>
                <c:pt idx="3053">
                  <c:v>68.320000171661377</c:v>
                </c:pt>
                <c:pt idx="3054">
                  <c:v>68.340000152587891</c:v>
                </c:pt>
                <c:pt idx="3055">
                  <c:v>68.360000133514404</c:v>
                </c:pt>
                <c:pt idx="3056">
                  <c:v>68.390000104904175</c:v>
                </c:pt>
                <c:pt idx="3057">
                  <c:v>68.410000085830688</c:v>
                </c:pt>
                <c:pt idx="3058">
                  <c:v>68.430000066757202</c:v>
                </c:pt>
                <c:pt idx="3059">
                  <c:v>68.460000038146973</c:v>
                </c:pt>
                <c:pt idx="3060">
                  <c:v>68.480000019073486</c:v>
                </c:pt>
                <c:pt idx="3061">
                  <c:v>68.5</c:v>
                </c:pt>
                <c:pt idx="3062">
                  <c:v>68.520000219345093</c:v>
                </c:pt>
                <c:pt idx="3063">
                  <c:v>68.550000190734863</c:v>
                </c:pt>
                <c:pt idx="3064">
                  <c:v>68.570000171661377</c:v>
                </c:pt>
                <c:pt idx="3065">
                  <c:v>68.590000152587891</c:v>
                </c:pt>
                <c:pt idx="3066">
                  <c:v>68.620000123977661</c:v>
                </c:pt>
                <c:pt idx="3067">
                  <c:v>68.640000104904175</c:v>
                </c:pt>
                <c:pt idx="3068">
                  <c:v>68.660000085830688</c:v>
                </c:pt>
                <c:pt idx="3069">
                  <c:v>68.680000066757202</c:v>
                </c:pt>
                <c:pt idx="3070">
                  <c:v>68.710000038146973</c:v>
                </c:pt>
                <c:pt idx="3071">
                  <c:v>68.730000019073486</c:v>
                </c:pt>
                <c:pt idx="3072">
                  <c:v>68.75</c:v>
                </c:pt>
                <c:pt idx="3073">
                  <c:v>68.78000020980835</c:v>
                </c:pt>
                <c:pt idx="3074">
                  <c:v>68.800000190734863</c:v>
                </c:pt>
                <c:pt idx="3075">
                  <c:v>68.820000171661377</c:v>
                </c:pt>
                <c:pt idx="3076">
                  <c:v>68.850000143051147</c:v>
                </c:pt>
                <c:pt idx="3077">
                  <c:v>68.870000123977661</c:v>
                </c:pt>
                <c:pt idx="3078">
                  <c:v>68.890000104904175</c:v>
                </c:pt>
                <c:pt idx="3079">
                  <c:v>68.910000085830688</c:v>
                </c:pt>
                <c:pt idx="3080">
                  <c:v>68.940000057220459</c:v>
                </c:pt>
                <c:pt idx="3081">
                  <c:v>68.960000038146973</c:v>
                </c:pt>
                <c:pt idx="3082">
                  <c:v>69.350000143051147</c:v>
                </c:pt>
                <c:pt idx="3083">
                  <c:v>69.360000133514404</c:v>
                </c:pt>
                <c:pt idx="3084">
                  <c:v>69.360000133514404</c:v>
                </c:pt>
                <c:pt idx="3085">
                  <c:v>69.360000133514404</c:v>
                </c:pt>
                <c:pt idx="3086">
                  <c:v>69.360000133514404</c:v>
                </c:pt>
                <c:pt idx="3087">
                  <c:v>69.360000133514404</c:v>
                </c:pt>
                <c:pt idx="3088">
                  <c:v>69.360000133514404</c:v>
                </c:pt>
                <c:pt idx="3089">
                  <c:v>69.360000133514404</c:v>
                </c:pt>
                <c:pt idx="3090">
                  <c:v>69.360000133514404</c:v>
                </c:pt>
                <c:pt idx="3091">
                  <c:v>69.360000133514404</c:v>
                </c:pt>
                <c:pt idx="3092">
                  <c:v>69.360000133514404</c:v>
                </c:pt>
                <c:pt idx="3093">
                  <c:v>69.360000133514404</c:v>
                </c:pt>
                <c:pt idx="3094">
                  <c:v>69.360000133514404</c:v>
                </c:pt>
                <c:pt idx="3095">
                  <c:v>69.360000133514404</c:v>
                </c:pt>
                <c:pt idx="3096">
                  <c:v>69.360000133514404</c:v>
                </c:pt>
                <c:pt idx="3097">
                  <c:v>69.360000133514404</c:v>
                </c:pt>
                <c:pt idx="3098">
                  <c:v>69.360000133514404</c:v>
                </c:pt>
                <c:pt idx="3099">
                  <c:v>69.370000123977661</c:v>
                </c:pt>
                <c:pt idx="3100">
                  <c:v>69.400000095367432</c:v>
                </c:pt>
                <c:pt idx="3101">
                  <c:v>69.420000076293945</c:v>
                </c:pt>
                <c:pt idx="3102">
                  <c:v>69.440000057220459</c:v>
                </c:pt>
                <c:pt idx="3103">
                  <c:v>69.460000038146973</c:v>
                </c:pt>
                <c:pt idx="3104">
                  <c:v>69.490000009536743</c:v>
                </c:pt>
                <c:pt idx="3105">
                  <c:v>69.510000228881836</c:v>
                </c:pt>
                <c:pt idx="3106">
                  <c:v>69.53000020980835</c:v>
                </c:pt>
                <c:pt idx="3107">
                  <c:v>69.56000018119812</c:v>
                </c:pt>
                <c:pt idx="3108">
                  <c:v>69.580000162124634</c:v>
                </c:pt>
                <c:pt idx="3109">
                  <c:v>69.600000143051147</c:v>
                </c:pt>
                <c:pt idx="3110">
                  <c:v>69.630000114440918</c:v>
                </c:pt>
                <c:pt idx="3111">
                  <c:v>69.650000095367432</c:v>
                </c:pt>
                <c:pt idx="3112">
                  <c:v>69.670000076293945</c:v>
                </c:pt>
                <c:pt idx="3113">
                  <c:v>69.690000057220459</c:v>
                </c:pt>
                <c:pt idx="3114">
                  <c:v>69.720000028610229</c:v>
                </c:pt>
                <c:pt idx="3115">
                  <c:v>69.740000009536743</c:v>
                </c:pt>
                <c:pt idx="3116">
                  <c:v>69.760000228881836</c:v>
                </c:pt>
                <c:pt idx="3117">
                  <c:v>69.790000200271606</c:v>
                </c:pt>
                <c:pt idx="3118">
                  <c:v>69.81000018119812</c:v>
                </c:pt>
                <c:pt idx="3119">
                  <c:v>69.830000162124634</c:v>
                </c:pt>
                <c:pt idx="3120">
                  <c:v>69.850000143051147</c:v>
                </c:pt>
                <c:pt idx="3121">
                  <c:v>69.880000114440918</c:v>
                </c:pt>
                <c:pt idx="3122">
                  <c:v>69.900000095367432</c:v>
                </c:pt>
                <c:pt idx="3123">
                  <c:v>69.920000076293945</c:v>
                </c:pt>
                <c:pt idx="3124">
                  <c:v>69.950000047683716</c:v>
                </c:pt>
                <c:pt idx="3125">
                  <c:v>69.970000028610229</c:v>
                </c:pt>
                <c:pt idx="3126">
                  <c:v>69.990000009536743</c:v>
                </c:pt>
                <c:pt idx="3127">
                  <c:v>70.010000228881836</c:v>
                </c:pt>
                <c:pt idx="3128">
                  <c:v>70.040000200271606</c:v>
                </c:pt>
                <c:pt idx="3129">
                  <c:v>70.06000018119812</c:v>
                </c:pt>
                <c:pt idx="3130">
                  <c:v>70.080000162124634</c:v>
                </c:pt>
                <c:pt idx="3131">
                  <c:v>70.100000143051147</c:v>
                </c:pt>
                <c:pt idx="3132">
                  <c:v>70.130000114440918</c:v>
                </c:pt>
                <c:pt idx="3133">
                  <c:v>70.150000095367432</c:v>
                </c:pt>
                <c:pt idx="3134">
                  <c:v>70.170000076293945</c:v>
                </c:pt>
                <c:pt idx="3135">
                  <c:v>70.190000057220459</c:v>
                </c:pt>
                <c:pt idx="3136">
                  <c:v>70.220000028610229</c:v>
                </c:pt>
                <c:pt idx="3137">
                  <c:v>70.240000009536743</c:v>
                </c:pt>
                <c:pt idx="3138">
                  <c:v>70.260000228881836</c:v>
                </c:pt>
                <c:pt idx="3139">
                  <c:v>70.290000200271606</c:v>
                </c:pt>
                <c:pt idx="3140">
                  <c:v>70.31000018119812</c:v>
                </c:pt>
                <c:pt idx="3141">
                  <c:v>70.330000162124634</c:v>
                </c:pt>
                <c:pt idx="3142">
                  <c:v>70.350000143051147</c:v>
                </c:pt>
                <c:pt idx="3143">
                  <c:v>70.380000114440918</c:v>
                </c:pt>
                <c:pt idx="3144">
                  <c:v>70.400000095367432</c:v>
                </c:pt>
                <c:pt idx="3145">
                  <c:v>70.420000076293945</c:v>
                </c:pt>
                <c:pt idx="3146">
                  <c:v>70.450000047683716</c:v>
                </c:pt>
                <c:pt idx="3147">
                  <c:v>70.470000028610229</c:v>
                </c:pt>
                <c:pt idx="3148">
                  <c:v>70.490000009536743</c:v>
                </c:pt>
                <c:pt idx="3149">
                  <c:v>70.520000219345093</c:v>
                </c:pt>
                <c:pt idx="3150">
                  <c:v>70.540000200271606</c:v>
                </c:pt>
                <c:pt idx="3151">
                  <c:v>70.56000018119812</c:v>
                </c:pt>
                <c:pt idx="3152">
                  <c:v>70.580000162124634</c:v>
                </c:pt>
                <c:pt idx="3153">
                  <c:v>70.610000133514404</c:v>
                </c:pt>
                <c:pt idx="3154">
                  <c:v>70.630000114440918</c:v>
                </c:pt>
                <c:pt idx="3155">
                  <c:v>70.650000095367432</c:v>
                </c:pt>
                <c:pt idx="3156">
                  <c:v>70.680000066757202</c:v>
                </c:pt>
                <c:pt idx="3157">
                  <c:v>70.700000047683716</c:v>
                </c:pt>
                <c:pt idx="3158">
                  <c:v>70.720000028610229</c:v>
                </c:pt>
                <c:pt idx="3159">
                  <c:v>70.740000009536743</c:v>
                </c:pt>
                <c:pt idx="3160">
                  <c:v>70.770000219345093</c:v>
                </c:pt>
                <c:pt idx="3161">
                  <c:v>70.790000200271606</c:v>
                </c:pt>
                <c:pt idx="3162">
                  <c:v>70.81000018119812</c:v>
                </c:pt>
                <c:pt idx="3163">
                  <c:v>70.840000152587891</c:v>
                </c:pt>
                <c:pt idx="3164">
                  <c:v>70.860000133514404</c:v>
                </c:pt>
                <c:pt idx="3165">
                  <c:v>70.880000114440918</c:v>
                </c:pt>
                <c:pt idx="3166">
                  <c:v>70.910000085830688</c:v>
                </c:pt>
                <c:pt idx="3167">
                  <c:v>70.930000066757202</c:v>
                </c:pt>
                <c:pt idx="3168">
                  <c:v>70.950000047683716</c:v>
                </c:pt>
                <c:pt idx="3169">
                  <c:v>70.970000028610229</c:v>
                </c:pt>
                <c:pt idx="3170">
                  <c:v>71</c:v>
                </c:pt>
                <c:pt idx="3171">
                  <c:v>71.020000219345093</c:v>
                </c:pt>
                <c:pt idx="3172">
                  <c:v>71.040000200271606</c:v>
                </c:pt>
                <c:pt idx="3173">
                  <c:v>71.070000171661377</c:v>
                </c:pt>
                <c:pt idx="3174">
                  <c:v>71.090000152587891</c:v>
                </c:pt>
                <c:pt idx="3175">
                  <c:v>71.110000133514404</c:v>
                </c:pt>
                <c:pt idx="3176">
                  <c:v>71.130000114440918</c:v>
                </c:pt>
                <c:pt idx="3177">
                  <c:v>71.160000085830688</c:v>
                </c:pt>
                <c:pt idx="3178">
                  <c:v>71.180000066757202</c:v>
                </c:pt>
                <c:pt idx="3179">
                  <c:v>71.200000047683716</c:v>
                </c:pt>
                <c:pt idx="3180">
                  <c:v>71.230000019073486</c:v>
                </c:pt>
                <c:pt idx="3181">
                  <c:v>71.25</c:v>
                </c:pt>
                <c:pt idx="3182">
                  <c:v>71.270000219345093</c:v>
                </c:pt>
                <c:pt idx="3183">
                  <c:v>71.300000190734863</c:v>
                </c:pt>
                <c:pt idx="3184">
                  <c:v>71.320000171661377</c:v>
                </c:pt>
                <c:pt idx="3185">
                  <c:v>71.340000152587891</c:v>
                </c:pt>
                <c:pt idx="3186">
                  <c:v>71.360000133514404</c:v>
                </c:pt>
                <c:pt idx="3187">
                  <c:v>71.390000104904175</c:v>
                </c:pt>
                <c:pt idx="3188">
                  <c:v>71.410000085830688</c:v>
                </c:pt>
                <c:pt idx="3189">
                  <c:v>71.430000066757202</c:v>
                </c:pt>
                <c:pt idx="3190">
                  <c:v>71.460000038146973</c:v>
                </c:pt>
                <c:pt idx="3191">
                  <c:v>71.480000019073486</c:v>
                </c:pt>
                <c:pt idx="3192">
                  <c:v>71.5</c:v>
                </c:pt>
                <c:pt idx="3193">
                  <c:v>71.520000219345093</c:v>
                </c:pt>
                <c:pt idx="3194">
                  <c:v>71.550000190734863</c:v>
                </c:pt>
                <c:pt idx="3195">
                  <c:v>71.570000171661377</c:v>
                </c:pt>
                <c:pt idx="3196">
                  <c:v>71.590000152587891</c:v>
                </c:pt>
                <c:pt idx="3197">
                  <c:v>71.620000123977661</c:v>
                </c:pt>
                <c:pt idx="3198">
                  <c:v>71.640000104904175</c:v>
                </c:pt>
                <c:pt idx="3199">
                  <c:v>71.660000085830688</c:v>
                </c:pt>
                <c:pt idx="3200">
                  <c:v>71.690000057220459</c:v>
                </c:pt>
                <c:pt idx="3201">
                  <c:v>71.710000038146973</c:v>
                </c:pt>
                <c:pt idx="3202">
                  <c:v>71.730000019073486</c:v>
                </c:pt>
                <c:pt idx="3203">
                  <c:v>71.75</c:v>
                </c:pt>
                <c:pt idx="3204">
                  <c:v>71.78000020980835</c:v>
                </c:pt>
                <c:pt idx="3205">
                  <c:v>71.800000190734863</c:v>
                </c:pt>
                <c:pt idx="3206">
                  <c:v>71.820000171661377</c:v>
                </c:pt>
                <c:pt idx="3207">
                  <c:v>71.850000143051147</c:v>
                </c:pt>
                <c:pt idx="3208">
                  <c:v>71.870000123977661</c:v>
                </c:pt>
                <c:pt idx="3209">
                  <c:v>71.890000104904175</c:v>
                </c:pt>
                <c:pt idx="3210">
                  <c:v>71.910000085830688</c:v>
                </c:pt>
                <c:pt idx="3211">
                  <c:v>71.940000057220459</c:v>
                </c:pt>
                <c:pt idx="3212">
                  <c:v>71.960000038146973</c:v>
                </c:pt>
                <c:pt idx="3213">
                  <c:v>71.980000019073486</c:v>
                </c:pt>
                <c:pt idx="3214">
                  <c:v>72</c:v>
                </c:pt>
                <c:pt idx="3215">
                  <c:v>72.03000020980835</c:v>
                </c:pt>
                <c:pt idx="3216">
                  <c:v>72.050000190734863</c:v>
                </c:pt>
                <c:pt idx="3217">
                  <c:v>72.070000171661377</c:v>
                </c:pt>
                <c:pt idx="3218">
                  <c:v>72.100000143051147</c:v>
                </c:pt>
                <c:pt idx="3219">
                  <c:v>72.120000123977661</c:v>
                </c:pt>
                <c:pt idx="3220">
                  <c:v>72.140000104904175</c:v>
                </c:pt>
                <c:pt idx="3221">
                  <c:v>72.160000085830688</c:v>
                </c:pt>
                <c:pt idx="3222">
                  <c:v>72.190000057220459</c:v>
                </c:pt>
                <c:pt idx="3223">
                  <c:v>72.210000038146973</c:v>
                </c:pt>
                <c:pt idx="3224">
                  <c:v>72.230000019073486</c:v>
                </c:pt>
                <c:pt idx="3225">
                  <c:v>72.25</c:v>
                </c:pt>
                <c:pt idx="3226">
                  <c:v>72.28000020980835</c:v>
                </c:pt>
                <c:pt idx="3227">
                  <c:v>72.300000190734863</c:v>
                </c:pt>
                <c:pt idx="3228">
                  <c:v>72.320000171661377</c:v>
                </c:pt>
                <c:pt idx="3229">
                  <c:v>72.350000143051147</c:v>
                </c:pt>
                <c:pt idx="3230">
                  <c:v>72.370000123977661</c:v>
                </c:pt>
                <c:pt idx="3231">
                  <c:v>72.390000104904175</c:v>
                </c:pt>
                <c:pt idx="3232">
                  <c:v>72.410000085830688</c:v>
                </c:pt>
                <c:pt idx="3233">
                  <c:v>72.440000057220459</c:v>
                </c:pt>
                <c:pt idx="3234">
                  <c:v>72.460000038146973</c:v>
                </c:pt>
                <c:pt idx="3235">
                  <c:v>72.480000019073486</c:v>
                </c:pt>
                <c:pt idx="3236">
                  <c:v>72.510000228881836</c:v>
                </c:pt>
                <c:pt idx="3237">
                  <c:v>72.53000020980835</c:v>
                </c:pt>
                <c:pt idx="3238">
                  <c:v>72.550000190734863</c:v>
                </c:pt>
                <c:pt idx="3239">
                  <c:v>72.580000162124634</c:v>
                </c:pt>
                <c:pt idx="3240">
                  <c:v>72.600000143051147</c:v>
                </c:pt>
                <c:pt idx="3241">
                  <c:v>72.620000123977661</c:v>
                </c:pt>
                <c:pt idx="3242">
                  <c:v>72.640000104904175</c:v>
                </c:pt>
                <c:pt idx="3243">
                  <c:v>72.670000076293945</c:v>
                </c:pt>
                <c:pt idx="3244">
                  <c:v>72.690000057220459</c:v>
                </c:pt>
                <c:pt idx="3245">
                  <c:v>72.710000038146973</c:v>
                </c:pt>
                <c:pt idx="3246">
                  <c:v>72.740000009536743</c:v>
                </c:pt>
                <c:pt idx="3247">
                  <c:v>72.760000228881836</c:v>
                </c:pt>
                <c:pt idx="3248">
                  <c:v>72.78000020980835</c:v>
                </c:pt>
                <c:pt idx="3249">
                  <c:v>72.800000190734863</c:v>
                </c:pt>
                <c:pt idx="3250">
                  <c:v>72.830000162124634</c:v>
                </c:pt>
                <c:pt idx="3251">
                  <c:v>72.850000143051147</c:v>
                </c:pt>
                <c:pt idx="3252">
                  <c:v>72.870000123977661</c:v>
                </c:pt>
                <c:pt idx="3253">
                  <c:v>72.900000095367432</c:v>
                </c:pt>
                <c:pt idx="3254">
                  <c:v>72.920000076293945</c:v>
                </c:pt>
                <c:pt idx="3255">
                  <c:v>72.940000057220459</c:v>
                </c:pt>
                <c:pt idx="3256">
                  <c:v>72.970000028610229</c:v>
                </c:pt>
                <c:pt idx="3257">
                  <c:v>72.990000009536743</c:v>
                </c:pt>
                <c:pt idx="3258">
                  <c:v>73.010000228881836</c:v>
                </c:pt>
                <c:pt idx="3259">
                  <c:v>73.03000020980835</c:v>
                </c:pt>
                <c:pt idx="3260">
                  <c:v>73.06000018119812</c:v>
                </c:pt>
                <c:pt idx="3261">
                  <c:v>73.080000162124634</c:v>
                </c:pt>
                <c:pt idx="3262">
                  <c:v>73.100000143051147</c:v>
                </c:pt>
                <c:pt idx="3263">
                  <c:v>73.130000114440918</c:v>
                </c:pt>
                <c:pt idx="3264">
                  <c:v>73.150000095367432</c:v>
                </c:pt>
                <c:pt idx="3265">
                  <c:v>73.170000076293945</c:v>
                </c:pt>
                <c:pt idx="3266">
                  <c:v>73.190000057220459</c:v>
                </c:pt>
                <c:pt idx="3267">
                  <c:v>73.220000028610229</c:v>
                </c:pt>
                <c:pt idx="3268">
                  <c:v>73.240000009536743</c:v>
                </c:pt>
                <c:pt idx="3269">
                  <c:v>73.260000228881836</c:v>
                </c:pt>
                <c:pt idx="3270">
                  <c:v>73.290000200271606</c:v>
                </c:pt>
                <c:pt idx="3271">
                  <c:v>73.31000018119812</c:v>
                </c:pt>
                <c:pt idx="3272">
                  <c:v>73.330000162124634</c:v>
                </c:pt>
                <c:pt idx="3273">
                  <c:v>73.360000133514404</c:v>
                </c:pt>
                <c:pt idx="3274">
                  <c:v>73.380000114440918</c:v>
                </c:pt>
                <c:pt idx="3275">
                  <c:v>73.400000095367432</c:v>
                </c:pt>
                <c:pt idx="3276">
                  <c:v>73.420000076293945</c:v>
                </c:pt>
                <c:pt idx="3277">
                  <c:v>73.450000047683716</c:v>
                </c:pt>
                <c:pt idx="3278">
                  <c:v>73.470000028610229</c:v>
                </c:pt>
                <c:pt idx="3279">
                  <c:v>73.490000009536743</c:v>
                </c:pt>
                <c:pt idx="3280">
                  <c:v>73.520000219345093</c:v>
                </c:pt>
                <c:pt idx="3281">
                  <c:v>73.540000200271606</c:v>
                </c:pt>
                <c:pt idx="3282">
                  <c:v>73.56000018119812</c:v>
                </c:pt>
                <c:pt idx="3283">
                  <c:v>73.580000162124634</c:v>
                </c:pt>
                <c:pt idx="3284">
                  <c:v>73.610000133514404</c:v>
                </c:pt>
                <c:pt idx="3285">
                  <c:v>73.630000114440918</c:v>
                </c:pt>
                <c:pt idx="3286">
                  <c:v>73.650000095367432</c:v>
                </c:pt>
                <c:pt idx="3287">
                  <c:v>73.680000066757202</c:v>
                </c:pt>
                <c:pt idx="3288">
                  <c:v>73.700000047683716</c:v>
                </c:pt>
                <c:pt idx="3289">
                  <c:v>73.720000028610229</c:v>
                </c:pt>
                <c:pt idx="3290">
                  <c:v>73.75</c:v>
                </c:pt>
                <c:pt idx="3291">
                  <c:v>73.770000219345093</c:v>
                </c:pt>
                <c:pt idx="3292">
                  <c:v>73.790000200271606</c:v>
                </c:pt>
                <c:pt idx="3293">
                  <c:v>73.81000018119812</c:v>
                </c:pt>
                <c:pt idx="3294">
                  <c:v>73.840000152587891</c:v>
                </c:pt>
                <c:pt idx="3295">
                  <c:v>73.860000133514404</c:v>
                </c:pt>
                <c:pt idx="3296">
                  <c:v>73.880000114440918</c:v>
                </c:pt>
                <c:pt idx="3297">
                  <c:v>73.910000085830688</c:v>
                </c:pt>
                <c:pt idx="3298">
                  <c:v>73.930000066757202</c:v>
                </c:pt>
                <c:pt idx="3299">
                  <c:v>73.950000047683716</c:v>
                </c:pt>
                <c:pt idx="3300">
                  <c:v>73.970000028610229</c:v>
                </c:pt>
                <c:pt idx="3301">
                  <c:v>74</c:v>
                </c:pt>
                <c:pt idx="3302">
                  <c:v>74.020000219345093</c:v>
                </c:pt>
                <c:pt idx="3303">
                  <c:v>74.040000200271606</c:v>
                </c:pt>
                <c:pt idx="3304">
                  <c:v>74.070000171661377</c:v>
                </c:pt>
                <c:pt idx="3305">
                  <c:v>74.090000152587891</c:v>
                </c:pt>
                <c:pt idx="3306">
                  <c:v>74.110000133514404</c:v>
                </c:pt>
                <c:pt idx="3307">
                  <c:v>74.130000114440918</c:v>
                </c:pt>
                <c:pt idx="3308">
                  <c:v>74.160000085830688</c:v>
                </c:pt>
                <c:pt idx="3309">
                  <c:v>74.180000066757202</c:v>
                </c:pt>
                <c:pt idx="3310">
                  <c:v>74.200000047683716</c:v>
                </c:pt>
                <c:pt idx="3311">
                  <c:v>74.220000028610229</c:v>
                </c:pt>
                <c:pt idx="3312">
                  <c:v>74.25</c:v>
                </c:pt>
                <c:pt idx="3313">
                  <c:v>74.270000219345093</c:v>
                </c:pt>
                <c:pt idx="3314">
                  <c:v>74.290000200271606</c:v>
                </c:pt>
                <c:pt idx="3315">
                  <c:v>74.31000018119812</c:v>
                </c:pt>
                <c:pt idx="3316">
                  <c:v>74.340000152587891</c:v>
                </c:pt>
                <c:pt idx="3317">
                  <c:v>74.360000133514404</c:v>
                </c:pt>
                <c:pt idx="3318">
                  <c:v>74.990000009536743</c:v>
                </c:pt>
                <c:pt idx="3319">
                  <c:v>74.990000009536743</c:v>
                </c:pt>
                <c:pt idx="3320">
                  <c:v>74.990000009536743</c:v>
                </c:pt>
                <c:pt idx="3321">
                  <c:v>74.990000009536743</c:v>
                </c:pt>
                <c:pt idx="3322">
                  <c:v>74.990000009536743</c:v>
                </c:pt>
                <c:pt idx="3323">
                  <c:v>74.990000009536743</c:v>
                </c:pt>
                <c:pt idx="3324">
                  <c:v>74.990000009536743</c:v>
                </c:pt>
                <c:pt idx="3325">
                  <c:v>74.990000009536743</c:v>
                </c:pt>
                <c:pt idx="3326">
                  <c:v>74.990000009536743</c:v>
                </c:pt>
                <c:pt idx="3327">
                  <c:v>74.990000009536743</c:v>
                </c:pt>
                <c:pt idx="3328">
                  <c:v>74.990000009536743</c:v>
                </c:pt>
                <c:pt idx="3329">
                  <c:v>74.990000009536743</c:v>
                </c:pt>
                <c:pt idx="3330">
                  <c:v>74.990000009536743</c:v>
                </c:pt>
                <c:pt idx="3331">
                  <c:v>74.990000009536743</c:v>
                </c:pt>
                <c:pt idx="3332">
                  <c:v>74.990000009536743</c:v>
                </c:pt>
                <c:pt idx="3333">
                  <c:v>74.990000009536743</c:v>
                </c:pt>
                <c:pt idx="3334">
                  <c:v>74.990000009536743</c:v>
                </c:pt>
                <c:pt idx="3335">
                  <c:v>74.990000009536743</c:v>
                </c:pt>
                <c:pt idx="3336">
                  <c:v>74.990000009536743</c:v>
                </c:pt>
                <c:pt idx="3337">
                  <c:v>74.990000009536743</c:v>
                </c:pt>
                <c:pt idx="3338">
                  <c:v>74.990000009536743</c:v>
                </c:pt>
                <c:pt idx="3339">
                  <c:v>74.990000009536743</c:v>
                </c:pt>
                <c:pt idx="3340">
                  <c:v>74.990000009536743</c:v>
                </c:pt>
                <c:pt idx="3341">
                  <c:v>74.990000009536743</c:v>
                </c:pt>
                <c:pt idx="3342">
                  <c:v>74.990000009536743</c:v>
                </c:pt>
                <c:pt idx="3343">
                  <c:v>74.990000009536743</c:v>
                </c:pt>
                <c:pt idx="3344">
                  <c:v>74.990000009536743</c:v>
                </c:pt>
                <c:pt idx="3345">
                  <c:v>75</c:v>
                </c:pt>
                <c:pt idx="3346">
                  <c:v>75.020000219345093</c:v>
                </c:pt>
                <c:pt idx="3347">
                  <c:v>75.050000190734863</c:v>
                </c:pt>
                <c:pt idx="3348">
                  <c:v>75.070000171661377</c:v>
                </c:pt>
                <c:pt idx="3349">
                  <c:v>75.090000152587891</c:v>
                </c:pt>
                <c:pt idx="3350">
                  <c:v>75.120000123977661</c:v>
                </c:pt>
                <c:pt idx="3351">
                  <c:v>75.140000104904175</c:v>
                </c:pt>
                <c:pt idx="3352">
                  <c:v>75.160000085830688</c:v>
                </c:pt>
                <c:pt idx="3353">
                  <c:v>75.190000057220459</c:v>
                </c:pt>
                <c:pt idx="3354">
                  <c:v>75.210000038146973</c:v>
                </c:pt>
                <c:pt idx="3355">
                  <c:v>75.230000019073486</c:v>
                </c:pt>
                <c:pt idx="3356">
                  <c:v>75.25</c:v>
                </c:pt>
                <c:pt idx="3357">
                  <c:v>75.28000020980835</c:v>
                </c:pt>
                <c:pt idx="3358">
                  <c:v>75.300000190734863</c:v>
                </c:pt>
                <c:pt idx="3359">
                  <c:v>75.320000171661377</c:v>
                </c:pt>
                <c:pt idx="3360">
                  <c:v>75.350000143051147</c:v>
                </c:pt>
                <c:pt idx="3361">
                  <c:v>75.370000123977661</c:v>
                </c:pt>
                <c:pt idx="3362">
                  <c:v>75.390000104904175</c:v>
                </c:pt>
                <c:pt idx="3363">
                  <c:v>75.410000085830688</c:v>
                </c:pt>
                <c:pt idx="3364">
                  <c:v>75.440000057220459</c:v>
                </c:pt>
                <c:pt idx="3365">
                  <c:v>75.460000038146973</c:v>
                </c:pt>
                <c:pt idx="3366">
                  <c:v>75.480000019073486</c:v>
                </c:pt>
                <c:pt idx="3367">
                  <c:v>75.510000228881836</c:v>
                </c:pt>
                <c:pt idx="3368">
                  <c:v>75.53000020980835</c:v>
                </c:pt>
                <c:pt idx="3369">
                  <c:v>75.550000190734863</c:v>
                </c:pt>
                <c:pt idx="3370">
                  <c:v>75.580000162124634</c:v>
                </c:pt>
                <c:pt idx="3371">
                  <c:v>75.600000143051147</c:v>
                </c:pt>
                <c:pt idx="3372">
                  <c:v>75.620000123977661</c:v>
                </c:pt>
                <c:pt idx="3373">
                  <c:v>75.640000104904175</c:v>
                </c:pt>
                <c:pt idx="3374">
                  <c:v>75.670000076293945</c:v>
                </c:pt>
                <c:pt idx="3375">
                  <c:v>75.690000057220459</c:v>
                </c:pt>
                <c:pt idx="3376">
                  <c:v>75.710000038146973</c:v>
                </c:pt>
                <c:pt idx="3377">
                  <c:v>75.740000009536743</c:v>
                </c:pt>
                <c:pt idx="3378">
                  <c:v>75.760000228881836</c:v>
                </c:pt>
                <c:pt idx="3379">
                  <c:v>75.78000020980835</c:v>
                </c:pt>
                <c:pt idx="3380">
                  <c:v>75.800000190734863</c:v>
                </c:pt>
                <c:pt idx="3381">
                  <c:v>75.830000162124634</c:v>
                </c:pt>
                <c:pt idx="3382">
                  <c:v>75.850000143051147</c:v>
                </c:pt>
                <c:pt idx="3383">
                  <c:v>75.870000123977661</c:v>
                </c:pt>
                <c:pt idx="3384">
                  <c:v>75.900000095367432</c:v>
                </c:pt>
                <c:pt idx="3385">
                  <c:v>75.920000076293945</c:v>
                </c:pt>
                <c:pt idx="3386">
                  <c:v>75.940000057220459</c:v>
                </c:pt>
                <c:pt idx="3387">
                  <c:v>75.970000028610229</c:v>
                </c:pt>
                <c:pt idx="3388">
                  <c:v>75.990000009536743</c:v>
                </c:pt>
                <c:pt idx="3389">
                  <c:v>76.010000228881836</c:v>
                </c:pt>
                <c:pt idx="3390">
                  <c:v>76.03000020980835</c:v>
                </c:pt>
                <c:pt idx="3391">
                  <c:v>76.06000018119812</c:v>
                </c:pt>
                <c:pt idx="3392">
                  <c:v>76.080000162124634</c:v>
                </c:pt>
                <c:pt idx="3393">
                  <c:v>76.100000143051147</c:v>
                </c:pt>
                <c:pt idx="3394">
                  <c:v>76.130000114440918</c:v>
                </c:pt>
                <c:pt idx="3395">
                  <c:v>76.150000095367432</c:v>
                </c:pt>
                <c:pt idx="3396">
                  <c:v>76.170000076293945</c:v>
                </c:pt>
                <c:pt idx="3397">
                  <c:v>76.190000057220459</c:v>
                </c:pt>
                <c:pt idx="3398">
                  <c:v>76.220000028610229</c:v>
                </c:pt>
                <c:pt idx="3399">
                  <c:v>76.240000009536743</c:v>
                </c:pt>
                <c:pt idx="3400">
                  <c:v>76.260000228881836</c:v>
                </c:pt>
                <c:pt idx="3401">
                  <c:v>76.28000020980835</c:v>
                </c:pt>
                <c:pt idx="3402">
                  <c:v>76.31000018119812</c:v>
                </c:pt>
                <c:pt idx="3403">
                  <c:v>76.330000162124634</c:v>
                </c:pt>
                <c:pt idx="3404">
                  <c:v>76.350000143051147</c:v>
                </c:pt>
                <c:pt idx="3405">
                  <c:v>76.370000123977661</c:v>
                </c:pt>
                <c:pt idx="3406">
                  <c:v>76.400000095367432</c:v>
                </c:pt>
                <c:pt idx="3407">
                  <c:v>76.420000076293945</c:v>
                </c:pt>
                <c:pt idx="3408">
                  <c:v>76.440000057220459</c:v>
                </c:pt>
                <c:pt idx="3409">
                  <c:v>76.470000028610229</c:v>
                </c:pt>
                <c:pt idx="3410">
                  <c:v>76.490000009536743</c:v>
                </c:pt>
                <c:pt idx="3411">
                  <c:v>76.510000228881836</c:v>
                </c:pt>
                <c:pt idx="3412">
                  <c:v>76.53000020980835</c:v>
                </c:pt>
                <c:pt idx="3413">
                  <c:v>76.56000018119812</c:v>
                </c:pt>
                <c:pt idx="3414">
                  <c:v>76.580000162124634</c:v>
                </c:pt>
                <c:pt idx="3415">
                  <c:v>76.600000143051147</c:v>
                </c:pt>
                <c:pt idx="3416">
                  <c:v>76.630000114440918</c:v>
                </c:pt>
                <c:pt idx="3417">
                  <c:v>76.650000095367432</c:v>
                </c:pt>
                <c:pt idx="3418">
                  <c:v>76.670000076293945</c:v>
                </c:pt>
                <c:pt idx="3419">
                  <c:v>76.690000057220459</c:v>
                </c:pt>
                <c:pt idx="3420">
                  <c:v>76.720000028610229</c:v>
                </c:pt>
                <c:pt idx="3421">
                  <c:v>76.740000009536743</c:v>
                </c:pt>
                <c:pt idx="3422">
                  <c:v>76.760000228881836</c:v>
                </c:pt>
                <c:pt idx="3423">
                  <c:v>76.790000200271606</c:v>
                </c:pt>
                <c:pt idx="3424">
                  <c:v>76.81000018119812</c:v>
                </c:pt>
                <c:pt idx="3425">
                  <c:v>76.830000162124634</c:v>
                </c:pt>
                <c:pt idx="3426">
                  <c:v>76.860000133514404</c:v>
                </c:pt>
                <c:pt idx="3427">
                  <c:v>76.880000114440918</c:v>
                </c:pt>
                <c:pt idx="3428">
                  <c:v>76.900000095367432</c:v>
                </c:pt>
                <c:pt idx="3429">
                  <c:v>76.920000076293945</c:v>
                </c:pt>
                <c:pt idx="3430">
                  <c:v>76.950000047683716</c:v>
                </c:pt>
                <c:pt idx="3431">
                  <c:v>76.970000028610229</c:v>
                </c:pt>
                <c:pt idx="3432">
                  <c:v>76.990000009536743</c:v>
                </c:pt>
                <c:pt idx="3433">
                  <c:v>77.020000219345093</c:v>
                </c:pt>
                <c:pt idx="3434">
                  <c:v>77.040000200271606</c:v>
                </c:pt>
                <c:pt idx="3435">
                  <c:v>77.06000018119812</c:v>
                </c:pt>
                <c:pt idx="3436">
                  <c:v>77.080000162124634</c:v>
                </c:pt>
                <c:pt idx="3437">
                  <c:v>77.110000133514404</c:v>
                </c:pt>
                <c:pt idx="3438">
                  <c:v>77.130000114440918</c:v>
                </c:pt>
                <c:pt idx="3439">
                  <c:v>77.150000095367432</c:v>
                </c:pt>
                <c:pt idx="3440">
                  <c:v>77.180000066757202</c:v>
                </c:pt>
                <c:pt idx="3441">
                  <c:v>77.200000047683716</c:v>
                </c:pt>
                <c:pt idx="3442">
                  <c:v>77.220000028610229</c:v>
                </c:pt>
                <c:pt idx="3443">
                  <c:v>77.25</c:v>
                </c:pt>
                <c:pt idx="3444">
                  <c:v>77.270000219345093</c:v>
                </c:pt>
                <c:pt idx="3445">
                  <c:v>77.290000200271606</c:v>
                </c:pt>
                <c:pt idx="3446">
                  <c:v>77.31000018119812</c:v>
                </c:pt>
                <c:pt idx="3447">
                  <c:v>77.340000152587891</c:v>
                </c:pt>
                <c:pt idx="3448">
                  <c:v>77.360000133514404</c:v>
                </c:pt>
                <c:pt idx="3449">
                  <c:v>77.380000114440918</c:v>
                </c:pt>
                <c:pt idx="3450">
                  <c:v>77.410000085830688</c:v>
                </c:pt>
                <c:pt idx="3451">
                  <c:v>77.430000066757202</c:v>
                </c:pt>
                <c:pt idx="3452">
                  <c:v>77.450000047683716</c:v>
                </c:pt>
                <c:pt idx="3453">
                  <c:v>77.470000028610229</c:v>
                </c:pt>
                <c:pt idx="3454">
                  <c:v>77.5</c:v>
                </c:pt>
                <c:pt idx="3455">
                  <c:v>77.520000219345093</c:v>
                </c:pt>
                <c:pt idx="3456">
                  <c:v>77.540000200271606</c:v>
                </c:pt>
                <c:pt idx="3457">
                  <c:v>77.570000171661377</c:v>
                </c:pt>
                <c:pt idx="3458">
                  <c:v>77.590000152587891</c:v>
                </c:pt>
                <c:pt idx="3459">
                  <c:v>77.610000133514404</c:v>
                </c:pt>
                <c:pt idx="3460">
                  <c:v>77.640000104904175</c:v>
                </c:pt>
                <c:pt idx="3461">
                  <c:v>77.660000085830688</c:v>
                </c:pt>
                <c:pt idx="3462">
                  <c:v>77.680000066757202</c:v>
                </c:pt>
                <c:pt idx="3463">
                  <c:v>77.700000047683716</c:v>
                </c:pt>
                <c:pt idx="3464">
                  <c:v>77.730000019073486</c:v>
                </c:pt>
                <c:pt idx="3465">
                  <c:v>77.75</c:v>
                </c:pt>
                <c:pt idx="3466">
                  <c:v>77.770000219345093</c:v>
                </c:pt>
                <c:pt idx="3467">
                  <c:v>77.800000190734863</c:v>
                </c:pt>
                <c:pt idx="3468">
                  <c:v>77.820000171661377</c:v>
                </c:pt>
                <c:pt idx="3469">
                  <c:v>77.840000152587891</c:v>
                </c:pt>
                <c:pt idx="3470">
                  <c:v>77.860000133514404</c:v>
                </c:pt>
                <c:pt idx="3471">
                  <c:v>77.890000104904175</c:v>
                </c:pt>
                <c:pt idx="3472">
                  <c:v>77.910000085830688</c:v>
                </c:pt>
                <c:pt idx="3473">
                  <c:v>77.930000066757202</c:v>
                </c:pt>
                <c:pt idx="3474">
                  <c:v>77.960000038146973</c:v>
                </c:pt>
                <c:pt idx="3475">
                  <c:v>77.980000019073486</c:v>
                </c:pt>
                <c:pt idx="3476">
                  <c:v>78</c:v>
                </c:pt>
                <c:pt idx="3477">
                  <c:v>78.03000020980835</c:v>
                </c:pt>
                <c:pt idx="3478">
                  <c:v>78.050000190734863</c:v>
                </c:pt>
                <c:pt idx="3479">
                  <c:v>78.070000171661377</c:v>
                </c:pt>
                <c:pt idx="3480">
                  <c:v>78.090000152587891</c:v>
                </c:pt>
                <c:pt idx="3481">
                  <c:v>78.120000123977661</c:v>
                </c:pt>
                <c:pt idx="3482">
                  <c:v>78.140000104904175</c:v>
                </c:pt>
                <c:pt idx="3483">
                  <c:v>78.160000085830688</c:v>
                </c:pt>
                <c:pt idx="3484">
                  <c:v>78.190000057220459</c:v>
                </c:pt>
                <c:pt idx="3485">
                  <c:v>78.210000038146973</c:v>
                </c:pt>
                <c:pt idx="3486">
                  <c:v>78.230000019073486</c:v>
                </c:pt>
                <c:pt idx="3487">
                  <c:v>78.25</c:v>
                </c:pt>
                <c:pt idx="3488">
                  <c:v>78.270000219345093</c:v>
                </c:pt>
                <c:pt idx="3489">
                  <c:v>78.300000190734863</c:v>
                </c:pt>
                <c:pt idx="3490">
                  <c:v>78.320000171661377</c:v>
                </c:pt>
                <c:pt idx="3491">
                  <c:v>78.340000152587891</c:v>
                </c:pt>
                <c:pt idx="3492">
                  <c:v>78.360000133514404</c:v>
                </c:pt>
                <c:pt idx="3493">
                  <c:v>78.390000104904175</c:v>
                </c:pt>
                <c:pt idx="3494">
                  <c:v>78.410000085830688</c:v>
                </c:pt>
                <c:pt idx="3495">
                  <c:v>78.430000066757202</c:v>
                </c:pt>
                <c:pt idx="3496">
                  <c:v>78.460000038146973</c:v>
                </c:pt>
                <c:pt idx="3497">
                  <c:v>78.480000019073486</c:v>
                </c:pt>
                <c:pt idx="3498">
                  <c:v>78.5</c:v>
                </c:pt>
                <c:pt idx="3499">
                  <c:v>78.520000219345093</c:v>
                </c:pt>
                <c:pt idx="3500">
                  <c:v>78.550000190734863</c:v>
                </c:pt>
                <c:pt idx="3501">
                  <c:v>78.570000171661377</c:v>
                </c:pt>
                <c:pt idx="3502">
                  <c:v>78.590000152587891</c:v>
                </c:pt>
                <c:pt idx="3503">
                  <c:v>78.620000123977661</c:v>
                </c:pt>
                <c:pt idx="3504">
                  <c:v>78.640000104904175</c:v>
                </c:pt>
                <c:pt idx="3505">
                  <c:v>78.660000085830688</c:v>
                </c:pt>
                <c:pt idx="3506">
                  <c:v>78.690000057220459</c:v>
                </c:pt>
                <c:pt idx="3507">
                  <c:v>78.710000038146973</c:v>
                </c:pt>
                <c:pt idx="3508">
                  <c:v>78.730000019073486</c:v>
                </c:pt>
                <c:pt idx="3509">
                  <c:v>78.75</c:v>
                </c:pt>
                <c:pt idx="3510">
                  <c:v>78.78000020980835</c:v>
                </c:pt>
                <c:pt idx="3511">
                  <c:v>78.800000190734863</c:v>
                </c:pt>
                <c:pt idx="3512">
                  <c:v>78.820000171661377</c:v>
                </c:pt>
                <c:pt idx="3513">
                  <c:v>78.850000143051147</c:v>
                </c:pt>
                <c:pt idx="3514">
                  <c:v>78.870000123977661</c:v>
                </c:pt>
                <c:pt idx="3515">
                  <c:v>78.890000104904175</c:v>
                </c:pt>
                <c:pt idx="3516">
                  <c:v>78.920000076293945</c:v>
                </c:pt>
                <c:pt idx="3517">
                  <c:v>78.940000057220459</c:v>
                </c:pt>
                <c:pt idx="3518">
                  <c:v>78.960000038146973</c:v>
                </c:pt>
                <c:pt idx="3519">
                  <c:v>78.980000019073486</c:v>
                </c:pt>
                <c:pt idx="3520">
                  <c:v>79.010000228881836</c:v>
                </c:pt>
                <c:pt idx="3521">
                  <c:v>79.03000020980835</c:v>
                </c:pt>
                <c:pt idx="3522">
                  <c:v>79.050000190734863</c:v>
                </c:pt>
                <c:pt idx="3523">
                  <c:v>79.080000162124634</c:v>
                </c:pt>
                <c:pt idx="3524">
                  <c:v>79.100000143051147</c:v>
                </c:pt>
                <c:pt idx="3525">
                  <c:v>79.120000123977661</c:v>
                </c:pt>
                <c:pt idx="3526">
                  <c:v>79.140000104904175</c:v>
                </c:pt>
                <c:pt idx="3527">
                  <c:v>79.170000076293945</c:v>
                </c:pt>
                <c:pt idx="3528">
                  <c:v>79.190000057220459</c:v>
                </c:pt>
                <c:pt idx="3529">
                  <c:v>79.210000038146973</c:v>
                </c:pt>
                <c:pt idx="3530">
                  <c:v>79.240000009536743</c:v>
                </c:pt>
                <c:pt idx="3531">
                  <c:v>79.260000228881836</c:v>
                </c:pt>
                <c:pt idx="3532">
                  <c:v>79.28000020980835</c:v>
                </c:pt>
                <c:pt idx="3533">
                  <c:v>79.31000018119812</c:v>
                </c:pt>
                <c:pt idx="3534">
                  <c:v>79.330000162124634</c:v>
                </c:pt>
                <c:pt idx="3535">
                  <c:v>79.350000143051147</c:v>
                </c:pt>
                <c:pt idx="3536">
                  <c:v>79.370000123977661</c:v>
                </c:pt>
                <c:pt idx="3537">
                  <c:v>79.400000095367432</c:v>
                </c:pt>
                <c:pt idx="3538">
                  <c:v>79.420000076293945</c:v>
                </c:pt>
                <c:pt idx="3539">
                  <c:v>79.440000057220459</c:v>
                </c:pt>
                <c:pt idx="3540">
                  <c:v>79.470000028610229</c:v>
                </c:pt>
                <c:pt idx="3541">
                  <c:v>79.490000009536743</c:v>
                </c:pt>
                <c:pt idx="3542">
                  <c:v>79.510000228881836</c:v>
                </c:pt>
                <c:pt idx="3543">
                  <c:v>79.53000020980835</c:v>
                </c:pt>
                <c:pt idx="3544">
                  <c:v>79.56000018119812</c:v>
                </c:pt>
                <c:pt idx="3545">
                  <c:v>79.580000162124634</c:v>
                </c:pt>
                <c:pt idx="3546">
                  <c:v>79.600000143051147</c:v>
                </c:pt>
                <c:pt idx="3547">
                  <c:v>79.630000114440918</c:v>
                </c:pt>
                <c:pt idx="3548">
                  <c:v>79.650000095367432</c:v>
                </c:pt>
                <c:pt idx="3549">
                  <c:v>79.670000076293945</c:v>
                </c:pt>
                <c:pt idx="3550">
                  <c:v>79.700000047683716</c:v>
                </c:pt>
                <c:pt idx="3551">
                  <c:v>79.720000028610229</c:v>
                </c:pt>
                <c:pt idx="3552">
                  <c:v>79.740000009536743</c:v>
                </c:pt>
                <c:pt idx="3553">
                  <c:v>79.760000228881836</c:v>
                </c:pt>
                <c:pt idx="3554">
                  <c:v>79.790000200271606</c:v>
                </c:pt>
                <c:pt idx="3555">
                  <c:v>79.81000018119812</c:v>
                </c:pt>
                <c:pt idx="3556">
                  <c:v>79.830000162124634</c:v>
                </c:pt>
                <c:pt idx="3557">
                  <c:v>79.860000133514404</c:v>
                </c:pt>
                <c:pt idx="3558">
                  <c:v>79.880000114440918</c:v>
                </c:pt>
                <c:pt idx="3559">
                  <c:v>79.900000095367432</c:v>
                </c:pt>
                <c:pt idx="3560">
                  <c:v>79.920000076293945</c:v>
                </c:pt>
                <c:pt idx="3561">
                  <c:v>79.950000047683716</c:v>
                </c:pt>
                <c:pt idx="3562">
                  <c:v>79.970000028610229</c:v>
                </c:pt>
                <c:pt idx="3563">
                  <c:v>79.990000009536743</c:v>
                </c:pt>
                <c:pt idx="3564">
                  <c:v>80.460000038146973</c:v>
                </c:pt>
                <c:pt idx="3565">
                  <c:v>80.460000038146973</c:v>
                </c:pt>
                <c:pt idx="3566">
                  <c:v>80.460000038146973</c:v>
                </c:pt>
                <c:pt idx="3567">
                  <c:v>80.460000038146973</c:v>
                </c:pt>
                <c:pt idx="3568">
                  <c:v>80.460000038146973</c:v>
                </c:pt>
                <c:pt idx="3569">
                  <c:v>80.460000038146973</c:v>
                </c:pt>
                <c:pt idx="3570">
                  <c:v>80.460000038146973</c:v>
                </c:pt>
                <c:pt idx="3571">
                  <c:v>80.460000038146973</c:v>
                </c:pt>
                <c:pt idx="3572">
                  <c:v>80.460000038146973</c:v>
                </c:pt>
                <c:pt idx="3573">
                  <c:v>80.460000038146973</c:v>
                </c:pt>
                <c:pt idx="3574">
                  <c:v>80.460000038146973</c:v>
                </c:pt>
                <c:pt idx="3575">
                  <c:v>80.460000038146973</c:v>
                </c:pt>
                <c:pt idx="3576">
                  <c:v>80.460000038146973</c:v>
                </c:pt>
                <c:pt idx="3577">
                  <c:v>80.460000038146973</c:v>
                </c:pt>
                <c:pt idx="3578">
                  <c:v>80.460000038146973</c:v>
                </c:pt>
                <c:pt idx="3579">
                  <c:v>80.460000038146973</c:v>
                </c:pt>
                <c:pt idx="3580">
                  <c:v>80.460000038146973</c:v>
                </c:pt>
                <c:pt idx="3581">
                  <c:v>80.460000038146973</c:v>
                </c:pt>
                <c:pt idx="3582">
                  <c:v>80.460000038146973</c:v>
                </c:pt>
                <c:pt idx="3583">
                  <c:v>80.460000038146973</c:v>
                </c:pt>
                <c:pt idx="3584">
                  <c:v>80.470000028610229</c:v>
                </c:pt>
                <c:pt idx="3585">
                  <c:v>80.490000009536743</c:v>
                </c:pt>
                <c:pt idx="3586">
                  <c:v>80.520000219345093</c:v>
                </c:pt>
                <c:pt idx="3587">
                  <c:v>80.540000200271606</c:v>
                </c:pt>
                <c:pt idx="3588">
                  <c:v>80.56000018119812</c:v>
                </c:pt>
                <c:pt idx="3589">
                  <c:v>80.580000162124634</c:v>
                </c:pt>
                <c:pt idx="3590">
                  <c:v>80.610000133514404</c:v>
                </c:pt>
                <c:pt idx="3591">
                  <c:v>80.630000114440918</c:v>
                </c:pt>
                <c:pt idx="3592">
                  <c:v>80.650000095367432</c:v>
                </c:pt>
                <c:pt idx="3593">
                  <c:v>80.680000066757202</c:v>
                </c:pt>
                <c:pt idx="3594">
                  <c:v>80.700000047683716</c:v>
                </c:pt>
                <c:pt idx="3595">
                  <c:v>80.720000028610229</c:v>
                </c:pt>
                <c:pt idx="3596">
                  <c:v>80.75</c:v>
                </c:pt>
                <c:pt idx="3597">
                  <c:v>80.770000219345093</c:v>
                </c:pt>
                <c:pt idx="3598">
                  <c:v>80.790000200271606</c:v>
                </c:pt>
                <c:pt idx="3599">
                  <c:v>80.81000018119812</c:v>
                </c:pt>
                <c:pt idx="3600">
                  <c:v>80.840000152587891</c:v>
                </c:pt>
                <c:pt idx="3601">
                  <c:v>80.860000133514404</c:v>
                </c:pt>
                <c:pt idx="3602">
                  <c:v>80.880000114440918</c:v>
                </c:pt>
                <c:pt idx="3603">
                  <c:v>80.910000085830688</c:v>
                </c:pt>
                <c:pt idx="3604">
                  <c:v>80.930000066757202</c:v>
                </c:pt>
                <c:pt idx="3605">
                  <c:v>80.950000047683716</c:v>
                </c:pt>
                <c:pt idx="3606">
                  <c:v>80.970000028610229</c:v>
                </c:pt>
                <c:pt idx="3607">
                  <c:v>81</c:v>
                </c:pt>
                <c:pt idx="3608">
                  <c:v>81.020000219345093</c:v>
                </c:pt>
                <c:pt idx="3609">
                  <c:v>81.040000200271606</c:v>
                </c:pt>
                <c:pt idx="3610">
                  <c:v>81.070000171661377</c:v>
                </c:pt>
                <c:pt idx="3611">
                  <c:v>81.090000152587891</c:v>
                </c:pt>
                <c:pt idx="3612">
                  <c:v>81.110000133514404</c:v>
                </c:pt>
                <c:pt idx="3613">
                  <c:v>81.140000104904175</c:v>
                </c:pt>
                <c:pt idx="3614">
                  <c:v>81.160000085830688</c:v>
                </c:pt>
                <c:pt idx="3615">
                  <c:v>81.180000066757202</c:v>
                </c:pt>
                <c:pt idx="3616">
                  <c:v>81.200000047683716</c:v>
                </c:pt>
                <c:pt idx="3617">
                  <c:v>81.230000019073486</c:v>
                </c:pt>
                <c:pt idx="3618">
                  <c:v>81.25</c:v>
                </c:pt>
                <c:pt idx="3619">
                  <c:v>81.270000219345093</c:v>
                </c:pt>
                <c:pt idx="3620">
                  <c:v>81.300000190734863</c:v>
                </c:pt>
                <c:pt idx="3621">
                  <c:v>81.320000171661377</c:v>
                </c:pt>
                <c:pt idx="3622">
                  <c:v>81.340000152587891</c:v>
                </c:pt>
                <c:pt idx="3623">
                  <c:v>81.360000133514404</c:v>
                </c:pt>
                <c:pt idx="3624">
                  <c:v>81.390000104904175</c:v>
                </c:pt>
                <c:pt idx="3625">
                  <c:v>81.410000085830688</c:v>
                </c:pt>
                <c:pt idx="3626">
                  <c:v>81.430000066757202</c:v>
                </c:pt>
                <c:pt idx="3627">
                  <c:v>81.460000038146973</c:v>
                </c:pt>
                <c:pt idx="3628">
                  <c:v>81.480000019073486</c:v>
                </c:pt>
                <c:pt idx="3629">
                  <c:v>81.5</c:v>
                </c:pt>
                <c:pt idx="3630">
                  <c:v>81.53000020980835</c:v>
                </c:pt>
                <c:pt idx="3631">
                  <c:v>81.550000190734863</c:v>
                </c:pt>
                <c:pt idx="3632">
                  <c:v>81.570000171661377</c:v>
                </c:pt>
                <c:pt idx="3633">
                  <c:v>81.590000152587891</c:v>
                </c:pt>
                <c:pt idx="3634">
                  <c:v>81.620000123977661</c:v>
                </c:pt>
                <c:pt idx="3635">
                  <c:v>81.640000104904175</c:v>
                </c:pt>
                <c:pt idx="3636">
                  <c:v>81.660000085830688</c:v>
                </c:pt>
                <c:pt idx="3637">
                  <c:v>81.690000057220459</c:v>
                </c:pt>
                <c:pt idx="3638">
                  <c:v>81.710000038146973</c:v>
                </c:pt>
                <c:pt idx="3639">
                  <c:v>81.730000019073486</c:v>
                </c:pt>
                <c:pt idx="3640">
                  <c:v>81.75</c:v>
                </c:pt>
                <c:pt idx="3641">
                  <c:v>81.78000020980835</c:v>
                </c:pt>
                <c:pt idx="3642">
                  <c:v>81.800000190734863</c:v>
                </c:pt>
                <c:pt idx="3643">
                  <c:v>81.820000171661377</c:v>
                </c:pt>
                <c:pt idx="3644">
                  <c:v>81.850000143051147</c:v>
                </c:pt>
                <c:pt idx="3645">
                  <c:v>81.870000123977661</c:v>
                </c:pt>
                <c:pt idx="3646">
                  <c:v>81.890000104904175</c:v>
                </c:pt>
                <c:pt idx="3647">
                  <c:v>81.920000076293945</c:v>
                </c:pt>
                <c:pt idx="3648">
                  <c:v>81.940000057220459</c:v>
                </c:pt>
                <c:pt idx="3649">
                  <c:v>81.960000038146973</c:v>
                </c:pt>
                <c:pt idx="3650">
                  <c:v>81.980000019073486</c:v>
                </c:pt>
                <c:pt idx="3651">
                  <c:v>82.010000228881836</c:v>
                </c:pt>
                <c:pt idx="3652">
                  <c:v>82.03000020980835</c:v>
                </c:pt>
                <c:pt idx="3653">
                  <c:v>82.050000190734863</c:v>
                </c:pt>
                <c:pt idx="3654">
                  <c:v>82.080000162124634</c:v>
                </c:pt>
                <c:pt idx="3655">
                  <c:v>82.100000143051147</c:v>
                </c:pt>
                <c:pt idx="3656">
                  <c:v>82.120000123977661</c:v>
                </c:pt>
                <c:pt idx="3657">
                  <c:v>82.140000104904175</c:v>
                </c:pt>
                <c:pt idx="3658">
                  <c:v>82.170000076293945</c:v>
                </c:pt>
                <c:pt idx="3659">
                  <c:v>82.190000057220459</c:v>
                </c:pt>
                <c:pt idx="3660">
                  <c:v>82.210000038146973</c:v>
                </c:pt>
                <c:pt idx="3661">
                  <c:v>82.240000009536743</c:v>
                </c:pt>
                <c:pt idx="3662">
                  <c:v>82.260000228881836</c:v>
                </c:pt>
                <c:pt idx="3663">
                  <c:v>82.28000020980835</c:v>
                </c:pt>
                <c:pt idx="3664">
                  <c:v>82.31000018119812</c:v>
                </c:pt>
                <c:pt idx="3665">
                  <c:v>82.330000162124634</c:v>
                </c:pt>
                <c:pt idx="3666">
                  <c:v>82.350000143051147</c:v>
                </c:pt>
                <c:pt idx="3667">
                  <c:v>82.370000123977661</c:v>
                </c:pt>
                <c:pt idx="3668">
                  <c:v>82.400000095367432</c:v>
                </c:pt>
                <c:pt idx="3669">
                  <c:v>82.420000076293945</c:v>
                </c:pt>
                <c:pt idx="3670">
                  <c:v>82.440000057220459</c:v>
                </c:pt>
                <c:pt idx="3671">
                  <c:v>82.460000038146973</c:v>
                </c:pt>
                <c:pt idx="3672">
                  <c:v>82.490000009536743</c:v>
                </c:pt>
                <c:pt idx="3673">
                  <c:v>82.510000228881836</c:v>
                </c:pt>
                <c:pt idx="3674">
                  <c:v>82.53000020980835</c:v>
                </c:pt>
                <c:pt idx="3675">
                  <c:v>82.550000190734863</c:v>
                </c:pt>
                <c:pt idx="3676">
                  <c:v>82.580000162124634</c:v>
                </c:pt>
                <c:pt idx="3677">
                  <c:v>82.600000143051147</c:v>
                </c:pt>
                <c:pt idx="3678">
                  <c:v>82.620000123977661</c:v>
                </c:pt>
                <c:pt idx="3679">
                  <c:v>82.650000095367432</c:v>
                </c:pt>
                <c:pt idx="3680">
                  <c:v>82.670000076293945</c:v>
                </c:pt>
                <c:pt idx="3681">
                  <c:v>82.690000057220459</c:v>
                </c:pt>
                <c:pt idx="3682">
                  <c:v>82.710000038146973</c:v>
                </c:pt>
                <c:pt idx="3683">
                  <c:v>82.740000009536743</c:v>
                </c:pt>
                <c:pt idx="3684">
                  <c:v>82.760000228881836</c:v>
                </c:pt>
                <c:pt idx="3685">
                  <c:v>82.78000020980835</c:v>
                </c:pt>
                <c:pt idx="3686">
                  <c:v>82.81000018119812</c:v>
                </c:pt>
                <c:pt idx="3687">
                  <c:v>82.830000162124634</c:v>
                </c:pt>
                <c:pt idx="3688">
                  <c:v>82.850000143051147</c:v>
                </c:pt>
                <c:pt idx="3689">
                  <c:v>82.870000123977661</c:v>
                </c:pt>
                <c:pt idx="3690">
                  <c:v>82.900000095367432</c:v>
                </c:pt>
                <c:pt idx="3691">
                  <c:v>82.920000076293945</c:v>
                </c:pt>
                <c:pt idx="3692">
                  <c:v>82.940000057220459</c:v>
                </c:pt>
                <c:pt idx="3693">
                  <c:v>82.970000028610229</c:v>
                </c:pt>
                <c:pt idx="3694">
                  <c:v>82.990000009536743</c:v>
                </c:pt>
                <c:pt idx="3695">
                  <c:v>83.010000228881836</c:v>
                </c:pt>
                <c:pt idx="3696">
                  <c:v>83.03000020980835</c:v>
                </c:pt>
                <c:pt idx="3697">
                  <c:v>83.06000018119812</c:v>
                </c:pt>
                <c:pt idx="3698">
                  <c:v>83.080000162124634</c:v>
                </c:pt>
                <c:pt idx="3699">
                  <c:v>83.100000143051147</c:v>
                </c:pt>
                <c:pt idx="3700">
                  <c:v>83.130000114440918</c:v>
                </c:pt>
                <c:pt idx="3701">
                  <c:v>83.150000095367432</c:v>
                </c:pt>
                <c:pt idx="3702">
                  <c:v>83.170000076293945</c:v>
                </c:pt>
                <c:pt idx="3703">
                  <c:v>83.200000047683716</c:v>
                </c:pt>
                <c:pt idx="3704">
                  <c:v>83.220000028610229</c:v>
                </c:pt>
                <c:pt idx="3705">
                  <c:v>83.240000009536743</c:v>
                </c:pt>
                <c:pt idx="3706">
                  <c:v>83.260000228881836</c:v>
                </c:pt>
                <c:pt idx="3707">
                  <c:v>83.290000200271606</c:v>
                </c:pt>
                <c:pt idx="3708">
                  <c:v>83.31000018119812</c:v>
                </c:pt>
                <c:pt idx="3709">
                  <c:v>83.330000162124634</c:v>
                </c:pt>
                <c:pt idx="3710">
                  <c:v>83.360000133514404</c:v>
                </c:pt>
                <c:pt idx="3711">
                  <c:v>83.380000114440918</c:v>
                </c:pt>
                <c:pt idx="3712">
                  <c:v>83.400000095367432</c:v>
                </c:pt>
                <c:pt idx="3713">
                  <c:v>83.420000076293945</c:v>
                </c:pt>
                <c:pt idx="3714">
                  <c:v>83.450000047683716</c:v>
                </c:pt>
                <c:pt idx="3715">
                  <c:v>83.470000028610229</c:v>
                </c:pt>
                <c:pt idx="3716">
                  <c:v>83.490000009536743</c:v>
                </c:pt>
                <c:pt idx="3717">
                  <c:v>83.520000219345093</c:v>
                </c:pt>
                <c:pt idx="3718">
                  <c:v>83.540000200271606</c:v>
                </c:pt>
                <c:pt idx="3719">
                  <c:v>83.56000018119812</c:v>
                </c:pt>
                <c:pt idx="3720">
                  <c:v>83.590000152587891</c:v>
                </c:pt>
                <c:pt idx="3721">
                  <c:v>83.610000133514404</c:v>
                </c:pt>
                <c:pt idx="3722">
                  <c:v>83.630000114440918</c:v>
                </c:pt>
                <c:pt idx="3723">
                  <c:v>83.650000095367432</c:v>
                </c:pt>
                <c:pt idx="3724">
                  <c:v>83.680000066757202</c:v>
                </c:pt>
                <c:pt idx="3725">
                  <c:v>83.700000047683716</c:v>
                </c:pt>
                <c:pt idx="3726">
                  <c:v>83.720000028610229</c:v>
                </c:pt>
                <c:pt idx="3727">
                  <c:v>83.75</c:v>
                </c:pt>
                <c:pt idx="3728">
                  <c:v>83.770000219345093</c:v>
                </c:pt>
                <c:pt idx="3729">
                  <c:v>83.790000200271606</c:v>
                </c:pt>
                <c:pt idx="3730">
                  <c:v>83.81000018119812</c:v>
                </c:pt>
                <c:pt idx="3731">
                  <c:v>83.840000152587891</c:v>
                </c:pt>
                <c:pt idx="3732">
                  <c:v>83.860000133514404</c:v>
                </c:pt>
                <c:pt idx="3733">
                  <c:v>83.880000114440918</c:v>
                </c:pt>
                <c:pt idx="3734">
                  <c:v>83.910000085830688</c:v>
                </c:pt>
                <c:pt idx="3735">
                  <c:v>83.930000066757202</c:v>
                </c:pt>
                <c:pt idx="3736">
                  <c:v>83.950000047683716</c:v>
                </c:pt>
                <c:pt idx="3737">
                  <c:v>83.980000019073486</c:v>
                </c:pt>
                <c:pt idx="3738">
                  <c:v>84</c:v>
                </c:pt>
                <c:pt idx="3739">
                  <c:v>84.020000219345093</c:v>
                </c:pt>
                <c:pt idx="3740">
                  <c:v>84.040000200271606</c:v>
                </c:pt>
                <c:pt idx="3741">
                  <c:v>84.070000171661377</c:v>
                </c:pt>
                <c:pt idx="3742">
                  <c:v>84.090000152587891</c:v>
                </c:pt>
                <c:pt idx="3743">
                  <c:v>84.110000133514404</c:v>
                </c:pt>
                <c:pt idx="3744">
                  <c:v>84.140000104904175</c:v>
                </c:pt>
                <c:pt idx="3745">
                  <c:v>84.160000085830688</c:v>
                </c:pt>
                <c:pt idx="3746">
                  <c:v>84.180000066757202</c:v>
                </c:pt>
                <c:pt idx="3747">
                  <c:v>84.200000047683716</c:v>
                </c:pt>
                <c:pt idx="3748">
                  <c:v>84.230000019073486</c:v>
                </c:pt>
                <c:pt idx="3749">
                  <c:v>84.25</c:v>
                </c:pt>
                <c:pt idx="3750">
                  <c:v>84.270000219345093</c:v>
                </c:pt>
                <c:pt idx="3751">
                  <c:v>84.300000190734863</c:v>
                </c:pt>
                <c:pt idx="3752">
                  <c:v>84.320000171661377</c:v>
                </c:pt>
                <c:pt idx="3753">
                  <c:v>84.340000152587891</c:v>
                </c:pt>
                <c:pt idx="3754">
                  <c:v>84.370000123977661</c:v>
                </c:pt>
                <c:pt idx="3755">
                  <c:v>84.390000104904175</c:v>
                </c:pt>
                <c:pt idx="3756">
                  <c:v>84.410000085830688</c:v>
                </c:pt>
                <c:pt idx="3757">
                  <c:v>84.430000066757202</c:v>
                </c:pt>
                <c:pt idx="3758">
                  <c:v>84.460000038146973</c:v>
                </c:pt>
                <c:pt idx="3759">
                  <c:v>84.480000019073486</c:v>
                </c:pt>
                <c:pt idx="3760">
                  <c:v>84.5</c:v>
                </c:pt>
                <c:pt idx="3761">
                  <c:v>84.520000219345093</c:v>
                </c:pt>
                <c:pt idx="3762">
                  <c:v>84.550000190734863</c:v>
                </c:pt>
                <c:pt idx="3763">
                  <c:v>84.570000171661377</c:v>
                </c:pt>
                <c:pt idx="3764">
                  <c:v>84.590000152587891</c:v>
                </c:pt>
                <c:pt idx="3765">
                  <c:v>84.610000133514404</c:v>
                </c:pt>
                <c:pt idx="3766">
                  <c:v>84.640000104904175</c:v>
                </c:pt>
                <c:pt idx="3767">
                  <c:v>84.660000085830688</c:v>
                </c:pt>
                <c:pt idx="3768">
                  <c:v>84.680000066757202</c:v>
                </c:pt>
                <c:pt idx="3769">
                  <c:v>84.700000047683716</c:v>
                </c:pt>
                <c:pt idx="3770">
                  <c:v>84.730000019073486</c:v>
                </c:pt>
                <c:pt idx="3771">
                  <c:v>84.75</c:v>
                </c:pt>
                <c:pt idx="3772">
                  <c:v>84.770000219345093</c:v>
                </c:pt>
                <c:pt idx="3773">
                  <c:v>84.800000190734863</c:v>
                </c:pt>
                <c:pt idx="3774">
                  <c:v>84.820000171661377</c:v>
                </c:pt>
                <c:pt idx="3775">
                  <c:v>84.840000152587891</c:v>
                </c:pt>
                <c:pt idx="3776">
                  <c:v>84.860000133514404</c:v>
                </c:pt>
                <c:pt idx="3777">
                  <c:v>84.890000104904175</c:v>
                </c:pt>
                <c:pt idx="3778">
                  <c:v>84.910000085830688</c:v>
                </c:pt>
                <c:pt idx="3779">
                  <c:v>84.930000066757202</c:v>
                </c:pt>
                <c:pt idx="3780">
                  <c:v>84.960000038146973</c:v>
                </c:pt>
                <c:pt idx="3781">
                  <c:v>84.980000019073486</c:v>
                </c:pt>
                <c:pt idx="3782">
                  <c:v>85</c:v>
                </c:pt>
                <c:pt idx="3783">
                  <c:v>85.03000020980835</c:v>
                </c:pt>
                <c:pt idx="3784">
                  <c:v>85.050000190734863</c:v>
                </c:pt>
                <c:pt idx="3785">
                  <c:v>85.070000171661377</c:v>
                </c:pt>
                <c:pt idx="3786">
                  <c:v>85.090000152587891</c:v>
                </c:pt>
                <c:pt idx="3787">
                  <c:v>85.120000123977661</c:v>
                </c:pt>
                <c:pt idx="3788">
                  <c:v>85.140000104904175</c:v>
                </c:pt>
                <c:pt idx="3789">
                  <c:v>85.160000085830688</c:v>
                </c:pt>
                <c:pt idx="3790">
                  <c:v>85.190000057220459</c:v>
                </c:pt>
                <c:pt idx="3791">
                  <c:v>85.210000038146973</c:v>
                </c:pt>
                <c:pt idx="3792">
                  <c:v>85.230000019073486</c:v>
                </c:pt>
                <c:pt idx="3793">
                  <c:v>85.25</c:v>
                </c:pt>
                <c:pt idx="3794">
                  <c:v>85.28000020980835</c:v>
                </c:pt>
                <c:pt idx="3795">
                  <c:v>85.300000190734863</c:v>
                </c:pt>
                <c:pt idx="3796">
                  <c:v>85.320000171661377</c:v>
                </c:pt>
                <c:pt idx="3797">
                  <c:v>85.350000143051147</c:v>
                </c:pt>
                <c:pt idx="3798">
                  <c:v>85.370000123977661</c:v>
                </c:pt>
                <c:pt idx="3799">
                  <c:v>85.390000104904175</c:v>
                </c:pt>
                <c:pt idx="3800">
                  <c:v>85.420000076293945</c:v>
                </c:pt>
                <c:pt idx="3801">
                  <c:v>85.440000057220459</c:v>
                </c:pt>
                <c:pt idx="3802">
                  <c:v>85.460000038146973</c:v>
                </c:pt>
                <c:pt idx="3803">
                  <c:v>85.930000066757202</c:v>
                </c:pt>
                <c:pt idx="3804">
                  <c:v>85.930000066757202</c:v>
                </c:pt>
                <c:pt idx="3805">
                  <c:v>85.930000066757202</c:v>
                </c:pt>
                <c:pt idx="3806">
                  <c:v>85.930000066757202</c:v>
                </c:pt>
                <c:pt idx="3807">
                  <c:v>85.930000066757202</c:v>
                </c:pt>
                <c:pt idx="3808">
                  <c:v>85.930000066757202</c:v>
                </c:pt>
                <c:pt idx="3809">
                  <c:v>85.930000066757202</c:v>
                </c:pt>
                <c:pt idx="3810">
                  <c:v>85.930000066757202</c:v>
                </c:pt>
                <c:pt idx="3811">
                  <c:v>85.930000066757202</c:v>
                </c:pt>
                <c:pt idx="3812">
                  <c:v>85.930000066757202</c:v>
                </c:pt>
                <c:pt idx="3813">
                  <c:v>85.930000066757202</c:v>
                </c:pt>
                <c:pt idx="3814">
                  <c:v>85.930000066757202</c:v>
                </c:pt>
                <c:pt idx="3815">
                  <c:v>85.930000066757202</c:v>
                </c:pt>
                <c:pt idx="3816">
                  <c:v>85.930000066757202</c:v>
                </c:pt>
                <c:pt idx="3817">
                  <c:v>85.930000066757202</c:v>
                </c:pt>
                <c:pt idx="3818">
                  <c:v>85.930000066757202</c:v>
                </c:pt>
                <c:pt idx="3819">
                  <c:v>85.940000057220459</c:v>
                </c:pt>
                <c:pt idx="3820">
                  <c:v>85.940000057220459</c:v>
                </c:pt>
                <c:pt idx="3821">
                  <c:v>85.940000057220459</c:v>
                </c:pt>
                <c:pt idx="3822">
                  <c:v>85.940000057220459</c:v>
                </c:pt>
                <c:pt idx="3823">
                  <c:v>85.940000057220459</c:v>
                </c:pt>
                <c:pt idx="3824">
                  <c:v>85.970000028610229</c:v>
                </c:pt>
                <c:pt idx="3825">
                  <c:v>85.990000009536743</c:v>
                </c:pt>
                <c:pt idx="3826">
                  <c:v>86.010000228881836</c:v>
                </c:pt>
                <c:pt idx="3827">
                  <c:v>86.03000020980835</c:v>
                </c:pt>
                <c:pt idx="3828">
                  <c:v>86.06000018119812</c:v>
                </c:pt>
                <c:pt idx="3829">
                  <c:v>86.080000162124634</c:v>
                </c:pt>
                <c:pt idx="3830">
                  <c:v>86.100000143051147</c:v>
                </c:pt>
                <c:pt idx="3831">
                  <c:v>86.130000114440918</c:v>
                </c:pt>
                <c:pt idx="3832">
                  <c:v>86.150000095367432</c:v>
                </c:pt>
                <c:pt idx="3833">
                  <c:v>86.170000076293945</c:v>
                </c:pt>
                <c:pt idx="3834">
                  <c:v>86.200000047683716</c:v>
                </c:pt>
                <c:pt idx="3835">
                  <c:v>86.220000028610229</c:v>
                </c:pt>
                <c:pt idx="3836">
                  <c:v>86.240000009536743</c:v>
                </c:pt>
                <c:pt idx="3837">
                  <c:v>86.260000228881836</c:v>
                </c:pt>
                <c:pt idx="3838">
                  <c:v>86.290000200271606</c:v>
                </c:pt>
                <c:pt idx="3839">
                  <c:v>86.31000018119812</c:v>
                </c:pt>
                <c:pt idx="3840">
                  <c:v>86.330000162124634</c:v>
                </c:pt>
                <c:pt idx="3841">
                  <c:v>86.360000133514404</c:v>
                </c:pt>
                <c:pt idx="3842">
                  <c:v>86.380000114440918</c:v>
                </c:pt>
                <c:pt idx="3843">
                  <c:v>86.400000095367432</c:v>
                </c:pt>
                <c:pt idx="3844">
                  <c:v>86.420000076293945</c:v>
                </c:pt>
                <c:pt idx="3845">
                  <c:v>86.450000047683716</c:v>
                </c:pt>
                <c:pt idx="3846">
                  <c:v>86.470000028610229</c:v>
                </c:pt>
                <c:pt idx="3847">
                  <c:v>86.490000009536743</c:v>
                </c:pt>
                <c:pt idx="3848">
                  <c:v>86.510000228881836</c:v>
                </c:pt>
                <c:pt idx="3849">
                  <c:v>86.540000200271606</c:v>
                </c:pt>
                <c:pt idx="3850">
                  <c:v>86.56000018119812</c:v>
                </c:pt>
                <c:pt idx="3851">
                  <c:v>86.580000162124634</c:v>
                </c:pt>
                <c:pt idx="3852">
                  <c:v>86.610000133514404</c:v>
                </c:pt>
                <c:pt idx="3853">
                  <c:v>86.630000114440918</c:v>
                </c:pt>
                <c:pt idx="3854">
                  <c:v>86.650000095367432</c:v>
                </c:pt>
                <c:pt idx="3855">
                  <c:v>86.670000076293945</c:v>
                </c:pt>
                <c:pt idx="3856">
                  <c:v>86.700000047683716</c:v>
                </c:pt>
                <c:pt idx="3857">
                  <c:v>86.720000028610229</c:v>
                </c:pt>
                <c:pt idx="3858">
                  <c:v>86.740000009536743</c:v>
                </c:pt>
                <c:pt idx="3859">
                  <c:v>86.760000228881836</c:v>
                </c:pt>
                <c:pt idx="3860">
                  <c:v>86.790000200271606</c:v>
                </c:pt>
                <c:pt idx="3861">
                  <c:v>86.81000018119812</c:v>
                </c:pt>
                <c:pt idx="3862">
                  <c:v>86.830000162124634</c:v>
                </c:pt>
                <c:pt idx="3863">
                  <c:v>86.860000133514404</c:v>
                </c:pt>
                <c:pt idx="3864">
                  <c:v>86.880000114440918</c:v>
                </c:pt>
                <c:pt idx="3865">
                  <c:v>86.900000095367432</c:v>
                </c:pt>
                <c:pt idx="3866">
                  <c:v>86.920000076293945</c:v>
                </c:pt>
                <c:pt idx="3867">
                  <c:v>86.950000047683716</c:v>
                </c:pt>
                <c:pt idx="3868">
                  <c:v>86.970000028610229</c:v>
                </c:pt>
                <c:pt idx="3869">
                  <c:v>86.990000009536743</c:v>
                </c:pt>
                <c:pt idx="3870">
                  <c:v>87.020000219345093</c:v>
                </c:pt>
                <c:pt idx="3871">
                  <c:v>87.040000200271606</c:v>
                </c:pt>
                <c:pt idx="3872">
                  <c:v>87.06000018119812</c:v>
                </c:pt>
                <c:pt idx="3873">
                  <c:v>87.090000152587891</c:v>
                </c:pt>
                <c:pt idx="3874">
                  <c:v>87.110000133514404</c:v>
                </c:pt>
                <c:pt idx="3875">
                  <c:v>87.130000114440918</c:v>
                </c:pt>
                <c:pt idx="3876">
                  <c:v>87.150000095367432</c:v>
                </c:pt>
                <c:pt idx="3877">
                  <c:v>87.180000066757202</c:v>
                </c:pt>
                <c:pt idx="3878">
                  <c:v>87.200000047683716</c:v>
                </c:pt>
                <c:pt idx="3879">
                  <c:v>87.220000028610229</c:v>
                </c:pt>
                <c:pt idx="3880">
                  <c:v>87.25</c:v>
                </c:pt>
                <c:pt idx="3881">
                  <c:v>87.270000219345093</c:v>
                </c:pt>
                <c:pt idx="3882">
                  <c:v>87.290000200271606</c:v>
                </c:pt>
                <c:pt idx="3883">
                  <c:v>87.31000018119812</c:v>
                </c:pt>
                <c:pt idx="3884">
                  <c:v>87.340000152587891</c:v>
                </c:pt>
                <c:pt idx="3885">
                  <c:v>87.360000133514404</c:v>
                </c:pt>
                <c:pt idx="3886">
                  <c:v>87.380000114440918</c:v>
                </c:pt>
                <c:pt idx="3887">
                  <c:v>87.410000085830688</c:v>
                </c:pt>
                <c:pt idx="3888">
                  <c:v>87.430000066757202</c:v>
                </c:pt>
                <c:pt idx="3889">
                  <c:v>87.450000047683716</c:v>
                </c:pt>
                <c:pt idx="3890">
                  <c:v>87.480000019073486</c:v>
                </c:pt>
                <c:pt idx="3891">
                  <c:v>87.5</c:v>
                </c:pt>
                <c:pt idx="3892">
                  <c:v>87.520000219345093</c:v>
                </c:pt>
                <c:pt idx="3893">
                  <c:v>87.540000200271606</c:v>
                </c:pt>
                <c:pt idx="3894">
                  <c:v>87.570000171661377</c:v>
                </c:pt>
                <c:pt idx="3895">
                  <c:v>87.590000152587891</c:v>
                </c:pt>
                <c:pt idx="3896">
                  <c:v>87.610000133514404</c:v>
                </c:pt>
                <c:pt idx="3897">
                  <c:v>87.640000104904175</c:v>
                </c:pt>
                <c:pt idx="3898">
                  <c:v>87.660000085830688</c:v>
                </c:pt>
                <c:pt idx="3899">
                  <c:v>87.680000066757202</c:v>
                </c:pt>
                <c:pt idx="3900">
                  <c:v>87.700000047683716</c:v>
                </c:pt>
                <c:pt idx="3901">
                  <c:v>87.730000019073486</c:v>
                </c:pt>
                <c:pt idx="3902">
                  <c:v>87.75</c:v>
                </c:pt>
                <c:pt idx="3903">
                  <c:v>87.770000219345093</c:v>
                </c:pt>
                <c:pt idx="3904">
                  <c:v>87.800000190734863</c:v>
                </c:pt>
                <c:pt idx="3905">
                  <c:v>87.820000171661377</c:v>
                </c:pt>
                <c:pt idx="3906">
                  <c:v>87.840000152587891</c:v>
                </c:pt>
                <c:pt idx="3907">
                  <c:v>87.870000123977661</c:v>
                </c:pt>
                <c:pt idx="3908">
                  <c:v>87.890000104904175</c:v>
                </c:pt>
                <c:pt idx="3909">
                  <c:v>87.910000085830688</c:v>
                </c:pt>
                <c:pt idx="3910">
                  <c:v>87.930000066757202</c:v>
                </c:pt>
                <c:pt idx="3911">
                  <c:v>87.960000038146973</c:v>
                </c:pt>
                <c:pt idx="3912">
                  <c:v>87.980000019073486</c:v>
                </c:pt>
                <c:pt idx="3913">
                  <c:v>88</c:v>
                </c:pt>
                <c:pt idx="3914">
                  <c:v>88.03000020980835</c:v>
                </c:pt>
                <c:pt idx="3915">
                  <c:v>88.050000190734863</c:v>
                </c:pt>
                <c:pt idx="3916">
                  <c:v>88.070000171661377</c:v>
                </c:pt>
                <c:pt idx="3917">
                  <c:v>88.090000152587891</c:v>
                </c:pt>
                <c:pt idx="3918">
                  <c:v>88.120000123977661</c:v>
                </c:pt>
                <c:pt idx="3919">
                  <c:v>88.140000104904175</c:v>
                </c:pt>
                <c:pt idx="3920">
                  <c:v>88.160000085830688</c:v>
                </c:pt>
                <c:pt idx="3921">
                  <c:v>88.190000057220459</c:v>
                </c:pt>
                <c:pt idx="3922">
                  <c:v>88.210000038146973</c:v>
                </c:pt>
                <c:pt idx="3923">
                  <c:v>88.230000019073486</c:v>
                </c:pt>
                <c:pt idx="3924">
                  <c:v>88.260000228881836</c:v>
                </c:pt>
                <c:pt idx="3925">
                  <c:v>88.28000020980835</c:v>
                </c:pt>
                <c:pt idx="3926">
                  <c:v>88.300000190734863</c:v>
                </c:pt>
                <c:pt idx="3927">
                  <c:v>88.320000171661377</c:v>
                </c:pt>
                <c:pt idx="3928">
                  <c:v>88.350000143051147</c:v>
                </c:pt>
                <c:pt idx="3929">
                  <c:v>88.370000123977661</c:v>
                </c:pt>
                <c:pt idx="3930">
                  <c:v>88.390000104904175</c:v>
                </c:pt>
                <c:pt idx="3931">
                  <c:v>88.420000076293945</c:v>
                </c:pt>
                <c:pt idx="3932">
                  <c:v>88.440000057220459</c:v>
                </c:pt>
                <c:pt idx="3933">
                  <c:v>88.460000038146973</c:v>
                </c:pt>
                <c:pt idx="3934">
                  <c:v>88.480000019073486</c:v>
                </c:pt>
                <c:pt idx="3935">
                  <c:v>88.510000228881836</c:v>
                </c:pt>
                <c:pt idx="3936">
                  <c:v>88.53000020980835</c:v>
                </c:pt>
                <c:pt idx="3937">
                  <c:v>88.550000190734863</c:v>
                </c:pt>
                <c:pt idx="3938">
                  <c:v>88.580000162124634</c:v>
                </c:pt>
                <c:pt idx="3939">
                  <c:v>88.600000143051147</c:v>
                </c:pt>
                <c:pt idx="3940">
                  <c:v>88.620000123977661</c:v>
                </c:pt>
                <c:pt idx="3941">
                  <c:v>88.640000104904175</c:v>
                </c:pt>
                <c:pt idx="3942">
                  <c:v>88.670000076293945</c:v>
                </c:pt>
                <c:pt idx="3943">
                  <c:v>88.690000057220459</c:v>
                </c:pt>
                <c:pt idx="3944">
                  <c:v>88.710000038146973</c:v>
                </c:pt>
                <c:pt idx="3945">
                  <c:v>88.730000019073486</c:v>
                </c:pt>
                <c:pt idx="3946">
                  <c:v>88.760000228881836</c:v>
                </c:pt>
                <c:pt idx="3947">
                  <c:v>88.78000020980835</c:v>
                </c:pt>
                <c:pt idx="3948">
                  <c:v>88.800000190734863</c:v>
                </c:pt>
                <c:pt idx="3949">
                  <c:v>88.820000171661377</c:v>
                </c:pt>
                <c:pt idx="3950">
                  <c:v>88.850000143051147</c:v>
                </c:pt>
                <c:pt idx="3951">
                  <c:v>88.870000123977661</c:v>
                </c:pt>
                <c:pt idx="3952">
                  <c:v>88.890000104904175</c:v>
                </c:pt>
                <c:pt idx="3953">
                  <c:v>88.920000076293945</c:v>
                </c:pt>
                <c:pt idx="3954">
                  <c:v>88.940000057220459</c:v>
                </c:pt>
                <c:pt idx="3955">
                  <c:v>88.960000038146973</c:v>
                </c:pt>
                <c:pt idx="3956">
                  <c:v>88.980000019073486</c:v>
                </c:pt>
                <c:pt idx="3957">
                  <c:v>89.010000228881836</c:v>
                </c:pt>
                <c:pt idx="3958">
                  <c:v>89.03000020980835</c:v>
                </c:pt>
                <c:pt idx="3959">
                  <c:v>89.050000190734863</c:v>
                </c:pt>
                <c:pt idx="3960">
                  <c:v>89.080000162124634</c:v>
                </c:pt>
                <c:pt idx="3961">
                  <c:v>89.100000143051147</c:v>
                </c:pt>
                <c:pt idx="3962">
                  <c:v>89.120000123977661</c:v>
                </c:pt>
                <c:pt idx="3963">
                  <c:v>89.150000095367432</c:v>
                </c:pt>
                <c:pt idx="3964">
                  <c:v>89.170000076293945</c:v>
                </c:pt>
                <c:pt idx="3965">
                  <c:v>89.190000057220459</c:v>
                </c:pt>
                <c:pt idx="3966">
                  <c:v>89.210000038146973</c:v>
                </c:pt>
                <c:pt idx="3967">
                  <c:v>89.240000009536743</c:v>
                </c:pt>
                <c:pt idx="3968">
                  <c:v>89.260000228881836</c:v>
                </c:pt>
                <c:pt idx="3969">
                  <c:v>89.28000020980835</c:v>
                </c:pt>
                <c:pt idx="3970">
                  <c:v>89.31000018119812</c:v>
                </c:pt>
                <c:pt idx="3971">
                  <c:v>89.330000162124634</c:v>
                </c:pt>
                <c:pt idx="3972">
                  <c:v>89.350000143051147</c:v>
                </c:pt>
                <c:pt idx="3973">
                  <c:v>89.370000123977661</c:v>
                </c:pt>
                <c:pt idx="3974">
                  <c:v>89.400000095367432</c:v>
                </c:pt>
                <c:pt idx="3975">
                  <c:v>89.420000076293945</c:v>
                </c:pt>
                <c:pt idx="3976">
                  <c:v>89.440000057220459</c:v>
                </c:pt>
                <c:pt idx="3977">
                  <c:v>89.470000028610229</c:v>
                </c:pt>
                <c:pt idx="3978">
                  <c:v>89.490000009536743</c:v>
                </c:pt>
                <c:pt idx="3979">
                  <c:v>89.510000228881836</c:v>
                </c:pt>
                <c:pt idx="3980">
                  <c:v>89.540000200271606</c:v>
                </c:pt>
                <c:pt idx="3981">
                  <c:v>89.56000018119812</c:v>
                </c:pt>
                <c:pt idx="3982">
                  <c:v>89.580000162124634</c:v>
                </c:pt>
                <c:pt idx="3983">
                  <c:v>89.600000143051147</c:v>
                </c:pt>
                <c:pt idx="3984">
                  <c:v>89.630000114440918</c:v>
                </c:pt>
                <c:pt idx="3985">
                  <c:v>89.650000095367432</c:v>
                </c:pt>
                <c:pt idx="3986">
                  <c:v>89.670000076293945</c:v>
                </c:pt>
                <c:pt idx="3987">
                  <c:v>89.700000047683716</c:v>
                </c:pt>
                <c:pt idx="3988">
                  <c:v>89.720000028610229</c:v>
                </c:pt>
                <c:pt idx="3989">
                  <c:v>89.740000009536743</c:v>
                </c:pt>
                <c:pt idx="3990">
                  <c:v>89.760000228881836</c:v>
                </c:pt>
                <c:pt idx="3991">
                  <c:v>89.790000200271606</c:v>
                </c:pt>
                <c:pt idx="3992">
                  <c:v>89.81000018119812</c:v>
                </c:pt>
                <c:pt idx="3993">
                  <c:v>89.830000162124634</c:v>
                </c:pt>
                <c:pt idx="3994">
                  <c:v>89.860000133514404</c:v>
                </c:pt>
                <c:pt idx="3995">
                  <c:v>89.880000114440918</c:v>
                </c:pt>
                <c:pt idx="3996">
                  <c:v>89.900000095367432</c:v>
                </c:pt>
                <c:pt idx="3997">
                  <c:v>89.930000066757202</c:v>
                </c:pt>
                <c:pt idx="3998">
                  <c:v>89.950000047683716</c:v>
                </c:pt>
                <c:pt idx="3999">
                  <c:v>89.970000028610229</c:v>
                </c:pt>
                <c:pt idx="4000">
                  <c:v>89.990000009536743</c:v>
                </c:pt>
                <c:pt idx="4001">
                  <c:v>90.020000219345093</c:v>
                </c:pt>
                <c:pt idx="4002">
                  <c:v>90.040000200271606</c:v>
                </c:pt>
                <c:pt idx="4003">
                  <c:v>90.06000018119812</c:v>
                </c:pt>
                <c:pt idx="4004">
                  <c:v>90.090000152587891</c:v>
                </c:pt>
                <c:pt idx="4005">
                  <c:v>90.110000133514404</c:v>
                </c:pt>
                <c:pt idx="4006">
                  <c:v>90.130000114440918</c:v>
                </c:pt>
                <c:pt idx="4007">
                  <c:v>90.150000095367432</c:v>
                </c:pt>
                <c:pt idx="4008">
                  <c:v>90.180000066757202</c:v>
                </c:pt>
                <c:pt idx="4009">
                  <c:v>90.200000047683716</c:v>
                </c:pt>
                <c:pt idx="4010">
                  <c:v>90.220000028610229</c:v>
                </c:pt>
                <c:pt idx="4011">
                  <c:v>90.25</c:v>
                </c:pt>
                <c:pt idx="4012">
                  <c:v>90.270000219345093</c:v>
                </c:pt>
                <c:pt idx="4013">
                  <c:v>90.290000200271606</c:v>
                </c:pt>
                <c:pt idx="4014">
                  <c:v>90.320000171661377</c:v>
                </c:pt>
                <c:pt idx="4015">
                  <c:v>90.340000152587891</c:v>
                </c:pt>
                <c:pt idx="4016">
                  <c:v>90.360000133514404</c:v>
                </c:pt>
                <c:pt idx="4017">
                  <c:v>90.380000114440918</c:v>
                </c:pt>
                <c:pt idx="4018">
                  <c:v>90.410000085830688</c:v>
                </c:pt>
                <c:pt idx="4019">
                  <c:v>90.430000066757202</c:v>
                </c:pt>
                <c:pt idx="4020">
                  <c:v>90.450000047683716</c:v>
                </c:pt>
                <c:pt idx="4021">
                  <c:v>90.480000019073486</c:v>
                </c:pt>
                <c:pt idx="4022">
                  <c:v>90.5</c:v>
                </c:pt>
                <c:pt idx="4023">
                  <c:v>90.520000219345093</c:v>
                </c:pt>
                <c:pt idx="4024">
                  <c:v>90.540000200271606</c:v>
                </c:pt>
                <c:pt idx="4025">
                  <c:v>90.570000171661377</c:v>
                </c:pt>
                <c:pt idx="4026">
                  <c:v>90.590000152587891</c:v>
                </c:pt>
                <c:pt idx="4027">
                  <c:v>90.610000133514404</c:v>
                </c:pt>
                <c:pt idx="4028">
                  <c:v>90.630000114440918</c:v>
                </c:pt>
                <c:pt idx="4029">
                  <c:v>90.660000085830688</c:v>
                </c:pt>
                <c:pt idx="4030">
                  <c:v>90.680000066757202</c:v>
                </c:pt>
                <c:pt idx="4031">
                  <c:v>90.700000047683716</c:v>
                </c:pt>
                <c:pt idx="4032">
                  <c:v>90.730000019073486</c:v>
                </c:pt>
                <c:pt idx="4033">
                  <c:v>90.75</c:v>
                </c:pt>
                <c:pt idx="4034">
                  <c:v>90.770000219345093</c:v>
                </c:pt>
                <c:pt idx="4035">
                  <c:v>90.790000200271606</c:v>
                </c:pt>
                <c:pt idx="4036">
                  <c:v>90.820000171661377</c:v>
                </c:pt>
                <c:pt idx="4037">
                  <c:v>90.840000152587891</c:v>
                </c:pt>
                <c:pt idx="4038">
                  <c:v>90.860000133514404</c:v>
                </c:pt>
                <c:pt idx="4039">
                  <c:v>90.890000104904175</c:v>
                </c:pt>
                <c:pt idx="4040">
                  <c:v>90.910000085830688</c:v>
                </c:pt>
                <c:pt idx="4041">
                  <c:v>90.930000066757202</c:v>
                </c:pt>
              </c:numCache>
            </c:numRef>
          </c:xVal>
          <c:yVal>
            <c:numRef>
              <c:f>one!$E$2:$E$4043</c:f>
              <c:numCache>
                <c:formatCode>General</c:formatCode>
                <c:ptCount val="4042"/>
                <c:pt idx="0">
                  <c:v>457</c:v>
                </c:pt>
                <c:pt idx="1">
                  <c:v>459</c:v>
                </c:pt>
                <c:pt idx="2">
                  <c:v>458</c:v>
                </c:pt>
                <c:pt idx="3">
                  <c:v>459</c:v>
                </c:pt>
                <c:pt idx="4">
                  <c:v>460</c:v>
                </c:pt>
                <c:pt idx="5">
                  <c:v>457</c:v>
                </c:pt>
                <c:pt idx="6">
                  <c:v>459</c:v>
                </c:pt>
                <c:pt idx="7">
                  <c:v>458</c:v>
                </c:pt>
                <c:pt idx="8">
                  <c:v>460</c:v>
                </c:pt>
                <c:pt idx="9">
                  <c:v>460</c:v>
                </c:pt>
                <c:pt idx="10">
                  <c:v>457</c:v>
                </c:pt>
                <c:pt idx="11">
                  <c:v>460</c:v>
                </c:pt>
                <c:pt idx="12">
                  <c:v>460</c:v>
                </c:pt>
                <c:pt idx="13">
                  <c:v>458</c:v>
                </c:pt>
                <c:pt idx="14">
                  <c:v>458</c:v>
                </c:pt>
                <c:pt idx="15">
                  <c:v>458</c:v>
                </c:pt>
                <c:pt idx="16">
                  <c:v>460</c:v>
                </c:pt>
                <c:pt idx="17">
                  <c:v>459</c:v>
                </c:pt>
                <c:pt idx="18">
                  <c:v>457</c:v>
                </c:pt>
                <c:pt idx="19">
                  <c:v>459</c:v>
                </c:pt>
                <c:pt idx="20">
                  <c:v>458</c:v>
                </c:pt>
                <c:pt idx="21">
                  <c:v>457</c:v>
                </c:pt>
                <c:pt idx="22">
                  <c:v>459</c:v>
                </c:pt>
                <c:pt idx="23">
                  <c:v>458</c:v>
                </c:pt>
                <c:pt idx="24">
                  <c:v>459</c:v>
                </c:pt>
                <c:pt idx="25">
                  <c:v>459</c:v>
                </c:pt>
                <c:pt idx="26">
                  <c:v>458</c:v>
                </c:pt>
                <c:pt idx="27">
                  <c:v>459</c:v>
                </c:pt>
                <c:pt idx="28">
                  <c:v>459</c:v>
                </c:pt>
                <c:pt idx="29">
                  <c:v>459</c:v>
                </c:pt>
                <c:pt idx="30">
                  <c:v>459</c:v>
                </c:pt>
                <c:pt idx="31">
                  <c:v>458</c:v>
                </c:pt>
                <c:pt idx="32">
                  <c:v>460</c:v>
                </c:pt>
                <c:pt idx="33">
                  <c:v>459</c:v>
                </c:pt>
                <c:pt idx="34">
                  <c:v>456</c:v>
                </c:pt>
                <c:pt idx="35">
                  <c:v>459</c:v>
                </c:pt>
                <c:pt idx="36">
                  <c:v>460</c:v>
                </c:pt>
                <c:pt idx="37">
                  <c:v>457</c:v>
                </c:pt>
                <c:pt idx="38">
                  <c:v>459</c:v>
                </c:pt>
                <c:pt idx="39">
                  <c:v>459</c:v>
                </c:pt>
                <c:pt idx="40">
                  <c:v>459</c:v>
                </c:pt>
                <c:pt idx="41">
                  <c:v>458</c:v>
                </c:pt>
                <c:pt idx="42">
                  <c:v>457</c:v>
                </c:pt>
                <c:pt idx="43">
                  <c:v>459</c:v>
                </c:pt>
                <c:pt idx="44">
                  <c:v>459</c:v>
                </c:pt>
                <c:pt idx="45">
                  <c:v>457</c:v>
                </c:pt>
                <c:pt idx="46">
                  <c:v>458</c:v>
                </c:pt>
                <c:pt idx="47">
                  <c:v>458</c:v>
                </c:pt>
                <c:pt idx="48">
                  <c:v>457</c:v>
                </c:pt>
                <c:pt idx="49">
                  <c:v>456</c:v>
                </c:pt>
                <c:pt idx="50">
                  <c:v>453</c:v>
                </c:pt>
                <c:pt idx="51">
                  <c:v>453</c:v>
                </c:pt>
                <c:pt idx="52">
                  <c:v>453</c:v>
                </c:pt>
                <c:pt idx="53">
                  <c:v>452</c:v>
                </c:pt>
                <c:pt idx="54">
                  <c:v>454</c:v>
                </c:pt>
                <c:pt idx="55">
                  <c:v>453</c:v>
                </c:pt>
                <c:pt idx="56">
                  <c:v>453</c:v>
                </c:pt>
                <c:pt idx="57">
                  <c:v>454</c:v>
                </c:pt>
                <c:pt idx="58">
                  <c:v>452</c:v>
                </c:pt>
                <c:pt idx="59">
                  <c:v>454</c:v>
                </c:pt>
                <c:pt idx="60">
                  <c:v>455</c:v>
                </c:pt>
                <c:pt idx="61">
                  <c:v>454</c:v>
                </c:pt>
                <c:pt idx="62">
                  <c:v>455</c:v>
                </c:pt>
                <c:pt idx="63">
                  <c:v>455</c:v>
                </c:pt>
                <c:pt idx="64">
                  <c:v>457</c:v>
                </c:pt>
                <c:pt idx="65">
                  <c:v>455</c:v>
                </c:pt>
                <c:pt idx="66">
                  <c:v>454</c:v>
                </c:pt>
                <c:pt idx="67">
                  <c:v>458</c:v>
                </c:pt>
                <c:pt idx="68">
                  <c:v>457</c:v>
                </c:pt>
                <c:pt idx="69">
                  <c:v>453</c:v>
                </c:pt>
                <c:pt idx="70">
                  <c:v>456</c:v>
                </c:pt>
                <c:pt idx="71">
                  <c:v>456</c:v>
                </c:pt>
                <c:pt idx="72">
                  <c:v>455</c:v>
                </c:pt>
                <c:pt idx="73">
                  <c:v>454</c:v>
                </c:pt>
                <c:pt idx="74">
                  <c:v>454</c:v>
                </c:pt>
                <c:pt idx="75">
                  <c:v>457</c:v>
                </c:pt>
                <c:pt idx="76">
                  <c:v>454</c:v>
                </c:pt>
                <c:pt idx="77">
                  <c:v>454</c:v>
                </c:pt>
                <c:pt idx="78">
                  <c:v>457</c:v>
                </c:pt>
                <c:pt idx="79">
                  <c:v>456</c:v>
                </c:pt>
                <c:pt idx="80">
                  <c:v>455</c:v>
                </c:pt>
                <c:pt idx="81">
                  <c:v>456</c:v>
                </c:pt>
                <c:pt idx="82">
                  <c:v>455</c:v>
                </c:pt>
                <c:pt idx="83">
                  <c:v>456</c:v>
                </c:pt>
                <c:pt idx="84">
                  <c:v>456</c:v>
                </c:pt>
                <c:pt idx="85">
                  <c:v>455</c:v>
                </c:pt>
                <c:pt idx="86">
                  <c:v>457</c:v>
                </c:pt>
                <c:pt idx="87">
                  <c:v>456</c:v>
                </c:pt>
                <c:pt idx="88">
                  <c:v>456</c:v>
                </c:pt>
                <c:pt idx="89">
                  <c:v>457</c:v>
                </c:pt>
                <c:pt idx="90">
                  <c:v>454</c:v>
                </c:pt>
                <c:pt idx="91">
                  <c:v>456</c:v>
                </c:pt>
                <c:pt idx="92">
                  <c:v>456</c:v>
                </c:pt>
                <c:pt idx="93">
                  <c:v>454</c:v>
                </c:pt>
                <c:pt idx="94">
                  <c:v>455</c:v>
                </c:pt>
                <c:pt idx="95">
                  <c:v>457</c:v>
                </c:pt>
                <c:pt idx="96">
                  <c:v>454</c:v>
                </c:pt>
                <c:pt idx="97">
                  <c:v>455</c:v>
                </c:pt>
                <c:pt idx="98">
                  <c:v>455</c:v>
                </c:pt>
                <c:pt idx="99">
                  <c:v>456</c:v>
                </c:pt>
                <c:pt idx="100">
                  <c:v>456</c:v>
                </c:pt>
                <c:pt idx="101">
                  <c:v>453</c:v>
                </c:pt>
                <c:pt idx="102">
                  <c:v>457</c:v>
                </c:pt>
                <c:pt idx="103">
                  <c:v>457</c:v>
                </c:pt>
                <c:pt idx="104">
                  <c:v>455</c:v>
                </c:pt>
                <c:pt idx="105">
                  <c:v>456</c:v>
                </c:pt>
                <c:pt idx="106">
                  <c:v>455</c:v>
                </c:pt>
                <c:pt idx="107">
                  <c:v>455</c:v>
                </c:pt>
                <c:pt idx="108">
                  <c:v>456</c:v>
                </c:pt>
                <c:pt idx="109">
                  <c:v>456</c:v>
                </c:pt>
                <c:pt idx="110">
                  <c:v>456</c:v>
                </c:pt>
                <c:pt idx="111">
                  <c:v>455</c:v>
                </c:pt>
                <c:pt idx="112">
                  <c:v>455</c:v>
                </c:pt>
                <c:pt idx="113">
                  <c:v>455</c:v>
                </c:pt>
                <c:pt idx="114">
                  <c:v>452</c:v>
                </c:pt>
                <c:pt idx="115">
                  <c:v>451</c:v>
                </c:pt>
                <c:pt idx="116">
                  <c:v>449</c:v>
                </c:pt>
                <c:pt idx="117">
                  <c:v>448</c:v>
                </c:pt>
                <c:pt idx="118">
                  <c:v>449</c:v>
                </c:pt>
                <c:pt idx="119">
                  <c:v>447</c:v>
                </c:pt>
                <c:pt idx="120">
                  <c:v>447</c:v>
                </c:pt>
                <c:pt idx="121">
                  <c:v>446</c:v>
                </c:pt>
                <c:pt idx="122">
                  <c:v>445</c:v>
                </c:pt>
                <c:pt idx="123">
                  <c:v>447</c:v>
                </c:pt>
                <c:pt idx="124">
                  <c:v>446</c:v>
                </c:pt>
                <c:pt idx="125">
                  <c:v>444</c:v>
                </c:pt>
                <c:pt idx="126">
                  <c:v>447</c:v>
                </c:pt>
                <c:pt idx="127">
                  <c:v>446</c:v>
                </c:pt>
                <c:pt idx="128">
                  <c:v>445</c:v>
                </c:pt>
                <c:pt idx="129">
                  <c:v>446</c:v>
                </c:pt>
                <c:pt idx="130">
                  <c:v>445</c:v>
                </c:pt>
                <c:pt idx="131">
                  <c:v>447</c:v>
                </c:pt>
                <c:pt idx="132">
                  <c:v>446</c:v>
                </c:pt>
                <c:pt idx="133">
                  <c:v>442</c:v>
                </c:pt>
                <c:pt idx="134">
                  <c:v>447</c:v>
                </c:pt>
                <c:pt idx="135">
                  <c:v>446</c:v>
                </c:pt>
                <c:pt idx="136">
                  <c:v>444</c:v>
                </c:pt>
                <c:pt idx="137">
                  <c:v>446</c:v>
                </c:pt>
                <c:pt idx="138">
                  <c:v>445</c:v>
                </c:pt>
                <c:pt idx="139">
                  <c:v>446</c:v>
                </c:pt>
                <c:pt idx="140">
                  <c:v>447</c:v>
                </c:pt>
                <c:pt idx="141">
                  <c:v>445</c:v>
                </c:pt>
                <c:pt idx="142">
                  <c:v>446</c:v>
                </c:pt>
                <c:pt idx="143">
                  <c:v>446</c:v>
                </c:pt>
                <c:pt idx="144">
                  <c:v>445</c:v>
                </c:pt>
                <c:pt idx="145">
                  <c:v>446</c:v>
                </c:pt>
                <c:pt idx="146">
                  <c:v>445</c:v>
                </c:pt>
                <c:pt idx="147">
                  <c:v>444</c:v>
                </c:pt>
                <c:pt idx="148">
                  <c:v>446</c:v>
                </c:pt>
                <c:pt idx="149">
                  <c:v>444</c:v>
                </c:pt>
                <c:pt idx="150">
                  <c:v>445</c:v>
                </c:pt>
                <c:pt idx="151">
                  <c:v>446</c:v>
                </c:pt>
                <c:pt idx="152">
                  <c:v>444</c:v>
                </c:pt>
                <c:pt idx="153">
                  <c:v>445</c:v>
                </c:pt>
                <c:pt idx="154">
                  <c:v>444</c:v>
                </c:pt>
                <c:pt idx="155">
                  <c:v>445</c:v>
                </c:pt>
                <c:pt idx="156">
                  <c:v>445</c:v>
                </c:pt>
                <c:pt idx="157">
                  <c:v>442</c:v>
                </c:pt>
                <c:pt idx="158">
                  <c:v>444</c:v>
                </c:pt>
                <c:pt idx="159">
                  <c:v>446</c:v>
                </c:pt>
                <c:pt idx="160">
                  <c:v>444</c:v>
                </c:pt>
                <c:pt idx="161">
                  <c:v>444</c:v>
                </c:pt>
                <c:pt idx="162">
                  <c:v>445</c:v>
                </c:pt>
                <c:pt idx="163">
                  <c:v>444</c:v>
                </c:pt>
                <c:pt idx="164">
                  <c:v>443</c:v>
                </c:pt>
                <c:pt idx="165">
                  <c:v>442</c:v>
                </c:pt>
                <c:pt idx="166">
                  <c:v>445</c:v>
                </c:pt>
                <c:pt idx="167">
                  <c:v>444</c:v>
                </c:pt>
                <c:pt idx="168">
                  <c:v>443</c:v>
                </c:pt>
                <c:pt idx="169">
                  <c:v>444</c:v>
                </c:pt>
                <c:pt idx="170">
                  <c:v>444</c:v>
                </c:pt>
                <c:pt idx="171">
                  <c:v>445</c:v>
                </c:pt>
                <c:pt idx="172">
                  <c:v>444</c:v>
                </c:pt>
                <c:pt idx="173">
                  <c:v>443</c:v>
                </c:pt>
                <c:pt idx="174">
                  <c:v>444</c:v>
                </c:pt>
                <c:pt idx="175">
                  <c:v>444</c:v>
                </c:pt>
                <c:pt idx="176">
                  <c:v>443</c:v>
                </c:pt>
                <c:pt idx="177">
                  <c:v>445</c:v>
                </c:pt>
                <c:pt idx="178">
                  <c:v>443</c:v>
                </c:pt>
                <c:pt idx="179">
                  <c:v>444</c:v>
                </c:pt>
                <c:pt idx="180">
                  <c:v>445</c:v>
                </c:pt>
                <c:pt idx="181">
                  <c:v>442</c:v>
                </c:pt>
                <c:pt idx="182">
                  <c:v>444</c:v>
                </c:pt>
                <c:pt idx="183">
                  <c:v>445</c:v>
                </c:pt>
                <c:pt idx="184">
                  <c:v>443</c:v>
                </c:pt>
                <c:pt idx="185">
                  <c:v>443</c:v>
                </c:pt>
                <c:pt idx="186">
                  <c:v>444</c:v>
                </c:pt>
                <c:pt idx="187">
                  <c:v>443</c:v>
                </c:pt>
                <c:pt idx="188">
                  <c:v>443</c:v>
                </c:pt>
                <c:pt idx="189">
                  <c:v>441</c:v>
                </c:pt>
                <c:pt idx="190">
                  <c:v>445</c:v>
                </c:pt>
                <c:pt idx="191">
                  <c:v>445</c:v>
                </c:pt>
                <c:pt idx="192">
                  <c:v>442</c:v>
                </c:pt>
                <c:pt idx="193">
                  <c:v>444</c:v>
                </c:pt>
                <c:pt idx="194">
                  <c:v>444</c:v>
                </c:pt>
                <c:pt idx="195">
                  <c:v>444</c:v>
                </c:pt>
                <c:pt idx="196">
                  <c:v>445</c:v>
                </c:pt>
                <c:pt idx="197">
                  <c:v>444</c:v>
                </c:pt>
                <c:pt idx="198">
                  <c:v>447</c:v>
                </c:pt>
                <c:pt idx="199">
                  <c:v>448</c:v>
                </c:pt>
                <c:pt idx="200">
                  <c:v>448</c:v>
                </c:pt>
                <c:pt idx="201">
                  <c:v>451</c:v>
                </c:pt>
                <c:pt idx="202">
                  <c:v>452</c:v>
                </c:pt>
                <c:pt idx="203">
                  <c:v>451</c:v>
                </c:pt>
                <c:pt idx="204">
                  <c:v>452</c:v>
                </c:pt>
                <c:pt idx="205">
                  <c:v>453</c:v>
                </c:pt>
                <c:pt idx="206">
                  <c:v>454</c:v>
                </c:pt>
                <c:pt idx="207">
                  <c:v>455</c:v>
                </c:pt>
                <c:pt idx="208">
                  <c:v>454</c:v>
                </c:pt>
                <c:pt idx="209">
                  <c:v>453</c:v>
                </c:pt>
                <c:pt idx="210">
                  <c:v>455</c:v>
                </c:pt>
                <c:pt idx="211">
                  <c:v>455</c:v>
                </c:pt>
                <c:pt idx="212">
                  <c:v>455</c:v>
                </c:pt>
                <c:pt idx="213">
                  <c:v>454</c:v>
                </c:pt>
                <c:pt idx="214">
                  <c:v>456</c:v>
                </c:pt>
                <c:pt idx="215">
                  <c:v>455</c:v>
                </c:pt>
                <c:pt idx="216">
                  <c:v>453</c:v>
                </c:pt>
                <c:pt idx="217">
                  <c:v>455</c:v>
                </c:pt>
                <c:pt idx="218">
                  <c:v>455</c:v>
                </c:pt>
                <c:pt idx="219">
                  <c:v>454</c:v>
                </c:pt>
                <c:pt idx="220">
                  <c:v>452</c:v>
                </c:pt>
                <c:pt idx="221">
                  <c:v>454</c:v>
                </c:pt>
                <c:pt idx="222">
                  <c:v>456</c:v>
                </c:pt>
                <c:pt idx="223">
                  <c:v>454</c:v>
                </c:pt>
                <c:pt idx="224">
                  <c:v>452</c:v>
                </c:pt>
                <c:pt idx="225">
                  <c:v>455</c:v>
                </c:pt>
                <c:pt idx="226">
                  <c:v>454</c:v>
                </c:pt>
                <c:pt idx="227">
                  <c:v>453</c:v>
                </c:pt>
                <c:pt idx="228">
                  <c:v>454</c:v>
                </c:pt>
                <c:pt idx="229">
                  <c:v>452</c:v>
                </c:pt>
                <c:pt idx="230">
                  <c:v>453</c:v>
                </c:pt>
                <c:pt idx="231">
                  <c:v>452</c:v>
                </c:pt>
                <c:pt idx="232">
                  <c:v>452</c:v>
                </c:pt>
                <c:pt idx="233">
                  <c:v>455</c:v>
                </c:pt>
                <c:pt idx="234">
                  <c:v>454</c:v>
                </c:pt>
                <c:pt idx="235">
                  <c:v>453</c:v>
                </c:pt>
                <c:pt idx="236">
                  <c:v>454</c:v>
                </c:pt>
                <c:pt idx="237">
                  <c:v>452</c:v>
                </c:pt>
                <c:pt idx="238">
                  <c:v>454</c:v>
                </c:pt>
                <c:pt idx="239">
                  <c:v>455</c:v>
                </c:pt>
                <c:pt idx="240">
                  <c:v>450</c:v>
                </c:pt>
                <c:pt idx="241">
                  <c:v>454</c:v>
                </c:pt>
                <c:pt idx="242">
                  <c:v>455</c:v>
                </c:pt>
                <c:pt idx="243">
                  <c:v>453</c:v>
                </c:pt>
                <c:pt idx="244">
                  <c:v>454</c:v>
                </c:pt>
                <c:pt idx="245">
                  <c:v>454</c:v>
                </c:pt>
                <c:pt idx="246">
                  <c:v>454</c:v>
                </c:pt>
                <c:pt idx="247">
                  <c:v>454</c:v>
                </c:pt>
                <c:pt idx="248">
                  <c:v>452</c:v>
                </c:pt>
                <c:pt idx="249">
                  <c:v>454</c:v>
                </c:pt>
                <c:pt idx="250">
                  <c:v>454</c:v>
                </c:pt>
                <c:pt idx="251">
                  <c:v>450</c:v>
                </c:pt>
                <c:pt idx="252">
                  <c:v>453</c:v>
                </c:pt>
                <c:pt idx="253">
                  <c:v>454</c:v>
                </c:pt>
                <c:pt idx="254">
                  <c:v>453</c:v>
                </c:pt>
                <c:pt idx="255">
                  <c:v>453</c:v>
                </c:pt>
                <c:pt idx="256">
                  <c:v>452</c:v>
                </c:pt>
                <c:pt idx="257">
                  <c:v>453</c:v>
                </c:pt>
                <c:pt idx="258">
                  <c:v>453</c:v>
                </c:pt>
                <c:pt idx="259">
                  <c:v>453</c:v>
                </c:pt>
                <c:pt idx="260">
                  <c:v>454</c:v>
                </c:pt>
                <c:pt idx="261">
                  <c:v>451</c:v>
                </c:pt>
                <c:pt idx="262">
                  <c:v>453</c:v>
                </c:pt>
                <c:pt idx="263">
                  <c:v>454</c:v>
                </c:pt>
                <c:pt idx="264">
                  <c:v>453</c:v>
                </c:pt>
                <c:pt idx="265">
                  <c:v>454</c:v>
                </c:pt>
                <c:pt idx="266">
                  <c:v>454</c:v>
                </c:pt>
                <c:pt idx="267">
                  <c:v>452</c:v>
                </c:pt>
                <c:pt idx="268">
                  <c:v>453</c:v>
                </c:pt>
                <c:pt idx="269">
                  <c:v>454</c:v>
                </c:pt>
                <c:pt idx="270">
                  <c:v>454</c:v>
                </c:pt>
                <c:pt idx="271">
                  <c:v>452</c:v>
                </c:pt>
                <c:pt idx="272">
                  <c:v>452</c:v>
                </c:pt>
                <c:pt idx="273">
                  <c:v>455</c:v>
                </c:pt>
                <c:pt idx="274">
                  <c:v>454</c:v>
                </c:pt>
                <c:pt idx="275">
                  <c:v>453</c:v>
                </c:pt>
                <c:pt idx="276">
                  <c:v>453</c:v>
                </c:pt>
                <c:pt idx="277">
                  <c:v>454</c:v>
                </c:pt>
                <c:pt idx="278">
                  <c:v>453</c:v>
                </c:pt>
                <c:pt idx="279">
                  <c:v>453</c:v>
                </c:pt>
                <c:pt idx="280">
                  <c:v>452</c:v>
                </c:pt>
                <c:pt idx="281">
                  <c:v>454</c:v>
                </c:pt>
                <c:pt idx="282">
                  <c:v>452</c:v>
                </c:pt>
                <c:pt idx="283">
                  <c:v>453</c:v>
                </c:pt>
                <c:pt idx="284">
                  <c:v>455</c:v>
                </c:pt>
                <c:pt idx="285">
                  <c:v>453</c:v>
                </c:pt>
                <c:pt idx="286">
                  <c:v>454</c:v>
                </c:pt>
                <c:pt idx="287">
                  <c:v>454</c:v>
                </c:pt>
                <c:pt idx="288">
                  <c:v>452</c:v>
                </c:pt>
                <c:pt idx="289">
                  <c:v>453</c:v>
                </c:pt>
                <c:pt idx="290">
                  <c:v>454</c:v>
                </c:pt>
                <c:pt idx="291">
                  <c:v>452</c:v>
                </c:pt>
                <c:pt idx="292">
                  <c:v>454</c:v>
                </c:pt>
                <c:pt idx="293">
                  <c:v>451</c:v>
                </c:pt>
                <c:pt idx="294">
                  <c:v>453</c:v>
                </c:pt>
                <c:pt idx="295">
                  <c:v>454</c:v>
                </c:pt>
                <c:pt idx="296">
                  <c:v>452</c:v>
                </c:pt>
                <c:pt idx="297">
                  <c:v>453</c:v>
                </c:pt>
                <c:pt idx="298">
                  <c:v>454</c:v>
                </c:pt>
                <c:pt idx="299">
                  <c:v>452</c:v>
                </c:pt>
                <c:pt idx="300">
                  <c:v>453</c:v>
                </c:pt>
                <c:pt idx="301">
                  <c:v>454</c:v>
                </c:pt>
                <c:pt idx="302">
                  <c:v>452</c:v>
                </c:pt>
                <c:pt idx="303">
                  <c:v>453</c:v>
                </c:pt>
                <c:pt idx="304">
                  <c:v>452</c:v>
                </c:pt>
                <c:pt idx="305">
                  <c:v>454</c:v>
                </c:pt>
                <c:pt idx="306">
                  <c:v>453</c:v>
                </c:pt>
                <c:pt idx="307">
                  <c:v>452</c:v>
                </c:pt>
                <c:pt idx="308">
                  <c:v>454</c:v>
                </c:pt>
                <c:pt idx="309">
                  <c:v>453</c:v>
                </c:pt>
                <c:pt idx="310">
                  <c:v>453</c:v>
                </c:pt>
                <c:pt idx="311">
                  <c:v>452</c:v>
                </c:pt>
                <c:pt idx="312">
                  <c:v>452</c:v>
                </c:pt>
                <c:pt idx="313">
                  <c:v>452</c:v>
                </c:pt>
                <c:pt idx="314">
                  <c:v>454</c:v>
                </c:pt>
                <c:pt idx="315">
                  <c:v>453</c:v>
                </c:pt>
                <c:pt idx="316">
                  <c:v>453</c:v>
                </c:pt>
                <c:pt idx="317">
                  <c:v>453</c:v>
                </c:pt>
                <c:pt idx="318">
                  <c:v>454</c:v>
                </c:pt>
                <c:pt idx="319">
                  <c:v>453</c:v>
                </c:pt>
                <c:pt idx="320">
                  <c:v>452</c:v>
                </c:pt>
                <c:pt idx="321">
                  <c:v>454</c:v>
                </c:pt>
                <c:pt idx="322">
                  <c:v>453</c:v>
                </c:pt>
                <c:pt idx="323">
                  <c:v>452</c:v>
                </c:pt>
                <c:pt idx="324">
                  <c:v>452</c:v>
                </c:pt>
                <c:pt idx="325">
                  <c:v>453</c:v>
                </c:pt>
                <c:pt idx="326">
                  <c:v>453</c:v>
                </c:pt>
                <c:pt idx="327">
                  <c:v>453</c:v>
                </c:pt>
                <c:pt idx="328">
                  <c:v>453</c:v>
                </c:pt>
                <c:pt idx="329">
                  <c:v>454</c:v>
                </c:pt>
                <c:pt idx="330">
                  <c:v>452</c:v>
                </c:pt>
                <c:pt idx="331">
                  <c:v>452</c:v>
                </c:pt>
                <c:pt idx="332">
                  <c:v>454</c:v>
                </c:pt>
                <c:pt idx="333">
                  <c:v>453</c:v>
                </c:pt>
                <c:pt idx="334">
                  <c:v>452</c:v>
                </c:pt>
                <c:pt idx="335">
                  <c:v>453</c:v>
                </c:pt>
                <c:pt idx="336">
                  <c:v>452</c:v>
                </c:pt>
                <c:pt idx="337">
                  <c:v>453</c:v>
                </c:pt>
                <c:pt idx="338">
                  <c:v>453</c:v>
                </c:pt>
                <c:pt idx="339">
                  <c:v>450</c:v>
                </c:pt>
                <c:pt idx="340">
                  <c:v>450</c:v>
                </c:pt>
                <c:pt idx="341">
                  <c:v>447</c:v>
                </c:pt>
                <c:pt idx="342">
                  <c:v>446</c:v>
                </c:pt>
                <c:pt idx="343">
                  <c:v>446</c:v>
                </c:pt>
                <c:pt idx="344">
                  <c:v>442</c:v>
                </c:pt>
                <c:pt idx="345">
                  <c:v>445</c:v>
                </c:pt>
                <c:pt idx="346">
                  <c:v>445</c:v>
                </c:pt>
                <c:pt idx="347">
                  <c:v>442</c:v>
                </c:pt>
                <c:pt idx="348">
                  <c:v>445</c:v>
                </c:pt>
                <c:pt idx="349">
                  <c:v>445</c:v>
                </c:pt>
                <c:pt idx="350">
                  <c:v>443</c:v>
                </c:pt>
                <c:pt idx="351">
                  <c:v>443</c:v>
                </c:pt>
                <c:pt idx="352">
                  <c:v>443</c:v>
                </c:pt>
                <c:pt idx="353">
                  <c:v>444</c:v>
                </c:pt>
                <c:pt idx="354">
                  <c:v>442</c:v>
                </c:pt>
                <c:pt idx="355">
                  <c:v>440</c:v>
                </c:pt>
                <c:pt idx="356">
                  <c:v>443</c:v>
                </c:pt>
                <c:pt idx="357">
                  <c:v>442</c:v>
                </c:pt>
                <c:pt idx="358">
                  <c:v>440</c:v>
                </c:pt>
                <c:pt idx="359">
                  <c:v>442</c:v>
                </c:pt>
                <c:pt idx="360">
                  <c:v>442</c:v>
                </c:pt>
                <c:pt idx="361">
                  <c:v>442</c:v>
                </c:pt>
                <c:pt idx="362">
                  <c:v>442</c:v>
                </c:pt>
                <c:pt idx="363">
                  <c:v>441</c:v>
                </c:pt>
                <c:pt idx="364">
                  <c:v>441</c:v>
                </c:pt>
                <c:pt idx="365">
                  <c:v>442</c:v>
                </c:pt>
                <c:pt idx="366">
                  <c:v>441</c:v>
                </c:pt>
                <c:pt idx="367">
                  <c:v>442</c:v>
                </c:pt>
                <c:pt idx="368">
                  <c:v>442</c:v>
                </c:pt>
                <c:pt idx="369">
                  <c:v>443</c:v>
                </c:pt>
                <c:pt idx="370">
                  <c:v>443</c:v>
                </c:pt>
                <c:pt idx="371">
                  <c:v>440</c:v>
                </c:pt>
                <c:pt idx="372">
                  <c:v>442</c:v>
                </c:pt>
                <c:pt idx="373">
                  <c:v>443</c:v>
                </c:pt>
                <c:pt idx="374">
                  <c:v>441</c:v>
                </c:pt>
                <c:pt idx="375">
                  <c:v>441</c:v>
                </c:pt>
                <c:pt idx="376">
                  <c:v>442</c:v>
                </c:pt>
                <c:pt idx="377">
                  <c:v>443</c:v>
                </c:pt>
                <c:pt idx="378">
                  <c:v>442</c:v>
                </c:pt>
                <c:pt idx="379">
                  <c:v>440</c:v>
                </c:pt>
                <c:pt idx="380">
                  <c:v>443</c:v>
                </c:pt>
                <c:pt idx="381">
                  <c:v>443</c:v>
                </c:pt>
                <c:pt idx="382">
                  <c:v>441</c:v>
                </c:pt>
                <c:pt idx="383">
                  <c:v>444</c:v>
                </c:pt>
                <c:pt idx="384">
                  <c:v>443</c:v>
                </c:pt>
                <c:pt idx="385">
                  <c:v>443</c:v>
                </c:pt>
                <c:pt idx="386">
                  <c:v>443</c:v>
                </c:pt>
                <c:pt idx="387">
                  <c:v>442</c:v>
                </c:pt>
                <c:pt idx="388">
                  <c:v>444</c:v>
                </c:pt>
                <c:pt idx="389">
                  <c:v>442</c:v>
                </c:pt>
                <c:pt idx="390">
                  <c:v>442</c:v>
                </c:pt>
                <c:pt idx="391">
                  <c:v>443</c:v>
                </c:pt>
                <c:pt idx="392">
                  <c:v>443</c:v>
                </c:pt>
                <c:pt idx="393">
                  <c:v>443</c:v>
                </c:pt>
                <c:pt idx="394">
                  <c:v>444</c:v>
                </c:pt>
                <c:pt idx="395">
                  <c:v>441</c:v>
                </c:pt>
                <c:pt idx="396">
                  <c:v>444</c:v>
                </c:pt>
                <c:pt idx="397">
                  <c:v>444</c:v>
                </c:pt>
                <c:pt idx="398">
                  <c:v>442</c:v>
                </c:pt>
                <c:pt idx="399">
                  <c:v>444</c:v>
                </c:pt>
                <c:pt idx="400">
                  <c:v>444</c:v>
                </c:pt>
                <c:pt idx="401">
                  <c:v>444</c:v>
                </c:pt>
                <c:pt idx="402">
                  <c:v>443</c:v>
                </c:pt>
                <c:pt idx="403">
                  <c:v>442</c:v>
                </c:pt>
                <c:pt idx="404">
                  <c:v>444</c:v>
                </c:pt>
                <c:pt idx="405">
                  <c:v>444</c:v>
                </c:pt>
                <c:pt idx="406">
                  <c:v>440</c:v>
                </c:pt>
                <c:pt idx="407">
                  <c:v>444</c:v>
                </c:pt>
                <c:pt idx="408">
                  <c:v>445</c:v>
                </c:pt>
                <c:pt idx="409">
                  <c:v>443</c:v>
                </c:pt>
                <c:pt idx="410">
                  <c:v>444</c:v>
                </c:pt>
                <c:pt idx="411">
                  <c:v>443</c:v>
                </c:pt>
                <c:pt idx="412">
                  <c:v>444</c:v>
                </c:pt>
                <c:pt idx="413">
                  <c:v>444</c:v>
                </c:pt>
                <c:pt idx="414">
                  <c:v>443</c:v>
                </c:pt>
                <c:pt idx="415">
                  <c:v>444</c:v>
                </c:pt>
                <c:pt idx="416">
                  <c:v>443</c:v>
                </c:pt>
                <c:pt idx="417">
                  <c:v>442</c:v>
                </c:pt>
                <c:pt idx="418">
                  <c:v>444</c:v>
                </c:pt>
                <c:pt idx="419">
                  <c:v>443</c:v>
                </c:pt>
                <c:pt idx="420">
                  <c:v>444</c:v>
                </c:pt>
                <c:pt idx="421">
                  <c:v>443</c:v>
                </c:pt>
                <c:pt idx="422">
                  <c:v>442</c:v>
                </c:pt>
                <c:pt idx="423">
                  <c:v>444</c:v>
                </c:pt>
                <c:pt idx="424">
                  <c:v>444</c:v>
                </c:pt>
                <c:pt idx="425">
                  <c:v>444</c:v>
                </c:pt>
                <c:pt idx="426">
                  <c:v>443</c:v>
                </c:pt>
                <c:pt idx="427">
                  <c:v>443</c:v>
                </c:pt>
                <c:pt idx="428">
                  <c:v>444</c:v>
                </c:pt>
                <c:pt idx="429">
                  <c:v>444</c:v>
                </c:pt>
                <c:pt idx="430">
                  <c:v>443</c:v>
                </c:pt>
                <c:pt idx="431">
                  <c:v>444</c:v>
                </c:pt>
                <c:pt idx="432">
                  <c:v>444</c:v>
                </c:pt>
                <c:pt idx="433">
                  <c:v>443</c:v>
                </c:pt>
                <c:pt idx="434">
                  <c:v>444</c:v>
                </c:pt>
                <c:pt idx="435">
                  <c:v>442</c:v>
                </c:pt>
                <c:pt idx="436">
                  <c:v>444</c:v>
                </c:pt>
                <c:pt idx="437">
                  <c:v>442</c:v>
                </c:pt>
                <c:pt idx="438">
                  <c:v>442</c:v>
                </c:pt>
                <c:pt idx="439">
                  <c:v>444</c:v>
                </c:pt>
                <c:pt idx="440">
                  <c:v>444</c:v>
                </c:pt>
                <c:pt idx="441">
                  <c:v>444</c:v>
                </c:pt>
                <c:pt idx="442">
                  <c:v>444</c:v>
                </c:pt>
                <c:pt idx="443">
                  <c:v>442</c:v>
                </c:pt>
                <c:pt idx="444">
                  <c:v>444</c:v>
                </c:pt>
                <c:pt idx="445">
                  <c:v>444</c:v>
                </c:pt>
                <c:pt idx="446">
                  <c:v>442</c:v>
                </c:pt>
                <c:pt idx="447">
                  <c:v>444</c:v>
                </c:pt>
                <c:pt idx="448">
                  <c:v>443</c:v>
                </c:pt>
                <c:pt idx="449">
                  <c:v>443</c:v>
                </c:pt>
                <c:pt idx="450">
                  <c:v>444</c:v>
                </c:pt>
                <c:pt idx="451">
                  <c:v>443</c:v>
                </c:pt>
                <c:pt idx="452">
                  <c:v>444</c:v>
                </c:pt>
                <c:pt idx="453">
                  <c:v>443</c:v>
                </c:pt>
                <c:pt idx="454">
                  <c:v>442</c:v>
                </c:pt>
                <c:pt idx="455">
                  <c:v>445</c:v>
                </c:pt>
                <c:pt idx="456">
                  <c:v>445</c:v>
                </c:pt>
                <c:pt idx="457">
                  <c:v>442</c:v>
                </c:pt>
                <c:pt idx="458">
                  <c:v>444</c:v>
                </c:pt>
                <c:pt idx="459">
                  <c:v>444</c:v>
                </c:pt>
                <c:pt idx="460">
                  <c:v>444</c:v>
                </c:pt>
                <c:pt idx="461">
                  <c:v>444</c:v>
                </c:pt>
                <c:pt idx="462">
                  <c:v>443</c:v>
                </c:pt>
                <c:pt idx="463">
                  <c:v>444</c:v>
                </c:pt>
                <c:pt idx="464">
                  <c:v>444</c:v>
                </c:pt>
                <c:pt idx="465">
                  <c:v>443</c:v>
                </c:pt>
                <c:pt idx="466">
                  <c:v>444</c:v>
                </c:pt>
                <c:pt idx="467">
                  <c:v>443</c:v>
                </c:pt>
                <c:pt idx="468">
                  <c:v>443</c:v>
                </c:pt>
                <c:pt idx="469">
                  <c:v>445</c:v>
                </c:pt>
                <c:pt idx="470">
                  <c:v>442</c:v>
                </c:pt>
                <c:pt idx="471">
                  <c:v>443</c:v>
                </c:pt>
                <c:pt idx="472">
                  <c:v>445</c:v>
                </c:pt>
                <c:pt idx="473">
                  <c:v>443</c:v>
                </c:pt>
                <c:pt idx="474">
                  <c:v>444</c:v>
                </c:pt>
                <c:pt idx="475">
                  <c:v>444</c:v>
                </c:pt>
                <c:pt idx="476">
                  <c:v>445</c:v>
                </c:pt>
                <c:pt idx="477">
                  <c:v>444</c:v>
                </c:pt>
                <c:pt idx="478">
                  <c:v>442</c:v>
                </c:pt>
                <c:pt idx="479">
                  <c:v>443</c:v>
                </c:pt>
                <c:pt idx="480">
                  <c:v>445</c:v>
                </c:pt>
                <c:pt idx="481">
                  <c:v>444</c:v>
                </c:pt>
                <c:pt idx="482">
                  <c:v>443</c:v>
                </c:pt>
                <c:pt idx="483">
                  <c:v>445</c:v>
                </c:pt>
                <c:pt idx="484">
                  <c:v>444</c:v>
                </c:pt>
                <c:pt idx="485">
                  <c:v>442</c:v>
                </c:pt>
                <c:pt idx="486">
                  <c:v>442</c:v>
                </c:pt>
                <c:pt idx="487">
                  <c:v>444</c:v>
                </c:pt>
                <c:pt idx="488">
                  <c:v>443</c:v>
                </c:pt>
                <c:pt idx="489">
                  <c:v>443</c:v>
                </c:pt>
                <c:pt idx="490">
                  <c:v>444</c:v>
                </c:pt>
                <c:pt idx="491">
                  <c:v>444</c:v>
                </c:pt>
                <c:pt idx="492">
                  <c:v>445</c:v>
                </c:pt>
                <c:pt idx="493">
                  <c:v>444</c:v>
                </c:pt>
                <c:pt idx="494">
                  <c:v>443</c:v>
                </c:pt>
                <c:pt idx="495">
                  <c:v>444</c:v>
                </c:pt>
                <c:pt idx="496">
                  <c:v>445</c:v>
                </c:pt>
                <c:pt idx="497">
                  <c:v>443</c:v>
                </c:pt>
                <c:pt idx="498">
                  <c:v>445</c:v>
                </c:pt>
                <c:pt idx="499">
                  <c:v>444</c:v>
                </c:pt>
                <c:pt idx="500">
                  <c:v>444</c:v>
                </c:pt>
                <c:pt idx="501">
                  <c:v>444</c:v>
                </c:pt>
                <c:pt idx="502">
                  <c:v>442</c:v>
                </c:pt>
                <c:pt idx="503">
                  <c:v>445</c:v>
                </c:pt>
                <c:pt idx="504">
                  <c:v>445</c:v>
                </c:pt>
                <c:pt idx="505">
                  <c:v>443</c:v>
                </c:pt>
                <c:pt idx="506">
                  <c:v>444</c:v>
                </c:pt>
                <c:pt idx="507">
                  <c:v>445</c:v>
                </c:pt>
                <c:pt idx="508">
                  <c:v>444</c:v>
                </c:pt>
                <c:pt idx="509">
                  <c:v>444</c:v>
                </c:pt>
                <c:pt idx="510">
                  <c:v>441</c:v>
                </c:pt>
                <c:pt idx="511">
                  <c:v>445</c:v>
                </c:pt>
                <c:pt idx="512">
                  <c:v>444</c:v>
                </c:pt>
                <c:pt idx="513">
                  <c:v>442</c:v>
                </c:pt>
                <c:pt idx="514">
                  <c:v>445</c:v>
                </c:pt>
                <c:pt idx="515">
                  <c:v>444</c:v>
                </c:pt>
                <c:pt idx="516">
                  <c:v>444</c:v>
                </c:pt>
                <c:pt idx="517">
                  <c:v>443</c:v>
                </c:pt>
                <c:pt idx="518">
                  <c:v>443</c:v>
                </c:pt>
                <c:pt idx="519">
                  <c:v>444</c:v>
                </c:pt>
                <c:pt idx="520">
                  <c:v>445</c:v>
                </c:pt>
                <c:pt idx="521">
                  <c:v>444</c:v>
                </c:pt>
                <c:pt idx="522">
                  <c:v>445</c:v>
                </c:pt>
                <c:pt idx="523">
                  <c:v>447</c:v>
                </c:pt>
                <c:pt idx="524">
                  <c:v>448</c:v>
                </c:pt>
                <c:pt idx="525">
                  <c:v>450</c:v>
                </c:pt>
                <c:pt idx="526">
                  <c:v>449</c:v>
                </c:pt>
                <c:pt idx="527">
                  <c:v>452</c:v>
                </c:pt>
                <c:pt idx="528">
                  <c:v>452</c:v>
                </c:pt>
                <c:pt idx="529">
                  <c:v>449</c:v>
                </c:pt>
                <c:pt idx="530">
                  <c:v>450</c:v>
                </c:pt>
                <c:pt idx="531">
                  <c:v>451</c:v>
                </c:pt>
                <c:pt idx="532">
                  <c:v>451</c:v>
                </c:pt>
                <c:pt idx="533">
                  <c:v>450</c:v>
                </c:pt>
                <c:pt idx="534">
                  <c:v>450</c:v>
                </c:pt>
                <c:pt idx="535">
                  <c:v>451</c:v>
                </c:pt>
                <c:pt idx="536">
                  <c:v>450</c:v>
                </c:pt>
                <c:pt idx="537">
                  <c:v>448</c:v>
                </c:pt>
                <c:pt idx="538">
                  <c:v>451</c:v>
                </c:pt>
                <c:pt idx="539">
                  <c:v>450</c:v>
                </c:pt>
                <c:pt idx="540">
                  <c:v>449</c:v>
                </c:pt>
                <c:pt idx="541">
                  <c:v>448</c:v>
                </c:pt>
                <c:pt idx="542">
                  <c:v>449</c:v>
                </c:pt>
                <c:pt idx="543">
                  <c:v>451</c:v>
                </c:pt>
                <c:pt idx="544">
                  <c:v>450</c:v>
                </c:pt>
                <c:pt idx="545">
                  <c:v>449</c:v>
                </c:pt>
                <c:pt idx="546">
                  <c:v>450</c:v>
                </c:pt>
                <c:pt idx="547">
                  <c:v>450</c:v>
                </c:pt>
                <c:pt idx="548">
                  <c:v>450</c:v>
                </c:pt>
                <c:pt idx="549">
                  <c:v>449</c:v>
                </c:pt>
                <c:pt idx="550">
                  <c:v>448</c:v>
                </c:pt>
                <c:pt idx="551">
                  <c:v>450</c:v>
                </c:pt>
                <c:pt idx="552">
                  <c:v>449</c:v>
                </c:pt>
                <c:pt idx="553">
                  <c:v>448</c:v>
                </c:pt>
                <c:pt idx="554">
                  <c:v>450</c:v>
                </c:pt>
                <c:pt idx="555">
                  <c:v>450</c:v>
                </c:pt>
                <c:pt idx="556">
                  <c:v>449</c:v>
                </c:pt>
                <c:pt idx="557">
                  <c:v>449</c:v>
                </c:pt>
                <c:pt idx="558">
                  <c:v>448</c:v>
                </c:pt>
                <c:pt idx="559">
                  <c:v>451</c:v>
                </c:pt>
                <c:pt idx="560">
                  <c:v>450</c:v>
                </c:pt>
                <c:pt idx="561">
                  <c:v>447</c:v>
                </c:pt>
                <c:pt idx="562">
                  <c:v>451</c:v>
                </c:pt>
                <c:pt idx="563">
                  <c:v>450</c:v>
                </c:pt>
                <c:pt idx="564">
                  <c:v>448</c:v>
                </c:pt>
                <c:pt idx="565">
                  <c:v>450</c:v>
                </c:pt>
                <c:pt idx="566">
                  <c:v>449</c:v>
                </c:pt>
                <c:pt idx="567">
                  <c:v>449</c:v>
                </c:pt>
                <c:pt idx="568">
                  <c:v>450</c:v>
                </c:pt>
                <c:pt idx="569">
                  <c:v>448</c:v>
                </c:pt>
                <c:pt idx="570">
                  <c:v>450</c:v>
                </c:pt>
                <c:pt idx="571">
                  <c:v>450</c:v>
                </c:pt>
                <c:pt idx="572">
                  <c:v>448</c:v>
                </c:pt>
                <c:pt idx="573">
                  <c:v>449</c:v>
                </c:pt>
                <c:pt idx="574">
                  <c:v>448</c:v>
                </c:pt>
                <c:pt idx="575">
                  <c:v>449</c:v>
                </c:pt>
                <c:pt idx="576">
                  <c:v>451</c:v>
                </c:pt>
                <c:pt idx="577">
                  <c:v>448</c:v>
                </c:pt>
                <c:pt idx="578">
                  <c:v>449</c:v>
                </c:pt>
                <c:pt idx="579">
                  <c:v>450</c:v>
                </c:pt>
                <c:pt idx="580">
                  <c:v>448</c:v>
                </c:pt>
                <c:pt idx="581">
                  <c:v>446</c:v>
                </c:pt>
                <c:pt idx="582">
                  <c:v>449</c:v>
                </c:pt>
                <c:pt idx="583">
                  <c:v>448</c:v>
                </c:pt>
                <c:pt idx="584">
                  <c:v>450</c:v>
                </c:pt>
                <c:pt idx="585">
                  <c:v>448</c:v>
                </c:pt>
                <c:pt idx="586">
                  <c:v>450</c:v>
                </c:pt>
                <c:pt idx="587">
                  <c:v>451</c:v>
                </c:pt>
                <c:pt idx="588">
                  <c:v>448</c:v>
                </c:pt>
                <c:pt idx="589">
                  <c:v>450</c:v>
                </c:pt>
                <c:pt idx="590">
                  <c:v>450</c:v>
                </c:pt>
                <c:pt idx="591">
                  <c:v>450</c:v>
                </c:pt>
                <c:pt idx="592">
                  <c:v>449</c:v>
                </c:pt>
                <c:pt idx="593">
                  <c:v>449</c:v>
                </c:pt>
                <c:pt idx="594">
                  <c:v>450</c:v>
                </c:pt>
                <c:pt idx="595">
                  <c:v>450</c:v>
                </c:pt>
                <c:pt idx="596">
                  <c:v>450</c:v>
                </c:pt>
                <c:pt idx="597">
                  <c:v>450</c:v>
                </c:pt>
                <c:pt idx="598">
                  <c:v>449</c:v>
                </c:pt>
                <c:pt idx="599">
                  <c:v>450</c:v>
                </c:pt>
                <c:pt idx="600">
                  <c:v>450</c:v>
                </c:pt>
                <c:pt idx="601">
                  <c:v>448</c:v>
                </c:pt>
                <c:pt idx="602">
                  <c:v>450</c:v>
                </c:pt>
                <c:pt idx="603">
                  <c:v>450</c:v>
                </c:pt>
                <c:pt idx="604">
                  <c:v>449</c:v>
                </c:pt>
                <c:pt idx="605">
                  <c:v>448</c:v>
                </c:pt>
                <c:pt idx="606">
                  <c:v>450</c:v>
                </c:pt>
                <c:pt idx="607">
                  <c:v>451</c:v>
                </c:pt>
                <c:pt idx="608">
                  <c:v>449</c:v>
                </c:pt>
                <c:pt idx="609">
                  <c:v>448</c:v>
                </c:pt>
                <c:pt idx="610">
                  <c:v>450</c:v>
                </c:pt>
                <c:pt idx="611">
                  <c:v>450</c:v>
                </c:pt>
                <c:pt idx="612">
                  <c:v>448</c:v>
                </c:pt>
                <c:pt idx="613">
                  <c:v>448</c:v>
                </c:pt>
                <c:pt idx="614">
                  <c:v>449</c:v>
                </c:pt>
                <c:pt idx="615">
                  <c:v>449</c:v>
                </c:pt>
                <c:pt idx="616">
                  <c:v>450</c:v>
                </c:pt>
                <c:pt idx="617">
                  <c:v>449</c:v>
                </c:pt>
                <c:pt idx="618">
                  <c:v>451</c:v>
                </c:pt>
                <c:pt idx="619">
                  <c:v>450</c:v>
                </c:pt>
                <c:pt idx="620">
                  <c:v>449</c:v>
                </c:pt>
                <c:pt idx="621">
                  <c:v>449</c:v>
                </c:pt>
                <c:pt idx="622">
                  <c:v>448</c:v>
                </c:pt>
                <c:pt idx="623">
                  <c:v>446</c:v>
                </c:pt>
                <c:pt idx="624">
                  <c:v>445</c:v>
                </c:pt>
                <c:pt idx="625">
                  <c:v>442</c:v>
                </c:pt>
                <c:pt idx="626">
                  <c:v>443</c:v>
                </c:pt>
                <c:pt idx="627">
                  <c:v>445</c:v>
                </c:pt>
                <c:pt idx="628">
                  <c:v>441</c:v>
                </c:pt>
                <c:pt idx="629">
                  <c:v>442</c:v>
                </c:pt>
                <c:pt idx="630">
                  <c:v>443</c:v>
                </c:pt>
                <c:pt idx="631">
                  <c:v>443</c:v>
                </c:pt>
                <c:pt idx="632">
                  <c:v>442</c:v>
                </c:pt>
                <c:pt idx="633">
                  <c:v>441</c:v>
                </c:pt>
                <c:pt idx="634">
                  <c:v>442</c:v>
                </c:pt>
                <c:pt idx="635">
                  <c:v>443</c:v>
                </c:pt>
                <c:pt idx="636">
                  <c:v>441</c:v>
                </c:pt>
                <c:pt idx="637">
                  <c:v>443</c:v>
                </c:pt>
                <c:pt idx="638">
                  <c:v>443</c:v>
                </c:pt>
                <c:pt idx="639">
                  <c:v>442</c:v>
                </c:pt>
                <c:pt idx="640">
                  <c:v>443</c:v>
                </c:pt>
                <c:pt idx="641">
                  <c:v>442</c:v>
                </c:pt>
                <c:pt idx="642">
                  <c:v>443</c:v>
                </c:pt>
                <c:pt idx="643">
                  <c:v>443</c:v>
                </c:pt>
                <c:pt idx="644">
                  <c:v>442</c:v>
                </c:pt>
                <c:pt idx="645">
                  <c:v>441</c:v>
                </c:pt>
                <c:pt idx="646">
                  <c:v>442</c:v>
                </c:pt>
                <c:pt idx="647">
                  <c:v>443</c:v>
                </c:pt>
                <c:pt idx="648">
                  <c:v>443</c:v>
                </c:pt>
                <c:pt idx="649">
                  <c:v>442</c:v>
                </c:pt>
                <c:pt idx="650">
                  <c:v>443</c:v>
                </c:pt>
                <c:pt idx="651">
                  <c:v>444</c:v>
                </c:pt>
                <c:pt idx="652">
                  <c:v>441</c:v>
                </c:pt>
                <c:pt idx="653">
                  <c:v>443</c:v>
                </c:pt>
                <c:pt idx="654">
                  <c:v>442</c:v>
                </c:pt>
                <c:pt idx="655">
                  <c:v>443</c:v>
                </c:pt>
                <c:pt idx="656">
                  <c:v>442</c:v>
                </c:pt>
                <c:pt idx="657">
                  <c:v>441</c:v>
                </c:pt>
                <c:pt idx="658">
                  <c:v>445</c:v>
                </c:pt>
                <c:pt idx="659">
                  <c:v>443</c:v>
                </c:pt>
                <c:pt idx="660">
                  <c:v>441</c:v>
                </c:pt>
                <c:pt idx="661">
                  <c:v>443</c:v>
                </c:pt>
                <c:pt idx="662">
                  <c:v>444</c:v>
                </c:pt>
                <c:pt idx="663">
                  <c:v>442</c:v>
                </c:pt>
                <c:pt idx="664">
                  <c:v>443</c:v>
                </c:pt>
                <c:pt idx="665">
                  <c:v>442</c:v>
                </c:pt>
                <c:pt idx="666">
                  <c:v>443</c:v>
                </c:pt>
                <c:pt idx="667">
                  <c:v>443</c:v>
                </c:pt>
                <c:pt idx="668">
                  <c:v>442</c:v>
                </c:pt>
                <c:pt idx="669">
                  <c:v>444</c:v>
                </c:pt>
                <c:pt idx="670">
                  <c:v>444</c:v>
                </c:pt>
                <c:pt idx="671">
                  <c:v>443</c:v>
                </c:pt>
                <c:pt idx="672">
                  <c:v>444</c:v>
                </c:pt>
                <c:pt idx="673">
                  <c:v>442</c:v>
                </c:pt>
                <c:pt idx="674">
                  <c:v>443</c:v>
                </c:pt>
                <c:pt idx="675">
                  <c:v>444</c:v>
                </c:pt>
                <c:pt idx="676">
                  <c:v>440</c:v>
                </c:pt>
                <c:pt idx="677">
                  <c:v>442</c:v>
                </c:pt>
                <c:pt idx="678">
                  <c:v>444</c:v>
                </c:pt>
                <c:pt idx="679">
                  <c:v>443</c:v>
                </c:pt>
                <c:pt idx="680">
                  <c:v>444</c:v>
                </c:pt>
                <c:pt idx="681">
                  <c:v>442</c:v>
                </c:pt>
                <c:pt idx="682">
                  <c:v>444</c:v>
                </c:pt>
                <c:pt idx="683">
                  <c:v>444</c:v>
                </c:pt>
                <c:pt idx="684">
                  <c:v>442</c:v>
                </c:pt>
                <c:pt idx="685">
                  <c:v>444</c:v>
                </c:pt>
                <c:pt idx="686">
                  <c:v>445</c:v>
                </c:pt>
                <c:pt idx="687">
                  <c:v>441</c:v>
                </c:pt>
                <c:pt idx="688">
                  <c:v>443</c:v>
                </c:pt>
                <c:pt idx="689">
                  <c:v>444</c:v>
                </c:pt>
                <c:pt idx="690">
                  <c:v>444</c:v>
                </c:pt>
                <c:pt idx="691">
                  <c:v>443</c:v>
                </c:pt>
                <c:pt idx="692">
                  <c:v>442</c:v>
                </c:pt>
                <c:pt idx="693">
                  <c:v>444</c:v>
                </c:pt>
                <c:pt idx="694">
                  <c:v>443</c:v>
                </c:pt>
                <c:pt idx="695">
                  <c:v>442</c:v>
                </c:pt>
                <c:pt idx="696">
                  <c:v>443</c:v>
                </c:pt>
                <c:pt idx="697">
                  <c:v>442</c:v>
                </c:pt>
                <c:pt idx="698">
                  <c:v>443</c:v>
                </c:pt>
                <c:pt idx="699">
                  <c:v>443</c:v>
                </c:pt>
                <c:pt idx="700">
                  <c:v>441</c:v>
                </c:pt>
                <c:pt idx="701">
                  <c:v>443</c:v>
                </c:pt>
                <c:pt idx="702">
                  <c:v>444</c:v>
                </c:pt>
                <c:pt idx="703">
                  <c:v>442</c:v>
                </c:pt>
                <c:pt idx="704">
                  <c:v>442</c:v>
                </c:pt>
                <c:pt idx="705">
                  <c:v>443</c:v>
                </c:pt>
                <c:pt idx="706">
                  <c:v>443</c:v>
                </c:pt>
                <c:pt idx="707">
                  <c:v>444</c:v>
                </c:pt>
                <c:pt idx="708">
                  <c:v>442</c:v>
                </c:pt>
                <c:pt idx="709">
                  <c:v>442</c:v>
                </c:pt>
                <c:pt idx="710">
                  <c:v>444</c:v>
                </c:pt>
                <c:pt idx="711">
                  <c:v>441</c:v>
                </c:pt>
                <c:pt idx="712">
                  <c:v>443</c:v>
                </c:pt>
                <c:pt idx="713">
                  <c:v>443</c:v>
                </c:pt>
                <c:pt idx="714">
                  <c:v>443</c:v>
                </c:pt>
                <c:pt idx="715">
                  <c:v>443</c:v>
                </c:pt>
                <c:pt idx="716">
                  <c:v>441</c:v>
                </c:pt>
                <c:pt idx="717">
                  <c:v>443</c:v>
                </c:pt>
                <c:pt idx="718">
                  <c:v>442</c:v>
                </c:pt>
                <c:pt idx="719">
                  <c:v>442</c:v>
                </c:pt>
                <c:pt idx="720">
                  <c:v>444</c:v>
                </c:pt>
                <c:pt idx="721">
                  <c:v>443</c:v>
                </c:pt>
                <c:pt idx="722">
                  <c:v>442</c:v>
                </c:pt>
                <c:pt idx="723">
                  <c:v>443</c:v>
                </c:pt>
                <c:pt idx="724">
                  <c:v>441</c:v>
                </c:pt>
                <c:pt idx="725">
                  <c:v>443</c:v>
                </c:pt>
                <c:pt idx="726">
                  <c:v>444</c:v>
                </c:pt>
                <c:pt idx="727">
                  <c:v>441</c:v>
                </c:pt>
                <c:pt idx="728">
                  <c:v>443</c:v>
                </c:pt>
                <c:pt idx="729">
                  <c:v>444</c:v>
                </c:pt>
                <c:pt idx="730">
                  <c:v>443</c:v>
                </c:pt>
                <c:pt idx="731">
                  <c:v>443</c:v>
                </c:pt>
                <c:pt idx="732">
                  <c:v>442</c:v>
                </c:pt>
                <c:pt idx="733">
                  <c:v>444</c:v>
                </c:pt>
                <c:pt idx="734">
                  <c:v>444</c:v>
                </c:pt>
                <c:pt idx="735">
                  <c:v>441</c:v>
                </c:pt>
                <c:pt idx="736">
                  <c:v>444</c:v>
                </c:pt>
                <c:pt idx="737">
                  <c:v>443</c:v>
                </c:pt>
                <c:pt idx="738">
                  <c:v>441</c:v>
                </c:pt>
                <c:pt idx="739">
                  <c:v>443</c:v>
                </c:pt>
                <c:pt idx="740">
                  <c:v>442</c:v>
                </c:pt>
                <c:pt idx="741">
                  <c:v>442</c:v>
                </c:pt>
                <c:pt idx="742">
                  <c:v>443</c:v>
                </c:pt>
                <c:pt idx="743">
                  <c:v>442</c:v>
                </c:pt>
                <c:pt idx="744">
                  <c:v>442</c:v>
                </c:pt>
                <c:pt idx="745">
                  <c:v>443</c:v>
                </c:pt>
                <c:pt idx="746">
                  <c:v>443</c:v>
                </c:pt>
                <c:pt idx="747">
                  <c:v>443</c:v>
                </c:pt>
                <c:pt idx="748">
                  <c:v>442</c:v>
                </c:pt>
                <c:pt idx="749">
                  <c:v>442</c:v>
                </c:pt>
                <c:pt idx="750">
                  <c:v>444</c:v>
                </c:pt>
                <c:pt idx="751">
                  <c:v>442</c:v>
                </c:pt>
                <c:pt idx="752">
                  <c:v>443</c:v>
                </c:pt>
                <c:pt idx="753">
                  <c:v>444</c:v>
                </c:pt>
                <c:pt idx="754">
                  <c:v>443</c:v>
                </c:pt>
                <c:pt idx="755">
                  <c:v>442</c:v>
                </c:pt>
                <c:pt idx="756">
                  <c:v>441</c:v>
                </c:pt>
                <c:pt idx="757">
                  <c:v>443</c:v>
                </c:pt>
                <c:pt idx="758">
                  <c:v>442</c:v>
                </c:pt>
                <c:pt idx="759">
                  <c:v>441</c:v>
                </c:pt>
                <c:pt idx="760">
                  <c:v>442</c:v>
                </c:pt>
                <c:pt idx="761">
                  <c:v>443</c:v>
                </c:pt>
                <c:pt idx="762">
                  <c:v>443</c:v>
                </c:pt>
                <c:pt idx="763">
                  <c:v>443</c:v>
                </c:pt>
                <c:pt idx="764">
                  <c:v>441</c:v>
                </c:pt>
                <c:pt idx="765">
                  <c:v>443</c:v>
                </c:pt>
                <c:pt idx="766">
                  <c:v>443</c:v>
                </c:pt>
                <c:pt idx="767">
                  <c:v>442</c:v>
                </c:pt>
                <c:pt idx="768">
                  <c:v>443</c:v>
                </c:pt>
                <c:pt idx="769">
                  <c:v>442</c:v>
                </c:pt>
                <c:pt idx="770">
                  <c:v>442</c:v>
                </c:pt>
                <c:pt idx="771">
                  <c:v>444</c:v>
                </c:pt>
                <c:pt idx="772">
                  <c:v>441</c:v>
                </c:pt>
                <c:pt idx="773">
                  <c:v>442</c:v>
                </c:pt>
                <c:pt idx="774">
                  <c:v>444</c:v>
                </c:pt>
                <c:pt idx="775">
                  <c:v>441</c:v>
                </c:pt>
                <c:pt idx="776">
                  <c:v>443</c:v>
                </c:pt>
                <c:pt idx="777">
                  <c:v>444</c:v>
                </c:pt>
                <c:pt idx="778">
                  <c:v>443</c:v>
                </c:pt>
                <c:pt idx="779">
                  <c:v>442</c:v>
                </c:pt>
                <c:pt idx="780">
                  <c:v>443</c:v>
                </c:pt>
                <c:pt idx="781">
                  <c:v>443</c:v>
                </c:pt>
                <c:pt idx="782">
                  <c:v>443</c:v>
                </c:pt>
                <c:pt idx="783">
                  <c:v>441</c:v>
                </c:pt>
                <c:pt idx="784">
                  <c:v>446</c:v>
                </c:pt>
                <c:pt idx="785">
                  <c:v>446</c:v>
                </c:pt>
                <c:pt idx="786">
                  <c:v>446</c:v>
                </c:pt>
                <c:pt idx="787">
                  <c:v>448</c:v>
                </c:pt>
                <c:pt idx="788">
                  <c:v>448</c:v>
                </c:pt>
                <c:pt idx="789">
                  <c:v>449</c:v>
                </c:pt>
                <c:pt idx="790">
                  <c:v>449</c:v>
                </c:pt>
                <c:pt idx="791">
                  <c:v>448</c:v>
                </c:pt>
                <c:pt idx="792">
                  <c:v>449</c:v>
                </c:pt>
                <c:pt idx="793">
                  <c:v>450</c:v>
                </c:pt>
                <c:pt idx="794">
                  <c:v>448</c:v>
                </c:pt>
                <c:pt idx="795">
                  <c:v>449</c:v>
                </c:pt>
                <c:pt idx="796">
                  <c:v>447</c:v>
                </c:pt>
                <c:pt idx="797">
                  <c:v>449</c:v>
                </c:pt>
                <c:pt idx="798">
                  <c:v>448</c:v>
                </c:pt>
                <c:pt idx="799">
                  <c:v>446</c:v>
                </c:pt>
                <c:pt idx="800">
                  <c:v>447</c:v>
                </c:pt>
                <c:pt idx="801">
                  <c:v>449</c:v>
                </c:pt>
                <c:pt idx="802">
                  <c:v>447</c:v>
                </c:pt>
                <c:pt idx="803">
                  <c:v>447</c:v>
                </c:pt>
                <c:pt idx="804">
                  <c:v>448</c:v>
                </c:pt>
                <c:pt idx="805">
                  <c:v>447</c:v>
                </c:pt>
                <c:pt idx="806">
                  <c:v>448</c:v>
                </c:pt>
                <c:pt idx="807">
                  <c:v>446</c:v>
                </c:pt>
                <c:pt idx="808">
                  <c:v>448</c:v>
                </c:pt>
                <c:pt idx="809">
                  <c:v>447</c:v>
                </c:pt>
                <c:pt idx="810">
                  <c:v>446</c:v>
                </c:pt>
                <c:pt idx="811">
                  <c:v>446</c:v>
                </c:pt>
                <c:pt idx="812">
                  <c:v>447</c:v>
                </c:pt>
                <c:pt idx="813">
                  <c:v>448</c:v>
                </c:pt>
                <c:pt idx="814">
                  <c:v>447</c:v>
                </c:pt>
                <c:pt idx="815">
                  <c:v>446</c:v>
                </c:pt>
                <c:pt idx="816">
                  <c:v>447</c:v>
                </c:pt>
                <c:pt idx="817">
                  <c:v>448</c:v>
                </c:pt>
                <c:pt idx="818">
                  <c:v>447</c:v>
                </c:pt>
                <c:pt idx="819">
                  <c:v>447</c:v>
                </c:pt>
                <c:pt idx="820">
                  <c:v>446</c:v>
                </c:pt>
                <c:pt idx="821">
                  <c:v>448</c:v>
                </c:pt>
                <c:pt idx="822">
                  <c:v>447</c:v>
                </c:pt>
                <c:pt idx="823">
                  <c:v>446</c:v>
                </c:pt>
                <c:pt idx="824">
                  <c:v>448</c:v>
                </c:pt>
                <c:pt idx="825">
                  <c:v>448</c:v>
                </c:pt>
                <c:pt idx="826">
                  <c:v>447</c:v>
                </c:pt>
                <c:pt idx="827">
                  <c:v>447</c:v>
                </c:pt>
                <c:pt idx="828">
                  <c:v>448</c:v>
                </c:pt>
                <c:pt idx="829">
                  <c:v>448</c:v>
                </c:pt>
                <c:pt idx="830">
                  <c:v>447</c:v>
                </c:pt>
                <c:pt idx="831">
                  <c:v>446</c:v>
                </c:pt>
                <c:pt idx="832">
                  <c:v>448</c:v>
                </c:pt>
                <c:pt idx="833">
                  <c:v>447</c:v>
                </c:pt>
                <c:pt idx="834">
                  <c:v>446</c:v>
                </c:pt>
                <c:pt idx="835">
                  <c:v>448</c:v>
                </c:pt>
                <c:pt idx="836">
                  <c:v>447</c:v>
                </c:pt>
                <c:pt idx="837">
                  <c:v>446</c:v>
                </c:pt>
                <c:pt idx="838">
                  <c:v>447</c:v>
                </c:pt>
                <c:pt idx="839">
                  <c:v>447</c:v>
                </c:pt>
                <c:pt idx="840">
                  <c:v>447</c:v>
                </c:pt>
                <c:pt idx="841">
                  <c:v>448</c:v>
                </c:pt>
                <c:pt idx="842">
                  <c:v>446</c:v>
                </c:pt>
                <c:pt idx="843">
                  <c:v>447</c:v>
                </c:pt>
                <c:pt idx="844">
                  <c:v>448</c:v>
                </c:pt>
                <c:pt idx="845">
                  <c:v>448</c:v>
                </c:pt>
                <c:pt idx="846">
                  <c:v>448</c:v>
                </c:pt>
                <c:pt idx="847">
                  <c:v>446</c:v>
                </c:pt>
                <c:pt idx="848">
                  <c:v>448</c:v>
                </c:pt>
                <c:pt idx="849">
                  <c:v>448</c:v>
                </c:pt>
                <c:pt idx="850">
                  <c:v>447</c:v>
                </c:pt>
                <c:pt idx="851">
                  <c:v>447</c:v>
                </c:pt>
                <c:pt idx="852">
                  <c:v>448</c:v>
                </c:pt>
                <c:pt idx="853">
                  <c:v>446</c:v>
                </c:pt>
                <c:pt idx="854">
                  <c:v>447</c:v>
                </c:pt>
                <c:pt idx="855">
                  <c:v>446</c:v>
                </c:pt>
                <c:pt idx="856">
                  <c:v>448</c:v>
                </c:pt>
                <c:pt idx="857">
                  <c:v>448</c:v>
                </c:pt>
                <c:pt idx="858">
                  <c:v>446</c:v>
                </c:pt>
                <c:pt idx="859">
                  <c:v>448</c:v>
                </c:pt>
                <c:pt idx="860">
                  <c:v>448</c:v>
                </c:pt>
                <c:pt idx="861">
                  <c:v>447</c:v>
                </c:pt>
                <c:pt idx="862">
                  <c:v>448</c:v>
                </c:pt>
                <c:pt idx="863">
                  <c:v>446</c:v>
                </c:pt>
                <c:pt idx="864">
                  <c:v>447</c:v>
                </c:pt>
                <c:pt idx="865">
                  <c:v>448</c:v>
                </c:pt>
                <c:pt idx="866">
                  <c:v>447</c:v>
                </c:pt>
                <c:pt idx="867">
                  <c:v>447</c:v>
                </c:pt>
                <c:pt idx="868">
                  <c:v>448</c:v>
                </c:pt>
                <c:pt idx="869">
                  <c:v>446</c:v>
                </c:pt>
                <c:pt idx="870">
                  <c:v>447</c:v>
                </c:pt>
                <c:pt idx="871">
                  <c:v>445</c:v>
                </c:pt>
                <c:pt idx="872">
                  <c:v>448</c:v>
                </c:pt>
                <c:pt idx="873">
                  <c:v>447</c:v>
                </c:pt>
                <c:pt idx="874">
                  <c:v>445</c:v>
                </c:pt>
                <c:pt idx="875">
                  <c:v>447</c:v>
                </c:pt>
                <c:pt idx="876">
                  <c:v>447</c:v>
                </c:pt>
                <c:pt idx="877">
                  <c:v>447</c:v>
                </c:pt>
                <c:pt idx="878">
                  <c:v>446</c:v>
                </c:pt>
                <c:pt idx="879">
                  <c:v>445</c:v>
                </c:pt>
                <c:pt idx="880">
                  <c:v>447</c:v>
                </c:pt>
                <c:pt idx="881">
                  <c:v>446</c:v>
                </c:pt>
                <c:pt idx="882">
                  <c:v>443</c:v>
                </c:pt>
                <c:pt idx="883">
                  <c:v>446</c:v>
                </c:pt>
                <c:pt idx="884">
                  <c:v>444</c:v>
                </c:pt>
                <c:pt idx="885">
                  <c:v>444</c:v>
                </c:pt>
                <c:pt idx="886">
                  <c:v>445</c:v>
                </c:pt>
                <c:pt idx="887">
                  <c:v>443</c:v>
                </c:pt>
                <c:pt idx="888">
                  <c:v>444</c:v>
                </c:pt>
                <c:pt idx="889">
                  <c:v>444</c:v>
                </c:pt>
                <c:pt idx="890">
                  <c:v>442</c:v>
                </c:pt>
                <c:pt idx="891">
                  <c:v>443</c:v>
                </c:pt>
                <c:pt idx="892">
                  <c:v>443</c:v>
                </c:pt>
                <c:pt idx="893">
                  <c:v>442</c:v>
                </c:pt>
                <c:pt idx="894">
                  <c:v>443</c:v>
                </c:pt>
                <c:pt idx="895">
                  <c:v>440</c:v>
                </c:pt>
                <c:pt idx="896">
                  <c:v>443</c:v>
                </c:pt>
                <c:pt idx="897">
                  <c:v>444</c:v>
                </c:pt>
                <c:pt idx="898">
                  <c:v>440</c:v>
                </c:pt>
                <c:pt idx="899">
                  <c:v>443</c:v>
                </c:pt>
                <c:pt idx="900">
                  <c:v>443</c:v>
                </c:pt>
                <c:pt idx="901">
                  <c:v>440</c:v>
                </c:pt>
                <c:pt idx="902">
                  <c:v>442</c:v>
                </c:pt>
                <c:pt idx="903">
                  <c:v>442</c:v>
                </c:pt>
                <c:pt idx="904">
                  <c:v>442</c:v>
                </c:pt>
                <c:pt idx="905">
                  <c:v>442</c:v>
                </c:pt>
                <c:pt idx="906">
                  <c:v>440</c:v>
                </c:pt>
                <c:pt idx="907">
                  <c:v>443</c:v>
                </c:pt>
                <c:pt idx="908">
                  <c:v>443</c:v>
                </c:pt>
                <c:pt idx="909">
                  <c:v>441</c:v>
                </c:pt>
                <c:pt idx="910">
                  <c:v>442</c:v>
                </c:pt>
                <c:pt idx="911">
                  <c:v>441</c:v>
                </c:pt>
                <c:pt idx="912">
                  <c:v>442</c:v>
                </c:pt>
                <c:pt idx="913">
                  <c:v>442</c:v>
                </c:pt>
                <c:pt idx="914">
                  <c:v>441</c:v>
                </c:pt>
                <c:pt idx="915">
                  <c:v>440</c:v>
                </c:pt>
                <c:pt idx="916">
                  <c:v>442</c:v>
                </c:pt>
                <c:pt idx="917">
                  <c:v>442</c:v>
                </c:pt>
                <c:pt idx="918">
                  <c:v>442</c:v>
                </c:pt>
                <c:pt idx="919">
                  <c:v>441</c:v>
                </c:pt>
                <c:pt idx="920">
                  <c:v>442</c:v>
                </c:pt>
                <c:pt idx="921">
                  <c:v>443</c:v>
                </c:pt>
                <c:pt idx="922">
                  <c:v>440</c:v>
                </c:pt>
                <c:pt idx="923">
                  <c:v>442</c:v>
                </c:pt>
                <c:pt idx="924">
                  <c:v>442</c:v>
                </c:pt>
                <c:pt idx="925">
                  <c:v>441</c:v>
                </c:pt>
                <c:pt idx="926">
                  <c:v>441</c:v>
                </c:pt>
                <c:pt idx="927">
                  <c:v>441</c:v>
                </c:pt>
                <c:pt idx="928">
                  <c:v>442</c:v>
                </c:pt>
                <c:pt idx="929">
                  <c:v>442</c:v>
                </c:pt>
                <c:pt idx="930">
                  <c:v>440</c:v>
                </c:pt>
                <c:pt idx="931">
                  <c:v>443</c:v>
                </c:pt>
                <c:pt idx="932">
                  <c:v>442</c:v>
                </c:pt>
                <c:pt idx="933">
                  <c:v>439</c:v>
                </c:pt>
                <c:pt idx="934">
                  <c:v>442</c:v>
                </c:pt>
                <c:pt idx="935">
                  <c:v>441</c:v>
                </c:pt>
                <c:pt idx="936">
                  <c:v>442</c:v>
                </c:pt>
                <c:pt idx="937">
                  <c:v>442</c:v>
                </c:pt>
                <c:pt idx="938">
                  <c:v>442</c:v>
                </c:pt>
                <c:pt idx="939">
                  <c:v>442</c:v>
                </c:pt>
                <c:pt idx="940">
                  <c:v>442</c:v>
                </c:pt>
                <c:pt idx="941">
                  <c:v>440</c:v>
                </c:pt>
                <c:pt idx="942">
                  <c:v>442</c:v>
                </c:pt>
                <c:pt idx="943">
                  <c:v>441</c:v>
                </c:pt>
                <c:pt idx="944">
                  <c:v>443</c:v>
                </c:pt>
                <c:pt idx="945">
                  <c:v>442</c:v>
                </c:pt>
                <c:pt idx="946">
                  <c:v>439</c:v>
                </c:pt>
                <c:pt idx="947">
                  <c:v>442</c:v>
                </c:pt>
                <c:pt idx="948">
                  <c:v>443</c:v>
                </c:pt>
                <c:pt idx="949">
                  <c:v>441</c:v>
                </c:pt>
                <c:pt idx="950">
                  <c:v>443</c:v>
                </c:pt>
                <c:pt idx="951">
                  <c:v>442</c:v>
                </c:pt>
                <c:pt idx="952">
                  <c:v>442</c:v>
                </c:pt>
                <c:pt idx="953">
                  <c:v>442</c:v>
                </c:pt>
                <c:pt idx="954">
                  <c:v>441</c:v>
                </c:pt>
                <c:pt idx="955">
                  <c:v>443</c:v>
                </c:pt>
                <c:pt idx="956">
                  <c:v>442</c:v>
                </c:pt>
                <c:pt idx="957">
                  <c:v>441</c:v>
                </c:pt>
                <c:pt idx="958">
                  <c:v>443</c:v>
                </c:pt>
                <c:pt idx="959">
                  <c:v>443</c:v>
                </c:pt>
                <c:pt idx="960">
                  <c:v>442</c:v>
                </c:pt>
                <c:pt idx="961">
                  <c:v>442</c:v>
                </c:pt>
                <c:pt idx="962">
                  <c:v>441</c:v>
                </c:pt>
                <c:pt idx="963">
                  <c:v>442</c:v>
                </c:pt>
                <c:pt idx="964">
                  <c:v>443</c:v>
                </c:pt>
                <c:pt idx="965">
                  <c:v>440</c:v>
                </c:pt>
                <c:pt idx="966">
                  <c:v>442</c:v>
                </c:pt>
                <c:pt idx="967">
                  <c:v>442</c:v>
                </c:pt>
                <c:pt idx="968">
                  <c:v>442</c:v>
                </c:pt>
                <c:pt idx="969">
                  <c:v>443</c:v>
                </c:pt>
                <c:pt idx="970">
                  <c:v>441</c:v>
                </c:pt>
                <c:pt idx="971">
                  <c:v>443</c:v>
                </c:pt>
                <c:pt idx="972">
                  <c:v>443</c:v>
                </c:pt>
                <c:pt idx="973">
                  <c:v>441</c:v>
                </c:pt>
                <c:pt idx="974">
                  <c:v>442</c:v>
                </c:pt>
                <c:pt idx="975">
                  <c:v>443</c:v>
                </c:pt>
                <c:pt idx="976">
                  <c:v>443</c:v>
                </c:pt>
                <c:pt idx="977">
                  <c:v>441</c:v>
                </c:pt>
                <c:pt idx="978">
                  <c:v>441</c:v>
                </c:pt>
                <c:pt idx="979">
                  <c:v>443</c:v>
                </c:pt>
                <c:pt idx="980">
                  <c:v>442</c:v>
                </c:pt>
                <c:pt idx="981">
                  <c:v>442</c:v>
                </c:pt>
                <c:pt idx="982">
                  <c:v>443</c:v>
                </c:pt>
                <c:pt idx="983">
                  <c:v>443</c:v>
                </c:pt>
                <c:pt idx="984">
                  <c:v>442</c:v>
                </c:pt>
                <c:pt idx="985">
                  <c:v>443</c:v>
                </c:pt>
                <c:pt idx="986">
                  <c:v>441</c:v>
                </c:pt>
                <c:pt idx="987">
                  <c:v>443</c:v>
                </c:pt>
                <c:pt idx="988">
                  <c:v>442</c:v>
                </c:pt>
                <c:pt idx="989">
                  <c:v>442</c:v>
                </c:pt>
                <c:pt idx="990">
                  <c:v>443</c:v>
                </c:pt>
                <c:pt idx="991">
                  <c:v>442</c:v>
                </c:pt>
                <c:pt idx="992">
                  <c:v>443</c:v>
                </c:pt>
                <c:pt idx="993">
                  <c:v>443</c:v>
                </c:pt>
                <c:pt idx="994">
                  <c:v>440</c:v>
                </c:pt>
                <c:pt idx="995">
                  <c:v>443</c:v>
                </c:pt>
                <c:pt idx="996">
                  <c:v>444</c:v>
                </c:pt>
                <c:pt idx="997">
                  <c:v>439</c:v>
                </c:pt>
                <c:pt idx="998">
                  <c:v>443</c:v>
                </c:pt>
                <c:pt idx="999">
                  <c:v>442</c:v>
                </c:pt>
                <c:pt idx="1000">
                  <c:v>442</c:v>
                </c:pt>
                <c:pt idx="1001">
                  <c:v>442</c:v>
                </c:pt>
                <c:pt idx="1002">
                  <c:v>441</c:v>
                </c:pt>
                <c:pt idx="1003">
                  <c:v>443</c:v>
                </c:pt>
                <c:pt idx="1004">
                  <c:v>443</c:v>
                </c:pt>
                <c:pt idx="1005">
                  <c:v>441</c:v>
                </c:pt>
                <c:pt idx="1006">
                  <c:v>443</c:v>
                </c:pt>
                <c:pt idx="1007">
                  <c:v>443</c:v>
                </c:pt>
                <c:pt idx="1008">
                  <c:v>442</c:v>
                </c:pt>
                <c:pt idx="1009">
                  <c:v>443</c:v>
                </c:pt>
                <c:pt idx="1010">
                  <c:v>442</c:v>
                </c:pt>
                <c:pt idx="1011">
                  <c:v>443</c:v>
                </c:pt>
                <c:pt idx="1012">
                  <c:v>444</c:v>
                </c:pt>
                <c:pt idx="1013">
                  <c:v>442</c:v>
                </c:pt>
                <c:pt idx="1014">
                  <c:v>443</c:v>
                </c:pt>
                <c:pt idx="1015">
                  <c:v>442</c:v>
                </c:pt>
                <c:pt idx="1016">
                  <c:v>443</c:v>
                </c:pt>
                <c:pt idx="1017">
                  <c:v>442</c:v>
                </c:pt>
                <c:pt idx="1018">
                  <c:v>441</c:v>
                </c:pt>
                <c:pt idx="1019">
                  <c:v>442</c:v>
                </c:pt>
                <c:pt idx="1020">
                  <c:v>443</c:v>
                </c:pt>
                <c:pt idx="1021">
                  <c:v>441</c:v>
                </c:pt>
                <c:pt idx="1022">
                  <c:v>442</c:v>
                </c:pt>
                <c:pt idx="1023">
                  <c:v>444</c:v>
                </c:pt>
                <c:pt idx="1024">
                  <c:v>442</c:v>
                </c:pt>
                <c:pt idx="1025">
                  <c:v>443</c:v>
                </c:pt>
                <c:pt idx="1026">
                  <c:v>441</c:v>
                </c:pt>
                <c:pt idx="1027">
                  <c:v>444</c:v>
                </c:pt>
                <c:pt idx="1028">
                  <c:v>442</c:v>
                </c:pt>
                <c:pt idx="1029">
                  <c:v>439</c:v>
                </c:pt>
                <c:pt idx="1030">
                  <c:v>442</c:v>
                </c:pt>
                <c:pt idx="1031">
                  <c:v>442</c:v>
                </c:pt>
                <c:pt idx="1032">
                  <c:v>442</c:v>
                </c:pt>
                <c:pt idx="1033">
                  <c:v>443</c:v>
                </c:pt>
                <c:pt idx="1034">
                  <c:v>441</c:v>
                </c:pt>
                <c:pt idx="1035">
                  <c:v>442</c:v>
                </c:pt>
                <c:pt idx="1036">
                  <c:v>443</c:v>
                </c:pt>
                <c:pt idx="1037">
                  <c:v>441</c:v>
                </c:pt>
                <c:pt idx="1038">
                  <c:v>442</c:v>
                </c:pt>
                <c:pt idx="1039">
                  <c:v>442</c:v>
                </c:pt>
                <c:pt idx="1040">
                  <c:v>442</c:v>
                </c:pt>
                <c:pt idx="1041">
                  <c:v>442</c:v>
                </c:pt>
                <c:pt idx="1042">
                  <c:v>441</c:v>
                </c:pt>
                <c:pt idx="1043">
                  <c:v>443</c:v>
                </c:pt>
                <c:pt idx="1044">
                  <c:v>443</c:v>
                </c:pt>
                <c:pt idx="1045">
                  <c:v>440</c:v>
                </c:pt>
                <c:pt idx="1046">
                  <c:v>444</c:v>
                </c:pt>
                <c:pt idx="1047">
                  <c:v>445</c:v>
                </c:pt>
                <c:pt idx="1048">
                  <c:v>443</c:v>
                </c:pt>
                <c:pt idx="1049">
                  <c:v>445</c:v>
                </c:pt>
                <c:pt idx="1050">
                  <c:v>444</c:v>
                </c:pt>
                <c:pt idx="1051">
                  <c:v>446</c:v>
                </c:pt>
                <c:pt idx="1052">
                  <c:v>446</c:v>
                </c:pt>
                <c:pt idx="1053">
                  <c:v>445</c:v>
                </c:pt>
                <c:pt idx="1054">
                  <c:v>448</c:v>
                </c:pt>
                <c:pt idx="1055">
                  <c:v>446</c:v>
                </c:pt>
                <c:pt idx="1056">
                  <c:v>446</c:v>
                </c:pt>
                <c:pt idx="1057">
                  <c:v>447</c:v>
                </c:pt>
                <c:pt idx="1058">
                  <c:v>445</c:v>
                </c:pt>
                <c:pt idx="1059">
                  <c:v>446</c:v>
                </c:pt>
                <c:pt idx="1060">
                  <c:v>447</c:v>
                </c:pt>
                <c:pt idx="1061">
                  <c:v>442</c:v>
                </c:pt>
                <c:pt idx="1062">
                  <c:v>446</c:v>
                </c:pt>
                <c:pt idx="1063">
                  <c:v>447</c:v>
                </c:pt>
                <c:pt idx="1064">
                  <c:v>445</c:v>
                </c:pt>
                <c:pt idx="1065">
                  <c:v>445</c:v>
                </c:pt>
                <c:pt idx="1066">
                  <c:v>445</c:v>
                </c:pt>
                <c:pt idx="1067">
                  <c:v>446</c:v>
                </c:pt>
                <c:pt idx="1068">
                  <c:v>445</c:v>
                </c:pt>
                <c:pt idx="1069">
                  <c:v>443</c:v>
                </c:pt>
                <c:pt idx="1070">
                  <c:v>445</c:v>
                </c:pt>
                <c:pt idx="1071">
                  <c:v>445</c:v>
                </c:pt>
                <c:pt idx="1072">
                  <c:v>443</c:v>
                </c:pt>
                <c:pt idx="1073">
                  <c:v>445</c:v>
                </c:pt>
                <c:pt idx="1074">
                  <c:v>445</c:v>
                </c:pt>
                <c:pt idx="1075">
                  <c:v>445</c:v>
                </c:pt>
                <c:pt idx="1076">
                  <c:v>445</c:v>
                </c:pt>
                <c:pt idx="1077">
                  <c:v>444</c:v>
                </c:pt>
                <c:pt idx="1078">
                  <c:v>445</c:v>
                </c:pt>
                <c:pt idx="1079">
                  <c:v>445</c:v>
                </c:pt>
                <c:pt idx="1080">
                  <c:v>445</c:v>
                </c:pt>
                <c:pt idx="1081">
                  <c:v>446</c:v>
                </c:pt>
                <c:pt idx="1082">
                  <c:v>445</c:v>
                </c:pt>
                <c:pt idx="1083">
                  <c:v>446</c:v>
                </c:pt>
                <c:pt idx="1084">
                  <c:v>445</c:v>
                </c:pt>
                <c:pt idx="1085">
                  <c:v>444</c:v>
                </c:pt>
                <c:pt idx="1086">
                  <c:v>446</c:v>
                </c:pt>
                <c:pt idx="1087">
                  <c:v>446</c:v>
                </c:pt>
                <c:pt idx="1088">
                  <c:v>444</c:v>
                </c:pt>
                <c:pt idx="1089">
                  <c:v>445</c:v>
                </c:pt>
                <c:pt idx="1090">
                  <c:v>446</c:v>
                </c:pt>
                <c:pt idx="1091">
                  <c:v>445</c:v>
                </c:pt>
                <c:pt idx="1092">
                  <c:v>444</c:v>
                </c:pt>
                <c:pt idx="1093">
                  <c:v>443</c:v>
                </c:pt>
                <c:pt idx="1094">
                  <c:v>446</c:v>
                </c:pt>
                <c:pt idx="1095">
                  <c:v>446</c:v>
                </c:pt>
                <c:pt idx="1096">
                  <c:v>445</c:v>
                </c:pt>
                <c:pt idx="1097">
                  <c:v>446</c:v>
                </c:pt>
                <c:pt idx="1098">
                  <c:v>445</c:v>
                </c:pt>
                <c:pt idx="1099">
                  <c:v>447</c:v>
                </c:pt>
                <c:pt idx="1100">
                  <c:v>446</c:v>
                </c:pt>
                <c:pt idx="1101">
                  <c:v>444</c:v>
                </c:pt>
                <c:pt idx="1102">
                  <c:v>446</c:v>
                </c:pt>
                <c:pt idx="1103">
                  <c:v>447</c:v>
                </c:pt>
                <c:pt idx="1104">
                  <c:v>445</c:v>
                </c:pt>
                <c:pt idx="1105">
                  <c:v>445</c:v>
                </c:pt>
                <c:pt idx="1106">
                  <c:v>446</c:v>
                </c:pt>
                <c:pt idx="1107">
                  <c:v>446</c:v>
                </c:pt>
                <c:pt idx="1108">
                  <c:v>446</c:v>
                </c:pt>
                <c:pt idx="1109">
                  <c:v>445</c:v>
                </c:pt>
                <c:pt idx="1110">
                  <c:v>446</c:v>
                </c:pt>
                <c:pt idx="1111">
                  <c:v>446</c:v>
                </c:pt>
                <c:pt idx="1112">
                  <c:v>445</c:v>
                </c:pt>
                <c:pt idx="1113">
                  <c:v>446</c:v>
                </c:pt>
                <c:pt idx="1114">
                  <c:v>445</c:v>
                </c:pt>
                <c:pt idx="1115">
                  <c:v>446</c:v>
                </c:pt>
                <c:pt idx="1116">
                  <c:v>447</c:v>
                </c:pt>
                <c:pt idx="1117">
                  <c:v>444</c:v>
                </c:pt>
                <c:pt idx="1118">
                  <c:v>445</c:v>
                </c:pt>
                <c:pt idx="1119">
                  <c:v>446</c:v>
                </c:pt>
                <c:pt idx="1120">
                  <c:v>443</c:v>
                </c:pt>
                <c:pt idx="1121">
                  <c:v>444</c:v>
                </c:pt>
                <c:pt idx="1122">
                  <c:v>444</c:v>
                </c:pt>
                <c:pt idx="1123">
                  <c:v>443</c:v>
                </c:pt>
                <c:pt idx="1124">
                  <c:v>442</c:v>
                </c:pt>
                <c:pt idx="1125">
                  <c:v>440</c:v>
                </c:pt>
                <c:pt idx="1126">
                  <c:v>444</c:v>
                </c:pt>
                <c:pt idx="1127">
                  <c:v>443</c:v>
                </c:pt>
                <c:pt idx="1128">
                  <c:v>441</c:v>
                </c:pt>
                <c:pt idx="1129">
                  <c:v>442</c:v>
                </c:pt>
                <c:pt idx="1130">
                  <c:v>442</c:v>
                </c:pt>
                <c:pt idx="1131">
                  <c:v>441</c:v>
                </c:pt>
                <c:pt idx="1132">
                  <c:v>441</c:v>
                </c:pt>
                <c:pt idx="1133">
                  <c:v>440</c:v>
                </c:pt>
                <c:pt idx="1134">
                  <c:v>440</c:v>
                </c:pt>
                <c:pt idx="1135">
                  <c:v>442</c:v>
                </c:pt>
                <c:pt idx="1136">
                  <c:v>441</c:v>
                </c:pt>
                <c:pt idx="1137">
                  <c:v>441</c:v>
                </c:pt>
                <c:pt idx="1138">
                  <c:v>441</c:v>
                </c:pt>
                <c:pt idx="1139">
                  <c:v>441</c:v>
                </c:pt>
                <c:pt idx="1140">
                  <c:v>440</c:v>
                </c:pt>
                <c:pt idx="1141">
                  <c:v>439</c:v>
                </c:pt>
                <c:pt idx="1142">
                  <c:v>441</c:v>
                </c:pt>
                <c:pt idx="1143">
                  <c:v>440</c:v>
                </c:pt>
                <c:pt idx="1144">
                  <c:v>439</c:v>
                </c:pt>
                <c:pt idx="1145">
                  <c:v>440</c:v>
                </c:pt>
                <c:pt idx="1146">
                  <c:v>441</c:v>
                </c:pt>
                <c:pt idx="1147">
                  <c:v>440</c:v>
                </c:pt>
                <c:pt idx="1148">
                  <c:v>441</c:v>
                </c:pt>
                <c:pt idx="1149">
                  <c:v>440</c:v>
                </c:pt>
                <c:pt idx="1150">
                  <c:v>441</c:v>
                </c:pt>
                <c:pt idx="1151">
                  <c:v>440</c:v>
                </c:pt>
                <c:pt idx="1152">
                  <c:v>439</c:v>
                </c:pt>
                <c:pt idx="1153">
                  <c:v>441</c:v>
                </c:pt>
                <c:pt idx="1154">
                  <c:v>440</c:v>
                </c:pt>
                <c:pt idx="1155">
                  <c:v>441</c:v>
                </c:pt>
                <c:pt idx="1156">
                  <c:v>440</c:v>
                </c:pt>
                <c:pt idx="1157">
                  <c:v>437</c:v>
                </c:pt>
                <c:pt idx="1158">
                  <c:v>442</c:v>
                </c:pt>
                <c:pt idx="1159">
                  <c:v>441</c:v>
                </c:pt>
                <c:pt idx="1160">
                  <c:v>439</c:v>
                </c:pt>
                <c:pt idx="1161">
                  <c:v>441</c:v>
                </c:pt>
                <c:pt idx="1162">
                  <c:v>442</c:v>
                </c:pt>
                <c:pt idx="1163">
                  <c:v>440</c:v>
                </c:pt>
                <c:pt idx="1164">
                  <c:v>441</c:v>
                </c:pt>
                <c:pt idx="1165">
                  <c:v>439</c:v>
                </c:pt>
                <c:pt idx="1166">
                  <c:v>441</c:v>
                </c:pt>
                <c:pt idx="1167">
                  <c:v>441</c:v>
                </c:pt>
                <c:pt idx="1168">
                  <c:v>439</c:v>
                </c:pt>
                <c:pt idx="1169">
                  <c:v>442</c:v>
                </c:pt>
                <c:pt idx="1170">
                  <c:v>441</c:v>
                </c:pt>
                <c:pt idx="1171">
                  <c:v>441</c:v>
                </c:pt>
                <c:pt idx="1172">
                  <c:v>441</c:v>
                </c:pt>
                <c:pt idx="1173">
                  <c:v>440</c:v>
                </c:pt>
                <c:pt idx="1174">
                  <c:v>440</c:v>
                </c:pt>
                <c:pt idx="1175">
                  <c:v>441</c:v>
                </c:pt>
                <c:pt idx="1176">
                  <c:v>439</c:v>
                </c:pt>
                <c:pt idx="1177">
                  <c:v>440</c:v>
                </c:pt>
                <c:pt idx="1178">
                  <c:v>442</c:v>
                </c:pt>
                <c:pt idx="1179">
                  <c:v>441</c:v>
                </c:pt>
                <c:pt idx="1180">
                  <c:v>441</c:v>
                </c:pt>
                <c:pt idx="1181">
                  <c:v>439</c:v>
                </c:pt>
                <c:pt idx="1182">
                  <c:v>441</c:v>
                </c:pt>
                <c:pt idx="1183">
                  <c:v>441</c:v>
                </c:pt>
                <c:pt idx="1184">
                  <c:v>438</c:v>
                </c:pt>
                <c:pt idx="1185">
                  <c:v>441</c:v>
                </c:pt>
                <c:pt idx="1186">
                  <c:v>441</c:v>
                </c:pt>
                <c:pt idx="1187">
                  <c:v>439</c:v>
                </c:pt>
                <c:pt idx="1188">
                  <c:v>441</c:v>
                </c:pt>
                <c:pt idx="1189">
                  <c:v>440</c:v>
                </c:pt>
                <c:pt idx="1190">
                  <c:v>441</c:v>
                </c:pt>
                <c:pt idx="1191">
                  <c:v>441</c:v>
                </c:pt>
                <c:pt idx="1192">
                  <c:v>439</c:v>
                </c:pt>
                <c:pt idx="1193">
                  <c:v>441</c:v>
                </c:pt>
                <c:pt idx="1194">
                  <c:v>440</c:v>
                </c:pt>
                <c:pt idx="1195">
                  <c:v>440</c:v>
                </c:pt>
                <c:pt idx="1196">
                  <c:v>440</c:v>
                </c:pt>
                <c:pt idx="1197">
                  <c:v>440</c:v>
                </c:pt>
                <c:pt idx="1198">
                  <c:v>441</c:v>
                </c:pt>
                <c:pt idx="1199">
                  <c:v>441</c:v>
                </c:pt>
                <c:pt idx="1200">
                  <c:v>439</c:v>
                </c:pt>
                <c:pt idx="1201">
                  <c:v>440</c:v>
                </c:pt>
                <c:pt idx="1202">
                  <c:v>441</c:v>
                </c:pt>
                <c:pt idx="1203">
                  <c:v>439</c:v>
                </c:pt>
                <c:pt idx="1204">
                  <c:v>440</c:v>
                </c:pt>
                <c:pt idx="1205">
                  <c:v>440</c:v>
                </c:pt>
                <c:pt idx="1206">
                  <c:v>441</c:v>
                </c:pt>
                <c:pt idx="1207">
                  <c:v>438</c:v>
                </c:pt>
                <c:pt idx="1208">
                  <c:v>439</c:v>
                </c:pt>
                <c:pt idx="1209">
                  <c:v>441</c:v>
                </c:pt>
                <c:pt idx="1210">
                  <c:v>440</c:v>
                </c:pt>
                <c:pt idx="1211">
                  <c:v>440</c:v>
                </c:pt>
                <c:pt idx="1212">
                  <c:v>440</c:v>
                </c:pt>
                <c:pt idx="1213">
                  <c:v>440</c:v>
                </c:pt>
                <c:pt idx="1214">
                  <c:v>440</c:v>
                </c:pt>
                <c:pt idx="1215">
                  <c:v>441</c:v>
                </c:pt>
                <c:pt idx="1216">
                  <c:v>439</c:v>
                </c:pt>
                <c:pt idx="1217">
                  <c:v>440</c:v>
                </c:pt>
                <c:pt idx="1218">
                  <c:v>439</c:v>
                </c:pt>
                <c:pt idx="1219">
                  <c:v>440</c:v>
                </c:pt>
                <c:pt idx="1220">
                  <c:v>441</c:v>
                </c:pt>
                <c:pt idx="1221">
                  <c:v>438</c:v>
                </c:pt>
                <c:pt idx="1222">
                  <c:v>441</c:v>
                </c:pt>
                <c:pt idx="1223">
                  <c:v>440</c:v>
                </c:pt>
                <c:pt idx="1224">
                  <c:v>438</c:v>
                </c:pt>
                <c:pt idx="1225">
                  <c:v>441</c:v>
                </c:pt>
                <c:pt idx="1226">
                  <c:v>441</c:v>
                </c:pt>
                <c:pt idx="1227">
                  <c:v>439</c:v>
                </c:pt>
                <c:pt idx="1228">
                  <c:v>441</c:v>
                </c:pt>
                <c:pt idx="1229">
                  <c:v>441</c:v>
                </c:pt>
                <c:pt idx="1230">
                  <c:v>440</c:v>
                </c:pt>
                <c:pt idx="1231">
                  <c:v>441</c:v>
                </c:pt>
                <c:pt idx="1232">
                  <c:v>439</c:v>
                </c:pt>
                <c:pt idx="1233">
                  <c:v>441</c:v>
                </c:pt>
                <c:pt idx="1234">
                  <c:v>441</c:v>
                </c:pt>
                <c:pt idx="1235">
                  <c:v>440</c:v>
                </c:pt>
                <c:pt idx="1236">
                  <c:v>441</c:v>
                </c:pt>
                <c:pt idx="1237">
                  <c:v>440</c:v>
                </c:pt>
                <c:pt idx="1238">
                  <c:v>440</c:v>
                </c:pt>
                <c:pt idx="1239">
                  <c:v>441</c:v>
                </c:pt>
                <c:pt idx="1240">
                  <c:v>439</c:v>
                </c:pt>
                <c:pt idx="1241">
                  <c:v>441</c:v>
                </c:pt>
                <c:pt idx="1242">
                  <c:v>442</c:v>
                </c:pt>
                <c:pt idx="1243">
                  <c:v>439</c:v>
                </c:pt>
                <c:pt idx="1244">
                  <c:v>440</c:v>
                </c:pt>
                <c:pt idx="1245">
                  <c:v>441</c:v>
                </c:pt>
                <c:pt idx="1246">
                  <c:v>440</c:v>
                </c:pt>
                <c:pt idx="1247">
                  <c:v>440</c:v>
                </c:pt>
                <c:pt idx="1248">
                  <c:v>439</c:v>
                </c:pt>
                <c:pt idx="1249">
                  <c:v>441</c:v>
                </c:pt>
                <c:pt idx="1250">
                  <c:v>440</c:v>
                </c:pt>
                <c:pt idx="1251">
                  <c:v>439</c:v>
                </c:pt>
                <c:pt idx="1252">
                  <c:v>441</c:v>
                </c:pt>
                <c:pt idx="1253">
                  <c:v>439</c:v>
                </c:pt>
                <c:pt idx="1254">
                  <c:v>440</c:v>
                </c:pt>
                <c:pt idx="1255">
                  <c:v>441</c:v>
                </c:pt>
                <c:pt idx="1256">
                  <c:v>439</c:v>
                </c:pt>
                <c:pt idx="1257">
                  <c:v>440</c:v>
                </c:pt>
                <c:pt idx="1258">
                  <c:v>441</c:v>
                </c:pt>
                <c:pt idx="1259">
                  <c:v>439</c:v>
                </c:pt>
                <c:pt idx="1260">
                  <c:v>439</c:v>
                </c:pt>
                <c:pt idx="1261">
                  <c:v>440</c:v>
                </c:pt>
                <c:pt idx="1262">
                  <c:v>442</c:v>
                </c:pt>
                <c:pt idx="1263">
                  <c:v>440</c:v>
                </c:pt>
                <c:pt idx="1264">
                  <c:v>439</c:v>
                </c:pt>
                <c:pt idx="1265">
                  <c:v>442</c:v>
                </c:pt>
                <c:pt idx="1266">
                  <c:v>441</c:v>
                </c:pt>
                <c:pt idx="1267">
                  <c:v>439</c:v>
                </c:pt>
                <c:pt idx="1268">
                  <c:v>441</c:v>
                </c:pt>
                <c:pt idx="1269">
                  <c:v>441</c:v>
                </c:pt>
                <c:pt idx="1270">
                  <c:v>440</c:v>
                </c:pt>
                <c:pt idx="1271">
                  <c:v>440</c:v>
                </c:pt>
                <c:pt idx="1272">
                  <c:v>440</c:v>
                </c:pt>
                <c:pt idx="1273">
                  <c:v>442</c:v>
                </c:pt>
                <c:pt idx="1274">
                  <c:v>441</c:v>
                </c:pt>
                <c:pt idx="1275">
                  <c:v>440</c:v>
                </c:pt>
                <c:pt idx="1276">
                  <c:v>441</c:v>
                </c:pt>
                <c:pt idx="1277">
                  <c:v>440</c:v>
                </c:pt>
                <c:pt idx="1278">
                  <c:v>441</c:v>
                </c:pt>
                <c:pt idx="1279">
                  <c:v>441</c:v>
                </c:pt>
                <c:pt idx="1280">
                  <c:v>438</c:v>
                </c:pt>
                <c:pt idx="1281">
                  <c:v>441</c:v>
                </c:pt>
                <c:pt idx="1282">
                  <c:v>442</c:v>
                </c:pt>
                <c:pt idx="1283">
                  <c:v>441</c:v>
                </c:pt>
                <c:pt idx="1284">
                  <c:v>442</c:v>
                </c:pt>
                <c:pt idx="1285">
                  <c:v>441</c:v>
                </c:pt>
                <c:pt idx="1286">
                  <c:v>441</c:v>
                </c:pt>
                <c:pt idx="1287">
                  <c:v>442</c:v>
                </c:pt>
                <c:pt idx="1288">
                  <c:v>442</c:v>
                </c:pt>
                <c:pt idx="1289">
                  <c:v>444</c:v>
                </c:pt>
                <c:pt idx="1290">
                  <c:v>443</c:v>
                </c:pt>
                <c:pt idx="1291">
                  <c:v>441</c:v>
                </c:pt>
                <c:pt idx="1292">
                  <c:v>445</c:v>
                </c:pt>
                <c:pt idx="1293">
                  <c:v>445</c:v>
                </c:pt>
                <c:pt idx="1294">
                  <c:v>444</c:v>
                </c:pt>
                <c:pt idx="1295">
                  <c:v>445</c:v>
                </c:pt>
                <c:pt idx="1296">
                  <c:v>445</c:v>
                </c:pt>
                <c:pt idx="1297">
                  <c:v>444</c:v>
                </c:pt>
                <c:pt idx="1298">
                  <c:v>446</c:v>
                </c:pt>
                <c:pt idx="1299">
                  <c:v>443</c:v>
                </c:pt>
                <c:pt idx="1300">
                  <c:v>445</c:v>
                </c:pt>
                <c:pt idx="1301">
                  <c:v>445</c:v>
                </c:pt>
                <c:pt idx="1302">
                  <c:v>444</c:v>
                </c:pt>
                <c:pt idx="1303">
                  <c:v>444</c:v>
                </c:pt>
                <c:pt idx="1304">
                  <c:v>445</c:v>
                </c:pt>
                <c:pt idx="1305">
                  <c:v>446</c:v>
                </c:pt>
                <c:pt idx="1306">
                  <c:v>445</c:v>
                </c:pt>
                <c:pt idx="1307">
                  <c:v>443</c:v>
                </c:pt>
                <c:pt idx="1308">
                  <c:v>445</c:v>
                </c:pt>
                <c:pt idx="1309">
                  <c:v>446</c:v>
                </c:pt>
                <c:pt idx="1310">
                  <c:v>444</c:v>
                </c:pt>
                <c:pt idx="1311">
                  <c:v>444</c:v>
                </c:pt>
                <c:pt idx="1312">
                  <c:v>444</c:v>
                </c:pt>
                <c:pt idx="1313">
                  <c:v>444</c:v>
                </c:pt>
                <c:pt idx="1314">
                  <c:v>444</c:v>
                </c:pt>
                <c:pt idx="1315">
                  <c:v>444</c:v>
                </c:pt>
                <c:pt idx="1316">
                  <c:v>445</c:v>
                </c:pt>
                <c:pt idx="1317">
                  <c:v>443</c:v>
                </c:pt>
                <c:pt idx="1318">
                  <c:v>445</c:v>
                </c:pt>
                <c:pt idx="1319">
                  <c:v>445</c:v>
                </c:pt>
                <c:pt idx="1320">
                  <c:v>444</c:v>
                </c:pt>
                <c:pt idx="1321">
                  <c:v>446</c:v>
                </c:pt>
                <c:pt idx="1322">
                  <c:v>445</c:v>
                </c:pt>
                <c:pt idx="1323">
                  <c:v>443</c:v>
                </c:pt>
                <c:pt idx="1324">
                  <c:v>445</c:v>
                </c:pt>
                <c:pt idx="1325">
                  <c:v>446</c:v>
                </c:pt>
                <c:pt idx="1326">
                  <c:v>444</c:v>
                </c:pt>
                <c:pt idx="1327">
                  <c:v>445</c:v>
                </c:pt>
                <c:pt idx="1328">
                  <c:v>445</c:v>
                </c:pt>
                <c:pt idx="1329">
                  <c:v>446</c:v>
                </c:pt>
                <c:pt idx="1330">
                  <c:v>445</c:v>
                </c:pt>
                <c:pt idx="1331">
                  <c:v>444</c:v>
                </c:pt>
                <c:pt idx="1332">
                  <c:v>446</c:v>
                </c:pt>
                <c:pt idx="1333">
                  <c:v>444</c:v>
                </c:pt>
                <c:pt idx="1334">
                  <c:v>444</c:v>
                </c:pt>
                <c:pt idx="1335">
                  <c:v>446</c:v>
                </c:pt>
                <c:pt idx="1336">
                  <c:v>445</c:v>
                </c:pt>
                <c:pt idx="1337">
                  <c:v>445</c:v>
                </c:pt>
                <c:pt idx="1338">
                  <c:v>445</c:v>
                </c:pt>
                <c:pt idx="1339">
                  <c:v>443</c:v>
                </c:pt>
                <c:pt idx="1340">
                  <c:v>444</c:v>
                </c:pt>
                <c:pt idx="1341">
                  <c:v>445</c:v>
                </c:pt>
                <c:pt idx="1342">
                  <c:v>442</c:v>
                </c:pt>
                <c:pt idx="1343">
                  <c:v>443</c:v>
                </c:pt>
                <c:pt idx="1344">
                  <c:v>442</c:v>
                </c:pt>
                <c:pt idx="1345">
                  <c:v>444</c:v>
                </c:pt>
                <c:pt idx="1346">
                  <c:v>444</c:v>
                </c:pt>
                <c:pt idx="1347">
                  <c:v>441</c:v>
                </c:pt>
                <c:pt idx="1348">
                  <c:v>443</c:v>
                </c:pt>
                <c:pt idx="1349">
                  <c:v>442</c:v>
                </c:pt>
                <c:pt idx="1350">
                  <c:v>441</c:v>
                </c:pt>
                <c:pt idx="1351">
                  <c:v>443</c:v>
                </c:pt>
                <c:pt idx="1352">
                  <c:v>444</c:v>
                </c:pt>
                <c:pt idx="1353">
                  <c:v>442</c:v>
                </c:pt>
                <c:pt idx="1354">
                  <c:v>443</c:v>
                </c:pt>
                <c:pt idx="1355">
                  <c:v>443</c:v>
                </c:pt>
                <c:pt idx="1356">
                  <c:v>444</c:v>
                </c:pt>
                <c:pt idx="1357">
                  <c:v>445</c:v>
                </c:pt>
                <c:pt idx="1358">
                  <c:v>443</c:v>
                </c:pt>
                <c:pt idx="1359">
                  <c:v>444</c:v>
                </c:pt>
                <c:pt idx="1360">
                  <c:v>443</c:v>
                </c:pt>
                <c:pt idx="1361">
                  <c:v>445</c:v>
                </c:pt>
                <c:pt idx="1362">
                  <c:v>444</c:v>
                </c:pt>
                <c:pt idx="1363">
                  <c:v>442</c:v>
                </c:pt>
                <c:pt idx="1364">
                  <c:v>443</c:v>
                </c:pt>
                <c:pt idx="1365">
                  <c:v>445</c:v>
                </c:pt>
                <c:pt idx="1366">
                  <c:v>443</c:v>
                </c:pt>
                <c:pt idx="1367">
                  <c:v>444</c:v>
                </c:pt>
                <c:pt idx="1368">
                  <c:v>445</c:v>
                </c:pt>
                <c:pt idx="1369">
                  <c:v>444</c:v>
                </c:pt>
                <c:pt idx="1370">
                  <c:v>444</c:v>
                </c:pt>
                <c:pt idx="1371">
                  <c:v>442</c:v>
                </c:pt>
                <c:pt idx="1372">
                  <c:v>445</c:v>
                </c:pt>
                <c:pt idx="1373">
                  <c:v>443</c:v>
                </c:pt>
                <c:pt idx="1374">
                  <c:v>443</c:v>
                </c:pt>
                <c:pt idx="1375">
                  <c:v>444</c:v>
                </c:pt>
                <c:pt idx="1376">
                  <c:v>443</c:v>
                </c:pt>
                <c:pt idx="1377">
                  <c:v>444</c:v>
                </c:pt>
                <c:pt idx="1378">
                  <c:v>443</c:v>
                </c:pt>
                <c:pt idx="1379">
                  <c:v>440</c:v>
                </c:pt>
                <c:pt idx="1380">
                  <c:v>440</c:v>
                </c:pt>
                <c:pt idx="1381">
                  <c:v>440</c:v>
                </c:pt>
                <c:pt idx="1382">
                  <c:v>439</c:v>
                </c:pt>
                <c:pt idx="1383">
                  <c:v>440</c:v>
                </c:pt>
                <c:pt idx="1384">
                  <c:v>440</c:v>
                </c:pt>
                <c:pt idx="1385">
                  <c:v>440</c:v>
                </c:pt>
                <c:pt idx="1386">
                  <c:v>438</c:v>
                </c:pt>
                <c:pt idx="1387">
                  <c:v>438</c:v>
                </c:pt>
                <c:pt idx="1388">
                  <c:v>441</c:v>
                </c:pt>
                <c:pt idx="1389">
                  <c:v>440</c:v>
                </c:pt>
                <c:pt idx="1390">
                  <c:v>438</c:v>
                </c:pt>
                <c:pt idx="1391">
                  <c:v>441</c:v>
                </c:pt>
                <c:pt idx="1392">
                  <c:v>440</c:v>
                </c:pt>
                <c:pt idx="1393">
                  <c:v>439</c:v>
                </c:pt>
                <c:pt idx="1394">
                  <c:v>440</c:v>
                </c:pt>
                <c:pt idx="1395">
                  <c:v>437</c:v>
                </c:pt>
                <c:pt idx="1396">
                  <c:v>440</c:v>
                </c:pt>
                <c:pt idx="1397">
                  <c:v>440</c:v>
                </c:pt>
                <c:pt idx="1398">
                  <c:v>439</c:v>
                </c:pt>
                <c:pt idx="1399">
                  <c:v>441</c:v>
                </c:pt>
                <c:pt idx="1400">
                  <c:v>440</c:v>
                </c:pt>
                <c:pt idx="1401">
                  <c:v>440</c:v>
                </c:pt>
                <c:pt idx="1402">
                  <c:v>440</c:v>
                </c:pt>
                <c:pt idx="1403">
                  <c:v>438</c:v>
                </c:pt>
                <c:pt idx="1404">
                  <c:v>440</c:v>
                </c:pt>
                <c:pt idx="1405">
                  <c:v>440</c:v>
                </c:pt>
                <c:pt idx="1406">
                  <c:v>437</c:v>
                </c:pt>
                <c:pt idx="1407">
                  <c:v>440</c:v>
                </c:pt>
                <c:pt idx="1408">
                  <c:v>441</c:v>
                </c:pt>
                <c:pt idx="1409">
                  <c:v>438</c:v>
                </c:pt>
                <c:pt idx="1410">
                  <c:v>439</c:v>
                </c:pt>
                <c:pt idx="1411">
                  <c:v>438</c:v>
                </c:pt>
                <c:pt idx="1412">
                  <c:v>439</c:v>
                </c:pt>
                <c:pt idx="1413">
                  <c:v>437</c:v>
                </c:pt>
                <c:pt idx="1414">
                  <c:v>438</c:v>
                </c:pt>
                <c:pt idx="1415">
                  <c:v>439</c:v>
                </c:pt>
                <c:pt idx="1416">
                  <c:v>438</c:v>
                </c:pt>
                <c:pt idx="1417">
                  <c:v>437</c:v>
                </c:pt>
                <c:pt idx="1418">
                  <c:v>438</c:v>
                </c:pt>
                <c:pt idx="1419">
                  <c:v>437</c:v>
                </c:pt>
                <c:pt idx="1420">
                  <c:v>438</c:v>
                </c:pt>
                <c:pt idx="1421">
                  <c:v>438</c:v>
                </c:pt>
                <c:pt idx="1422">
                  <c:v>437</c:v>
                </c:pt>
                <c:pt idx="1423">
                  <c:v>437</c:v>
                </c:pt>
                <c:pt idx="1424">
                  <c:v>439</c:v>
                </c:pt>
                <c:pt idx="1425">
                  <c:v>438</c:v>
                </c:pt>
                <c:pt idx="1426">
                  <c:v>437</c:v>
                </c:pt>
                <c:pt idx="1427">
                  <c:v>437</c:v>
                </c:pt>
                <c:pt idx="1428">
                  <c:v>438</c:v>
                </c:pt>
                <c:pt idx="1429">
                  <c:v>437</c:v>
                </c:pt>
                <c:pt idx="1430">
                  <c:v>437</c:v>
                </c:pt>
                <c:pt idx="1431">
                  <c:v>438</c:v>
                </c:pt>
                <c:pt idx="1432">
                  <c:v>438</c:v>
                </c:pt>
                <c:pt idx="1433">
                  <c:v>436</c:v>
                </c:pt>
                <c:pt idx="1434">
                  <c:v>437</c:v>
                </c:pt>
                <c:pt idx="1435">
                  <c:v>436</c:v>
                </c:pt>
                <c:pt idx="1436">
                  <c:v>437</c:v>
                </c:pt>
                <c:pt idx="1437">
                  <c:v>437</c:v>
                </c:pt>
                <c:pt idx="1438">
                  <c:v>435</c:v>
                </c:pt>
                <c:pt idx="1439">
                  <c:v>437</c:v>
                </c:pt>
                <c:pt idx="1440">
                  <c:v>437</c:v>
                </c:pt>
                <c:pt idx="1441">
                  <c:v>437</c:v>
                </c:pt>
                <c:pt idx="1442">
                  <c:v>436</c:v>
                </c:pt>
                <c:pt idx="1443">
                  <c:v>435</c:v>
                </c:pt>
                <c:pt idx="1444">
                  <c:v>438</c:v>
                </c:pt>
                <c:pt idx="1445">
                  <c:v>435</c:v>
                </c:pt>
                <c:pt idx="1446">
                  <c:v>434</c:v>
                </c:pt>
                <c:pt idx="1447">
                  <c:v>437</c:v>
                </c:pt>
                <c:pt idx="1448">
                  <c:v>436</c:v>
                </c:pt>
                <c:pt idx="1449">
                  <c:v>434</c:v>
                </c:pt>
                <c:pt idx="1450">
                  <c:v>437</c:v>
                </c:pt>
                <c:pt idx="1451">
                  <c:v>436</c:v>
                </c:pt>
                <c:pt idx="1452">
                  <c:v>436</c:v>
                </c:pt>
                <c:pt idx="1453">
                  <c:v>436</c:v>
                </c:pt>
                <c:pt idx="1454">
                  <c:v>434</c:v>
                </c:pt>
                <c:pt idx="1455">
                  <c:v>435</c:v>
                </c:pt>
                <c:pt idx="1456">
                  <c:v>435</c:v>
                </c:pt>
                <c:pt idx="1457">
                  <c:v>434</c:v>
                </c:pt>
                <c:pt idx="1458">
                  <c:v>435</c:v>
                </c:pt>
                <c:pt idx="1459">
                  <c:v>433</c:v>
                </c:pt>
                <c:pt idx="1460">
                  <c:v>435</c:v>
                </c:pt>
                <c:pt idx="1461">
                  <c:v>436</c:v>
                </c:pt>
                <c:pt idx="1462">
                  <c:v>432</c:v>
                </c:pt>
                <c:pt idx="1463">
                  <c:v>434</c:v>
                </c:pt>
                <c:pt idx="1464">
                  <c:v>435</c:v>
                </c:pt>
                <c:pt idx="1465">
                  <c:v>433</c:v>
                </c:pt>
                <c:pt idx="1466">
                  <c:v>433</c:v>
                </c:pt>
                <c:pt idx="1467">
                  <c:v>434</c:v>
                </c:pt>
                <c:pt idx="1468">
                  <c:v>434</c:v>
                </c:pt>
                <c:pt idx="1469">
                  <c:v>434</c:v>
                </c:pt>
                <c:pt idx="1470">
                  <c:v>433</c:v>
                </c:pt>
                <c:pt idx="1471">
                  <c:v>434</c:v>
                </c:pt>
                <c:pt idx="1472">
                  <c:v>434</c:v>
                </c:pt>
                <c:pt idx="1473">
                  <c:v>433</c:v>
                </c:pt>
                <c:pt idx="1474">
                  <c:v>434</c:v>
                </c:pt>
                <c:pt idx="1475">
                  <c:v>433</c:v>
                </c:pt>
                <c:pt idx="1476">
                  <c:v>434</c:v>
                </c:pt>
                <c:pt idx="1477">
                  <c:v>433</c:v>
                </c:pt>
                <c:pt idx="1478">
                  <c:v>433</c:v>
                </c:pt>
                <c:pt idx="1479">
                  <c:v>433</c:v>
                </c:pt>
                <c:pt idx="1480">
                  <c:v>435</c:v>
                </c:pt>
                <c:pt idx="1481">
                  <c:v>434</c:v>
                </c:pt>
                <c:pt idx="1482">
                  <c:v>434</c:v>
                </c:pt>
                <c:pt idx="1483">
                  <c:v>435</c:v>
                </c:pt>
                <c:pt idx="1484">
                  <c:v>435</c:v>
                </c:pt>
                <c:pt idx="1485">
                  <c:v>435</c:v>
                </c:pt>
                <c:pt idx="1486">
                  <c:v>434</c:v>
                </c:pt>
                <c:pt idx="1487">
                  <c:v>436</c:v>
                </c:pt>
                <c:pt idx="1488">
                  <c:v>435</c:v>
                </c:pt>
                <c:pt idx="1489">
                  <c:v>434</c:v>
                </c:pt>
                <c:pt idx="1490">
                  <c:v>434</c:v>
                </c:pt>
                <c:pt idx="1491">
                  <c:v>435</c:v>
                </c:pt>
                <c:pt idx="1492">
                  <c:v>436</c:v>
                </c:pt>
                <c:pt idx="1493">
                  <c:v>436</c:v>
                </c:pt>
                <c:pt idx="1494">
                  <c:v>435</c:v>
                </c:pt>
                <c:pt idx="1495">
                  <c:v>435</c:v>
                </c:pt>
                <c:pt idx="1496">
                  <c:v>436</c:v>
                </c:pt>
                <c:pt idx="1497">
                  <c:v>434</c:v>
                </c:pt>
                <c:pt idx="1498">
                  <c:v>435</c:v>
                </c:pt>
                <c:pt idx="1499">
                  <c:v>434</c:v>
                </c:pt>
                <c:pt idx="1500">
                  <c:v>435</c:v>
                </c:pt>
                <c:pt idx="1501">
                  <c:v>433</c:v>
                </c:pt>
                <c:pt idx="1502">
                  <c:v>433</c:v>
                </c:pt>
                <c:pt idx="1503">
                  <c:v>436</c:v>
                </c:pt>
                <c:pt idx="1504">
                  <c:v>435</c:v>
                </c:pt>
                <c:pt idx="1505">
                  <c:v>433</c:v>
                </c:pt>
                <c:pt idx="1506">
                  <c:v>435</c:v>
                </c:pt>
                <c:pt idx="1507">
                  <c:v>435</c:v>
                </c:pt>
                <c:pt idx="1508">
                  <c:v>434</c:v>
                </c:pt>
                <c:pt idx="1509">
                  <c:v>433</c:v>
                </c:pt>
                <c:pt idx="1510">
                  <c:v>433</c:v>
                </c:pt>
                <c:pt idx="1511">
                  <c:v>435</c:v>
                </c:pt>
                <c:pt idx="1512">
                  <c:v>434</c:v>
                </c:pt>
                <c:pt idx="1513">
                  <c:v>434</c:v>
                </c:pt>
                <c:pt idx="1514">
                  <c:v>435</c:v>
                </c:pt>
                <c:pt idx="1515">
                  <c:v>434</c:v>
                </c:pt>
                <c:pt idx="1516">
                  <c:v>435</c:v>
                </c:pt>
                <c:pt idx="1517">
                  <c:v>434</c:v>
                </c:pt>
                <c:pt idx="1518">
                  <c:v>433</c:v>
                </c:pt>
                <c:pt idx="1519">
                  <c:v>435</c:v>
                </c:pt>
                <c:pt idx="1520">
                  <c:v>435</c:v>
                </c:pt>
                <c:pt idx="1521">
                  <c:v>434</c:v>
                </c:pt>
                <c:pt idx="1522">
                  <c:v>434</c:v>
                </c:pt>
                <c:pt idx="1523">
                  <c:v>436</c:v>
                </c:pt>
                <c:pt idx="1524">
                  <c:v>434</c:v>
                </c:pt>
                <c:pt idx="1525">
                  <c:v>435</c:v>
                </c:pt>
                <c:pt idx="1526">
                  <c:v>433</c:v>
                </c:pt>
                <c:pt idx="1527">
                  <c:v>434</c:v>
                </c:pt>
                <c:pt idx="1528">
                  <c:v>434</c:v>
                </c:pt>
                <c:pt idx="1529">
                  <c:v>433</c:v>
                </c:pt>
                <c:pt idx="1530">
                  <c:v>435</c:v>
                </c:pt>
                <c:pt idx="1531">
                  <c:v>434</c:v>
                </c:pt>
                <c:pt idx="1532">
                  <c:v>433</c:v>
                </c:pt>
                <c:pt idx="1533">
                  <c:v>434</c:v>
                </c:pt>
                <c:pt idx="1534">
                  <c:v>433</c:v>
                </c:pt>
                <c:pt idx="1535">
                  <c:v>435</c:v>
                </c:pt>
                <c:pt idx="1536">
                  <c:v>435</c:v>
                </c:pt>
                <c:pt idx="1537">
                  <c:v>433</c:v>
                </c:pt>
                <c:pt idx="1538">
                  <c:v>434</c:v>
                </c:pt>
                <c:pt idx="1539">
                  <c:v>435</c:v>
                </c:pt>
                <c:pt idx="1540">
                  <c:v>434</c:v>
                </c:pt>
                <c:pt idx="1541">
                  <c:v>432</c:v>
                </c:pt>
                <c:pt idx="1542">
                  <c:v>434</c:v>
                </c:pt>
                <c:pt idx="1543">
                  <c:v>434</c:v>
                </c:pt>
                <c:pt idx="1544">
                  <c:v>434</c:v>
                </c:pt>
                <c:pt idx="1545">
                  <c:v>435</c:v>
                </c:pt>
                <c:pt idx="1546">
                  <c:v>435</c:v>
                </c:pt>
                <c:pt idx="1547">
                  <c:v>434</c:v>
                </c:pt>
                <c:pt idx="1548">
                  <c:v>434</c:v>
                </c:pt>
                <c:pt idx="1549">
                  <c:v>435</c:v>
                </c:pt>
                <c:pt idx="1550">
                  <c:v>432</c:v>
                </c:pt>
                <c:pt idx="1551">
                  <c:v>435</c:v>
                </c:pt>
                <c:pt idx="1552">
                  <c:v>435</c:v>
                </c:pt>
                <c:pt idx="1553">
                  <c:v>433</c:v>
                </c:pt>
                <c:pt idx="1554">
                  <c:v>435</c:v>
                </c:pt>
                <c:pt idx="1555">
                  <c:v>437</c:v>
                </c:pt>
                <c:pt idx="1556">
                  <c:v>437</c:v>
                </c:pt>
                <c:pt idx="1557">
                  <c:v>437</c:v>
                </c:pt>
                <c:pt idx="1558">
                  <c:v>437</c:v>
                </c:pt>
                <c:pt idx="1559">
                  <c:v>438</c:v>
                </c:pt>
                <c:pt idx="1560">
                  <c:v>438</c:v>
                </c:pt>
                <c:pt idx="1561">
                  <c:v>437</c:v>
                </c:pt>
                <c:pt idx="1562">
                  <c:v>440</c:v>
                </c:pt>
                <c:pt idx="1563">
                  <c:v>438</c:v>
                </c:pt>
                <c:pt idx="1564">
                  <c:v>439</c:v>
                </c:pt>
                <c:pt idx="1565">
                  <c:v>439</c:v>
                </c:pt>
                <c:pt idx="1566">
                  <c:v>438</c:v>
                </c:pt>
                <c:pt idx="1567">
                  <c:v>440</c:v>
                </c:pt>
                <c:pt idx="1568">
                  <c:v>440</c:v>
                </c:pt>
                <c:pt idx="1569">
                  <c:v>438</c:v>
                </c:pt>
                <c:pt idx="1570">
                  <c:v>439</c:v>
                </c:pt>
                <c:pt idx="1571">
                  <c:v>441</c:v>
                </c:pt>
                <c:pt idx="1572">
                  <c:v>439</c:v>
                </c:pt>
                <c:pt idx="1573">
                  <c:v>437</c:v>
                </c:pt>
                <c:pt idx="1574">
                  <c:v>438</c:v>
                </c:pt>
                <c:pt idx="1575">
                  <c:v>440</c:v>
                </c:pt>
                <c:pt idx="1576">
                  <c:v>440</c:v>
                </c:pt>
                <c:pt idx="1577">
                  <c:v>438</c:v>
                </c:pt>
                <c:pt idx="1578">
                  <c:v>440</c:v>
                </c:pt>
                <c:pt idx="1579">
                  <c:v>439</c:v>
                </c:pt>
                <c:pt idx="1580">
                  <c:v>438</c:v>
                </c:pt>
                <c:pt idx="1581">
                  <c:v>439</c:v>
                </c:pt>
                <c:pt idx="1582">
                  <c:v>438</c:v>
                </c:pt>
                <c:pt idx="1583">
                  <c:v>438</c:v>
                </c:pt>
                <c:pt idx="1584">
                  <c:v>439</c:v>
                </c:pt>
                <c:pt idx="1585">
                  <c:v>437</c:v>
                </c:pt>
                <c:pt idx="1586">
                  <c:v>439</c:v>
                </c:pt>
                <c:pt idx="1587">
                  <c:v>441</c:v>
                </c:pt>
                <c:pt idx="1588">
                  <c:v>439</c:v>
                </c:pt>
                <c:pt idx="1589">
                  <c:v>439</c:v>
                </c:pt>
                <c:pt idx="1590">
                  <c:v>440</c:v>
                </c:pt>
                <c:pt idx="1591">
                  <c:v>440</c:v>
                </c:pt>
                <c:pt idx="1592">
                  <c:v>441</c:v>
                </c:pt>
                <c:pt idx="1593">
                  <c:v>440</c:v>
                </c:pt>
                <c:pt idx="1594">
                  <c:v>443</c:v>
                </c:pt>
                <c:pt idx="1595">
                  <c:v>442</c:v>
                </c:pt>
                <c:pt idx="1596">
                  <c:v>441</c:v>
                </c:pt>
                <c:pt idx="1597">
                  <c:v>443</c:v>
                </c:pt>
                <c:pt idx="1598">
                  <c:v>445</c:v>
                </c:pt>
                <c:pt idx="1599">
                  <c:v>445</c:v>
                </c:pt>
                <c:pt idx="1600">
                  <c:v>444</c:v>
                </c:pt>
                <c:pt idx="1601">
                  <c:v>445</c:v>
                </c:pt>
                <c:pt idx="1602">
                  <c:v>446</c:v>
                </c:pt>
                <c:pt idx="1603">
                  <c:v>447</c:v>
                </c:pt>
                <c:pt idx="1604">
                  <c:v>446</c:v>
                </c:pt>
                <c:pt idx="1605">
                  <c:v>444</c:v>
                </c:pt>
                <c:pt idx="1606">
                  <c:v>447</c:v>
                </c:pt>
                <c:pt idx="1607">
                  <c:v>448</c:v>
                </c:pt>
                <c:pt idx="1608">
                  <c:v>447</c:v>
                </c:pt>
                <c:pt idx="1609">
                  <c:v>446</c:v>
                </c:pt>
                <c:pt idx="1610">
                  <c:v>448</c:v>
                </c:pt>
                <c:pt idx="1611">
                  <c:v>449</c:v>
                </c:pt>
                <c:pt idx="1612">
                  <c:v>446</c:v>
                </c:pt>
                <c:pt idx="1613">
                  <c:v>448</c:v>
                </c:pt>
                <c:pt idx="1614">
                  <c:v>449</c:v>
                </c:pt>
                <c:pt idx="1615">
                  <c:v>448</c:v>
                </c:pt>
                <c:pt idx="1616">
                  <c:v>447</c:v>
                </c:pt>
                <c:pt idx="1617">
                  <c:v>448</c:v>
                </c:pt>
                <c:pt idx="1618">
                  <c:v>448</c:v>
                </c:pt>
                <c:pt idx="1619">
                  <c:v>448</c:v>
                </c:pt>
                <c:pt idx="1620">
                  <c:v>448</c:v>
                </c:pt>
                <c:pt idx="1621">
                  <c:v>448</c:v>
                </c:pt>
                <c:pt idx="1622">
                  <c:v>448</c:v>
                </c:pt>
                <c:pt idx="1623">
                  <c:v>449</c:v>
                </c:pt>
                <c:pt idx="1624">
                  <c:v>449</c:v>
                </c:pt>
                <c:pt idx="1625">
                  <c:v>447</c:v>
                </c:pt>
                <c:pt idx="1626">
                  <c:v>449</c:v>
                </c:pt>
                <c:pt idx="1627">
                  <c:v>448</c:v>
                </c:pt>
                <c:pt idx="1628">
                  <c:v>447</c:v>
                </c:pt>
                <c:pt idx="1629">
                  <c:v>448</c:v>
                </c:pt>
                <c:pt idx="1630">
                  <c:v>449</c:v>
                </c:pt>
                <c:pt idx="1631">
                  <c:v>448</c:v>
                </c:pt>
                <c:pt idx="1632">
                  <c:v>448</c:v>
                </c:pt>
                <c:pt idx="1633">
                  <c:v>447</c:v>
                </c:pt>
                <c:pt idx="1634">
                  <c:v>448</c:v>
                </c:pt>
                <c:pt idx="1635">
                  <c:v>448</c:v>
                </c:pt>
                <c:pt idx="1636">
                  <c:v>447</c:v>
                </c:pt>
                <c:pt idx="1637">
                  <c:v>447</c:v>
                </c:pt>
                <c:pt idx="1638">
                  <c:v>448</c:v>
                </c:pt>
                <c:pt idx="1639">
                  <c:v>448</c:v>
                </c:pt>
                <c:pt idx="1640">
                  <c:v>449</c:v>
                </c:pt>
                <c:pt idx="1641">
                  <c:v>446</c:v>
                </c:pt>
                <c:pt idx="1642">
                  <c:v>446</c:v>
                </c:pt>
                <c:pt idx="1643">
                  <c:v>446</c:v>
                </c:pt>
                <c:pt idx="1644">
                  <c:v>443</c:v>
                </c:pt>
                <c:pt idx="1645">
                  <c:v>443</c:v>
                </c:pt>
                <c:pt idx="1646">
                  <c:v>444</c:v>
                </c:pt>
                <c:pt idx="1647">
                  <c:v>442</c:v>
                </c:pt>
                <c:pt idx="1648">
                  <c:v>442</c:v>
                </c:pt>
                <c:pt idx="1649">
                  <c:v>442</c:v>
                </c:pt>
                <c:pt idx="1650">
                  <c:v>444</c:v>
                </c:pt>
                <c:pt idx="1651">
                  <c:v>443</c:v>
                </c:pt>
                <c:pt idx="1652">
                  <c:v>441</c:v>
                </c:pt>
                <c:pt idx="1653">
                  <c:v>443</c:v>
                </c:pt>
                <c:pt idx="1654">
                  <c:v>443</c:v>
                </c:pt>
                <c:pt idx="1655">
                  <c:v>442</c:v>
                </c:pt>
                <c:pt idx="1656">
                  <c:v>443</c:v>
                </c:pt>
                <c:pt idx="1657">
                  <c:v>442</c:v>
                </c:pt>
                <c:pt idx="1658">
                  <c:v>442</c:v>
                </c:pt>
                <c:pt idx="1659">
                  <c:v>443</c:v>
                </c:pt>
                <c:pt idx="1660">
                  <c:v>443</c:v>
                </c:pt>
                <c:pt idx="1661">
                  <c:v>442</c:v>
                </c:pt>
                <c:pt idx="1662">
                  <c:v>443</c:v>
                </c:pt>
                <c:pt idx="1663">
                  <c:v>443</c:v>
                </c:pt>
                <c:pt idx="1664">
                  <c:v>442</c:v>
                </c:pt>
                <c:pt idx="1665">
                  <c:v>442</c:v>
                </c:pt>
                <c:pt idx="1666">
                  <c:v>444</c:v>
                </c:pt>
                <c:pt idx="1667">
                  <c:v>443</c:v>
                </c:pt>
                <c:pt idx="1668">
                  <c:v>442</c:v>
                </c:pt>
                <c:pt idx="1669">
                  <c:v>442</c:v>
                </c:pt>
                <c:pt idx="1670">
                  <c:v>443</c:v>
                </c:pt>
                <c:pt idx="1671">
                  <c:v>443</c:v>
                </c:pt>
                <c:pt idx="1672">
                  <c:v>443</c:v>
                </c:pt>
                <c:pt idx="1673">
                  <c:v>443</c:v>
                </c:pt>
                <c:pt idx="1674">
                  <c:v>444</c:v>
                </c:pt>
                <c:pt idx="1675">
                  <c:v>444</c:v>
                </c:pt>
                <c:pt idx="1676">
                  <c:v>443</c:v>
                </c:pt>
                <c:pt idx="1677">
                  <c:v>443</c:v>
                </c:pt>
                <c:pt idx="1678">
                  <c:v>444</c:v>
                </c:pt>
                <c:pt idx="1679">
                  <c:v>444</c:v>
                </c:pt>
                <c:pt idx="1680">
                  <c:v>442</c:v>
                </c:pt>
                <c:pt idx="1681">
                  <c:v>443</c:v>
                </c:pt>
                <c:pt idx="1682">
                  <c:v>445</c:v>
                </c:pt>
                <c:pt idx="1683">
                  <c:v>443</c:v>
                </c:pt>
                <c:pt idx="1684">
                  <c:v>442</c:v>
                </c:pt>
                <c:pt idx="1685">
                  <c:v>444</c:v>
                </c:pt>
                <c:pt idx="1686">
                  <c:v>444</c:v>
                </c:pt>
                <c:pt idx="1687">
                  <c:v>442</c:v>
                </c:pt>
                <c:pt idx="1688">
                  <c:v>444</c:v>
                </c:pt>
                <c:pt idx="1689">
                  <c:v>443</c:v>
                </c:pt>
                <c:pt idx="1690">
                  <c:v>444</c:v>
                </c:pt>
                <c:pt idx="1691">
                  <c:v>444</c:v>
                </c:pt>
                <c:pt idx="1692">
                  <c:v>443</c:v>
                </c:pt>
                <c:pt idx="1693">
                  <c:v>443</c:v>
                </c:pt>
                <c:pt idx="1694">
                  <c:v>444</c:v>
                </c:pt>
                <c:pt idx="1695">
                  <c:v>443</c:v>
                </c:pt>
                <c:pt idx="1696">
                  <c:v>443</c:v>
                </c:pt>
                <c:pt idx="1697">
                  <c:v>442</c:v>
                </c:pt>
                <c:pt idx="1698">
                  <c:v>444</c:v>
                </c:pt>
                <c:pt idx="1699">
                  <c:v>444</c:v>
                </c:pt>
                <c:pt idx="1700">
                  <c:v>440</c:v>
                </c:pt>
                <c:pt idx="1701">
                  <c:v>443</c:v>
                </c:pt>
                <c:pt idx="1702">
                  <c:v>443</c:v>
                </c:pt>
                <c:pt idx="1703">
                  <c:v>443</c:v>
                </c:pt>
                <c:pt idx="1704">
                  <c:v>444</c:v>
                </c:pt>
                <c:pt idx="1705">
                  <c:v>443</c:v>
                </c:pt>
                <c:pt idx="1706">
                  <c:v>444</c:v>
                </c:pt>
                <c:pt idx="1707">
                  <c:v>444</c:v>
                </c:pt>
                <c:pt idx="1708">
                  <c:v>443</c:v>
                </c:pt>
                <c:pt idx="1709">
                  <c:v>444</c:v>
                </c:pt>
                <c:pt idx="1710">
                  <c:v>444</c:v>
                </c:pt>
                <c:pt idx="1711">
                  <c:v>442</c:v>
                </c:pt>
                <c:pt idx="1712">
                  <c:v>443</c:v>
                </c:pt>
                <c:pt idx="1713">
                  <c:v>443</c:v>
                </c:pt>
                <c:pt idx="1714">
                  <c:v>444</c:v>
                </c:pt>
                <c:pt idx="1715">
                  <c:v>444</c:v>
                </c:pt>
                <c:pt idx="1716">
                  <c:v>442</c:v>
                </c:pt>
                <c:pt idx="1717">
                  <c:v>444</c:v>
                </c:pt>
                <c:pt idx="1718">
                  <c:v>444</c:v>
                </c:pt>
                <c:pt idx="1719">
                  <c:v>443</c:v>
                </c:pt>
                <c:pt idx="1720">
                  <c:v>443</c:v>
                </c:pt>
                <c:pt idx="1721">
                  <c:v>444</c:v>
                </c:pt>
                <c:pt idx="1722">
                  <c:v>443</c:v>
                </c:pt>
                <c:pt idx="1723">
                  <c:v>444</c:v>
                </c:pt>
                <c:pt idx="1724">
                  <c:v>444</c:v>
                </c:pt>
                <c:pt idx="1725">
                  <c:v>444</c:v>
                </c:pt>
                <c:pt idx="1726">
                  <c:v>444</c:v>
                </c:pt>
                <c:pt idx="1727">
                  <c:v>444</c:v>
                </c:pt>
                <c:pt idx="1728">
                  <c:v>444</c:v>
                </c:pt>
                <c:pt idx="1729">
                  <c:v>444</c:v>
                </c:pt>
                <c:pt idx="1730">
                  <c:v>445</c:v>
                </c:pt>
                <c:pt idx="1731">
                  <c:v>444</c:v>
                </c:pt>
                <c:pt idx="1732">
                  <c:v>443</c:v>
                </c:pt>
                <c:pt idx="1733">
                  <c:v>443</c:v>
                </c:pt>
                <c:pt idx="1734">
                  <c:v>445</c:v>
                </c:pt>
                <c:pt idx="1735">
                  <c:v>444</c:v>
                </c:pt>
                <c:pt idx="1736">
                  <c:v>445</c:v>
                </c:pt>
                <c:pt idx="1737">
                  <c:v>444</c:v>
                </c:pt>
                <c:pt idx="1738">
                  <c:v>445</c:v>
                </c:pt>
                <c:pt idx="1739">
                  <c:v>444</c:v>
                </c:pt>
                <c:pt idx="1740">
                  <c:v>444</c:v>
                </c:pt>
                <c:pt idx="1741">
                  <c:v>446</c:v>
                </c:pt>
                <c:pt idx="1742">
                  <c:v>445</c:v>
                </c:pt>
                <c:pt idx="1743">
                  <c:v>445</c:v>
                </c:pt>
                <c:pt idx="1744">
                  <c:v>446</c:v>
                </c:pt>
                <c:pt idx="1745">
                  <c:v>446</c:v>
                </c:pt>
                <c:pt idx="1746">
                  <c:v>447</c:v>
                </c:pt>
                <c:pt idx="1747">
                  <c:v>446</c:v>
                </c:pt>
                <c:pt idx="1748">
                  <c:v>444</c:v>
                </c:pt>
                <c:pt idx="1749">
                  <c:v>447</c:v>
                </c:pt>
                <c:pt idx="1750">
                  <c:v>447</c:v>
                </c:pt>
                <c:pt idx="1751">
                  <c:v>445</c:v>
                </c:pt>
                <c:pt idx="1752">
                  <c:v>446</c:v>
                </c:pt>
                <c:pt idx="1753">
                  <c:v>445</c:v>
                </c:pt>
                <c:pt idx="1754">
                  <c:v>446</c:v>
                </c:pt>
                <c:pt idx="1755">
                  <c:v>446</c:v>
                </c:pt>
                <c:pt idx="1756">
                  <c:v>445</c:v>
                </c:pt>
                <c:pt idx="1757">
                  <c:v>447</c:v>
                </c:pt>
                <c:pt idx="1758">
                  <c:v>446</c:v>
                </c:pt>
                <c:pt idx="1759">
                  <c:v>446</c:v>
                </c:pt>
                <c:pt idx="1760">
                  <c:v>446</c:v>
                </c:pt>
                <c:pt idx="1761">
                  <c:v>446</c:v>
                </c:pt>
                <c:pt idx="1762">
                  <c:v>446</c:v>
                </c:pt>
                <c:pt idx="1763">
                  <c:v>447</c:v>
                </c:pt>
                <c:pt idx="1764">
                  <c:v>445</c:v>
                </c:pt>
                <c:pt idx="1765">
                  <c:v>445</c:v>
                </c:pt>
                <c:pt idx="1766">
                  <c:v>448</c:v>
                </c:pt>
                <c:pt idx="1767">
                  <c:v>445</c:v>
                </c:pt>
                <c:pt idx="1768">
                  <c:v>446</c:v>
                </c:pt>
                <c:pt idx="1769">
                  <c:v>447</c:v>
                </c:pt>
                <c:pt idx="1770">
                  <c:v>447</c:v>
                </c:pt>
                <c:pt idx="1771">
                  <c:v>446</c:v>
                </c:pt>
                <c:pt idx="1772">
                  <c:v>446</c:v>
                </c:pt>
                <c:pt idx="1773">
                  <c:v>447</c:v>
                </c:pt>
                <c:pt idx="1774">
                  <c:v>446</c:v>
                </c:pt>
                <c:pt idx="1775">
                  <c:v>445</c:v>
                </c:pt>
                <c:pt idx="1776">
                  <c:v>447</c:v>
                </c:pt>
                <c:pt idx="1777">
                  <c:v>447</c:v>
                </c:pt>
                <c:pt idx="1778">
                  <c:v>446</c:v>
                </c:pt>
                <c:pt idx="1779">
                  <c:v>447</c:v>
                </c:pt>
                <c:pt idx="1780">
                  <c:v>445</c:v>
                </c:pt>
                <c:pt idx="1781">
                  <c:v>447</c:v>
                </c:pt>
                <c:pt idx="1782">
                  <c:v>447</c:v>
                </c:pt>
                <c:pt idx="1783">
                  <c:v>445</c:v>
                </c:pt>
                <c:pt idx="1784">
                  <c:v>445</c:v>
                </c:pt>
                <c:pt idx="1785">
                  <c:v>447</c:v>
                </c:pt>
                <c:pt idx="1786">
                  <c:v>446</c:v>
                </c:pt>
                <c:pt idx="1787">
                  <c:v>445</c:v>
                </c:pt>
                <c:pt idx="1788">
                  <c:v>445</c:v>
                </c:pt>
                <c:pt idx="1789">
                  <c:v>447</c:v>
                </c:pt>
                <c:pt idx="1790">
                  <c:v>445</c:v>
                </c:pt>
                <c:pt idx="1791">
                  <c:v>446</c:v>
                </c:pt>
                <c:pt idx="1792">
                  <c:v>446</c:v>
                </c:pt>
                <c:pt idx="1793">
                  <c:v>446</c:v>
                </c:pt>
                <c:pt idx="1794">
                  <c:v>446</c:v>
                </c:pt>
                <c:pt idx="1795">
                  <c:v>445</c:v>
                </c:pt>
                <c:pt idx="1796">
                  <c:v>445</c:v>
                </c:pt>
                <c:pt idx="1797">
                  <c:v>445</c:v>
                </c:pt>
                <c:pt idx="1798">
                  <c:v>447</c:v>
                </c:pt>
                <c:pt idx="1799">
                  <c:v>445</c:v>
                </c:pt>
                <c:pt idx="1800">
                  <c:v>446</c:v>
                </c:pt>
                <c:pt idx="1801">
                  <c:v>447</c:v>
                </c:pt>
                <c:pt idx="1802">
                  <c:v>446</c:v>
                </c:pt>
                <c:pt idx="1803">
                  <c:v>446</c:v>
                </c:pt>
                <c:pt idx="1804">
                  <c:v>446</c:v>
                </c:pt>
                <c:pt idx="1805">
                  <c:v>448</c:v>
                </c:pt>
                <c:pt idx="1806">
                  <c:v>446</c:v>
                </c:pt>
                <c:pt idx="1807">
                  <c:v>446</c:v>
                </c:pt>
                <c:pt idx="1808">
                  <c:v>448</c:v>
                </c:pt>
                <c:pt idx="1809">
                  <c:v>447</c:v>
                </c:pt>
                <c:pt idx="1810">
                  <c:v>447</c:v>
                </c:pt>
                <c:pt idx="1811">
                  <c:v>447</c:v>
                </c:pt>
                <c:pt idx="1812">
                  <c:v>447</c:v>
                </c:pt>
                <c:pt idx="1813">
                  <c:v>448</c:v>
                </c:pt>
                <c:pt idx="1814">
                  <c:v>449</c:v>
                </c:pt>
                <c:pt idx="1815">
                  <c:v>447</c:v>
                </c:pt>
                <c:pt idx="1816">
                  <c:v>449</c:v>
                </c:pt>
                <c:pt idx="1817">
                  <c:v>450</c:v>
                </c:pt>
                <c:pt idx="1818">
                  <c:v>450</c:v>
                </c:pt>
                <c:pt idx="1819">
                  <c:v>451</c:v>
                </c:pt>
                <c:pt idx="1820">
                  <c:v>450</c:v>
                </c:pt>
                <c:pt idx="1821">
                  <c:v>452</c:v>
                </c:pt>
                <c:pt idx="1822">
                  <c:v>451</c:v>
                </c:pt>
                <c:pt idx="1823">
                  <c:v>450</c:v>
                </c:pt>
                <c:pt idx="1824">
                  <c:v>451</c:v>
                </c:pt>
                <c:pt idx="1825">
                  <c:v>451</c:v>
                </c:pt>
                <c:pt idx="1826">
                  <c:v>450</c:v>
                </c:pt>
                <c:pt idx="1827">
                  <c:v>451</c:v>
                </c:pt>
                <c:pt idx="1828">
                  <c:v>450</c:v>
                </c:pt>
                <c:pt idx="1829">
                  <c:v>450</c:v>
                </c:pt>
                <c:pt idx="1830">
                  <c:v>452</c:v>
                </c:pt>
                <c:pt idx="1831">
                  <c:v>450</c:v>
                </c:pt>
                <c:pt idx="1832">
                  <c:v>451</c:v>
                </c:pt>
                <c:pt idx="1833">
                  <c:v>452</c:v>
                </c:pt>
                <c:pt idx="1834">
                  <c:v>450</c:v>
                </c:pt>
                <c:pt idx="1835">
                  <c:v>450</c:v>
                </c:pt>
                <c:pt idx="1836">
                  <c:v>451</c:v>
                </c:pt>
                <c:pt idx="1837">
                  <c:v>451</c:v>
                </c:pt>
                <c:pt idx="1838">
                  <c:v>451</c:v>
                </c:pt>
                <c:pt idx="1839">
                  <c:v>451</c:v>
                </c:pt>
                <c:pt idx="1840">
                  <c:v>451</c:v>
                </c:pt>
                <c:pt idx="1841">
                  <c:v>452</c:v>
                </c:pt>
                <c:pt idx="1842">
                  <c:v>451</c:v>
                </c:pt>
                <c:pt idx="1843">
                  <c:v>451</c:v>
                </c:pt>
                <c:pt idx="1844">
                  <c:v>450</c:v>
                </c:pt>
                <c:pt idx="1845">
                  <c:v>451</c:v>
                </c:pt>
                <c:pt idx="1846">
                  <c:v>451</c:v>
                </c:pt>
                <c:pt idx="1847">
                  <c:v>450</c:v>
                </c:pt>
                <c:pt idx="1848">
                  <c:v>450</c:v>
                </c:pt>
                <c:pt idx="1849">
                  <c:v>452</c:v>
                </c:pt>
                <c:pt idx="1850">
                  <c:v>451</c:v>
                </c:pt>
                <c:pt idx="1851">
                  <c:v>450</c:v>
                </c:pt>
                <c:pt idx="1852">
                  <c:v>451</c:v>
                </c:pt>
                <c:pt idx="1853">
                  <c:v>452</c:v>
                </c:pt>
                <c:pt idx="1854">
                  <c:v>450</c:v>
                </c:pt>
                <c:pt idx="1855">
                  <c:v>450</c:v>
                </c:pt>
                <c:pt idx="1856">
                  <c:v>452</c:v>
                </c:pt>
                <c:pt idx="1857">
                  <c:v>451</c:v>
                </c:pt>
                <c:pt idx="1858">
                  <c:v>450</c:v>
                </c:pt>
                <c:pt idx="1859">
                  <c:v>450</c:v>
                </c:pt>
                <c:pt idx="1860">
                  <c:v>451</c:v>
                </c:pt>
                <c:pt idx="1861">
                  <c:v>449</c:v>
                </c:pt>
                <c:pt idx="1862">
                  <c:v>451</c:v>
                </c:pt>
                <c:pt idx="1863">
                  <c:v>450</c:v>
                </c:pt>
                <c:pt idx="1864">
                  <c:v>451</c:v>
                </c:pt>
                <c:pt idx="1865">
                  <c:v>452</c:v>
                </c:pt>
                <c:pt idx="1866">
                  <c:v>450</c:v>
                </c:pt>
                <c:pt idx="1867">
                  <c:v>450</c:v>
                </c:pt>
                <c:pt idx="1868">
                  <c:v>451</c:v>
                </c:pt>
                <c:pt idx="1869">
                  <c:v>452</c:v>
                </c:pt>
                <c:pt idx="1870">
                  <c:v>450</c:v>
                </c:pt>
                <c:pt idx="1871">
                  <c:v>449</c:v>
                </c:pt>
                <c:pt idx="1872">
                  <c:v>452</c:v>
                </c:pt>
                <c:pt idx="1873">
                  <c:v>451</c:v>
                </c:pt>
                <c:pt idx="1874">
                  <c:v>449</c:v>
                </c:pt>
                <c:pt idx="1875">
                  <c:v>451</c:v>
                </c:pt>
                <c:pt idx="1876">
                  <c:v>451</c:v>
                </c:pt>
                <c:pt idx="1877">
                  <c:v>450</c:v>
                </c:pt>
                <c:pt idx="1878">
                  <c:v>451</c:v>
                </c:pt>
                <c:pt idx="1879">
                  <c:v>449</c:v>
                </c:pt>
                <c:pt idx="1880">
                  <c:v>451</c:v>
                </c:pt>
                <c:pt idx="1881">
                  <c:v>451</c:v>
                </c:pt>
                <c:pt idx="1882">
                  <c:v>450</c:v>
                </c:pt>
                <c:pt idx="1883">
                  <c:v>450</c:v>
                </c:pt>
                <c:pt idx="1884">
                  <c:v>451</c:v>
                </c:pt>
                <c:pt idx="1885">
                  <c:v>451</c:v>
                </c:pt>
                <c:pt idx="1886">
                  <c:v>450</c:v>
                </c:pt>
                <c:pt idx="1887">
                  <c:v>448</c:v>
                </c:pt>
                <c:pt idx="1888">
                  <c:v>450</c:v>
                </c:pt>
                <c:pt idx="1889">
                  <c:v>448</c:v>
                </c:pt>
                <c:pt idx="1890">
                  <c:v>446</c:v>
                </c:pt>
                <c:pt idx="1891">
                  <c:v>447</c:v>
                </c:pt>
                <c:pt idx="1892">
                  <c:v>447</c:v>
                </c:pt>
                <c:pt idx="1893">
                  <c:v>444</c:v>
                </c:pt>
                <c:pt idx="1894">
                  <c:v>446</c:v>
                </c:pt>
                <c:pt idx="1895">
                  <c:v>445</c:v>
                </c:pt>
                <c:pt idx="1896">
                  <c:v>445</c:v>
                </c:pt>
                <c:pt idx="1897">
                  <c:v>446</c:v>
                </c:pt>
                <c:pt idx="1898">
                  <c:v>444</c:v>
                </c:pt>
                <c:pt idx="1899">
                  <c:v>444</c:v>
                </c:pt>
                <c:pt idx="1900">
                  <c:v>445</c:v>
                </c:pt>
                <c:pt idx="1901">
                  <c:v>444</c:v>
                </c:pt>
                <c:pt idx="1902">
                  <c:v>445</c:v>
                </c:pt>
                <c:pt idx="1903">
                  <c:v>445</c:v>
                </c:pt>
                <c:pt idx="1904">
                  <c:v>446</c:v>
                </c:pt>
                <c:pt idx="1905">
                  <c:v>445</c:v>
                </c:pt>
                <c:pt idx="1906">
                  <c:v>444</c:v>
                </c:pt>
                <c:pt idx="1907">
                  <c:v>446</c:v>
                </c:pt>
                <c:pt idx="1908">
                  <c:v>445</c:v>
                </c:pt>
                <c:pt idx="1909">
                  <c:v>444</c:v>
                </c:pt>
                <c:pt idx="1910">
                  <c:v>445</c:v>
                </c:pt>
                <c:pt idx="1911">
                  <c:v>444</c:v>
                </c:pt>
                <c:pt idx="1912">
                  <c:v>444</c:v>
                </c:pt>
                <c:pt idx="1913">
                  <c:v>445</c:v>
                </c:pt>
                <c:pt idx="1914">
                  <c:v>445</c:v>
                </c:pt>
                <c:pt idx="1915">
                  <c:v>445</c:v>
                </c:pt>
                <c:pt idx="1916">
                  <c:v>445</c:v>
                </c:pt>
                <c:pt idx="1917">
                  <c:v>447</c:v>
                </c:pt>
                <c:pt idx="1918">
                  <c:v>445</c:v>
                </c:pt>
                <c:pt idx="1919">
                  <c:v>444</c:v>
                </c:pt>
                <c:pt idx="1920">
                  <c:v>446</c:v>
                </c:pt>
                <c:pt idx="1921">
                  <c:v>444</c:v>
                </c:pt>
                <c:pt idx="1922">
                  <c:v>443</c:v>
                </c:pt>
                <c:pt idx="1923">
                  <c:v>445</c:v>
                </c:pt>
                <c:pt idx="1924">
                  <c:v>446</c:v>
                </c:pt>
                <c:pt idx="1925">
                  <c:v>444</c:v>
                </c:pt>
                <c:pt idx="1926">
                  <c:v>445</c:v>
                </c:pt>
                <c:pt idx="1927">
                  <c:v>445</c:v>
                </c:pt>
                <c:pt idx="1928">
                  <c:v>445</c:v>
                </c:pt>
                <c:pt idx="1929">
                  <c:v>446</c:v>
                </c:pt>
                <c:pt idx="1930">
                  <c:v>444</c:v>
                </c:pt>
                <c:pt idx="1931">
                  <c:v>445</c:v>
                </c:pt>
                <c:pt idx="1932">
                  <c:v>444</c:v>
                </c:pt>
                <c:pt idx="1933">
                  <c:v>445</c:v>
                </c:pt>
                <c:pt idx="1934">
                  <c:v>446</c:v>
                </c:pt>
                <c:pt idx="1935">
                  <c:v>444</c:v>
                </c:pt>
                <c:pt idx="1936">
                  <c:v>447</c:v>
                </c:pt>
                <c:pt idx="1937">
                  <c:v>445</c:v>
                </c:pt>
                <c:pt idx="1938">
                  <c:v>443</c:v>
                </c:pt>
                <c:pt idx="1939">
                  <c:v>446</c:v>
                </c:pt>
                <c:pt idx="1940">
                  <c:v>445</c:v>
                </c:pt>
                <c:pt idx="1941">
                  <c:v>444</c:v>
                </c:pt>
                <c:pt idx="1942">
                  <c:v>445</c:v>
                </c:pt>
                <c:pt idx="1943">
                  <c:v>443</c:v>
                </c:pt>
                <c:pt idx="1944">
                  <c:v>445</c:v>
                </c:pt>
                <c:pt idx="1945">
                  <c:v>446</c:v>
                </c:pt>
                <c:pt idx="1946">
                  <c:v>443</c:v>
                </c:pt>
                <c:pt idx="1947">
                  <c:v>445</c:v>
                </c:pt>
                <c:pt idx="1948">
                  <c:v>446</c:v>
                </c:pt>
                <c:pt idx="1949">
                  <c:v>445</c:v>
                </c:pt>
                <c:pt idx="1950">
                  <c:v>444</c:v>
                </c:pt>
                <c:pt idx="1951">
                  <c:v>445</c:v>
                </c:pt>
                <c:pt idx="1952">
                  <c:v>446</c:v>
                </c:pt>
                <c:pt idx="1953">
                  <c:v>445</c:v>
                </c:pt>
                <c:pt idx="1954">
                  <c:v>442</c:v>
                </c:pt>
                <c:pt idx="1955">
                  <c:v>446</c:v>
                </c:pt>
                <c:pt idx="1956">
                  <c:v>446</c:v>
                </c:pt>
                <c:pt idx="1957">
                  <c:v>442</c:v>
                </c:pt>
                <c:pt idx="1958">
                  <c:v>446</c:v>
                </c:pt>
                <c:pt idx="1959">
                  <c:v>445</c:v>
                </c:pt>
                <c:pt idx="1960">
                  <c:v>445</c:v>
                </c:pt>
                <c:pt idx="1961">
                  <c:v>445</c:v>
                </c:pt>
                <c:pt idx="1962">
                  <c:v>444</c:v>
                </c:pt>
                <c:pt idx="1963">
                  <c:v>444</c:v>
                </c:pt>
                <c:pt idx="1964">
                  <c:v>446</c:v>
                </c:pt>
                <c:pt idx="1965">
                  <c:v>444</c:v>
                </c:pt>
                <c:pt idx="1966">
                  <c:v>444</c:v>
                </c:pt>
                <c:pt idx="1967">
                  <c:v>445</c:v>
                </c:pt>
                <c:pt idx="1968">
                  <c:v>446</c:v>
                </c:pt>
                <c:pt idx="1969">
                  <c:v>445</c:v>
                </c:pt>
                <c:pt idx="1970">
                  <c:v>443</c:v>
                </c:pt>
                <c:pt idx="1971">
                  <c:v>446</c:v>
                </c:pt>
                <c:pt idx="1972">
                  <c:v>445</c:v>
                </c:pt>
                <c:pt idx="1973">
                  <c:v>444</c:v>
                </c:pt>
                <c:pt idx="1974">
                  <c:v>444</c:v>
                </c:pt>
                <c:pt idx="1975">
                  <c:v>445</c:v>
                </c:pt>
                <c:pt idx="1976">
                  <c:v>445</c:v>
                </c:pt>
                <c:pt idx="1977">
                  <c:v>445</c:v>
                </c:pt>
                <c:pt idx="1978">
                  <c:v>445</c:v>
                </c:pt>
                <c:pt idx="1979">
                  <c:v>445</c:v>
                </c:pt>
                <c:pt idx="1980">
                  <c:v>445</c:v>
                </c:pt>
                <c:pt idx="1981">
                  <c:v>445</c:v>
                </c:pt>
                <c:pt idx="1982">
                  <c:v>444</c:v>
                </c:pt>
                <c:pt idx="1983">
                  <c:v>445</c:v>
                </c:pt>
                <c:pt idx="1984">
                  <c:v>446</c:v>
                </c:pt>
                <c:pt idx="1985">
                  <c:v>443</c:v>
                </c:pt>
                <c:pt idx="1986">
                  <c:v>443</c:v>
                </c:pt>
                <c:pt idx="1987">
                  <c:v>446</c:v>
                </c:pt>
                <c:pt idx="1988">
                  <c:v>445</c:v>
                </c:pt>
                <c:pt idx="1989">
                  <c:v>443</c:v>
                </c:pt>
                <c:pt idx="1990">
                  <c:v>445</c:v>
                </c:pt>
                <c:pt idx="1991">
                  <c:v>445</c:v>
                </c:pt>
                <c:pt idx="1992">
                  <c:v>445</c:v>
                </c:pt>
                <c:pt idx="1993">
                  <c:v>445</c:v>
                </c:pt>
                <c:pt idx="1994">
                  <c:v>444</c:v>
                </c:pt>
                <c:pt idx="1995">
                  <c:v>445</c:v>
                </c:pt>
                <c:pt idx="1996">
                  <c:v>445</c:v>
                </c:pt>
                <c:pt idx="1997">
                  <c:v>445</c:v>
                </c:pt>
                <c:pt idx="1998">
                  <c:v>445</c:v>
                </c:pt>
                <c:pt idx="1999">
                  <c:v>445</c:v>
                </c:pt>
                <c:pt idx="2000">
                  <c:v>446</c:v>
                </c:pt>
                <c:pt idx="2001">
                  <c:v>445</c:v>
                </c:pt>
                <c:pt idx="2002">
                  <c:v>443</c:v>
                </c:pt>
                <c:pt idx="2003">
                  <c:v>446</c:v>
                </c:pt>
                <c:pt idx="2004">
                  <c:v>445</c:v>
                </c:pt>
                <c:pt idx="2005">
                  <c:v>443</c:v>
                </c:pt>
                <c:pt idx="2006">
                  <c:v>445</c:v>
                </c:pt>
                <c:pt idx="2007">
                  <c:v>446</c:v>
                </c:pt>
                <c:pt idx="2008">
                  <c:v>445</c:v>
                </c:pt>
                <c:pt idx="2009">
                  <c:v>446</c:v>
                </c:pt>
                <c:pt idx="2010">
                  <c:v>445</c:v>
                </c:pt>
                <c:pt idx="2011">
                  <c:v>445</c:v>
                </c:pt>
                <c:pt idx="2012">
                  <c:v>446</c:v>
                </c:pt>
                <c:pt idx="2013">
                  <c:v>445</c:v>
                </c:pt>
                <c:pt idx="2014">
                  <c:v>445</c:v>
                </c:pt>
                <c:pt idx="2015">
                  <c:v>445</c:v>
                </c:pt>
                <c:pt idx="2016">
                  <c:v>445</c:v>
                </c:pt>
                <c:pt idx="2017">
                  <c:v>445</c:v>
                </c:pt>
                <c:pt idx="2018">
                  <c:v>443</c:v>
                </c:pt>
                <c:pt idx="2019">
                  <c:v>446</c:v>
                </c:pt>
                <c:pt idx="2020">
                  <c:v>447</c:v>
                </c:pt>
                <c:pt idx="2021">
                  <c:v>442</c:v>
                </c:pt>
                <c:pt idx="2022">
                  <c:v>446</c:v>
                </c:pt>
                <c:pt idx="2023">
                  <c:v>446</c:v>
                </c:pt>
                <c:pt idx="2024">
                  <c:v>445</c:v>
                </c:pt>
                <c:pt idx="2025">
                  <c:v>445</c:v>
                </c:pt>
                <c:pt idx="2026">
                  <c:v>445</c:v>
                </c:pt>
                <c:pt idx="2027">
                  <c:v>445</c:v>
                </c:pt>
                <c:pt idx="2028">
                  <c:v>446</c:v>
                </c:pt>
                <c:pt idx="2029">
                  <c:v>445</c:v>
                </c:pt>
                <c:pt idx="2030">
                  <c:v>445</c:v>
                </c:pt>
                <c:pt idx="2031">
                  <c:v>446</c:v>
                </c:pt>
                <c:pt idx="2032">
                  <c:v>446</c:v>
                </c:pt>
                <c:pt idx="2033">
                  <c:v>445</c:v>
                </c:pt>
                <c:pt idx="2034">
                  <c:v>444</c:v>
                </c:pt>
                <c:pt idx="2035">
                  <c:v>446</c:v>
                </c:pt>
                <c:pt idx="2036">
                  <c:v>445</c:v>
                </c:pt>
                <c:pt idx="2037">
                  <c:v>444</c:v>
                </c:pt>
                <c:pt idx="2038">
                  <c:v>445</c:v>
                </c:pt>
                <c:pt idx="2039">
                  <c:v>446</c:v>
                </c:pt>
                <c:pt idx="2040">
                  <c:v>446</c:v>
                </c:pt>
                <c:pt idx="2041">
                  <c:v>445</c:v>
                </c:pt>
                <c:pt idx="2042">
                  <c:v>445</c:v>
                </c:pt>
                <c:pt idx="2043">
                  <c:v>445</c:v>
                </c:pt>
                <c:pt idx="2044">
                  <c:v>445</c:v>
                </c:pt>
                <c:pt idx="2045">
                  <c:v>445</c:v>
                </c:pt>
                <c:pt idx="2046">
                  <c:v>445</c:v>
                </c:pt>
                <c:pt idx="2047">
                  <c:v>446</c:v>
                </c:pt>
                <c:pt idx="2048">
                  <c:v>446</c:v>
                </c:pt>
                <c:pt idx="2049">
                  <c:v>444</c:v>
                </c:pt>
                <c:pt idx="2050">
                  <c:v>444</c:v>
                </c:pt>
                <c:pt idx="2051">
                  <c:v>448</c:v>
                </c:pt>
                <c:pt idx="2052">
                  <c:v>446</c:v>
                </c:pt>
                <c:pt idx="2053">
                  <c:v>442</c:v>
                </c:pt>
                <c:pt idx="2054">
                  <c:v>445</c:v>
                </c:pt>
                <c:pt idx="2055">
                  <c:v>446</c:v>
                </c:pt>
                <c:pt idx="2056">
                  <c:v>444</c:v>
                </c:pt>
                <c:pt idx="2057">
                  <c:v>445</c:v>
                </c:pt>
                <c:pt idx="2058">
                  <c:v>444</c:v>
                </c:pt>
                <c:pt idx="2059">
                  <c:v>445</c:v>
                </c:pt>
                <c:pt idx="2060">
                  <c:v>444</c:v>
                </c:pt>
                <c:pt idx="2061">
                  <c:v>444</c:v>
                </c:pt>
                <c:pt idx="2062">
                  <c:v>446</c:v>
                </c:pt>
                <c:pt idx="2063">
                  <c:v>445</c:v>
                </c:pt>
                <c:pt idx="2064">
                  <c:v>445</c:v>
                </c:pt>
                <c:pt idx="2065">
                  <c:v>445</c:v>
                </c:pt>
                <c:pt idx="2066">
                  <c:v>445</c:v>
                </c:pt>
                <c:pt idx="2067">
                  <c:v>446</c:v>
                </c:pt>
                <c:pt idx="2068">
                  <c:v>446</c:v>
                </c:pt>
                <c:pt idx="2069">
                  <c:v>443</c:v>
                </c:pt>
                <c:pt idx="2070">
                  <c:v>446</c:v>
                </c:pt>
                <c:pt idx="2071">
                  <c:v>446</c:v>
                </c:pt>
                <c:pt idx="2072">
                  <c:v>444</c:v>
                </c:pt>
                <c:pt idx="2073">
                  <c:v>446</c:v>
                </c:pt>
                <c:pt idx="2074">
                  <c:v>445</c:v>
                </c:pt>
                <c:pt idx="2075">
                  <c:v>445</c:v>
                </c:pt>
                <c:pt idx="2076">
                  <c:v>445</c:v>
                </c:pt>
                <c:pt idx="2077">
                  <c:v>443</c:v>
                </c:pt>
                <c:pt idx="2078">
                  <c:v>445</c:v>
                </c:pt>
                <c:pt idx="2079">
                  <c:v>445</c:v>
                </c:pt>
                <c:pt idx="2080">
                  <c:v>444</c:v>
                </c:pt>
                <c:pt idx="2081">
                  <c:v>445</c:v>
                </c:pt>
                <c:pt idx="2082">
                  <c:v>445</c:v>
                </c:pt>
                <c:pt idx="2083">
                  <c:v>446</c:v>
                </c:pt>
                <c:pt idx="2084">
                  <c:v>445</c:v>
                </c:pt>
                <c:pt idx="2085">
                  <c:v>442</c:v>
                </c:pt>
                <c:pt idx="2086">
                  <c:v>445</c:v>
                </c:pt>
                <c:pt idx="2087">
                  <c:v>446</c:v>
                </c:pt>
                <c:pt idx="2088">
                  <c:v>444</c:v>
                </c:pt>
                <c:pt idx="2089">
                  <c:v>445</c:v>
                </c:pt>
                <c:pt idx="2090">
                  <c:v>445</c:v>
                </c:pt>
                <c:pt idx="2091">
                  <c:v>444</c:v>
                </c:pt>
                <c:pt idx="2092">
                  <c:v>445</c:v>
                </c:pt>
                <c:pt idx="2093">
                  <c:v>445</c:v>
                </c:pt>
                <c:pt idx="2094">
                  <c:v>445</c:v>
                </c:pt>
                <c:pt idx="2095">
                  <c:v>445</c:v>
                </c:pt>
                <c:pt idx="2096">
                  <c:v>445</c:v>
                </c:pt>
                <c:pt idx="2097">
                  <c:v>444</c:v>
                </c:pt>
                <c:pt idx="2098">
                  <c:v>445</c:v>
                </c:pt>
                <c:pt idx="2099">
                  <c:v>446</c:v>
                </c:pt>
                <c:pt idx="2100">
                  <c:v>445</c:v>
                </c:pt>
                <c:pt idx="2101">
                  <c:v>443</c:v>
                </c:pt>
                <c:pt idx="2102">
                  <c:v>446</c:v>
                </c:pt>
                <c:pt idx="2103">
                  <c:v>446</c:v>
                </c:pt>
                <c:pt idx="2104">
                  <c:v>444</c:v>
                </c:pt>
                <c:pt idx="2105">
                  <c:v>445</c:v>
                </c:pt>
                <c:pt idx="2106">
                  <c:v>445</c:v>
                </c:pt>
                <c:pt idx="2107">
                  <c:v>445</c:v>
                </c:pt>
                <c:pt idx="2108">
                  <c:v>445</c:v>
                </c:pt>
                <c:pt idx="2109">
                  <c:v>445</c:v>
                </c:pt>
                <c:pt idx="2110">
                  <c:v>447</c:v>
                </c:pt>
                <c:pt idx="2111">
                  <c:v>448</c:v>
                </c:pt>
                <c:pt idx="2112">
                  <c:v>448</c:v>
                </c:pt>
                <c:pt idx="2113">
                  <c:v>449</c:v>
                </c:pt>
                <c:pt idx="2114">
                  <c:v>450</c:v>
                </c:pt>
                <c:pt idx="2115">
                  <c:v>452</c:v>
                </c:pt>
                <c:pt idx="2116">
                  <c:v>450</c:v>
                </c:pt>
                <c:pt idx="2117">
                  <c:v>448</c:v>
                </c:pt>
                <c:pt idx="2118">
                  <c:v>452</c:v>
                </c:pt>
                <c:pt idx="2119">
                  <c:v>452</c:v>
                </c:pt>
                <c:pt idx="2120">
                  <c:v>450</c:v>
                </c:pt>
                <c:pt idx="2121">
                  <c:v>451</c:v>
                </c:pt>
                <c:pt idx="2122">
                  <c:v>451</c:v>
                </c:pt>
                <c:pt idx="2123">
                  <c:v>451</c:v>
                </c:pt>
                <c:pt idx="2124">
                  <c:v>451</c:v>
                </c:pt>
                <c:pt idx="2125">
                  <c:v>450</c:v>
                </c:pt>
                <c:pt idx="2126">
                  <c:v>451</c:v>
                </c:pt>
                <c:pt idx="2127">
                  <c:v>451</c:v>
                </c:pt>
                <c:pt idx="2128">
                  <c:v>450</c:v>
                </c:pt>
                <c:pt idx="2129">
                  <c:v>450</c:v>
                </c:pt>
                <c:pt idx="2130">
                  <c:v>451</c:v>
                </c:pt>
                <c:pt idx="2131">
                  <c:v>452</c:v>
                </c:pt>
                <c:pt idx="2132">
                  <c:v>450</c:v>
                </c:pt>
                <c:pt idx="2133">
                  <c:v>450</c:v>
                </c:pt>
                <c:pt idx="2134">
                  <c:v>452</c:v>
                </c:pt>
                <c:pt idx="2135">
                  <c:v>452</c:v>
                </c:pt>
                <c:pt idx="2136">
                  <c:v>450</c:v>
                </c:pt>
                <c:pt idx="2137">
                  <c:v>452</c:v>
                </c:pt>
                <c:pt idx="2138">
                  <c:v>451</c:v>
                </c:pt>
                <c:pt idx="2139">
                  <c:v>450</c:v>
                </c:pt>
                <c:pt idx="2140">
                  <c:v>451</c:v>
                </c:pt>
                <c:pt idx="2141">
                  <c:v>450</c:v>
                </c:pt>
                <c:pt idx="2142">
                  <c:v>451</c:v>
                </c:pt>
                <c:pt idx="2143">
                  <c:v>450</c:v>
                </c:pt>
                <c:pt idx="2144">
                  <c:v>448</c:v>
                </c:pt>
                <c:pt idx="2145">
                  <c:v>449</c:v>
                </c:pt>
                <c:pt idx="2146">
                  <c:v>448</c:v>
                </c:pt>
                <c:pt idx="2147">
                  <c:v>447</c:v>
                </c:pt>
                <c:pt idx="2148">
                  <c:v>445</c:v>
                </c:pt>
                <c:pt idx="2149">
                  <c:v>442</c:v>
                </c:pt>
                <c:pt idx="2150">
                  <c:v>446</c:v>
                </c:pt>
                <c:pt idx="2151">
                  <c:v>445</c:v>
                </c:pt>
                <c:pt idx="2152">
                  <c:v>443</c:v>
                </c:pt>
                <c:pt idx="2153">
                  <c:v>445</c:v>
                </c:pt>
                <c:pt idx="2154">
                  <c:v>445</c:v>
                </c:pt>
                <c:pt idx="2155">
                  <c:v>444</c:v>
                </c:pt>
                <c:pt idx="2156">
                  <c:v>444</c:v>
                </c:pt>
                <c:pt idx="2157">
                  <c:v>445</c:v>
                </c:pt>
                <c:pt idx="2158">
                  <c:v>445</c:v>
                </c:pt>
                <c:pt idx="2159">
                  <c:v>445</c:v>
                </c:pt>
                <c:pt idx="2160">
                  <c:v>444</c:v>
                </c:pt>
                <c:pt idx="2161">
                  <c:v>444</c:v>
                </c:pt>
                <c:pt idx="2162">
                  <c:v>444</c:v>
                </c:pt>
                <c:pt idx="2163">
                  <c:v>445</c:v>
                </c:pt>
                <c:pt idx="2164">
                  <c:v>443</c:v>
                </c:pt>
                <c:pt idx="2165">
                  <c:v>444</c:v>
                </c:pt>
                <c:pt idx="2166">
                  <c:v>446</c:v>
                </c:pt>
                <c:pt idx="2167">
                  <c:v>444</c:v>
                </c:pt>
                <c:pt idx="2168">
                  <c:v>444</c:v>
                </c:pt>
                <c:pt idx="2169">
                  <c:v>445</c:v>
                </c:pt>
                <c:pt idx="2170">
                  <c:v>445</c:v>
                </c:pt>
                <c:pt idx="2171">
                  <c:v>444</c:v>
                </c:pt>
                <c:pt idx="2172">
                  <c:v>446</c:v>
                </c:pt>
                <c:pt idx="2173">
                  <c:v>444</c:v>
                </c:pt>
                <c:pt idx="2174">
                  <c:v>445</c:v>
                </c:pt>
                <c:pt idx="2175">
                  <c:v>444</c:v>
                </c:pt>
                <c:pt idx="2176">
                  <c:v>444</c:v>
                </c:pt>
                <c:pt idx="2177">
                  <c:v>445</c:v>
                </c:pt>
                <c:pt idx="2178">
                  <c:v>445</c:v>
                </c:pt>
                <c:pt idx="2179">
                  <c:v>446</c:v>
                </c:pt>
                <c:pt idx="2180">
                  <c:v>444</c:v>
                </c:pt>
                <c:pt idx="2181">
                  <c:v>442</c:v>
                </c:pt>
                <c:pt idx="2182">
                  <c:v>447</c:v>
                </c:pt>
                <c:pt idx="2183">
                  <c:v>444</c:v>
                </c:pt>
                <c:pt idx="2184">
                  <c:v>442</c:v>
                </c:pt>
                <c:pt idx="2185">
                  <c:v>446</c:v>
                </c:pt>
                <c:pt idx="2186">
                  <c:v>444</c:v>
                </c:pt>
                <c:pt idx="2187">
                  <c:v>444</c:v>
                </c:pt>
                <c:pt idx="2188">
                  <c:v>445</c:v>
                </c:pt>
                <c:pt idx="2189">
                  <c:v>445</c:v>
                </c:pt>
                <c:pt idx="2190">
                  <c:v>445</c:v>
                </c:pt>
                <c:pt idx="2191">
                  <c:v>445</c:v>
                </c:pt>
                <c:pt idx="2192">
                  <c:v>444</c:v>
                </c:pt>
                <c:pt idx="2193">
                  <c:v>444</c:v>
                </c:pt>
                <c:pt idx="2194">
                  <c:v>446</c:v>
                </c:pt>
                <c:pt idx="2195">
                  <c:v>444</c:v>
                </c:pt>
                <c:pt idx="2196">
                  <c:v>444</c:v>
                </c:pt>
                <c:pt idx="2197">
                  <c:v>443</c:v>
                </c:pt>
                <c:pt idx="2198">
                  <c:v>446</c:v>
                </c:pt>
                <c:pt idx="2199">
                  <c:v>446</c:v>
                </c:pt>
                <c:pt idx="2200">
                  <c:v>444</c:v>
                </c:pt>
                <c:pt idx="2201">
                  <c:v>445</c:v>
                </c:pt>
                <c:pt idx="2202">
                  <c:v>445</c:v>
                </c:pt>
                <c:pt idx="2203">
                  <c:v>444</c:v>
                </c:pt>
                <c:pt idx="2204">
                  <c:v>445</c:v>
                </c:pt>
                <c:pt idx="2205">
                  <c:v>445</c:v>
                </c:pt>
                <c:pt idx="2206">
                  <c:v>444</c:v>
                </c:pt>
                <c:pt idx="2207">
                  <c:v>446</c:v>
                </c:pt>
                <c:pt idx="2208">
                  <c:v>443</c:v>
                </c:pt>
                <c:pt idx="2209">
                  <c:v>445</c:v>
                </c:pt>
                <c:pt idx="2210">
                  <c:v>445</c:v>
                </c:pt>
                <c:pt idx="2211">
                  <c:v>444</c:v>
                </c:pt>
                <c:pt idx="2212">
                  <c:v>444</c:v>
                </c:pt>
                <c:pt idx="2213">
                  <c:v>444</c:v>
                </c:pt>
                <c:pt idx="2214">
                  <c:v>446</c:v>
                </c:pt>
                <c:pt idx="2215">
                  <c:v>445</c:v>
                </c:pt>
                <c:pt idx="2216">
                  <c:v>444</c:v>
                </c:pt>
                <c:pt idx="2217">
                  <c:v>445</c:v>
                </c:pt>
                <c:pt idx="2218">
                  <c:v>445</c:v>
                </c:pt>
                <c:pt idx="2219">
                  <c:v>444</c:v>
                </c:pt>
                <c:pt idx="2220">
                  <c:v>445</c:v>
                </c:pt>
                <c:pt idx="2221">
                  <c:v>446</c:v>
                </c:pt>
                <c:pt idx="2222">
                  <c:v>445</c:v>
                </c:pt>
                <c:pt idx="2223">
                  <c:v>445</c:v>
                </c:pt>
                <c:pt idx="2224">
                  <c:v>444</c:v>
                </c:pt>
                <c:pt idx="2225">
                  <c:v>445</c:v>
                </c:pt>
                <c:pt idx="2226">
                  <c:v>446</c:v>
                </c:pt>
                <c:pt idx="2227">
                  <c:v>444</c:v>
                </c:pt>
                <c:pt idx="2228">
                  <c:v>445</c:v>
                </c:pt>
                <c:pt idx="2229">
                  <c:v>445</c:v>
                </c:pt>
                <c:pt idx="2230">
                  <c:v>446</c:v>
                </c:pt>
                <c:pt idx="2231">
                  <c:v>445</c:v>
                </c:pt>
                <c:pt idx="2232">
                  <c:v>444</c:v>
                </c:pt>
                <c:pt idx="2233">
                  <c:v>446</c:v>
                </c:pt>
                <c:pt idx="2234">
                  <c:v>445</c:v>
                </c:pt>
                <c:pt idx="2235">
                  <c:v>444</c:v>
                </c:pt>
                <c:pt idx="2236">
                  <c:v>445</c:v>
                </c:pt>
                <c:pt idx="2237">
                  <c:v>445</c:v>
                </c:pt>
                <c:pt idx="2238">
                  <c:v>445</c:v>
                </c:pt>
                <c:pt idx="2239">
                  <c:v>444</c:v>
                </c:pt>
                <c:pt idx="2240">
                  <c:v>443</c:v>
                </c:pt>
                <c:pt idx="2241">
                  <c:v>445</c:v>
                </c:pt>
                <c:pt idx="2242">
                  <c:v>445</c:v>
                </c:pt>
                <c:pt idx="2243">
                  <c:v>444</c:v>
                </c:pt>
                <c:pt idx="2244">
                  <c:v>444</c:v>
                </c:pt>
                <c:pt idx="2245">
                  <c:v>443</c:v>
                </c:pt>
                <c:pt idx="2246">
                  <c:v>445</c:v>
                </c:pt>
                <c:pt idx="2247">
                  <c:v>445</c:v>
                </c:pt>
                <c:pt idx="2248">
                  <c:v>443</c:v>
                </c:pt>
                <c:pt idx="2249">
                  <c:v>446</c:v>
                </c:pt>
                <c:pt idx="2250">
                  <c:v>444</c:v>
                </c:pt>
                <c:pt idx="2251">
                  <c:v>443</c:v>
                </c:pt>
                <c:pt idx="2252">
                  <c:v>446</c:v>
                </c:pt>
                <c:pt idx="2253">
                  <c:v>445</c:v>
                </c:pt>
                <c:pt idx="2254">
                  <c:v>445</c:v>
                </c:pt>
                <c:pt idx="2255">
                  <c:v>445</c:v>
                </c:pt>
                <c:pt idx="2256">
                  <c:v>444</c:v>
                </c:pt>
                <c:pt idx="2257">
                  <c:v>444</c:v>
                </c:pt>
                <c:pt idx="2258">
                  <c:v>446</c:v>
                </c:pt>
                <c:pt idx="2259">
                  <c:v>444</c:v>
                </c:pt>
                <c:pt idx="2260">
                  <c:v>445</c:v>
                </c:pt>
                <c:pt idx="2261">
                  <c:v>445</c:v>
                </c:pt>
                <c:pt idx="2262">
                  <c:v>445</c:v>
                </c:pt>
                <c:pt idx="2263">
                  <c:v>445</c:v>
                </c:pt>
                <c:pt idx="2264">
                  <c:v>444</c:v>
                </c:pt>
                <c:pt idx="2265">
                  <c:v>446</c:v>
                </c:pt>
                <c:pt idx="2266">
                  <c:v>445</c:v>
                </c:pt>
                <c:pt idx="2267">
                  <c:v>443</c:v>
                </c:pt>
                <c:pt idx="2268">
                  <c:v>445</c:v>
                </c:pt>
                <c:pt idx="2269">
                  <c:v>445</c:v>
                </c:pt>
                <c:pt idx="2270">
                  <c:v>443</c:v>
                </c:pt>
                <c:pt idx="2271">
                  <c:v>445</c:v>
                </c:pt>
                <c:pt idx="2272">
                  <c:v>445</c:v>
                </c:pt>
                <c:pt idx="2273">
                  <c:v>445</c:v>
                </c:pt>
                <c:pt idx="2274">
                  <c:v>446</c:v>
                </c:pt>
                <c:pt idx="2275">
                  <c:v>444</c:v>
                </c:pt>
                <c:pt idx="2276">
                  <c:v>444</c:v>
                </c:pt>
                <c:pt idx="2277">
                  <c:v>444</c:v>
                </c:pt>
                <c:pt idx="2278">
                  <c:v>446</c:v>
                </c:pt>
                <c:pt idx="2279">
                  <c:v>444</c:v>
                </c:pt>
                <c:pt idx="2280">
                  <c:v>444</c:v>
                </c:pt>
                <c:pt idx="2281">
                  <c:v>444</c:v>
                </c:pt>
                <c:pt idx="2282">
                  <c:v>445</c:v>
                </c:pt>
                <c:pt idx="2283">
                  <c:v>444</c:v>
                </c:pt>
                <c:pt idx="2284">
                  <c:v>446</c:v>
                </c:pt>
                <c:pt idx="2285">
                  <c:v>446</c:v>
                </c:pt>
                <c:pt idx="2286">
                  <c:v>445</c:v>
                </c:pt>
                <c:pt idx="2287">
                  <c:v>445</c:v>
                </c:pt>
                <c:pt idx="2288">
                  <c:v>445</c:v>
                </c:pt>
                <c:pt idx="2289">
                  <c:v>445</c:v>
                </c:pt>
                <c:pt idx="2290">
                  <c:v>445</c:v>
                </c:pt>
                <c:pt idx="2291">
                  <c:v>445</c:v>
                </c:pt>
                <c:pt idx="2292">
                  <c:v>444</c:v>
                </c:pt>
                <c:pt idx="2293">
                  <c:v>445</c:v>
                </c:pt>
                <c:pt idx="2294">
                  <c:v>446</c:v>
                </c:pt>
                <c:pt idx="2295">
                  <c:v>444</c:v>
                </c:pt>
                <c:pt idx="2296">
                  <c:v>444</c:v>
                </c:pt>
                <c:pt idx="2297">
                  <c:v>447</c:v>
                </c:pt>
                <c:pt idx="2298">
                  <c:v>446</c:v>
                </c:pt>
                <c:pt idx="2299">
                  <c:v>446</c:v>
                </c:pt>
                <c:pt idx="2300">
                  <c:v>448</c:v>
                </c:pt>
                <c:pt idx="2301">
                  <c:v>448</c:v>
                </c:pt>
                <c:pt idx="2302">
                  <c:v>447</c:v>
                </c:pt>
                <c:pt idx="2303">
                  <c:v>448</c:v>
                </c:pt>
                <c:pt idx="2304">
                  <c:v>447</c:v>
                </c:pt>
                <c:pt idx="2305">
                  <c:v>449</c:v>
                </c:pt>
                <c:pt idx="2306">
                  <c:v>448</c:v>
                </c:pt>
                <c:pt idx="2307">
                  <c:v>447</c:v>
                </c:pt>
                <c:pt idx="2308">
                  <c:v>448</c:v>
                </c:pt>
                <c:pt idx="2309">
                  <c:v>447</c:v>
                </c:pt>
                <c:pt idx="2310">
                  <c:v>448</c:v>
                </c:pt>
                <c:pt idx="2311">
                  <c:v>448</c:v>
                </c:pt>
                <c:pt idx="2312">
                  <c:v>447</c:v>
                </c:pt>
                <c:pt idx="2313">
                  <c:v>450</c:v>
                </c:pt>
                <c:pt idx="2314">
                  <c:v>448</c:v>
                </c:pt>
                <c:pt idx="2315">
                  <c:v>447</c:v>
                </c:pt>
                <c:pt idx="2316">
                  <c:v>451</c:v>
                </c:pt>
                <c:pt idx="2317">
                  <c:v>449</c:v>
                </c:pt>
                <c:pt idx="2318">
                  <c:v>448</c:v>
                </c:pt>
                <c:pt idx="2319">
                  <c:v>449</c:v>
                </c:pt>
                <c:pt idx="2320">
                  <c:v>449</c:v>
                </c:pt>
                <c:pt idx="2321">
                  <c:v>449</c:v>
                </c:pt>
                <c:pt idx="2322">
                  <c:v>449</c:v>
                </c:pt>
                <c:pt idx="2323">
                  <c:v>447</c:v>
                </c:pt>
                <c:pt idx="2324">
                  <c:v>449</c:v>
                </c:pt>
                <c:pt idx="2325">
                  <c:v>450</c:v>
                </c:pt>
                <c:pt idx="2326">
                  <c:v>448</c:v>
                </c:pt>
                <c:pt idx="2327">
                  <c:v>448</c:v>
                </c:pt>
                <c:pt idx="2328">
                  <c:v>449</c:v>
                </c:pt>
                <c:pt idx="2329">
                  <c:v>450</c:v>
                </c:pt>
                <c:pt idx="2330">
                  <c:v>449</c:v>
                </c:pt>
                <c:pt idx="2331">
                  <c:v>448</c:v>
                </c:pt>
                <c:pt idx="2332">
                  <c:v>450</c:v>
                </c:pt>
                <c:pt idx="2333">
                  <c:v>450</c:v>
                </c:pt>
                <c:pt idx="2334">
                  <c:v>447</c:v>
                </c:pt>
                <c:pt idx="2335">
                  <c:v>448</c:v>
                </c:pt>
                <c:pt idx="2336">
                  <c:v>449</c:v>
                </c:pt>
                <c:pt idx="2337">
                  <c:v>449</c:v>
                </c:pt>
                <c:pt idx="2338">
                  <c:v>449</c:v>
                </c:pt>
                <c:pt idx="2339">
                  <c:v>448</c:v>
                </c:pt>
                <c:pt idx="2340">
                  <c:v>449</c:v>
                </c:pt>
                <c:pt idx="2341">
                  <c:v>448</c:v>
                </c:pt>
                <c:pt idx="2342">
                  <c:v>448</c:v>
                </c:pt>
                <c:pt idx="2343">
                  <c:v>448</c:v>
                </c:pt>
                <c:pt idx="2344">
                  <c:v>449</c:v>
                </c:pt>
                <c:pt idx="2345">
                  <c:v>450</c:v>
                </c:pt>
                <c:pt idx="2346">
                  <c:v>448</c:v>
                </c:pt>
                <c:pt idx="2347">
                  <c:v>447</c:v>
                </c:pt>
                <c:pt idx="2348">
                  <c:v>449</c:v>
                </c:pt>
                <c:pt idx="2349">
                  <c:v>449</c:v>
                </c:pt>
                <c:pt idx="2350">
                  <c:v>447</c:v>
                </c:pt>
                <c:pt idx="2351">
                  <c:v>448</c:v>
                </c:pt>
                <c:pt idx="2352">
                  <c:v>448</c:v>
                </c:pt>
                <c:pt idx="2353">
                  <c:v>449</c:v>
                </c:pt>
                <c:pt idx="2354">
                  <c:v>448</c:v>
                </c:pt>
                <c:pt idx="2355">
                  <c:v>448</c:v>
                </c:pt>
                <c:pt idx="2356">
                  <c:v>448</c:v>
                </c:pt>
                <c:pt idx="2357">
                  <c:v>449</c:v>
                </c:pt>
                <c:pt idx="2358">
                  <c:v>449</c:v>
                </c:pt>
                <c:pt idx="2359">
                  <c:v>448</c:v>
                </c:pt>
                <c:pt idx="2360">
                  <c:v>449</c:v>
                </c:pt>
                <c:pt idx="2361">
                  <c:v>449</c:v>
                </c:pt>
                <c:pt idx="2362">
                  <c:v>448</c:v>
                </c:pt>
                <c:pt idx="2363">
                  <c:v>448</c:v>
                </c:pt>
                <c:pt idx="2364">
                  <c:v>450</c:v>
                </c:pt>
                <c:pt idx="2365">
                  <c:v>448</c:v>
                </c:pt>
                <c:pt idx="2366">
                  <c:v>447</c:v>
                </c:pt>
                <c:pt idx="2367">
                  <c:v>449</c:v>
                </c:pt>
                <c:pt idx="2368">
                  <c:v>448</c:v>
                </c:pt>
                <c:pt idx="2369">
                  <c:v>448</c:v>
                </c:pt>
                <c:pt idx="2370">
                  <c:v>448</c:v>
                </c:pt>
                <c:pt idx="2371">
                  <c:v>447</c:v>
                </c:pt>
                <c:pt idx="2372">
                  <c:v>448</c:v>
                </c:pt>
                <c:pt idx="2373">
                  <c:v>447</c:v>
                </c:pt>
                <c:pt idx="2374">
                  <c:v>447</c:v>
                </c:pt>
                <c:pt idx="2375">
                  <c:v>448</c:v>
                </c:pt>
                <c:pt idx="2376">
                  <c:v>448</c:v>
                </c:pt>
                <c:pt idx="2377">
                  <c:v>448</c:v>
                </c:pt>
                <c:pt idx="2378">
                  <c:v>447</c:v>
                </c:pt>
                <c:pt idx="2379">
                  <c:v>446</c:v>
                </c:pt>
                <c:pt idx="2380">
                  <c:v>449</c:v>
                </c:pt>
                <c:pt idx="2381">
                  <c:v>447</c:v>
                </c:pt>
                <c:pt idx="2382">
                  <c:v>446</c:v>
                </c:pt>
                <c:pt idx="2383">
                  <c:v>448</c:v>
                </c:pt>
                <c:pt idx="2384">
                  <c:v>448</c:v>
                </c:pt>
                <c:pt idx="2385">
                  <c:v>448</c:v>
                </c:pt>
                <c:pt idx="2386">
                  <c:v>449</c:v>
                </c:pt>
                <c:pt idx="2387">
                  <c:v>446</c:v>
                </c:pt>
                <c:pt idx="2388">
                  <c:v>449</c:v>
                </c:pt>
                <c:pt idx="2389">
                  <c:v>450</c:v>
                </c:pt>
                <c:pt idx="2390">
                  <c:v>448</c:v>
                </c:pt>
                <c:pt idx="2391">
                  <c:v>449</c:v>
                </c:pt>
                <c:pt idx="2392">
                  <c:v>450</c:v>
                </c:pt>
                <c:pt idx="2393">
                  <c:v>449</c:v>
                </c:pt>
                <c:pt idx="2394">
                  <c:v>448</c:v>
                </c:pt>
                <c:pt idx="2395">
                  <c:v>449</c:v>
                </c:pt>
                <c:pt idx="2396">
                  <c:v>450</c:v>
                </c:pt>
                <c:pt idx="2397">
                  <c:v>449</c:v>
                </c:pt>
                <c:pt idx="2398">
                  <c:v>447</c:v>
                </c:pt>
                <c:pt idx="2399">
                  <c:v>450</c:v>
                </c:pt>
                <c:pt idx="2400">
                  <c:v>450</c:v>
                </c:pt>
                <c:pt idx="2401">
                  <c:v>449</c:v>
                </c:pt>
                <c:pt idx="2402">
                  <c:v>449</c:v>
                </c:pt>
                <c:pt idx="2403">
                  <c:v>447</c:v>
                </c:pt>
                <c:pt idx="2404">
                  <c:v>448</c:v>
                </c:pt>
                <c:pt idx="2405">
                  <c:v>446</c:v>
                </c:pt>
                <c:pt idx="2406">
                  <c:v>445</c:v>
                </c:pt>
                <c:pt idx="2407">
                  <c:v>444</c:v>
                </c:pt>
                <c:pt idx="2408">
                  <c:v>445</c:v>
                </c:pt>
                <c:pt idx="2409">
                  <c:v>443</c:v>
                </c:pt>
                <c:pt idx="2410">
                  <c:v>442</c:v>
                </c:pt>
                <c:pt idx="2411">
                  <c:v>443</c:v>
                </c:pt>
                <c:pt idx="2412">
                  <c:v>443</c:v>
                </c:pt>
                <c:pt idx="2413">
                  <c:v>441</c:v>
                </c:pt>
                <c:pt idx="2414">
                  <c:v>441</c:v>
                </c:pt>
                <c:pt idx="2415">
                  <c:v>441</c:v>
                </c:pt>
                <c:pt idx="2416">
                  <c:v>441</c:v>
                </c:pt>
                <c:pt idx="2417">
                  <c:v>441</c:v>
                </c:pt>
                <c:pt idx="2418">
                  <c:v>440</c:v>
                </c:pt>
                <c:pt idx="2419">
                  <c:v>440</c:v>
                </c:pt>
                <c:pt idx="2420">
                  <c:v>442</c:v>
                </c:pt>
                <c:pt idx="2421">
                  <c:v>442</c:v>
                </c:pt>
                <c:pt idx="2422">
                  <c:v>440</c:v>
                </c:pt>
                <c:pt idx="2423">
                  <c:v>441</c:v>
                </c:pt>
                <c:pt idx="2424">
                  <c:v>442</c:v>
                </c:pt>
                <c:pt idx="2425">
                  <c:v>441</c:v>
                </c:pt>
                <c:pt idx="2426">
                  <c:v>441</c:v>
                </c:pt>
                <c:pt idx="2427">
                  <c:v>440</c:v>
                </c:pt>
                <c:pt idx="2428">
                  <c:v>442</c:v>
                </c:pt>
                <c:pt idx="2429">
                  <c:v>440</c:v>
                </c:pt>
                <c:pt idx="2430">
                  <c:v>440</c:v>
                </c:pt>
                <c:pt idx="2431">
                  <c:v>443</c:v>
                </c:pt>
                <c:pt idx="2432">
                  <c:v>441</c:v>
                </c:pt>
                <c:pt idx="2433">
                  <c:v>441</c:v>
                </c:pt>
                <c:pt idx="2434">
                  <c:v>441</c:v>
                </c:pt>
                <c:pt idx="2435">
                  <c:v>441</c:v>
                </c:pt>
                <c:pt idx="2436">
                  <c:v>442</c:v>
                </c:pt>
                <c:pt idx="2437">
                  <c:v>441</c:v>
                </c:pt>
                <c:pt idx="2438">
                  <c:v>440</c:v>
                </c:pt>
                <c:pt idx="2439">
                  <c:v>442</c:v>
                </c:pt>
                <c:pt idx="2440">
                  <c:v>442</c:v>
                </c:pt>
                <c:pt idx="2441">
                  <c:v>441</c:v>
                </c:pt>
                <c:pt idx="2442">
                  <c:v>442</c:v>
                </c:pt>
                <c:pt idx="2443">
                  <c:v>443</c:v>
                </c:pt>
                <c:pt idx="2444">
                  <c:v>443</c:v>
                </c:pt>
                <c:pt idx="2445">
                  <c:v>442</c:v>
                </c:pt>
                <c:pt idx="2446">
                  <c:v>441</c:v>
                </c:pt>
                <c:pt idx="2447">
                  <c:v>443</c:v>
                </c:pt>
                <c:pt idx="2448">
                  <c:v>442</c:v>
                </c:pt>
                <c:pt idx="2449">
                  <c:v>441</c:v>
                </c:pt>
                <c:pt idx="2450">
                  <c:v>442</c:v>
                </c:pt>
                <c:pt idx="2451">
                  <c:v>440</c:v>
                </c:pt>
                <c:pt idx="2452">
                  <c:v>443</c:v>
                </c:pt>
                <c:pt idx="2453">
                  <c:v>443</c:v>
                </c:pt>
                <c:pt idx="2454">
                  <c:v>440</c:v>
                </c:pt>
                <c:pt idx="2455">
                  <c:v>442</c:v>
                </c:pt>
                <c:pt idx="2456">
                  <c:v>443</c:v>
                </c:pt>
                <c:pt idx="2457">
                  <c:v>440</c:v>
                </c:pt>
                <c:pt idx="2458">
                  <c:v>441</c:v>
                </c:pt>
                <c:pt idx="2459">
                  <c:v>442</c:v>
                </c:pt>
                <c:pt idx="2460">
                  <c:v>442</c:v>
                </c:pt>
                <c:pt idx="2461">
                  <c:v>441</c:v>
                </c:pt>
                <c:pt idx="2462">
                  <c:v>441</c:v>
                </c:pt>
                <c:pt idx="2463">
                  <c:v>443</c:v>
                </c:pt>
                <c:pt idx="2464">
                  <c:v>442</c:v>
                </c:pt>
                <c:pt idx="2465">
                  <c:v>442</c:v>
                </c:pt>
                <c:pt idx="2466">
                  <c:v>442</c:v>
                </c:pt>
                <c:pt idx="2467">
                  <c:v>442</c:v>
                </c:pt>
                <c:pt idx="2468">
                  <c:v>443</c:v>
                </c:pt>
                <c:pt idx="2469">
                  <c:v>441</c:v>
                </c:pt>
                <c:pt idx="2470">
                  <c:v>440</c:v>
                </c:pt>
                <c:pt idx="2471">
                  <c:v>443</c:v>
                </c:pt>
                <c:pt idx="2472">
                  <c:v>443</c:v>
                </c:pt>
                <c:pt idx="2473">
                  <c:v>441</c:v>
                </c:pt>
                <c:pt idx="2474">
                  <c:v>441</c:v>
                </c:pt>
                <c:pt idx="2475">
                  <c:v>443</c:v>
                </c:pt>
                <c:pt idx="2476">
                  <c:v>442</c:v>
                </c:pt>
                <c:pt idx="2477">
                  <c:v>442</c:v>
                </c:pt>
                <c:pt idx="2478">
                  <c:v>441</c:v>
                </c:pt>
                <c:pt idx="2479">
                  <c:v>443</c:v>
                </c:pt>
                <c:pt idx="2480">
                  <c:v>442</c:v>
                </c:pt>
                <c:pt idx="2481">
                  <c:v>442</c:v>
                </c:pt>
                <c:pt idx="2482">
                  <c:v>440</c:v>
                </c:pt>
                <c:pt idx="2483">
                  <c:v>442</c:v>
                </c:pt>
                <c:pt idx="2484">
                  <c:v>443</c:v>
                </c:pt>
                <c:pt idx="2485">
                  <c:v>442</c:v>
                </c:pt>
                <c:pt idx="2486">
                  <c:v>441</c:v>
                </c:pt>
                <c:pt idx="2487">
                  <c:v>442</c:v>
                </c:pt>
                <c:pt idx="2488">
                  <c:v>442</c:v>
                </c:pt>
                <c:pt idx="2489">
                  <c:v>440</c:v>
                </c:pt>
                <c:pt idx="2490">
                  <c:v>442</c:v>
                </c:pt>
                <c:pt idx="2491">
                  <c:v>442</c:v>
                </c:pt>
                <c:pt idx="2492">
                  <c:v>442</c:v>
                </c:pt>
                <c:pt idx="2493">
                  <c:v>440</c:v>
                </c:pt>
                <c:pt idx="2494">
                  <c:v>441</c:v>
                </c:pt>
                <c:pt idx="2495">
                  <c:v>443</c:v>
                </c:pt>
                <c:pt idx="2496">
                  <c:v>442</c:v>
                </c:pt>
                <c:pt idx="2497">
                  <c:v>441</c:v>
                </c:pt>
                <c:pt idx="2498">
                  <c:v>441</c:v>
                </c:pt>
                <c:pt idx="2499">
                  <c:v>441</c:v>
                </c:pt>
                <c:pt idx="2500">
                  <c:v>443</c:v>
                </c:pt>
                <c:pt idx="2501">
                  <c:v>440</c:v>
                </c:pt>
                <c:pt idx="2502">
                  <c:v>440</c:v>
                </c:pt>
                <c:pt idx="2503">
                  <c:v>443</c:v>
                </c:pt>
                <c:pt idx="2504">
                  <c:v>441</c:v>
                </c:pt>
                <c:pt idx="2505">
                  <c:v>440</c:v>
                </c:pt>
                <c:pt idx="2506">
                  <c:v>443</c:v>
                </c:pt>
                <c:pt idx="2507">
                  <c:v>442</c:v>
                </c:pt>
                <c:pt idx="2508">
                  <c:v>441</c:v>
                </c:pt>
                <c:pt idx="2509">
                  <c:v>441</c:v>
                </c:pt>
                <c:pt idx="2510">
                  <c:v>441</c:v>
                </c:pt>
                <c:pt idx="2511">
                  <c:v>441</c:v>
                </c:pt>
                <c:pt idx="2512">
                  <c:v>442</c:v>
                </c:pt>
                <c:pt idx="2513">
                  <c:v>440</c:v>
                </c:pt>
                <c:pt idx="2514">
                  <c:v>442</c:v>
                </c:pt>
                <c:pt idx="2515">
                  <c:v>441</c:v>
                </c:pt>
                <c:pt idx="2516">
                  <c:v>442</c:v>
                </c:pt>
                <c:pt idx="2517">
                  <c:v>442</c:v>
                </c:pt>
                <c:pt idx="2518">
                  <c:v>440</c:v>
                </c:pt>
                <c:pt idx="2519">
                  <c:v>442</c:v>
                </c:pt>
                <c:pt idx="2520">
                  <c:v>441</c:v>
                </c:pt>
                <c:pt idx="2521">
                  <c:v>439</c:v>
                </c:pt>
                <c:pt idx="2522">
                  <c:v>440</c:v>
                </c:pt>
                <c:pt idx="2523">
                  <c:v>441</c:v>
                </c:pt>
                <c:pt idx="2524">
                  <c:v>439</c:v>
                </c:pt>
                <c:pt idx="2525">
                  <c:v>440</c:v>
                </c:pt>
                <c:pt idx="2526">
                  <c:v>441</c:v>
                </c:pt>
                <c:pt idx="2527">
                  <c:v>441</c:v>
                </c:pt>
                <c:pt idx="2528">
                  <c:v>441</c:v>
                </c:pt>
                <c:pt idx="2529">
                  <c:v>440</c:v>
                </c:pt>
                <c:pt idx="2530">
                  <c:v>440</c:v>
                </c:pt>
                <c:pt idx="2531">
                  <c:v>441</c:v>
                </c:pt>
                <c:pt idx="2532">
                  <c:v>440</c:v>
                </c:pt>
                <c:pt idx="2533">
                  <c:v>438</c:v>
                </c:pt>
                <c:pt idx="2534">
                  <c:v>439</c:v>
                </c:pt>
                <c:pt idx="2535">
                  <c:v>441</c:v>
                </c:pt>
                <c:pt idx="2536">
                  <c:v>440</c:v>
                </c:pt>
                <c:pt idx="2537">
                  <c:v>439</c:v>
                </c:pt>
                <c:pt idx="2538">
                  <c:v>441</c:v>
                </c:pt>
                <c:pt idx="2539">
                  <c:v>441</c:v>
                </c:pt>
                <c:pt idx="2540">
                  <c:v>439</c:v>
                </c:pt>
                <c:pt idx="2541">
                  <c:v>440</c:v>
                </c:pt>
                <c:pt idx="2542">
                  <c:v>440</c:v>
                </c:pt>
                <c:pt idx="2543">
                  <c:v>440</c:v>
                </c:pt>
                <c:pt idx="2544">
                  <c:v>440</c:v>
                </c:pt>
                <c:pt idx="2545">
                  <c:v>440</c:v>
                </c:pt>
                <c:pt idx="2546">
                  <c:v>441</c:v>
                </c:pt>
                <c:pt idx="2547">
                  <c:v>443</c:v>
                </c:pt>
                <c:pt idx="2548">
                  <c:v>444</c:v>
                </c:pt>
                <c:pt idx="2549">
                  <c:v>444</c:v>
                </c:pt>
                <c:pt idx="2550">
                  <c:v>445</c:v>
                </c:pt>
                <c:pt idx="2551">
                  <c:v>447</c:v>
                </c:pt>
                <c:pt idx="2552">
                  <c:v>445</c:v>
                </c:pt>
                <c:pt idx="2553">
                  <c:v>444</c:v>
                </c:pt>
                <c:pt idx="2554">
                  <c:v>448</c:v>
                </c:pt>
                <c:pt idx="2555">
                  <c:v>446</c:v>
                </c:pt>
                <c:pt idx="2556">
                  <c:v>446</c:v>
                </c:pt>
                <c:pt idx="2557">
                  <c:v>445</c:v>
                </c:pt>
                <c:pt idx="2558">
                  <c:v>447</c:v>
                </c:pt>
                <c:pt idx="2559">
                  <c:v>448</c:v>
                </c:pt>
                <c:pt idx="2560">
                  <c:v>447</c:v>
                </c:pt>
                <c:pt idx="2561">
                  <c:v>446</c:v>
                </c:pt>
                <c:pt idx="2562">
                  <c:v>447</c:v>
                </c:pt>
                <c:pt idx="2563">
                  <c:v>448</c:v>
                </c:pt>
                <c:pt idx="2564">
                  <c:v>447</c:v>
                </c:pt>
                <c:pt idx="2565">
                  <c:v>445</c:v>
                </c:pt>
                <c:pt idx="2566">
                  <c:v>446</c:v>
                </c:pt>
                <c:pt idx="2567">
                  <c:v>448</c:v>
                </c:pt>
                <c:pt idx="2568">
                  <c:v>447</c:v>
                </c:pt>
                <c:pt idx="2569">
                  <c:v>446</c:v>
                </c:pt>
                <c:pt idx="2570">
                  <c:v>448</c:v>
                </c:pt>
                <c:pt idx="2571">
                  <c:v>447</c:v>
                </c:pt>
                <c:pt idx="2572">
                  <c:v>446</c:v>
                </c:pt>
                <c:pt idx="2573">
                  <c:v>447</c:v>
                </c:pt>
                <c:pt idx="2574">
                  <c:v>447</c:v>
                </c:pt>
                <c:pt idx="2575">
                  <c:v>447</c:v>
                </c:pt>
                <c:pt idx="2576">
                  <c:v>447</c:v>
                </c:pt>
                <c:pt idx="2577">
                  <c:v>445</c:v>
                </c:pt>
                <c:pt idx="2578">
                  <c:v>447</c:v>
                </c:pt>
                <c:pt idx="2579">
                  <c:v>448</c:v>
                </c:pt>
                <c:pt idx="2580">
                  <c:v>446</c:v>
                </c:pt>
                <c:pt idx="2581">
                  <c:v>446</c:v>
                </c:pt>
                <c:pt idx="2582">
                  <c:v>447</c:v>
                </c:pt>
                <c:pt idx="2583">
                  <c:v>447</c:v>
                </c:pt>
                <c:pt idx="2584">
                  <c:v>446</c:v>
                </c:pt>
                <c:pt idx="2585">
                  <c:v>446</c:v>
                </c:pt>
                <c:pt idx="2586">
                  <c:v>447</c:v>
                </c:pt>
                <c:pt idx="2587">
                  <c:v>446</c:v>
                </c:pt>
                <c:pt idx="2588">
                  <c:v>444</c:v>
                </c:pt>
                <c:pt idx="2589">
                  <c:v>447</c:v>
                </c:pt>
                <c:pt idx="2590">
                  <c:v>446</c:v>
                </c:pt>
                <c:pt idx="2591">
                  <c:v>446</c:v>
                </c:pt>
                <c:pt idx="2592">
                  <c:v>447</c:v>
                </c:pt>
                <c:pt idx="2593">
                  <c:v>445</c:v>
                </c:pt>
                <c:pt idx="2594">
                  <c:v>447</c:v>
                </c:pt>
                <c:pt idx="2595">
                  <c:v>447</c:v>
                </c:pt>
                <c:pt idx="2596">
                  <c:v>446</c:v>
                </c:pt>
                <c:pt idx="2597">
                  <c:v>445</c:v>
                </c:pt>
                <c:pt idx="2598">
                  <c:v>447</c:v>
                </c:pt>
                <c:pt idx="2599">
                  <c:v>445</c:v>
                </c:pt>
                <c:pt idx="2600">
                  <c:v>445</c:v>
                </c:pt>
                <c:pt idx="2601">
                  <c:v>445</c:v>
                </c:pt>
                <c:pt idx="2602">
                  <c:v>447</c:v>
                </c:pt>
                <c:pt idx="2603">
                  <c:v>446</c:v>
                </c:pt>
                <c:pt idx="2604">
                  <c:v>444</c:v>
                </c:pt>
                <c:pt idx="2605">
                  <c:v>445</c:v>
                </c:pt>
                <c:pt idx="2606">
                  <c:v>445</c:v>
                </c:pt>
                <c:pt idx="2607">
                  <c:v>445</c:v>
                </c:pt>
                <c:pt idx="2608">
                  <c:v>444</c:v>
                </c:pt>
                <c:pt idx="2609">
                  <c:v>443</c:v>
                </c:pt>
                <c:pt idx="2610">
                  <c:v>444</c:v>
                </c:pt>
                <c:pt idx="2611">
                  <c:v>445</c:v>
                </c:pt>
                <c:pt idx="2612">
                  <c:v>445</c:v>
                </c:pt>
                <c:pt idx="2613">
                  <c:v>444</c:v>
                </c:pt>
                <c:pt idx="2614">
                  <c:v>445</c:v>
                </c:pt>
                <c:pt idx="2615">
                  <c:v>445</c:v>
                </c:pt>
                <c:pt idx="2616">
                  <c:v>444</c:v>
                </c:pt>
                <c:pt idx="2617">
                  <c:v>445</c:v>
                </c:pt>
                <c:pt idx="2618">
                  <c:v>446</c:v>
                </c:pt>
                <c:pt idx="2619">
                  <c:v>445</c:v>
                </c:pt>
                <c:pt idx="2620">
                  <c:v>444</c:v>
                </c:pt>
                <c:pt idx="2621">
                  <c:v>445</c:v>
                </c:pt>
                <c:pt idx="2622">
                  <c:v>445</c:v>
                </c:pt>
                <c:pt idx="2623">
                  <c:v>446</c:v>
                </c:pt>
                <c:pt idx="2624">
                  <c:v>445</c:v>
                </c:pt>
                <c:pt idx="2625">
                  <c:v>444</c:v>
                </c:pt>
                <c:pt idx="2626">
                  <c:v>446</c:v>
                </c:pt>
                <c:pt idx="2627">
                  <c:v>446</c:v>
                </c:pt>
                <c:pt idx="2628">
                  <c:v>444</c:v>
                </c:pt>
                <c:pt idx="2629">
                  <c:v>444</c:v>
                </c:pt>
                <c:pt idx="2630">
                  <c:v>445</c:v>
                </c:pt>
                <c:pt idx="2631">
                  <c:v>445</c:v>
                </c:pt>
                <c:pt idx="2632">
                  <c:v>445</c:v>
                </c:pt>
                <c:pt idx="2633">
                  <c:v>446</c:v>
                </c:pt>
                <c:pt idx="2634">
                  <c:v>447</c:v>
                </c:pt>
                <c:pt idx="2635">
                  <c:v>445</c:v>
                </c:pt>
                <c:pt idx="2636">
                  <c:v>445</c:v>
                </c:pt>
                <c:pt idx="2637">
                  <c:v>443</c:v>
                </c:pt>
                <c:pt idx="2638">
                  <c:v>442</c:v>
                </c:pt>
                <c:pt idx="2639">
                  <c:v>441</c:v>
                </c:pt>
                <c:pt idx="2640">
                  <c:v>441</c:v>
                </c:pt>
                <c:pt idx="2641">
                  <c:v>438</c:v>
                </c:pt>
                <c:pt idx="2642">
                  <c:v>441</c:v>
                </c:pt>
                <c:pt idx="2643">
                  <c:v>442</c:v>
                </c:pt>
                <c:pt idx="2644">
                  <c:v>439</c:v>
                </c:pt>
                <c:pt idx="2645">
                  <c:v>441</c:v>
                </c:pt>
                <c:pt idx="2646">
                  <c:v>441</c:v>
                </c:pt>
                <c:pt idx="2647">
                  <c:v>440</c:v>
                </c:pt>
                <c:pt idx="2648">
                  <c:v>439</c:v>
                </c:pt>
                <c:pt idx="2649">
                  <c:v>441</c:v>
                </c:pt>
                <c:pt idx="2650">
                  <c:v>440</c:v>
                </c:pt>
                <c:pt idx="2651">
                  <c:v>440</c:v>
                </c:pt>
                <c:pt idx="2652">
                  <c:v>438</c:v>
                </c:pt>
                <c:pt idx="2653">
                  <c:v>441</c:v>
                </c:pt>
                <c:pt idx="2654">
                  <c:v>441</c:v>
                </c:pt>
                <c:pt idx="2655">
                  <c:v>440</c:v>
                </c:pt>
                <c:pt idx="2656">
                  <c:v>441</c:v>
                </c:pt>
                <c:pt idx="2657">
                  <c:v>439</c:v>
                </c:pt>
                <c:pt idx="2658">
                  <c:v>440</c:v>
                </c:pt>
                <c:pt idx="2659">
                  <c:v>440</c:v>
                </c:pt>
                <c:pt idx="2660">
                  <c:v>438</c:v>
                </c:pt>
                <c:pt idx="2661">
                  <c:v>438</c:v>
                </c:pt>
                <c:pt idx="2662">
                  <c:v>441</c:v>
                </c:pt>
                <c:pt idx="2663">
                  <c:v>437</c:v>
                </c:pt>
                <c:pt idx="2664">
                  <c:v>439</c:v>
                </c:pt>
                <c:pt idx="2665">
                  <c:v>440</c:v>
                </c:pt>
                <c:pt idx="2666">
                  <c:v>440</c:v>
                </c:pt>
                <c:pt idx="2667">
                  <c:v>439</c:v>
                </c:pt>
                <c:pt idx="2668">
                  <c:v>439</c:v>
                </c:pt>
                <c:pt idx="2669">
                  <c:v>440</c:v>
                </c:pt>
                <c:pt idx="2670">
                  <c:v>439</c:v>
                </c:pt>
                <c:pt idx="2671">
                  <c:v>440</c:v>
                </c:pt>
                <c:pt idx="2672">
                  <c:v>438</c:v>
                </c:pt>
                <c:pt idx="2673">
                  <c:v>439</c:v>
                </c:pt>
                <c:pt idx="2674">
                  <c:v>440</c:v>
                </c:pt>
                <c:pt idx="2675">
                  <c:v>439</c:v>
                </c:pt>
                <c:pt idx="2676">
                  <c:v>437</c:v>
                </c:pt>
                <c:pt idx="2677">
                  <c:v>440</c:v>
                </c:pt>
                <c:pt idx="2678">
                  <c:v>440</c:v>
                </c:pt>
                <c:pt idx="2679">
                  <c:v>438</c:v>
                </c:pt>
                <c:pt idx="2680">
                  <c:v>439</c:v>
                </c:pt>
                <c:pt idx="2681">
                  <c:v>440</c:v>
                </c:pt>
                <c:pt idx="2682">
                  <c:v>439</c:v>
                </c:pt>
                <c:pt idx="2683">
                  <c:v>438</c:v>
                </c:pt>
                <c:pt idx="2684">
                  <c:v>439</c:v>
                </c:pt>
                <c:pt idx="2685">
                  <c:v>440</c:v>
                </c:pt>
                <c:pt idx="2686">
                  <c:v>439</c:v>
                </c:pt>
                <c:pt idx="2687">
                  <c:v>439</c:v>
                </c:pt>
                <c:pt idx="2688">
                  <c:v>439</c:v>
                </c:pt>
                <c:pt idx="2689">
                  <c:v>438</c:v>
                </c:pt>
                <c:pt idx="2690">
                  <c:v>439</c:v>
                </c:pt>
                <c:pt idx="2691">
                  <c:v>439</c:v>
                </c:pt>
                <c:pt idx="2692">
                  <c:v>437</c:v>
                </c:pt>
                <c:pt idx="2693">
                  <c:v>438</c:v>
                </c:pt>
                <c:pt idx="2694">
                  <c:v>438</c:v>
                </c:pt>
                <c:pt idx="2695">
                  <c:v>438</c:v>
                </c:pt>
                <c:pt idx="2696">
                  <c:v>440</c:v>
                </c:pt>
                <c:pt idx="2697">
                  <c:v>441</c:v>
                </c:pt>
                <c:pt idx="2698">
                  <c:v>439</c:v>
                </c:pt>
                <c:pt idx="2699">
                  <c:v>439</c:v>
                </c:pt>
                <c:pt idx="2700">
                  <c:v>438</c:v>
                </c:pt>
                <c:pt idx="2701">
                  <c:v>440</c:v>
                </c:pt>
                <c:pt idx="2702">
                  <c:v>439</c:v>
                </c:pt>
                <c:pt idx="2703">
                  <c:v>439</c:v>
                </c:pt>
                <c:pt idx="2704">
                  <c:v>439</c:v>
                </c:pt>
                <c:pt idx="2705">
                  <c:v>438</c:v>
                </c:pt>
                <c:pt idx="2706">
                  <c:v>440</c:v>
                </c:pt>
                <c:pt idx="2707">
                  <c:v>439</c:v>
                </c:pt>
                <c:pt idx="2708">
                  <c:v>438</c:v>
                </c:pt>
                <c:pt idx="2709">
                  <c:v>440</c:v>
                </c:pt>
                <c:pt idx="2710">
                  <c:v>439</c:v>
                </c:pt>
                <c:pt idx="2711">
                  <c:v>437</c:v>
                </c:pt>
                <c:pt idx="2712">
                  <c:v>439</c:v>
                </c:pt>
                <c:pt idx="2713">
                  <c:v>439</c:v>
                </c:pt>
                <c:pt idx="2714">
                  <c:v>438</c:v>
                </c:pt>
                <c:pt idx="2715">
                  <c:v>439</c:v>
                </c:pt>
                <c:pt idx="2716">
                  <c:v>437</c:v>
                </c:pt>
                <c:pt idx="2717">
                  <c:v>439</c:v>
                </c:pt>
                <c:pt idx="2718">
                  <c:v>440</c:v>
                </c:pt>
                <c:pt idx="2719">
                  <c:v>439</c:v>
                </c:pt>
                <c:pt idx="2720">
                  <c:v>439</c:v>
                </c:pt>
                <c:pt idx="2721">
                  <c:v>438</c:v>
                </c:pt>
                <c:pt idx="2722">
                  <c:v>439</c:v>
                </c:pt>
                <c:pt idx="2723">
                  <c:v>438</c:v>
                </c:pt>
                <c:pt idx="2724">
                  <c:v>437</c:v>
                </c:pt>
                <c:pt idx="2725">
                  <c:v>437</c:v>
                </c:pt>
                <c:pt idx="2726">
                  <c:v>439</c:v>
                </c:pt>
                <c:pt idx="2727">
                  <c:v>437</c:v>
                </c:pt>
                <c:pt idx="2728">
                  <c:v>438</c:v>
                </c:pt>
                <c:pt idx="2729">
                  <c:v>440</c:v>
                </c:pt>
                <c:pt idx="2730">
                  <c:v>439</c:v>
                </c:pt>
                <c:pt idx="2731">
                  <c:v>438</c:v>
                </c:pt>
                <c:pt idx="2732">
                  <c:v>439</c:v>
                </c:pt>
                <c:pt idx="2733">
                  <c:v>439</c:v>
                </c:pt>
                <c:pt idx="2734">
                  <c:v>439</c:v>
                </c:pt>
                <c:pt idx="2735">
                  <c:v>438</c:v>
                </c:pt>
                <c:pt idx="2736">
                  <c:v>438</c:v>
                </c:pt>
                <c:pt idx="2737">
                  <c:v>439</c:v>
                </c:pt>
                <c:pt idx="2738">
                  <c:v>440</c:v>
                </c:pt>
                <c:pt idx="2739">
                  <c:v>438</c:v>
                </c:pt>
                <c:pt idx="2740">
                  <c:v>438</c:v>
                </c:pt>
                <c:pt idx="2741">
                  <c:v>440</c:v>
                </c:pt>
                <c:pt idx="2742">
                  <c:v>438</c:v>
                </c:pt>
                <c:pt idx="2743">
                  <c:v>437</c:v>
                </c:pt>
                <c:pt idx="2744">
                  <c:v>439</c:v>
                </c:pt>
                <c:pt idx="2745">
                  <c:v>439</c:v>
                </c:pt>
                <c:pt idx="2746">
                  <c:v>439</c:v>
                </c:pt>
                <c:pt idx="2747">
                  <c:v>438</c:v>
                </c:pt>
                <c:pt idx="2748">
                  <c:v>438</c:v>
                </c:pt>
                <c:pt idx="2749">
                  <c:v>439</c:v>
                </c:pt>
                <c:pt idx="2750">
                  <c:v>439</c:v>
                </c:pt>
                <c:pt idx="2751">
                  <c:v>439</c:v>
                </c:pt>
                <c:pt idx="2752">
                  <c:v>439</c:v>
                </c:pt>
                <c:pt idx="2753">
                  <c:v>440</c:v>
                </c:pt>
                <c:pt idx="2754">
                  <c:v>439</c:v>
                </c:pt>
                <c:pt idx="2755">
                  <c:v>438</c:v>
                </c:pt>
                <c:pt idx="2756">
                  <c:v>438</c:v>
                </c:pt>
                <c:pt idx="2757">
                  <c:v>439</c:v>
                </c:pt>
                <c:pt idx="2758">
                  <c:v>439</c:v>
                </c:pt>
                <c:pt idx="2759">
                  <c:v>438</c:v>
                </c:pt>
                <c:pt idx="2760">
                  <c:v>441</c:v>
                </c:pt>
                <c:pt idx="2761">
                  <c:v>439</c:v>
                </c:pt>
                <c:pt idx="2762">
                  <c:v>439</c:v>
                </c:pt>
                <c:pt idx="2763">
                  <c:v>439</c:v>
                </c:pt>
                <c:pt idx="2764">
                  <c:v>439</c:v>
                </c:pt>
                <c:pt idx="2765">
                  <c:v>440</c:v>
                </c:pt>
                <c:pt idx="2766">
                  <c:v>439</c:v>
                </c:pt>
                <c:pt idx="2767">
                  <c:v>439</c:v>
                </c:pt>
                <c:pt idx="2768">
                  <c:v>439</c:v>
                </c:pt>
                <c:pt idx="2769">
                  <c:v>440</c:v>
                </c:pt>
                <c:pt idx="2770">
                  <c:v>439</c:v>
                </c:pt>
                <c:pt idx="2771">
                  <c:v>440</c:v>
                </c:pt>
                <c:pt idx="2772">
                  <c:v>439</c:v>
                </c:pt>
                <c:pt idx="2773">
                  <c:v>440</c:v>
                </c:pt>
                <c:pt idx="2774">
                  <c:v>439</c:v>
                </c:pt>
                <c:pt idx="2775">
                  <c:v>439</c:v>
                </c:pt>
                <c:pt idx="2776">
                  <c:v>440</c:v>
                </c:pt>
                <c:pt idx="2777">
                  <c:v>439</c:v>
                </c:pt>
                <c:pt idx="2778">
                  <c:v>438</c:v>
                </c:pt>
                <c:pt idx="2779">
                  <c:v>440</c:v>
                </c:pt>
                <c:pt idx="2780">
                  <c:v>439</c:v>
                </c:pt>
                <c:pt idx="2781">
                  <c:v>440</c:v>
                </c:pt>
                <c:pt idx="2782">
                  <c:v>440</c:v>
                </c:pt>
                <c:pt idx="2783">
                  <c:v>438</c:v>
                </c:pt>
                <c:pt idx="2784">
                  <c:v>440</c:v>
                </c:pt>
                <c:pt idx="2785">
                  <c:v>440</c:v>
                </c:pt>
                <c:pt idx="2786">
                  <c:v>439</c:v>
                </c:pt>
                <c:pt idx="2787">
                  <c:v>438</c:v>
                </c:pt>
                <c:pt idx="2788">
                  <c:v>440</c:v>
                </c:pt>
                <c:pt idx="2789">
                  <c:v>437</c:v>
                </c:pt>
                <c:pt idx="2790">
                  <c:v>439</c:v>
                </c:pt>
                <c:pt idx="2791">
                  <c:v>439</c:v>
                </c:pt>
                <c:pt idx="2792">
                  <c:v>440</c:v>
                </c:pt>
                <c:pt idx="2793">
                  <c:v>440</c:v>
                </c:pt>
                <c:pt idx="2794">
                  <c:v>439</c:v>
                </c:pt>
                <c:pt idx="2795">
                  <c:v>439</c:v>
                </c:pt>
                <c:pt idx="2796">
                  <c:v>439</c:v>
                </c:pt>
                <c:pt idx="2797">
                  <c:v>440</c:v>
                </c:pt>
                <c:pt idx="2798">
                  <c:v>439</c:v>
                </c:pt>
                <c:pt idx="2799">
                  <c:v>438</c:v>
                </c:pt>
                <c:pt idx="2800">
                  <c:v>439</c:v>
                </c:pt>
                <c:pt idx="2801">
                  <c:v>440</c:v>
                </c:pt>
                <c:pt idx="2802">
                  <c:v>439</c:v>
                </c:pt>
                <c:pt idx="2803">
                  <c:v>439</c:v>
                </c:pt>
                <c:pt idx="2804">
                  <c:v>440</c:v>
                </c:pt>
                <c:pt idx="2805">
                  <c:v>439</c:v>
                </c:pt>
                <c:pt idx="2806">
                  <c:v>439</c:v>
                </c:pt>
                <c:pt idx="2807">
                  <c:v>439</c:v>
                </c:pt>
                <c:pt idx="2808">
                  <c:v>439</c:v>
                </c:pt>
                <c:pt idx="2809">
                  <c:v>439</c:v>
                </c:pt>
                <c:pt idx="2810">
                  <c:v>439</c:v>
                </c:pt>
                <c:pt idx="2811">
                  <c:v>437</c:v>
                </c:pt>
                <c:pt idx="2812">
                  <c:v>439</c:v>
                </c:pt>
                <c:pt idx="2813">
                  <c:v>440</c:v>
                </c:pt>
                <c:pt idx="2814">
                  <c:v>438</c:v>
                </c:pt>
                <c:pt idx="2815">
                  <c:v>437</c:v>
                </c:pt>
                <c:pt idx="2816">
                  <c:v>440</c:v>
                </c:pt>
                <c:pt idx="2817">
                  <c:v>439</c:v>
                </c:pt>
                <c:pt idx="2818">
                  <c:v>437</c:v>
                </c:pt>
                <c:pt idx="2819">
                  <c:v>440</c:v>
                </c:pt>
                <c:pt idx="2820">
                  <c:v>440</c:v>
                </c:pt>
                <c:pt idx="2821">
                  <c:v>440</c:v>
                </c:pt>
                <c:pt idx="2822">
                  <c:v>441</c:v>
                </c:pt>
                <c:pt idx="2823">
                  <c:v>442</c:v>
                </c:pt>
                <c:pt idx="2824">
                  <c:v>445</c:v>
                </c:pt>
                <c:pt idx="2825">
                  <c:v>444</c:v>
                </c:pt>
                <c:pt idx="2826">
                  <c:v>443</c:v>
                </c:pt>
                <c:pt idx="2827">
                  <c:v>443</c:v>
                </c:pt>
                <c:pt idx="2828">
                  <c:v>445</c:v>
                </c:pt>
                <c:pt idx="2829">
                  <c:v>444</c:v>
                </c:pt>
                <c:pt idx="2830">
                  <c:v>443</c:v>
                </c:pt>
                <c:pt idx="2831">
                  <c:v>442</c:v>
                </c:pt>
                <c:pt idx="2832">
                  <c:v>444</c:v>
                </c:pt>
                <c:pt idx="2833">
                  <c:v>444</c:v>
                </c:pt>
                <c:pt idx="2834">
                  <c:v>442</c:v>
                </c:pt>
                <c:pt idx="2835">
                  <c:v>445</c:v>
                </c:pt>
                <c:pt idx="2836">
                  <c:v>443</c:v>
                </c:pt>
                <c:pt idx="2837">
                  <c:v>443</c:v>
                </c:pt>
                <c:pt idx="2838">
                  <c:v>444</c:v>
                </c:pt>
                <c:pt idx="2839">
                  <c:v>442</c:v>
                </c:pt>
                <c:pt idx="2840">
                  <c:v>443</c:v>
                </c:pt>
                <c:pt idx="2841">
                  <c:v>444</c:v>
                </c:pt>
                <c:pt idx="2842">
                  <c:v>441</c:v>
                </c:pt>
                <c:pt idx="2843">
                  <c:v>443</c:v>
                </c:pt>
                <c:pt idx="2844">
                  <c:v>444</c:v>
                </c:pt>
                <c:pt idx="2845">
                  <c:v>443</c:v>
                </c:pt>
                <c:pt idx="2846">
                  <c:v>443</c:v>
                </c:pt>
                <c:pt idx="2847">
                  <c:v>443</c:v>
                </c:pt>
                <c:pt idx="2848">
                  <c:v>444</c:v>
                </c:pt>
                <c:pt idx="2849">
                  <c:v>442</c:v>
                </c:pt>
                <c:pt idx="2850">
                  <c:v>442</c:v>
                </c:pt>
                <c:pt idx="2851">
                  <c:v>443</c:v>
                </c:pt>
                <c:pt idx="2852">
                  <c:v>443</c:v>
                </c:pt>
                <c:pt idx="2853">
                  <c:v>441</c:v>
                </c:pt>
                <c:pt idx="2854">
                  <c:v>443</c:v>
                </c:pt>
                <c:pt idx="2855">
                  <c:v>443</c:v>
                </c:pt>
                <c:pt idx="2856">
                  <c:v>444</c:v>
                </c:pt>
                <c:pt idx="2857">
                  <c:v>444</c:v>
                </c:pt>
                <c:pt idx="2858">
                  <c:v>442</c:v>
                </c:pt>
                <c:pt idx="2859">
                  <c:v>443</c:v>
                </c:pt>
                <c:pt idx="2860">
                  <c:v>444</c:v>
                </c:pt>
                <c:pt idx="2861">
                  <c:v>443</c:v>
                </c:pt>
                <c:pt idx="2862">
                  <c:v>442</c:v>
                </c:pt>
                <c:pt idx="2863">
                  <c:v>443</c:v>
                </c:pt>
                <c:pt idx="2864">
                  <c:v>441</c:v>
                </c:pt>
                <c:pt idx="2865">
                  <c:v>441</c:v>
                </c:pt>
                <c:pt idx="2866">
                  <c:v>441</c:v>
                </c:pt>
                <c:pt idx="2867">
                  <c:v>441</c:v>
                </c:pt>
                <c:pt idx="2868">
                  <c:v>441</c:v>
                </c:pt>
                <c:pt idx="2869">
                  <c:v>440</c:v>
                </c:pt>
                <c:pt idx="2870">
                  <c:v>439</c:v>
                </c:pt>
                <c:pt idx="2871">
                  <c:v>439</c:v>
                </c:pt>
                <c:pt idx="2872">
                  <c:v>440</c:v>
                </c:pt>
                <c:pt idx="2873">
                  <c:v>439</c:v>
                </c:pt>
                <c:pt idx="2874">
                  <c:v>437</c:v>
                </c:pt>
                <c:pt idx="2875">
                  <c:v>439</c:v>
                </c:pt>
                <c:pt idx="2876">
                  <c:v>440</c:v>
                </c:pt>
                <c:pt idx="2877">
                  <c:v>439</c:v>
                </c:pt>
                <c:pt idx="2878">
                  <c:v>439</c:v>
                </c:pt>
                <c:pt idx="2879">
                  <c:v>439</c:v>
                </c:pt>
                <c:pt idx="2880">
                  <c:v>439</c:v>
                </c:pt>
                <c:pt idx="2881">
                  <c:v>439</c:v>
                </c:pt>
                <c:pt idx="2882">
                  <c:v>438</c:v>
                </c:pt>
                <c:pt idx="2883">
                  <c:v>439</c:v>
                </c:pt>
                <c:pt idx="2884">
                  <c:v>439</c:v>
                </c:pt>
                <c:pt idx="2885">
                  <c:v>437</c:v>
                </c:pt>
                <c:pt idx="2886">
                  <c:v>437</c:v>
                </c:pt>
                <c:pt idx="2887">
                  <c:v>439</c:v>
                </c:pt>
                <c:pt idx="2888">
                  <c:v>442</c:v>
                </c:pt>
                <c:pt idx="2889">
                  <c:v>439</c:v>
                </c:pt>
                <c:pt idx="2890">
                  <c:v>438</c:v>
                </c:pt>
                <c:pt idx="2891">
                  <c:v>440</c:v>
                </c:pt>
                <c:pt idx="2892">
                  <c:v>440</c:v>
                </c:pt>
                <c:pt idx="2893">
                  <c:v>438</c:v>
                </c:pt>
                <c:pt idx="2894">
                  <c:v>440</c:v>
                </c:pt>
                <c:pt idx="2895">
                  <c:v>439</c:v>
                </c:pt>
                <c:pt idx="2896">
                  <c:v>440</c:v>
                </c:pt>
                <c:pt idx="2897">
                  <c:v>440</c:v>
                </c:pt>
                <c:pt idx="2898">
                  <c:v>438</c:v>
                </c:pt>
                <c:pt idx="2899">
                  <c:v>440</c:v>
                </c:pt>
                <c:pt idx="2900">
                  <c:v>440</c:v>
                </c:pt>
                <c:pt idx="2901">
                  <c:v>438</c:v>
                </c:pt>
                <c:pt idx="2902">
                  <c:v>439</c:v>
                </c:pt>
                <c:pt idx="2903">
                  <c:v>440</c:v>
                </c:pt>
                <c:pt idx="2904">
                  <c:v>440</c:v>
                </c:pt>
                <c:pt idx="2905">
                  <c:v>439</c:v>
                </c:pt>
                <c:pt idx="2906">
                  <c:v>438</c:v>
                </c:pt>
                <c:pt idx="2907">
                  <c:v>440</c:v>
                </c:pt>
                <c:pt idx="2908">
                  <c:v>439</c:v>
                </c:pt>
                <c:pt idx="2909">
                  <c:v>439</c:v>
                </c:pt>
                <c:pt idx="2910">
                  <c:v>440</c:v>
                </c:pt>
                <c:pt idx="2911">
                  <c:v>439</c:v>
                </c:pt>
                <c:pt idx="2912">
                  <c:v>440</c:v>
                </c:pt>
                <c:pt idx="2913">
                  <c:v>439</c:v>
                </c:pt>
                <c:pt idx="2914">
                  <c:v>438</c:v>
                </c:pt>
                <c:pt idx="2915">
                  <c:v>440</c:v>
                </c:pt>
                <c:pt idx="2916">
                  <c:v>441</c:v>
                </c:pt>
                <c:pt idx="2917">
                  <c:v>435</c:v>
                </c:pt>
                <c:pt idx="2918">
                  <c:v>439</c:v>
                </c:pt>
                <c:pt idx="2919">
                  <c:v>441</c:v>
                </c:pt>
                <c:pt idx="2920">
                  <c:v>439</c:v>
                </c:pt>
                <c:pt idx="2921">
                  <c:v>439</c:v>
                </c:pt>
                <c:pt idx="2922">
                  <c:v>438</c:v>
                </c:pt>
                <c:pt idx="2923">
                  <c:v>440</c:v>
                </c:pt>
                <c:pt idx="2924">
                  <c:v>439</c:v>
                </c:pt>
                <c:pt idx="2925">
                  <c:v>439</c:v>
                </c:pt>
                <c:pt idx="2926">
                  <c:v>439</c:v>
                </c:pt>
                <c:pt idx="2927">
                  <c:v>439</c:v>
                </c:pt>
                <c:pt idx="2928">
                  <c:v>438</c:v>
                </c:pt>
                <c:pt idx="2929">
                  <c:v>439</c:v>
                </c:pt>
                <c:pt idx="2930">
                  <c:v>438</c:v>
                </c:pt>
                <c:pt idx="2931">
                  <c:v>441</c:v>
                </c:pt>
                <c:pt idx="2932">
                  <c:v>440</c:v>
                </c:pt>
                <c:pt idx="2933">
                  <c:v>438</c:v>
                </c:pt>
                <c:pt idx="2934">
                  <c:v>439</c:v>
                </c:pt>
                <c:pt idx="2935">
                  <c:v>440</c:v>
                </c:pt>
                <c:pt idx="2936">
                  <c:v>440</c:v>
                </c:pt>
                <c:pt idx="2937">
                  <c:v>439</c:v>
                </c:pt>
                <c:pt idx="2938">
                  <c:v>439</c:v>
                </c:pt>
                <c:pt idx="2939">
                  <c:v>439</c:v>
                </c:pt>
                <c:pt idx="2940">
                  <c:v>440</c:v>
                </c:pt>
                <c:pt idx="2941">
                  <c:v>440</c:v>
                </c:pt>
                <c:pt idx="2942">
                  <c:v>439</c:v>
                </c:pt>
                <c:pt idx="2943">
                  <c:v>439</c:v>
                </c:pt>
                <c:pt idx="2944">
                  <c:v>440</c:v>
                </c:pt>
                <c:pt idx="2945">
                  <c:v>438</c:v>
                </c:pt>
                <c:pt idx="2946">
                  <c:v>438</c:v>
                </c:pt>
                <c:pt idx="2947">
                  <c:v>441</c:v>
                </c:pt>
                <c:pt idx="2948">
                  <c:v>439</c:v>
                </c:pt>
                <c:pt idx="2949">
                  <c:v>436</c:v>
                </c:pt>
                <c:pt idx="2950">
                  <c:v>439</c:v>
                </c:pt>
                <c:pt idx="2951">
                  <c:v>439</c:v>
                </c:pt>
                <c:pt idx="2952">
                  <c:v>440</c:v>
                </c:pt>
                <c:pt idx="2953">
                  <c:v>439</c:v>
                </c:pt>
                <c:pt idx="2954">
                  <c:v>438</c:v>
                </c:pt>
                <c:pt idx="2955">
                  <c:v>440</c:v>
                </c:pt>
                <c:pt idx="2956">
                  <c:v>440</c:v>
                </c:pt>
                <c:pt idx="2957">
                  <c:v>439</c:v>
                </c:pt>
                <c:pt idx="2958">
                  <c:v>440</c:v>
                </c:pt>
                <c:pt idx="2959">
                  <c:v>438</c:v>
                </c:pt>
                <c:pt idx="2960">
                  <c:v>440</c:v>
                </c:pt>
                <c:pt idx="2961">
                  <c:v>438</c:v>
                </c:pt>
                <c:pt idx="2962">
                  <c:v>439</c:v>
                </c:pt>
                <c:pt idx="2963">
                  <c:v>441</c:v>
                </c:pt>
                <c:pt idx="2964">
                  <c:v>439</c:v>
                </c:pt>
                <c:pt idx="2965">
                  <c:v>438</c:v>
                </c:pt>
                <c:pt idx="2966">
                  <c:v>440</c:v>
                </c:pt>
                <c:pt idx="2967">
                  <c:v>440</c:v>
                </c:pt>
                <c:pt idx="2968">
                  <c:v>439</c:v>
                </c:pt>
                <c:pt idx="2969">
                  <c:v>440</c:v>
                </c:pt>
                <c:pt idx="2970">
                  <c:v>437</c:v>
                </c:pt>
                <c:pt idx="2971">
                  <c:v>440</c:v>
                </c:pt>
                <c:pt idx="2972">
                  <c:v>440</c:v>
                </c:pt>
                <c:pt idx="2973">
                  <c:v>438</c:v>
                </c:pt>
                <c:pt idx="2974">
                  <c:v>440</c:v>
                </c:pt>
                <c:pt idx="2975">
                  <c:v>441</c:v>
                </c:pt>
                <c:pt idx="2976">
                  <c:v>439</c:v>
                </c:pt>
                <c:pt idx="2977">
                  <c:v>439</c:v>
                </c:pt>
                <c:pt idx="2978">
                  <c:v>440</c:v>
                </c:pt>
                <c:pt idx="2979">
                  <c:v>440</c:v>
                </c:pt>
                <c:pt idx="2980">
                  <c:v>439</c:v>
                </c:pt>
                <c:pt idx="2981">
                  <c:v>436</c:v>
                </c:pt>
                <c:pt idx="2982">
                  <c:v>440</c:v>
                </c:pt>
                <c:pt idx="2983">
                  <c:v>440</c:v>
                </c:pt>
                <c:pt idx="2984">
                  <c:v>440</c:v>
                </c:pt>
                <c:pt idx="2985">
                  <c:v>440</c:v>
                </c:pt>
                <c:pt idx="2986">
                  <c:v>439</c:v>
                </c:pt>
                <c:pt idx="2987">
                  <c:v>441</c:v>
                </c:pt>
                <c:pt idx="2988">
                  <c:v>440</c:v>
                </c:pt>
                <c:pt idx="2989">
                  <c:v>438</c:v>
                </c:pt>
                <c:pt idx="2990">
                  <c:v>440</c:v>
                </c:pt>
                <c:pt idx="2991">
                  <c:v>440</c:v>
                </c:pt>
                <c:pt idx="2992">
                  <c:v>438</c:v>
                </c:pt>
                <c:pt idx="2993">
                  <c:v>440</c:v>
                </c:pt>
                <c:pt idx="2994">
                  <c:v>441</c:v>
                </c:pt>
                <c:pt idx="2995">
                  <c:v>440</c:v>
                </c:pt>
                <c:pt idx="2996">
                  <c:v>440</c:v>
                </c:pt>
                <c:pt idx="2997">
                  <c:v>439</c:v>
                </c:pt>
                <c:pt idx="2998">
                  <c:v>439</c:v>
                </c:pt>
                <c:pt idx="2999">
                  <c:v>440</c:v>
                </c:pt>
                <c:pt idx="3000">
                  <c:v>439</c:v>
                </c:pt>
                <c:pt idx="3001">
                  <c:v>439</c:v>
                </c:pt>
                <c:pt idx="3002">
                  <c:v>440</c:v>
                </c:pt>
                <c:pt idx="3003">
                  <c:v>441</c:v>
                </c:pt>
                <c:pt idx="3004">
                  <c:v>440</c:v>
                </c:pt>
                <c:pt idx="3005">
                  <c:v>439</c:v>
                </c:pt>
                <c:pt idx="3006">
                  <c:v>441</c:v>
                </c:pt>
                <c:pt idx="3007">
                  <c:v>440</c:v>
                </c:pt>
                <c:pt idx="3008">
                  <c:v>438</c:v>
                </c:pt>
                <c:pt idx="3009">
                  <c:v>440</c:v>
                </c:pt>
                <c:pt idx="3010">
                  <c:v>439</c:v>
                </c:pt>
                <c:pt idx="3011">
                  <c:v>440</c:v>
                </c:pt>
                <c:pt idx="3012">
                  <c:v>439</c:v>
                </c:pt>
                <c:pt idx="3013">
                  <c:v>437</c:v>
                </c:pt>
                <c:pt idx="3014">
                  <c:v>440</c:v>
                </c:pt>
                <c:pt idx="3015">
                  <c:v>440</c:v>
                </c:pt>
                <c:pt idx="3016">
                  <c:v>440</c:v>
                </c:pt>
                <c:pt idx="3017">
                  <c:v>439</c:v>
                </c:pt>
                <c:pt idx="3018">
                  <c:v>440</c:v>
                </c:pt>
                <c:pt idx="3019">
                  <c:v>440</c:v>
                </c:pt>
                <c:pt idx="3020">
                  <c:v>439</c:v>
                </c:pt>
                <c:pt idx="3021">
                  <c:v>438</c:v>
                </c:pt>
                <c:pt idx="3022">
                  <c:v>441</c:v>
                </c:pt>
                <c:pt idx="3023">
                  <c:v>439</c:v>
                </c:pt>
                <c:pt idx="3024">
                  <c:v>438</c:v>
                </c:pt>
                <c:pt idx="3025">
                  <c:v>439</c:v>
                </c:pt>
                <c:pt idx="3026">
                  <c:v>440</c:v>
                </c:pt>
                <c:pt idx="3027">
                  <c:v>440</c:v>
                </c:pt>
                <c:pt idx="3028">
                  <c:v>440</c:v>
                </c:pt>
                <c:pt idx="3029">
                  <c:v>438</c:v>
                </c:pt>
                <c:pt idx="3030">
                  <c:v>440</c:v>
                </c:pt>
                <c:pt idx="3031">
                  <c:v>440</c:v>
                </c:pt>
                <c:pt idx="3032">
                  <c:v>439</c:v>
                </c:pt>
                <c:pt idx="3033">
                  <c:v>439</c:v>
                </c:pt>
                <c:pt idx="3034">
                  <c:v>438</c:v>
                </c:pt>
                <c:pt idx="3035">
                  <c:v>440</c:v>
                </c:pt>
                <c:pt idx="3036">
                  <c:v>439</c:v>
                </c:pt>
                <c:pt idx="3037">
                  <c:v>439</c:v>
                </c:pt>
                <c:pt idx="3038">
                  <c:v>441</c:v>
                </c:pt>
                <c:pt idx="3039">
                  <c:v>440</c:v>
                </c:pt>
                <c:pt idx="3040">
                  <c:v>439</c:v>
                </c:pt>
                <c:pt idx="3041">
                  <c:v>441</c:v>
                </c:pt>
                <c:pt idx="3042">
                  <c:v>440</c:v>
                </c:pt>
                <c:pt idx="3043">
                  <c:v>441</c:v>
                </c:pt>
                <c:pt idx="3044">
                  <c:v>443</c:v>
                </c:pt>
                <c:pt idx="3045">
                  <c:v>440</c:v>
                </c:pt>
                <c:pt idx="3046">
                  <c:v>445</c:v>
                </c:pt>
                <c:pt idx="3047">
                  <c:v>446</c:v>
                </c:pt>
                <c:pt idx="3048">
                  <c:v>443</c:v>
                </c:pt>
                <c:pt idx="3049">
                  <c:v>445</c:v>
                </c:pt>
                <c:pt idx="3050">
                  <c:v>445</c:v>
                </c:pt>
                <c:pt idx="3051">
                  <c:v>444</c:v>
                </c:pt>
                <c:pt idx="3052">
                  <c:v>444</c:v>
                </c:pt>
                <c:pt idx="3053">
                  <c:v>444</c:v>
                </c:pt>
                <c:pt idx="3054">
                  <c:v>444</c:v>
                </c:pt>
                <c:pt idx="3055">
                  <c:v>443</c:v>
                </c:pt>
                <c:pt idx="3056">
                  <c:v>443</c:v>
                </c:pt>
                <c:pt idx="3057">
                  <c:v>444</c:v>
                </c:pt>
                <c:pt idx="3058">
                  <c:v>444</c:v>
                </c:pt>
                <c:pt idx="3059">
                  <c:v>444</c:v>
                </c:pt>
                <c:pt idx="3060">
                  <c:v>443</c:v>
                </c:pt>
                <c:pt idx="3061">
                  <c:v>443</c:v>
                </c:pt>
                <c:pt idx="3062">
                  <c:v>444</c:v>
                </c:pt>
                <c:pt idx="3063">
                  <c:v>443</c:v>
                </c:pt>
                <c:pt idx="3064">
                  <c:v>441</c:v>
                </c:pt>
                <c:pt idx="3065">
                  <c:v>442</c:v>
                </c:pt>
                <c:pt idx="3066">
                  <c:v>443</c:v>
                </c:pt>
                <c:pt idx="3067">
                  <c:v>441</c:v>
                </c:pt>
                <c:pt idx="3068">
                  <c:v>442</c:v>
                </c:pt>
                <c:pt idx="3069">
                  <c:v>443</c:v>
                </c:pt>
                <c:pt idx="3070">
                  <c:v>442</c:v>
                </c:pt>
                <c:pt idx="3071">
                  <c:v>441</c:v>
                </c:pt>
                <c:pt idx="3072">
                  <c:v>441</c:v>
                </c:pt>
                <c:pt idx="3073">
                  <c:v>442</c:v>
                </c:pt>
                <c:pt idx="3074">
                  <c:v>441</c:v>
                </c:pt>
                <c:pt idx="3075">
                  <c:v>442</c:v>
                </c:pt>
                <c:pt idx="3076">
                  <c:v>441</c:v>
                </c:pt>
                <c:pt idx="3077">
                  <c:v>439</c:v>
                </c:pt>
                <c:pt idx="3078">
                  <c:v>443</c:v>
                </c:pt>
                <c:pt idx="3079">
                  <c:v>441</c:v>
                </c:pt>
                <c:pt idx="3080">
                  <c:v>441</c:v>
                </c:pt>
                <c:pt idx="3081">
                  <c:v>441</c:v>
                </c:pt>
                <c:pt idx="3082">
                  <c:v>442</c:v>
                </c:pt>
                <c:pt idx="3083">
                  <c:v>440</c:v>
                </c:pt>
                <c:pt idx="3084">
                  <c:v>441</c:v>
                </c:pt>
                <c:pt idx="3085">
                  <c:v>441</c:v>
                </c:pt>
                <c:pt idx="3086">
                  <c:v>441</c:v>
                </c:pt>
                <c:pt idx="3087">
                  <c:v>441</c:v>
                </c:pt>
                <c:pt idx="3088">
                  <c:v>440</c:v>
                </c:pt>
                <c:pt idx="3089">
                  <c:v>442</c:v>
                </c:pt>
                <c:pt idx="3090">
                  <c:v>442</c:v>
                </c:pt>
                <c:pt idx="3091">
                  <c:v>442</c:v>
                </c:pt>
                <c:pt idx="3092">
                  <c:v>441</c:v>
                </c:pt>
                <c:pt idx="3093">
                  <c:v>441</c:v>
                </c:pt>
                <c:pt idx="3094">
                  <c:v>443</c:v>
                </c:pt>
                <c:pt idx="3095">
                  <c:v>442</c:v>
                </c:pt>
                <c:pt idx="3096">
                  <c:v>440</c:v>
                </c:pt>
                <c:pt idx="3097">
                  <c:v>443</c:v>
                </c:pt>
                <c:pt idx="3098">
                  <c:v>440</c:v>
                </c:pt>
                <c:pt idx="3099">
                  <c:v>441</c:v>
                </c:pt>
                <c:pt idx="3100">
                  <c:v>442</c:v>
                </c:pt>
                <c:pt idx="3101">
                  <c:v>441</c:v>
                </c:pt>
                <c:pt idx="3102">
                  <c:v>443</c:v>
                </c:pt>
                <c:pt idx="3103">
                  <c:v>442</c:v>
                </c:pt>
                <c:pt idx="3104">
                  <c:v>441</c:v>
                </c:pt>
                <c:pt idx="3105">
                  <c:v>442</c:v>
                </c:pt>
                <c:pt idx="3106">
                  <c:v>443</c:v>
                </c:pt>
                <c:pt idx="3107">
                  <c:v>441</c:v>
                </c:pt>
                <c:pt idx="3108">
                  <c:v>442</c:v>
                </c:pt>
                <c:pt idx="3109">
                  <c:v>441</c:v>
                </c:pt>
                <c:pt idx="3110">
                  <c:v>443</c:v>
                </c:pt>
                <c:pt idx="3111">
                  <c:v>443</c:v>
                </c:pt>
                <c:pt idx="3112">
                  <c:v>441</c:v>
                </c:pt>
                <c:pt idx="3113">
                  <c:v>443</c:v>
                </c:pt>
                <c:pt idx="3114">
                  <c:v>441</c:v>
                </c:pt>
                <c:pt idx="3115">
                  <c:v>440</c:v>
                </c:pt>
                <c:pt idx="3116">
                  <c:v>439</c:v>
                </c:pt>
                <c:pt idx="3117">
                  <c:v>438</c:v>
                </c:pt>
                <c:pt idx="3118">
                  <c:v>439</c:v>
                </c:pt>
                <c:pt idx="3119">
                  <c:v>438</c:v>
                </c:pt>
                <c:pt idx="3120">
                  <c:v>436</c:v>
                </c:pt>
                <c:pt idx="3121">
                  <c:v>439</c:v>
                </c:pt>
                <c:pt idx="3122">
                  <c:v>437</c:v>
                </c:pt>
                <c:pt idx="3123">
                  <c:v>436</c:v>
                </c:pt>
                <c:pt idx="3124">
                  <c:v>437</c:v>
                </c:pt>
                <c:pt idx="3125">
                  <c:v>438</c:v>
                </c:pt>
                <c:pt idx="3126">
                  <c:v>438</c:v>
                </c:pt>
                <c:pt idx="3127">
                  <c:v>437</c:v>
                </c:pt>
                <c:pt idx="3128">
                  <c:v>438</c:v>
                </c:pt>
                <c:pt idx="3129">
                  <c:v>438</c:v>
                </c:pt>
                <c:pt idx="3130">
                  <c:v>438</c:v>
                </c:pt>
                <c:pt idx="3131">
                  <c:v>437</c:v>
                </c:pt>
                <c:pt idx="3132">
                  <c:v>437</c:v>
                </c:pt>
                <c:pt idx="3133">
                  <c:v>439</c:v>
                </c:pt>
                <c:pt idx="3134">
                  <c:v>438</c:v>
                </c:pt>
                <c:pt idx="3135">
                  <c:v>437</c:v>
                </c:pt>
                <c:pt idx="3136">
                  <c:v>436</c:v>
                </c:pt>
                <c:pt idx="3137">
                  <c:v>439</c:v>
                </c:pt>
                <c:pt idx="3138">
                  <c:v>438</c:v>
                </c:pt>
                <c:pt idx="3139">
                  <c:v>437</c:v>
                </c:pt>
                <c:pt idx="3140">
                  <c:v>437</c:v>
                </c:pt>
                <c:pt idx="3141">
                  <c:v>436</c:v>
                </c:pt>
                <c:pt idx="3142">
                  <c:v>438</c:v>
                </c:pt>
                <c:pt idx="3143">
                  <c:v>438</c:v>
                </c:pt>
                <c:pt idx="3144">
                  <c:v>438</c:v>
                </c:pt>
                <c:pt idx="3145">
                  <c:v>438</c:v>
                </c:pt>
                <c:pt idx="3146">
                  <c:v>438</c:v>
                </c:pt>
                <c:pt idx="3147">
                  <c:v>438</c:v>
                </c:pt>
                <c:pt idx="3148">
                  <c:v>438</c:v>
                </c:pt>
                <c:pt idx="3149">
                  <c:v>438</c:v>
                </c:pt>
                <c:pt idx="3150">
                  <c:v>439</c:v>
                </c:pt>
                <c:pt idx="3151">
                  <c:v>436</c:v>
                </c:pt>
                <c:pt idx="3152">
                  <c:v>438</c:v>
                </c:pt>
                <c:pt idx="3153">
                  <c:v>440</c:v>
                </c:pt>
                <c:pt idx="3154">
                  <c:v>438</c:v>
                </c:pt>
                <c:pt idx="3155">
                  <c:v>437</c:v>
                </c:pt>
                <c:pt idx="3156">
                  <c:v>439</c:v>
                </c:pt>
                <c:pt idx="3157">
                  <c:v>438</c:v>
                </c:pt>
                <c:pt idx="3158">
                  <c:v>438</c:v>
                </c:pt>
                <c:pt idx="3159">
                  <c:v>438</c:v>
                </c:pt>
                <c:pt idx="3160">
                  <c:v>437</c:v>
                </c:pt>
                <c:pt idx="3161">
                  <c:v>438</c:v>
                </c:pt>
                <c:pt idx="3162">
                  <c:v>438</c:v>
                </c:pt>
                <c:pt idx="3163">
                  <c:v>437</c:v>
                </c:pt>
                <c:pt idx="3164">
                  <c:v>438</c:v>
                </c:pt>
                <c:pt idx="3165">
                  <c:v>438</c:v>
                </c:pt>
                <c:pt idx="3166">
                  <c:v>437</c:v>
                </c:pt>
                <c:pt idx="3167">
                  <c:v>436</c:v>
                </c:pt>
                <c:pt idx="3168">
                  <c:v>437</c:v>
                </c:pt>
                <c:pt idx="3169">
                  <c:v>438</c:v>
                </c:pt>
                <c:pt idx="3170">
                  <c:v>437</c:v>
                </c:pt>
                <c:pt idx="3171">
                  <c:v>436</c:v>
                </c:pt>
                <c:pt idx="3172">
                  <c:v>438</c:v>
                </c:pt>
                <c:pt idx="3173">
                  <c:v>435</c:v>
                </c:pt>
                <c:pt idx="3174">
                  <c:v>437</c:v>
                </c:pt>
                <c:pt idx="3175">
                  <c:v>438</c:v>
                </c:pt>
                <c:pt idx="3176">
                  <c:v>437</c:v>
                </c:pt>
                <c:pt idx="3177">
                  <c:v>438</c:v>
                </c:pt>
                <c:pt idx="3178">
                  <c:v>439</c:v>
                </c:pt>
                <c:pt idx="3179">
                  <c:v>437</c:v>
                </c:pt>
                <c:pt idx="3180">
                  <c:v>438</c:v>
                </c:pt>
                <c:pt idx="3181">
                  <c:v>439</c:v>
                </c:pt>
                <c:pt idx="3182">
                  <c:v>437</c:v>
                </c:pt>
                <c:pt idx="3183">
                  <c:v>438</c:v>
                </c:pt>
                <c:pt idx="3184">
                  <c:v>438</c:v>
                </c:pt>
                <c:pt idx="3185">
                  <c:v>439</c:v>
                </c:pt>
                <c:pt idx="3186">
                  <c:v>439</c:v>
                </c:pt>
                <c:pt idx="3187">
                  <c:v>438</c:v>
                </c:pt>
                <c:pt idx="3188">
                  <c:v>438</c:v>
                </c:pt>
                <c:pt idx="3189">
                  <c:v>439</c:v>
                </c:pt>
                <c:pt idx="3190">
                  <c:v>438</c:v>
                </c:pt>
                <c:pt idx="3191">
                  <c:v>438</c:v>
                </c:pt>
                <c:pt idx="3192">
                  <c:v>438</c:v>
                </c:pt>
                <c:pt idx="3193">
                  <c:v>438</c:v>
                </c:pt>
                <c:pt idx="3194">
                  <c:v>438</c:v>
                </c:pt>
                <c:pt idx="3195">
                  <c:v>437</c:v>
                </c:pt>
                <c:pt idx="3196">
                  <c:v>440</c:v>
                </c:pt>
                <c:pt idx="3197">
                  <c:v>440</c:v>
                </c:pt>
                <c:pt idx="3198">
                  <c:v>437</c:v>
                </c:pt>
                <c:pt idx="3199">
                  <c:v>439</c:v>
                </c:pt>
                <c:pt idx="3200">
                  <c:v>439</c:v>
                </c:pt>
                <c:pt idx="3201">
                  <c:v>439</c:v>
                </c:pt>
                <c:pt idx="3202">
                  <c:v>437</c:v>
                </c:pt>
                <c:pt idx="3203">
                  <c:v>438</c:v>
                </c:pt>
                <c:pt idx="3204">
                  <c:v>437</c:v>
                </c:pt>
                <c:pt idx="3205">
                  <c:v>437</c:v>
                </c:pt>
                <c:pt idx="3206">
                  <c:v>438</c:v>
                </c:pt>
                <c:pt idx="3207">
                  <c:v>437</c:v>
                </c:pt>
                <c:pt idx="3208">
                  <c:v>439</c:v>
                </c:pt>
                <c:pt idx="3209">
                  <c:v>440</c:v>
                </c:pt>
                <c:pt idx="3210">
                  <c:v>437</c:v>
                </c:pt>
                <c:pt idx="3211">
                  <c:v>437</c:v>
                </c:pt>
                <c:pt idx="3212">
                  <c:v>440</c:v>
                </c:pt>
                <c:pt idx="3213">
                  <c:v>438</c:v>
                </c:pt>
                <c:pt idx="3214">
                  <c:v>438</c:v>
                </c:pt>
                <c:pt idx="3215">
                  <c:v>438</c:v>
                </c:pt>
                <c:pt idx="3216">
                  <c:v>439</c:v>
                </c:pt>
                <c:pt idx="3217">
                  <c:v>439</c:v>
                </c:pt>
                <c:pt idx="3218">
                  <c:v>438</c:v>
                </c:pt>
                <c:pt idx="3219">
                  <c:v>437</c:v>
                </c:pt>
                <c:pt idx="3220">
                  <c:v>439</c:v>
                </c:pt>
                <c:pt idx="3221">
                  <c:v>439</c:v>
                </c:pt>
                <c:pt idx="3222">
                  <c:v>437</c:v>
                </c:pt>
                <c:pt idx="3223">
                  <c:v>438</c:v>
                </c:pt>
                <c:pt idx="3224">
                  <c:v>438</c:v>
                </c:pt>
                <c:pt idx="3225">
                  <c:v>439</c:v>
                </c:pt>
                <c:pt idx="3226">
                  <c:v>438</c:v>
                </c:pt>
                <c:pt idx="3227">
                  <c:v>438</c:v>
                </c:pt>
                <c:pt idx="3228">
                  <c:v>440</c:v>
                </c:pt>
                <c:pt idx="3229">
                  <c:v>438</c:v>
                </c:pt>
                <c:pt idx="3230">
                  <c:v>438</c:v>
                </c:pt>
                <c:pt idx="3231">
                  <c:v>438</c:v>
                </c:pt>
                <c:pt idx="3232">
                  <c:v>438</c:v>
                </c:pt>
                <c:pt idx="3233">
                  <c:v>438</c:v>
                </c:pt>
                <c:pt idx="3234">
                  <c:v>438</c:v>
                </c:pt>
                <c:pt idx="3235">
                  <c:v>436</c:v>
                </c:pt>
                <c:pt idx="3236">
                  <c:v>439</c:v>
                </c:pt>
                <c:pt idx="3237">
                  <c:v>436</c:v>
                </c:pt>
                <c:pt idx="3238">
                  <c:v>437</c:v>
                </c:pt>
                <c:pt idx="3239">
                  <c:v>439</c:v>
                </c:pt>
                <c:pt idx="3240">
                  <c:v>439</c:v>
                </c:pt>
                <c:pt idx="3241">
                  <c:v>438</c:v>
                </c:pt>
                <c:pt idx="3242">
                  <c:v>438</c:v>
                </c:pt>
                <c:pt idx="3243">
                  <c:v>437</c:v>
                </c:pt>
                <c:pt idx="3244">
                  <c:v>438</c:v>
                </c:pt>
                <c:pt idx="3245">
                  <c:v>438</c:v>
                </c:pt>
                <c:pt idx="3246">
                  <c:v>438</c:v>
                </c:pt>
                <c:pt idx="3247">
                  <c:v>438</c:v>
                </c:pt>
                <c:pt idx="3248">
                  <c:v>438</c:v>
                </c:pt>
                <c:pt idx="3249">
                  <c:v>439</c:v>
                </c:pt>
                <c:pt idx="3250">
                  <c:v>438</c:v>
                </c:pt>
                <c:pt idx="3251">
                  <c:v>438</c:v>
                </c:pt>
                <c:pt idx="3252">
                  <c:v>439</c:v>
                </c:pt>
                <c:pt idx="3253">
                  <c:v>438</c:v>
                </c:pt>
                <c:pt idx="3254">
                  <c:v>437</c:v>
                </c:pt>
                <c:pt idx="3255">
                  <c:v>439</c:v>
                </c:pt>
                <c:pt idx="3256">
                  <c:v>439</c:v>
                </c:pt>
                <c:pt idx="3257">
                  <c:v>437</c:v>
                </c:pt>
                <c:pt idx="3258">
                  <c:v>438</c:v>
                </c:pt>
                <c:pt idx="3259">
                  <c:v>438</c:v>
                </c:pt>
                <c:pt idx="3260">
                  <c:v>439</c:v>
                </c:pt>
                <c:pt idx="3261">
                  <c:v>439</c:v>
                </c:pt>
                <c:pt idx="3262">
                  <c:v>437</c:v>
                </c:pt>
                <c:pt idx="3263">
                  <c:v>439</c:v>
                </c:pt>
                <c:pt idx="3264">
                  <c:v>439</c:v>
                </c:pt>
                <c:pt idx="3265">
                  <c:v>438</c:v>
                </c:pt>
                <c:pt idx="3266">
                  <c:v>437</c:v>
                </c:pt>
                <c:pt idx="3267">
                  <c:v>438</c:v>
                </c:pt>
                <c:pt idx="3268">
                  <c:v>438</c:v>
                </c:pt>
                <c:pt idx="3269">
                  <c:v>437</c:v>
                </c:pt>
                <c:pt idx="3270">
                  <c:v>438</c:v>
                </c:pt>
                <c:pt idx="3271">
                  <c:v>439</c:v>
                </c:pt>
                <c:pt idx="3272">
                  <c:v>438</c:v>
                </c:pt>
                <c:pt idx="3273">
                  <c:v>438</c:v>
                </c:pt>
                <c:pt idx="3274">
                  <c:v>438</c:v>
                </c:pt>
                <c:pt idx="3275">
                  <c:v>438</c:v>
                </c:pt>
                <c:pt idx="3276">
                  <c:v>440</c:v>
                </c:pt>
                <c:pt idx="3277">
                  <c:v>439</c:v>
                </c:pt>
                <c:pt idx="3278">
                  <c:v>439</c:v>
                </c:pt>
                <c:pt idx="3279">
                  <c:v>440</c:v>
                </c:pt>
                <c:pt idx="3280">
                  <c:v>441</c:v>
                </c:pt>
                <c:pt idx="3281">
                  <c:v>440</c:v>
                </c:pt>
                <c:pt idx="3282">
                  <c:v>440</c:v>
                </c:pt>
                <c:pt idx="3283">
                  <c:v>442</c:v>
                </c:pt>
                <c:pt idx="3284">
                  <c:v>441</c:v>
                </c:pt>
                <c:pt idx="3285">
                  <c:v>441</c:v>
                </c:pt>
                <c:pt idx="3286">
                  <c:v>439</c:v>
                </c:pt>
                <c:pt idx="3287">
                  <c:v>441</c:v>
                </c:pt>
                <c:pt idx="3288">
                  <c:v>440</c:v>
                </c:pt>
                <c:pt idx="3289">
                  <c:v>440</c:v>
                </c:pt>
                <c:pt idx="3290">
                  <c:v>438</c:v>
                </c:pt>
                <c:pt idx="3291">
                  <c:v>440</c:v>
                </c:pt>
                <c:pt idx="3292">
                  <c:v>442</c:v>
                </c:pt>
                <c:pt idx="3293">
                  <c:v>439</c:v>
                </c:pt>
                <c:pt idx="3294">
                  <c:v>439</c:v>
                </c:pt>
                <c:pt idx="3295">
                  <c:v>441</c:v>
                </c:pt>
                <c:pt idx="3296">
                  <c:v>440</c:v>
                </c:pt>
                <c:pt idx="3297">
                  <c:v>439</c:v>
                </c:pt>
                <c:pt idx="3298">
                  <c:v>440</c:v>
                </c:pt>
                <c:pt idx="3299">
                  <c:v>440</c:v>
                </c:pt>
                <c:pt idx="3300">
                  <c:v>440</c:v>
                </c:pt>
                <c:pt idx="3301">
                  <c:v>438</c:v>
                </c:pt>
                <c:pt idx="3302">
                  <c:v>439</c:v>
                </c:pt>
                <c:pt idx="3303">
                  <c:v>441</c:v>
                </c:pt>
                <c:pt idx="3304">
                  <c:v>441</c:v>
                </c:pt>
                <c:pt idx="3305">
                  <c:v>439</c:v>
                </c:pt>
                <c:pt idx="3306">
                  <c:v>440</c:v>
                </c:pt>
                <c:pt idx="3307">
                  <c:v>441</c:v>
                </c:pt>
                <c:pt idx="3308">
                  <c:v>440</c:v>
                </c:pt>
                <c:pt idx="3309">
                  <c:v>439</c:v>
                </c:pt>
                <c:pt idx="3310">
                  <c:v>438</c:v>
                </c:pt>
                <c:pt idx="3311">
                  <c:v>441</c:v>
                </c:pt>
                <c:pt idx="3312">
                  <c:v>439</c:v>
                </c:pt>
                <c:pt idx="3313">
                  <c:v>439</c:v>
                </c:pt>
                <c:pt idx="3314">
                  <c:v>441</c:v>
                </c:pt>
                <c:pt idx="3315">
                  <c:v>439</c:v>
                </c:pt>
                <c:pt idx="3316">
                  <c:v>440</c:v>
                </c:pt>
                <c:pt idx="3317">
                  <c:v>440</c:v>
                </c:pt>
                <c:pt idx="3318">
                  <c:v>438</c:v>
                </c:pt>
                <c:pt idx="3319">
                  <c:v>440</c:v>
                </c:pt>
                <c:pt idx="3320">
                  <c:v>440</c:v>
                </c:pt>
                <c:pt idx="3321">
                  <c:v>438</c:v>
                </c:pt>
                <c:pt idx="3322">
                  <c:v>439</c:v>
                </c:pt>
                <c:pt idx="3323">
                  <c:v>441</c:v>
                </c:pt>
                <c:pt idx="3324">
                  <c:v>440</c:v>
                </c:pt>
                <c:pt idx="3325">
                  <c:v>440</c:v>
                </c:pt>
                <c:pt idx="3326">
                  <c:v>440</c:v>
                </c:pt>
                <c:pt idx="3327">
                  <c:v>440</c:v>
                </c:pt>
                <c:pt idx="3328">
                  <c:v>440</c:v>
                </c:pt>
                <c:pt idx="3329">
                  <c:v>440</c:v>
                </c:pt>
                <c:pt idx="3330">
                  <c:v>440</c:v>
                </c:pt>
                <c:pt idx="3331">
                  <c:v>440</c:v>
                </c:pt>
                <c:pt idx="3332">
                  <c:v>439</c:v>
                </c:pt>
                <c:pt idx="3333">
                  <c:v>438</c:v>
                </c:pt>
                <c:pt idx="3334">
                  <c:v>439</c:v>
                </c:pt>
                <c:pt idx="3335">
                  <c:v>441</c:v>
                </c:pt>
                <c:pt idx="3336">
                  <c:v>440</c:v>
                </c:pt>
                <c:pt idx="3337">
                  <c:v>438</c:v>
                </c:pt>
                <c:pt idx="3338">
                  <c:v>440</c:v>
                </c:pt>
                <c:pt idx="3339">
                  <c:v>440</c:v>
                </c:pt>
                <c:pt idx="3340">
                  <c:v>440</c:v>
                </c:pt>
                <c:pt idx="3341">
                  <c:v>439</c:v>
                </c:pt>
                <c:pt idx="3342">
                  <c:v>439</c:v>
                </c:pt>
                <c:pt idx="3343">
                  <c:v>441</c:v>
                </c:pt>
                <c:pt idx="3344">
                  <c:v>440</c:v>
                </c:pt>
                <c:pt idx="3345">
                  <c:v>440</c:v>
                </c:pt>
                <c:pt idx="3346">
                  <c:v>440</c:v>
                </c:pt>
                <c:pt idx="3347">
                  <c:v>440</c:v>
                </c:pt>
                <c:pt idx="3348">
                  <c:v>439</c:v>
                </c:pt>
                <c:pt idx="3349">
                  <c:v>439</c:v>
                </c:pt>
                <c:pt idx="3350">
                  <c:v>439</c:v>
                </c:pt>
                <c:pt idx="3351">
                  <c:v>441</c:v>
                </c:pt>
                <c:pt idx="3352">
                  <c:v>440</c:v>
                </c:pt>
                <c:pt idx="3353">
                  <c:v>439</c:v>
                </c:pt>
                <c:pt idx="3354">
                  <c:v>439</c:v>
                </c:pt>
                <c:pt idx="3355">
                  <c:v>440</c:v>
                </c:pt>
                <c:pt idx="3356">
                  <c:v>440</c:v>
                </c:pt>
                <c:pt idx="3357">
                  <c:v>440</c:v>
                </c:pt>
                <c:pt idx="3358">
                  <c:v>439</c:v>
                </c:pt>
                <c:pt idx="3359">
                  <c:v>440</c:v>
                </c:pt>
                <c:pt idx="3360">
                  <c:v>441</c:v>
                </c:pt>
                <c:pt idx="3361">
                  <c:v>439</c:v>
                </c:pt>
                <c:pt idx="3362">
                  <c:v>440</c:v>
                </c:pt>
                <c:pt idx="3363">
                  <c:v>439</c:v>
                </c:pt>
                <c:pt idx="3364">
                  <c:v>440</c:v>
                </c:pt>
                <c:pt idx="3365">
                  <c:v>436</c:v>
                </c:pt>
                <c:pt idx="3366">
                  <c:v>440</c:v>
                </c:pt>
                <c:pt idx="3367">
                  <c:v>441</c:v>
                </c:pt>
                <c:pt idx="3368">
                  <c:v>439</c:v>
                </c:pt>
                <c:pt idx="3369">
                  <c:v>438</c:v>
                </c:pt>
                <c:pt idx="3370">
                  <c:v>439</c:v>
                </c:pt>
                <c:pt idx="3371">
                  <c:v>438</c:v>
                </c:pt>
                <c:pt idx="3372">
                  <c:v>437</c:v>
                </c:pt>
                <c:pt idx="3373">
                  <c:v>437</c:v>
                </c:pt>
                <c:pt idx="3374">
                  <c:v>436</c:v>
                </c:pt>
                <c:pt idx="3375">
                  <c:v>438</c:v>
                </c:pt>
                <c:pt idx="3376">
                  <c:v>437</c:v>
                </c:pt>
                <c:pt idx="3377">
                  <c:v>436</c:v>
                </c:pt>
                <c:pt idx="3378">
                  <c:v>437</c:v>
                </c:pt>
                <c:pt idx="3379">
                  <c:v>438</c:v>
                </c:pt>
                <c:pt idx="3380">
                  <c:v>436</c:v>
                </c:pt>
                <c:pt idx="3381">
                  <c:v>437</c:v>
                </c:pt>
                <c:pt idx="3382">
                  <c:v>438</c:v>
                </c:pt>
                <c:pt idx="3383">
                  <c:v>438</c:v>
                </c:pt>
                <c:pt idx="3384">
                  <c:v>437</c:v>
                </c:pt>
                <c:pt idx="3385">
                  <c:v>436</c:v>
                </c:pt>
                <c:pt idx="3386">
                  <c:v>438</c:v>
                </c:pt>
                <c:pt idx="3387">
                  <c:v>437</c:v>
                </c:pt>
                <c:pt idx="3388">
                  <c:v>437</c:v>
                </c:pt>
                <c:pt idx="3389">
                  <c:v>437</c:v>
                </c:pt>
                <c:pt idx="3390">
                  <c:v>437</c:v>
                </c:pt>
                <c:pt idx="3391">
                  <c:v>437</c:v>
                </c:pt>
                <c:pt idx="3392">
                  <c:v>437</c:v>
                </c:pt>
                <c:pt idx="3393">
                  <c:v>436</c:v>
                </c:pt>
                <c:pt idx="3394">
                  <c:v>438</c:v>
                </c:pt>
                <c:pt idx="3395">
                  <c:v>438</c:v>
                </c:pt>
                <c:pt idx="3396">
                  <c:v>436</c:v>
                </c:pt>
                <c:pt idx="3397">
                  <c:v>436</c:v>
                </c:pt>
                <c:pt idx="3398">
                  <c:v>438</c:v>
                </c:pt>
                <c:pt idx="3399">
                  <c:v>437</c:v>
                </c:pt>
                <c:pt idx="3400">
                  <c:v>437</c:v>
                </c:pt>
                <c:pt idx="3401">
                  <c:v>437</c:v>
                </c:pt>
                <c:pt idx="3402">
                  <c:v>437</c:v>
                </c:pt>
                <c:pt idx="3403">
                  <c:v>437</c:v>
                </c:pt>
                <c:pt idx="3404">
                  <c:v>438</c:v>
                </c:pt>
                <c:pt idx="3405">
                  <c:v>436</c:v>
                </c:pt>
                <c:pt idx="3406">
                  <c:v>437</c:v>
                </c:pt>
                <c:pt idx="3407">
                  <c:v>436</c:v>
                </c:pt>
                <c:pt idx="3408">
                  <c:v>437</c:v>
                </c:pt>
                <c:pt idx="3409">
                  <c:v>437</c:v>
                </c:pt>
                <c:pt idx="3410">
                  <c:v>438</c:v>
                </c:pt>
                <c:pt idx="3411">
                  <c:v>437</c:v>
                </c:pt>
                <c:pt idx="3412">
                  <c:v>436</c:v>
                </c:pt>
                <c:pt idx="3413">
                  <c:v>437</c:v>
                </c:pt>
                <c:pt idx="3414">
                  <c:v>437</c:v>
                </c:pt>
                <c:pt idx="3415">
                  <c:v>437</c:v>
                </c:pt>
                <c:pt idx="3416">
                  <c:v>437</c:v>
                </c:pt>
                <c:pt idx="3417">
                  <c:v>437</c:v>
                </c:pt>
                <c:pt idx="3418">
                  <c:v>437</c:v>
                </c:pt>
                <c:pt idx="3419">
                  <c:v>438</c:v>
                </c:pt>
                <c:pt idx="3420">
                  <c:v>437</c:v>
                </c:pt>
                <c:pt idx="3421">
                  <c:v>437</c:v>
                </c:pt>
                <c:pt idx="3422">
                  <c:v>438</c:v>
                </c:pt>
                <c:pt idx="3423">
                  <c:v>437</c:v>
                </c:pt>
                <c:pt idx="3424">
                  <c:v>436</c:v>
                </c:pt>
                <c:pt idx="3425">
                  <c:v>437</c:v>
                </c:pt>
                <c:pt idx="3426">
                  <c:v>438</c:v>
                </c:pt>
                <c:pt idx="3427">
                  <c:v>436</c:v>
                </c:pt>
                <c:pt idx="3428">
                  <c:v>436</c:v>
                </c:pt>
                <c:pt idx="3429">
                  <c:v>436</c:v>
                </c:pt>
                <c:pt idx="3430">
                  <c:v>438</c:v>
                </c:pt>
                <c:pt idx="3431">
                  <c:v>437</c:v>
                </c:pt>
                <c:pt idx="3432">
                  <c:v>437</c:v>
                </c:pt>
                <c:pt idx="3433">
                  <c:v>437</c:v>
                </c:pt>
                <c:pt idx="3434">
                  <c:v>438</c:v>
                </c:pt>
                <c:pt idx="3435">
                  <c:v>438</c:v>
                </c:pt>
                <c:pt idx="3436">
                  <c:v>436</c:v>
                </c:pt>
                <c:pt idx="3437">
                  <c:v>437</c:v>
                </c:pt>
                <c:pt idx="3438">
                  <c:v>437</c:v>
                </c:pt>
                <c:pt idx="3439">
                  <c:v>437</c:v>
                </c:pt>
                <c:pt idx="3440">
                  <c:v>437</c:v>
                </c:pt>
                <c:pt idx="3441">
                  <c:v>437</c:v>
                </c:pt>
                <c:pt idx="3442">
                  <c:v>439</c:v>
                </c:pt>
                <c:pt idx="3443">
                  <c:v>437</c:v>
                </c:pt>
                <c:pt idx="3444">
                  <c:v>436</c:v>
                </c:pt>
                <c:pt idx="3445">
                  <c:v>438</c:v>
                </c:pt>
                <c:pt idx="3446">
                  <c:v>437</c:v>
                </c:pt>
                <c:pt idx="3447">
                  <c:v>437</c:v>
                </c:pt>
                <c:pt idx="3448">
                  <c:v>437</c:v>
                </c:pt>
                <c:pt idx="3449">
                  <c:v>435</c:v>
                </c:pt>
                <c:pt idx="3450">
                  <c:v>438</c:v>
                </c:pt>
                <c:pt idx="3451">
                  <c:v>438</c:v>
                </c:pt>
                <c:pt idx="3452">
                  <c:v>436</c:v>
                </c:pt>
                <c:pt idx="3453">
                  <c:v>438</c:v>
                </c:pt>
                <c:pt idx="3454">
                  <c:v>438</c:v>
                </c:pt>
                <c:pt idx="3455">
                  <c:v>436</c:v>
                </c:pt>
                <c:pt idx="3456">
                  <c:v>437</c:v>
                </c:pt>
                <c:pt idx="3457">
                  <c:v>438</c:v>
                </c:pt>
                <c:pt idx="3458">
                  <c:v>437</c:v>
                </c:pt>
                <c:pt idx="3459">
                  <c:v>437</c:v>
                </c:pt>
                <c:pt idx="3460">
                  <c:v>435</c:v>
                </c:pt>
                <c:pt idx="3461">
                  <c:v>436</c:v>
                </c:pt>
                <c:pt idx="3462">
                  <c:v>437</c:v>
                </c:pt>
                <c:pt idx="3463">
                  <c:v>437</c:v>
                </c:pt>
                <c:pt idx="3464">
                  <c:v>437</c:v>
                </c:pt>
                <c:pt idx="3465">
                  <c:v>437</c:v>
                </c:pt>
                <c:pt idx="3466">
                  <c:v>438</c:v>
                </c:pt>
                <c:pt idx="3467">
                  <c:v>437</c:v>
                </c:pt>
                <c:pt idx="3468">
                  <c:v>436</c:v>
                </c:pt>
                <c:pt idx="3469">
                  <c:v>438</c:v>
                </c:pt>
                <c:pt idx="3470">
                  <c:v>438</c:v>
                </c:pt>
                <c:pt idx="3471">
                  <c:v>435</c:v>
                </c:pt>
                <c:pt idx="3472">
                  <c:v>437</c:v>
                </c:pt>
                <c:pt idx="3473">
                  <c:v>439</c:v>
                </c:pt>
                <c:pt idx="3474">
                  <c:v>437</c:v>
                </c:pt>
                <c:pt idx="3475">
                  <c:v>437</c:v>
                </c:pt>
                <c:pt idx="3476">
                  <c:v>437</c:v>
                </c:pt>
                <c:pt idx="3477">
                  <c:v>437</c:v>
                </c:pt>
                <c:pt idx="3478">
                  <c:v>438</c:v>
                </c:pt>
                <c:pt idx="3479">
                  <c:v>437</c:v>
                </c:pt>
                <c:pt idx="3480">
                  <c:v>437</c:v>
                </c:pt>
                <c:pt idx="3481">
                  <c:v>438</c:v>
                </c:pt>
                <c:pt idx="3482">
                  <c:v>438</c:v>
                </c:pt>
                <c:pt idx="3483">
                  <c:v>437</c:v>
                </c:pt>
                <c:pt idx="3484">
                  <c:v>437</c:v>
                </c:pt>
                <c:pt idx="3485">
                  <c:v>438</c:v>
                </c:pt>
                <c:pt idx="3486">
                  <c:v>437</c:v>
                </c:pt>
                <c:pt idx="3487">
                  <c:v>436</c:v>
                </c:pt>
                <c:pt idx="3488">
                  <c:v>437</c:v>
                </c:pt>
                <c:pt idx="3489">
                  <c:v>437</c:v>
                </c:pt>
                <c:pt idx="3490">
                  <c:v>437</c:v>
                </c:pt>
                <c:pt idx="3491">
                  <c:v>437</c:v>
                </c:pt>
                <c:pt idx="3492">
                  <c:v>436</c:v>
                </c:pt>
                <c:pt idx="3493">
                  <c:v>436</c:v>
                </c:pt>
                <c:pt idx="3494">
                  <c:v>438</c:v>
                </c:pt>
                <c:pt idx="3495">
                  <c:v>437</c:v>
                </c:pt>
                <c:pt idx="3496">
                  <c:v>437</c:v>
                </c:pt>
                <c:pt idx="3497">
                  <c:v>437</c:v>
                </c:pt>
                <c:pt idx="3498">
                  <c:v>438</c:v>
                </c:pt>
                <c:pt idx="3499">
                  <c:v>437</c:v>
                </c:pt>
                <c:pt idx="3500">
                  <c:v>437</c:v>
                </c:pt>
                <c:pt idx="3501">
                  <c:v>438</c:v>
                </c:pt>
                <c:pt idx="3502">
                  <c:v>436</c:v>
                </c:pt>
                <c:pt idx="3503">
                  <c:v>436</c:v>
                </c:pt>
                <c:pt idx="3504">
                  <c:v>439</c:v>
                </c:pt>
                <c:pt idx="3505">
                  <c:v>437</c:v>
                </c:pt>
                <c:pt idx="3506">
                  <c:v>437</c:v>
                </c:pt>
                <c:pt idx="3507">
                  <c:v>437</c:v>
                </c:pt>
                <c:pt idx="3508">
                  <c:v>436</c:v>
                </c:pt>
                <c:pt idx="3509">
                  <c:v>438</c:v>
                </c:pt>
                <c:pt idx="3510">
                  <c:v>437</c:v>
                </c:pt>
                <c:pt idx="3511">
                  <c:v>436</c:v>
                </c:pt>
                <c:pt idx="3512">
                  <c:v>437</c:v>
                </c:pt>
                <c:pt idx="3513">
                  <c:v>437</c:v>
                </c:pt>
                <c:pt idx="3514">
                  <c:v>437</c:v>
                </c:pt>
                <c:pt idx="3515">
                  <c:v>437</c:v>
                </c:pt>
                <c:pt idx="3516">
                  <c:v>437</c:v>
                </c:pt>
                <c:pt idx="3517">
                  <c:v>438</c:v>
                </c:pt>
                <c:pt idx="3518">
                  <c:v>437</c:v>
                </c:pt>
                <c:pt idx="3519">
                  <c:v>436</c:v>
                </c:pt>
                <c:pt idx="3520">
                  <c:v>437</c:v>
                </c:pt>
                <c:pt idx="3521">
                  <c:v>437</c:v>
                </c:pt>
                <c:pt idx="3522">
                  <c:v>437</c:v>
                </c:pt>
                <c:pt idx="3523">
                  <c:v>437</c:v>
                </c:pt>
                <c:pt idx="3524">
                  <c:v>435</c:v>
                </c:pt>
                <c:pt idx="3525">
                  <c:v>437</c:v>
                </c:pt>
                <c:pt idx="3526">
                  <c:v>438</c:v>
                </c:pt>
                <c:pt idx="3527">
                  <c:v>436</c:v>
                </c:pt>
                <c:pt idx="3528">
                  <c:v>438</c:v>
                </c:pt>
                <c:pt idx="3529">
                  <c:v>438</c:v>
                </c:pt>
                <c:pt idx="3530">
                  <c:v>437</c:v>
                </c:pt>
                <c:pt idx="3531">
                  <c:v>437</c:v>
                </c:pt>
                <c:pt idx="3532">
                  <c:v>438</c:v>
                </c:pt>
                <c:pt idx="3533">
                  <c:v>438</c:v>
                </c:pt>
                <c:pt idx="3534">
                  <c:v>437</c:v>
                </c:pt>
                <c:pt idx="3535">
                  <c:v>436</c:v>
                </c:pt>
                <c:pt idx="3536">
                  <c:v>437</c:v>
                </c:pt>
                <c:pt idx="3537">
                  <c:v>439</c:v>
                </c:pt>
                <c:pt idx="3538">
                  <c:v>437</c:v>
                </c:pt>
                <c:pt idx="3539">
                  <c:v>437</c:v>
                </c:pt>
                <c:pt idx="3540">
                  <c:v>437</c:v>
                </c:pt>
                <c:pt idx="3541">
                  <c:v>439</c:v>
                </c:pt>
                <c:pt idx="3542">
                  <c:v>438</c:v>
                </c:pt>
                <c:pt idx="3543">
                  <c:v>437</c:v>
                </c:pt>
                <c:pt idx="3544">
                  <c:v>439</c:v>
                </c:pt>
                <c:pt idx="3545">
                  <c:v>439</c:v>
                </c:pt>
                <c:pt idx="3546">
                  <c:v>437</c:v>
                </c:pt>
                <c:pt idx="3547">
                  <c:v>439</c:v>
                </c:pt>
                <c:pt idx="3548">
                  <c:v>439</c:v>
                </c:pt>
                <c:pt idx="3549">
                  <c:v>439</c:v>
                </c:pt>
                <c:pt idx="3550">
                  <c:v>438</c:v>
                </c:pt>
                <c:pt idx="3551">
                  <c:v>437</c:v>
                </c:pt>
                <c:pt idx="3552">
                  <c:v>438</c:v>
                </c:pt>
                <c:pt idx="3553">
                  <c:v>438</c:v>
                </c:pt>
                <c:pt idx="3554">
                  <c:v>438</c:v>
                </c:pt>
                <c:pt idx="3555">
                  <c:v>437</c:v>
                </c:pt>
                <c:pt idx="3556">
                  <c:v>438</c:v>
                </c:pt>
                <c:pt idx="3557">
                  <c:v>437</c:v>
                </c:pt>
                <c:pt idx="3558">
                  <c:v>438</c:v>
                </c:pt>
                <c:pt idx="3559">
                  <c:v>438</c:v>
                </c:pt>
                <c:pt idx="3560">
                  <c:v>439</c:v>
                </c:pt>
                <c:pt idx="3561">
                  <c:v>439</c:v>
                </c:pt>
                <c:pt idx="3562">
                  <c:v>438</c:v>
                </c:pt>
                <c:pt idx="3563">
                  <c:v>439</c:v>
                </c:pt>
                <c:pt idx="3564">
                  <c:v>438</c:v>
                </c:pt>
                <c:pt idx="3565">
                  <c:v>439</c:v>
                </c:pt>
                <c:pt idx="3566">
                  <c:v>438</c:v>
                </c:pt>
                <c:pt idx="3567">
                  <c:v>437</c:v>
                </c:pt>
                <c:pt idx="3568">
                  <c:v>440</c:v>
                </c:pt>
                <c:pt idx="3569">
                  <c:v>439</c:v>
                </c:pt>
                <c:pt idx="3570">
                  <c:v>438</c:v>
                </c:pt>
                <c:pt idx="3571">
                  <c:v>438</c:v>
                </c:pt>
                <c:pt idx="3572">
                  <c:v>439</c:v>
                </c:pt>
                <c:pt idx="3573">
                  <c:v>438</c:v>
                </c:pt>
                <c:pt idx="3574">
                  <c:v>437</c:v>
                </c:pt>
                <c:pt idx="3575">
                  <c:v>437</c:v>
                </c:pt>
                <c:pt idx="3576">
                  <c:v>438</c:v>
                </c:pt>
                <c:pt idx="3577">
                  <c:v>437</c:v>
                </c:pt>
                <c:pt idx="3578">
                  <c:v>437</c:v>
                </c:pt>
                <c:pt idx="3579">
                  <c:v>438</c:v>
                </c:pt>
                <c:pt idx="3580">
                  <c:v>438</c:v>
                </c:pt>
                <c:pt idx="3581">
                  <c:v>439</c:v>
                </c:pt>
                <c:pt idx="3582">
                  <c:v>437</c:v>
                </c:pt>
                <c:pt idx="3583">
                  <c:v>437</c:v>
                </c:pt>
                <c:pt idx="3584">
                  <c:v>438</c:v>
                </c:pt>
                <c:pt idx="3585">
                  <c:v>439</c:v>
                </c:pt>
                <c:pt idx="3586">
                  <c:v>436</c:v>
                </c:pt>
                <c:pt idx="3587">
                  <c:v>439</c:v>
                </c:pt>
                <c:pt idx="3588">
                  <c:v>437</c:v>
                </c:pt>
                <c:pt idx="3589">
                  <c:v>437</c:v>
                </c:pt>
                <c:pt idx="3590">
                  <c:v>439</c:v>
                </c:pt>
                <c:pt idx="3591">
                  <c:v>438</c:v>
                </c:pt>
                <c:pt idx="3592">
                  <c:v>440</c:v>
                </c:pt>
                <c:pt idx="3593">
                  <c:v>439</c:v>
                </c:pt>
                <c:pt idx="3594">
                  <c:v>438</c:v>
                </c:pt>
                <c:pt idx="3595">
                  <c:v>438</c:v>
                </c:pt>
                <c:pt idx="3596">
                  <c:v>439</c:v>
                </c:pt>
                <c:pt idx="3597">
                  <c:v>439</c:v>
                </c:pt>
                <c:pt idx="3598">
                  <c:v>438</c:v>
                </c:pt>
                <c:pt idx="3599">
                  <c:v>438</c:v>
                </c:pt>
                <c:pt idx="3600">
                  <c:v>440</c:v>
                </c:pt>
                <c:pt idx="3601">
                  <c:v>439</c:v>
                </c:pt>
                <c:pt idx="3602">
                  <c:v>437</c:v>
                </c:pt>
                <c:pt idx="3603">
                  <c:v>438</c:v>
                </c:pt>
                <c:pt idx="3604">
                  <c:v>438</c:v>
                </c:pt>
                <c:pt idx="3605">
                  <c:v>436</c:v>
                </c:pt>
                <c:pt idx="3606">
                  <c:v>437</c:v>
                </c:pt>
                <c:pt idx="3607">
                  <c:v>436</c:v>
                </c:pt>
                <c:pt idx="3608">
                  <c:v>437</c:v>
                </c:pt>
                <c:pt idx="3609">
                  <c:v>438</c:v>
                </c:pt>
                <c:pt idx="3610">
                  <c:v>435</c:v>
                </c:pt>
                <c:pt idx="3611">
                  <c:v>437</c:v>
                </c:pt>
                <c:pt idx="3612">
                  <c:v>438</c:v>
                </c:pt>
                <c:pt idx="3613">
                  <c:v>437</c:v>
                </c:pt>
                <c:pt idx="3614">
                  <c:v>436</c:v>
                </c:pt>
                <c:pt idx="3615">
                  <c:v>437</c:v>
                </c:pt>
                <c:pt idx="3616">
                  <c:v>438</c:v>
                </c:pt>
                <c:pt idx="3617">
                  <c:v>437</c:v>
                </c:pt>
                <c:pt idx="3618">
                  <c:v>437</c:v>
                </c:pt>
                <c:pt idx="3619">
                  <c:v>437</c:v>
                </c:pt>
                <c:pt idx="3620">
                  <c:v>437</c:v>
                </c:pt>
                <c:pt idx="3621">
                  <c:v>436</c:v>
                </c:pt>
                <c:pt idx="3622">
                  <c:v>436</c:v>
                </c:pt>
                <c:pt idx="3623">
                  <c:v>437</c:v>
                </c:pt>
                <c:pt idx="3624">
                  <c:v>438</c:v>
                </c:pt>
                <c:pt idx="3625">
                  <c:v>437</c:v>
                </c:pt>
                <c:pt idx="3626">
                  <c:v>436</c:v>
                </c:pt>
                <c:pt idx="3627">
                  <c:v>438</c:v>
                </c:pt>
                <c:pt idx="3628">
                  <c:v>438</c:v>
                </c:pt>
                <c:pt idx="3629">
                  <c:v>436</c:v>
                </c:pt>
                <c:pt idx="3630">
                  <c:v>437</c:v>
                </c:pt>
                <c:pt idx="3631">
                  <c:v>437</c:v>
                </c:pt>
                <c:pt idx="3632">
                  <c:v>438</c:v>
                </c:pt>
                <c:pt idx="3633">
                  <c:v>437</c:v>
                </c:pt>
                <c:pt idx="3634">
                  <c:v>437</c:v>
                </c:pt>
                <c:pt idx="3635">
                  <c:v>437</c:v>
                </c:pt>
                <c:pt idx="3636">
                  <c:v>437</c:v>
                </c:pt>
                <c:pt idx="3637">
                  <c:v>437</c:v>
                </c:pt>
                <c:pt idx="3638">
                  <c:v>437</c:v>
                </c:pt>
                <c:pt idx="3639">
                  <c:v>437</c:v>
                </c:pt>
                <c:pt idx="3640">
                  <c:v>438</c:v>
                </c:pt>
                <c:pt idx="3641">
                  <c:v>435</c:v>
                </c:pt>
                <c:pt idx="3642">
                  <c:v>436</c:v>
                </c:pt>
                <c:pt idx="3643">
                  <c:v>439</c:v>
                </c:pt>
                <c:pt idx="3644">
                  <c:v>437</c:v>
                </c:pt>
                <c:pt idx="3645">
                  <c:v>437</c:v>
                </c:pt>
                <c:pt idx="3646">
                  <c:v>437</c:v>
                </c:pt>
                <c:pt idx="3647">
                  <c:v>437</c:v>
                </c:pt>
                <c:pt idx="3648">
                  <c:v>437</c:v>
                </c:pt>
                <c:pt idx="3649">
                  <c:v>437</c:v>
                </c:pt>
                <c:pt idx="3650">
                  <c:v>436</c:v>
                </c:pt>
                <c:pt idx="3651">
                  <c:v>438</c:v>
                </c:pt>
                <c:pt idx="3652">
                  <c:v>437</c:v>
                </c:pt>
                <c:pt idx="3653">
                  <c:v>434</c:v>
                </c:pt>
                <c:pt idx="3654">
                  <c:v>437</c:v>
                </c:pt>
                <c:pt idx="3655">
                  <c:v>438</c:v>
                </c:pt>
                <c:pt idx="3656">
                  <c:v>437</c:v>
                </c:pt>
                <c:pt idx="3657">
                  <c:v>437</c:v>
                </c:pt>
                <c:pt idx="3658">
                  <c:v>437</c:v>
                </c:pt>
                <c:pt idx="3659">
                  <c:v>438</c:v>
                </c:pt>
                <c:pt idx="3660">
                  <c:v>437</c:v>
                </c:pt>
                <c:pt idx="3661">
                  <c:v>437</c:v>
                </c:pt>
                <c:pt idx="3662">
                  <c:v>437</c:v>
                </c:pt>
                <c:pt idx="3663">
                  <c:v>436</c:v>
                </c:pt>
                <c:pt idx="3664">
                  <c:v>438</c:v>
                </c:pt>
                <c:pt idx="3665">
                  <c:v>437</c:v>
                </c:pt>
                <c:pt idx="3666">
                  <c:v>436</c:v>
                </c:pt>
                <c:pt idx="3667">
                  <c:v>438</c:v>
                </c:pt>
                <c:pt idx="3668">
                  <c:v>437</c:v>
                </c:pt>
                <c:pt idx="3669">
                  <c:v>436</c:v>
                </c:pt>
                <c:pt idx="3670">
                  <c:v>437</c:v>
                </c:pt>
                <c:pt idx="3671">
                  <c:v>438</c:v>
                </c:pt>
                <c:pt idx="3672">
                  <c:v>437</c:v>
                </c:pt>
                <c:pt idx="3673">
                  <c:v>437</c:v>
                </c:pt>
                <c:pt idx="3674">
                  <c:v>437</c:v>
                </c:pt>
                <c:pt idx="3675">
                  <c:v>437</c:v>
                </c:pt>
                <c:pt idx="3676">
                  <c:v>437</c:v>
                </c:pt>
                <c:pt idx="3677">
                  <c:v>436</c:v>
                </c:pt>
                <c:pt idx="3678">
                  <c:v>437</c:v>
                </c:pt>
                <c:pt idx="3679">
                  <c:v>438</c:v>
                </c:pt>
                <c:pt idx="3680">
                  <c:v>437</c:v>
                </c:pt>
                <c:pt idx="3681">
                  <c:v>437</c:v>
                </c:pt>
                <c:pt idx="3682">
                  <c:v>436</c:v>
                </c:pt>
                <c:pt idx="3683">
                  <c:v>437</c:v>
                </c:pt>
                <c:pt idx="3684">
                  <c:v>437</c:v>
                </c:pt>
                <c:pt idx="3685">
                  <c:v>434</c:v>
                </c:pt>
                <c:pt idx="3686">
                  <c:v>438</c:v>
                </c:pt>
                <c:pt idx="3687">
                  <c:v>438</c:v>
                </c:pt>
                <c:pt idx="3688">
                  <c:v>437</c:v>
                </c:pt>
                <c:pt idx="3689">
                  <c:v>437</c:v>
                </c:pt>
                <c:pt idx="3690">
                  <c:v>436</c:v>
                </c:pt>
                <c:pt idx="3691">
                  <c:v>437</c:v>
                </c:pt>
                <c:pt idx="3692">
                  <c:v>437</c:v>
                </c:pt>
                <c:pt idx="3693">
                  <c:v>436</c:v>
                </c:pt>
                <c:pt idx="3694">
                  <c:v>436</c:v>
                </c:pt>
                <c:pt idx="3695">
                  <c:v>438</c:v>
                </c:pt>
                <c:pt idx="3696">
                  <c:v>437</c:v>
                </c:pt>
                <c:pt idx="3697">
                  <c:v>436</c:v>
                </c:pt>
                <c:pt idx="3698">
                  <c:v>437</c:v>
                </c:pt>
                <c:pt idx="3699">
                  <c:v>438</c:v>
                </c:pt>
                <c:pt idx="3700">
                  <c:v>436</c:v>
                </c:pt>
                <c:pt idx="3701">
                  <c:v>436</c:v>
                </c:pt>
                <c:pt idx="3702">
                  <c:v>437</c:v>
                </c:pt>
                <c:pt idx="3703">
                  <c:v>436</c:v>
                </c:pt>
                <c:pt idx="3704">
                  <c:v>436</c:v>
                </c:pt>
                <c:pt idx="3705">
                  <c:v>436</c:v>
                </c:pt>
                <c:pt idx="3706">
                  <c:v>436</c:v>
                </c:pt>
                <c:pt idx="3707">
                  <c:v>438</c:v>
                </c:pt>
                <c:pt idx="3708">
                  <c:v>437</c:v>
                </c:pt>
                <c:pt idx="3709">
                  <c:v>436</c:v>
                </c:pt>
                <c:pt idx="3710">
                  <c:v>437</c:v>
                </c:pt>
                <c:pt idx="3711">
                  <c:v>437</c:v>
                </c:pt>
                <c:pt idx="3712">
                  <c:v>436</c:v>
                </c:pt>
                <c:pt idx="3713">
                  <c:v>436</c:v>
                </c:pt>
                <c:pt idx="3714">
                  <c:v>437</c:v>
                </c:pt>
                <c:pt idx="3715">
                  <c:v>437</c:v>
                </c:pt>
                <c:pt idx="3716">
                  <c:v>435</c:v>
                </c:pt>
                <c:pt idx="3717">
                  <c:v>434</c:v>
                </c:pt>
                <c:pt idx="3718">
                  <c:v>438</c:v>
                </c:pt>
                <c:pt idx="3719">
                  <c:v>436</c:v>
                </c:pt>
                <c:pt idx="3720">
                  <c:v>436</c:v>
                </c:pt>
                <c:pt idx="3721">
                  <c:v>436</c:v>
                </c:pt>
                <c:pt idx="3722">
                  <c:v>436</c:v>
                </c:pt>
                <c:pt idx="3723">
                  <c:v>437</c:v>
                </c:pt>
                <c:pt idx="3724">
                  <c:v>437</c:v>
                </c:pt>
                <c:pt idx="3725">
                  <c:v>435</c:v>
                </c:pt>
                <c:pt idx="3726">
                  <c:v>437</c:v>
                </c:pt>
                <c:pt idx="3727">
                  <c:v>436</c:v>
                </c:pt>
                <c:pt idx="3728">
                  <c:v>436</c:v>
                </c:pt>
                <c:pt idx="3729">
                  <c:v>437</c:v>
                </c:pt>
                <c:pt idx="3730">
                  <c:v>437</c:v>
                </c:pt>
                <c:pt idx="3731">
                  <c:v>437</c:v>
                </c:pt>
                <c:pt idx="3732">
                  <c:v>436</c:v>
                </c:pt>
                <c:pt idx="3733">
                  <c:v>436</c:v>
                </c:pt>
                <c:pt idx="3734">
                  <c:v>437</c:v>
                </c:pt>
                <c:pt idx="3735">
                  <c:v>437</c:v>
                </c:pt>
                <c:pt idx="3736">
                  <c:v>436</c:v>
                </c:pt>
                <c:pt idx="3737">
                  <c:v>436</c:v>
                </c:pt>
                <c:pt idx="3738">
                  <c:v>436</c:v>
                </c:pt>
                <c:pt idx="3739">
                  <c:v>438</c:v>
                </c:pt>
                <c:pt idx="3740">
                  <c:v>437</c:v>
                </c:pt>
                <c:pt idx="3741">
                  <c:v>436</c:v>
                </c:pt>
                <c:pt idx="3742">
                  <c:v>438</c:v>
                </c:pt>
                <c:pt idx="3743">
                  <c:v>437</c:v>
                </c:pt>
                <c:pt idx="3744">
                  <c:v>436</c:v>
                </c:pt>
                <c:pt idx="3745">
                  <c:v>437</c:v>
                </c:pt>
                <c:pt idx="3746">
                  <c:v>437</c:v>
                </c:pt>
                <c:pt idx="3747">
                  <c:v>436</c:v>
                </c:pt>
                <c:pt idx="3748">
                  <c:v>437</c:v>
                </c:pt>
                <c:pt idx="3749">
                  <c:v>433</c:v>
                </c:pt>
                <c:pt idx="3750">
                  <c:v>437</c:v>
                </c:pt>
                <c:pt idx="3751">
                  <c:v>438</c:v>
                </c:pt>
                <c:pt idx="3752">
                  <c:v>437</c:v>
                </c:pt>
                <c:pt idx="3753">
                  <c:v>436</c:v>
                </c:pt>
                <c:pt idx="3754">
                  <c:v>437</c:v>
                </c:pt>
                <c:pt idx="3755">
                  <c:v>438</c:v>
                </c:pt>
                <c:pt idx="3756">
                  <c:v>436</c:v>
                </c:pt>
                <c:pt idx="3757">
                  <c:v>438</c:v>
                </c:pt>
                <c:pt idx="3758">
                  <c:v>438</c:v>
                </c:pt>
                <c:pt idx="3759">
                  <c:v>439</c:v>
                </c:pt>
                <c:pt idx="3760">
                  <c:v>439</c:v>
                </c:pt>
                <c:pt idx="3761">
                  <c:v>440</c:v>
                </c:pt>
                <c:pt idx="3762">
                  <c:v>440</c:v>
                </c:pt>
                <c:pt idx="3763">
                  <c:v>439</c:v>
                </c:pt>
                <c:pt idx="3764">
                  <c:v>440</c:v>
                </c:pt>
                <c:pt idx="3765">
                  <c:v>439</c:v>
                </c:pt>
                <c:pt idx="3766">
                  <c:v>440</c:v>
                </c:pt>
                <c:pt idx="3767">
                  <c:v>439</c:v>
                </c:pt>
                <c:pt idx="3768">
                  <c:v>438</c:v>
                </c:pt>
                <c:pt idx="3769">
                  <c:v>438</c:v>
                </c:pt>
                <c:pt idx="3770">
                  <c:v>439</c:v>
                </c:pt>
                <c:pt idx="3771">
                  <c:v>440</c:v>
                </c:pt>
                <c:pt idx="3772">
                  <c:v>437</c:v>
                </c:pt>
                <c:pt idx="3773">
                  <c:v>439</c:v>
                </c:pt>
                <c:pt idx="3774">
                  <c:v>439</c:v>
                </c:pt>
                <c:pt idx="3775">
                  <c:v>438</c:v>
                </c:pt>
                <c:pt idx="3776">
                  <c:v>438</c:v>
                </c:pt>
                <c:pt idx="3777">
                  <c:v>439</c:v>
                </c:pt>
                <c:pt idx="3778">
                  <c:v>438</c:v>
                </c:pt>
                <c:pt idx="3779">
                  <c:v>439</c:v>
                </c:pt>
                <c:pt idx="3780">
                  <c:v>437</c:v>
                </c:pt>
                <c:pt idx="3781">
                  <c:v>436</c:v>
                </c:pt>
                <c:pt idx="3782">
                  <c:v>439</c:v>
                </c:pt>
                <c:pt idx="3783">
                  <c:v>439</c:v>
                </c:pt>
                <c:pt idx="3784">
                  <c:v>437</c:v>
                </c:pt>
                <c:pt idx="3785">
                  <c:v>439</c:v>
                </c:pt>
                <c:pt idx="3786">
                  <c:v>439</c:v>
                </c:pt>
                <c:pt idx="3787">
                  <c:v>438</c:v>
                </c:pt>
                <c:pt idx="3788">
                  <c:v>439</c:v>
                </c:pt>
                <c:pt idx="3789">
                  <c:v>439</c:v>
                </c:pt>
                <c:pt idx="3790">
                  <c:v>439</c:v>
                </c:pt>
                <c:pt idx="3791">
                  <c:v>438</c:v>
                </c:pt>
                <c:pt idx="3792">
                  <c:v>438</c:v>
                </c:pt>
                <c:pt idx="3793">
                  <c:v>440</c:v>
                </c:pt>
                <c:pt idx="3794">
                  <c:v>439</c:v>
                </c:pt>
                <c:pt idx="3795">
                  <c:v>439</c:v>
                </c:pt>
                <c:pt idx="3796">
                  <c:v>438</c:v>
                </c:pt>
                <c:pt idx="3797">
                  <c:v>438</c:v>
                </c:pt>
                <c:pt idx="3798">
                  <c:v>439</c:v>
                </c:pt>
                <c:pt idx="3799">
                  <c:v>438</c:v>
                </c:pt>
                <c:pt idx="3800">
                  <c:v>437</c:v>
                </c:pt>
                <c:pt idx="3801">
                  <c:v>439</c:v>
                </c:pt>
                <c:pt idx="3802">
                  <c:v>439</c:v>
                </c:pt>
                <c:pt idx="3803">
                  <c:v>437</c:v>
                </c:pt>
                <c:pt idx="3804">
                  <c:v>439</c:v>
                </c:pt>
                <c:pt idx="3805">
                  <c:v>438</c:v>
                </c:pt>
                <c:pt idx="3806">
                  <c:v>437</c:v>
                </c:pt>
                <c:pt idx="3807">
                  <c:v>438</c:v>
                </c:pt>
                <c:pt idx="3808">
                  <c:v>437</c:v>
                </c:pt>
                <c:pt idx="3809">
                  <c:v>438</c:v>
                </c:pt>
                <c:pt idx="3810">
                  <c:v>438</c:v>
                </c:pt>
                <c:pt idx="3811">
                  <c:v>436</c:v>
                </c:pt>
                <c:pt idx="3812">
                  <c:v>437</c:v>
                </c:pt>
                <c:pt idx="3813">
                  <c:v>437</c:v>
                </c:pt>
                <c:pt idx="3814">
                  <c:v>438</c:v>
                </c:pt>
                <c:pt idx="3815">
                  <c:v>437</c:v>
                </c:pt>
                <c:pt idx="3816">
                  <c:v>436</c:v>
                </c:pt>
                <c:pt idx="3817">
                  <c:v>439</c:v>
                </c:pt>
                <c:pt idx="3818">
                  <c:v>437</c:v>
                </c:pt>
                <c:pt idx="3819">
                  <c:v>437</c:v>
                </c:pt>
                <c:pt idx="3820">
                  <c:v>437</c:v>
                </c:pt>
                <c:pt idx="3821">
                  <c:v>438</c:v>
                </c:pt>
                <c:pt idx="3822">
                  <c:v>436</c:v>
                </c:pt>
                <c:pt idx="3823">
                  <c:v>437</c:v>
                </c:pt>
                <c:pt idx="3824">
                  <c:v>437</c:v>
                </c:pt>
                <c:pt idx="3825">
                  <c:v>438</c:v>
                </c:pt>
                <c:pt idx="3826">
                  <c:v>438</c:v>
                </c:pt>
                <c:pt idx="3827">
                  <c:v>437</c:v>
                </c:pt>
                <c:pt idx="3828">
                  <c:v>437</c:v>
                </c:pt>
                <c:pt idx="3829">
                  <c:v>438</c:v>
                </c:pt>
                <c:pt idx="3830">
                  <c:v>438</c:v>
                </c:pt>
                <c:pt idx="3831">
                  <c:v>436</c:v>
                </c:pt>
                <c:pt idx="3832">
                  <c:v>437</c:v>
                </c:pt>
                <c:pt idx="3833">
                  <c:v>437</c:v>
                </c:pt>
                <c:pt idx="3834">
                  <c:v>436</c:v>
                </c:pt>
                <c:pt idx="3835">
                  <c:v>438</c:v>
                </c:pt>
                <c:pt idx="3836">
                  <c:v>437</c:v>
                </c:pt>
                <c:pt idx="3837">
                  <c:v>437</c:v>
                </c:pt>
                <c:pt idx="3838">
                  <c:v>438</c:v>
                </c:pt>
                <c:pt idx="3839">
                  <c:v>437</c:v>
                </c:pt>
                <c:pt idx="3840">
                  <c:v>437</c:v>
                </c:pt>
                <c:pt idx="3841">
                  <c:v>438</c:v>
                </c:pt>
                <c:pt idx="3842">
                  <c:v>438</c:v>
                </c:pt>
                <c:pt idx="3843">
                  <c:v>437</c:v>
                </c:pt>
                <c:pt idx="3844">
                  <c:v>437</c:v>
                </c:pt>
                <c:pt idx="3845">
                  <c:v>436</c:v>
                </c:pt>
                <c:pt idx="3846">
                  <c:v>437</c:v>
                </c:pt>
                <c:pt idx="3847">
                  <c:v>437</c:v>
                </c:pt>
                <c:pt idx="3848">
                  <c:v>436</c:v>
                </c:pt>
                <c:pt idx="3849">
                  <c:v>437</c:v>
                </c:pt>
                <c:pt idx="3850">
                  <c:v>437</c:v>
                </c:pt>
                <c:pt idx="3851">
                  <c:v>436</c:v>
                </c:pt>
                <c:pt idx="3852">
                  <c:v>437</c:v>
                </c:pt>
                <c:pt idx="3853">
                  <c:v>437</c:v>
                </c:pt>
                <c:pt idx="3854">
                  <c:v>437</c:v>
                </c:pt>
                <c:pt idx="3855">
                  <c:v>436</c:v>
                </c:pt>
                <c:pt idx="3856">
                  <c:v>436</c:v>
                </c:pt>
                <c:pt idx="3857">
                  <c:v>439</c:v>
                </c:pt>
                <c:pt idx="3858">
                  <c:v>436</c:v>
                </c:pt>
                <c:pt idx="3859">
                  <c:v>435</c:v>
                </c:pt>
                <c:pt idx="3860">
                  <c:v>438</c:v>
                </c:pt>
                <c:pt idx="3861">
                  <c:v>437</c:v>
                </c:pt>
                <c:pt idx="3862">
                  <c:v>436</c:v>
                </c:pt>
                <c:pt idx="3863">
                  <c:v>437</c:v>
                </c:pt>
                <c:pt idx="3864">
                  <c:v>436</c:v>
                </c:pt>
                <c:pt idx="3865">
                  <c:v>437</c:v>
                </c:pt>
                <c:pt idx="3866">
                  <c:v>437</c:v>
                </c:pt>
                <c:pt idx="3867">
                  <c:v>436</c:v>
                </c:pt>
                <c:pt idx="3868">
                  <c:v>437</c:v>
                </c:pt>
                <c:pt idx="3869">
                  <c:v>437</c:v>
                </c:pt>
                <c:pt idx="3870">
                  <c:v>437</c:v>
                </c:pt>
                <c:pt idx="3871">
                  <c:v>436</c:v>
                </c:pt>
                <c:pt idx="3872">
                  <c:v>436</c:v>
                </c:pt>
                <c:pt idx="3873">
                  <c:v>438</c:v>
                </c:pt>
                <c:pt idx="3874">
                  <c:v>436</c:v>
                </c:pt>
                <c:pt idx="3875">
                  <c:v>437</c:v>
                </c:pt>
                <c:pt idx="3876">
                  <c:v>438</c:v>
                </c:pt>
                <c:pt idx="3877">
                  <c:v>436</c:v>
                </c:pt>
                <c:pt idx="3878">
                  <c:v>436</c:v>
                </c:pt>
                <c:pt idx="3879">
                  <c:v>437</c:v>
                </c:pt>
                <c:pt idx="3880">
                  <c:v>437</c:v>
                </c:pt>
                <c:pt idx="3881">
                  <c:v>437</c:v>
                </c:pt>
                <c:pt idx="3882">
                  <c:v>437</c:v>
                </c:pt>
                <c:pt idx="3883">
                  <c:v>436</c:v>
                </c:pt>
                <c:pt idx="3884">
                  <c:v>437</c:v>
                </c:pt>
                <c:pt idx="3885">
                  <c:v>438</c:v>
                </c:pt>
                <c:pt idx="3886">
                  <c:v>434</c:v>
                </c:pt>
                <c:pt idx="3887">
                  <c:v>436</c:v>
                </c:pt>
                <c:pt idx="3888">
                  <c:v>438</c:v>
                </c:pt>
                <c:pt idx="3889">
                  <c:v>437</c:v>
                </c:pt>
                <c:pt idx="3890">
                  <c:v>436</c:v>
                </c:pt>
                <c:pt idx="3891">
                  <c:v>436</c:v>
                </c:pt>
                <c:pt idx="3892">
                  <c:v>437</c:v>
                </c:pt>
                <c:pt idx="3893">
                  <c:v>436</c:v>
                </c:pt>
                <c:pt idx="3894">
                  <c:v>437</c:v>
                </c:pt>
                <c:pt idx="3895">
                  <c:v>437</c:v>
                </c:pt>
                <c:pt idx="3896">
                  <c:v>436</c:v>
                </c:pt>
                <c:pt idx="3897">
                  <c:v>436</c:v>
                </c:pt>
                <c:pt idx="3898">
                  <c:v>437</c:v>
                </c:pt>
                <c:pt idx="3899">
                  <c:v>436</c:v>
                </c:pt>
                <c:pt idx="3900">
                  <c:v>437</c:v>
                </c:pt>
                <c:pt idx="3901">
                  <c:v>437</c:v>
                </c:pt>
                <c:pt idx="3902">
                  <c:v>436</c:v>
                </c:pt>
                <c:pt idx="3903">
                  <c:v>437</c:v>
                </c:pt>
                <c:pt idx="3904">
                  <c:v>438</c:v>
                </c:pt>
                <c:pt idx="3905">
                  <c:v>436</c:v>
                </c:pt>
                <c:pt idx="3906">
                  <c:v>436</c:v>
                </c:pt>
                <c:pt idx="3907">
                  <c:v>437</c:v>
                </c:pt>
                <c:pt idx="3908">
                  <c:v>437</c:v>
                </c:pt>
                <c:pt idx="3909">
                  <c:v>435</c:v>
                </c:pt>
                <c:pt idx="3910">
                  <c:v>438</c:v>
                </c:pt>
                <c:pt idx="3911">
                  <c:v>437</c:v>
                </c:pt>
                <c:pt idx="3912">
                  <c:v>437</c:v>
                </c:pt>
                <c:pt idx="3913">
                  <c:v>438</c:v>
                </c:pt>
                <c:pt idx="3914">
                  <c:v>435</c:v>
                </c:pt>
                <c:pt idx="3915">
                  <c:v>436</c:v>
                </c:pt>
                <c:pt idx="3916">
                  <c:v>438</c:v>
                </c:pt>
                <c:pt idx="3917">
                  <c:v>436</c:v>
                </c:pt>
                <c:pt idx="3918">
                  <c:v>436</c:v>
                </c:pt>
                <c:pt idx="3919">
                  <c:v>438</c:v>
                </c:pt>
                <c:pt idx="3920">
                  <c:v>437</c:v>
                </c:pt>
                <c:pt idx="3921">
                  <c:v>437</c:v>
                </c:pt>
                <c:pt idx="3922">
                  <c:v>437</c:v>
                </c:pt>
                <c:pt idx="3923">
                  <c:v>436</c:v>
                </c:pt>
                <c:pt idx="3924">
                  <c:v>437</c:v>
                </c:pt>
                <c:pt idx="3925">
                  <c:v>437</c:v>
                </c:pt>
                <c:pt idx="3926">
                  <c:v>436</c:v>
                </c:pt>
                <c:pt idx="3927">
                  <c:v>437</c:v>
                </c:pt>
                <c:pt idx="3928">
                  <c:v>437</c:v>
                </c:pt>
                <c:pt idx="3929">
                  <c:v>437</c:v>
                </c:pt>
                <c:pt idx="3930">
                  <c:v>436</c:v>
                </c:pt>
                <c:pt idx="3931">
                  <c:v>437</c:v>
                </c:pt>
                <c:pt idx="3932">
                  <c:v>439</c:v>
                </c:pt>
                <c:pt idx="3933">
                  <c:v>437</c:v>
                </c:pt>
                <c:pt idx="3934">
                  <c:v>436</c:v>
                </c:pt>
                <c:pt idx="3935">
                  <c:v>438</c:v>
                </c:pt>
                <c:pt idx="3936">
                  <c:v>437</c:v>
                </c:pt>
                <c:pt idx="3937">
                  <c:v>437</c:v>
                </c:pt>
                <c:pt idx="3938">
                  <c:v>437</c:v>
                </c:pt>
                <c:pt idx="3939">
                  <c:v>435</c:v>
                </c:pt>
                <c:pt idx="3940">
                  <c:v>438</c:v>
                </c:pt>
                <c:pt idx="3941">
                  <c:v>436</c:v>
                </c:pt>
                <c:pt idx="3942">
                  <c:v>436</c:v>
                </c:pt>
                <c:pt idx="3943">
                  <c:v>437</c:v>
                </c:pt>
                <c:pt idx="3944">
                  <c:v>438</c:v>
                </c:pt>
                <c:pt idx="3945">
                  <c:v>437</c:v>
                </c:pt>
                <c:pt idx="3946">
                  <c:v>436</c:v>
                </c:pt>
                <c:pt idx="3947">
                  <c:v>438</c:v>
                </c:pt>
                <c:pt idx="3948">
                  <c:v>438</c:v>
                </c:pt>
                <c:pt idx="3949">
                  <c:v>437</c:v>
                </c:pt>
                <c:pt idx="3950">
                  <c:v>436</c:v>
                </c:pt>
                <c:pt idx="3951">
                  <c:v>437</c:v>
                </c:pt>
                <c:pt idx="3952">
                  <c:v>438</c:v>
                </c:pt>
                <c:pt idx="3953">
                  <c:v>437</c:v>
                </c:pt>
                <c:pt idx="3954">
                  <c:v>438</c:v>
                </c:pt>
                <c:pt idx="3955">
                  <c:v>437</c:v>
                </c:pt>
                <c:pt idx="3956">
                  <c:v>438</c:v>
                </c:pt>
                <c:pt idx="3957">
                  <c:v>438</c:v>
                </c:pt>
                <c:pt idx="3958">
                  <c:v>437</c:v>
                </c:pt>
                <c:pt idx="3959">
                  <c:v>438</c:v>
                </c:pt>
                <c:pt idx="3960">
                  <c:v>438</c:v>
                </c:pt>
                <c:pt idx="3961">
                  <c:v>435</c:v>
                </c:pt>
                <c:pt idx="3962">
                  <c:v>437</c:v>
                </c:pt>
                <c:pt idx="3963">
                  <c:v>439</c:v>
                </c:pt>
                <c:pt idx="3964">
                  <c:v>438</c:v>
                </c:pt>
                <c:pt idx="3965">
                  <c:v>437</c:v>
                </c:pt>
                <c:pt idx="3966">
                  <c:v>437</c:v>
                </c:pt>
                <c:pt idx="3967">
                  <c:v>437</c:v>
                </c:pt>
                <c:pt idx="3968">
                  <c:v>437</c:v>
                </c:pt>
                <c:pt idx="3969">
                  <c:v>437</c:v>
                </c:pt>
                <c:pt idx="3970">
                  <c:v>437</c:v>
                </c:pt>
                <c:pt idx="3971">
                  <c:v>438</c:v>
                </c:pt>
                <c:pt idx="3972">
                  <c:v>439</c:v>
                </c:pt>
                <c:pt idx="3973">
                  <c:v>436</c:v>
                </c:pt>
                <c:pt idx="3974">
                  <c:v>436</c:v>
                </c:pt>
                <c:pt idx="3975">
                  <c:v>439</c:v>
                </c:pt>
                <c:pt idx="3976">
                  <c:v>437</c:v>
                </c:pt>
                <c:pt idx="3977">
                  <c:v>436</c:v>
                </c:pt>
                <c:pt idx="3978">
                  <c:v>437</c:v>
                </c:pt>
                <c:pt idx="3979">
                  <c:v>438</c:v>
                </c:pt>
                <c:pt idx="3980">
                  <c:v>437</c:v>
                </c:pt>
                <c:pt idx="3981">
                  <c:v>436</c:v>
                </c:pt>
                <c:pt idx="3982">
                  <c:v>437</c:v>
                </c:pt>
                <c:pt idx="3983">
                  <c:v>437</c:v>
                </c:pt>
                <c:pt idx="3984">
                  <c:v>438</c:v>
                </c:pt>
                <c:pt idx="3985">
                  <c:v>437</c:v>
                </c:pt>
                <c:pt idx="3986">
                  <c:v>437</c:v>
                </c:pt>
                <c:pt idx="3987">
                  <c:v>439</c:v>
                </c:pt>
                <c:pt idx="3988">
                  <c:v>440</c:v>
                </c:pt>
                <c:pt idx="3989">
                  <c:v>439</c:v>
                </c:pt>
                <c:pt idx="3990">
                  <c:v>440</c:v>
                </c:pt>
                <c:pt idx="3991">
                  <c:v>442</c:v>
                </c:pt>
                <c:pt idx="3992">
                  <c:v>440</c:v>
                </c:pt>
                <c:pt idx="3993">
                  <c:v>440</c:v>
                </c:pt>
                <c:pt idx="3994">
                  <c:v>442</c:v>
                </c:pt>
                <c:pt idx="3995">
                  <c:v>441</c:v>
                </c:pt>
                <c:pt idx="3996">
                  <c:v>441</c:v>
                </c:pt>
                <c:pt idx="3997">
                  <c:v>441</c:v>
                </c:pt>
                <c:pt idx="3998">
                  <c:v>440</c:v>
                </c:pt>
                <c:pt idx="3999">
                  <c:v>441</c:v>
                </c:pt>
                <c:pt idx="4000">
                  <c:v>442</c:v>
                </c:pt>
                <c:pt idx="4001">
                  <c:v>441</c:v>
                </c:pt>
                <c:pt idx="4002">
                  <c:v>441</c:v>
                </c:pt>
                <c:pt idx="4003">
                  <c:v>441</c:v>
                </c:pt>
                <c:pt idx="4004">
                  <c:v>442</c:v>
                </c:pt>
                <c:pt idx="4005">
                  <c:v>440</c:v>
                </c:pt>
                <c:pt idx="4006">
                  <c:v>441</c:v>
                </c:pt>
                <c:pt idx="4007">
                  <c:v>443</c:v>
                </c:pt>
                <c:pt idx="4008">
                  <c:v>441</c:v>
                </c:pt>
                <c:pt idx="4009">
                  <c:v>441</c:v>
                </c:pt>
                <c:pt idx="4010">
                  <c:v>442</c:v>
                </c:pt>
                <c:pt idx="4011">
                  <c:v>442</c:v>
                </c:pt>
                <c:pt idx="4012">
                  <c:v>441</c:v>
                </c:pt>
                <c:pt idx="4013">
                  <c:v>442</c:v>
                </c:pt>
                <c:pt idx="4014">
                  <c:v>440</c:v>
                </c:pt>
                <c:pt idx="4015">
                  <c:v>442</c:v>
                </c:pt>
                <c:pt idx="4016">
                  <c:v>443</c:v>
                </c:pt>
                <c:pt idx="4017">
                  <c:v>440</c:v>
                </c:pt>
                <c:pt idx="4018">
                  <c:v>442</c:v>
                </c:pt>
                <c:pt idx="4019">
                  <c:v>442</c:v>
                </c:pt>
                <c:pt idx="4020">
                  <c:v>441</c:v>
                </c:pt>
                <c:pt idx="4021">
                  <c:v>440</c:v>
                </c:pt>
                <c:pt idx="4022">
                  <c:v>442</c:v>
                </c:pt>
                <c:pt idx="4023">
                  <c:v>441</c:v>
                </c:pt>
                <c:pt idx="4024">
                  <c:v>440</c:v>
                </c:pt>
                <c:pt idx="4025">
                  <c:v>440</c:v>
                </c:pt>
                <c:pt idx="4026">
                  <c:v>441</c:v>
                </c:pt>
                <c:pt idx="4027">
                  <c:v>441</c:v>
                </c:pt>
                <c:pt idx="4028">
                  <c:v>440</c:v>
                </c:pt>
                <c:pt idx="4029">
                  <c:v>440</c:v>
                </c:pt>
                <c:pt idx="4030">
                  <c:v>441</c:v>
                </c:pt>
                <c:pt idx="4031">
                  <c:v>441</c:v>
                </c:pt>
                <c:pt idx="4032">
                  <c:v>440</c:v>
                </c:pt>
                <c:pt idx="4033">
                  <c:v>439</c:v>
                </c:pt>
                <c:pt idx="4034">
                  <c:v>441</c:v>
                </c:pt>
                <c:pt idx="4035">
                  <c:v>442</c:v>
                </c:pt>
                <c:pt idx="4036">
                  <c:v>439</c:v>
                </c:pt>
                <c:pt idx="4037">
                  <c:v>439</c:v>
                </c:pt>
                <c:pt idx="4038">
                  <c:v>441</c:v>
                </c:pt>
                <c:pt idx="4039">
                  <c:v>441</c:v>
                </c:pt>
                <c:pt idx="4040">
                  <c:v>441</c:v>
                </c:pt>
                <c:pt idx="4041">
                  <c:v>440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DE2-4420-A6D3-57C46E3F5ED4}"/>
            </c:ext>
          </c:extLst>
        </c:ser>
        <c:ser>
          <c:idx val="1"/>
          <c:order val="1"/>
          <c:tx>
            <c:strRef>
              <c:f>one!$F$1</c:f>
              <c:strCache>
                <c:ptCount val="1"/>
                <c:pt idx="0">
                  <c:v>ldr2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one!$A$2:$A$4043</c:f>
              <c:numCache>
                <c:formatCode>General</c:formatCode>
                <c:ptCount val="40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1.0000228881835938E-2</c:v>
                </c:pt>
                <c:pt idx="10">
                  <c:v>1.0000228881835938E-2</c:v>
                </c:pt>
                <c:pt idx="11">
                  <c:v>1.0000228881835938E-2</c:v>
                </c:pt>
                <c:pt idx="12">
                  <c:v>1.0000228881835938E-2</c:v>
                </c:pt>
                <c:pt idx="13">
                  <c:v>1.0000228881835938E-2</c:v>
                </c:pt>
                <c:pt idx="14">
                  <c:v>1.0000228881835938E-2</c:v>
                </c:pt>
                <c:pt idx="15">
                  <c:v>1.0000228881835938E-2</c:v>
                </c:pt>
                <c:pt idx="16">
                  <c:v>1.0000228881835938E-2</c:v>
                </c:pt>
                <c:pt idx="17">
                  <c:v>1.0000228881835938E-2</c:v>
                </c:pt>
                <c:pt idx="18">
                  <c:v>1.0000228881835938E-2</c:v>
                </c:pt>
                <c:pt idx="19">
                  <c:v>1.0000228881835938E-2</c:v>
                </c:pt>
                <c:pt idx="20">
                  <c:v>1.0000228881835938E-2</c:v>
                </c:pt>
                <c:pt idx="21">
                  <c:v>1.0000228881835938E-2</c:v>
                </c:pt>
                <c:pt idx="22">
                  <c:v>1.0000228881835938E-2</c:v>
                </c:pt>
                <c:pt idx="23">
                  <c:v>1.0000228881835938E-2</c:v>
                </c:pt>
                <c:pt idx="24">
                  <c:v>1.0000228881835938E-2</c:v>
                </c:pt>
                <c:pt idx="25">
                  <c:v>1.0000228881835938E-2</c:v>
                </c:pt>
                <c:pt idx="26">
                  <c:v>1.0000228881835938E-2</c:v>
                </c:pt>
                <c:pt idx="27">
                  <c:v>1.0000228881835938E-2</c:v>
                </c:pt>
                <c:pt idx="28">
                  <c:v>1.0000228881835938E-2</c:v>
                </c:pt>
                <c:pt idx="29">
                  <c:v>1.0000228881835938E-2</c:v>
                </c:pt>
                <c:pt idx="30">
                  <c:v>1.0000228881835938E-2</c:v>
                </c:pt>
                <c:pt idx="31">
                  <c:v>1.0000228881835938E-2</c:v>
                </c:pt>
                <c:pt idx="32">
                  <c:v>1.0000228881835938E-2</c:v>
                </c:pt>
                <c:pt idx="33">
                  <c:v>1.0000228881835938E-2</c:v>
                </c:pt>
                <c:pt idx="34">
                  <c:v>1.0000228881835938E-2</c:v>
                </c:pt>
                <c:pt idx="35">
                  <c:v>1.0000228881835938E-2</c:v>
                </c:pt>
                <c:pt idx="36">
                  <c:v>1.0000228881835938E-2</c:v>
                </c:pt>
                <c:pt idx="37">
                  <c:v>1.0000228881835938E-2</c:v>
                </c:pt>
                <c:pt idx="38">
                  <c:v>1.0000228881835938E-2</c:v>
                </c:pt>
                <c:pt idx="39">
                  <c:v>1.0000228881835938E-2</c:v>
                </c:pt>
                <c:pt idx="40">
                  <c:v>1.0000228881835938E-2</c:v>
                </c:pt>
                <c:pt idx="41">
                  <c:v>1.0000228881835938E-2</c:v>
                </c:pt>
                <c:pt idx="42">
                  <c:v>1.0000228881835938E-2</c:v>
                </c:pt>
                <c:pt idx="43">
                  <c:v>1.0000228881835938E-2</c:v>
                </c:pt>
                <c:pt idx="44">
                  <c:v>1.0000228881835938E-2</c:v>
                </c:pt>
                <c:pt idx="45">
                  <c:v>1.0000228881835938E-2</c:v>
                </c:pt>
                <c:pt idx="46">
                  <c:v>1.0000228881835938E-2</c:v>
                </c:pt>
                <c:pt idx="47">
                  <c:v>1.0000228881835938E-2</c:v>
                </c:pt>
                <c:pt idx="48">
                  <c:v>1.0000228881835938E-2</c:v>
                </c:pt>
                <c:pt idx="49">
                  <c:v>1.0000228881835938E-2</c:v>
                </c:pt>
                <c:pt idx="50">
                  <c:v>1.0000228881835938E-2</c:v>
                </c:pt>
                <c:pt idx="51">
                  <c:v>1.0000228881835938E-2</c:v>
                </c:pt>
                <c:pt idx="52">
                  <c:v>1.0000228881835938E-2</c:v>
                </c:pt>
                <c:pt idx="53">
                  <c:v>1.0000228881835938E-2</c:v>
                </c:pt>
                <c:pt idx="54">
                  <c:v>1.0000228881835938E-2</c:v>
                </c:pt>
                <c:pt idx="55">
                  <c:v>1.0000228881835938E-2</c:v>
                </c:pt>
                <c:pt idx="56">
                  <c:v>1.0000228881835938E-2</c:v>
                </c:pt>
                <c:pt idx="57">
                  <c:v>1.0000228881835938E-2</c:v>
                </c:pt>
                <c:pt idx="58">
                  <c:v>1.0000228881835938E-2</c:v>
                </c:pt>
                <c:pt idx="59">
                  <c:v>1.0000228881835938E-2</c:v>
                </c:pt>
                <c:pt idx="60">
                  <c:v>1.0000228881835938E-2</c:v>
                </c:pt>
                <c:pt idx="61">
                  <c:v>1.0000228881835938E-2</c:v>
                </c:pt>
                <c:pt idx="62">
                  <c:v>1.0000228881835938E-2</c:v>
                </c:pt>
                <c:pt idx="63">
                  <c:v>1.0000228881835938E-2</c:v>
                </c:pt>
                <c:pt idx="64">
                  <c:v>1.0000228881835938E-2</c:v>
                </c:pt>
                <c:pt idx="65">
                  <c:v>1.0000228881835938E-2</c:v>
                </c:pt>
                <c:pt idx="66">
                  <c:v>1.0000228881835938E-2</c:v>
                </c:pt>
                <c:pt idx="67">
                  <c:v>1.0000228881835938E-2</c:v>
                </c:pt>
                <c:pt idx="68">
                  <c:v>1.0000228881835938E-2</c:v>
                </c:pt>
                <c:pt idx="69">
                  <c:v>2.0000219345092773E-2</c:v>
                </c:pt>
                <c:pt idx="70">
                  <c:v>5.0000190734863281E-2</c:v>
                </c:pt>
                <c:pt idx="71">
                  <c:v>7.0000171661376953E-2</c:v>
                </c:pt>
                <c:pt idx="72">
                  <c:v>9.0000152587890625E-2</c:v>
                </c:pt>
                <c:pt idx="73">
                  <c:v>0.12000012397766113</c:v>
                </c:pt>
                <c:pt idx="74">
                  <c:v>0.1400001049041748</c:v>
                </c:pt>
                <c:pt idx="75">
                  <c:v>0.16000008583068848</c:v>
                </c:pt>
                <c:pt idx="76">
                  <c:v>0.18000006675720215</c:v>
                </c:pt>
                <c:pt idx="77">
                  <c:v>0.21000003814697266</c:v>
                </c:pt>
                <c:pt idx="78">
                  <c:v>0.23000001907348633</c:v>
                </c:pt>
                <c:pt idx="79">
                  <c:v>0.25</c:v>
                </c:pt>
                <c:pt idx="80">
                  <c:v>0.28000020980834961</c:v>
                </c:pt>
                <c:pt idx="81">
                  <c:v>0.30000019073486328</c:v>
                </c:pt>
                <c:pt idx="82">
                  <c:v>0.32000017166137695</c:v>
                </c:pt>
                <c:pt idx="83">
                  <c:v>0.35000014305114746</c:v>
                </c:pt>
                <c:pt idx="84">
                  <c:v>0.37000012397766113</c:v>
                </c:pt>
                <c:pt idx="85">
                  <c:v>0.3900001049041748</c:v>
                </c:pt>
                <c:pt idx="86">
                  <c:v>0.41000008583068848</c:v>
                </c:pt>
                <c:pt idx="87">
                  <c:v>0.44000005722045898</c:v>
                </c:pt>
                <c:pt idx="88">
                  <c:v>0.46000003814697266</c:v>
                </c:pt>
                <c:pt idx="89">
                  <c:v>0.48000001907348633</c:v>
                </c:pt>
                <c:pt idx="90">
                  <c:v>0.51000022888183594</c:v>
                </c:pt>
                <c:pt idx="91">
                  <c:v>0.53000020980834961</c:v>
                </c:pt>
                <c:pt idx="92">
                  <c:v>0.55000019073486328</c:v>
                </c:pt>
                <c:pt idx="93">
                  <c:v>0.57000017166137695</c:v>
                </c:pt>
                <c:pt idx="94">
                  <c:v>0.60000014305114746</c:v>
                </c:pt>
                <c:pt idx="95">
                  <c:v>0.62000012397766113</c:v>
                </c:pt>
                <c:pt idx="96">
                  <c:v>0.6400001049041748</c:v>
                </c:pt>
                <c:pt idx="97">
                  <c:v>0.67000007629394531</c:v>
                </c:pt>
                <c:pt idx="98">
                  <c:v>0.69000005722045898</c:v>
                </c:pt>
                <c:pt idx="99">
                  <c:v>0.71000003814697266</c:v>
                </c:pt>
                <c:pt idx="100">
                  <c:v>0.74000000953674316</c:v>
                </c:pt>
                <c:pt idx="101">
                  <c:v>0.76000022888183594</c:v>
                </c:pt>
                <c:pt idx="102">
                  <c:v>0.78000020980834961</c:v>
                </c:pt>
                <c:pt idx="103">
                  <c:v>0.80000019073486328</c:v>
                </c:pt>
                <c:pt idx="104">
                  <c:v>0.83000016212463379</c:v>
                </c:pt>
                <c:pt idx="105">
                  <c:v>0.85000014305114746</c:v>
                </c:pt>
                <c:pt idx="106">
                  <c:v>0.87000012397766113</c:v>
                </c:pt>
                <c:pt idx="107">
                  <c:v>0.90000009536743164</c:v>
                </c:pt>
                <c:pt idx="108">
                  <c:v>0.92000007629394531</c:v>
                </c:pt>
                <c:pt idx="109">
                  <c:v>0.94000005722045898</c:v>
                </c:pt>
                <c:pt idx="110">
                  <c:v>0.96000003814697266</c:v>
                </c:pt>
                <c:pt idx="111">
                  <c:v>0.99000000953674316</c:v>
                </c:pt>
                <c:pt idx="112">
                  <c:v>1.0100002288818359</c:v>
                </c:pt>
                <c:pt idx="113">
                  <c:v>1.0300002098083496</c:v>
                </c:pt>
                <c:pt idx="114">
                  <c:v>1.0600001811981201</c:v>
                </c:pt>
                <c:pt idx="115">
                  <c:v>1.0800001621246338</c:v>
                </c:pt>
                <c:pt idx="116">
                  <c:v>1.1000001430511475</c:v>
                </c:pt>
                <c:pt idx="117">
                  <c:v>1.130000114440918</c:v>
                </c:pt>
                <c:pt idx="118">
                  <c:v>1.1500000953674316</c:v>
                </c:pt>
                <c:pt idx="119">
                  <c:v>1.1700000762939453</c:v>
                </c:pt>
                <c:pt idx="120">
                  <c:v>1.190000057220459</c:v>
                </c:pt>
                <c:pt idx="121">
                  <c:v>1.2200000286102295</c:v>
                </c:pt>
                <c:pt idx="122">
                  <c:v>1.2400000095367432</c:v>
                </c:pt>
                <c:pt idx="123">
                  <c:v>1.2600002288818359</c:v>
                </c:pt>
                <c:pt idx="124">
                  <c:v>1.2900002002716064</c:v>
                </c:pt>
                <c:pt idx="125">
                  <c:v>1.3100001811981201</c:v>
                </c:pt>
                <c:pt idx="126">
                  <c:v>1.3300001621246338</c:v>
                </c:pt>
                <c:pt idx="127">
                  <c:v>1.3500001430511475</c:v>
                </c:pt>
                <c:pt idx="128">
                  <c:v>1.380000114440918</c:v>
                </c:pt>
                <c:pt idx="129">
                  <c:v>1.4000000953674316</c:v>
                </c:pt>
                <c:pt idx="130">
                  <c:v>1.4200000762939453</c:v>
                </c:pt>
                <c:pt idx="131">
                  <c:v>1.4500000476837158</c:v>
                </c:pt>
                <c:pt idx="132">
                  <c:v>1.4700000286102295</c:v>
                </c:pt>
                <c:pt idx="133">
                  <c:v>1.4900000095367432</c:v>
                </c:pt>
                <c:pt idx="134">
                  <c:v>1.5100002288818359</c:v>
                </c:pt>
                <c:pt idx="135">
                  <c:v>1.5400002002716064</c:v>
                </c:pt>
                <c:pt idx="136">
                  <c:v>1.5600001811981201</c:v>
                </c:pt>
                <c:pt idx="137">
                  <c:v>1.5800001621246338</c:v>
                </c:pt>
                <c:pt idx="138">
                  <c:v>1.6100001335144043</c:v>
                </c:pt>
                <c:pt idx="139">
                  <c:v>1.630000114440918</c:v>
                </c:pt>
                <c:pt idx="140">
                  <c:v>1.6500000953674316</c:v>
                </c:pt>
                <c:pt idx="141">
                  <c:v>1.6700000762939453</c:v>
                </c:pt>
                <c:pt idx="142">
                  <c:v>1.690000057220459</c:v>
                </c:pt>
                <c:pt idx="143">
                  <c:v>1.7200000286102295</c:v>
                </c:pt>
                <c:pt idx="144">
                  <c:v>1.7400000095367432</c:v>
                </c:pt>
                <c:pt idx="145">
                  <c:v>1.7600002288818359</c:v>
                </c:pt>
                <c:pt idx="146">
                  <c:v>1.7900002002716064</c:v>
                </c:pt>
                <c:pt idx="147">
                  <c:v>1.8100001811981201</c:v>
                </c:pt>
                <c:pt idx="148">
                  <c:v>1.8300001621246338</c:v>
                </c:pt>
                <c:pt idx="149">
                  <c:v>1.8500001430511475</c:v>
                </c:pt>
                <c:pt idx="150">
                  <c:v>1.880000114440918</c:v>
                </c:pt>
                <c:pt idx="151">
                  <c:v>1.9000000953674316</c:v>
                </c:pt>
                <c:pt idx="152">
                  <c:v>1.9200000762939453</c:v>
                </c:pt>
                <c:pt idx="153">
                  <c:v>1.9500000476837158</c:v>
                </c:pt>
                <c:pt idx="154">
                  <c:v>1.9700000286102295</c:v>
                </c:pt>
                <c:pt idx="155">
                  <c:v>1.9900000095367432</c:v>
                </c:pt>
                <c:pt idx="156">
                  <c:v>2.0100002288818359</c:v>
                </c:pt>
                <c:pt idx="157">
                  <c:v>2.0400002002716064</c:v>
                </c:pt>
                <c:pt idx="158">
                  <c:v>2.0600001811981201</c:v>
                </c:pt>
                <c:pt idx="159">
                  <c:v>2.0800001621246338</c:v>
                </c:pt>
                <c:pt idx="160">
                  <c:v>2.1100001335144043</c:v>
                </c:pt>
                <c:pt idx="161">
                  <c:v>2.130000114440918</c:v>
                </c:pt>
                <c:pt idx="162">
                  <c:v>2.1500000953674316</c:v>
                </c:pt>
                <c:pt idx="163">
                  <c:v>2.1800000667572021</c:v>
                </c:pt>
                <c:pt idx="164">
                  <c:v>2.2000000476837158</c:v>
                </c:pt>
                <c:pt idx="165">
                  <c:v>2.2200000286102295</c:v>
                </c:pt>
                <c:pt idx="166">
                  <c:v>2.2400000095367432</c:v>
                </c:pt>
                <c:pt idx="167">
                  <c:v>2.2700002193450928</c:v>
                </c:pt>
                <c:pt idx="168">
                  <c:v>2.2900002002716064</c:v>
                </c:pt>
                <c:pt idx="169">
                  <c:v>2.3100001811981201</c:v>
                </c:pt>
                <c:pt idx="170">
                  <c:v>2.3400001525878906</c:v>
                </c:pt>
                <c:pt idx="171">
                  <c:v>2.3600001335144043</c:v>
                </c:pt>
                <c:pt idx="172">
                  <c:v>2.380000114440918</c:v>
                </c:pt>
                <c:pt idx="173">
                  <c:v>2.4000000953674316</c:v>
                </c:pt>
                <c:pt idx="174">
                  <c:v>2.4300000667572021</c:v>
                </c:pt>
                <c:pt idx="175">
                  <c:v>2.4500000476837158</c:v>
                </c:pt>
                <c:pt idx="176">
                  <c:v>2.4700000286102295</c:v>
                </c:pt>
                <c:pt idx="177">
                  <c:v>2.5</c:v>
                </c:pt>
                <c:pt idx="178">
                  <c:v>2.5200002193450928</c:v>
                </c:pt>
                <c:pt idx="179">
                  <c:v>2.5400002002716064</c:v>
                </c:pt>
                <c:pt idx="180">
                  <c:v>2.570000171661377</c:v>
                </c:pt>
                <c:pt idx="181">
                  <c:v>2.5900001525878906</c:v>
                </c:pt>
                <c:pt idx="182">
                  <c:v>2.6100001335144043</c:v>
                </c:pt>
                <c:pt idx="183">
                  <c:v>2.630000114440918</c:v>
                </c:pt>
                <c:pt idx="184">
                  <c:v>2.6600000858306885</c:v>
                </c:pt>
                <c:pt idx="185">
                  <c:v>2.6800000667572021</c:v>
                </c:pt>
                <c:pt idx="186">
                  <c:v>2.7000000476837158</c:v>
                </c:pt>
                <c:pt idx="187">
                  <c:v>2.7300000190734863</c:v>
                </c:pt>
                <c:pt idx="188">
                  <c:v>2.75</c:v>
                </c:pt>
                <c:pt idx="189">
                  <c:v>2.7700002193450928</c:v>
                </c:pt>
                <c:pt idx="190">
                  <c:v>2.7900002002716064</c:v>
                </c:pt>
                <c:pt idx="191">
                  <c:v>2.820000171661377</c:v>
                </c:pt>
                <c:pt idx="192">
                  <c:v>2.8400001525878906</c:v>
                </c:pt>
                <c:pt idx="193">
                  <c:v>2.8600001335144043</c:v>
                </c:pt>
                <c:pt idx="194">
                  <c:v>2.8900001049041748</c:v>
                </c:pt>
                <c:pt idx="195">
                  <c:v>2.9100000858306885</c:v>
                </c:pt>
                <c:pt idx="196">
                  <c:v>2.9300000667572021</c:v>
                </c:pt>
                <c:pt idx="197">
                  <c:v>2.9600000381469727</c:v>
                </c:pt>
                <c:pt idx="198">
                  <c:v>2.9800000190734863</c:v>
                </c:pt>
                <c:pt idx="199">
                  <c:v>3</c:v>
                </c:pt>
                <c:pt idx="200">
                  <c:v>3.0200002193450928</c:v>
                </c:pt>
                <c:pt idx="201">
                  <c:v>3.0500001907348633</c:v>
                </c:pt>
                <c:pt idx="202">
                  <c:v>3.070000171661377</c:v>
                </c:pt>
                <c:pt idx="203">
                  <c:v>3.0900001525878906</c:v>
                </c:pt>
                <c:pt idx="204">
                  <c:v>3.1200001239776611</c:v>
                </c:pt>
                <c:pt idx="205">
                  <c:v>3.1400001049041748</c:v>
                </c:pt>
                <c:pt idx="206">
                  <c:v>3.1600000858306885</c:v>
                </c:pt>
                <c:pt idx="207">
                  <c:v>3.1800000667572021</c:v>
                </c:pt>
                <c:pt idx="208">
                  <c:v>3.2100000381469727</c:v>
                </c:pt>
                <c:pt idx="209">
                  <c:v>3.2300000190734863</c:v>
                </c:pt>
                <c:pt idx="210">
                  <c:v>3.25</c:v>
                </c:pt>
                <c:pt idx="211">
                  <c:v>3.2800002098083496</c:v>
                </c:pt>
                <c:pt idx="212">
                  <c:v>3.3000001907348633</c:v>
                </c:pt>
                <c:pt idx="213">
                  <c:v>3.320000171661377</c:v>
                </c:pt>
                <c:pt idx="214">
                  <c:v>3.3500001430511475</c:v>
                </c:pt>
                <c:pt idx="215">
                  <c:v>3.3700001239776611</c:v>
                </c:pt>
                <c:pt idx="216">
                  <c:v>3.3900001049041748</c:v>
                </c:pt>
                <c:pt idx="217">
                  <c:v>3.4100000858306885</c:v>
                </c:pt>
                <c:pt idx="218">
                  <c:v>3.440000057220459</c:v>
                </c:pt>
                <c:pt idx="219">
                  <c:v>3.4600000381469727</c:v>
                </c:pt>
                <c:pt idx="220">
                  <c:v>3.4800000190734863</c:v>
                </c:pt>
                <c:pt idx="221">
                  <c:v>3.5</c:v>
                </c:pt>
                <c:pt idx="222">
                  <c:v>3.5300002098083496</c:v>
                </c:pt>
                <c:pt idx="223">
                  <c:v>3.5500001907348633</c:v>
                </c:pt>
                <c:pt idx="224">
                  <c:v>3.570000171661377</c:v>
                </c:pt>
                <c:pt idx="225">
                  <c:v>3.6000001430511475</c:v>
                </c:pt>
                <c:pt idx="226">
                  <c:v>3.6200001239776611</c:v>
                </c:pt>
                <c:pt idx="227">
                  <c:v>3.6400001049041748</c:v>
                </c:pt>
                <c:pt idx="228">
                  <c:v>3.6600000858306885</c:v>
                </c:pt>
                <c:pt idx="229">
                  <c:v>3.690000057220459</c:v>
                </c:pt>
                <c:pt idx="230">
                  <c:v>3.7100000381469727</c:v>
                </c:pt>
                <c:pt idx="231">
                  <c:v>3.7300000190734863</c:v>
                </c:pt>
                <c:pt idx="232">
                  <c:v>3.75</c:v>
                </c:pt>
                <c:pt idx="233">
                  <c:v>3.7800002098083496</c:v>
                </c:pt>
                <c:pt idx="234">
                  <c:v>3.8000001907348633</c:v>
                </c:pt>
                <c:pt idx="235">
                  <c:v>3.820000171661377</c:v>
                </c:pt>
                <c:pt idx="236">
                  <c:v>3.8500001430511475</c:v>
                </c:pt>
                <c:pt idx="237">
                  <c:v>3.8700001239776611</c:v>
                </c:pt>
                <c:pt idx="238">
                  <c:v>3.8900001049041748</c:v>
                </c:pt>
                <c:pt idx="239">
                  <c:v>3.9100000858306885</c:v>
                </c:pt>
                <c:pt idx="240">
                  <c:v>3.940000057220459</c:v>
                </c:pt>
                <c:pt idx="241">
                  <c:v>3.9600000381469727</c:v>
                </c:pt>
                <c:pt idx="242">
                  <c:v>3.9800000190734863</c:v>
                </c:pt>
                <c:pt idx="243">
                  <c:v>4.0100002288818359</c:v>
                </c:pt>
                <c:pt idx="244">
                  <c:v>4.0300002098083496</c:v>
                </c:pt>
                <c:pt idx="245">
                  <c:v>4.0500001907348633</c:v>
                </c:pt>
                <c:pt idx="246">
                  <c:v>4.070000171661377</c:v>
                </c:pt>
                <c:pt idx="247">
                  <c:v>4.1000001430511475</c:v>
                </c:pt>
                <c:pt idx="248">
                  <c:v>4.1200001239776611</c:v>
                </c:pt>
                <c:pt idx="249">
                  <c:v>4.1400001049041748</c:v>
                </c:pt>
                <c:pt idx="250">
                  <c:v>4.1700000762939453</c:v>
                </c:pt>
                <c:pt idx="251">
                  <c:v>4.190000057220459</c:v>
                </c:pt>
                <c:pt idx="252">
                  <c:v>4.2100000381469727</c:v>
                </c:pt>
                <c:pt idx="253">
                  <c:v>4.2400000095367432</c:v>
                </c:pt>
                <c:pt idx="254">
                  <c:v>4.2600002288818359</c:v>
                </c:pt>
                <c:pt idx="255">
                  <c:v>4.2800002098083496</c:v>
                </c:pt>
                <c:pt idx="256">
                  <c:v>4.3000001907348633</c:v>
                </c:pt>
                <c:pt idx="257">
                  <c:v>4.3300001621246338</c:v>
                </c:pt>
                <c:pt idx="258">
                  <c:v>4.3500001430511475</c:v>
                </c:pt>
                <c:pt idx="259">
                  <c:v>4.3700001239776611</c:v>
                </c:pt>
                <c:pt idx="260">
                  <c:v>4.4000000953674316</c:v>
                </c:pt>
                <c:pt idx="261">
                  <c:v>4.4200000762939453</c:v>
                </c:pt>
                <c:pt idx="262">
                  <c:v>4.440000057220459</c:v>
                </c:pt>
                <c:pt idx="263">
                  <c:v>4.4600000381469727</c:v>
                </c:pt>
                <c:pt idx="264">
                  <c:v>4.4900000095367432</c:v>
                </c:pt>
                <c:pt idx="265">
                  <c:v>4.5100002288818359</c:v>
                </c:pt>
                <c:pt idx="266">
                  <c:v>4.5300002098083496</c:v>
                </c:pt>
                <c:pt idx="267">
                  <c:v>4.5600001811981201</c:v>
                </c:pt>
                <c:pt idx="268">
                  <c:v>4.5800001621246338</c:v>
                </c:pt>
                <c:pt idx="269">
                  <c:v>4.6000001430511475</c:v>
                </c:pt>
                <c:pt idx="270">
                  <c:v>4.630000114440918</c:v>
                </c:pt>
                <c:pt idx="271">
                  <c:v>4.6500000953674316</c:v>
                </c:pt>
                <c:pt idx="272">
                  <c:v>4.6700000762939453</c:v>
                </c:pt>
                <c:pt idx="273">
                  <c:v>4.690000057220459</c:v>
                </c:pt>
                <c:pt idx="274">
                  <c:v>4.7200000286102295</c:v>
                </c:pt>
                <c:pt idx="275">
                  <c:v>4.7400000095367432</c:v>
                </c:pt>
                <c:pt idx="276">
                  <c:v>4.7600002288818359</c:v>
                </c:pt>
                <c:pt idx="277">
                  <c:v>4.7900002002716064</c:v>
                </c:pt>
                <c:pt idx="278">
                  <c:v>4.8100001811981201</c:v>
                </c:pt>
                <c:pt idx="279">
                  <c:v>4.8300001621246338</c:v>
                </c:pt>
                <c:pt idx="280">
                  <c:v>4.8500001430511475</c:v>
                </c:pt>
                <c:pt idx="281">
                  <c:v>4.880000114440918</c:v>
                </c:pt>
                <c:pt idx="282">
                  <c:v>4.9000000953674316</c:v>
                </c:pt>
                <c:pt idx="283">
                  <c:v>4.9200000762939453</c:v>
                </c:pt>
                <c:pt idx="284">
                  <c:v>4.9500000476837158</c:v>
                </c:pt>
                <c:pt idx="285">
                  <c:v>4.9700000286102295</c:v>
                </c:pt>
                <c:pt idx="286">
                  <c:v>4.9900000095367432</c:v>
                </c:pt>
                <c:pt idx="287">
                  <c:v>5.0200002193450928</c:v>
                </c:pt>
                <c:pt idx="288">
                  <c:v>5.7300000190734863</c:v>
                </c:pt>
                <c:pt idx="289">
                  <c:v>5.7300000190734863</c:v>
                </c:pt>
                <c:pt idx="290">
                  <c:v>5.7300000190734863</c:v>
                </c:pt>
                <c:pt idx="291">
                  <c:v>5.7300000190734863</c:v>
                </c:pt>
                <c:pt idx="292">
                  <c:v>5.7300000190734863</c:v>
                </c:pt>
                <c:pt idx="293">
                  <c:v>5.7300000190734863</c:v>
                </c:pt>
                <c:pt idx="294">
                  <c:v>5.7300000190734863</c:v>
                </c:pt>
                <c:pt idx="295">
                  <c:v>5.7300000190734863</c:v>
                </c:pt>
                <c:pt idx="296">
                  <c:v>5.7300000190734863</c:v>
                </c:pt>
                <c:pt idx="297">
                  <c:v>5.7300000190734863</c:v>
                </c:pt>
                <c:pt idx="298">
                  <c:v>5.7300000190734863</c:v>
                </c:pt>
                <c:pt idx="299">
                  <c:v>5.7300000190734863</c:v>
                </c:pt>
                <c:pt idx="300">
                  <c:v>5.7300000190734863</c:v>
                </c:pt>
                <c:pt idx="301">
                  <c:v>5.7300000190734863</c:v>
                </c:pt>
                <c:pt idx="302">
                  <c:v>5.7300000190734863</c:v>
                </c:pt>
                <c:pt idx="303">
                  <c:v>5.7300000190734863</c:v>
                </c:pt>
                <c:pt idx="304">
                  <c:v>5.7300000190734863</c:v>
                </c:pt>
                <c:pt idx="305">
                  <c:v>5.7300000190734863</c:v>
                </c:pt>
                <c:pt idx="306">
                  <c:v>5.7300000190734863</c:v>
                </c:pt>
                <c:pt idx="307">
                  <c:v>5.7300000190734863</c:v>
                </c:pt>
                <c:pt idx="308">
                  <c:v>5.7300000190734863</c:v>
                </c:pt>
                <c:pt idx="309">
                  <c:v>5.7300000190734863</c:v>
                </c:pt>
                <c:pt idx="310">
                  <c:v>5.7300000190734863</c:v>
                </c:pt>
                <c:pt idx="311">
                  <c:v>5.7300000190734863</c:v>
                </c:pt>
                <c:pt idx="312">
                  <c:v>5.7300000190734863</c:v>
                </c:pt>
                <c:pt idx="313">
                  <c:v>5.7400000095367432</c:v>
                </c:pt>
                <c:pt idx="314">
                  <c:v>5.7400000095367432</c:v>
                </c:pt>
                <c:pt idx="315">
                  <c:v>5.7400000095367432</c:v>
                </c:pt>
                <c:pt idx="316">
                  <c:v>5.7400000095367432</c:v>
                </c:pt>
                <c:pt idx="317">
                  <c:v>5.7400000095367432</c:v>
                </c:pt>
                <c:pt idx="318">
                  <c:v>5.7400000095367432</c:v>
                </c:pt>
                <c:pt idx="319">
                  <c:v>5.75</c:v>
                </c:pt>
                <c:pt idx="320">
                  <c:v>5.7700002193450928</c:v>
                </c:pt>
                <c:pt idx="321">
                  <c:v>5.7900002002716064</c:v>
                </c:pt>
                <c:pt idx="322">
                  <c:v>5.8100001811981201</c:v>
                </c:pt>
                <c:pt idx="323">
                  <c:v>5.8400001525878906</c:v>
                </c:pt>
                <c:pt idx="324">
                  <c:v>5.8600001335144043</c:v>
                </c:pt>
                <c:pt idx="325">
                  <c:v>5.880000114440918</c:v>
                </c:pt>
                <c:pt idx="326">
                  <c:v>5.9000000953674316</c:v>
                </c:pt>
                <c:pt idx="327">
                  <c:v>5.9300000667572021</c:v>
                </c:pt>
                <c:pt idx="328">
                  <c:v>5.9500000476837158</c:v>
                </c:pt>
                <c:pt idx="329">
                  <c:v>5.9700000286102295</c:v>
                </c:pt>
                <c:pt idx="330">
                  <c:v>6</c:v>
                </c:pt>
                <c:pt idx="331">
                  <c:v>6.0200002193450928</c:v>
                </c:pt>
                <c:pt idx="332">
                  <c:v>6.0400002002716064</c:v>
                </c:pt>
                <c:pt idx="333">
                  <c:v>6.070000171661377</c:v>
                </c:pt>
                <c:pt idx="334">
                  <c:v>6.0900001525878906</c:v>
                </c:pt>
                <c:pt idx="335">
                  <c:v>6.1100001335144043</c:v>
                </c:pt>
                <c:pt idx="336">
                  <c:v>6.130000114440918</c:v>
                </c:pt>
                <c:pt idx="337">
                  <c:v>6.1600000858306885</c:v>
                </c:pt>
                <c:pt idx="338">
                  <c:v>6.1800000667572021</c:v>
                </c:pt>
                <c:pt idx="339">
                  <c:v>6.2000000476837158</c:v>
                </c:pt>
                <c:pt idx="340">
                  <c:v>6.2300000190734863</c:v>
                </c:pt>
                <c:pt idx="341">
                  <c:v>6.25</c:v>
                </c:pt>
                <c:pt idx="342">
                  <c:v>6.2700002193450928</c:v>
                </c:pt>
                <c:pt idx="343">
                  <c:v>6.2900002002716064</c:v>
                </c:pt>
                <c:pt idx="344">
                  <c:v>6.320000171661377</c:v>
                </c:pt>
                <c:pt idx="345">
                  <c:v>6.3400001525878906</c:v>
                </c:pt>
                <c:pt idx="346">
                  <c:v>6.3600001335144043</c:v>
                </c:pt>
                <c:pt idx="347">
                  <c:v>6.3900001049041748</c:v>
                </c:pt>
                <c:pt idx="348">
                  <c:v>6.4100000858306885</c:v>
                </c:pt>
                <c:pt idx="349">
                  <c:v>6.4300000667572021</c:v>
                </c:pt>
                <c:pt idx="350">
                  <c:v>6.4600000381469727</c:v>
                </c:pt>
                <c:pt idx="351">
                  <c:v>6.4800000190734863</c:v>
                </c:pt>
                <c:pt idx="352">
                  <c:v>6.5</c:v>
                </c:pt>
                <c:pt idx="353">
                  <c:v>6.5200002193450928</c:v>
                </c:pt>
                <c:pt idx="354">
                  <c:v>6.5500001907348633</c:v>
                </c:pt>
                <c:pt idx="355">
                  <c:v>6.570000171661377</c:v>
                </c:pt>
                <c:pt idx="356">
                  <c:v>6.5900001525878906</c:v>
                </c:pt>
                <c:pt idx="357">
                  <c:v>6.6200001239776611</c:v>
                </c:pt>
                <c:pt idx="358">
                  <c:v>6.6400001049041748</c:v>
                </c:pt>
                <c:pt idx="359">
                  <c:v>6.6600000858306885</c:v>
                </c:pt>
                <c:pt idx="360">
                  <c:v>6.6800000667572021</c:v>
                </c:pt>
                <c:pt idx="361">
                  <c:v>6.7100000381469727</c:v>
                </c:pt>
                <c:pt idx="362">
                  <c:v>6.7300000190734863</c:v>
                </c:pt>
                <c:pt idx="363">
                  <c:v>6.75</c:v>
                </c:pt>
                <c:pt idx="364">
                  <c:v>6.7800002098083496</c:v>
                </c:pt>
                <c:pt idx="365">
                  <c:v>6.8000001907348633</c:v>
                </c:pt>
                <c:pt idx="366">
                  <c:v>6.820000171661377</c:v>
                </c:pt>
                <c:pt idx="367">
                  <c:v>6.8500001430511475</c:v>
                </c:pt>
                <c:pt idx="368">
                  <c:v>6.8700001239776611</c:v>
                </c:pt>
                <c:pt idx="369">
                  <c:v>6.8900001049041748</c:v>
                </c:pt>
                <c:pt idx="370">
                  <c:v>6.9100000858306885</c:v>
                </c:pt>
                <c:pt idx="371">
                  <c:v>6.940000057220459</c:v>
                </c:pt>
                <c:pt idx="372">
                  <c:v>6.9600000381469727</c:v>
                </c:pt>
                <c:pt idx="373">
                  <c:v>6.9800000190734863</c:v>
                </c:pt>
                <c:pt idx="374">
                  <c:v>7.0100002288818359</c:v>
                </c:pt>
                <c:pt idx="375">
                  <c:v>7.0300002098083496</c:v>
                </c:pt>
                <c:pt idx="376">
                  <c:v>7.0500001907348633</c:v>
                </c:pt>
                <c:pt idx="377">
                  <c:v>7.0800001621246338</c:v>
                </c:pt>
                <c:pt idx="378">
                  <c:v>7.1000001430511475</c:v>
                </c:pt>
                <c:pt idx="379">
                  <c:v>7.1200001239776611</c:v>
                </c:pt>
                <c:pt idx="380">
                  <c:v>7.1400001049041748</c:v>
                </c:pt>
                <c:pt idx="381">
                  <c:v>7.1700000762939453</c:v>
                </c:pt>
                <c:pt idx="382">
                  <c:v>7.190000057220459</c:v>
                </c:pt>
                <c:pt idx="383">
                  <c:v>7.2100000381469727</c:v>
                </c:pt>
                <c:pt idx="384">
                  <c:v>7.2400000095367432</c:v>
                </c:pt>
                <c:pt idx="385">
                  <c:v>7.2600002288818359</c:v>
                </c:pt>
                <c:pt idx="386">
                  <c:v>7.2800002098083496</c:v>
                </c:pt>
                <c:pt idx="387">
                  <c:v>7.3000001907348633</c:v>
                </c:pt>
                <c:pt idx="388">
                  <c:v>7.3300001621246338</c:v>
                </c:pt>
                <c:pt idx="389">
                  <c:v>7.3500001430511475</c:v>
                </c:pt>
                <c:pt idx="390">
                  <c:v>7.3700001239776611</c:v>
                </c:pt>
                <c:pt idx="391">
                  <c:v>7.4000000953674316</c:v>
                </c:pt>
                <c:pt idx="392">
                  <c:v>7.4200000762939453</c:v>
                </c:pt>
                <c:pt idx="393">
                  <c:v>7.440000057220459</c:v>
                </c:pt>
                <c:pt idx="394">
                  <c:v>7.4700000286102295</c:v>
                </c:pt>
                <c:pt idx="395">
                  <c:v>7.4900000095367432</c:v>
                </c:pt>
                <c:pt idx="396">
                  <c:v>7.5100002288818359</c:v>
                </c:pt>
                <c:pt idx="397">
                  <c:v>7.5300002098083496</c:v>
                </c:pt>
                <c:pt idx="398">
                  <c:v>7.5600001811981201</c:v>
                </c:pt>
                <c:pt idx="399">
                  <c:v>7.5800001621246338</c:v>
                </c:pt>
                <c:pt idx="400">
                  <c:v>7.6000001430511475</c:v>
                </c:pt>
                <c:pt idx="401">
                  <c:v>7.630000114440918</c:v>
                </c:pt>
                <c:pt idx="402">
                  <c:v>7.6500000953674316</c:v>
                </c:pt>
                <c:pt idx="403">
                  <c:v>7.6700000762939453</c:v>
                </c:pt>
                <c:pt idx="404">
                  <c:v>7.690000057220459</c:v>
                </c:pt>
                <c:pt idx="405">
                  <c:v>7.7200000286102295</c:v>
                </c:pt>
                <c:pt idx="406">
                  <c:v>7.7400000095367432</c:v>
                </c:pt>
                <c:pt idx="407">
                  <c:v>7.7600002288818359</c:v>
                </c:pt>
                <c:pt idx="408">
                  <c:v>7.7800002098083496</c:v>
                </c:pt>
                <c:pt idx="409">
                  <c:v>7.8100001811981201</c:v>
                </c:pt>
                <c:pt idx="410">
                  <c:v>7.8300001621246338</c:v>
                </c:pt>
                <c:pt idx="411">
                  <c:v>7.8500001430511475</c:v>
                </c:pt>
                <c:pt idx="412">
                  <c:v>7.8700001239776611</c:v>
                </c:pt>
                <c:pt idx="413">
                  <c:v>7.9000000953674316</c:v>
                </c:pt>
                <c:pt idx="414">
                  <c:v>7.9200000762939453</c:v>
                </c:pt>
                <c:pt idx="415">
                  <c:v>7.940000057220459</c:v>
                </c:pt>
                <c:pt idx="416">
                  <c:v>7.9700000286102295</c:v>
                </c:pt>
                <c:pt idx="417">
                  <c:v>7.9900000095367432</c:v>
                </c:pt>
                <c:pt idx="418">
                  <c:v>8.0100002288818359</c:v>
                </c:pt>
                <c:pt idx="419">
                  <c:v>8.0300002098083496</c:v>
                </c:pt>
                <c:pt idx="420">
                  <c:v>8.0600001811981201</c:v>
                </c:pt>
                <c:pt idx="421">
                  <c:v>8.0800001621246338</c:v>
                </c:pt>
                <c:pt idx="422">
                  <c:v>8.1000001430511475</c:v>
                </c:pt>
                <c:pt idx="423">
                  <c:v>8.130000114440918</c:v>
                </c:pt>
                <c:pt idx="424">
                  <c:v>8.1500000953674316</c:v>
                </c:pt>
                <c:pt idx="425">
                  <c:v>8.1700000762939453</c:v>
                </c:pt>
                <c:pt idx="426">
                  <c:v>8.190000057220459</c:v>
                </c:pt>
                <c:pt idx="427">
                  <c:v>8.2200000286102295</c:v>
                </c:pt>
                <c:pt idx="428">
                  <c:v>8.2400000095367432</c:v>
                </c:pt>
                <c:pt idx="429">
                  <c:v>8.2600002288818359</c:v>
                </c:pt>
                <c:pt idx="430">
                  <c:v>8.2900002002716064</c:v>
                </c:pt>
                <c:pt idx="431">
                  <c:v>8.3100001811981201</c:v>
                </c:pt>
                <c:pt idx="432">
                  <c:v>8.3300001621246338</c:v>
                </c:pt>
                <c:pt idx="433">
                  <c:v>8.3500001430511475</c:v>
                </c:pt>
                <c:pt idx="434">
                  <c:v>8.380000114440918</c:v>
                </c:pt>
                <c:pt idx="435">
                  <c:v>8.4000000953674316</c:v>
                </c:pt>
                <c:pt idx="436">
                  <c:v>8.4200000762939453</c:v>
                </c:pt>
                <c:pt idx="437">
                  <c:v>8.4500000476837158</c:v>
                </c:pt>
                <c:pt idx="438">
                  <c:v>8.4700000286102295</c:v>
                </c:pt>
                <c:pt idx="439">
                  <c:v>8.4900000095367432</c:v>
                </c:pt>
                <c:pt idx="440">
                  <c:v>8.5200002193450928</c:v>
                </c:pt>
                <c:pt idx="441">
                  <c:v>8.5400002002716064</c:v>
                </c:pt>
                <c:pt idx="442">
                  <c:v>8.5600001811981201</c:v>
                </c:pt>
                <c:pt idx="443">
                  <c:v>8.5800001621246338</c:v>
                </c:pt>
                <c:pt idx="444">
                  <c:v>8.6100001335144043</c:v>
                </c:pt>
                <c:pt idx="445">
                  <c:v>8.630000114440918</c:v>
                </c:pt>
                <c:pt idx="446">
                  <c:v>8.6500000953674316</c:v>
                </c:pt>
                <c:pt idx="447">
                  <c:v>8.6800000667572021</c:v>
                </c:pt>
                <c:pt idx="448">
                  <c:v>8.7000000476837158</c:v>
                </c:pt>
                <c:pt idx="449">
                  <c:v>8.7200000286102295</c:v>
                </c:pt>
                <c:pt idx="450">
                  <c:v>8.7400000095367432</c:v>
                </c:pt>
                <c:pt idx="451">
                  <c:v>8.7700002193450928</c:v>
                </c:pt>
                <c:pt idx="452">
                  <c:v>8.7900002002716064</c:v>
                </c:pt>
                <c:pt idx="453">
                  <c:v>8.8100001811981201</c:v>
                </c:pt>
                <c:pt idx="454">
                  <c:v>8.8400001525878906</c:v>
                </c:pt>
                <c:pt idx="455">
                  <c:v>8.8600001335144043</c:v>
                </c:pt>
                <c:pt idx="456">
                  <c:v>8.880000114440918</c:v>
                </c:pt>
                <c:pt idx="457">
                  <c:v>8.9100000858306885</c:v>
                </c:pt>
                <c:pt idx="458">
                  <c:v>8.9300000667572021</c:v>
                </c:pt>
                <c:pt idx="459">
                  <c:v>8.9500000476837158</c:v>
                </c:pt>
                <c:pt idx="460">
                  <c:v>8.9700000286102295</c:v>
                </c:pt>
                <c:pt idx="461">
                  <c:v>9</c:v>
                </c:pt>
                <c:pt idx="462">
                  <c:v>9.0200002193450928</c:v>
                </c:pt>
                <c:pt idx="463">
                  <c:v>9.0400002002716064</c:v>
                </c:pt>
                <c:pt idx="464">
                  <c:v>9.070000171661377</c:v>
                </c:pt>
                <c:pt idx="465">
                  <c:v>9.0900001525878906</c:v>
                </c:pt>
                <c:pt idx="466">
                  <c:v>9.1100001335144043</c:v>
                </c:pt>
                <c:pt idx="467">
                  <c:v>9.130000114440918</c:v>
                </c:pt>
                <c:pt idx="468">
                  <c:v>9.1600000858306885</c:v>
                </c:pt>
                <c:pt idx="469">
                  <c:v>9.1800000667572021</c:v>
                </c:pt>
                <c:pt idx="470">
                  <c:v>9.2000000476837158</c:v>
                </c:pt>
                <c:pt idx="471">
                  <c:v>9.2300000190734863</c:v>
                </c:pt>
                <c:pt idx="472">
                  <c:v>9.25</c:v>
                </c:pt>
                <c:pt idx="473">
                  <c:v>9.2700002193450928</c:v>
                </c:pt>
                <c:pt idx="474">
                  <c:v>9.3000001907348633</c:v>
                </c:pt>
                <c:pt idx="475">
                  <c:v>9.320000171661377</c:v>
                </c:pt>
                <c:pt idx="476">
                  <c:v>9.3400001525878906</c:v>
                </c:pt>
                <c:pt idx="477">
                  <c:v>9.3600001335144043</c:v>
                </c:pt>
                <c:pt idx="478">
                  <c:v>9.3900001049041748</c:v>
                </c:pt>
                <c:pt idx="479">
                  <c:v>9.4100000858306885</c:v>
                </c:pt>
                <c:pt idx="480">
                  <c:v>9.4300000667572021</c:v>
                </c:pt>
                <c:pt idx="481">
                  <c:v>9.4600000381469727</c:v>
                </c:pt>
                <c:pt idx="482">
                  <c:v>9.4800000190734863</c:v>
                </c:pt>
                <c:pt idx="483">
                  <c:v>9.5</c:v>
                </c:pt>
                <c:pt idx="484">
                  <c:v>9.5200002193450928</c:v>
                </c:pt>
                <c:pt idx="485">
                  <c:v>9.5500001907348633</c:v>
                </c:pt>
                <c:pt idx="486">
                  <c:v>9.570000171661377</c:v>
                </c:pt>
                <c:pt idx="487">
                  <c:v>9.5900001525878906</c:v>
                </c:pt>
                <c:pt idx="488">
                  <c:v>9.6200001239776611</c:v>
                </c:pt>
                <c:pt idx="489">
                  <c:v>9.6400001049041748</c:v>
                </c:pt>
                <c:pt idx="490">
                  <c:v>9.6600000858306885</c:v>
                </c:pt>
                <c:pt idx="491">
                  <c:v>9.6800000667572021</c:v>
                </c:pt>
                <c:pt idx="492">
                  <c:v>9.7100000381469727</c:v>
                </c:pt>
                <c:pt idx="493">
                  <c:v>9.7300000190734863</c:v>
                </c:pt>
                <c:pt idx="494">
                  <c:v>9.75</c:v>
                </c:pt>
                <c:pt idx="495">
                  <c:v>9.7800002098083496</c:v>
                </c:pt>
                <c:pt idx="496">
                  <c:v>9.8000001907348633</c:v>
                </c:pt>
                <c:pt idx="497">
                  <c:v>9.820000171661377</c:v>
                </c:pt>
                <c:pt idx="498">
                  <c:v>9.8400001525878906</c:v>
                </c:pt>
                <c:pt idx="499">
                  <c:v>9.8700001239776611</c:v>
                </c:pt>
                <c:pt idx="500">
                  <c:v>9.8900001049041748</c:v>
                </c:pt>
                <c:pt idx="501">
                  <c:v>9.9100000858306885</c:v>
                </c:pt>
                <c:pt idx="502">
                  <c:v>9.9300000667572021</c:v>
                </c:pt>
                <c:pt idx="503">
                  <c:v>9.9600000381469727</c:v>
                </c:pt>
                <c:pt idx="504">
                  <c:v>9.9800000190734863</c:v>
                </c:pt>
                <c:pt idx="505">
                  <c:v>10</c:v>
                </c:pt>
                <c:pt idx="506">
                  <c:v>10.03000020980835</c:v>
                </c:pt>
                <c:pt idx="507">
                  <c:v>10.050000190734863</c:v>
                </c:pt>
                <c:pt idx="508">
                  <c:v>10.070000171661377</c:v>
                </c:pt>
                <c:pt idx="509">
                  <c:v>10.090000152587891</c:v>
                </c:pt>
                <c:pt idx="510">
                  <c:v>10.120000123977661</c:v>
                </c:pt>
                <c:pt idx="511">
                  <c:v>10.140000104904175</c:v>
                </c:pt>
                <c:pt idx="512">
                  <c:v>10.160000085830688</c:v>
                </c:pt>
                <c:pt idx="513">
                  <c:v>10.190000057220459</c:v>
                </c:pt>
                <c:pt idx="514">
                  <c:v>10.210000038146973</c:v>
                </c:pt>
                <c:pt idx="515">
                  <c:v>10.230000019073486</c:v>
                </c:pt>
                <c:pt idx="516">
                  <c:v>10.25</c:v>
                </c:pt>
                <c:pt idx="517">
                  <c:v>10.28000020980835</c:v>
                </c:pt>
                <c:pt idx="518">
                  <c:v>10.300000190734863</c:v>
                </c:pt>
                <c:pt idx="519">
                  <c:v>10.320000171661377</c:v>
                </c:pt>
                <c:pt idx="520">
                  <c:v>10.350000143051147</c:v>
                </c:pt>
                <c:pt idx="521">
                  <c:v>10.370000123977661</c:v>
                </c:pt>
                <c:pt idx="522">
                  <c:v>10.390000104904175</c:v>
                </c:pt>
                <c:pt idx="523">
                  <c:v>10.410000085830688</c:v>
                </c:pt>
                <c:pt idx="524">
                  <c:v>10.440000057220459</c:v>
                </c:pt>
                <c:pt idx="525">
                  <c:v>10.460000038146973</c:v>
                </c:pt>
                <c:pt idx="526">
                  <c:v>10.480000019073486</c:v>
                </c:pt>
                <c:pt idx="527">
                  <c:v>10.510000228881836</c:v>
                </c:pt>
                <c:pt idx="528">
                  <c:v>10.53000020980835</c:v>
                </c:pt>
                <c:pt idx="529">
                  <c:v>10.550000190734863</c:v>
                </c:pt>
                <c:pt idx="530">
                  <c:v>10.580000162124634</c:v>
                </c:pt>
                <c:pt idx="531">
                  <c:v>10.600000143051147</c:v>
                </c:pt>
                <c:pt idx="532">
                  <c:v>10.620000123977661</c:v>
                </c:pt>
                <c:pt idx="533">
                  <c:v>10.640000104904175</c:v>
                </c:pt>
                <c:pt idx="534">
                  <c:v>10.670000076293945</c:v>
                </c:pt>
                <c:pt idx="535">
                  <c:v>10.690000057220459</c:v>
                </c:pt>
                <c:pt idx="536">
                  <c:v>10.710000038146973</c:v>
                </c:pt>
                <c:pt idx="537">
                  <c:v>10.740000009536743</c:v>
                </c:pt>
                <c:pt idx="538">
                  <c:v>12.320000171661377</c:v>
                </c:pt>
                <c:pt idx="539">
                  <c:v>12.320000171661377</c:v>
                </c:pt>
                <c:pt idx="540">
                  <c:v>12.320000171661377</c:v>
                </c:pt>
                <c:pt idx="541">
                  <c:v>12.320000171661377</c:v>
                </c:pt>
                <c:pt idx="542">
                  <c:v>12.320000171661377</c:v>
                </c:pt>
                <c:pt idx="543">
                  <c:v>12.320000171661377</c:v>
                </c:pt>
                <c:pt idx="544">
                  <c:v>12.320000171661377</c:v>
                </c:pt>
                <c:pt idx="545">
                  <c:v>12.320000171661377</c:v>
                </c:pt>
                <c:pt idx="546">
                  <c:v>12.320000171661377</c:v>
                </c:pt>
                <c:pt idx="547">
                  <c:v>12.320000171661377</c:v>
                </c:pt>
                <c:pt idx="548">
                  <c:v>12.320000171661377</c:v>
                </c:pt>
                <c:pt idx="549">
                  <c:v>12.320000171661377</c:v>
                </c:pt>
                <c:pt idx="550">
                  <c:v>12.320000171661377</c:v>
                </c:pt>
                <c:pt idx="551">
                  <c:v>12.320000171661377</c:v>
                </c:pt>
                <c:pt idx="552">
                  <c:v>12.320000171661377</c:v>
                </c:pt>
                <c:pt idx="553">
                  <c:v>12.330000162124634</c:v>
                </c:pt>
                <c:pt idx="554">
                  <c:v>12.330000162124634</c:v>
                </c:pt>
                <c:pt idx="555">
                  <c:v>12.330000162124634</c:v>
                </c:pt>
                <c:pt idx="556">
                  <c:v>12.330000162124634</c:v>
                </c:pt>
                <c:pt idx="557">
                  <c:v>12.330000162124634</c:v>
                </c:pt>
                <c:pt idx="558">
                  <c:v>12.330000162124634</c:v>
                </c:pt>
                <c:pt idx="559">
                  <c:v>12.330000162124634</c:v>
                </c:pt>
                <c:pt idx="560">
                  <c:v>12.330000162124634</c:v>
                </c:pt>
                <c:pt idx="561">
                  <c:v>12.330000162124634</c:v>
                </c:pt>
                <c:pt idx="562">
                  <c:v>12.330000162124634</c:v>
                </c:pt>
                <c:pt idx="563">
                  <c:v>12.330000162124634</c:v>
                </c:pt>
                <c:pt idx="564">
                  <c:v>12.330000162124634</c:v>
                </c:pt>
                <c:pt idx="565">
                  <c:v>12.330000162124634</c:v>
                </c:pt>
                <c:pt idx="566">
                  <c:v>12.330000162124634</c:v>
                </c:pt>
                <c:pt idx="567">
                  <c:v>12.330000162124634</c:v>
                </c:pt>
                <c:pt idx="568">
                  <c:v>12.330000162124634</c:v>
                </c:pt>
                <c:pt idx="569">
                  <c:v>12.330000162124634</c:v>
                </c:pt>
                <c:pt idx="570">
                  <c:v>12.330000162124634</c:v>
                </c:pt>
                <c:pt idx="571">
                  <c:v>12.330000162124634</c:v>
                </c:pt>
                <c:pt idx="572">
                  <c:v>12.330000162124634</c:v>
                </c:pt>
                <c:pt idx="573">
                  <c:v>12.330000162124634</c:v>
                </c:pt>
                <c:pt idx="574">
                  <c:v>12.330000162124634</c:v>
                </c:pt>
                <c:pt idx="575">
                  <c:v>12.330000162124634</c:v>
                </c:pt>
                <c:pt idx="576">
                  <c:v>12.330000162124634</c:v>
                </c:pt>
                <c:pt idx="577">
                  <c:v>12.330000162124634</c:v>
                </c:pt>
                <c:pt idx="578">
                  <c:v>12.330000162124634</c:v>
                </c:pt>
                <c:pt idx="579">
                  <c:v>12.330000162124634</c:v>
                </c:pt>
                <c:pt idx="580">
                  <c:v>12.330000162124634</c:v>
                </c:pt>
                <c:pt idx="581">
                  <c:v>12.330000162124634</c:v>
                </c:pt>
                <c:pt idx="582">
                  <c:v>12.330000162124634</c:v>
                </c:pt>
                <c:pt idx="583">
                  <c:v>12.330000162124634</c:v>
                </c:pt>
                <c:pt idx="584">
                  <c:v>12.330000162124634</c:v>
                </c:pt>
                <c:pt idx="585">
                  <c:v>12.330000162124634</c:v>
                </c:pt>
                <c:pt idx="586">
                  <c:v>12.330000162124634</c:v>
                </c:pt>
                <c:pt idx="587">
                  <c:v>12.330000162124634</c:v>
                </c:pt>
                <c:pt idx="588">
                  <c:v>12.330000162124634</c:v>
                </c:pt>
                <c:pt idx="589">
                  <c:v>12.330000162124634</c:v>
                </c:pt>
                <c:pt idx="590">
                  <c:v>12.330000162124634</c:v>
                </c:pt>
                <c:pt idx="591">
                  <c:v>12.330000162124634</c:v>
                </c:pt>
                <c:pt idx="592">
                  <c:v>12.330000162124634</c:v>
                </c:pt>
                <c:pt idx="593">
                  <c:v>12.330000162124634</c:v>
                </c:pt>
                <c:pt idx="594">
                  <c:v>12.330000162124634</c:v>
                </c:pt>
                <c:pt idx="595">
                  <c:v>12.330000162124634</c:v>
                </c:pt>
                <c:pt idx="596">
                  <c:v>12.330000162124634</c:v>
                </c:pt>
                <c:pt idx="597">
                  <c:v>12.330000162124634</c:v>
                </c:pt>
                <c:pt idx="598">
                  <c:v>12.330000162124634</c:v>
                </c:pt>
                <c:pt idx="599">
                  <c:v>12.330000162124634</c:v>
                </c:pt>
                <c:pt idx="600">
                  <c:v>12.330000162124634</c:v>
                </c:pt>
                <c:pt idx="601">
                  <c:v>12.330000162124634</c:v>
                </c:pt>
                <c:pt idx="602">
                  <c:v>12.330000162124634</c:v>
                </c:pt>
                <c:pt idx="603">
                  <c:v>12.330000162124634</c:v>
                </c:pt>
                <c:pt idx="604">
                  <c:v>12.330000162124634</c:v>
                </c:pt>
                <c:pt idx="605">
                  <c:v>12.330000162124634</c:v>
                </c:pt>
                <c:pt idx="606">
                  <c:v>12.330000162124634</c:v>
                </c:pt>
                <c:pt idx="607">
                  <c:v>12.340000152587891</c:v>
                </c:pt>
                <c:pt idx="608">
                  <c:v>12.360000133514404</c:v>
                </c:pt>
                <c:pt idx="609">
                  <c:v>12.380000114440918</c:v>
                </c:pt>
                <c:pt idx="610">
                  <c:v>12.410000085830688</c:v>
                </c:pt>
                <c:pt idx="611">
                  <c:v>12.430000066757202</c:v>
                </c:pt>
                <c:pt idx="612">
                  <c:v>12.450000047683716</c:v>
                </c:pt>
                <c:pt idx="613">
                  <c:v>12.470000028610229</c:v>
                </c:pt>
                <c:pt idx="614">
                  <c:v>12.5</c:v>
                </c:pt>
                <c:pt idx="615">
                  <c:v>12.520000219345093</c:v>
                </c:pt>
                <c:pt idx="616">
                  <c:v>12.540000200271606</c:v>
                </c:pt>
                <c:pt idx="617">
                  <c:v>12.570000171661377</c:v>
                </c:pt>
                <c:pt idx="618">
                  <c:v>12.590000152587891</c:v>
                </c:pt>
                <c:pt idx="619">
                  <c:v>12.610000133514404</c:v>
                </c:pt>
                <c:pt idx="620">
                  <c:v>12.630000114440918</c:v>
                </c:pt>
                <c:pt idx="621">
                  <c:v>12.660000085830688</c:v>
                </c:pt>
                <c:pt idx="622">
                  <c:v>12.680000066757202</c:v>
                </c:pt>
                <c:pt idx="623">
                  <c:v>12.700000047683716</c:v>
                </c:pt>
                <c:pt idx="624">
                  <c:v>12.730000019073486</c:v>
                </c:pt>
                <c:pt idx="625">
                  <c:v>12.75</c:v>
                </c:pt>
                <c:pt idx="626">
                  <c:v>12.770000219345093</c:v>
                </c:pt>
                <c:pt idx="627">
                  <c:v>12.800000190734863</c:v>
                </c:pt>
                <c:pt idx="628">
                  <c:v>12.820000171661377</c:v>
                </c:pt>
                <c:pt idx="629">
                  <c:v>12.840000152587891</c:v>
                </c:pt>
                <c:pt idx="630">
                  <c:v>12.860000133514404</c:v>
                </c:pt>
                <c:pt idx="631">
                  <c:v>12.890000104904175</c:v>
                </c:pt>
                <c:pt idx="632">
                  <c:v>12.910000085830688</c:v>
                </c:pt>
                <c:pt idx="633">
                  <c:v>12.930000066757202</c:v>
                </c:pt>
                <c:pt idx="634">
                  <c:v>12.960000038146973</c:v>
                </c:pt>
                <c:pt idx="635">
                  <c:v>12.980000019073486</c:v>
                </c:pt>
                <c:pt idx="636">
                  <c:v>13</c:v>
                </c:pt>
                <c:pt idx="637">
                  <c:v>13.020000219345093</c:v>
                </c:pt>
                <c:pt idx="638">
                  <c:v>13.050000190734863</c:v>
                </c:pt>
                <c:pt idx="639">
                  <c:v>13.070000171661377</c:v>
                </c:pt>
                <c:pt idx="640">
                  <c:v>13.090000152587891</c:v>
                </c:pt>
                <c:pt idx="641">
                  <c:v>13.120000123977661</c:v>
                </c:pt>
                <c:pt idx="642">
                  <c:v>13.140000104904175</c:v>
                </c:pt>
                <c:pt idx="643">
                  <c:v>13.160000085830688</c:v>
                </c:pt>
                <c:pt idx="644">
                  <c:v>13.190000057220459</c:v>
                </c:pt>
                <c:pt idx="645">
                  <c:v>13.210000038146973</c:v>
                </c:pt>
                <c:pt idx="646">
                  <c:v>13.230000019073486</c:v>
                </c:pt>
                <c:pt idx="647">
                  <c:v>13.25</c:v>
                </c:pt>
                <c:pt idx="648">
                  <c:v>13.28000020980835</c:v>
                </c:pt>
                <c:pt idx="649">
                  <c:v>13.300000190734863</c:v>
                </c:pt>
                <c:pt idx="650">
                  <c:v>13.320000171661377</c:v>
                </c:pt>
                <c:pt idx="651">
                  <c:v>13.350000143051147</c:v>
                </c:pt>
                <c:pt idx="652">
                  <c:v>13.370000123977661</c:v>
                </c:pt>
                <c:pt idx="653">
                  <c:v>13.390000104904175</c:v>
                </c:pt>
                <c:pt idx="654">
                  <c:v>13.410000085830688</c:v>
                </c:pt>
                <c:pt idx="655">
                  <c:v>13.440000057220459</c:v>
                </c:pt>
                <c:pt idx="656">
                  <c:v>13.460000038146973</c:v>
                </c:pt>
                <c:pt idx="657">
                  <c:v>13.480000019073486</c:v>
                </c:pt>
                <c:pt idx="658">
                  <c:v>13.510000228881836</c:v>
                </c:pt>
                <c:pt idx="659">
                  <c:v>13.53000020980835</c:v>
                </c:pt>
                <c:pt idx="660">
                  <c:v>13.550000190734863</c:v>
                </c:pt>
                <c:pt idx="661">
                  <c:v>13.580000162124634</c:v>
                </c:pt>
                <c:pt idx="662">
                  <c:v>13.600000143051147</c:v>
                </c:pt>
                <c:pt idx="663">
                  <c:v>13.620000123977661</c:v>
                </c:pt>
                <c:pt idx="664">
                  <c:v>13.640000104904175</c:v>
                </c:pt>
                <c:pt idx="665">
                  <c:v>13.670000076293945</c:v>
                </c:pt>
                <c:pt idx="666">
                  <c:v>13.690000057220459</c:v>
                </c:pt>
                <c:pt idx="667">
                  <c:v>13.710000038146973</c:v>
                </c:pt>
                <c:pt idx="668">
                  <c:v>13.740000009536743</c:v>
                </c:pt>
                <c:pt idx="669">
                  <c:v>13.760000228881836</c:v>
                </c:pt>
                <c:pt idx="670">
                  <c:v>13.78000020980835</c:v>
                </c:pt>
                <c:pt idx="671">
                  <c:v>13.800000190734863</c:v>
                </c:pt>
                <c:pt idx="672">
                  <c:v>13.830000162124634</c:v>
                </c:pt>
                <c:pt idx="673">
                  <c:v>13.850000143051147</c:v>
                </c:pt>
                <c:pt idx="674">
                  <c:v>13.870000123977661</c:v>
                </c:pt>
                <c:pt idx="675">
                  <c:v>13.900000095367432</c:v>
                </c:pt>
                <c:pt idx="676">
                  <c:v>13.920000076293945</c:v>
                </c:pt>
                <c:pt idx="677">
                  <c:v>13.940000057220459</c:v>
                </c:pt>
                <c:pt idx="678">
                  <c:v>13.960000038146973</c:v>
                </c:pt>
                <c:pt idx="679">
                  <c:v>13.990000009536743</c:v>
                </c:pt>
                <c:pt idx="680">
                  <c:v>14.010000228881836</c:v>
                </c:pt>
                <c:pt idx="681">
                  <c:v>14.03000020980835</c:v>
                </c:pt>
                <c:pt idx="682">
                  <c:v>14.050000190734863</c:v>
                </c:pt>
                <c:pt idx="683">
                  <c:v>14.080000162124634</c:v>
                </c:pt>
                <c:pt idx="684">
                  <c:v>14.100000143051147</c:v>
                </c:pt>
                <c:pt idx="685">
                  <c:v>14.120000123977661</c:v>
                </c:pt>
                <c:pt idx="686">
                  <c:v>14.140000104904175</c:v>
                </c:pt>
                <c:pt idx="687">
                  <c:v>14.170000076293945</c:v>
                </c:pt>
                <c:pt idx="688">
                  <c:v>14.190000057220459</c:v>
                </c:pt>
                <c:pt idx="689">
                  <c:v>14.210000038146973</c:v>
                </c:pt>
                <c:pt idx="690">
                  <c:v>14.240000009536743</c:v>
                </c:pt>
                <c:pt idx="691">
                  <c:v>14.260000228881836</c:v>
                </c:pt>
                <c:pt idx="692">
                  <c:v>14.28000020980835</c:v>
                </c:pt>
                <c:pt idx="693">
                  <c:v>14.300000190734863</c:v>
                </c:pt>
                <c:pt idx="694">
                  <c:v>14.330000162124634</c:v>
                </c:pt>
                <c:pt idx="695">
                  <c:v>14.350000143051147</c:v>
                </c:pt>
                <c:pt idx="696">
                  <c:v>14.370000123977661</c:v>
                </c:pt>
                <c:pt idx="697">
                  <c:v>14.400000095367432</c:v>
                </c:pt>
                <c:pt idx="698">
                  <c:v>14.420000076293945</c:v>
                </c:pt>
                <c:pt idx="699">
                  <c:v>14.440000057220459</c:v>
                </c:pt>
                <c:pt idx="700">
                  <c:v>14.470000028610229</c:v>
                </c:pt>
                <c:pt idx="701">
                  <c:v>14.490000009536743</c:v>
                </c:pt>
                <c:pt idx="702">
                  <c:v>14.510000228881836</c:v>
                </c:pt>
                <c:pt idx="703">
                  <c:v>14.53000020980835</c:v>
                </c:pt>
                <c:pt idx="704">
                  <c:v>14.56000018119812</c:v>
                </c:pt>
                <c:pt idx="705">
                  <c:v>14.580000162124634</c:v>
                </c:pt>
                <c:pt idx="706">
                  <c:v>14.600000143051147</c:v>
                </c:pt>
                <c:pt idx="707">
                  <c:v>14.630000114440918</c:v>
                </c:pt>
                <c:pt idx="708">
                  <c:v>14.650000095367432</c:v>
                </c:pt>
                <c:pt idx="709">
                  <c:v>14.670000076293945</c:v>
                </c:pt>
                <c:pt idx="710">
                  <c:v>14.690000057220459</c:v>
                </c:pt>
                <c:pt idx="711">
                  <c:v>14.720000028610229</c:v>
                </c:pt>
                <c:pt idx="712">
                  <c:v>14.740000009536743</c:v>
                </c:pt>
                <c:pt idx="713">
                  <c:v>14.760000228881836</c:v>
                </c:pt>
                <c:pt idx="714">
                  <c:v>14.790000200271606</c:v>
                </c:pt>
                <c:pt idx="715">
                  <c:v>14.81000018119812</c:v>
                </c:pt>
                <c:pt idx="716">
                  <c:v>14.830000162124634</c:v>
                </c:pt>
                <c:pt idx="717">
                  <c:v>14.860000133514404</c:v>
                </c:pt>
                <c:pt idx="718">
                  <c:v>14.880000114440918</c:v>
                </c:pt>
                <c:pt idx="719">
                  <c:v>14.900000095367432</c:v>
                </c:pt>
                <c:pt idx="720">
                  <c:v>14.920000076293945</c:v>
                </c:pt>
                <c:pt idx="721">
                  <c:v>14.950000047683716</c:v>
                </c:pt>
                <c:pt idx="722">
                  <c:v>14.970000028610229</c:v>
                </c:pt>
                <c:pt idx="723">
                  <c:v>14.990000009536743</c:v>
                </c:pt>
                <c:pt idx="724">
                  <c:v>15.020000219345093</c:v>
                </c:pt>
                <c:pt idx="725">
                  <c:v>15.040000200271606</c:v>
                </c:pt>
                <c:pt idx="726">
                  <c:v>15.06000018119812</c:v>
                </c:pt>
                <c:pt idx="727">
                  <c:v>15.080000162124634</c:v>
                </c:pt>
                <c:pt idx="728">
                  <c:v>15.110000133514404</c:v>
                </c:pt>
                <c:pt idx="729">
                  <c:v>15.130000114440918</c:v>
                </c:pt>
                <c:pt idx="730">
                  <c:v>15.150000095367432</c:v>
                </c:pt>
                <c:pt idx="731">
                  <c:v>15.180000066757202</c:v>
                </c:pt>
                <c:pt idx="732">
                  <c:v>15.200000047683716</c:v>
                </c:pt>
                <c:pt idx="733">
                  <c:v>15.220000028610229</c:v>
                </c:pt>
                <c:pt idx="734">
                  <c:v>15.25</c:v>
                </c:pt>
                <c:pt idx="735">
                  <c:v>15.270000219345093</c:v>
                </c:pt>
                <c:pt idx="736">
                  <c:v>15.290000200271606</c:v>
                </c:pt>
                <c:pt idx="737">
                  <c:v>15.31000018119812</c:v>
                </c:pt>
                <c:pt idx="738">
                  <c:v>15.340000152587891</c:v>
                </c:pt>
                <c:pt idx="739">
                  <c:v>15.360000133514404</c:v>
                </c:pt>
                <c:pt idx="740">
                  <c:v>15.380000114440918</c:v>
                </c:pt>
                <c:pt idx="741">
                  <c:v>15.410000085830688</c:v>
                </c:pt>
                <c:pt idx="742">
                  <c:v>15.430000066757202</c:v>
                </c:pt>
                <c:pt idx="743">
                  <c:v>15.450000047683716</c:v>
                </c:pt>
                <c:pt idx="744">
                  <c:v>15.470000028610229</c:v>
                </c:pt>
                <c:pt idx="745">
                  <c:v>15.5</c:v>
                </c:pt>
                <c:pt idx="746">
                  <c:v>15.520000219345093</c:v>
                </c:pt>
                <c:pt idx="747">
                  <c:v>15.540000200271606</c:v>
                </c:pt>
                <c:pt idx="748">
                  <c:v>15.570000171661377</c:v>
                </c:pt>
                <c:pt idx="749">
                  <c:v>15.590000152587891</c:v>
                </c:pt>
                <c:pt idx="750">
                  <c:v>15.610000133514404</c:v>
                </c:pt>
                <c:pt idx="751">
                  <c:v>15.640000104904175</c:v>
                </c:pt>
                <c:pt idx="752">
                  <c:v>15.660000085830688</c:v>
                </c:pt>
                <c:pt idx="753">
                  <c:v>15.680000066757202</c:v>
                </c:pt>
                <c:pt idx="754">
                  <c:v>15.700000047683716</c:v>
                </c:pt>
                <c:pt idx="755">
                  <c:v>15.730000019073486</c:v>
                </c:pt>
                <c:pt idx="756">
                  <c:v>15.75</c:v>
                </c:pt>
                <c:pt idx="757">
                  <c:v>15.770000219345093</c:v>
                </c:pt>
                <c:pt idx="758">
                  <c:v>15.800000190734863</c:v>
                </c:pt>
                <c:pt idx="759">
                  <c:v>15.820000171661377</c:v>
                </c:pt>
                <c:pt idx="760">
                  <c:v>15.840000152587891</c:v>
                </c:pt>
                <c:pt idx="761">
                  <c:v>15.860000133514404</c:v>
                </c:pt>
                <c:pt idx="762">
                  <c:v>15.890000104904175</c:v>
                </c:pt>
                <c:pt idx="763">
                  <c:v>15.910000085830688</c:v>
                </c:pt>
                <c:pt idx="764">
                  <c:v>15.930000066757202</c:v>
                </c:pt>
                <c:pt idx="765">
                  <c:v>15.960000038146973</c:v>
                </c:pt>
                <c:pt idx="766">
                  <c:v>15.980000019073486</c:v>
                </c:pt>
                <c:pt idx="767">
                  <c:v>16</c:v>
                </c:pt>
                <c:pt idx="768">
                  <c:v>16.020000219345093</c:v>
                </c:pt>
                <c:pt idx="769">
                  <c:v>16.050000190734863</c:v>
                </c:pt>
                <c:pt idx="770">
                  <c:v>16.070000171661377</c:v>
                </c:pt>
                <c:pt idx="771">
                  <c:v>16.090000152587891</c:v>
                </c:pt>
                <c:pt idx="772">
                  <c:v>16.110000133514404</c:v>
                </c:pt>
                <c:pt idx="773">
                  <c:v>16.140000104904175</c:v>
                </c:pt>
                <c:pt idx="774">
                  <c:v>16.160000085830688</c:v>
                </c:pt>
                <c:pt idx="775">
                  <c:v>16.180000066757202</c:v>
                </c:pt>
                <c:pt idx="776">
                  <c:v>16.210000038146973</c:v>
                </c:pt>
                <c:pt idx="777">
                  <c:v>16.230000019073486</c:v>
                </c:pt>
                <c:pt idx="778">
                  <c:v>16.25</c:v>
                </c:pt>
                <c:pt idx="779">
                  <c:v>16.270000219345093</c:v>
                </c:pt>
                <c:pt idx="780">
                  <c:v>16.300000190734863</c:v>
                </c:pt>
                <c:pt idx="781">
                  <c:v>16.320000171661377</c:v>
                </c:pt>
                <c:pt idx="782">
                  <c:v>16.340000152587891</c:v>
                </c:pt>
                <c:pt idx="783">
                  <c:v>16.360000133514404</c:v>
                </c:pt>
                <c:pt idx="784">
                  <c:v>16.390000104904175</c:v>
                </c:pt>
                <c:pt idx="785">
                  <c:v>16.410000085830688</c:v>
                </c:pt>
                <c:pt idx="786">
                  <c:v>16.430000066757202</c:v>
                </c:pt>
                <c:pt idx="787">
                  <c:v>16.460000038146973</c:v>
                </c:pt>
                <c:pt idx="788">
                  <c:v>16.480000019073486</c:v>
                </c:pt>
                <c:pt idx="789">
                  <c:v>16.5</c:v>
                </c:pt>
                <c:pt idx="790">
                  <c:v>16.53000020980835</c:v>
                </c:pt>
                <c:pt idx="791">
                  <c:v>16.550000190734863</c:v>
                </c:pt>
                <c:pt idx="792">
                  <c:v>16.570000171661377</c:v>
                </c:pt>
                <c:pt idx="793">
                  <c:v>16.590000152587891</c:v>
                </c:pt>
                <c:pt idx="794">
                  <c:v>16.620000123977661</c:v>
                </c:pt>
                <c:pt idx="795">
                  <c:v>16.640000104904175</c:v>
                </c:pt>
                <c:pt idx="796">
                  <c:v>16.660000085830688</c:v>
                </c:pt>
                <c:pt idx="797">
                  <c:v>16.690000057220459</c:v>
                </c:pt>
                <c:pt idx="798">
                  <c:v>16.710000038146973</c:v>
                </c:pt>
                <c:pt idx="799">
                  <c:v>16.730000019073486</c:v>
                </c:pt>
                <c:pt idx="800">
                  <c:v>16.75</c:v>
                </c:pt>
                <c:pt idx="801">
                  <c:v>16.78000020980835</c:v>
                </c:pt>
                <c:pt idx="802">
                  <c:v>16.800000190734863</c:v>
                </c:pt>
                <c:pt idx="803">
                  <c:v>16.820000171661377</c:v>
                </c:pt>
                <c:pt idx="804">
                  <c:v>16.850000143051147</c:v>
                </c:pt>
                <c:pt idx="805">
                  <c:v>16.870000123977661</c:v>
                </c:pt>
                <c:pt idx="806">
                  <c:v>16.890000104904175</c:v>
                </c:pt>
                <c:pt idx="807">
                  <c:v>16.920000076293945</c:v>
                </c:pt>
                <c:pt idx="808">
                  <c:v>16.940000057220459</c:v>
                </c:pt>
                <c:pt idx="809">
                  <c:v>16.960000038146973</c:v>
                </c:pt>
                <c:pt idx="810">
                  <c:v>16.980000019073486</c:v>
                </c:pt>
                <c:pt idx="811">
                  <c:v>17.010000228881836</c:v>
                </c:pt>
                <c:pt idx="812">
                  <c:v>17.03000020980835</c:v>
                </c:pt>
                <c:pt idx="813">
                  <c:v>17.050000190734863</c:v>
                </c:pt>
                <c:pt idx="814">
                  <c:v>17.080000162124634</c:v>
                </c:pt>
                <c:pt idx="815">
                  <c:v>17.100000143051147</c:v>
                </c:pt>
                <c:pt idx="816">
                  <c:v>17.120000123977661</c:v>
                </c:pt>
                <c:pt idx="817">
                  <c:v>17.140000104904175</c:v>
                </c:pt>
                <c:pt idx="818">
                  <c:v>17.170000076293945</c:v>
                </c:pt>
                <c:pt idx="819">
                  <c:v>17.190000057220459</c:v>
                </c:pt>
                <c:pt idx="820">
                  <c:v>17.210000038146973</c:v>
                </c:pt>
                <c:pt idx="821">
                  <c:v>17.240000009536743</c:v>
                </c:pt>
                <c:pt idx="822">
                  <c:v>17.260000228881836</c:v>
                </c:pt>
                <c:pt idx="823">
                  <c:v>17.28000020980835</c:v>
                </c:pt>
                <c:pt idx="824">
                  <c:v>17.31000018119812</c:v>
                </c:pt>
                <c:pt idx="825">
                  <c:v>17.330000162124634</c:v>
                </c:pt>
                <c:pt idx="826">
                  <c:v>17.970000028610229</c:v>
                </c:pt>
                <c:pt idx="827">
                  <c:v>17.970000028610229</c:v>
                </c:pt>
                <c:pt idx="828">
                  <c:v>17.970000028610229</c:v>
                </c:pt>
                <c:pt idx="829">
                  <c:v>17.970000028610229</c:v>
                </c:pt>
                <c:pt idx="830">
                  <c:v>17.970000028610229</c:v>
                </c:pt>
                <c:pt idx="831">
                  <c:v>17.970000028610229</c:v>
                </c:pt>
                <c:pt idx="832">
                  <c:v>17.970000028610229</c:v>
                </c:pt>
                <c:pt idx="833">
                  <c:v>17.970000028610229</c:v>
                </c:pt>
                <c:pt idx="834">
                  <c:v>17.970000028610229</c:v>
                </c:pt>
                <c:pt idx="835">
                  <c:v>17.970000028610229</c:v>
                </c:pt>
                <c:pt idx="836">
                  <c:v>17.970000028610229</c:v>
                </c:pt>
                <c:pt idx="837">
                  <c:v>17.970000028610229</c:v>
                </c:pt>
                <c:pt idx="838">
                  <c:v>17.970000028610229</c:v>
                </c:pt>
                <c:pt idx="839">
                  <c:v>17.970000028610229</c:v>
                </c:pt>
                <c:pt idx="840">
                  <c:v>17.970000028610229</c:v>
                </c:pt>
                <c:pt idx="841">
                  <c:v>17.970000028610229</c:v>
                </c:pt>
                <c:pt idx="842">
                  <c:v>17.970000028610229</c:v>
                </c:pt>
                <c:pt idx="843">
                  <c:v>17.970000028610229</c:v>
                </c:pt>
                <c:pt idx="844">
                  <c:v>17.970000028610229</c:v>
                </c:pt>
                <c:pt idx="845">
                  <c:v>17.970000028610229</c:v>
                </c:pt>
                <c:pt idx="846">
                  <c:v>17.970000028610229</c:v>
                </c:pt>
                <c:pt idx="847">
                  <c:v>17.970000028610229</c:v>
                </c:pt>
                <c:pt idx="848">
                  <c:v>17.970000028610229</c:v>
                </c:pt>
                <c:pt idx="849">
                  <c:v>17.970000028610229</c:v>
                </c:pt>
                <c:pt idx="850">
                  <c:v>17.970000028610229</c:v>
                </c:pt>
                <c:pt idx="851">
                  <c:v>17.970000028610229</c:v>
                </c:pt>
                <c:pt idx="852">
                  <c:v>17.970000028610229</c:v>
                </c:pt>
                <c:pt idx="853">
                  <c:v>17.970000028610229</c:v>
                </c:pt>
                <c:pt idx="854">
                  <c:v>17.990000009536743</c:v>
                </c:pt>
                <c:pt idx="855">
                  <c:v>18.020000219345093</c:v>
                </c:pt>
                <c:pt idx="856">
                  <c:v>18.040000200271606</c:v>
                </c:pt>
                <c:pt idx="857">
                  <c:v>18.06000018119812</c:v>
                </c:pt>
                <c:pt idx="858">
                  <c:v>18.080000162124634</c:v>
                </c:pt>
                <c:pt idx="859">
                  <c:v>18.110000133514404</c:v>
                </c:pt>
                <c:pt idx="860">
                  <c:v>18.130000114440918</c:v>
                </c:pt>
                <c:pt idx="861">
                  <c:v>18.150000095367432</c:v>
                </c:pt>
                <c:pt idx="862">
                  <c:v>18.170000076293945</c:v>
                </c:pt>
                <c:pt idx="863">
                  <c:v>18.200000047683716</c:v>
                </c:pt>
                <c:pt idx="864">
                  <c:v>18.220000028610229</c:v>
                </c:pt>
                <c:pt idx="865">
                  <c:v>18.240000009536743</c:v>
                </c:pt>
                <c:pt idx="866">
                  <c:v>18.270000219345093</c:v>
                </c:pt>
                <c:pt idx="867">
                  <c:v>18.290000200271606</c:v>
                </c:pt>
                <c:pt idx="868">
                  <c:v>18.31000018119812</c:v>
                </c:pt>
                <c:pt idx="869">
                  <c:v>18.330000162124634</c:v>
                </c:pt>
                <c:pt idx="870">
                  <c:v>18.360000133514404</c:v>
                </c:pt>
                <c:pt idx="871">
                  <c:v>18.380000114440918</c:v>
                </c:pt>
                <c:pt idx="872">
                  <c:v>18.400000095367432</c:v>
                </c:pt>
                <c:pt idx="873">
                  <c:v>18.420000076293945</c:v>
                </c:pt>
                <c:pt idx="874">
                  <c:v>18.450000047683716</c:v>
                </c:pt>
                <c:pt idx="875">
                  <c:v>18.470000028610229</c:v>
                </c:pt>
                <c:pt idx="876">
                  <c:v>18.490000009536743</c:v>
                </c:pt>
                <c:pt idx="877">
                  <c:v>18.520000219345093</c:v>
                </c:pt>
                <c:pt idx="878">
                  <c:v>18.540000200271606</c:v>
                </c:pt>
                <c:pt idx="879">
                  <c:v>18.56000018119812</c:v>
                </c:pt>
                <c:pt idx="880">
                  <c:v>18.580000162124634</c:v>
                </c:pt>
                <c:pt idx="881">
                  <c:v>18.610000133514404</c:v>
                </c:pt>
                <c:pt idx="882">
                  <c:v>18.630000114440918</c:v>
                </c:pt>
                <c:pt idx="883">
                  <c:v>18.650000095367432</c:v>
                </c:pt>
                <c:pt idx="884">
                  <c:v>18.680000066757202</c:v>
                </c:pt>
                <c:pt idx="885">
                  <c:v>18.700000047683716</c:v>
                </c:pt>
                <c:pt idx="886">
                  <c:v>18.720000028610229</c:v>
                </c:pt>
                <c:pt idx="887">
                  <c:v>18.75</c:v>
                </c:pt>
                <c:pt idx="888">
                  <c:v>18.770000219345093</c:v>
                </c:pt>
                <c:pt idx="889">
                  <c:v>18.790000200271606</c:v>
                </c:pt>
                <c:pt idx="890">
                  <c:v>18.81000018119812</c:v>
                </c:pt>
                <c:pt idx="891">
                  <c:v>18.840000152587891</c:v>
                </c:pt>
                <c:pt idx="892">
                  <c:v>18.860000133514404</c:v>
                </c:pt>
                <c:pt idx="893">
                  <c:v>18.880000114440918</c:v>
                </c:pt>
                <c:pt idx="894">
                  <c:v>18.910000085830688</c:v>
                </c:pt>
                <c:pt idx="895">
                  <c:v>18.930000066757202</c:v>
                </c:pt>
                <c:pt idx="896">
                  <c:v>18.950000047683716</c:v>
                </c:pt>
                <c:pt idx="897">
                  <c:v>18.970000028610229</c:v>
                </c:pt>
                <c:pt idx="898">
                  <c:v>19</c:v>
                </c:pt>
                <c:pt idx="899">
                  <c:v>19.020000219345093</c:v>
                </c:pt>
                <c:pt idx="900">
                  <c:v>19.040000200271606</c:v>
                </c:pt>
                <c:pt idx="901">
                  <c:v>19.070000171661377</c:v>
                </c:pt>
                <c:pt idx="902">
                  <c:v>19.090000152587891</c:v>
                </c:pt>
                <c:pt idx="903">
                  <c:v>19.110000133514404</c:v>
                </c:pt>
                <c:pt idx="904">
                  <c:v>19.140000104904175</c:v>
                </c:pt>
                <c:pt idx="905">
                  <c:v>19.160000085830688</c:v>
                </c:pt>
                <c:pt idx="906">
                  <c:v>19.180000066757202</c:v>
                </c:pt>
                <c:pt idx="907">
                  <c:v>19.200000047683716</c:v>
                </c:pt>
                <c:pt idx="908">
                  <c:v>19.230000019073486</c:v>
                </c:pt>
                <c:pt idx="909">
                  <c:v>19.25</c:v>
                </c:pt>
                <c:pt idx="910">
                  <c:v>19.270000219345093</c:v>
                </c:pt>
                <c:pt idx="911">
                  <c:v>19.300000190734863</c:v>
                </c:pt>
                <c:pt idx="912">
                  <c:v>19.320000171661377</c:v>
                </c:pt>
                <c:pt idx="913">
                  <c:v>19.340000152587891</c:v>
                </c:pt>
                <c:pt idx="914">
                  <c:v>19.360000133514404</c:v>
                </c:pt>
                <c:pt idx="915">
                  <c:v>19.390000104904175</c:v>
                </c:pt>
                <c:pt idx="916">
                  <c:v>19.410000085830688</c:v>
                </c:pt>
                <c:pt idx="917">
                  <c:v>19.430000066757202</c:v>
                </c:pt>
                <c:pt idx="918">
                  <c:v>19.460000038146973</c:v>
                </c:pt>
                <c:pt idx="919">
                  <c:v>19.480000019073486</c:v>
                </c:pt>
                <c:pt idx="920">
                  <c:v>19.5</c:v>
                </c:pt>
                <c:pt idx="921">
                  <c:v>19.53000020980835</c:v>
                </c:pt>
                <c:pt idx="922">
                  <c:v>19.550000190734863</c:v>
                </c:pt>
                <c:pt idx="923">
                  <c:v>19.570000171661377</c:v>
                </c:pt>
                <c:pt idx="924">
                  <c:v>19.590000152587891</c:v>
                </c:pt>
                <c:pt idx="925">
                  <c:v>19.620000123977661</c:v>
                </c:pt>
                <c:pt idx="926">
                  <c:v>19.640000104904175</c:v>
                </c:pt>
                <c:pt idx="927">
                  <c:v>19.660000085830688</c:v>
                </c:pt>
                <c:pt idx="928">
                  <c:v>19.690000057220459</c:v>
                </c:pt>
                <c:pt idx="929">
                  <c:v>19.710000038146973</c:v>
                </c:pt>
                <c:pt idx="930">
                  <c:v>19.730000019073486</c:v>
                </c:pt>
                <c:pt idx="931">
                  <c:v>19.75</c:v>
                </c:pt>
                <c:pt idx="932">
                  <c:v>19.78000020980835</c:v>
                </c:pt>
                <c:pt idx="933">
                  <c:v>19.800000190734863</c:v>
                </c:pt>
                <c:pt idx="934">
                  <c:v>19.820000171661377</c:v>
                </c:pt>
                <c:pt idx="935">
                  <c:v>19.850000143051147</c:v>
                </c:pt>
                <c:pt idx="936">
                  <c:v>19.870000123977661</c:v>
                </c:pt>
                <c:pt idx="937">
                  <c:v>19.890000104904175</c:v>
                </c:pt>
                <c:pt idx="938">
                  <c:v>19.920000076293945</c:v>
                </c:pt>
                <c:pt idx="939">
                  <c:v>19.940000057220459</c:v>
                </c:pt>
                <c:pt idx="940">
                  <c:v>19.960000038146973</c:v>
                </c:pt>
                <c:pt idx="941">
                  <c:v>19.980000019073486</c:v>
                </c:pt>
                <c:pt idx="942">
                  <c:v>20.010000228881836</c:v>
                </c:pt>
                <c:pt idx="943">
                  <c:v>20.03000020980835</c:v>
                </c:pt>
                <c:pt idx="944">
                  <c:v>20.050000190734863</c:v>
                </c:pt>
                <c:pt idx="945">
                  <c:v>20.080000162124634</c:v>
                </c:pt>
                <c:pt idx="946">
                  <c:v>20.100000143051147</c:v>
                </c:pt>
                <c:pt idx="947">
                  <c:v>20.120000123977661</c:v>
                </c:pt>
                <c:pt idx="948">
                  <c:v>20.140000104904175</c:v>
                </c:pt>
                <c:pt idx="949">
                  <c:v>20.170000076293945</c:v>
                </c:pt>
                <c:pt idx="950">
                  <c:v>20.190000057220459</c:v>
                </c:pt>
                <c:pt idx="951">
                  <c:v>20.210000038146973</c:v>
                </c:pt>
                <c:pt idx="952">
                  <c:v>20.230000019073486</c:v>
                </c:pt>
                <c:pt idx="953">
                  <c:v>20.260000228881836</c:v>
                </c:pt>
                <c:pt idx="954">
                  <c:v>20.28000020980835</c:v>
                </c:pt>
                <c:pt idx="955">
                  <c:v>20.300000190734863</c:v>
                </c:pt>
                <c:pt idx="956">
                  <c:v>20.330000162124634</c:v>
                </c:pt>
                <c:pt idx="957">
                  <c:v>20.350000143051147</c:v>
                </c:pt>
                <c:pt idx="958">
                  <c:v>20.370000123977661</c:v>
                </c:pt>
                <c:pt idx="959">
                  <c:v>20.390000104904175</c:v>
                </c:pt>
                <c:pt idx="960">
                  <c:v>20.420000076293945</c:v>
                </c:pt>
                <c:pt idx="961">
                  <c:v>20.440000057220459</c:v>
                </c:pt>
                <c:pt idx="962">
                  <c:v>20.460000038146973</c:v>
                </c:pt>
                <c:pt idx="963">
                  <c:v>20.480000019073486</c:v>
                </c:pt>
                <c:pt idx="964">
                  <c:v>20.510000228881836</c:v>
                </c:pt>
                <c:pt idx="965">
                  <c:v>20.53000020980835</c:v>
                </c:pt>
                <c:pt idx="966">
                  <c:v>20.550000190734863</c:v>
                </c:pt>
                <c:pt idx="967">
                  <c:v>20.580000162124634</c:v>
                </c:pt>
                <c:pt idx="968">
                  <c:v>20.600000143051147</c:v>
                </c:pt>
                <c:pt idx="969">
                  <c:v>20.620000123977661</c:v>
                </c:pt>
                <c:pt idx="970">
                  <c:v>20.640000104904175</c:v>
                </c:pt>
                <c:pt idx="971">
                  <c:v>20.670000076293945</c:v>
                </c:pt>
                <c:pt idx="972">
                  <c:v>20.690000057220459</c:v>
                </c:pt>
                <c:pt idx="973">
                  <c:v>20.710000038146973</c:v>
                </c:pt>
                <c:pt idx="974">
                  <c:v>20.740000009536743</c:v>
                </c:pt>
                <c:pt idx="975">
                  <c:v>20.760000228881836</c:v>
                </c:pt>
                <c:pt idx="976">
                  <c:v>20.78000020980835</c:v>
                </c:pt>
                <c:pt idx="977">
                  <c:v>20.81000018119812</c:v>
                </c:pt>
                <c:pt idx="978">
                  <c:v>20.830000162124634</c:v>
                </c:pt>
                <c:pt idx="979">
                  <c:v>20.850000143051147</c:v>
                </c:pt>
                <c:pt idx="980">
                  <c:v>20.870000123977661</c:v>
                </c:pt>
                <c:pt idx="981">
                  <c:v>20.900000095367432</c:v>
                </c:pt>
                <c:pt idx="982">
                  <c:v>20.920000076293945</c:v>
                </c:pt>
                <c:pt idx="983">
                  <c:v>20.940000057220459</c:v>
                </c:pt>
                <c:pt idx="984">
                  <c:v>20.970000028610229</c:v>
                </c:pt>
                <c:pt idx="985">
                  <c:v>20.990000009536743</c:v>
                </c:pt>
                <c:pt idx="986">
                  <c:v>21.010000228881836</c:v>
                </c:pt>
                <c:pt idx="987">
                  <c:v>21.03000020980835</c:v>
                </c:pt>
                <c:pt idx="988">
                  <c:v>21.06000018119812</c:v>
                </c:pt>
                <c:pt idx="989">
                  <c:v>21.080000162124634</c:v>
                </c:pt>
                <c:pt idx="990">
                  <c:v>21.100000143051147</c:v>
                </c:pt>
                <c:pt idx="991">
                  <c:v>21.130000114440918</c:v>
                </c:pt>
                <c:pt idx="992">
                  <c:v>21.150000095367432</c:v>
                </c:pt>
                <c:pt idx="993">
                  <c:v>21.170000076293945</c:v>
                </c:pt>
                <c:pt idx="994">
                  <c:v>21.200000047683716</c:v>
                </c:pt>
                <c:pt idx="995">
                  <c:v>21.220000028610229</c:v>
                </c:pt>
                <c:pt idx="996">
                  <c:v>21.240000009536743</c:v>
                </c:pt>
                <c:pt idx="997">
                  <c:v>21.260000228881836</c:v>
                </c:pt>
                <c:pt idx="998">
                  <c:v>21.290000200271606</c:v>
                </c:pt>
                <c:pt idx="999">
                  <c:v>21.31000018119812</c:v>
                </c:pt>
                <c:pt idx="1000">
                  <c:v>21.330000162124634</c:v>
                </c:pt>
                <c:pt idx="1001">
                  <c:v>21.360000133514404</c:v>
                </c:pt>
                <c:pt idx="1002">
                  <c:v>21.380000114440918</c:v>
                </c:pt>
                <c:pt idx="1003">
                  <c:v>21.400000095367432</c:v>
                </c:pt>
                <c:pt idx="1004">
                  <c:v>21.420000076293945</c:v>
                </c:pt>
                <c:pt idx="1005">
                  <c:v>21.450000047683716</c:v>
                </c:pt>
                <c:pt idx="1006">
                  <c:v>21.470000028610229</c:v>
                </c:pt>
                <c:pt idx="1007">
                  <c:v>21.490000009536743</c:v>
                </c:pt>
                <c:pt idx="1008">
                  <c:v>21.520000219345093</c:v>
                </c:pt>
                <c:pt idx="1009">
                  <c:v>21.540000200271606</c:v>
                </c:pt>
                <c:pt idx="1010">
                  <c:v>21.56000018119812</c:v>
                </c:pt>
                <c:pt idx="1011">
                  <c:v>21.590000152587891</c:v>
                </c:pt>
                <c:pt idx="1012">
                  <c:v>21.610000133514404</c:v>
                </c:pt>
                <c:pt idx="1013">
                  <c:v>21.630000114440918</c:v>
                </c:pt>
                <c:pt idx="1014">
                  <c:v>21.650000095367432</c:v>
                </c:pt>
                <c:pt idx="1015">
                  <c:v>21.680000066757202</c:v>
                </c:pt>
                <c:pt idx="1016">
                  <c:v>21.700000047683716</c:v>
                </c:pt>
                <c:pt idx="1017">
                  <c:v>21.720000028610229</c:v>
                </c:pt>
                <c:pt idx="1018">
                  <c:v>21.75</c:v>
                </c:pt>
                <c:pt idx="1019">
                  <c:v>21.770000219345093</c:v>
                </c:pt>
                <c:pt idx="1020">
                  <c:v>21.790000200271606</c:v>
                </c:pt>
                <c:pt idx="1021">
                  <c:v>21.81000018119812</c:v>
                </c:pt>
                <c:pt idx="1022">
                  <c:v>21.840000152587891</c:v>
                </c:pt>
                <c:pt idx="1023">
                  <c:v>21.860000133514404</c:v>
                </c:pt>
                <c:pt idx="1024">
                  <c:v>21.880000114440918</c:v>
                </c:pt>
                <c:pt idx="1025">
                  <c:v>21.910000085830688</c:v>
                </c:pt>
                <c:pt idx="1026">
                  <c:v>21.930000066757202</c:v>
                </c:pt>
                <c:pt idx="1027">
                  <c:v>21.950000047683716</c:v>
                </c:pt>
                <c:pt idx="1028">
                  <c:v>21.980000019073486</c:v>
                </c:pt>
                <c:pt idx="1029">
                  <c:v>22</c:v>
                </c:pt>
                <c:pt idx="1030">
                  <c:v>22.020000219345093</c:v>
                </c:pt>
                <c:pt idx="1031">
                  <c:v>22.040000200271606</c:v>
                </c:pt>
                <c:pt idx="1032">
                  <c:v>22.070000171661377</c:v>
                </c:pt>
                <c:pt idx="1033">
                  <c:v>22.090000152587891</c:v>
                </c:pt>
                <c:pt idx="1034">
                  <c:v>22.110000133514404</c:v>
                </c:pt>
                <c:pt idx="1035">
                  <c:v>22.140000104904175</c:v>
                </c:pt>
                <c:pt idx="1036">
                  <c:v>22.160000085830688</c:v>
                </c:pt>
                <c:pt idx="1037">
                  <c:v>22.180000066757202</c:v>
                </c:pt>
                <c:pt idx="1038">
                  <c:v>22.200000047683716</c:v>
                </c:pt>
                <c:pt idx="1039">
                  <c:v>22.230000019073486</c:v>
                </c:pt>
                <c:pt idx="1040">
                  <c:v>22.25</c:v>
                </c:pt>
                <c:pt idx="1041">
                  <c:v>22.270000219345093</c:v>
                </c:pt>
                <c:pt idx="1042">
                  <c:v>22.290000200271606</c:v>
                </c:pt>
                <c:pt idx="1043">
                  <c:v>22.320000171661377</c:v>
                </c:pt>
                <c:pt idx="1044">
                  <c:v>22.340000152587891</c:v>
                </c:pt>
                <c:pt idx="1045">
                  <c:v>22.360000133514404</c:v>
                </c:pt>
                <c:pt idx="1046">
                  <c:v>22.390000104904175</c:v>
                </c:pt>
                <c:pt idx="1047">
                  <c:v>22.410000085830688</c:v>
                </c:pt>
                <c:pt idx="1048">
                  <c:v>22.430000066757202</c:v>
                </c:pt>
                <c:pt idx="1049">
                  <c:v>22.450000047683716</c:v>
                </c:pt>
                <c:pt idx="1050">
                  <c:v>22.480000019073486</c:v>
                </c:pt>
                <c:pt idx="1051">
                  <c:v>22.5</c:v>
                </c:pt>
                <c:pt idx="1052">
                  <c:v>22.520000219345093</c:v>
                </c:pt>
                <c:pt idx="1053">
                  <c:v>22.540000200271606</c:v>
                </c:pt>
                <c:pt idx="1054">
                  <c:v>22.570000171661377</c:v>
                </c:pt>
                <c:pt idx="1055">
                  <c:v>22.590000152587891</c:v>
                </c:pt>
                <c:pt idx="1056">
                  <c:v>22.610000133514404</c:v>
                </c:pt>
                <c:pt idx="1057">
                  <c:v>22.640000104904175</c:v>
                </c:pt>
                <c:pt idx="1058">
                  <c:v>22.660000085830688</c:v>
                </c:pt>
                <c:pt idx="1059">
                  <c:v>22.680000066757202</c:v>
                </c:pt>
                <c:pt idx="1060">
                  <c:v>22.700000047683716</c:v>
                </c:pt>
                <c:pt idx="1061">
                  <c:v>22.730000019073486</c:v>
                </c:pt>
                <c:pt idx="1062">
                  <c:v>22.75</c:v>
                </c:pt>
                <c:pt idx="1063">
                  <c:v>22.770000219345093</c:v>
                </c:pt>
                <c:pt idx="1064">
                  <c:v>22.800000190734863</c:v>
                </c:pt>
                <c:pt idx="1065">
                  <c:v>22.820000171661377</c:v>
                </c:pt>
                <c:pt idx="1066">
                  <c:v>22.840000152587891</c:v>
                </c:pt>
                <c:pt idx="1067">
                  <c:v>22.870000123977661</c:v>
                </c:pt>
                <c:pt idx="1068">
                  <c:v>22.890000104904175</c:v>
                </c:pt>
                <c:pt idx="1069">
                  <c:v>22.910000085830688</c:v>
                </c:pt>
                <c:pt idx="1070">
                  <c:v>22.930000066757202</c:v>
                </c:pt>
                <c:pt idx="1071">
                  <c:v>22.960000038146973</c:v>
                </c:pt>
                <c:pt idx="1072">
                  <c:v>22.980000019073486</c:v>
                </c:pt>
                <c:pt idx="1073">
                  <c:v>23.580000162124634</c:v>
                </c:pt>
                <c:pt idx="1074">
                  <c:v>23.580000162124634</c:v>
                </c:pt>
                <c:pt idx="1075">
                  <c:v>23.580000162124634</c:v>
                </c:pt>
                <c:pt idx="1076">
                  <c:v>23.580000162124634</c:v>
                </c:pt>
                <c:pt idx="1077">
                  <c:v>23.580000162124634</c:v>
                </c:pt>
                <c:pt idx="1078">
                  <c:v>23.590000152587891</c:v>
                </c:pt>
                <c:pt idx="1079">
                  <c:v>23.590000152587891</c:v>
                </c:pt>
                <c:pt idx="1080">
                  <c:v>23.590000152587891</c:v>
                </c:pt>
                <c:pt idx="1081">
                  <c:v>23.590000152587891</c:v>
                </c:pt>
                <c:pt idx="1082">
                  <c:v>23.590000152587891</c:v>
                </c:pt>
                <c:pt idx="1083">
                  <c:v>23.590000152587891</c:v>
                </c:pt>
                <c:pt idx="1084">
                  <c:v>23.590000152587891</c:v>
                </c:pt>
                <c:pt idx="1085">
                  <c:v>23.590000152587891</c:v>
                </c:pt>
                <c:pt idx="1086">
                  <c:v>23.590000152587891</c:v>
                </c:pt>
                <c:pt idx="1087">
                  <c:v>23.590000152587891</c:v>
                </c:pt>
                <c:pt idx="1088">
                  <c:v>23.590000152587891</c:v>
                </c:pt>
                <c:pt idx="1089">
                  <c:v>23.590000152587891</c:v>
                </c:pt>
                <c:pt idx="1090">
                  <c:v>23.590000152587891</c:v>
                </c:pt>
                <c:pt idx="1091">
                  <c:v>23.590000152587891</c:v>
                </c:pt>
                <c:pt idx="1092">
                  <c:v>23.590000152587891</c:v>
                </c:pt>
                <c:pt idx="1093">
                  <c:v>23.590000152587891</c:v>
                </c:pt>
                <c:pt idx="1094">
                  <c:v>23.590000152587891</c:v>
                </c:pt>
                <c:pt idx="1095">
                  <c:v>23.590000152587891</c:v>
                </c:pt>
                <c:pt idx="1096">
                  <c:v>23.590000152587891</c:v>
                </c:pt>
                <c:pt idx="1097">
                  <c:v>23.590000152587891</c:v>
                </c:pt>
                <c:pt idx="1098">
                  <c:v>23.590000152587891</c:v>
                </c:pt>
                <c:pt idx="1099">
                  <c:v>23.600000143051147</c:v>
                </c:pt>
                <c:pt idx="1100">
                  <c:v>23.620000123977661</c:v>
                </c:pt>
                <c:pt idx="1101">
                  <c:v>23.650000095367432</c:v>
                </c:pt>
                <c:pt idx="1102">
                  <c:v>23.670000076293945</c:v>
                </c:pt>
                <c:pt idx="1103">
                  <c:v>23.690000057220459</c:v>
                </c:pt>
                <c:pt idx="1104">
                  <c:v>23.710000038146973</c:v>
                </c:pt>
                <c:pt idx="1105">
                  <c:v>23.740000009536743</c:v>
                </c:pt>
                <c:pt idx="1106">
                  <c:v>23.760000228881836</c:v>
                </c:pt>
                <c:pt idx="1107">
                  <c:v>23.78000020980835</c:v>
                </c:pt>
                <c:pt idx="1108">
                  <c:v>23.81000018119812</c:v>
                </c:pt>
                <c:pt idx="1109">
                  <c:v>23.830000162124634</c:v>
                </c:pt>
                <c:pt idx="1110">
                  <c:v>23.850000143051147</c:v>
                </c:pt>
                <c:pt idx="1111">
                  <c:v>23.870000123977661</c:v>
                </c:pt>
                <c:pt idx="1112">
                  <c:v>23.900000095367432</c:v>
                </c:pt>
                <c:pt idx="1113">
                  <c:v>23.920000076293945</c:v>
                </c:pt>
                <c:pt idx="1114">
                  <c:v>23.940000057220459</c:v>
                </c:pt>
                <c:pt idx="1115">
                  <c:v>23.970000028610229</c:v>
                </c:pt>
                <c:pt idx="1116">
                  <c:v>23.990000009536743</c:v>
                </c:pt>
                <c:pt idx="1117">
                  <c:v>24.010000228881836</c:v>
                </c:pt>
                <c:pt idx="1118">
                  <c:v>24.040000200271606</c:v>
                </c:pt>
                <c:pt idx="1119">
                  <c:v>24.06000018119812</c:v>
                </c:pt>
                <c:pt idx="1120">
                  <c:v>24.080000162124634</c:v>
                </c:pt>
                <c:pt idx="1121">
                  <c:v>24.100000143051147</c:v>
                </c:pt>
                <c:pt idx="1122">
                  <c:v>24.130000114440918</c:v>
                </c:pt>
                <c:pt idx="1123">
                  <c:v>24.150000095367432</c:v>
                </c:pt>
                <c:pt idx="1124">
                  <c:v>24.170000076293945</c:v>
                </c:pt>
                <c:pt idx="1125">
                  <c:v>24.200000047683716</c:v>
                </c:pt>
                <c:pt idx="1126">
                  <c:v>24.220000028610229</c:v>
                </c:pt>
                <c:pt idx="1127">
                  <c:v>24.240000009536743</c:v>
                </c:pt>
                <c:pt idx="1128">
                  <c:v>24.260000228881836</c:v>
                </c:pt>
                <c:pt idx="1129">
                  <c:v>24.290000200271606</c:v>
                </c:pt>
                <c:pt idx="1130">
                  <c:v>24.31000018119812</c:v>
                </c:pt>
                <c:pt idx="1131">
                  <c:v>24.330000162124634</c:v>
                </c:pt>
                <c:pt idx="1132">
                  <c:v>24.350000143051147</c:v>
                </c:pt>
                <c:pt idx="1133">
                  <c:v>24.380000114440918</c:v>
                </c:pt>
                <c:pt idx="1134">
                  <c:v>24.400000095367432</c:v>
                </c:pt>
                <c:pt idx="1135">
                  <c:v>24.420000076293945</c:v>
                </c:pt>
                <c:pt idx="1136">
                  <c:v>24.440000057220459</c:v>
                </c:pt>
                <c:pt idx="1137">
                  <c:v>24.470000028610229</c:v>
                </c:pt>
                <c:pt idx="1138">
                  <c:v>24.490000009536743</c:v>
                </c:pt>
                <c:pt idx="1139">
                  <c:v>24.510000228881836</c:v>
                </c:pt>
                <c:pt idx="1140">
                  <c:v>24.53000020980835</c:v>
                </c:pt>
                <c:pt idx="1141">
                  <c:v>24.56000018119812</c:v>
                </c:pt>
                <c:pt idx="1142">
                  <c:v>24.580000162124634</c:v>
                </c:pt>
                <c:pt idx="1143">
                  <c:v>24.600000143051147</c:v>
                </c:pt>
                <c:pt idx="1144">
                  <c:v>24.630000114440918</c:v>
                </c:pt>
                <c:pt idx="1145">
                  <c:v>24.650000095367432</c:v>
                </c:pt>
                <c:pt idx="1146">
                  <c:v>24.670000076293945</c:v>
                </c:pt>
                <c:pt idx="1147">
                  <c:v>24.700000047683716</c:v>
                </c:pt>
                <c:pt idx="1148">
                  <c:v>24.720000028610229</c:v>
                </c:pt>
                <c:pt idx="1149">
                  <c:v>24.740000009536743</c:v>
                </c:pt>
                <c:pt idx="1150">
                  <c:v>24.760000228881836</c:v>
                </c:pt>
                <c:pt idx="1151">
                  <c:v>24.790000200271606</c:v>
                </c:pt>
                <c:pt idx="1152">
                  <c:v>24.81000018119812</c:v>
                </c:pt>
                <c:pt idx="1153">
                  <c:v>24.830000162124634</c:v>
                </c:pt>
                <c:pt idx="1154">
                  <c:v>24.860000133514404</c:v>
                </c:pt>
                <c:pt idx="1155">
                  <c:v>24.880000114440918</c:v>
                </c:pt>
                <c:pt idx="1156">
                  <c:v>24.900000095367432</c:v>
                </c:pt>
                <c:pt idx="1157">
                  <c:v>24.920000076293945</c:v>
                </c:pt>
                <c:pt idx="1158">
                  <c:v>24.950000047683716</c:v>
                </c:pt>
                <c:pt idx="1159">
                  <c:v>24.970000028610229</c:v>
                </c:pt>
                <c:pt idx="1160">
                  <c:v>24.990000009536743</c:v>
                </c:pt>
                <c:pt idx="1161">
                  <c:v>25.020000219345093</c:v>
                </c:pt>
                <c:pt idx="1162">
                  <c:v>25.040000200271606</c:v>
                </c:pt>
                <c:pt idx="1163">
                  <c:v>25.06000018119812</c:v>
                </c:pt>
                <c:pt idx="1164">
                  <c:v>25.090000152587891</c:v>
                </c:pt>
                <c:pt idx="1165">
                  <c:v>25.110000133514404</c:v>
                </c:pt>
                <c:pt idx="1166">
                  <c:v>25.130000114440918</c:v>
                </c:pt>
                <c:pt idx="1167">
                  <c:v>25.150000095367432</c:v>
                </c:pt>
                <c:pt idx="1168">
                  <c:v>25.180000066757202</c:v>
                </c:pt>
                <c:pt idx="1169">
                  <c:v>25.200000047683716</c:v>
                </c:pt>
                <c:pt idx="1170">
                  <c:v>25.220000028610229</c:v>
                </c:pt>
                <c:pt idx="1171">
                  <c:v>25.25</c:v>
                </c:pt>
                <c:pt idx="1172">
                  <c:v>25.270000219345093</c:v>
                </c:pt>
                <c:pt idx="1173">
                  <c:v>25.290000200271606</c:v>
                </c:pt>
                <c:pt idx="1174">
                  <c:v>25.31000018119812</c:v>
                </c:pt>
                <c:pt idx="1175">
                  <c:v>25.340000152587891</c:v>
                </c:pt>
                <c:pt idx="1176">
                  <c:v>25.360000133514404</c:v>
                </c:pt>
                <c:pt idx="1177">
                  <c:v>25.380000114440918</c:v>
                </c:pt>
                <c:pt idx="1178">
                  <c:v>25.410000085830688</c:v>
                </c:pt>
                <c:pt idx="1179">
                  <c:v>25.430000066757202</c:v>
                </c:pt>
                <c:pt idx="1180">
                  <c:v>25.450000047683716</c:v>
                </c:pt>
                <c:pt idx="1181">
                  <c:v>25.480000019073486</c:v>
                </c:pt>
                <c:pt idx="1182">
                  <c:v>25.5</c:v>
                </c:pt>
                <c:pt idx="1183">
                  <c:v>25.520000219345093</c:v>
                </c:pt>
                <c:pt idx="1184">
                  <c:v>25.540000200271606</c:v>
                </c:pt>
                <c:pt idx="1185">
                  <c:v>25.570000171661377</c:v>
                </c:pt>
                <c:pt idx="1186">
                  <c:v>25.590000152587891</c:v>
                </c:pt>
                <c:pt idx="1187">
                  <c:v>25.610000133514404</c:v>
                </c:pt>
                <c:pt idx="1188">
                  <c:v>25.640000104904175</c:v>
                </c:pt>
                <c:pt idx="1189">
                  <c:v>25.660000085830688</c:v>
                </c:pt>
                <c:pt idx="1190">
                  <c:v>25.680000066757202</c:v>
                </c:pt>
                <c:pt idx="1191">
                  <c:v>25.700000047683716</c:v>
                </c:pt>
                <c:pt idx="1192">
                  <c:v>25.730000019073486</c:v>
                </c:pt>
                <c:pt idx="1193">
                  <c:v>25.75</c:v>
                </c:pt>
                <c:pt idx="1194">
                  <c:v>25.770000219345093</c:v>
                </c:pt>
                <c:pt idx="1195">
                  <c:v>25.800000190734863</c:v>
                </c:pt>
                <c:pt idx="1196">
                  <c:v>25.820000171661377</c:v>
                </c:pt>
                <c:pt idx="1197">
                  <c:v>25.840000152587891</c:v>
                </c:pt>
                <c:pt idx="1198">
                  <c:v>25.870000123977661</c:v>
                </c:pt>
                <c:pt idx="1199">
                  <c:v>25.890000104904175</c:v>
                </c:pt>
                <c:pt idx="1200">
                  <c:v>25.910000085830688</c:v>
                </c:pt>
                <c:pt idx="1201">
                  <c:v>25.930000066757202</c:v>
                </c:pt>
                <c:pt idx="1202">
                  <c:v>25.960000038146973</c:v>
                </c:pt>
                <c:pt idx="1203">
                  <c:v>25.980000019073486</c:v>
                </c:pt>
                <c:pt idx="1204">
                  <c:v>26</c:v>
                </c:pt>
                <c:pt idx="1205">
                  <c:v>26.03000020980835</c:v>
                </c:pt>
                <c:pt idx="1206">
                  <c:v>26.050000190734863</c:v>
                </c:pt>
                <c:pt idx="1207">
                  <c:v>26.070000171661377</c:v>
                </c:pt>
                <c:pt idx="1208">
                  <c:v>26.090000152587891</c:v>
                </c:pt>
                <c:pt idx="1209">
                  <c:v>26.120000123977661</c:v>
                </c:pt>
                <c:pt idx="1210">
                  <c:v>26.140000104904175</c:v>
                </c:pt>
                <c:pt idx="1211">
                  <c:v>26.160000085830688</c:v>
                </c:pt>
                <c:pt idx="1212">
                  <c:v>26.190000057220459</c:v>
                </c:pt>
                <c:pt idx="1213">
                  <c:v>26.210000038146973</c:v>
                </c:pt>
                <c:pt idx="1214">
                  <c:v>26.230000019073486</c:v>
                </c:pt>
                <c:pt idx="1215">
                  <c:v>26.260000228881836</c:v>
                </c:pt>
                <c:pt idx="1216">
                  <c:v>26.28000020980835</c:v>
                </c:pt>
                <c:pt idx="1217">
                  <c:v>26.300000190734863</c:v>
                </c:pt>
                <c:pt idx="1218">
                  <c:v>26.320000171661377</c:v>
                </c:pt>
                <c:pt idx="1219">
                  <c:v>26.350000143051147</c:v>
                </c:pt>
                <c:pt idx="1220">
                  <c:v>26.370000123977661</c:v>
                </c:pt>
                <c:pt idx="1221">
                  <c:v>26.390000104904175</c:v>
                </c:pt>
                <c:pt idx="1222">
                  <c:v>26.410000085830688</c:v>
                </c:pt>
                <c:pt idx="1223">
                  <c:v>26.440000057220459</c:v>
                </c:pt>
                <c:pt idx="1224">
                  <c:v>26.460000038146973</c:v>
                </c:pt>
                <c:pt idx="1225">
                  <c:v>26.480000019073486</c:v>
                </c:pt>
                <c:pt idx="1226">
                  <c:v>26.510000228881836</c:v>
                </c:pt>
                <c:pt idx="1227">
                  <c:v>26.53000020980835</c:v>
                </c:pt>
                <c:pt idx="1228">
                  <c:v>26.550000190734863</c:v>
                </c:pt>
                <c:pt idx="1229">
                  <c:v>26.570000171661377</c:v>
                </c:pt>
                <c:pt idx="1230">
                  <c:v>26.600000143051147</c:v>
                </c:pt>
                <c:pt idx="1231">
                  <c:v>26.620000123977661</c:v>
                </c:pt>
                <c:pt idx="1232">
                  <c:v>26.640000104904175</c:v>
                </c:pt>
                <c:pt idx="1233">
                  <c:v>26.660000085830688</c:v>
                </c:pt>
                <c:pt idx="1234">
                  <c:v>26.690000057220459</c:v>
                </c:pt>
                <c:pt idx="1235">
                  <c:v>26.710000038146973</c:v>
                </c:pt>
                <c:pt idx="1236">
                  <c:v>26.730000019073486</c:v>
                </c:pt>
                <c:pt idx="1237">
                  <c:v>26.760000228881836</c:v>
                </c:pt>
                <c:pt idx="1238">
                  <c:v>26.78000020980835</c:v>
                </c:pt>
                <c:pt idx="1239">
                  <c:v>26.800000190734863</c:v>
                </c:pt>
                <c:pt idx="1240">
                  <c:v>26.820000171661377</c:v>
                </c:pt>
                <c:pt idx="1241">
                  <c:v>26.850000143051147</c:v>
                </c:pt>
                <c:pt idx="1242">
                  <c:v>26.870000123977661</c:v>
                </c:pt>
                <c:pt idx="1243">
                  <c:v>26.890000104904175</c:v>
                </c:pt>
                <c:pt idx="1244">
                  <c:v>26.920000076293945</c:v>
                </c:pt>
                <c:pt idx="1245">
                  <c:v>26.940000057220459</c:v>
                </c:pt>
                <c:pt idx="1246">
                  <c:v>26.960000038146973</c:v>
                </c:pt>
                <c:pt idx="1247">
                  <c:v>26.980000019073486</c:v>
                </c:pt>
                <c:pt idx="1248">
                  <c:v>27.010000228881836</c:v>
                </c:pt>
                <c:pt idx="1249">
                  <c:v>27.03000020980835</c:v>
                </c:pt>
                <c:pt idx="1250">
                  <c:v>27.050000190734863</c:v>
                </c:pt>
                <c:pt idx="1251">
                  <c:v>27.080000162124634</c:v>
                </c:pt>
                <c:pt idx="1252">
                  <c:v>27.100000143051147</c:v>
                </c:pt>
                <c:pt idx="1253">
                  <c:v>27.120000123977661</c:v>
                </c:pt>
                <c:pt idx="1254">
                  <c:v>27.150000095367432</c:v>
                </c:pt>
                <c:pt idx="1255">
                  <c:v>27.170000076293945</c:v>
                </c:pt>
                <c:pt idx="1256">
                  <c:v>27.190000057220459</c:v>
                </c:pt>
                <c:pt idx="1257">
                  <c:v>27.210000038146973</c:v>
                </c:pt>
                <c:pt idx="1258">
                  <c:v>27.240000009536743</c:v>
                </c:pt>
                <c:pt idx="1259">
                  <c:v>27.260000228881836</c:v>
                </c:pt>
                <c:pt idx="1260">
                  <c:v>27.28000020980835</c:v>
                </c:pt>
                <c:pt idx="1261">
                  <c:v>27.31000018119812</c:v>
                </c:pt>
                <c:pt idx="1262">
                  <c:v>27.330000162124634</c:v>
                </c:pt>
                <c:pt idx="1263">
                  <c:v>27.350000143051147</c:v>
                </c:pt>
                <c:pt idx="1264">
                  <c:v>27.370000123977661</c:v>
                </c:pt>
                <c:pt idx="1265">
                  <c:v>27.400000095367432</c:v>
                </c:pt>
                <c:pt idx="1266">
                  <c:v>27.420000076293945</c:v>
                </c:pt>
                <c:pt idx="1267">
                  <c:v>27.440000057220459</c:v>
                </c:pt>
                <c:pt idx="1268">
                  <c:v>27.470000028610229</c:v>
                </c:pt>
                <c:pt idx="1269">
                  <c:v>27.490000009536743</c:v>
                </c:pt>
                <c:pt idx="1270">
                  <c:v>27.510000228881836</c:v>
                </c:pt>
                <c:pt idx="1271">
                  <c:v>27.540000200271606</c:v>
                </c:pt>
                <c:pt idx="1272">
                  <c:v>27.56000018119812</c:v>
                </c:pt>
                <c:pt idx="1273">
                  <c:v>27.580000162124634</c:v>
                </c:pt>
                <c:pt idx="1274">
                  <c:v>27.600000143051147</c:v>
                </c:pt>
                <c:pt idx="1275">
                  <c:v>27.630000114440918</c:v>
                </c:pt>
                <c:pt idx="1276">
                  <c:v>27.650000095367432</c:v>
                </c:pt>
                <c:pt idx="1277">
                  <c:v>27.670000076293945</c:v>
                </c:pt>
                <c:pt idx="1278">
                  <c:v>27.700000047683716</c:v>
                </c:pt>
                <c:pt idx="1279">
                  <c:v>27.720000028610229</c:v>
                </c:pt>
                <c:pt idx="1280">
                  <c:v>27.740000009536743</c:v>
                </c:pt>
                <c:pt idx="1281">
                  <c:v>27.760000228881836</c:v>
                </c:pt>
                <c:pt idx="1282">
                  <c:v>27.790000200271606</c:v>
                </c:pt>
                <c:pt idx="1283">
                  <c:v>27.81000018119812</c:v>
                </c:pt>
                <c:pt idx="1284">
                  <c:v>27.830000162124634</c:v>
                </c:pt>
                <c:pt idx="1285">
                  <c:v>27.860000133514404</c:v>
                </c:pt>
                <c:pt idx="1286">
                  <c:v>27.880000114440918</c:v>
                </c:pt>
                <c:pt idx="1287">
                  <c:v>27.900000095367432</c:v>
                </c:pt>
                <c:pt idx="1288">
                  <c:v>27.930000066757202</c:v>
                </c:pt>
                <c:pt idx="1289">
                  <c:v>27.950000047683716</c:v>
                </c:pt>
                <c:pt idx="1290">
                  <c:v>27.970000028610229</c:v>
                </c:pt>
                <c:pt idx="1291">
                  <c:v>27.990000009536743</c:v>
                </c:pt>
                <c:pt idx="1292">
                  <c:v>28.020000219345093</c:v>
                </c:pt>
                <c:pt idx="1293">
                  <c:v>28.040000200271606</c:v>
                </c:pt>
                <c:pt idx="1294">
                  <c:v>28.06000018119812</c:v>
                </c:pt>
                <c:pt idx="1295">
                  <c:v>28.090000152587891</c:v>
                </c:pt>
                <c:pt idx="1296">
                  <c:v>28.110000133514404</c:v>
                </c:pt>
                <c:pt idx="1297">
                  <c:v>28.130000114440918</c:v>
                </c:pt>
                <c:pt idx="1298">
                  <c:v>28.150000095367432</c:v>
                </c:pt>
                <c:pt idx="1299">
                  <c:v>28.180000066757202</c:v>
                </c:pt>
                <c:pt idx="1300">
                  <c:v>28.200000047683716</c:v>
                </c:pt>
                <c:pt idx="1301">
                  <c:v>28.220000028610229</c:v>
                </c:pt>
                <c:pt idx="1302">
                  <c:v>28.25</c:v>
                </c:pt>
                <c:pt idx="1303">
                  <c:v>28.270000219345093</c:v>
                </c:pt>
                <c:pt idx="1304">
                  <c:v>28.290000200271606</c:v>
                </c:pt>
                <c:pt idx="1305">
                  <c:v>28.320000171661377</c:v>
                </c:pt>
                <c:pt idx="1306">
                  <c:v>28.340000152587891</c:v>
                </c:pt>
                <c:pt idx="1307">
                  <c:v>28.360000133514404</c:v>
                </c:pt>
                <c:pt idx="1308">
                  <c:v>28.380000114440918</c:v>
                </c:pt>
                <c:pt idx="1309">
                  <c:v>28.410000085830688</c:v>
                </c:pt>
                <c:pt idx="1310">
                  <c:v>28.430000066757202</c:v>
                </c:pt>
                <c:pt idx="1311">
                  <c:v>28.450000047683716</c:v>
                </c:pt>
                <c:pt idx="1312">
                  <c:v>28.470000028610229</c:v>
                </c:pt>
                <c:pt idx="1313">
                  <c:v>28.5</c:v>
                </c:pt>
                <c:pt idx="1314">
                  <c:v>28.520000219345093</c:v>
                </c:pt>
                <c:pt idx="1315">
                  <c:v>28.540000200271606</c:v>
                </c:pt>
                <c:pt idx="1316">
                  <c:v>28.56000018119812</c:v>
                </c:pt>
                <c:pt idx="1317">
                  <c:v>28.590000152587891</c:v>
                </c:pt>
                <c:pt idx="1318">
                  <c:v>29.600000143051147</c:v>
                </c:pt>
                <c:pt idx="1319">
                  <c:v>29.600000143051147</c:v>
                </c:pt>
                <c:pt idx="1320">
                  <c:v>29.600000143051147</c:v>
                </c:pt>
                <c:pt idx="1321">
                  <c:v>29.600000143051147</c:v>
                </c:pt>
                <c:pt idx="1322">
                  <c:v>29.600000143051147</c:v>
                </c:pt>
                <c:pt idx="1323">
                  <c:v>29.600000143051147</c:v>
                </c:pt>
                <c:pt idx="1324">
                  <c:v>29.600000143051147</c:v>
                </c:pt>
                <c:pt idx="1325">
                  <c:v>29.600000143051147</c:v>
                </c:pt>
                <c:pt idx="1326">
                  <c:v>29.600000143051147</c:v>
                </c:pt>
                <c:pt idx="1327">
                  <c:v>29.600000143051147</c:v>
                </c:pt>
                <c:pt idx="1328">
                  <c:v>29.600000143051147</c:v>
                </c:pt>
                <c:pt idx="1329">
                  <c:v>29.600000143051147</c:v>
                </c:pt>
                <c:pt idx="1330">
                  <c:v>29.600000143051147</c:v>
                </c:pt>
                <c:pt idx="1331">
                  <c:v>29.600000143051147</c:v>
                </c:pt>
                <c:pt idx="1332">
                  <c:v>29.600000143051147</c:v>
                </c:pt>
                <c:pt idx="1333">
                  <c:v>29.600000143051147</c:v>
                </c:pt>
                <c:pt idx="1334">
                  <c:v>29.600000143051147</c:v>
                </c:pt>
                <c:pt idx="1335">
                  <c:v>29.600000143051147</c:v>
                </c:pt>
                <c:pt idx="1336">
                  <c:v>29.600000143051147</c:v>
                </c:pt>
                <c:pt idx="1337">
                  <c:v>29.600000143051147</c:v>
                </c:pt>
                <c:pt idx="1338">
                  <c:v>29.600000143051147</c:v>
                </c:pt>
                <c:pt idx="1339">
                  <c:v>29.600000143051147</c:v>
                </c:pt>
                <c:pt idx="1340">
                  <c:v>29.600000143051147</c:v>
                </c:pt>
                <c:pt idx="1341">
                  <c:v>29.600000143051147</c:v>
                </c:pt>
                <c:pt idx="1342">
                  <c:v>29.600000143051147</c:v>
                </c:pt>
                <c:pt idx="1343">
                  <c:v>29.600000143051147</c:v>
                </c:pt>
                <c:pt idx="1344">
                  <c:v>29.610000133514404</c:v>
                </c:pt>
                <c:pt idx="1345">
                  <c:v>29.610000133514404</c:v>
                </c:pt>
                <c:pt idx="1346">
                  <c:v>29.610000133514404</c:v>
                </c:pt>
                <c:pt idx="1347">
                  <c:v>29.610000133514404</c:v>
                </c:pt>
                <c:pt idx="1348">
                  <c:v>29.610000133514404</c:v>
                </c:pt>
                <c:pt idx="1349">
                  <c:v>29.610000133514404</c:v>
                </c:pt>
                <c:pt idx="1350">
                  <c:v>29.610000133514404</c:v>
                </c:pt>
                <c:pt idx="1351">
                  <c:v>29.610000133514404</c:v>
                </c:pt>
                <c:pt idx="1352">
                  <c:v>29.610000133514404</c:v>
                </c:pt>
                <c:pt idx="1353">
                  <c:v>29.610000133514404</c:v>
                </c:pt>
                <c:pt idx="1354">
                  <c:v>29.610000133514404</c:v>
                </c:pt>
                <c:pt idx="1355">
                  <c:v>29.610000133514404</c:v>
                </c:pt>
                <c:pt idx="1356">
                  <c:v>29.610000133514404</c:v>
                </c:pt>
                <c:pt idx="1357">
                  <c:v>29.610000133514404</c:v>
                </c:pt>
                <c:pt idx="1358">
                  <c:v>29.610000133514404</c:v>
                </c:pt>
                <c:pt idx="1359">
                  <c:v>29.610000133514404</c:v>
                </c:pt>
                <c:pt idx="1360">
                  <c:v>29.610000133514404</c:v>
                </c:pt>
                <c:pt idx="1361">
                  <c:v>29.610000133514404</c:v>
                </c:pt>
                <c:pt idx="1362">
                  <c:v>29.620000123977661</c:v>
                </c:pt>
                <c:pt idx="1363">
                  <c:v>29.640000104904175</c:v>
                </c:pt>
                <c:pt idx="1364">
                  <c:v>29.660000085830688</c:v>
                </c:pt>
                <c:pt idx="1365">
                  <c:v>29.690000057220459</c:v>
                </c:pt>
                <c:pt idx="1366">
                  <c:v>29.710000038146973</c:v>
                </c:pt>
                <c:pt idx="1367">
                  <c:v>29.730000019073486</c:v>
                </c:pt>
                <c:pt idx="1368">
                  <c:v>29.760000228881836</c:v>
                </c:pt>
                <c:pt idx="1369">
                  <c:v>29.78000020980835</c:v>
                </c:pt>
                <c:pt idx="1370">
                  <c:v>29.800000190734863</c:v>
                </c:pt>
                <c:pt idx="1371">
                  <c:v>29.820000171661377</c:v>
                </c:pt>
                <c:pt idx="1372">
                  <c:v>29.850000143051147</c:v>
                </c:pt>
                <c:pt idx="1373">
                  <c:v>29.870000123977661</c:v>
                </c:pt>
                <c:pt idx="1374">
                  <c:v>29.890000104904175</c:v>
                </c:pt>
                <c:pt idx="1375">
                  <c:v>29.920000076293945</c:v>
                </c:pt>
                <c:pt idx="1376">
                  <c:v>29.940000057220459</c:v>
                </c:pt>
                <c:pt idx="1377">
                  <c:v>29.960000038146973</c:v>
                </c:pt>
                <c:pt idx="1378">
                  <c:v>29.980000019073486</c:v>
                </c:pt>
                <c:pt idx="1379">
                  <c:v>30.010000228881836</c:v>
                </c:pt>
                <c:pt idx="1380">
                  <c:v>30.03000020980835</c:v>
                </c:pt>
                <c:pt idx="1381">
                  <c:v>30.050000190734863</c:v>
                </c:pt>
                <c:pt idx="1382">
                  <c:v>30.080000162124634</c:v>
                </c:pt>
                <c:pt idx="1383">
                  <c:v>30.100000143051147</c:v>
                </c:pt>
                <c:pt idx="1384">
                  <c:v>30.120000123977661</c:v>
                </c:pt>
                <c:pt idx="1385">
                  <c:v>30.150000095367432</c:v>
                </c:pt>
                <c:pt idx="1386">
                  <c:v>30.170000076293945</c:v>
                </c:pt>
                <c:pt idx="1387">
                  <c:v>30.190000057220459</c:v>
                </c:pt>
                <c:pt idx="1388">
                  <c:v>30.210000038146973</c:v>
                </c:pt>
                <c:pt idx="1389">
                  <c:v>30.240000009536743</c:v>
                </c:pt>
                <c:pt idx="1390">
                  <c:v>30.260000228881836</c:v>
                </c:pt>
                <c:pt idx="1391">
                  <c:v>30.28000020980835</c:v>
                </c:pt>
                <c:pt idx="1392">
                  <c:v>30.31000018119812</c:v>
                </c:pt>
                <c:pt idx="1393">
                  <c:v>30.330000162124634</c:v>
                </c:pt>
                <c:pt idx="1394">
                  <c:v>30.350000143051147</c:v>
                </c:pt>
                <c:pt idx="1395">
                  <c:v>30.370000123977661</c:v>
                </c:pt>
                <c:pt idx="1396">
                  <c:v>30.400000095367432</c:v>
                </c:pt>
                <c:pt idx="1397">
                  <c:v>30.420000076293945</c:v>
                </c:pt>
                <c:pt idx="1398">
                  <c:v>30.440000057220459</c:v>
                </c:pt>
                <c:pt idx="1399">
                  <c:v>30.470000028610229</c:v>
                </c:pt>
                <c:pt idx="1400">
                  <c:v>30.490000009536743</c:v>
                </c:pt>
                <c:pt idx="1401">
                  <c:v>30.510000228881836</c:v>
                </c:pt>
                <c:pt idx="1402">
                  <c:v>30.53000020980835</c:v>
                </c:pt>
                <c:pt idx="1403">
                  <c:v>30.56000018119812</c:v>
                </c:pt>
                <c:pt idx="1404">
                  <c:v>30.580000162124634</c:v>
                </c:pt>
                <c:pt idx="1405">
                  <c:v>30.600000143051147</c:v>
                </c:pt>
                <c:pt idx="1406">
                  <c:v>30.630000114440918</c:v>
                </c:pt>
                <c:pt idx="1407">
                  <c:v>30.650000095367432</c:v>
                </c:pt>
                <c:pt idx="1408">
                  <c:v>30.670000076293945</c:v>
                </c:pt>
                <c:pt idx="1409">
                  <c:v>30.690000057220459</c:v>
                </c:pt>
                <c:pt idx="1410">
                  <c:v>30.720000028610229</c:v>
                </c:pt>
                <c:pt idx="1411">
                  <c:v>30.740000009536743</c:v>
                </c:pt>
                <c:pt idx="1412">
                  <c:v>30.760000228881836</c:v>
                </c:pt>
                <c:pt idx="1413">
                  <c:v>30.78000020980835</c:v>
                </c:pt>
                <c:pt idx="1414">
                  <c:v>30.81000018119812</c:v>
                </c:pt>
                <c:pt idx="1415">
                  <c:v>30.830000162124634</c:v>
                </c:pt>
                <c:pt idx="1416">
                  <c:v>30.850000143051147</c:v>
                </c:pt>
                <c:pt idx="1417">
                  <c:v>30.870000123977661</c:v>
                </c:pt>
                <c:pt idx="1418">
                  <c:v>30.900000095367432</c:v>
                </c:pt>
                <c:pt idx="1419">
                  <c:v>30.920000076293945</c:v>
                </c:pt>
                <c:pt idx="1420">
                  <c:v>30.940000057220459</c:v>
                </c:pt>
                <c:pt idx="1421">
                  <c:v>30.970000028610229</c:v>
                </c:pt>
                <c:pt idx="1422">
                  <c:v>30.990000009536743</c:v>
                </c:pt>
                <c:pt idx="1423">
                  <c:v>31.010000228881836</c:v>
                </c:pt>
                <c:pt idx="1424">
                  <c:v>31.040000200271606</c:v>
                </c:pt>
                <c:pt idx="1425">
                  <c:v>31.06000018119812</c:v>
                </c:pt>
                <c:pt idx="1426">
                  <c:v>31.080000162124634</c:v>
                </c:pt>
                <c:pt idx="1427">
                  <c:v>31.100000143051147</c:v>
                </c:pt>
                <c:pt idx="1428">
                  <c:v>31.130000114440918</c:v>
                </c:pt>
                <c:pt idx="1429">
                  <c:v>31.150000095367432</c:v>
                </c:pt>
                <c:pt idx="1430">
                  <c:v>31.170000076293945</c:v>
                </c:pt>
                <c:pt idx="1431">
                  <c:v>31.200000047683716</c:v>
                </c:pt>
                <c:pt idx="1432">
                  <c:v>31.220000028610229</c:v>
                </c:pt>
                <c:pt idx="1433">
                  <c:v>31.240000009536743</c:v>
                </c:pt>
                <c:pt idx="1434">
                  <c:v>31.260000228881836</c:v>
                </c:pt>
                <c:pt idx="1435">
                  <c:v>31.290000200271606</c:v>
                </c:pt>
                <c:pt idx="1436">
                  <c:v>31.31000018119812</c:v>
                </c:pt>
                <c:pt idx="1437">
                  <c:v>31.330000162124634</c:v>
                </c:pt>
                <c:pt idx="1438">
                  <c:v>31.360000133514404</c:v>
                </c:pt>
                <c:pt idx="1439">
                  <c:v>31.380000114440918</c:v>
                </c:pt>
                <c:pt idx="1440">
                  <c:v>31.400000095367432</c:v>
                </c:pt>
                <c:pt idx="1441">
                  <c:v>31.430000066757202</c:v>
                </c:pt>
                <c:pt idx="1442">
                  <c:v>31.450000047683716</c:v>
                </c:pt>
                <c:pt idx="1443">
                  <c:v>31.470000028610229</c:v>
                </c:pt>
                <c:pt idx="1444">
                  <c:v>31.490000009536743</c:v>
                </c:pt>
                <c:pt idx="1445">
                  <c:v>31.520000219345093</c:v>
                </c:pt>
                <c:pt idx="1446">
                  <c:v>31.540000200271606</c:v>
                </c:pt>
                <c:pt idx="1447">
                  <c:v>31.56000018119812</c:v>
                </c:pt>
                <c:pt idx="1448">
                  <c:v>31.590000152587891</c:v>
                </c:pt>
                <c:pt idx="1449">
                  <c:v>31.610000133514404</c:v>
                </c:pt>
                <c:pt idx="1450">
                  <c:v>31.630000114440918</c:v>
                </c:pt>
                <c:pt idx="1451">
                  <c:v>31.650000095367432</c:v>
                </c:pt>
                <c:pt idx="1452">
                  <c:v>31.680000066757202</c:v>
                </c:pt>
                <c:pt idx="1453">
                  <c:v>31.700000047683716</c:v>
                </c:pt>
                <c:pt idx="1454">
                  <c:v>31.720000028610229</c:v>
                </c:pt>
                <c:pt idx="1455">
                  <c:v>31.75</c:v>
                </c:pt>
                <c:pt idx="1456">
                  <c:v>31.770000219345093</c:v>
                </c:pt>
                <c:pt idx="1457">
                  <c:v>31.790000200271606</c:v>
                </c:pt>
                <c:pt idx="1458">
                  <c:v>31.820000171661377</c:v>
                </c:pt>
                <c:pt idx="1459">
                  <c:v>31.840000152587891</c:v>
                </c:pt>
                <c:pt idx="1460">
                  <c:v>31.860000133514404</c:v>
                </c:pt>
                <c:pt idx="1461">
                  <c:v>31.880000114440918</c:v>
                </c:pt>
                <c:pt idx="1462">
                  <c:v>31.910000085830688</c:v>
                </c:pt>
                <c:pt idx="1463">
                  <c:v>31.930000066757202</c:v>
                </c:pt>
                <c:pt idx="1464">
                  <c:v>31.950000047683716</c:v>
                </c:pt>
                <c:pt idx="1465">
                  <c:v>31.980000019073486</c:v>
                </c:pt>
                <c:pt idx="1466">
                  <c:v>32</c:v>
                </c:pt>
                <c:pt idx="1467">
                  <c:v>32.020000219345093</c:v>
                </c:pt>
                <c:pt idx="1468">
                  <c:v>32.040000200271606</c:v>
                </c:pt>
                <c:pt idx="1469">
                  <c:v>32.070000171661377</c:v>
                </c:pt>
                <c:pt idx="1470">
                  <c:v>32.090000152587891</c:v>
                </c:pt>
                <c:pt idx="1471">
                  <c:v>32.110000133514404</c:v>
                </c:pt>
                <c:pt idx="1472">
                  <c:v>32.140000104904175</c:v>
                </c:pt>
                <c:pt idx="1473">
                  <c:v>32.160000085830688</c:v>
                </c:pt>
                <c:pt idx="1474">
                  <c:v>32.180000066757202</c:v>
                </c:pt>
                <c:pt idx="1475">
                  <c:v>32.210000038146973</c:v>
                </c:pt>
                <c:pt idx="1476">
                  <c:v>32.230000019073486</c:v>
                </c:pt>
                <c:pt idx="1477">
                  <c:v>32.25</c:v>
                </c:pt>
                <c:pt idx="1478">
                  <c:v>32.270000219345093</c:v>
                </c:pt>
                <c:pt idx="1479">
                  <c:v>32.300000190734863</c:v>
                </c:pt>
                <c:pt idx="1480">
                  <c:v>32.320000171661377</c:v>
                </c:pt>
                <c:pt idx="1481">
                  <c:v>32.340000152587891</c:v>
                </c:pt>
                <c:pt idx="1482">
                  <c:v>32.370000123977661</c:v>
                </c:pt>
                <c:pt idx="1483">
                  <c:v>32.390000104904175</c:v>
                </c:pt>
                <c:pt idx="1484">
                  <c:v>32.410000085830688</c:v>
                </c:pt>
                <c:pt idx="1485">
                  <c:v>32.430000066757202</c:v>
                </c:pt>
                <c:pt idx="1486">
                  <c:v>32.460000038146973</c:v>
                </c:pt>
                <c:pt idx="1487">
                  <c:v>32.480000019073486</c:v>
                </c:pt>
                <c:pt idx="1488">
                  <c:v>32.5</c:v>
                </c:pt>
                <c:pt idx="1489">
                  <c:v>32.53000020980835</c:v>
                </c:pt>
                <c:pt idx="1490">
                  <c:v>32.550000190734863</c:v>
                </c:pt>
                <c:pt idx="1491">
                  <c:v>32.570000171661377</c:v>
                </c:pt>
                <c:pt idx="1492">
                  <c:v>32.590000152587891</c:v>
                </c:pt>
                <c:pt idx="1493">
                  <c:v>32.620000123977661</c:v>
                </c:pt>
                <c:pt idx="1494">
                  <c:v>32.640000104904175</c:v>
                </c:pt>
                <c:pt idx="1495">
                  <c:v>32.660000085830688</c:v>
                </c:pt>
                <c:pt idx="1496">
                  <c:v>32.680000066757202</c:v>
                </c:pt>
                <c:pt idx="1497">
                  <c:v>32.710000038146973</c:v>
                </c:pt>
                <c:pt idx="1498">
                  <c:v>32.730000019073486</c:v>
                </c:pt>
                <c:pt idx="1499">
                  <c:v>32.75</c:v>
                </c:pt>
                <c:pt idx="1500">
                  <c:v>32.78000020980835</c:v>
                </c:pt>
                <c:pt idx="1501">
                  <c:v>32.800000190734863</c:v>
                </c:pt>
                <c:pt idx="1502">
                  <c:v>32.820000171661377</c:v>
                </c:pt>
                <c:pt idx="1503">
                  <c:v>32.840000152587891</c:v>
                </c:pt>
                <c:pt idx="1504">
                  <c:v>32.870000123977661</c:v>
                </c:pt>
                <c:pt idx="1505">
                  <c:v>32.890000104904175</c:v>
                </c:pt>
                <c:pt idx="1506">
                  <c:v>32.910000085830688</c:v>
                </c:pt>
                <c:pt idx="1507">
                  <c:v>32.930000066757202</c:v>
                </c:pt>
                <c:pt idx="1508">
                  <c:v>32.960000038146973</c:v>
                </c:pt>
                <c:pt idx="1509">
                  <c:v>32.980000019073486</c:v>
                </c:pt>
                <c:pt idx="1510">
                  <c:v>33</c:v>
                </c:pt>
                <c:pt idx="1511">
                  <c:v>33.03000020980835</c:v>
                </c:pt>
                <c:pt idx="1512">
                  <c:v>33.050000190734863</c:v>
                </c:pt>
                <c:pt idx="1513">
                  <c:v>33.070000171661377</c:v>
                </c:pt>
                <c:pt idx="1514">
                  <c:v>33.100000143051147</c:v>
                </c:pt>
                <c:pt idx="1515">
                  <c:v>33.120000123977661</c:v>
                </c:pt>
                <c:pt idx="1516">
                  <c:v>33.140000104904175</c:v>
                </c:pt>
                <c:pt idx="1517">
                  <c:v>33.160000085830688</c:v>
                </c:pt>
                <c:pt idx="1518">
                  <c:v>33.190000057220459</c:v>
                </c:pt>
                <c:pt idx="1519">
                  <c:v>33.210000038146973</c:v>
                </c:pt>
                <c:pt idx="1520">
                  <c:v>33.230000019073486</c:v>
                </c:pt>
                <c:pt idx="1521">
                  <c:v>33.260000228881836</c:v>
                </c:pt>
                <c:pt idx="1522">
                  <c:v>33.28000020980835</c:v>
                </c:pt>
                <c:pt idx="1523">
                  <c:v>33.300000190734863</c:v>
                </c:pt>
                <c:pt idx="1524">
                  <c:v>33.320000171661377</c:v>
                </c:pt>
                <c:pt idx="1525">
                  <c:v>33.350000143051147</c:v>
                </c:pt>
                <c:pt idx="1526">
                  <c:v>33.370000123977661</c:v>
                </c:pt>
                <c:pt idx="1527">
                  <c:v>33.390000104904175</c:v>
                </c:pt>
                <c:pt idx="1528">
                  <c:v>33.420000076293945</c:v>
                </c:pt>
                <c:pt idx="1529">
                  <c:v>33.440000057220459</c:v>
                </c:pt>
                <c:pt idx="1530">
                  <c:v>33.460000038146973</c:v>
                </c:pt>
                <c:pt idx="1531">
                  <c:v>33.490000009536743</c:v>
                </c:pt>
                <c:pt idx="1532">
                  <c:v>33.510000228881836</c:v>
                </c:pt>
                <c:pt idx="1533">
                  <c:v>33.53000020980835</c:v>
                </c:pt>
                <c:pt idx="1534">
                  <c:v>33.550000190734863</c:v>
                </c:pt>
                <c:pt idx="1535">
                  <c:v>33.580000162124634</c:v>
                </c:pt>
                <c:pt idx="1536">
                  <c:v>33.600000143051147</c:v>
                </c:pt>
                <c:pt idx="1537">
                  <c:v>33.620000123977661</c:v>
                </c:pt>
                <c:pt idx="1538">
                  <c:v>33.650000095367432</c:v>
                </c:pt>
                <c:pt idx="1539">
                  <c:v>33.670000076293945</c:v>
                </c:pt>
                <c:pt idx="1540">
                  <c:v>33.690000057220459</c:v>
                </c:pt>
                <c:pt idx="1541">
                  <c:v>33.710000038146973</c:v>
                </c:pt>
                <c:pt idx="1542">
                  <c:v>33.740000009536743</c:v>
                </c:pt>
                <c:pt idx="1543">
                  <c:v>33.760000228881836</c:v>
                </c:pt>
                <c:pt idx="1544">
                  <c:v>33.78000020980835</c:v>
                </c:pt>
                <c:pt idx="1545">
                  <c:v>33.81000018119812</c:v>
                </c:pt>
                <c:pt idx="1546">
                  <c:v>33.830000162124634</c:v>
                </c:pt>
                <c:pt idx="1547">
                  <c:v>33.850000143051147</c:v>
                </c:pt>
                <c:pt idx="1548">
                  <c:v>33.880000114440918</c:v>
                </c:pt>
                <c:pt idx="1549">
                  <c:v>33.900000095367432</c:v>
                </c:pt>
                <c:pt idx="1550">
                  <c:v>33.920000076293945</c:v>
                </c:pt>
                <c:pt idx="1551">
                  <c:v>33.940000057220459</c:v>
                </c:pt>
                <c:pt idx="1552">
                  <c:v>33.970000028610229</c:v>
                </c:pt>
                <c:pt idx="1553">
                  <c:v>33.990000009536743</c:v>
                </c:pt>
                <c:pt idx="1554">
                  <c:v>34.010000228881836</c:v>
                </c:pt>
                <c:pt idx="1555">
                  <c:v>34.040000200271606</c:v>
                </c:pt>
                <c:pt idx="1556">
                  <c:v>34.06000018119812</c:v>
                </c:pt>
                <c:pt idx="1557">
                  <c:v>34.080000162124634</c:v>
                </c:pt>
                <c:pt idx="1558">
                  <c:v>34.100000143051147</c:v>
                </c:pt>
                <c:pt idx="1559">
                  <c:v>34.130000114440918</c:v>
                </c:pt>
                <c:pt idx="1560">
                  <c:v>34.150000095367432</c:v>
                </c:pt>
                <c:pt idx="1561">
                  <c:v>34.170000076293945</c:v>
                </c:pt>
                <c:pt idx="1562">
                  <c:v>34.200000047683716</c:v>
                </c:pt>
                <c:pt idx="1563">
                  <c:v>34.220000028610229</c:v>
                </c:pt>
                <c:pt idx="1564">
                  <c:v>34.240000009536743</c:v>
                </c:pt>
                <c:pt idx="1565">
                  <c:v>34.270000219345093</c:v>
                </c:pt>
                <c:pt idx="1566">
                  <c:v>34.290000200271606</c:v>
                </c:pt>
                <c:pt idx="1567">
                  <c:v>34.31000018119812</c:v>
                </c:pt>
                <c:pt idx="1568">
                  <c:v>34.330000162124634</c:v>
                </c:pt>
                <c:pt idx="1569">
                  <c:v>34.360000133514404</c:v>
                </c:pt>
                <c:pt idx="1570">
                  <c:v>34.380000114440918</c:v>
                </c:pt>
                <c:pt idx="1571">
                  <c:v>34.400000095367432</c:v>
                </c:pt>
                <c:pt idx="1572">
                  <c:v>34.430000066757202</c:v>
                </c:pt>
                <c:pt idx="1573">
                  <c:v>34.450000047683716</c:v>
                </c:pt>
                <c:pt idx="1574">
                  <c:v>34.470000028610229</c:v>
                </c:pt>
                <c:pt idx="1575">
                  <c:v>34.490000009536743</c:v>
                </c:pt>
                <c:pt idx="1576">
                  <c:v>34.520000219345093</c:v>
                </c:pt>
                <c:pt idx="1577">
                  <c:v>34.540000200271606</c:v>
                </c:pt>
                <c:pt idx="1578">
                  <c:v>34.56000018119812</c:v>
                </c:pt>
                <c:pt idx="1579">
                  <c:v>34.590000152587891</c:v>
                </c:pt>
                <c:pt idx="1580">
                  <c:v>34.610000133514404</c:v>
                </c:pt>
                <c:pt idx="1581">
                  <c:v>35.600000143051147</c:v>
                </c:pt>
                <c:pt idx="1582">
                  <c:v>35.600000143051147</c:v>
                </c:pt>
                <c:pt idx="1583">
                  <c:v>35.600000143051147</c:v>
                </c:pt>
                <c:pt idx="1584">
                  <c:v>35.600000143051147</c:v>
                </c:pt>
                <c:pt idx="1585">
                  <c:v>35.600000143051147</c:v>
                </c:pt>
                <c:pt idx="1586">
                  <c:v>35.600000143051147</c:v>
                </c:pt>
                <c:pt idx="1587">
                  <c:v>35.600000143051147</c:v>
                </c:pt>
                <c:pt idx="1588">
                  <c:v>35.600000143051147</c:v>
                </c:pt>
                <c:pt idx="1589">
                  <c:v>35.600000143051147</c:v>
                </c:pt>
                <c:pt idx="1590">
                  <c:v>35.600000143051147</c:v>
                </c:pt>
                <c:pt idx="1591">
                  <c:v>35.600000143051147</c:v>
                </c:pt>
                <c:pt idx="1592">
                  <c:v>35.600000143051147</c:v>
                </c:pt>
                <c:pt idx="1593">
                  <c:v>35.600000143051147</c:v>
                </c:pt>
                <c:pt idx="1594">
                  <c:v>35.600000143051147</c:v>
                </c:pt>
                <c:pt idx="1595">
                  <c:v>35.600000143051147</c:v>
                </c:pt>
                <c:pt idx="1596">
                  <c:v>35.600000143051147</c:v>
                </c:pt>
                <c:pt idx="1597">
                  <c:v>35.600000143051147</c:v>
                </c:pt>
                <c:pt idx="1598">
                  <c:v>35.600000143051147</c:v>
                </c:pt>
                <c:pt idx="1599">
                  <c:v>35.600000143051147</c:v>
                </c:pt>
                <c:pt idx="1600">
                  <c:v>35.600000143051147</c:v>
                </c:pt>
                <c:pt idx="1601">
                  <c:v>35.600000143051147</c:v>
                </c:pt>
                <c:pt idx="1602">
                  <c:v>35.600000143051147</c:v>
                </c:pt>
                <c:pt idx="1603">
                  <c:v>35.600000143051147</c:v>
                </c:pt>
                <c:pt idx="1604">
                  <c:v>35.600000143051147</c:v>
                </c:pt>
                <c:pt idx="1605">
                  <c:v>35.600000143051147</c:v>
                </c:pt>
                <c:pt idx="1606">
                  <c:v>35.600000143051147</c:v>
                </c:pt>
                <c:pt idx="1607">
                  <c:v>35.610000133514404</c:v>
                </c:pt>
                <c:pt idx="1608">
                  <c:v>35.610000133514404</c:v>
                </c:pt>
                <c:pt idx="1609">
                  <c:v>35.610000133514404</c:v>
                </c:pt>
                <c:pt idx="1610">
                  <c:v>35.610000133514404</c:v>
                </c:pt>
                <c:pt idx="1611">
                  <c:v>35.610000133514404</c:v>
                </c:pt>
                <c:pt idx="1612">
                  <c:v>35.610000133514404</c:v>
                </c:pt>
                <c:pt idx="1613">
                  <c:v>35.610000133514404</c:v>
                </c:pt>
                <c:pt idx="1614">
                  <c:v>35.610000133514404</c:v>
                </c:pt>
                <c:pt idx="1615">
                  <c:v>35.610000133514404</c:v>
                </c:pt>
                <c:pt idx="1616">
                  <c:v>35.610000133514404</c:v>
                </c:pt>
                <c:pt idx="1617">
                  <c:v>35.610000133514404</c:v>
                </c:pt>
                <c:pt idx="1618">
                  <c:v>35.610000133514404</c:v>
                </c:pt>
                <c:pt idx="1619">
                  <c:v>35.610000133514404</c:v>
                </c:pt>
                <c:pt idx="1620">
                  <c:v>35.610000133514404</c:v>
                </c:pt>
                <c:pt idx="1621">
                  <c:v>35.610000133514404</c:v>
                </c:pt>
                <c:pt idx="1622">
                  <c:v>35.610000133514404</c:v>
                </c:pt>
                <c:pt idx="1623">
                  <c:v>35.610000133514404</c:v>
                </c:pt>
                <c:pt idx="1624">
                  <c:v>35.610000133514404</c:v>
                </c:pt>
                <c:pt idx="1625">
                  <c:v>35.640000104904175</c:v>
                </c:pt>
                <c:pt idx="1626">
                  <c:v>35.660000085830688</c:v>
                </c:pt>
                <c:pt idx="1627">
                  <c:v>35.680000066757202</c:v>
                </c:pt>
                <c:pt idx="1628">
                  <c:v>35.710000038146973</c:v>
                </c:pt>
                <c:pt idx="1629">
                  <c:v>35.730000019073486</c:v>
                </c:pt>
                <c:pt idx="1630">
                  <c:v>35.75</c:v>
                </c:pt>
                <c:pt idx="1631">
                  <c:v>35.770000219345093</c:v>
                </c:pt>
                <c:pt idx="1632">
                  <c:v>35.800000190734863</c:v>
                </c:pt>
                <c:pt idx="1633">
                  <c:v>35.820000171661377</c:v>
                </c:pt>
                <c:pt idx="1634">
                  <c:v>35.840000152587891</c:v>
                </c:pt>
                <c:pt idx="1635">
                  <c:v>35.870000123977661</c:v>
                </c:pt>
                <c:pt idx="1636">
                  <c:v>35.890000104904175</c:v>
                </c:pt>
                <c:pt idx="1637">
                  <c:v>35.910000085830688</c:v>
                </c:pt>
                <c:pt idx="1638">
                  <c:v>35.930000066757202</c:v>
                </c:pt>
                <c:pt idx="1639">
                  <c:v>35.960000038146973</c:v>
                </c:pt>
                <c:pt idx="1640">
                  <c:v>35.980000019073486</c:v>
                </c:pt>
                <c:pt idx="1641">
                  <c:v>36</c:v>
                </c:pt>
                <c:pt idx="1642">
                  <c:v>36.03000020980835</c:v>
                </c:pt>
                <c:pt idx="1643">
                  <c:v>36.050000190734863</c:v>
                </c:pt>
                <c:pt idx="1644">
                  <c:v>36.070000171661377</c:v>
                </c:pt>
                <c:pt idx="1645">
                  <c:v>36.100000143051147</c:v>
                </c:pt>
                <c:pt idx="1646">
                  <c:v>36.120000123977661</c:v>
                </c:pt>
                <c:pt idx="1647">
                  <c:v>36.140000104904175</c:v>
                </c:pt>
                <c:pt idx="1648">
                  <c:v>36.160000085830688</c:v>
                </c:pt>
                <c:pt idx="1649">
                  <c:v>36.190000057220459</c:v>
                </c:pt>
                <c:pt idx="1650">
                  <c:v>36.210000038146973</c:v>
                </c:pt>
                <c:pt idx="1651">
                  <c:v>36.230000019073486</c:v>
                </c:pt>
                <c:pt idx="1652">
                  <c:v>36.260000228881836</c:v>
                </c:pt>
                <c:pt idx="1653">
                  <c:v>36.28000020980835</c:v>
                </c:pt>
                <c:pt idx="1654">
                  <c:v>36.300000190734863</c:v>
                </c:pt>
                <c:pt idx="1655">
                  <c:v>36.320000171661377</c:v>
                </c:pt>
                <c:pt idx="1656">
                  <c:v>36.350000143051147</c:v>
                </c:pt>
                <c:pt idx="1657">
                  <c:v>36.370000123977661</c:v>
                </c:pt>
                <c:pt idx="1658">
                  <c:v>36.390000104904175</c:v>
                </c:pt>
                <c:pt idx="1659">
                  <c:v>36.420000076293945</c:v>
                </c:pt>
                <c:pt idx="1660">
                  <c:v>36.440000057220459</c:v>
                </c:pt>
                <c:pt idx="1661">
                  <c:v>36.460000038146973</c:v>
                </c:pt>
                <c:pt idx="1662">
                  <c:v>36.490000009536743</c:v>
                </c:pt>
                <c:pt idx="1663">
                  <c:v>36.510000228881836</c:v>
                </c:pt>
                <c:pt idx="1664">
                  <c:v>36.53000020980835</c:v>
                </c:pt>
                <c:pt idx="1665">
                  <c:v>36.550000190734863</c:v>
                </c:pt>
                <c:pt idx="1666">
                  <c:v>36.580000162124634</c:v>
                </c:pt>
                <c:pt idx="1667">
                  <c:v>36.600000143051147</c:v>
                </c:pt>
                <c:pt idx="1668">
                  <c:v>36.620000123977661</c:v>
                </c:pt>
                <c:pt idx="1669">
                  <c:v>36.650000095367432</c:v>
                </c:pt>
                <c:pt idx="1670">
                  <c:v>36.670000076293945</c:v>
                </c:pt>
                <c:pt idx="1671">
                  <c:v>36.690000057220459</c:v>
                </c:pt>
                <c:pt idx="1672">
                  <c:v>36.710000038146973</c:v>
                </c:pt>
                <c:pt idx="1673">
                  <c:v>36.740000009536743</c:v>
                </c:pt>
                <c:pt idx="1674">
                  <c:v>36.760000228881836</c:v>
                </c:pt>
                <c:pt idx="1675">
                  <c:v>36.78000020980835</c:v>
                </c:pt>
                <c:pt idx="1676">
                  <c:v>36.800000190734863</c:v>
                </c:pt>
                <c:pt idx="1677">
                  <c:v>36.830000162124634</c:v>
                </c:pt>
                <c:pt idx="1678">
                  <c:v>36.850000143051147</c:v>
                </c:pt>
                <c:pt idx="1679">
                  <c:v>36.870000123977661</c:v>
                </c:pt>
                <c:pt idx="1680">
                  <c:v>36.900000095367432</c:v>
                </c:pt>
                <c:pt idx="1681">
                  <c:v>36.920000076293945</c:v>
                </c:pt>
                <c:pt idx="1682">
                  <c:v>36.940000057220459</c:v>
                </c:pt>
                <c:pt idx="1683">
                  <c:v>36.960000038146973</c:v>
                </c:pt>
                <c:pt idx="1684">
                  <c:v>36.990000009536743</c:v>
                </c:pt>
                <c:pt idx="1685">
                  <c:v>37.010000228881836</c:v>
                </c:pt>
                <c:pt idx="1686">
                  <c:v>37.03000020980835</c:v>
                </c:pt>
                <c:pt idx="1687">
                  <c:v>37.050000190734863</c:v>
                </c:pt>
                <c:pt idx="1688">
                  <c:v>37.080000162124634</c:v>
                </c:pt>
                <c:pt idx="1689">
                  <c:v>37.100000143051147</c:v>
                </c:pt>
                <c:pt idx="1690">
                  <c:v>37.120000123977661</c:v>
                </c:pt>
                <c:pt idx="1691">
                  <c:v>37.150000095367432</c:v>
                </c:pt>
                <c:pt idx="1692">
                  <c:v>37.170000076293945</c:v>
                </c:pt>
                <c:pt idx="1693">
                  <c:v>37.190000057220459</c:v>
                </c:pt>
                <c:pt idx="1694">
                  <c:v>37.210000038146973</c:v>
                </c:pt>
                <c:pt idx="1695">
                  <c:v>37.240000009536743</c:v>
                </c:pt>
                <c:pt idx="1696">
                  <c:v>37.260000228881836</c:v>
                </c:pt>
                <c:pt idx="1697">
                  <c:v>37.28000020980835</c:v>
                </c:pt>
                <c:pt idx="1698">
                  <c:v>37.31000018119812</c:v>
                </c:pt>
                <c:pt idx="1699">
                  <c:v>37.330000162124634</c:v>
                </c:pt>
                <c:pt idx="1700">
                  <c:v>37.350000143051147</c:v>
                </c:pt>
                <c:pt idx="1701">
                  <c:v>37.380000114440918</c:v>
                </c:pt>
                <c:pt idx="1702">
                  <c:v>37.400000095367432</c:v>
                </c:pt>
                <c:pt idx="1703">
                  <c:v>37.420000076293945</c:v>
                </c:pt>
                <c:pt idx="1704">
                  <c:v>37.440000057220459</c:v>
                </c:pt>
                <c:pt idx="1705">
                  <c:v>37.470000028610229</c:v>
                </c:pt>
                <c:pt idx="1706">
                  <c:v>37.490000009536743</c:v>
                </c:pt>
                <c:pt idx="1707">
                  <c:v>37.510000228881836</c:v>
                </c:pt>
                <c:pt idx="1708">
                  <c:v>37.540000200271606</c:v>
                </c:pt>
                <c:pt idx="1709">
                  <c:v>37.56000018119812</c:v>
                </c:pt>
                <c:pt idx="1710">
                  <c:v>37.580000162124634</c:v>
                </c:pt>
                <c:pt idx="1711">
                  <c:v>37.600000143051147</c:v>
                </c:pt>
                <c:pt idx="1712">
                  <c:v>37.630000114440918</c:v>
                </c:pt>
                <c:pt idx="1713">
                  <c:v>37.650000095367432</c:v>
                </c:pt>
                <c:pt idx="1714">
                  <c:v>37.670000076293945</c:v>
                </c:pt>
                <c:pt idx="1715">
                  <c:v>37.700000047683716</c:v>
                </c:pt>
                <c:pt idx="1716">
                  <c:v>37.720000028610229</c:v>
                </c:pt>
                <c:pt idx="1717">
                  <c:v>37.740000009536743</c:v>
                </c:pt>
                <c:pt idx="1718">
                  <c:v>37.770000219345093</c:v>
                </c:pt>
                <c:pt idx="1719">
                  <c:v>37.790000200271606</c:v>
                </c:pt>
                <c:pt idx="1720">
                  <c:v>37.81000018119812</c:v>
                </c:pt>
                <c:pt idx="1721">
                  <c:v>37.830000162124634</c:v>
                </c:pt>
                <c:pt idx="1722">
                  <c:v>37.860000133514404</c:v>
                </c:pt>
                <c:pt idx="1723">
                  <c:v>37.880000114440918</c:v>
                </c:pt>
                <c:pt idx="1724">
                  <c:v>37.900000095367432</c:v>
                </c:pt>
                <c:pt idx="1725">
                  <c:v>37.930000066757202</c:v>
                </c:pt>
                <c:pt idx="1726">
                  <c:v>37.950000047683716</c:v>
                </c:pt>
                <c:pt idx="1727">
                  <c:v>37.970000028610229</c:v>
                </c:pt>
                <c:pt idx="1728">
                  <c:v>37.990000009536743</c:v>
                </c:pt>
                <c:pt idx="1729">
                  <c:v>38.020000219345093</c:v>
                </c:pt>
                <c:pt idx="1730">
                  <c:v>38.040000200271606</c:v>
                </c:pt>
                <c:pt idx="1731">
                  <c:v>38.06000018119812</c:v>
                </c:pt>
                <c:pt idx="1732">
                  <c:v>38.090000152587891</c:v>
                </c:pt>
                <c:pt idx="1733">
                  <c:v>38.110000133514404</c:v>
                </c:pt>
                <c:pt idx="1734">
                  <c:v>38.130000114440918</c:v>
                </c:pt>
                <c:pt idx="1735">
                  <c:v>38.160000085830688</c:v>
                </c:pt>
                <c:pt idx="1736">
                  <c:v>38.180000066757202</c:v>
                </c:pt>
                <c:pt idx="1737">
                  <c:v>38.200000047683716</c:v>
                </c:pt>
                <c:pt idx="1738">
                  <c:v>38.220000028610229</c:v>
                </c:pt>
                <c:pt idx="1739">
                  <c:v>38.25</c:v>
                </c:pt>
                <c:pt idx="1740">
                  <c:v>38.270000219345093</c:v>
                </c:pt>
                <c:pt idx="1741">
                  <c:v>38.290000200271606</c:v>
                </c:pt>
                <c:pt idx="1742">
                  <c:v>38.320000171661377</c:v>
                </c:pt>
                <c:pt idx="1743">
                  <c:v>38.340000152587891</c:v>
                </c:pt>
                <c:pt idx="1744">
                  <c:v>38.360000133514404</c:v>
                </c:pt>
                <c:pt idx="1745">
                  <c:v>38.380000114440918</c:v>
                </c:pt>
                <c:pt idx="1746">
                  <c:v>38.410000085830688</c:v>
                </c:pt>
                <c:pt idx="1747">
                  <c:v>38.430000066757202</c:v>
                </c:pt>
                <c:pt idx="1748">
                  <c:v>38.450000047683716</c:v>
                </c:pt>
                <c:pt idx="1749">
                  <c:v>38.480000019073486</c:v>
                </c:pt>
                <c:pt idx="1750">
                  <c:v>38.5</c:v>
                </c:pt>
                <c:pt idx="1751">
                  <c:v>38.520000219345093</c:v>
                </c:pt>
                <c:pt idx="1752">
                  <c:v>38.550000190734863</c:v>
                </c:pt>
                <c:pt idx="1753">
                  <c:v>38.570000171661377</c:v>
                </c:pt>
                <c:pt idx="1754">
                  <c:v>38.590000152587891</c:v>
                </c:pt>
                <c:pt idx="1755">
                  <c:v>38.610000133514404</c:v>
                </c:pt>
                <c:pt idx="1756">
                  <c:v>38.640000104904175</c:v>
                </c:pt>
                <c:pt idx="1757">
                  <c:v>38.660000085830688</c:v>
                </c:pt>
                <c:pt idx="1758">
                  <c:v>38.680000066757202</c:v>
                </c:pt>
                <c:pt idx="1759">
                  <c:v>38.710000038146973</c:v>
                </c:pt>
                <c:pt idx="1760">
                  <c:v>38.730000019073486</c:v>
                </c:pt>
                <c:pt idx="1761">
                  <c:v>38.75</c:v>
                </c:pt>
                <c:pt idx="1762">
                  <c:v>38.770000219345093</c:v>
                </c:pt>
                <c:pt idx="1763">
                  <c:v>38.800000190734863</c:v>
                </c:pt>
                <c:pt idx="1764">
                  <c:v>38.820000171661377</c:v>
                </c:pt>
                <c:pt idx="1765">
                  <c:v>38.840000152587891</c:v>
                </c:pt>
                <c:pt idx="1766">
                  <c:v>38.860000133514404</c:v>
                </c:pt>
                <c:pt idx="1767">
                  <c:v>38.890000104904175</c:v>
                </c:pt>
                <c:pt idx="1768">
                  <c:v>38.910000085830688</c:v>
                </c:pt>
                <c:pt idx="1769">
                  <c:v>38.930000066757202</c:v>
                </c:pt>
                <c:pt idx="1770">
                  <c:v>38.960000038146973</c:v>
                </c:pt>
                <c:pt idx="1771">
                  <c:v>38.980000019073486</c:v>
                </c:pt>
                <c:pt idx="1772">
                  <c:v>39</c:v>
                </c:pt>
                <c:pt idx="1773">
                  <c:v>39.020000219345093</c:v>
                </c:pt>
                <c:pt idx="1774">
                  <c:v>39.050000190734863</c:v>
                </c:pt>
                <c:pt idx="1775">
                  <c:v>39.070000171661377</c:v>
                </c:pt>
                <c:pt idx="1776">
                  <c:v>39.090000152587891</c:v>
                </c:pt>
                <c:pt idx="1777">
                  <c:v>39.110000133514404</c:v>
                </c:pt>
                <c:pt idx="1778">
                  <c:v>39.140000104904175</c:v>
                </c:pt>
                <c:pt idx="1779">
                  <c:v>39.160000085830688</c:v>
                </c:pt>
                <c:pt idx="1780">
                  <c:v>39.180000066757202</c:v>
                </c:pt>
                <c:pt idx="1781">
                  <c:v>39.210000038146973</c:v>
                </c:pt>
                <c:pt idx="1782">
                  <c:v>39.230000019073486</c:v>
                </c:pt>
                <c:pt idx="1783">
                  <c:v>39.25</c:v>
                </c:pt>
                <c:pt idx="1784">
                  <c:v>39.270000219345093</c:v>
                </c:pt>
                <c:pt idx="1785">
                  <c:v>39.300000190734863</c:v>
                </c:pt>
                <c:pt idx="1786">
                  <c:v>39.320000171661377</c:v>
                </c:pt>
                <c:pt idx="1787">
                  <c:v>39.340000152587891</c:v>
                </c:pt>
                <c:pt idx="1788">
                  <c:v>39.370000123977661</c:v>
                </c:pt>
                <c:pt idx="1789">
                  <c:v>39.390000104904175</c:v>
                </c:pt>
                <c:pt idx="1790">
                  <c:v>39.410000085830688</c:v>
                </c:pt>
                <c:pt idx="1791">
                  <c:v>39.440000057220459</c:v>
                </c:pt>
                <c:pt idx="1792">
                  <c:v>39.460000038146973</c:v>
                </c:pt>
                <c:pt idx="1793">
                  <c:v>39.480000019073486</c:v>
                </c:pt>
                <c:pt idx="1794">
                  <c:v>39.5</c:v>
                </c:pt>
                <c:pt idx="1795">
                  <c:v>39.53000020980835</c:v>
                </c:pt>
                <c:pt idx="1796">
                  <c:v>39.550000190734863</c:v>
                </c:pt>
                <c:pt idx="1797">
                  <c:v>39.570000171661377</c:v>
                </c:pt>
                <c:pt idx="1798">
                  <c:v>39.600000143051147</c:v>
                </c:pt>
                <c:pt idx="1799">
                  <c:v>39.620000123977661</c:v>
                </c:pt>
                <c:pt idx="1800">
                  <c:v>39.640000104904175</c:v>
                </c:pt>
                <c:pt idx="1801">
                  <c:v>39.660000085830688</c:v>
                </c:pt>
                <c:pt idx="1802">
                  <c:v>39.690000057220459</c:v>
                </c:pt>
                <c:pt idx="1803">
                  <c:v>39.710000038146973</c:v>
                </c:pt>
                <c:pt idx="1804">
                  <c:v>39.730000019073486</c:v>
                </c:pt>
                <c:pt idx="1805">
                  <c:v>39.760000228881836</c:v>
                </c:pt>
                <c:pt idx="1806">
                  <c:v>39.78000020980835</c:v>
                </c:pt>
                <c:pt idx="1807">
                  <c:v>39.800000190734863</c:v>
                </c:pt>
                <c:pt idx="1808">
                  <c:v>39.830000162124634</c:v>
                </c:pt>
                <c:pt idx="1809">
                  <c:v>39.850000143051147</c:v>
                </c:pt>
                <c:pt idx="1810">
                  <c:v>39.870000123977661</c:v>
                </c:pt>
                <c:pt idx="1811">
                  <c:v>39.890000104904175</c:v>
                </c:pt>
                <c:pt idx="1812">
                  <c:v>39.920000076293945</c:v>
                </c:pt>
                <c:pt idx="1813">
                  <c:v>39.940000057220459</c:v>
                </c:pt>
                <c:pt idx="1814">
                  <c:v>39.960000038146973</c:v>
                </c:pt>
                <c:pt idx="1815">
                  <c:v>39.990000009536743</c:v>
                </c:pt>
                <c:pt idx="1816">
                  <c:v>40.010000228881836</c:v>
                </c:pt>
                <c:pt idx="1817">
                  <c:v>40.03000020980835</c:v>
                </c:pt>
                <c:pt idx="1818">
                  <c:v>40.050000190734863</c:v>
                </c:pt>
                <c:pt idx="1819">
                  <c:v>40.080000162124634</c:v>
                </c:pt>
                <c:pt idx="1820">
                  <c:v>40.100000143051147</c:v>
                </c:pt>
                <c:pt idx="1821">
                  <c:v>40.120000123977661</c:v>
                </c:pt>
                <c:pt idx="1822">
                  <c:v>40.150000095367432</c:v>
                </c:pt>
                <c:pt idx="1823">
                  <c:v>40.170000076293945</c:v>
                </c:pt>
                <c:pt idx="1824">
                  <c:v>40.190000057220459</c:v>
                </c:pt>
                <c:pt idx="1825">
                  <c:v>40.220000028610229</c:v>
                </c:pt>
                <c:pt idx="1826">
                  <c:v>40.240000009536743</c:v>
                </c:pt>
                <c:pt idx="1827">
                  <c:v>40.260000228881836</c:v>
                </c:pt>
                <c:pt idx="1828">
                  <c:v>40.28000020980835</c:v>
                </c:pt>
                <c:pt idx="1829">
                  <c:v>40.31000018119812</c:v>
                </c:pt>
                <c:pt idx="1830">
                  <c:v>40.330000162124634</c:v>
                </c:pt>
                <c:pt idx="1831">
                  <c:v>40.350000143051147</c:v>
                </c:pt>
                <c:pt idx="1832">
                  <c:v>40.380000114440918</c:v>
                </c:pt>
                <c:pt idx="1833">
                  <c:v>40.400000095367432</c:v>
                </c:pt>
                <c:pt idx="1834">
                  <c:v>40.420000076293945</c:v>
                </c:pt>
                <c:pt idx="1835">
                  <c:v>40.440000057220459</c:v>
                </c:pt>
                <c:pt idx="1836">
                  <c:v>40.470000028610229</c:v>
                </c:pt>
                <c:pt idx="1837">
                  <c:v>40.490000009536743</c:v>
                </c:pt>
                <c:pt idx="1838">
                  <c:v>40.510000228881836</c:v>
                </c:pt>
                <c:pt idx="1839">
                  <c:v>40.540000200271606</c:v>
                </c:pt>
                <c:pt idx="1840">
                  <c:v>40.56000018119812</c:v>
                </c:pt>
                <c:pt idx="1841">
                  <c:v>40.580000162124634</c:v>
                </c:pt>
                <c:pt idx="1842">
                  <c:v>40.610000133514404</c:v>
                </c:pt>
                <c:pt idx="1843">
                  <c:v>41.210000038146973</c:v>
                </c:pt>
                <c:pt idx="1844">
                  <c:v>41.210000038146973</c:v>
                </c:pt>
                <c:pt idx="1845">
                  <c:v>41.210000038146973</c:v>
                </c:pt>
                <c:pt idx="1846">
                  <c:v>41.210000038146973</c:v>
                </c:pt>
                <c:pt idx="1847">
                  <c:v>41.220000028610229</c:v>
                </c:pt>
                <c:pt idx="1848">
                  <c:v>41.220000028610229</c:v>
                </c:pt>
                <c:pt idx="1849">
                  <c:v>41.220000028610229</c:v>
                </c:pt>
                <c:pt idx="1850">
                  <c:v>41.220000028610229</c:v>
                </c:pt>
                <c:pt idx="1851">
                  <c:v>41.220000028610229</c:v>
                </c:pt>
                <c:pt idx="1852">
                  <c:v>41.220000028610229</c:v>
                </c:pt>
                <c:pt idx="1853">
                  <c:v>41.220000028610229</c:v>
                </c:pt>
                <c:pt idx="1854">
                  <c:v>41.220000028610229</c:v>
                </c:pt>
                <c:pt idx="1855">
                  <c:v>41.220000028610229</c:v>
                </c:pt>
                <c:pt idx="1856">
                  <c:v>41.220000028610229</c:v>
                </c:pt>
                <c:pt idx="1857">
                  <c:v>41.220000028610229</c:v>
                </c:pt>
                <c:pt idx="1858">
                  <c:v>41.220000028610229</c:v>
                </c:pt>
                <c:pt idx="1859">
                  <c:v>41.220000028610229</c:v>
                </c:pt>
                <c:pt idx="1860">
                  <c:v>41.220000028610229</c:v>
                </c:pt>
                <c:pt idx="1861">
                  <c:v>41.220000028610229</c:v>
                </c:pt>
                <c:pt idx="1862">
                  <c:v>41.220000028610229</c:v>
                </c:pt>
                <c:pt idx="1863">
                  <c:v>41.220000028610229</c:v>
                </c:pt>
                <c:pt idx="1864">
                  <c:v>41.220000028610229</c:v>
                </c:pt>
                <c:pt idx="1865">
                  <c:v>41.220000028610229</c:v>
                </c:pt>
                <c:pt idx="1866">
                  <c:v>41.220000028610229</c:v>
                </c:pt>
                <c:pt idx="1867">
                  <c:v>41.220000028610229</c:v>
                </c:pt>
                <c:pt idx="1868">
                  <c:v>41.220000028610229</c:v>
                </c:pt>
                <c:pt idx="1869">
                  <c:v>41.220000028610229</c:v>
                </c:pt>
                <c:pt idx="1870">
                  <c:v>41.240000009536743</c:v>
                </c:pt>
                <c:pt idx="1871">
                  <c:v>41.270000219345093</c:v>
                </c:pt>
                <c:pt idx="1872">
                  <c:v>41.290000200271606</c:v>
                </c:pt>
                <c:pt idx="1873">
                  <c:v>41.31000018119812</c:v>
                </c:pt>
                <c:pt idx="1874">
                  <c:v>41.330000162124634</c:v>
                </c:pt>
                <c:pt idx="1875">
                  <c:v>41.360000133514404</c:v>
                </c:pt>
                <c:pt idx="1876">
                  <c:v>41.380000114440918</c:v>
                </c:pt>
                <c:pt idx="1877">
                  <c:v>41.400000095367432</c:v>
                </c:pt>
                <c:pt idx="1878">
                  <c:v>41.430000066757202</c:v>
                </c:pt>
                <c:pt idx="1879">
                  <c:v>41.450000047683716</c:v>
                </c:pt>
                <c:pt idx="1880">
                  <c:v>41.470000028610229</c:v>
                </c:pt>
                <c:pt idx="1881">
                  <c:v>41.490000009536743</c:v>
                </c:pt>
                <c:pt idx="1882">
                  <c:v>41.520000219345093</c:v>
                </c:pt>
                <c:pt idx="1883">
                  <c:v>41.540000200271606</c:v>
                </c:pt>
                <c:pt idx="1884">
                  <c:v>41.56000018119812</c:v>
                </c:pt>
                <c:pt idx="1885">
                  <c:v>41.590000152587891</c:v>
                </c:pt>
                <c:pt idx="1886">
                  <c:v>41.610000133514404</c:v>
                </c:pt>
                <c:pt idx="1887">
                  <c:v>41.630000114440918</c:v>
                </c:pt>
                <c:pt idx="1888">
                  <c:v>41.660000085830688</c:v>
                </c:pt>
                <c:pt idx="1889">
                  <c:v>41.680000066757202</c:v>
                </c:pt>
                <c:pt idx="1890">
                  <c:v>41.700000047683716</c:v>
                </c:pt>
                <c:pt idx="1891">
                  <c:v>41.720000028610229</c:v>
                </c:pt>
                <c:pt idx="1892">
                  <c:v>41.75</c:v>
                </c:pt>
                <c:pt idx="1893">
                  <c:v>41.770000219345093</c:v>
                </c:pt>
                <c:pt idx="1894">
                  <c:v>41.790000200271606</c:v>
                </c:pt>
                <c:pt idx="1895">
                  <c:v>41.820000171661377</c:v>
                </c:pt>
                <c:pt idx="1896">
                  <c:v>41.840000152587891</c:v>
                </c:pt>
                <c:pt idx="1897">
                  <c:v>41.860000133514404</c:v>
                </c:pt>
                <c:pt idx="1898">
                  <c:v>41.880000114440918</c:v>
                </c:pt>
                <c:pt idx="1899">
                  <c:v>41.910000085830688</c:v>
                </c:pt>
                <c:pt idx="1900">
                  <c:v>41.930000066757202</c:v>
                </c:pt>
                <c:pt idx="1901">
                  <c:v>41.950000047683716</c:v>
                </c:pt>
                <c:pt idx="1902">
                  <c:v>41.980000019073486</c:v>
                </c:pt>
                <c:pt idx="1903">
                  <c:v>42</c:v>
                </c:pt>
                <c:pt idx="1904">
                  <c:v>42.020000219345093</c:v>
                </c:pt>
                <c:pt idx="1905">
                  <c:v>42.050000190734863</c:v>
                </c:pt>
                <c:pt idx="1906">
                  <c:v>42.070000171661377</c:v>
                </c:pt>
                <c:pt idx="1907">
                  <c:v>42.090000152587891</c:v>
                </c:pt>
                <c:pt idx="1908">
                  <c:v>42.110000133514404</c:v>
                </c:pt>
                <c:pt idx="1909">
                  <c:v>42.140000104904175</c:v>
                </c:pt>
                <c:pt idx="1910">
                  <c:v>42.160000085830688</c:v>
                </c:pt>
                <c:pt idx="1911">
                  <c:v>42.180000066757202</c:v>
                </c:pt>
                <c:pt idx="1912">
                  <c:v>42.210000038146973</c:v>
                </c:pt>
                <c:pt idx="1913">
                  <c:v>42.230000019073486</c:v>
                </c:pt>
                <c:pt idx="1914">
                  <c:v>42.25</c:v>
                </c:pt>
                <c:pt idx="1915">
                  <c:v>42.270000219345093</c:v>
                </c:pt>
                <c:pt idx="1916">
                  <c:v>42.300000190734863</c:v>
                </c:pt>
                <c:pt idx="1917">
                  <c:v>42.320000171661377</c:v>
                </c:pt>
                <c:pt idx="1918">
                  <c:v>42.340000152587891</c:v>
                </c:pt>
                <c:pt idx="1919">
                  <c:v>42.370000123977661</c:v>
                </c:pt>
                <c:pt idx="1920">
                  <c:v>42.390000104904175</c:v>
                </c:pt>
                <c:pt idx="1921">
                  <c:v>42.410000085830688</c:v>
                </c:pt>
                <c:pt idx="1922">
                  <c:v>42.440000057220459</c:v>
                </c:pt>
                <c:pt idx="1923">
                  <c:v>42.460000038146973</c:v>
                </c:pt>
                <c:pt idx="1924">
                  <c:v>42.480000019073486</c:v>
                </c:pt>
                <c:pt idx="1925">
                  <c:v>42.5</c:v>
                </c:pt>
                <c:pt idx="1926">
                  <c:v>42.53000020980835</c:v>
                </c:pt>
                <c:pt idx="1927">
                  <c:v>42.550000190734863</c:v>
                </c:pt>
                <c:pt idx="1928">
                  <c:v>42.570000171661377</c:v>
                </c:pt>
                <c:pt idx="1929">
                  <c:v>42.600000143051147</c:v>
                </c:pt>
                <c:pt idx="1930">
                  <c:v>42.620000123977661</c:v>
                </c:pt>
                <c:pt idx="1931">
                  <c:v>42.640000104904175</c:v>
                </c:pt>
                <c:pt idx="1932">
                  <c:v>42.660000085830688</c:v>
                </c:pt>
                <c:pt idx="1933">
                  <c:v>42.690000057220459</c:v>
                </c:pt>
                <c:pt idx="1934">
                  <c:v>42.710000038146973</c:v>
                </c:pt>
                <c:pt idx="1935">
                  <c:v>42.730000019073486</c:v>
                </c:pt>
                <c:pt idx="1936">
                  <c:v>42.760000228881836</c:v>
                </c:pt>
                <c:pt idx="1937">
                  <c:v>42.78000020980835</c:v>
                </c:pt>
                <c:pt idx="1938">
                  <c:v>42.800000190734863</c:v>
                </c:pt>
                <c:pt idx="1939">
                  <c:v>42.830000162124634</c:v>
                </c:pt>
                <c:pt idx="1940">
                  <c:v>42.850000143051147</c:v>
                </c:pt>
                <c:pt idx="1941">
                  <c:v>42.870000123977661</c:v>
                </c:pt>
                <c:pt idx="1942">
                  <c:v>42.890000104904175</c:v>
                </c:pt>
                <c:pt idx="1943">
                  <c:v>42.920000076293945</c:v>
                </c:pt>
                <c:pt idx="1944">
                  <c:v>42.940000057220459</c:v>
                </c:pt>
                <c:pt idx="1945">
                  <c:v>42.960000038146973</c:v>
                </c:pt>
                <c:pt idx="1946">
                  <c:v>42.990000009536743</c:v>
                </c:pt>
                <c:pt idx="1947">
                  <c:v>43.010000228881836</c:v>
                </c:pt>
                <c:pt idx="1948">
                  <c:v>43.03000020980835</c:v>
                </c:pt>
                <c:pt idx="1949">
                  <c:v>43.050000190734863</c:v>
                </c:pt>
                <c:pt idx="1950">
                  <c:v>43.080000162124634</c:v>
                </c:pt>
                <c:pt idx="1951">
                  <c:v>43.100000143051147</c:v>
                </c:pt>
                <c:pt idx="1952">
                  <c:v>43.120000123977661</c:v>
                </c:pt>
                <c:pt idx="1953">
                  <c:v>43.140000104904175</c:v>
                </c:pt>
                <c:pt idx="1954">
                  <c:v>43.170000076293945</c:v>
                </c:pt>
                <c:pt idx="1955">
                  <c:v>43.190000057220459</c:v>
                </c:pt>
                <c:pt idx="1956">
                  <c:v>43.210000038146973</c:v>
                </c:pt>
                <c:pt idx="1957">
                  <c:v>43.230000019073486</c:v>
                </c:pt>
                <c:pt idx="1958">
                  <c:v>43.260000228881836</c:v>
                </c:pt>
                <c:pt idx="1959">
                  <c:v>43.28000020980835</c:v>
                </c:pt>
                <c:pt idx="1960">
                  <c:v>43.300000190734863</c:v>
                </c:pt>
                <c:pt idx="1961">
                  <c:v>43.330000162124634</c:v>
                </c:pt>
                <c:pt idx="1962">
                  <c:v>43.350000143051147</c:v>
                </c:pt>
                <c:pt idx="1963">
                  <c:v>43.370000123977661</c:v>
                </c:pt>
                <c:pt idx="1964">
                  <c:v>43.390000104904175</c:v>
                </c:pt>
                <c:pt idx="1965">
                  <c:v>43.420000076293945</c:v>
                </c:pt>
                <c:pt idx="1966">
                  <c:v>43.440000057220459</c:v>
                </c:pt>
                <c:pt idx="1967">
                  <c:v>43.460000038146973</c:v>
                </c:pt>
                <c:pt idx="1968">
                  <c:v>43.490000009536743</c:v>
                </c:pt>
                <c:pt idx="1969">
                  <c:v>43.510000228881836</c:v>
                </c:pt>
                <c:pt idx="1970">
                  <c:v>43.53000020980835</c:v>
                </c:pt>
                <c:pt idx="1971">
                  <c:v>43.550000190734863</c:v>
                </c:pt>
                <c:pt idx="1972">
                  <c:v>43.580000162124634</c:v>
                </c:pt>
                <c:pt idx="1973">
                  <c:v>43.600000143051147</c:v>
                </c:pt>
                <c:pt idx="1974">
                  <c:v>43.620000123977661</c:v>
                </c:pt>
                <c:pt idx="1975">
                  <c:v>43.650000095367432</c:v>
                </c:pt>
                <c:pt idx="1976">
                  <c:v>43.670000076293945</c:v>
                </c:pt>
                <c:pt idx="1977">
                  <c:v>43.690000057220459</c:v>
                </c:pt>
                <c:pt idx="1978">
                  <c:v>43.720000028610229</c:v>
                </c:pt>
                <c:pt idx="1979">
                  <c:v>43.740000009536743</c:v>
                </c:pt>
                <c:pt idx="1980">
                  <c:v>43.760000228881836</c:v>
                </c:pt>
                <c:pt idx="1981">
                  <c:v>43.78000020980835</c:v>
                </c:pt>
                <c:pt idx="1982">
                  <c:v>43.81000018119812</c:v>
                </c:pt>
                <c:pt idx="1983">
                  <c:v>43.830000162124634</c:v>
                </c:pt>
                <c:pt idx="1984">
                  <c:v>43.850000143051147</c:v>
                </c:pt>
                <c:pt idx="1985">
                  <c:v>43.880000114440918</c:v>
                </c:pt>
                <c:pt idx="1986">
                  <c:v>43.900000095367432</c:v>
                </c:pt>
                <c:pt idx="1987">
                  <c:v>43.920000076293945</c:v>
                </c:pt>
                <c:pt idx="1988">
                  <c:v>43.940000057220459</c:v>
                </c:pt>
                <c:pt idx="1989">
                  <c:v>43.970000028610229</c:v>
                </c:pt>
                <c:pt idx="1990">
                  <c:v>43.990000009536743</c:v>
                </c:pt>
                <c:pt idx="1991">
                  <c:v>44.010000228881836</c:v>
                </c:pt>
                <c:pt idx="1992">
                  <c:v>44.040000200271606</c:v>
                </c:pt>
                <c:pt idx="1993">
                  <c:v>44.06000018119812</c:v>
                </c:pt>
                <c:pt idx="1994">
                  <c:v>44.080000162124634</c:v>
                </c:pt>
                <c:pt idx="1995">
                  <c:v>44.110000133514404</c:v>
                </c:pt>
                <c:pt idx="1996">
                  <c:v>44.130000114440918</c:v>
                </c:pt>
                <c:pt idx="1997">
                  <c:v>44.150000095367432</c:v>
                </c:pt>
                <c:pt idx="1998">
                  <c:v>44.170000076293945</c:v>
                </c:pt>
                <c:pt idx="1999">
                  <c:v>44.200000047683716</c:v>
                </c:pt>
                <c:pt idx="2000">
                  <c:v>44.220000028610229</c:v>
                </c:pt>
                <c:pt idx="2001">
                  <c:v>44.240000009536743</c:v>
                </c:pt>
                <c:pt idx="2002">
                  <c:v>44.270000219345093</c:v>
                </c:pt>
                <c:pt idx="2003">
                  <c:v>44.290000200271606</c:v>
                </c:pt>
                <c:pt idx="2004">
                  <c:v>44.31000018119812</c:v>
                </c:pt>
                <c:pt idx="2005">
                  <c:v>44.330000162124634</c:v>
                </c:pt>
                <c:pt idx="2006">
                  <c:v>44.360000133514404</c:v>
                </c:pt>
                <c:pt idx="2007">
                  <c:v>44.380000114440918</c:v>
                </c:pt>
                <c:pt idx="2008">
                  <c:v>44.400000095367432</c:v>
                </c:pt>
                <c:pt idx="2009">
                  <c:v>44.430000066757202</c:v>
                </c:pt>
                <c:pt idx="2010">
                  <c:v>44.450000047683716</c:v>
                </c:pt>
                <c:pt idx="2011">
                  <c:v>44.470000028610229</c:v>
                </c:pt>
                <c:pt idx="2012">
                  <c:v>44.5</c:v>
                </c:pt>
                <c:pt idx="2013">
                  <c:v>44.520000219345093</c:v>
                </c:pt>
                <c:pt idx="2014">
                  <c:v>44.540000200271606</c:v>
                </c:pt>
                <c:pt idx="2015">
                  <c:v>44.56000018119812</c:v>
                </c:pt>
                <c:pt idx="2016">
                  <c:v>44.590000152587891</c:v>
                </c:pt>
                <c:pt idx="2017">
                  <c:v>44.610000133514404</c:v>
                </c:pt>
                <c:pt idx="2018">
                  <c:v>44.630000114440918</c:v>
                </c:pt>
                <c:pt idx="2019">
                  <c:v>44.660000085830688</c:v>
                </c:pt>
                <c:pt idx="2020">
                  <c:v>44.680000066757202</c:v>
                </c:pt>
                <c:pt idx="2021">
                  <c:v>44.700000047683716</c:v>
                </c:pt>
                <c:pt idx="2022">
                  <c:v>44.720000028610229</c:v>
                </c:pt>
                <c:pt idx="2023">
                  <c:v>44.75</c:v>
                </c:pt>
                <c:pt idx="2024">
                  <c:v>44.770000219345093</c:v>
                </c:pt>
                <c:pt idx="2025">
                  <c:v>44.790000200271606</c:v>
                </c:pt>
                <c:pt idx="2026">
                  <c:v>44.820000171661377</c:v>
                </c:pt>
                <c:pt idx="2027">
                  <c:v>44.840000152587891</c:v>
                </c:pt>
                <c:pt idx="2028">
                  <c:v>44.860000133514404</c:v>
                </c:pt>
                <c:pt idx="2029">
                  <c:v>44.890000104904175</c:v>
                </c:pt>
                <c:pt idx="2030">
                  <c:v>44.910000085830688</c:v>
                </c:pt>
                <c:pt idx="2031">
                  <c:v>44.930000066757202</c:v>
                </c:pt>
                <c:pt idx="2032">
                  <c:v>44.950000047683716</c:v>
                </c:pt>
                <c:pt idx="2033">
                  <c:v>44.980000019073486</c:v>
                </c:pt>
                <c:pt idx="2034">
                  <c:v>45</c:v>
                </c:pt>
                <c:pt idx="2035">
                  <c:v>45.020000219345093</c:v>
                </c:pt>
                <c:pt idx="2036">
                  <c:v>45.050000190734863</c:v>
                </c:pt>
                <c:pt idx="2037">
                  <c:v>45.070000171661377</c:v>
                </c:pt>
                <c:pt idx="2038">
                  <c:v>45.090000152587891</c:v>
                </c:pt>
                <c:pt idx="2039">
                  <c:v>45.110000133514404</c:v>
                </c:pt>
                <c:pt idx="2040">
                  <c:v>45.140000104904175</c:v>
                </c:pt>
                <c:pt idx="2041">
                  <c:v>45.160000085830688</c:v>
                </c:pt>
                <c:pt idx="2042">
                  <c:v>45.180000066757202</c:v>
                </c:pt>
                <c:pt idx="2043">
                  <c:v>45.200000047683716</c:v>
                </c:pt>
                <c:pt idx="2044">
                  <c:v>45.230000019073486</c:v>
                </c:pt>
                <c:pt idx="2045">
                  <c:v>45.25</c:v>
                </c:pt>
                <c:pt idx="2046">
                  <c:v>45.270000219345093</c:v>
                </c:pt>
                <c:pt idx="2047">
                  <c:v>45.290000200271606</c:v>
                </c:pt>
                <c:pt idx="2048">
                  <c:v>45.320000171661377</c:v>
                </c:pt>
                <c:pt idx="2049">
                  <c:v>45.340000152587891</c:v>
                </c:pt>
                <c:pt idx="2050">
                  <c:v>45.360000133514404</c:v>
                </c:pt>
                <c:pt idx="2051">
                  <c:v>45.380000114440918</c:v>
                </c:pt>
                <c:pt idx="2052">
                  <c:v>45.410000085830688</c:v>
                </c:pt>
                <c:pt idx="2053">
                  <c:v>45.430000066757202</c:v>
                </c:pt>
                <c:pt idx="2054">
                  <c:v>45.450000047683716</c:v>
                </c:pt>
                <c:pt idx="2055">
                  <c:v>45.480000019073486</c:v>
                </c:pt>
                <c:pt idx="2056">
                  <c:v>45.5</c:v>
                </c:pt>
                <c:pt idx="2057">
                  <c:v>45.520000219345093</c:v>
                </c:pt>
                <c:pt idx="2058">
                  <c:v>45.550000190734863</c:v>
                </c:pt>
                <c:pt idx="2059">
                  <c:v>45.570000171661377</c:v>
                </c:pt>
                <c:pt idx="2060">
                  <c:v>45.590000152587891</c:v>
                </c:pt>
                <c:pt idx="2061">
                  <c:v>45.610000133514404</c:v>
                </c:pt>
                <c:pt idx="2062">
                  <c:v>45.640000104904175</c:v>
                </c:pt>
                <c:pt idx="2063">
                  <c:v>45.660000085830688</c:v>
                </c:pt>
                <c:pt idx="2064">
                  <c:v>45.680000066757202</c:v>
                </c:pt>
                <c:pt idx="2065">
                  <c:v>45.710000038146973</c:v>
                </c:pt>
                <c:pt idx="2066">
                  <c:v>45.730000019073486</c:v>
                </c:pt>
                <c:pt idx="2067">
                  <c:v>45.75</c:v>
                </c:pt>
                <c:pt idx="2068">
                  <c:v>45.770000219345093</c:v>
                </c:pt>
                <c:pt idx="2069">
                  <c:v>45.800000190734863</c:v>
                </c:pt>
                <c:pt idx="2070">
                  <c:v>45.820000171661377</c:v>
                </c:pt>
                <c:pt idx="2071">
                  <c:v>45.840000152587891</c:v>
                </c:pt>
                <c:pt idx="2072">
                  <c:v>45.870000123977661</c:v>
                </c:pt>
                <c:pt idx="2073">
                  <c:v>45.890000104904175</c:v>
                </c:pt>
                <c:pt idx="2074">
                  <c:v>45.910000085830688</c:v>
                </c:pt>
                <c:pt idx="2075">
                  <c:v>45.940000057220459</c:v>
                </c:pt>
                <c:pt idx="2076">
                  <c:v>45.960000038146973</c:v>
                </c:pt>
                <c:pt idx="2077">
                  <c:v>45.980000019073486</c:v>
                </c:pt>
                <c:pt idx="2078">
                  <c:v>46</c:v>
                </c:pt>
                <c:pt idx="2079">
                  <c:v>46.03000020980835</c:v>
                </c:pt>
                <c:pt idx="2080">
                  <c:v>46.050000190734863</c:v>
                </c:pt>
                <c:pt idx="2081">
                  <c:v>46.070000171661377</c:v>
                </c:pt>
                <c:pt idx="2082">
                  <c:v>46.100000143051147</c:v>
                </c:pt>
                <c:pt idx="2083">
                  <c:v>46.120000123977661</c:v>
                </c:pt>
                <c:pt idx="2084">
                  <c:v>46.140000104904175</c:v>
                </c:pt>
                <c:pt idx="2085">
                  <c:v>46.160000085830688</c:v>
                </c:pt>
                <c:pt idx="2086">
                  <c:v>46.190000057220459</c:v>
                </c:pt>
                <c:pt idx="2087">
                  <c:v>46.210000038146973</c:v>
                </c:pt>
                <c:pt idx="2088">
                  <c:v>47.230000019073486</c:v>
                </c:pt>
                <c:pt idx="2089">
                  <c:v>47.230000019073486</c:v>
                </c:pt>
                <c:pt idx="2090">
                  <c:v>47.230000019073486</c:v>
                </c:pt>
                <c:pt idx="2091">
                  <c:v>47.230000019073486</c:v>
                </c:pt>
                <c:pt idx="2092">
                  <c:v>47.230000019073486</c:v>
                </c:pt>
                <c:pt idx="2093">
                  <c:v>47.230000019073486</c:v>
                </c:pt>
                <c:pt idx="2094">
                  <c:v>47.230000019073486</c:v>
                </c:pt>
                <c:pt idx="2095">
                  <c:v>47.230000019073486</c:v>
                </c:pt>
                <c:pt idx="2096">
                  <c:v>47.230000019073486</c:v>
                </c:pt>
                <c:pt idx="2097">
                  <c:v>47.230000019073486</c:v>
                </c:pt>
                <c:pt idx="2098">
                  <c:v>47.230000019073486</c:v>
                </c:pt>
                <c:pt idx="2099">
                  <c:v>47.230000019073486</c:v>
                </c:pt>
                <c:pt idx="2100">
                  <c:v>47.230000019073486</c:v>
                </c:pt>
                <c:pt idx="2101">
                  <c:v>47.230000019073486</c:v>
                </c:pt>
                <c:pt idx="2102">
                  <c:v>47.230000019073486</c:v>
                </c:pt>
                <c:pt idx="2103">
                  <c:v>47.230000019073486</c:v>
                </c:pt>
                <c:pt idx="2104">
                  <c:v>47.230000019073486</c:v>
                </c:pt>
                <c:pt idx="2105">
                  <c:v>47.230000019073486</c:v>
                </c:pt>
                <c:pt idx="2106">
                  <c:v>47.230000019073486</c:v>
                </c:pt>
                <c:pt idx="2107">
                  <c:v>47.230000019073486</c:v>
                </c:pt>
                <c:pt idx="2108">
                  <c:v>47.230000019073486</c:v>
                </c:pt>
                <c:pt idx="2109">
                  <c:v>47.230000019073486</c:v>
                </c:pt>
                <c:pt idx="2110">
                  <c:v>47.240000009536743</c:v>
                </c:pt>
                <c:pt idx="2111">
                  <c:v>47.240000009536743</c:v>
                </c:pt>
                <c:pt idx="2112">
                  <c:v>47.240000009536743</c:v>
                </c:pt>
                <c:pt idx="2113">
                  <c:v>47.240000009536743</c:v>
                </c:pt>
                <c:pt idx="2114">
                  <c:v>47.240000009536743</c:v>
                </c:pt>
                <c:pt idx="2115">
                  <c:v>47.240000009536743</c:v>
                </c:pt>
                <c:pt idx="2116">
                  <c:v>47.240000009536743</c:v>
                </c:pt>
                <c:pt idx="2117">
                  <c:v>47.240000009536743</c:v>
                </c:pt>
                <c:pt idx="2118">
                  <c:v>47.240000009536743</c:v>
                </c:pt>
                <c:pt idx="2119">
                  <c:v>47.240000009536743</c:v>
                </c:pt>
                <c:pt idx="2120">
                  <c:v>47.240000009536743</c:v>
                </c:pt>
                <c:pt idx="2121">
                  <c:v>47.240000009536743</c:v>
                </c:pt>
                <c:pt idx="2122">
                  <c:v>47.240000009536743</c:v>
                </c:pt>
                <c:pt idx="2123">
                  <c:v>47.240000009536743</c:v>
                </c:pt>
                <c:pt idx="2124">
                  <c:v>47.240000009536743</c:v>
                </c:pt>
                <c:pt idx="2125">
                  <c:v>47.240000009536743</c:v>
                </c:pt>
                <c:pt idx="2126">
                  <c:v>47.240000009536743</c:v>
                </c:pt>
                <c:pt idx="2127">
                  <c:v>47.240000009536743</c:v>
                </c:pt>
                <c:pt idx="2128">
                  <c:v>47.240000009536743</c:v>
                </c:pt>
                <c:pt idx="2129">
                  <c:v>47.240000009536743</c:v>
                </c:pt>
                <c:pt idx="2130">
                  <c:v>47.240000009536743</c:v>
                </c:pt>
                <c:pt idx="2131">
                  <c:v>47.240000009536743</c:v>
                </c:pt>
                <c:pt idx="2132">
                  <c:v>47.240000009536743</c:v>
                </c:pt>
                <c:pt idx="2133">
                  <c:v>47.260000228881836</c:v>
                </c:pt>
                <c:pt idx="2134">
                  <c:v>47.290000200271606</c:v>
                </c:pt>
                <c:pt idx="2135">
                  <c:v>47.31000018119812</c:v>
                </c:pt>
                <c:pt idx="2136">
                  <c:v>47.330000162124634</c:v>
                </c:pt>
                <c:pt idx="2137">
                  <c:v>47.350000143051147</c:v>
                </c:pt>
                <c:pt idx="2138">
                  <c:v>47.380000114440918</c:v>
                </c:pt>
                <c:pt idx="2139">
                  <c:v>47.400000095367432</c:v>
                </c:pt>
                <c:pt idx="2140">
                  <c:v>47.420000076293945</c:v>
                </c:pt>
                <c:pt idx="2141">
                  <c:v>47.440000057220459</c:v>
                </c:pt>
                <c:pt idx="2142">
                  <c:v>47.470000028610229</c:v>
                </c:pt>
                <c:pt idx="2143">
                  <c:v>47.490000009536743</c:v>
                </c:pt>
                <c:pt idx="2144">
                  <c:v>47.510000228881836</c:v>
                </c:pt>
                <c:pt idx="2145">
                  <c:v>47.540000200271606</c:v>
                </c:pt>
                <c:pt idx="2146">
                  <c:v>47.56000018119812</c:v>
                </c:pt>
                <c:pt idx="2147">
                  <c:v>47.580000162124634</c:v>
                </c:pt>
                <c:pt idx="2148">
                  <c:v>47.610000133514404</c:v>
                </c:pt>
                <c:pt idx="2149">
                  <c:v>47.630000114440918</c:v>
                </c:pt>
                <c:pt idx="2150">
                  <c:v>47.650000095367432</c:v>
                </c:pt>
                <c:pt idx="2151">
                  <c:v>47.670000076293945</c:v>
                </c:pt>
                <c:pt idx="2152">
                  <c:v>47.700000047683716</c:v>
                </c:pt>
                <c:pt idx="2153">
                  <c:v>47.720000028610229</c:v>
                </c:pt>
                <c:pt idx="2154">
                  <c:v>47.740000009536743</c:v>
                </c:pt>
                <c:pt idx="2155">
                  <c:v>47.770000219345093</c:v>
                </c:pt>
                <c:pt idx="2156">
                  <c:v>47.790000200271606</c:v>
                </c:pt>
                <c:pt idx="2157">
                  <c:v>47.81000018119812</c:v>
                </c:pt>
                <c:pt idx="2158">
                  <c:v>47.830000162124634</c:v>
                </c:pt>
                <c:pt idx="2159">
                  <c:v>47.860000133514404</c:v>
                </c:pt>
                <c:pt idx="2160">
                  <c:v>47.880000114440918</c:v>
                </c:pt>
                <c:pt idx="2161">
                  <c:v>47.900000095367432</c:v>
                </c:pt>
                <c:pt idx="2162">
                  <c:v>47.930000066757202</c:v>
                </c:pt>
                <c:pt idx="2163">
                  <c:v>47.950000047683716</c:v>
                </c:pt>
                <c:pt idx="2164">
                  <c:v>47.970000028610229</c:v>
                </c:pt>
                <c:pt idx="2165">
                  <c:v>48</c:v>
                </c:pt>
                <c:pt idx="2166">
                  <c:v>48.020000219345093</c:v>
                </c:pt>
                <c:pt idx="2167">
                  <c:v>48.040000200271606</c:v>
                </c:pt>
                <c:pt idx="2168">
                  <c:v>48.06000018119812</c:v>
                </c:pt>
                <c:pt idx="2169">
                  <c:v>48.090000152587891</c:v>
                </c:pt>
                <c:pt idx="2170">
                  <c:v>48.110000133514404</c:v>
                </c:pt>
                <c:pt idx="2171">
                  <c:v>48.130000114440918</c:v>
                </c:pt>
                <c:pt idx="2172">
                  <c:v>48.160000085830688</c:v>
                </c:pt>
                <c:pt idx="2173">
                  <c:v>48.180000066757202</c:v>
                </c:pt>
                <c:pt idx="2174">
                  <c:v>48.200000047683716</c:v>
                </c:pt>
                <c:pt idx="2175">
                  <c:v>48.220000028610229</c:v>
                </c:pt>
                <c:pt idx="2176">
                  <c:v>48.25</c:v>
                </c:pt>
                <c:pt idx="2177">
                  <c:v>48.270000219345093</c:v>
                </c:pt>
                <c:pt idx="2178">
                  <c:v>48.290000200271606</c:v>
                </c:pt>
                <c:pt idx="2179">
                  <c:v>48.320000171661377</c:v>
                </c:pt>
                <c:pt idx="2180">
                  <c:v>48.340000152587891</c:v>
                </c:pt>
                <c:pt idx="2181">
                  <c:v>48.360000133514404</c:v>
                </c:pt>
                <c:pt idx="2182">
                  <c:v>48.390000104904175</c:v>
                </c:pt>
                <c:pt idx="2183">
                  <c:v>48.410000085830688</c:v>
                </c:pt>
                <c:pt idx="2184">
                  <c:v>48.430000066757202</c:v>
                </c:pt>
                <c:pt idx="2185">
                  <c:v>48.450000047683716</c:v>
                </c:pt>
                <c:pt idx="2186">
                  <c:v>48.480000019073486</c:v>
                </c:pt>
                <c:pt idx="2187">
                  <c:v>48.5</c:v>
                </c:pt>
                <c:pt idx="2188">
                  <c:v>48.520000219345093</c:v>
                </c:pt>
                <c:pt idx="2189">
                  <c:v>48.550000190734863</c:v>
                </c:pt>
                <c:pt idx="2190">
                  <c:v>48.570000171661377</c:v>
                </c:pt>
                <c:pt idx="2191">
                  <c:v>48.590000152587891</c:v>
                </c:pt>
                <c:pt idx="2192">
                  <c:v>48.610000133514404</c:v>
                </c:pt>
                <c:pt idx="2193">
                  <c:v>48.640000104904175</c:v>
                </c:pt>
                <c:pt idx="2194">
                  <c:v>48.660000085830688</c:v>
                </c:pt>
                <c:pt idx="2195">
                  <c:v>48.680000066757202</c:v>
                </c:pt>
                <c:pt idx="2196">
                  <c:v>48.710000038146973</c:v>
                </c:pt>
                <c:pt idx="2197">
                  <c:v>48.730000019073486</c:v>
                </c:pt>
                <c:pt idx="2198">
                  <c:v>48.75</c:v>
                </c:pt>
                <c:pt idx="2199">
                  <c:v>48.78000020980835</c:v>
                </c:pt>
                <c:pt idx="2200">
                  <c:v>48.800000190734863</c:v>
                </c:pt>
                <c:pt idx="2201">
                  <c:v>48.820000171661377</c:v>
                </c:pt>
                <c:pt idx="2202">
                  <c:v>48.840000152587891</c:v>
                </c:pt>
                <c:pt idx="2203">
                  <c:v>48.870000123977661</c:v>
                </c:pt>
                <c:pt idx="2204">
                  <c:v>48.890000104904175</c:v>
                </c:pt>
                <c:pt idx="2205">
                  <c:v>48.910000085830688</c:v>
                </c:pt>
                <c:pt idx="2206">
                  <c:v>48.940000057220459</c:v>
                </c:pt>
                <c:pt idx="2207">
                  <c:v>48.960000038146973</c:v>
                </c:pt>
                <c:pt idx="2208">
                  <c:v>48.980000019073486</c:v>
                </c:pt>
                <c:pt idx="2209">
                  <c:v>49</c:v>
                </c:pt>
                <c:pt idx="2210">
                  <c:v>49.03000020980835</c:v>
                </c:pt>
                <c:pt idx="2211">
                  <c:v>49.050000190734863</c:v>
                </c:pt>
                <c:pt idx="2212">
                  <c:v>49.070000171661377</c:v>
                </c:pt>
                <c:pt idx="2213">
                  <c:v>49.100000143051147</c:v>
                </c:pt>
                <c:pt idx="2214">
                  <c:v>49.120000123977661</c:v>
                </c:pt>
                <c:pt idx="2215">
                  <c:v>49.140000104904175</c:v>
                </c:pt>
                <c:pt idx="2216">
                  <c:v>49.170000076293945</c:v>
                </c:pt>
                <c:pt idx="2217">
                  <c:v>49.190000057220459</c:v>
                </c:pt>
                <c:pt idx="2218">
                  <c:v>49.210000038146973</c:v>
                </c:pt>
                <c:pt idx="2219">
                  <c:v>49.230000019073486</c:v>
                </c:pt>
                <c:pt idx="2220">
                  <c:v>49.260000228881836</c:v>
                </c:pt>
                <c:pt idx="2221">
                  <c:v>49.28000020980835</c:v>
                </c:pt>
                <c:pt idx="2222">
                  <c:v>49.300000190734863</c:v>
                </c:pt>
                <c:pt idx="2223">
                  <c:v>49.320000171661377</c:v>
                </c:pt>
                <c:pt idx="2224">
                  <c:v>49.350000143051147</c:v>
                </c:pt>
                <c:pt idx="2225">
                  <c:v>49.370000123977661</c:v>
                </c:pt>
                <c:pt idx="2226">
                  <c:v>49.390000104904175</c:v>
                </c:pt>
                <c:pt idx="2227">
                  <c:v>49.410000085830688</c:v>
                </c:pt>
                <c:pt idx="2228">
                  <c:v>49.440000057220459</c:v>
                </c:pt>
                <c:pt idx="2229">
                  <c:v>49.460000038146973</c:v>
                </c:pt>
                <c:pt idx="2230">
                  <c:v>49.480000019073486</c:v>
                </c:pt>
                <c:pt idx="2231">
                  <c:v>49.510000228881836</c:v>
                </c:pt>
                <c:pt idx="2232">
                  <c:v>49.53000020980835</c:v>
                </c:pt>
                <c:pt idx="2233">
                  <c:v>49.550000190734863</c:v>
                </c:pt>
                <c:pt idx="2234">
                  <c:v>49.570000171661377</c:v>
                </c:pt>
                <c:pt idx="2235">
                  <c:v>49.600000143051147</c:v>
                </c:pt>
                <c:pt idx="2236">
                  <c:v>49.620000123977661</c:v>
                </c:pt>
                <c:pt idx="2237">
                  <c:v>49.640000104904175</c:v>
                </c:pt>
                <c:pt idx="2238">
                  <c:v>49.670000076293945</c:v>
                </c:pt>
                <c:pt idx="2239">
                  <c:v>49.690000057220459</c:v>
                </c:pt>
                <c:pt idx="2240">
                  <c:v>49.710000038146973</c:v>
                </c:pt>
                <c:pt idx="2241">
                  <c:v>49.730000019073486</c:v>
                </c:pt>
                <c:pt idx="2242">
                  <c:v>49.760000228881836</c:v>
                </c:pt>
                <c:pt idx="2243">
                  <c:v>49.78000020980835</c:v>
                </c:pt>
                <c:pt idx="2244">
                  <c:v>49.800000190734863</c:v>
                </c:pt>
                <c:pt idx="2245">
                  <c:v>49.830000162124634</c:v>
                </c:pt>
                <c:pt idx="2246">
                  <c:v>49.850000143051147</c:v>
                </c:pt>
                <c:pt idx="2247">
                  <c:v>49.870000123977661</c:v>
                </c:pt>
                <c:pt idx="2248">
                  <c:v>49.890000104904175</c:v>
                </c:pt>
                <c:pt idx="2249">
                  <c:v>49.920000076293945</c:v>
                </c:pt>
                <c:pt idx="2250">
                  <c:v>49.940000057220459</c:v>
                </c:pt>
                <c:pt idx="2251">
                  <c:v>49.960000038146973</c:v>
                </c:pt>
                <c:pt idx="2252">
                  <c:v>49.990000009536743</c:v>
                </c:pt>
                <c:pt idx="2253">
                  <c:v>50.010000228881836</c:v>
                </c:pt>
                <c:pt idx="2254">
                  <c:v>50.03000020980835</c:v>
                </c:pt>
                <c:pt idx="2255">
                  <c:v>50.06000018119812</c:v>
                </c:pt>
                <c:pt idx="2256">
                  <c:v>50.080000162124634</c:v>
                </c:pt>
                <c:pt idx="2257">
                  <c:v>50.100000143051147</c:v>
                </c:pt>
                <c:pt idx="2258">
                  <c:v>50.120000123977661</c:v>
                </c:pt>
                <c:pt idx="2259">
                  <c:v>50.150000095367432</c:v>
                </c:pt>
                <c:pt idx="2260">
                  <c:v>50.170000076293945</c:v>
                </c:pt>
                <c:pt idx="2261">
                  <c:v>50.190000057220459</c:v>
                </c:pt>
                <c:pt idx="2262">
                  <c:v>50.220000028610229</c:v>
                </c:pt>
                <c:pt idx="2263">
                  <c:v>50.240000009536743</c:v>
                </c:pt>
                <c:pt idx="2264">
                  <c:v>50.260000228881836</c:v>
                </c:pt>
                <c:pt idx="2265">
                  <c:v>50.28000020980835</c:v>
                </c:pt>
                <c:pt idx="2266">
                  <c:v>50.31000018119812</c:v>
                </c:pt>
                <c:pt idx="2267">
                  <c:v>50.330000162124634</c:v>
                </c:pt>
                <c:pt idx="2268">
                  <c:v>50.350000143051147</c:v>
                </c:pt>
                <c:pt idx="2269">
                  <c:v>50.380000114440918</c:v>
                </c:pt>
                <c:pt idx="2270">
                  <c:v>50.400000095367432</c:v>
                </c:pt>
                <c:pt idx="2271">
                  <c:v>50.420000076293945</c:v>
                </c:pt>
                <c:pt idx="2272">
                  <c:v>50.450000047683716</c:v>
                </c:pt>
                <c:pt idx="2273">
                  <c:v>50.470000028610229</c:v>
                </c:pt>
                <c:pt idx="2274">
                  <c:v>50.490000009536743</c:v>
                </c:pt>
                <c:pt idx="2275">
                  <c:v>50.510000228881836</c:v>
                </c:pt>
                <c:pt idx="2276">
                  <c:v>50.540000200271606</c:v>
                </c:pt>
                <c:pt idx="2277">
                  <c:v>50.56000018119812</c:v>
                </c:pt>
                <c:pt idx="2278">
                  <c:v>50.580000162124634</c:v>
                </c:pt>
                <c:pt idx="2279">
                  <c:v>50.610000133514404</c:v>
                </c:pt>
                <c:pt idx="2280">
                  <c:v>50.630000114440918</c:v>
                </c:pt>
                <c:pt idx="2281">
                  <c:v>50.650000095367432</c:v>
                </c:pt>
                <c:pt idx="2282">
                  <c:v>50.670000076293945</c:v>
                </c:pt>
                <c:pt idx="2283">
                  <c:v>50.700000047683716</c:v>
                </c:pt>
                <c:pt idx="2284">
                  <c:v>50.720000028610229</c:v>
                </c:pt>
                <c:pt idx="2285">
                  <c:v>50.740000009536743</c:v>
                </c:pt>
                <c:pt idx="2286">
                  <c:v>50.770000219345093</c:v>
                </c:pt>
                <c:pt idx="2287">
                  <c:v>50.790000200271606</c:v>
                </c:pt>
                <c:pt idx="2288">
                  <c:v>50.81000018119812</c:v>
                </c:pt>
                <c:pt idx="2289">
                  <c:v>50.840000152587891</c:v>
                </c:pt>
                <c:pt idx="2290">
                  <c:v>50.860000133514404</c:v>
                </c:pt>
                <c:pt idx="2291">
                  <c:v>50.880000114440918</c:v>
                </c:pt>
                <c:pt idx="2292">
                  <c:v>50.900000095367432</c:v>
                </c:pt>
                <c:pt idx="2293">
                  <c:v>50.930000066757202</c:v>
                </c:pt>
                <c:pt idx="2294">
                  <c:v>50.950000047683716</c:v>
                </c:pt>
                <c:pt idx="2295">
                  <c:v>50.970000028610229</c:v>
                </c:pt>
                <c:pt idx="2296">
                  <c:v>51</c:v>
                </c:pt>
                <c:pt idx="2297">
                  <c:v>51.020000219345093</c:v>
                </c:pt>
                <c:pt idx="2298">
                  <c:v>51.040000200271606</c:v>
                </c:pt>
                <c:pt idx="2299">
                  <c:v>51.06000018119812</c:v>
                </c:pt>
                <c:pt idx="2300">
                  <c:v>51.090000152587891</c:v>
                </c:pt>
                <c:pt idx="2301">
                  <c:v>51.110000133514404</c:v>
                </c:pt>
                <c:pt idx="2302">
                  <c:v>51.130000114440918</c:v>
                </c:pt>
                <c:pt idx="2303">
                  <c:v>51.160000085830688</c:v>
                </c:pt>
                <c:pt idx="2304">
                  <c:v>51.180000066757202</c:v>
                </c:pt>
                <c:pt idx="2305">
                  <c:v>51.200000047683716</c:v>
                </c:pt>
                <c:pt idx="2306">
                  <c:v>51.230000019073486</c:v>
                </c:pt>
                <c:pt idx="2307">
                  <c:v>51.25</c:v>
                </c:pt>
                <c:pt idx="2308">
                  <c:v>51.270000219345093</c:v>
                </c:pt>
                <c:pt idx="2309">
                  <c:v>51.290000200271606</c:v>
                </c:pt>
                <c:pt idx="2310">
                  <c:v>51.320000171661377</c:v>
                </c:pt>
                <c:pt idx="2311">
                  <c:v>51.340000152587891</c:v>
                </c:pt>
                <c:pt idx="2312">
                  <c:v>51.360000133514404</c:v>
                </c:pt>
                <c:pt idx="2313">
                  <c:v>51.380000114440918</c:v>
                </c:pt>
                <c:pt idx="2314">
                  <c:v>51.410000085830688</c:v>
                </c:pt>
                <c:pt idx="2315">
                  <c:v>51.430000066757202</c:v>
                </c:pt>
                <c:pt idx="2316">
                  <c:v>51.450000047683716</c:v>
                </c:pt>
                <c:pt idx="2317">
                  <c:v>51.470000028610229</c:v>
                </c:pt>
                <c:pt idx="2318">
                  <c:v>51.5</c:v>
                </c:pt>
                <c:pt idx="2319">
                  <c:v>51.520000219345093</c:v>
                </c:pt>
                <c:pt idx="2320">
                  <c:v>51.540000200271606</c:v>
                </c:pt>
                <c:pt idx="2321">
                  <c:v>51.570000171661377</c:v>
                </c:pt>
                <c:pt idx="2322">
                  <c:v>51.590000152587891</c:v>
                </c:pt>
                <c:pt idx="2323">
                  <c:v>51.610000133514404</c:v>
                </c:pt>
                <c:pt idx="2324">
                  <c:v>51.630000114440918</c:v>
                </c:pt>
                <c:pt idx="2325">
                  <c:v>51.660000085830688</c:v>
                </c:pt>
                <c:pt idx="2326">
                  <c:v>51.680000066757202</c:v>
                </c:pt>
                <c:pt idx="2327">
                  <c:v>51.700000047683716</c:v>
                </c:pt>
                <c:pt idx="2328">
                  <c:v>51.720000028610229</c:v>
                </c:pt>
                <c:pt idx="2329">
                  <c:v>51.75</c:v>
                </c:pt>
                <c:pt idx="2330">
                  <c:v>51.770000219345093</c:v>
                </c:pt>
                <c:pt idx="2331">
                  <c:v>51.790000200271606</c:v>
                </c:pt>
                <c:pt idx="2332">
                  <c:v>51.820000171661377</c:v>
                </c:pt>
                <c:pt idx="2333">
                  <c:v>51.840000152587891</c:v>
                </c:pt>
                <c:pt idx="2334">
                  <c:v>51.860000133514404</c:v>
                </c:pt>
                <c:pt idx="2335">
                  <c:v>51.890000104904175</c:v>
                </c:pt>
                <c:pt idx="2336">
                  <c:v>51.910000085830688</c:v>
                </c:pt>
                <c:pt idx="2337">
                  <c:v>51.930000066757202</c:v>
                </c:pt>
                <c:pt idx="2338">
                  <c:v>51.950000047683716</c:v>
                </c:pt>
                <c:pt idx="2339">
                  <c:v>51.980000019073486</c:v>
                </c:pt>
                <c:pt idx="2340">
                  <c:v>52</c:v>
                </c:pt>
                <c:pt idx="2341">
                  <c:v>52.020000219345093</c:v>
                </c:pt>
                <c:pt idx="2342">
                  <c:v>52.050000190734863</c:v>
                </c:pt>
                <c:pt idx="2343">
                  <c:v>52.070000171661377</c:v>
                </c:pt>
                <c:pt idx="2344">
                  <c:v>52.090000152587891</c:v>
                </c:pt>
                <c:pt idx="2345">
                  <c:v>52.110000133514404</c:v>
                </c:pt>
                <c:pt idx="2346">
                  <c:v>52.140000104904175</c:v>
                </c:pt>
                <c:pt idx="2347">
                  <c:v>52.160000085830688</c:v>
                </c:pt>
                <c:pt idx="2348">
                  <c:v>52.180000066757202</c:v>
                </c:pt>
                <c:pt idx="2349">
                  <c:v>52.210000038146973</c:v>
                </c:pt>
                <c:pt idx="2350">
                  <c:v>52.230000019073486</c:v>
                </c:pt>
                <c:pt idx="2351">
                  <c:v>53</c:v>
                </c:pt>
                <c:pt idx="2352">
                  <c:v>53</c:v>
                </c:pt>
                <c:pt idx="2353">
                  <c:v>53.010000228881836</c:v>
                </c:pt>
                <c:pt idx="2354">
                  <c:v>53.010000228881836</c:v>
                </c:pt>
                <c:pt idx="2355">
                  <c:v>53.010000228881836</c:v>
                </c:pt>
                <c:pt idx="2356">
                  <c:v>53.010000228881836</c:v>
                </c:pt>
                <c:pt idx="2357">
                  <c:v>53.010000228881836</c:v>
                </c:pt>
                <c:pt idx="2358">
                  <c:v>53.010000228881836</c:v>
                </c:pt>
                <c:pt idx="2359">
                  <c:v>53.010000228881836</c:v>
                </c:pt>
                <c:pt idx="2360">
                  <c:v>53.010000228881836</c:v>
                </c:pt>
                <c:pt idx="2361">
                  <c:v>53.010000228881836</c:v>
                </c:pt>
                <c:pt idx="2362">
                  <c:v>53.010000228881836</c:v>
                </c:pt>
                <c:pt idx="2363">
                  <c:v>53.010000228881836</c:v>
                </c:pt>
                <c:pt idx="2364">
                  <c:v>53.010000228881836</c:v>
                </c:pt>
                <c:pt idx="2365">
                  <c:v>53.010000228881836</c:v>
                </c:pt>
                <c:pt idx="2366">
                  <c:v>53.010000228881836</c:v>
                </c:pt>
                <c:pt idx="2367">
                  <c:v>53.010000228881836</c:v>
                </c:pt>
                <c:pt idx="2368">
                  <c:v>53.010000228881836</c:v>
                </c:pt>
                <c:pt idx="2369">
                  <c:v>53.010000228881836</c:v>
                </c:pt>
                <c:pt idx="2370">
                  <c:v>53.010000228881836</c:v>
                </c:pt>
                <c:pt idx="2371">
                  <c:v>53.010000228881836</c:v>
                </c:pt>
                <c:pt idx="2372">
                  <c:v>53.010000228881836</c:v>
                </c:pt>
                <c:pt idx="2373">
                  <c:v>53.010000228881836</c:v>
                </c:pt>
                <c:pt idx="2374">
                  <c:v>53.010000228881836</c:v>
                </c:pt>
                <c:pt idx="2375">
                  <c:v>53.010000228881836</c:v>
                </c:pt>
                <c:pt idx="2376">
                  <c:v>53.010000228881836</c:v>
                </c:pt>
                <c:pt idx="2377">
                  <c:v>53.010000228881836</c:v>
                </c:pt>
                <c:pt idx="2378">
                  <c:v>53.010000228881836</c:v>
                </c:pt>
                <c:pt idx="2379">
                  <c:v>53.010000228881836</c:v>
                </c:pt>
                <c:pt idx="2380">
                  <c:v>53.010000228881836</c:v>
                </c:pt>
                <c:pt idx="2381">
                  <c:v>53.010000228881836</c:v>
                </c:pt>
                <c:pt idx="2382">
                  <c:v>53.010000228881836</c:v>
                </c:pt>
                <c:pt idx="2383">
                  <c:v>53.010000228881836</c:v>
                </c:pt>
                <c:pt idx="2384">
                  <c:v>53.010000228881836</c:v>
                </c:pt>
                <c:pt idx="2385">
                  <c:v>53.03000020980835</c:v>
                </c:pt>
                <c:pt idx="2386">
                  <c:v>53.06000018119812</c:v>
                </c:pt>
                <c:pt idx="2387">
                  <c:v>53.080000162124634</c:v>
                </c:pt>
                <c:pt idx="2388">
                  <c:v>53.100000143051147</c:v>
                </c:pt>
                <c:pt idx="2389">
                  <c:v>53.120000123977661</c:v>
                </c:pt>
                <c:pt idx="2390">
                  <c:v>53.150000095367432</c:v>
                </c:pt>
                <c:pt idx="2391">
                  <c:v>53.170000076293945</c:v>
                </c:pt>
                <c:pt idx="2392">
                  <c:v>53.190000057220459</c:v>
                </c:pt>
                <c:pt idx="2393">
                  <c:v>53.220000028610229</c:v>
                </c:pt>
                <c:pt idx="2394">
                  <c:v>53.240000009536743</c:v>
                </c:pt>
                <c:pt idx="2395">
                  <c:v>53.260000228881836</c:v>
                </c:pt>
                <c:pt idx="2396">
                  <c:v>53.28000020980835</c:v>
                </c:pt>
                <c:pt idx="2397">
                  <c:v>53.31000018119812</c:v>
                </c:pt>
                <c:pt idx="2398">
                  <c:v>53.330000162124634</c:v>
                </c:pt>
                <c:pt idx="2399">
                  <c:v>53.350000143051147</c:v>
                </c:pt>
                <c:pt idx="2400">
                  <c:v>53.380000114440918</c:v>
                </c:pt>
                <c:pt idx="2401">
                  <c:v>53.400000095367432</c:v>
                </c:pt>
                <c:pt idx="2402">
                  <c:v>53.420000076293945</c:v>
                </c:pt>
                <c:pt idx="2403">
                  <c:v>53.440000057220459</c:v>
                </c:pt>
                <c:pt idx="2404">
                  <c:v>53.470000028610229</c:v>
                </c:pt>
                <c:pt idx="2405">
                  <c:v>53.490000009536743</c:v>
                </c:pt>
                <c:pt idx="2406">
                  <c:v>53.510000228881836</c:v>
                </c:pt>
                <c:pt idx="2407">
                  <c:v>53.53000020980835</c:v>
                </c:pt>
                <c:pt idx="2408">
                  <c:v>53.56000018119812</c:v>
                </c:pt>
                <c:pt idx="2409">
                  <c:v>53.580000162124634</c:v>
                </c:pt>
                <c:pt idx="2410">
                  <c:v>53.600000143051147</c:v>
                </c:pt>
                <c:pt idx="2411">
                  <c:v>53.630000114440918</c:v>
                </c:pt>
                <c:pt idx="2412">
                  <c:v>53.650000095367432</c:v>
                </c:pt>
                <c:pt idx="2413">
                  <c:v>53.670000076293945</c:v>
                </c:pt>
                <c:pt idx="2414">
                  <c:v>53.690000057220459</c:v>
                </c:pt>
                <c:pt idx="2415">
                  <c:v>53.720000028610229</c:v>
                </c:pt>
                <c:pt idx="2416">
                  <c:v>53.740000009536743</c:v>
                </c:pt>
                <c:pt idx="2417">
                  <c:v>53.760000228881836</c:v>
                </c:pt>
                <c:pt idx="2418">
                  <c:v>53.78000020980835</c:v>
                </c:pt>
                <c:pt idx="2419">
                  <c:v>53.81000018119812</c:v>
                </c:pt>
                <c:pt idx="2420">
                  <c:v>53.830000162124634</c:v>
                </c:pt>
                <c:pt idx="2421">
                  <c:v>53.850000143051147</c:v>
                </c:pt>
                <c:pt idx="2422">
                  <c:v>53.880000114440918</c:v>
                </c:pt>
                <c:pt idx="2423">
                  <c:v>53.900000095367432</c:v>
                </c:pt>
                <c:pt idx="2424">
                  <c:v>53.920000076293945</c:v>
                </c:pt>
                <c:pt idx="2425">
                  <c:v>53.950000047683716</c:v>
                </c:pt>
                <c:pt idx="2426">
                  <c:v>53.970000028610229</c:v>
                </c:pt>
                <c:pt idx="2427">
                  <c:v>53.990000009536743</c:v>
                </c:pt>
                <c:pt idx="2428">
                  <c:v>54.010000228881836</c:v>
                </c:pt>
                <c:pt idx="2429">
                  <c:v>54.040000200271606</c:v>
                </c:pt>
                <c:pt idx="2430">
                  <c:v>54.06000018119812</c:v>
                </c:pt>
                <c:pt idx="2431">
                  <c:v>54.080000162124634</c:v>
                </c:pt>
                <c:pt idx="2432">
                  <c:v>54.110000133514404</c:v>
                </c:pt>
                <c:pt idx="2433">
                  <c:v>54.130000114440918</c:v>
                </c:pt>
                <c:pt idx="2434">
                  <c:v>54.150000095367432</c:v>
                </c:pt>
                <c:pt idx="2435">
                  <c:v>54.170000076293945</c:v>
                </c:pt>
                <c:pt idx="2436">
                  <c:v>54.200000047683716</c:v>
                </c:pt>
                <c:pt idx="2437">
                  <c:v>54.220000028610229</c:v>
                </c:pt>
                <c:pt idx="2438">
                  <c:v>54.240000009536743</c:v>
                </c:pt>
                <c:pt idx="2439">
                  <c:v>54.270000219345093</c:v>
                </c:pt>
                <c:pt idx="2440">
                  <c:v>54.290000200271606</c:v>
                </c:pt>
                <c:pt idx="2441">
                  <c:v>54.31000018119812</c:v>
                </c:pt>
                <c:pt idx="2442">
                  <c:v>54.340000152587891</c:v>
                </c:pt>
                <c:pt idx="2443">
                  <c:v>54.360000133514404</c:v>
                </c:pt>
                <c:pt idx="2444">
                  <c:v>54.380000114440918</c:v>
                </c:pt>
                <c:pt idx="2445">
                  <c:v>54.400000095367432</c:v>
                </c:pt>
                <c:pt idx="2446">
                  <c:v>54.430000066757202</c:v>
                </c:pt>
                <c:pt idx="2447">
                  <c:v>54.450000047683716</c:v>
                </c:pt>
                <c:pt idx="2448">
                  <c:v>54.470000028610229</c:v>
                </c:pt>
                <c:pt idx="2449">
                  <c:v>54.5</c:v>
                </c:pt>
                <c:pt idx="2450">
                  <c:v>54.520000219345093</c:v>
                </c:pt>
                <c:pt idx="2451">
                  <c:v>54.540000200271606</c:v>
                </c:pt>
                <c:pt idx="2452">
                  <c:v>54.56000018119812</c:v>
                </c:pt>
                <c:pt idx="2453">
                  <c:v>54.590000152587891</c:v>
                </c:pt>
                <c:pt idx="2454">
                  <c:v>54.610000133514404</c:v>
                </c:pt>
                <c:pt idx="2455">
                  <c:v>54.630000114440918</c:v>
                </c:pt>
                <c:pt idx="2456">
                  <c:v>54.660000085830688</c:v>
                </c:pt>
                <c:pt idx="2457">
                  <c:v>54.680000066757202</c:v>
                </c:pt>
                <c:pt idx="2458">
                  <c:v>54.700000047683716</c:v>
                </c:pt>
                <c:pt idx="2459">
                  <c:v>54.730000019073486</c:v>
                </c:pt>
                <c:pt idx="2460">
                  <c:v>54.75</c:v>
                </c:pt>
                <c:pt idx="2461">
                  <c:v>54.770000219345093</c:v>
                </c:pt>
                <c:pt idx="2462">
                  <c:v>54.790000200271606</c:v>
                </c:pt>
                <c:pt idx="2463">
                  <c:v>54.820000171661377</c:v>
                </c:pt>
                <c:pt idx="2464">
                  <c:v>54.840000152587891</c:v>
                </c:pt>
                <c:pt idx="2465">
                  <c:v>54.860000133514404</c:v>
                </c:pt>
                <c:pt idx="2466">
                  <c:v>54.890000104904175</c:v>
                </c:pt>
                <c:pt idx="2467">
                  <c:v>54.910000085830688</c:v>
                </c:pt>
                <c:pt idx="2468">
                  <c:v>54.930000066757202</c:v>
                </c:pt>
                <c:pt idx="2469">
                  <c:v>54.950000047683716</c:v>
                </c:pt>
                <c:pt idx="2470">
                  <c:v>54.980000019073486</c:v>
                </c:pt>
                <c:pt idx="2471">
                  <c:v>55</c:v>
                </c:pt>
                <c:pt idx="2472">
                  <c:v>55.020000219345093</c:v>
                </c:pt>
                <c:pt idx="2473">
                  <c:v>55.050000190734863</c:v>
                </c:pt>
                <c:pt idx="2474">
                  <c:v>55.070000171661377</c:v>
                </c:pt>
                <c:pt idx="2475">
                  <c:v>55.090000152587891</c:v>
                </c:pt>
                <c:pt idx="2476">
                  <c:v>55.120000123977661</c:v>
                </c:pt>
                <c:pt idx="2477">
                  <c:v>55.140000104904175</c:v>
                </c:pt>
                <c:pt idx="2478">
                  <c:v>55.160000085830688</c:v>
                </c:pt>
                <c:pt idx="2479">
                  <c:v>55.180000066757202</c:v>
                </c:pt>
                <c:pt idx="2480">
                  <c:v>55.210000038146973</c:v>
                </c:pt>
                <c:pt idx="2481">
                  <c:v>55.230000019073486</c:v>
                </c:pt>
                <c:pt idx="2482">
                  <c:v>55.25</c:v>
                </c:pt>
                <c:pt idx="2483">
                  <c:v>55.28000020980835</c:v>
                </c:pt>
                <c:pt idx="2484">
                  <c:v>55.300000190734863</c:v>
                </c:pt>
                <c:pt idx="2485">
                  <c:v>55.320000171661377</c:v>
                </c:pt>
                <c:pt idx="2486">
                  <c:v>55.340000152587891</c:v>
                </c:pt>
                <c:pt idx="2487">
                  <c:v>55.370000123977661</c:v>
                </c:pt>
                <c:pt idx="2488">
                  <c:v>55.390000104904175</c:v>
                </c:pt>
                <c:pt idx="2489">
                  <c:v>55.410000085830688</c:v>
                </c:pt>
                <c:pt idx="2490">
                  <c:v>55.440000057220459</c:v>
                </c:pt>
                <c:pt idx="2491">
                  <c:v>55.460000038146973</c:v>
                </c:pt>
                <c:pt idx="2492">
                  <c:v>55.480000019073486</c:v>
                </c:pt>
                <c:pt idx="2493">
                  <c:v>55.5</c:v>
                </c:pt>
                <c:pt idx="2494">
                  <c:v>55.53000020980835</c:v>
                </c:pt>
                <c:pt idx="2495">
                  <c:v>55.550000190734863</c:v>
                </c:pt>
                <c:pt idx="2496">
                  <c:v>55.570000171661377</c:v>
                </c:pt>
                <c:pt idx="2497">
                  <c:v>55.590000152587891</c:v>
                </c:pt>
                <c:pt idx="2498">
                  <c:v>55.620000123977661</c:v>
                </c:pt>
                <c:pt idx="2499">
                  <c:v>55.640000104904175</c:v>
                </c:pt>
                <c:pt idx="2500">
                  <c:v>55.660000085830688</c:v>
                </c:pt>
                <c:pt idx="2501">
                  <c:v>55.690000057220459</c:v>
                </c:pt>
                <c:pt idx="2502">
                  <c:v>55.710000038146973</c:v>
                </c:pt>
                <c:pt idx="2503">
                  <c:v>55.730000019073486</c:v>
                </c:pt>
                <c:pt idx="2504">
                  <c:v>55.75</c:v>
                </c:pt>
                <c:pt idx="2505">
                  <c:v>55.78000020980835</c:v>
                </c:pt>
                <c:pt idx="2506">
                  <c:v>55.800000190734863</c:v>
                </c:pt>
                <c:pt idx="2507">
                  <c:v>55.820000171661377</c:v>
                </c:pt>
                <c:pt idx="2508">
                  <c:v>55.840000152587891</c:v>
                </c:pt>
                <c:pt idx="2509">
                  <c:v>55.870000123977661</c:v>
                </c:pt>
                <c:pt idx="2510">
                  <c:v>55.890000104904175</c:v>
                </c:pt>
                <c:pt idx="2511">
                  <c:v>55.910000085830688</c:v>
                </c:pt>
                <c:pt idx="2512">
                  <c:v>55.940000057220459</c:v>
                </c:pt>
                <c:pt idx="2513">
                  <c:v>55.960000038146973</c:v>
                </c:pt>
                <c:pt idx="2514">
                  <c:v>55.980000019073486</c:v>
                </c:pt>
                <c:pt idx="2515">
                  <c:v>56.010000228881836</c:v>
                </c:pt>
                <c:pt idx="2516">
                  <c:v>56.03000020980835</c:v>
                </c:pt>
                <c:pt idx="2517">
                  <c:v>56.050000190734863</c:v>
                </c:pt>
                <c:pt idx="2518">
                  <c:v>56.070000171661377</c:v>
                </c:pt>
                <c:pt idx="2519">
                  <c:v>56.100000143051147</c:v>
                </c:pt>
                <c:pt idx="2520">
                  <c:v>56.120000123977661</c:v>
                </c:pt>
                <c:pt idx="2521">
                  <c:v>56.140000104904175</c:v>
                </c:pt>
                <c:pt idx="2522">
                  <c:v>56.170000076293945</c:v>
                </c:pt>
                <c:pt idx="2523">
                  <c:v>56.190000057220459</c:v>
                </c:pt>
                <c:pt idx="2524">
                  <c:v>56.210000038146973</c:v>
                </c:pt>
                <c:pt idx="2525">
                  <c:v>56.230000019073486</c:v>
                </c:pt>
                <c:pt idx="2526">
                  <c:v>56.260000228881836</c:v>
                </c:pt>
                <c:pt idx="2527">
                  <c:v>56.28000020980835</c:v>
                </c:pt>
                <c:pt idx="2528">
                  <c:v>56.300000190734863</c:v>
                </c:pt>
                <c:pt idx="2529">
                  <c:v>56.330000162124634</c:v>
                </c:pt>
                <c:pt idx="2530">
                  <c:v>56.350000143051147</c:v>
                </c:pt>
                <c:pt idx="2531">
                  <c:v>56.370000123977661</c:v>
                </c:pt>
                <c:pt idx="2532">
                  <c:v>56.400000095367432</c:v>
                </c:pt>
                <c:pt idx="2533">
                  <c:v>56.420000076293945</c:v>
                </c:pt>
                <c:pt idx="2534">
                  <c:v>56.440000057220459</c:v>
                </c:pt>
                <c:pt idx="2535">
                  <c:v>56.460000038146973</c:v>
                </c:pt>
                <c:pt idx="2536">
                  <c:v>56.490000009536743</c:v>
                </c:pt>
                <c:pt idx="2537">
                  <c:v>56.510000228881836</c:v>
                </c:pt>
                <c:pt idx="2538">
                  <c:v>56.53000020980835</c:v>
                </c:pt>
                <c:pt idx="2539">
                  <c:v>56.56000018119812</c:v>
                </c:pt>
                <c:pt idx="2540">
                  <c:v>56.580000162124634</c:v>
                </c:pt>
                <c:pt idx="2541">
                  <c:v>56.600000143051147</c:v>
                </c:pt>
                <c:pt idx="2542">
                  <c:v>56.620000123977661</c:v>
                </c:pt>
                <c:pt idx="2543">
                  <c:v>56.650000095367432</c:v>
                </c:pt>
                <c:pt idx="2544">
                  <c:v>56.670000076293945</c:v>
                </c:pt>
                <c:pt idx="2545">
                  <c:v>56.690000057220459</c:v>
                </c:pt>
                <c:pt idx="2546">
                  <c:v>56.720000028610229</c:v>
                </c:pt>
                <c:pt idx="2547">
                  <c:v>56.740000009536743</c:v>
                </c:pt>
                <c:pt idx="2548">
                  <c:v>56.760000228881836</c:v>
                </c:pt>
                <c:pt idx="2549">
                  <c:v>56.790000200271606</c:v>
                </c:pt>
                <c:pt idx="2550">
                  <c:v>56.81000018119812</c:v>
                </c:pt>
                <c:pt idx="2551">
                  <c:v>56.830000162124634</c:v>
                </c:pt>
                <c:pt idx="2552">
                  <c:v>56.850000143051147</c:v>
                </c:pt>
                <c:pt idx="2553">
                  <c:v>56.880000114440918</c:v>
                </c:pt>
                <c:pt idx="2554">
                  <c:v>56.900000095367432</c:v>
                </c:pt>
                <c:pt idx="2555">
                  <c:v>56.920000076293945</c:v>
                </c:pt>
                <c:pt idx="2556">
                  <c:v>56.950000047683716</c:v>
                </c:pt>
                <c:pt idx="2557">
                  <c:v>56.970000028610229</c:v>
                </c:pt>
                <c:pt idx="2558">
                  <c:v>56.990000009536743</c:v>
                </c:pt>
                <c:pt idx="2559">
                  <c:v>57.010000228881836</c:v>
                </c:pt>
                <c:pt idx="2560">
                  <c:v>57.040000200271606</c:v>
                </c:pt>
                <c:pt idx="2561">
                  <c:v>57.06000018119812</c:v>
                </c:pt>
                <c:pt idx="2562">
                  <c:v>57.080000162124634</c:v>
                </c:pt>
                <c:pt idx="2563">
                  <c:v>57.110000133514404</c:v>
                </c:pt>
                <c:pt idx="2564">
                  <c:v>57.130000114440918</c:v>
                </c:pt>
                <c:pt idx="2565">
                  <c:v>57.150000095367432</c:v>
                </c:pt>
                <c:pt idx="2566">
                  <c:v>57.180000066757202</c:v>
                </c:pt>
                <c:pt idx="2567">
                  <c:v>57.200000047683716</c:v>
                </c:pt>
                <c:pt idx="2568">
                  <c:v>57.220000028610229</c:v>
                </c:pt>
                <c:pt idx="2569">
                  <c:v>57.240000009536743</c:v>
                </c:pt>
                <c:pt idx="2570">
                  <c:v>57.270000219345093</c:v>
                </c:pt>
                <c:pt idx="2571">
                  <c:v>57.290000200271606</c:v>
                </c:pt>
                <c:pt idx="2572">
                  <c:v>57.31000018119812</c:v>
                </c:pt>
                <c:pt idx="2573">
                  <c:v>57.340000152587891</c:v>
                </c:pt>
                <c:pt idx="2574">
                  <c:v>57.360000133514404</c:v>
                </c:pt>
                <c:pt idx="2575">
                  <c:v>57.380000114440918</c:v>
                </c:pt>
                <c:pt idx="2576">
                  <c:v>57.400000095367432</c:v>
                </c:pt>
                <c:pt idx="2577">
                  <c:v>57.430000066757202</c:v>
                </c:pt>
                <c:pt idx="2578">
                  <c:v>57.450000047683716</c:v>
                </c:pt>
                <c:pt idx="2579">
                  <c:v>57.470000028610229</c:v>
                </c:pt>
                <c:pt idx="2580">
                  <c:v>57.490000009536743</c:v>
                </c:pt>
                <c:pt idx="2581">
                  <c:v>57.520000219345093</c:v>
                </c:pt>
                <c:pt idx="2582">
                  <c:v>57.540000200271606</c:v>
                </c:pt>
                <c:pt idx="2583">
                  <c:v>57.56000018119812</c:v>
                </c:pt>
                <c:pt idx="2584">
                  <c:v>57.590000152587891</c:v>
                </c:pt>
                <c:pt idx="2585">
                  <c:v>57.610000133514404</c:v>
                </c:pt>
                <c:pt idx="2586">
                  <c:v>57.630000114440918</c:v>
                </c:pt>
                <c:pt idx="2587">
                  <c:v>57.650000095367432</c:v>
                </c:pt>
                <c:pt idx="2588">
                  <c:v>57.680000066757202</c:v>
                </c:pt>
                <c:pt idx="2589">
                  <c:v>57.700000047683716</c:v>
                </c:pt>
                <c:pt idx="2590">
                  <c:v>57.720000028610229</c:v>
                </c:pt>
                <c:pt idx="2591">
                  <c:v>57.75</c:v>
                </c:pt>
                <c:pt idx="2592">
                  <c:v>57.770000219345093</c:v>
                </c:pt>
                <c:pt idx="2593">
                  <c:v>57.790000200271606</c:v>
                </c:pt>
                <c:pt idx="2594">
                  <c:v>57.81000018119812</c:v>
                </c:pt>
                <c:pt idx="2595">
                  <c:v>57.840000152587891</c:v>
                </c:pt>
                <c:pt idx="2596">
                  <c:v>57.860000133514404</c:v>
                </c:pt>
                <c:pt idx="2597">
                  <c:v>57.880000114440918</c:v>
                </c:pt>
                <c:pt idx="2598">
                  <c:v>57.900000095367432</c:v>
                </c:pt>
                <c:pt idx="2599">
                  <c:v>57.930000066757202</c:v>
                </c:pt>
                <c:pt idx="2600">
                  <c:v>57.950000047683716</c:v>
                </c:pt>
                <c:pt idx="2601">
                  <c:v>57.970000028610229</c:v>
                </c:pt>
                <c:pt idx="2602">
                  <c:v>58</c:v>
                </c:pt>
                <c:pt idx="2603">
                  <c:v>58.020000219345093</c:v>
                </c:pt>
                <c:pt idx="2604">
                  <c:v>58.460000038146973</c:v>
                </c:pt>
                <c:pt idx="2605">
                  <c:v>58.460000038146973</c:v>
                </c:pt>
                <c:pt idx="2606">
                  <c:v>58.460000038146973</c:v>
                </c:pt>
                <c:pt idx="2607">
                  <c:v>58.460000038146973</c:v>
                </c:pt>
                <c:pt idx="2608">
                  <c:v>58.460000038146973</c:v>
                </c:pt>
                <c:pt idx="2609">
                  <c:v>58.460000038146973</c:v>
                </c:pt>
                <c:pt idx="2610">
                  <c:v>58.460000038146973</c:v>
                </c:pt>
                <c:pt idx="2611">
                  <c:v>58.460000038146973</c:v>
                </c:pt>
                <c:pt idx="2612">
                  <c:v>58.460000038146973</c:v>
                </c:pt>
                <c:pt idx="2613">
                  <c:v>58.460000038146973</c:v>
                </c:pt>
                <c:pt idx="2614">
                  <c:v>58.460000038146973</c:v>
                </c:pt>
                <c:pt idx="2615">
                  <c:v>58.460000038146973</c:v>
                </c:pt>
                <c:pt idx="2616">
                  <c:v>58.460000038146973</c:v>
                </c:pt>
                <c:pt idx="2617">
                  <c:v>58.460000038146973</c:v>
                </c:pt>
                <c:pt idx="2618">
                  <c:v>58.460000038146973</c:v>
                </c:pt>
                <c:pt idx="2619">
                  <c:v>58.460000038146973</c:v>
                </c:pt>
                <c:pt idx="2620">
                  <c:v>58.470000028610229</c:v>
                </c:pt>
                <c:pt idx="2621">
                  <c:v>58.470000028610229</c:v>
                </c:pt>
                <c:pt idx="2622">
                  <c:v>58.470000028610229</c:v>
                </c:pt>
                <c:pt idx="2623">
                  <c:v>58.480000019073486</c:v>
                </c:pt>
                <c:pt idx="2624">
                  <c:v>58.5</c:v>
                </c:pt>
                <c:pt idx="2625">
                  <c:v>58.520000219345093</c:v>
                </c:pt>
                <c:pt idx="2626">
                  <c:v>58.550000190734863</c:v>
                </c:pt>
                <c:pt idx="2627">
                  <c:v>58.570000171661377</c:v>
                </c:pt>
                <c:pt idx="2628">
                  <c:v>58.590000152587891</c:v>
                </c:pt>
                <c:pt idx="2629">
                  <c:v>58.620000123977661</c:v>
                </c:pt>
                <c:pt idx="2630">
                  <c:v>58.640000104904175</c:v>
                </c:pt>
                <c:pt idx="2631">
                  <c:v>58.660000085830688</c:v>
                </c:pt>
                <c:pt idx="2632">
                  <c:v>58.680000066757202</c:v>
                </c:pt>
                <c:pt idx="2633">
                  <c:v>58.710000038146973</c:v>
                </c:pt>
                <c:pt idx="2634">
                  <c:v>58.730000019073486</c:v>
                </c:pt>
                <c:pt idx="2635">
                  <c:v>58.75</c:v>
                </c:pt>
                <c:pt idx="2636">
                  <c:v>58.78000020980835</c:v>
                </c:pt>
                <c:pt idx="2637">
                  <c:v>58.800000190734863</c:v>
                </c:pt>
                <c:pt idx="2638">
                  <c:v>58.820000171661377</c:v>
                </c:pt>
                <c:pt idx="2639">
                  <c:v>58.840000152587891</c:v>
                </c:pt>
                <c:pt idx="2640">
                  <c:v>58.870000123977661</c:v>
                </c:pt>
                <c:pt idx="2641">
                  <c:v>58.890000104904175</c:v>
                </c:pt>
                <c:pt idx="2642">
                  <c:v>58.910000085830688</c:v>
                </c:pt>
                <c:pt idx="2643">
                  <c:v>58.940000057220459</c:v>
                </c:pt>
                <c:pt idx="2644">
                  <c:v>58.960000038146973</c:v>
                </c:pt>
                <c:pt idx="2645">
                  <c:v>58.980000019073486</c:v>
                </c:pt>
                <c:pt idx="2646">
                  <c:v>59.010000228881836</c:v>
                </c:pt>
                <c:pt idx="2647">
                  <c:v>59.03000020980835</c:v>
                </c:pt>
                <c:pt idx="2648">
                  <c:v>59.050000190734863</c:v>
                </c:pt>
                <c:pt idx="2649">
                  <c:v>59.070000171661377</c:v>
                </c:pt>
                <c:pt idx="2650">
                  <c:v>59.100000143051147</c:v>
                </c:pt>
                <c:pt idx="2651">
                  <c:v>59.120000123977661</c:v>
                </c:pt>
                <c:pt idx="2652">
                  <c:v>59.140000104904175</c:v>
                </c:pt>
                <c:pt idx="2653">
                  <c:v>59.170000076293945</c:v>
                </c:pt>
                <c:pt idx="2654">
                  <c:v>59.190000057220459</c:v>
                </c:pt>
                <c:pt idx="2655">
                  <c:v>59.210000038146973</c:v>
                </c:pt>
                <c:pt idx="2656">
                  <c:v>59.230000019073486</c:v>
                </c:pt>
                <c:pt idx="2657">
                  <c:v>59.260000228881836</c:v>
                </c:pt>
                <c:pt idx="2658">
                  <c:v>59.28000020980835</c:v>
                </c:pt>
                <c:pt idx="2659">
                  <c:v>59.300000190734863</c:v>
                </c:pt>
                <c:pt idx="2660">
                  <c:v>59.330000162124634</c:v>
                </c:pt>
                <c:pt idx="2661">
                  <c:v>59.350000143051147</c:v>
                </c:pt>
                <c:pt idx="2662">
                  <c:v>59.370000123977661</c:v>
                </c:pt>
                <c:pt idx="2663">
                  <c:v>59.400000095367432</c:v>
                </c:pt>
                <c:pt idx="2664">
                  <c:v>59.420000076293945</c:v>
                </c:pt>
                <c:pt idx="2665">
                  <c:v>59.440000057220459</c:v>
                </c:pt>
                <c:pt idx="2666">
                  <c:v>59.460000038146973</c:v>
                </c:pt>
                <c:pt idx="2667">
                  <c:v>59.490000009536743</c:v>
                </c:pt>
                <c:pt idx="2668">
                  <c:v>59.510000228881836</c:v>
                </c:pt>
                <c:pt idx="2669">
                  <c:v>59.53000020980835</c:v>
                </c:pt>
                <c:pt idx="2670">
                  <c:v>59.56000018119812</c:v>
                </c:pt>
                <c:pt idx="2671">
                  <c:v>59.580000162124634</c:v>
                </c:pt>
                <c:pt idx="2672">
                  <c:v>59.600000143051147</c:v>
                </c:pt>
                <c:pt idx="2673">
                  <c:v>59.620000123977661</c:v>
                </c:pt>
                <c:pt idx="2674">
                  <c:v>59.650000095367432</c:v>
                </c:pt>
                <c:pt idx="2675">
                  <c:v>59.670000076293945</c:v>
                </c:pt>
                <c:pt idx="2676">
                  <c:v>59.690000057220459</c:v>
                </c:pt>
                <c:pt idx="2677">
                  <c:v>59.710000038146973</c:v>
                </c:pt>
                <c:pt idx="2678">
                  <c:v>59.740000009536743</c:v>
                </c:pt>
                <c:pt idx="2679">
                  <c:v>59.760000228881836</c:v>
                </c:pt>
                <c:pt idx="2680">
                  <c:v>59.78000020980835</c:v>
                </c:pt>
                <c:pt idx="2681">
                  <c:v>59.800000190734863</c:v>
                </c:pt>
                <c:pt idx="2682">
                  <c:v>59.830000162124634</c:v>
                </c:pt>
                <c:pt idx="2683">
                  <c:v>59.850000143051147</c:v>
                </c:pt>
                <c:pt idx="2684">
                  <c:v>59.870000123977661</c:v>
                </c:pt>
                <c:pt idx="2685">
                  <c:v>59.900000095367432</c:v>
                </c:pt>
                <c:pt idx="2686">
                  <c:v>59.920000076293945</c:v>
                </c:pt>
                <c:pt idx="2687">
                  <c:v>59.940000057220459</c:v>
                </c:pt>
                <c:pt idx="2688">
                  <c:v>59.960000038146973</c:v>
                </c:pt>
                <c:pt idx="2689">
                  <c:v>59.990000009536743</c:v>
                </c:pt>
                <c:pt idx="2690">
                  <c:v>60.010000228881836</c:v>
                </c:pt>
                <c:pt idx="2691">
                  <c:v>60.03000020980835</c:v>
                </c:pt>
                <c:pt idx="2692">
                  <c:v>60.06000018119812</c:v>
                </c:pt>
                <c:pt idx="2693">
                  <c:v>60.080000162124634</c:v>
                </c:pt>
                <c:pt idx="2694">
                  <c:v>60.100000143051147</c:v>
                </c:pt>
                <c:pt idx="2695">
                  <c:v>60.120000123977661</c:v>
                </c:pt>
                <c:pt idx="2696">
                  <c:v>60.150000095367432</c:v>
                </c:pt>
                <c:pt idx="2697">
                  <c:v>60.170000076293945</c:v>
                </c:pt>
                <c:pt idx="2698">
                  <c:v>60.190000057220459</c:v>
                </c:pt>
                <c:pt idx="2699">
                  <c:v>60.220000028610229</c:v>
                </c:pt>
                <c:pt idx="2700">
                  <c:v>60.240000009536743</c:v>
                </c:pt>
                <c:pt idx="2701">
                  <c:v>60.260000228881836</c:v>
                </c:pt>
                <c:pt idx="2702">
                  <c:v>60.290000200271606</c:v>
                </c:pt>
                <c:pt idx="2703">
                  <c:v>60.31000018119812</c:v>
                </c:pt>
                <c:pt idx="2704">
                  <c:v>60.330000162124634</c:v>
                </c:pt>
                <c:pt idx="2705">
                  <c:v>60.350000143051147</c:v>
                </c:pt>
                <c:pt idx="2706">
                  <c:v>60.380000114440918</c:v>
                </c:pt>
                <c:pt idx="2707">
                  <c:v>60.400000095367432</c:v>
                </c:pt>
                <c:pt idx="2708">
                  <c:v>60.420000076293945</c:v>
                </c:pt>
                <c:pt idx="2709">
                  <c:v>60.450000047683716</c:v>
                </c:pt>
                <c:pt idx="2710">
                  <c:v>60.470000028610229</c:v>
                </c:pt>
                <c:pt idx="2711">
                  <c:v>60.490000009536743</c:v>
                </c:pt>
                <c:pt idx="2712">
                  <c:v>60.510000228881836</c:v>
                </c:pt>
                <c:pt idx="2713">
                  <c:v>60.540000200271606</c:v>
                </c:pt>
                <c:pt idx="2714">
                  <c:v>60.56000018119812</c:v>
                </c:pt>
                <c:pt idx="2715">
                  <c:v>60.580000162124634</c:v>
                </c:pt>
                <c:pt idx="2716">
                  <c:v>60.610000133514404</c:v>
                </c:pt>
                <c:pt idx="2717">
                  <c:v>60.630000114440918</c:v>
                </c:pt>
                <c:pt idx="2718">
                  <c:v>60.650000095367432</c:v>
                </c:pt>
                <c:pt idx="2719">
                  <c:v>60.680000066757202</c:v>
                </c:pt>
                <c:pt idx="2720">
                  <c:v>60.700000047683716</c:v>
                </c:pt>
                <c:pt idx="2721">
                  <c:v>60.720000028610229</c:v>
                </c:pt>
                <c:pt idx="2722">
                  <c:v>60.740000009536743</c:v>
                </c:pt>
                <c:pt idx="2723">
                  <c:v>60.770000219345093</c:v>
                </c:pt>
                <c:pt idx="2724">
                  <c:v>60.790000200271606</c:v>
                </c:pt>
                <c:pt idx="2725">
                  <c:v>60.81000018119812</c:v>
                </c:pt>
                <c:pt idx="2726">
                  <c:v>60.840000152587891</c:v>
                </c:pt>
                <c:pt idx="2727">
                  <c:v>60.860000133514404</c:v>
                </c:pt>
                <c:pt idx="2728">
                  <c:v>60.880000114440918</c:v>
                </c:pt>
                <c:pt idx="2729">
                  <c:v>60.900000095367432</c:v>
                </c:pt>
                <c:pt idx="2730">
                  <c:v>60.930000066757202</c:v>
                </c:pt>
                <c:pt idx="2731">
                  <c:v>60.950000047683716</c:v>
                </c:pt>
                <c:pt idx="2732">
                  <c:v>60.970000028610229</c:v>
                </c:pt>
                <c:pt idx="2733">
                  <c:v>61</c:v>
                </c:pt>
                <c:pt idx="2734">
                  <c:v>61.020000219345093</c:v>
                </c:pt>
                <c:pt idx="2735">
                  <c:v>61.040000200271606</c:v>
                </c:pt>
                <c:pt idx="2736">
                  <c:v>61.070000171661377</c:v>
                </c:pt>
                <c:pt idx="2737">
                  <c:v>61.090000152587891</c:v>
                </c:pt>
                <c:pt idx="2738">
                  <c:v>61.110000133514404</c:v>
                </c:pt>
                <c:pt idx="2739">
                  <c:v>61.130000114440918</c:v>
                </c:pt>
                <c:pt idx="2740">
                  <c:v>61.160000085830688</c:v>
                </c:pt>
                <c:pt idx="2741">
                  <c:v>61.180000066757202</c:v>
                </c:pt>
                <c:pt idx="2742">
                  <c:v>61.200000047683716</c:v>
                </c:pt>
                <c:pt idx="2743">
                  <c:v>61.230000019073486</c:v>
                </c:pt>
                <c:pt idx="2744">
                  <c:v>61.25</c:v>
                </c:pt>
                <c:pt idx="2745">
                  <c:v>61.270000219345093</c:v>
                </c:pt>
                <c:pt idx="2746">
                  <c:v>61.290000200271606</c:v>
                </c:pt>
                <c:pt idx="2747">
                  <c:v>61.320000171661377</c:v>
                </c:pt>
                <c:pt idx="2748">
                  <c:v>61.340000152587891</c:v>
                </c:pt>
                <c:pt idx="2749">
                  <c:v>61.360000133514404</c:v>
                </c:pt>
                <c:pt idx="2750">
                  <c:v>61.390000104904175</c:v>
                </c:pt>
                <c:pt idx="2751">
                  <c:v>61.410000085830688</c:v>
                </c:pt>
                <c:pt idx="2752">
                  <c:v>61.430000066757202</c:v>
                </c:pt>
                <c:pt idx="2753">
                  <c:v>61.460000038146973</c:v>
                </c:pt>
                <c:pt idx="2754">
                  <c:v>61.480000019073486</c:v>
                </c:pt>
                <c:pt idx="2755">
                  <c:v>61.5</c:v>
                </c:pt>
                <c:pt idx="2756">
                  <c:v>61.520000219345093</c:v>
                </c:pt>
                <c:pt idx="2757">
                  <c:v>61.550000190734863</c:v>
                </c:pt>
                <c:pt idx="2758">
                  <c:v>61.570000171661377</c:v>
                </c:pt>
                <c:pt idx="2759">
                  <c:v>61.590000152587891</c:v>
                </c:pt>
                <c:pt idx="2760">
                  <c:v>61.610000133514404</c:v>
                </c:pt>
                <c:pt idx="2761">
                  <c:v>61.640000104904175</c:v>
                </c:pt>
                <c:pt idx="2762">
                  <c:v>61.660000085830688</c:v>
                </c:pt>
                <c:pt idx="2763">
                  <c:v>61.680000066757202</c:v>
                </c:pt>
                <c:pt idx="2764">
                  <c:v>61.710000038146973</c:v>
                </c:pt>
                <c:pt idx="2765">
                  <c:v>61.730000019073486</c:v>
                </c:pt>
                <c:pt idx="2766">
                  <c:v>61.75</c:v>
                </c:pt>
                <c:pt idx="2767">
                  <c:v>61.770000219345093</c:v>
                </c:pt>
                <c:pt idx="2768">
                  <c:v>61.800000190734863</c:v>
                </c:pt>
                <c:pt idx="2769">
                  <c:v>61.820000171661377</c:v>
                </c:pt>
                <c:pt idx="2770">
                  <c:v>61.840000152587891</c:v>
                </c:pt>
                <c:pt idx="2771">
                  <c:v>61.870000123977661</c:v>
                </c:pt>
                <c:pt idx="2772">
                  <c:v>61.890000104904175</c:v>
                </c:pt>
                <c:pt idx="2773">
                  <c:v>61.910000085830688</c:v>
                </c:pt>
                <c:pt idx="2774">
                  <c:v>61.930000066757202</c:v>
                </c:pt>
                <c:pt idx="2775">
                  <c:v>61.960000038146973</c:v>
                </c:pt>
                <c:pt idx="2776">
                  <c:v>61.980000019073486</c:v>
                </c:pt>
                <c:pt idx="2777">
                  <c:v>62</c:v>
                </c:pt>
                <c:pt idx="2778">
                  <c:v>62.020000219345093</c:v>
                </c:pt>
                <c:pt idx="2779">
                  <c:v>62.050000190734863</c:v>
                </c:pt>
                <c:pt idx="2780">
                  <c:v>62.070000171661377</c:v>
                </c:pt>
                <c:pt idx="2781">
                  <c:v>62.090000152587891</c:v>
                </c:pt>
                <c:pt idx="2782">
                  <c:v>62.120000123977661</c:v>
                </c:pt>
                <c:pt idx="2783">
                  <c:v>62.140000104904175</c:v>
                </c:pt>
                <c:pt idx="2784">
                  <c:v>62.160000085830688</c:v>
                </c:pt>
                <c:pt idx="2785">
                  <c:v>62.180000066757202</c:v>
                </c:pt>
                <c:pt idx="2786">
                  <c:v>62.210000038146973</c:v>
                </c:pt>
                <c:pt idx="2787">
                  <c:v>62.230000019073486</c:v>
                </c:pt>
                <c:pt idx="2788">
                  <c:v>62.25</c:v>
                </c:pt>
                <c:pt idx="2789">
                  <c:v>62.28000020980835</c:v>
                </c:pt>
                <c:pt idx="2790">
                  <c:v>62.300000190734863</c:v>
                </c:pt>
                <c:pt idx="2791">
                  <c:v>62.320000171661377</c:v>
                </c:pt>
                <c:pt idx="2792">
                  <c:v>62.340000152587891</c:v>
                </c:pt>
                <c:pt idx="2793">
                  <c:v>62.370000123977661</c:v>
                </c:pt>
                <c:pt idx="2794">
                  <c:v>62.390000104904175</c:v>
                </c:pt>
                <c:pt idx="2795">
                  <c:v>62.410000085830688</c:v>
                </c:pt>
                <c:pt idx="2796">
                  <c:v>62.440000057220459</c:v>
                </c:pt>
                <c:pt idx="2797">
                  <c:v>62.460000038146973</c:v>
                </c:pt>
                <c:pt idx="2798">
                  <c:v>62.480000019073486</c:v>
                </c:pt>
                <c:pt idx="2799">
                  <c:v>62.510000228881836</c:v>
                </c:pt>
                <c:pt idx="2800">
                  <c:v>62.53000020980835</c:v>
                </c:pt>
                <c:pt idx="2801">
                  <c:v>62.550000190734863</c:v>
                </c:pt>
                <c:pt idx="2802">
                  <c:v>62.570000171661377</c:v>
                </c:pt>
                <c:pt idx="2803">
                  <c:v>62.600000143051147</c:v>
                </c:pt>
                <c:pt idx="2804">
                  <c:v>62.620000123977661</c:v>
                </c:pt>
                <c:pt idx="2805">
                  <c:v>62.640000104904175</c:v>
                </c:pt>
                <c:pt idx="2806">
                  <c:v>62.670000076293945</c:v>
                </c:pt>
                <c:pt idx="2807">
                  <c:v>62.690000057220459</c:v>
                </c:pt>
                <c:pt idx="2808">
                  <c:v>62.710000038146973</c:v>
                </c:pt>
                <c:pt idx="2809">
                  <c:v>62.740000009536743</c:v>
                </c:pt>
                <c:pt idx="2810">
                  <c:v>62.760000228881836</c:v>
                </c:pt>
                <c:pt idx="2811">
                  <c:v>62.78000020980835</c:v>
                </c:pt>
                <c:pt idx="2812">
                  <c:v>62.800000190734863</c:v>
                </c:pt>
                <c:pt idx="2813">
                  <c:v>62.830000162124634</c:v>
                </c:pt>
                <c:pt idx="2814">
                  <c:v>62.850000143051147</c:v>
                </c:pt>
                <c:pt idx="2815">
                  <c:v>62.870000123977661</c:v>
                </c:pt>
                <c:pt idx="2816">
                  <c:v>62.900000095367432</c:v>
                </c:pt>
                <c:pt idx="2817">
                  <c:v>62.920000076293945</c:v>
                </c:pt>
                <c:pt idx="2818">
                  <c:v>62.940000057220459</c:v>
                </c:pt>
                <c:pt idx="2819">
                  <c:v>62.960000038146973</c:v>
                </c:pt>
                <c:pt idx="2820">
                  <c:v>62.990000009536743</c:v>
                </c:pt>
                <c:pt idx="2821">
                  <c:v>63.010000228881836</c:v>
                </c:pt>
                <c:pt idx="2822">
                  <c:v>63.03000020980835</c:v>
                </c:pt>
                <c:pt idx="2823">
                  <c:v>63.06000018119812</c:v>
                </c:pt>
                <c:pt idx="2824">
                  <c:v>63.080000162124634</c:v>
                </c:pt>
                <c:pt idx="2825">
                  <c:v>63.100000143051147</c:v>
                </c:pt>
                <c:pt idx="2826">
                  <c:v>63.130000114440918</c:v>
                </c:pt>
                <c:pt idx="2827">
                  <c:v>63.150000095367432</c:v>
                </c:pt>
                <c:pt idx="2828">
                  <c:v>63.170000076293945</c:v>
                </c:pt>
                <c:pt idx="2829">
                  <c:v>63.190000057220459</c:v>
                </c:pt>
                <c:pt idx="2830">
                  <c:v>63.220000028610229</c:v>
                </c:pt>
                <c:pt idx="2831">
                  <c:v>63.240000009536743</c:v>
                </c:pt>
                <c:pt idx="2832">
                  <c:v>63.260000228881836</c:v>
                </c:pt>
                <c:pt idx="2833">
                  <c:v>63.290000200271606</c:v>
                </c:pt>
                <c:pt idx="2834">
                  <c:v>63.31000018119812</c:v>
                </c:pt>
                <c:pt idx="2835">
                  <c:v>63.330000162124634</c:v>
                </c:pt>
                <c:pt idx="2836">
                  <c:v>63.350000143051147</c:v>
                </c:pt>
                <c:pt idx="2837">
                  <c:v>63.380000114440918</c:v>
                </c:pt>
                <c:pt idx="2838">
                  <c:v>63.400000095367432</c:v>
                </c:pt>
                <c:pt idx="2839">
                  <c:v>63.420000076293945</c:v>
                </c:pt>
                <c:pt idx="2840">
                  <c:v>63.450000047683716</c:v>
                </c:pt>
                <c:pt idx="2841">
                  <c:v>63.470000028610229</c:v>
                </c:pt>
                <c:pt idx="2842">
                  <c:v>63.950000047683716</c:v>
                </c:pt>
                <c:pt idx="2843">
                  <c:v>63.950000047683716</c:v>
                </c:pt>
                <c:pt idx="2844">
                  <c:v>63.950000047683716</c:v>
                </c:pt>
                <c:pt idx="2845">
                  <c:v>63.950000047683716</c:v>
                </c:pt>
                <c:pt idx="2846">
                  <c:v>63.950000047683716</c:v>
                </c:pt>
                <c:pt idx="2847">
                  <c:v>63.950000047683716</c:v>
                </c:pt>
                <c:pt idx="2848">
                  <c:v>63.950000047683716</c:v>
                </c:pt>
                <c:pt idx="2849">
                  <c:v>63.950000047683716</c:v>
                </c:pt>
                <c:pt idx="2850">
                  <c:v>63.950000047683716</c:v>
                </c:pt>
                <c:pt idx="2851">
                  <c:v>63.950000047683716</c:v>
                </c:pt>
                <c:pt idx="2852">
                  <c:v>63.950000047683716</c:v>
                </c:pt>
                <c:pt idx="2853">
                  <c:v>63.950000047683716</c:v>
                </c:pt>
                <c:pt idx="2854">
                  <c:v>63.950000047683716</c:v>
                </c:pt>
                <c:pt idx="2855">
                  <c:v>63.950000047683716</c:v>
                </c:pt>
                <c:pt idx="2856">
                  <c:v>63.950000047683716</c:v>
                </c:pt>
                <c:pt idx="2857">
                  <c:v>63.950000047683716</c:v>
                </c:pt>
                <c:pt idx="2858">
                  <c:v>63.950000047683716</c:v>
                </c:pt>
                <c:pt idx="2859">
                  <c:v>63.950000047683716</c:v>
                </c:pt>
                <c:pt idx="2860">
                  <c:v>63.950000047683716</c:v>
                </c:pt>
                <c:pt idx="2861">
                  <c:v>63.950000047683716</c:v>
                </c:pt>
                <c:pt idx="2862">
                  <c:v>63.950000047683716</c:v>
                </c:pt>
                <c:pt idx="2863">
                  <c:v>63.970000028610229</c:v>
                </c:pt>
                <c:pt idx="2864">
                  <c:v>63.990000009536743</c:v>
                </c:pt>
                <c:pt idx="2865">
                  <c:v>64.010000228881836</c:v>
                </c:pt>
                <c:pt idx="2866">
                  <c:v>64.040000200271606</c:v>
                </c:pt>
                <c:pt idx="2867">
                  <c:v>64.06000018119812</c:v>
                </c:pt>
                <c:pt idx="2868">
                  <c:v>64.080000162124634</c:v>
                </c:pt>
                <c:pt idx="2869">
                  <c:v>64.110000133514404</c:v>
                </c:pt>
                <c:pt idx="2870">
                  <c:v>64.130000114440918</c:v>
                </c:pt>
                <c:pt idx="2871">
                  <c:v>64.150000095367432</c:v>
                </c:pt>
                <c:pt idx="2872">
                  <c:v>64.180000066757202</c:v>
                </c:pt>
                <c:pt idx="2873">
                  <c:v>64.200000047683716</c:v>
                </c:pt>
                <c:pt idx="2874">
                  <c:v>64.220000028610229</c:v>
                </c:pt>
                <c:pt idx="2875">
                  <c:v>64.240000009536743</c:v>
                </c:pt>
                <c:pt idx="2876">
                  <c:v>64.270000219345093</c:v>
                </c:pt>
                <c:pt idx="2877">
                  <c:v>64.290000200271606</c:v>
                </c:pt>
                <c:pt idx="2878">
                  <c:v>64.31000018119812</c:v>
                </c:pt>
                <c:pt idx="2879">
                  <c:v>64.340000152587891</c:v>
                </c:pt>
                <c:pt idx="2880">
                  <c:v>64.360000133514404</c:v>
                </c:pt>
                <c:pt idx="2881">
                  <c:v>64.380000114440918</c:v>
                </c:pt>
                <c:pt idx="2882">
                  <c:v>64.400000095367432</c:v>
                </c:pt>
                <c:pt idx="2883">
                  <c:v>64.430000066757202</c:v>
                </c:pt>
                <c:pt idx="2884">
                  <c:v>64.450000047683716</c:v>
                </c:pt>
                <c:pt idx="2885">
                  <c:v>64.470000028610229</c:v>
                </c:pt>
                <c:pt idx="2886">
                  <c:v>64.5</c:v>
                </c:pt>
                <c:pt idx="2887">
                  <c:v>64.520000219345093</c:v>
                </c:pt>
                <c:pt idx="2888">
                  <c:v>64.540000200271606</c:v>
                </c:pt>
                <c:pt idx="2889">
                  <c:v>64.570000171661377</c:v>
                </c:pt>
                <c:pt idx="2890">
                  <c:v>64.590000152587891</c:v>
                </c:pt>
                <c:pt idx="2891">
                  <c:v>64.610000133514404</c:v>
                </c:pt>
                <c:pt idx="2892">
                  <c:v>64.630000114440918</c:v>
                </c:pt>
                <c:pt idx="2893">
                  <c:v>64.660000085830688</c:v>
                </c:pt>
                <c:pt idx="2894">
                  <c:v>64.680000066757202</c:v>
                </c:pt>
                <c:pt idx="2895">
                  <c:v>64.700000047683716</c:v>
                </c:pt>
                <c:pt idx="2896">
                  <c:v>64.730000019073486</c:v>
                </c:pt>
                <c:pt idx="2897">
                  <c:v>64.75</c:v>
                </c:pt>
                <c:pt idx="2898">
                  <c:v>64.770000219345093</c:v>
                </c:pt>
                <c:pt idx="2899">
                  <c:v>64.790000200271606</c:v>
                </c:pt>
                <c:pt idx="2900">
                  <c:v>64.820000171661377</c:v>
                </c:pt>
                <c:pt idx="2901">
                  <c:v>64.840000152587891</c:v>
                </c:pt>
                <c:pt idx="2902">
                  <c:v>64.860000133514404</c:v>
                </c:pt>
                <c:pt idx="2903">
                  <c:v>64.890000104904175</c:v>
                </c:pt>
                <c:pt idx="2904">
                  <c:v>64.910000085830688</c:v>
                </c:pt>
                <c:pt idx="2905">
                  <c:v>64.930000066757202</c:v>
                </c:pt>
                <c:pt idx="2906">
                  <c:v>64.960000038146973</c:v>
                </c:pt>
                <c:pt idx="2907">
                  <c:v>64.980000019073486</c:v>
                </c:pt>
                <c:pt idx="2908">
                  <c:v>65</c:v>
                </c:pt>
                <c:pt idx="2909">
                  <c:v>65.020000219345093</c:v>
                </c:pt>
                <c:pt idx="2910">
                  <c:v>65.050000190734863</c:v>
                </c:pt>
                <c:pt idx="2911">
                  <c:v>65.070000171661377</c:v>
                </c:pt>
                <c:pt idx="2912">
                  <c:v>65.090000152587891</c:v>
                </c:pt>
                <c:pt idx="2913">
                  <c:v>65.120000123977661</c:v>
                </c:pt>
                <c:pt idx="2914">
                  <c:v>65.140000104904175</c:v>
                </c:pt>
                <c:pt idx="2915">
                  <c:v>65.160000085830688</c:v>
                </c:pt>
                <c:pt idx="2916">
                  <c:v>65.180000066757202</c:v>
                </c:pt>
                <c:pt idx="2917">
                  <c:v>65.210000038146973</c:v>
                </c:pt>
                <c:pt idx="2918">
                  <c:v>65.230000019073486</c:v>
                </c:pt>
                <c:pt idx="2919">
                  <c:v>65.25</c:v>
                </c:pt>
                <c:pt idx="2920">
                  <c:v>65.28000020980835</c:v>
                </c:pt>
                <c:pt idx="2921">
                  <c:v>65.300000190734863</c:v>
                </c:pt>
                <c:pt idx="2922">
                  <c:v>65.320000171661377</c:v>
                </c:pt>
                <c:pt idx="2923">
                  <c:v>65.350000143051147</c:v>
                </c:pt>
                <c:pt idx="2924">
                  <c:v>65.370000123977661</c:v>
                </c:pt>
                <c:pt idx="2925">
                  <c:v>65.390000104904175</c:v>
                </c:pt>
                <c:pt idx="2926">
                  <c:v>65.410000085830688</c:v>
                </c:pt>
                <c:pt idx="2927">
                  <c:v>65.440000057220459</c:v>
                </c:pt>
                <c:pt idx="2928">
                  <c:v>65.460000038146973</c:v>
                </c:pt>
                <c:pt idx="2929">
                  <c:v>65.480000019073486</c:v>
                </c:pt>
                <c:pt idx="2930">
                  <c:v>65.510000228881836</c:v>
                </c:pt>
                <c:pt idx="2931">
                  <c:v>65.53000020980835</c:v>
                </c:pt>
                <c:pt idx="2932">
                  <c:v>65.550000190734863</c:v>
                </c:pt>
                <c:pt idx="2933">
                  <c:v>65.570000171661377</c:v>
                </c:pt>
                <c:pt idx="2934">
                  <c:v>65.600000143051147</c:v>
                </c:pt>
                <c:pt idx="2935">
                  <c:v>65.620000123977661</c:v>
                </c:pt>
                <c:pt idx="2936">
                  <c:v>65.640000104904175</c:v>
                </c:pt>
                <c:pt idx="2937">
                  <c:v>65.670000076293945</c:v>
                </c:pt>
                <c:pt idx="2938">
                  <c:v>65.690000057220459</c:v>
                </c:pt>
                <c:pt idx="2939">
                  <c:v>65.710000038146973</c:v>
                </c:pt>
                <c:pt idx="2940">
                  <c:v>65.730000019073486</c:v>
                </c:pt>
                <c:pt idx="2941">
                  <c:v>65.760000228881836</c:v>
                </c:pt>
                <c:pt idx="2942">
                  <c:v>65.78000020980835</c:v>
                </c:pt>
                <c:pt idx="2943">
                  <c:v>65.800000190734863</c:v>
                </c:pt>
                <c:pt idx="2944">
                  <c:v>65.820000171661377</c:v>
                </c:pt>
                <c:pt idx="2945">
                  <c:v>65.850000143051147</c:v>
                </c:pt>
                <c:pt idx="2946">
                  <c:v>65.870000123977661</c:v>
                </c:pt>
                <c:pt idx="2947">
                  <c:v>65.890000104904175</c:v>
                </c:pt>
                <c:pt idx="2948">
                  <c:v>65.920000076293945</c:v>
                </c:pt>
                <c:pt idx="2949">
                  <c:v>65.940000057220459</c:v>
                </c:pt>
                <c:pt idx="2950">
                  <c:v>65.960000038146973</c:v>
                </c:pt>
                <c:pt idx="2951">
                  <c:v>65.990000009536743</c:v>
                </c:pt>
                <c:pt idx="2952">
                  <c:v>66.010000228881836</c:v>
                </c:pt>
                <c:pt idx="2953">
                  <c:v>66.03000020980835</c:v>
                </c:pt>
                <c:pt idx="2954">
                  <c:v>66.050000190734863</c:v>
                </c:pt>
                <c:pt idx="2955">
                  <c:v>66.070000171661377</c:v>
                </c:pt>
                <c:pt idx="2956">
                  <c:v>66.100000143051147</c:v>
                </c:pt>
                <c:pt idx="2957">
                  <c:v>66.120000123977661</c:v>
                </c:pt>
                <c:pt idx="2958">
                  <c:v>66.140000104904175</c:v>
                </c:pt>
                <c:pt idx="2959">
                  <c:v>66.170000076293945</c:v>
                </c:pt>
                <c:pt idx="2960">
                  <c:v>66.190000057220459</c:v>
                </c:pt>
                <c:pt idx="2961">
                  <c:v>66.210000038146973</c:v>
                </c:pt>
                <c:pt idx="2962">
                  <c:v>66.240000009536743</c:v>
                </c:pt>
                <c:pt idx="2963">
                  <c:v>66.260000228881836</c:v>
                </c:pt>
                <c:pt idx="2964">
                  <c:v>66.28000020980835</c:v>
                </c:pt>
                <c:pt idx="2965">
                  <c:v>66.300000190734863</c:v>
                </c:pt>
                <c:pt idx="2966">
                  <c:v>66.330000162124634</c:v>
                </c:pt>
                <c:pt idx="2967">
                  <c:v>66.350000143051147</c:v>
                </c:pt>
                <c:pt idx="2968">
                  <c:v>66.370000123977661</c:v>
                </c:pt>
                <c:pt idx="2969">
                  <c:v>66.400000095367432</c:v>
                </c:pt>
                <c:pt idx="2970">
                  <c:v>66.420000076293945</c:v>
                </c:pt>
                <c:pt idx="2971">
                  <c:v>66.440000057220459</c:v>
                </c:pt>
                <c:pt idx="2972">
                  <c:v>66.460000038146973</c:v>
                </c:pt>
                <c:pt idx="2973">
                  <c:v>66.490000009536743</c:v>
                </c:pt>
                <c:pt idx="2974">
                  <c:v>66.510000228881836</c:v>
                </c:pt>
                <c:pt idx="2975">
                  <c:v>66.53000020980835</c:v>
                </c:pt>
                <c:pt idx="2976">
                  <c:v>66.56000018119812</c:v>
                </c:pt>
                <c:pt idx="2977">
                  <c:v>66.580000162124634</c:v>
                </c:pt>
                <c:pt idx="2978">
                  <c:v>66.600000143051147</c:v>
                </c:pt>
                <c:pt idx="2979">
                  <c:v>66.630000114440918</c:v>
                </c:pt>
                <c:pt idx="2980">
                  <c:v>66.650000095367432</c:v>
                </c:pt>
                <c:pt idx="2981">
                  <c:v>66.670000076293945</c:v>
                </c:pt>
                <c:pt idx="2982">
                  <c:v>66.690000057220459</c:v>
                </c:pt>
                <c:pt idx="2983">
                  <c:v>66.720000028610229</c:v>
                </c:pt>
                <c:pt idx="2984">
                  <c:v>66.740000009536743</c:v>
                </c:pt>
                <c:pt idx="2985">
                  <c:v>66.760000228881836</c:v>
                </c:pt>
                <c:pt idx="2986">
                  <c:v>66.790000200271606</c:v>
                </c:pt>
                <c:pt idx="2987">
                  <c:v>66.81000018119812</c:v>
                </c:pt>
                <c:pt idx="2988">
                  <c:v>66.830000162124634</c:v>
                </c:pt>
                <c:pt idx="2989">
                  <c:v>66.850000143051147</c:v>
                </c:pt>
                <c:pt idx="2990">
                  <c:v>66.880000114440918</c:v>
                </c:pt>
                <c:pt idx="2991">
                  <c:v>66.900000095367432</c:v>
                </c:pt>
                <c:pt idx="2992">
                  <c:v>66.920000076293945</c:v>
                </c:pt>
                <c:pt idx="2993">
                  <c:v>66.950000047683716</c:v>
                </c:pt>
                <c:pt idx="2994">
                  <c:v>66.970000028610229</c:v>
                </c:pt>
                <c:pt idx="2995">
                  <c:v>66.990000009536743</c:v>
                </c:pt>
                <c:pt idx="2996">
                  <c:v>67.020000219345093</c:v>
                </c:pt>
                <c:pt idx="2997">
                  <c:v>67.040000200271606</c:v>
                </c:pt>
                <c:pt idx="2998">
                  <c:v>67.06000018119812</c:v>
                </c:pt>
                <c:pt idx="2999">
                  <c:v>67.080000162124634</c:v>
                </c:pt>
                <c:pt idx="3000">
                  <c:v>67.110000133514404</c:v>
                </c:pt>
                <c:pt idx="3001">
                  <c:v>67.130000114440918</c:v>
                </c:pt>
                <c:pt idx="3002">
                  <c:v>67.150000095367432</c:v>
                </c:pt>
                <c:pt idx="3003">
                  <c:v>67.180000066757202</c:v>
                </c:pt>
                <c:pt idx="3004">
                  <c:v>67.200000047683716</c:v>
                </c:pt>
                <c:pt idx="3005">
                  <c:v>67.220000028610229</c:v>
                </c:pt>
                <c:pt idx="3006">
                  <c:v>67.240000009536743</c:v>
                </c:pt>
                <c:pt idx="3007">
                  <c:v>67.270000219345093</c:v>
                </c:pt>
                <c:pt idx="3008">
                  <c:v>67.290000200271606</c:v>
                </c:pt>
                <c:pt idx="3009">
                  <c:v>67.31000018119812</c:v>
                </c:pt>
                <c:pt idx="3010">
                  <c:v>67.340000152587891</c:v>
                </c:pt>
                <c:pt idx="3011">
                  <c:v>67.360000133514404</c:v>
                </c:pt>
                <c:pt idx="3012">
                  <c:v>67.380000114440918</c:v>
                </c:pt>
                <c:pt idx="3013">
                  <c:v>67.410000085830688</c:v>
                </c:pt>
                <c:pt idx="3014">
                  <c:v>67.430000066757202</c:v>
                </c:pt>
                <c:pt idx="3015">
                  <c:v>67.450000047683716</c:v>
                </c:pt>
                <c:pt idx="3016">
                  <c:v>67.470000028610229</c:v>
                </c:pt>
                <c:pt idx="3017">
                  <c:v>67.5</c:v>
                </c:pt>
                <c:pt idx="3018">
                  <c:v>67.520000219345093</c:v>
                </c:pt>
                <c:pt idx="3019">
                  <c:v>67.540000200271606</c:v>
                </c:pt>
                <c:pt idx="3020">
                  <c:v>67.570000171661377</c:v>
                </c:pt>
                <c:pt idx="3021">
                  <c:v>67.590000152587891</c:v>
                </c:pt>
                <c:pt idx="3022">
                  <c:v>67.610000133514404</c:v>
                </c:pt>
                <c:pt idx="3023">
                  <c:v>67.630000114440918</c:v>
                </c:pt>
                <c:pt idx="3024">
                  <c:v>67.660000085830688</c:v>
                </c:pt>
                <c:pt idx="3025">
                  <c:v>67.680000066757202</c:v>
                </c:pt>
                <c:pt idx="3026">
                  <c:v>67.700000047683716</c:v>
                </c:pt>
                <c:pt idx="3027">
                  <c:v>67.730000019073486</c:v>
                </c:pt>
                <c:pt idx="3028">
                  <c:v>67.75</c:v>
                </c:pt>
                <c:pt idx="3029">
                  <c:v>67.770000219345093</c:v>
                </c:pt>
                <c:pt idx="3030">
                  <c:v>67.790000200271606</c:v>
                </c:pt>
                <c:pt idx="3031">
                  <c:v>67.820000171661377</c:v>
                </c:pt>
                <c:pt idx="3032">
                  <c:v>67.840000152587891</c:v>
                </c:pt>
                <c:pt idx="3033">
                  <c:v>67.860000133514404</c:v>
                </c:pt>
                <c:pt idx="3034">
                  <c:v>67.890000104904175</c:v>
                </c:pt>
                <c:pt idx="3035">
                  <c:v>67.910000085830688</c:v>
                </c:pt>
                <c:pt idx="3036">
                  <c:v>67.930000066757202</c:v>
                </c:pt>
                <c:pt idx="3037">
                  <c:v>67.950000047683716</c:v>
                </c:pt>
                <c:pt idx="3038">
                  <c:v>67.980000019073486</c:v>
                </c:pt>
                <c:pt idx="3039">
                  <c:v>68</c:v>
                </c:pt>
                <c:pt idx="3040">
                  <c:v>68.020000219345093</c:v>
                </c:pt>
                <c:pt idx="3041">
                  <c:v>68.050000190734863</c:v>
                </c:pt>
                <c:pt idx="3042">
                  <c:v>68.070000171661377</c:v>
                </c:pt>
                <c:pt idx="3043">
                  <c:v>68.090000152587891</c:v>
                </c:pt>
                <c:pt idx="3044">
                  <c:v>68.110000133514404</c:v>
                </c:pt>
                <c:pt idx="3045">
                  <c:v>68.130000114440918</c:v>
                </c:pt>
                <c:pt idx="3046">
                  <c:v>68.160000085830688</c:v>
                </c:pt>
                <c:pt idx="3047">
                  <c:v>68.180000066757202</c:v>
                </c:pt>
                <c:pt idx="3048">
                  <c:v>68.200000047683716</c:v>
                </c:pt>
                <c:pt idx="3049">
                  <c:v>68.230000019073486</c:v>
                </c:pt>
                <c:pt idx="3050">
                  <c:v>68.25</c:v>
                </c:pt>
                <c:pt idx="3051">
                  <c:v>68.270000219345093</c:v>
                </c:pt>
                <c:pt idx="3052">
                  <c:v>68.290000200271606</c:v>
                </c:pt>
                <c:pt idx="3053">
                  <c:v>68.320000171661377</c:v>
                </c:pt>
                <c:pt idx="3054">
                  <c:v>68.340000152587891</c:v>
                </c:pt>
                <c:pt idx="3055">
                  <c:v>68.360000133514404</c:v>
                </c:pt>
                <c:pt idx="3056">
                  <c:v>68.390000104904175</c:v>
                </c:pt>
                <c:pt idx="3057">
                  <c:v>68.410000085830688</c:v>
                </c:pt>
                <c:pt idx="3058">
                  <c:v>68.430000066757202</c:v>
                </c:pt>
                <c:pt idx="3059">
                  <c:v>68.460000038146973</c:v>
                </c:pt>
                <c:pt idx="3060">
                  <c:v>68.480000019073486</c:v>
                </c:pt>
                <c:pt idx="3061">
                  <c:v>68.5</c:v>
                </c:pt>
                <c:pt idx="3062">
                  <c:v>68.520000219345093</c:v>
                </c:pt>
                <c:pt idx="3063">
                  <c:v>68.550000190734863</c:v>
                </c:pt>
                <c:pt idx="3064">
                  <c:v>68.570000171661377</c:v>
                </c:pt>
                <c:pt idx="3065">
                  <c:v>68.590000152587891</c:v>
                </c:pt>
                <c:pt idx="3066">
                  <c:v>68.620000123977661</c:v>
                </c:pt>
                <c:pt idx="3067">
                  <c:v>68.640000104904175</c:v>
                </c:pt>
                <c:pt idx="3068">
                  <c:v>68.660000085830688</c:v>
                </c:pt>
                <c:pt idx="3069">
                  <c:v>68.680000066757202</c:v>
                </c:pt>
                <c:pt idx="3070">
                  <c:v>68.710000038146973</c:v>
                </c:pt>
                <c:pt idx="3071">
                  <c:v>68.730000019073486</c:v>
                </c:pt>
                <c:pt idx="3072">
                  <c:v>68.75</c:v>
                </c:pt>
                <c:pt idx="3073">
                  <c:v>68.78000020980835</c:v>
                </c:pt>
                <c:pt idx="3074">
                  <c:v>68.800000190734863</c:v>
                </c:pt>
                <c:pt idx="3075">
                  <c:v>68.820000171661377</c:v>
                </c:pt>
                <c:pt idx="3076">
                  <c:v>68.850000143051147</c:v>
                </c:pt>
                <c:pt idx="3077">
                  <c:v>68.870000123977661</c:v>
                </c:pt>
                <c:pt idx="3078">
                  <c:v>68.890000104904175</c:v>
                </c:pt>
                <c:pt idx="3079">
                  <c:v>68.910000085830688</c:v>
                </c:pt>
                <c:pt idx="3080">
                  <c:v>68.940000057220459</c:v>
                </c:pt>
                <c:pt idx="3081">
                  <c:v>68.960000038146973</c:v>
                </c:pt>
                <c:pt idx="3082">
                  <c:v>69.350000143051147</c:v>
                </c:pt>
                <c:pt idx="3083">
                  <c:v>69.360000133514404</c:v>
                </c:pt>
                <c:pt idx="3084">
                  <c:v>69.360000133514404</c:v>
                </c:pt>
                <c:pt idx="3085">
                  <c:v>69.360000133514404</c:v>
                </c:pt>
                <c:pt idx="3086">
                  <c:v>69.360000133514404</c:v>
                </c:pt>
                <c:pt idx="3087">
                  <c:v>69.360000133514404</c:v>
                </c:pt>
                <c:pt idx="3088">
                  <c:v>69.360000133514404</c:v>
                </c:pt>
                <c:pt idx="3089">
                  <c:v>69.360000133514404</c:v>
                </c:pt>
                <c:pt idx="3090">
                  <c:v>69.360000133514404</c:v>
                </c:pt>
                <c:pt idx="3091">
                  <c:v>69.360000133514404</c:v>
                </c:pt>
                <c:pt idx="3092">
                  <c:v>69.360000133514404</c:v>
                </c:pt>
                <c:pt idx="3093">
                  <c:v>69.360000133514404</c:v>
                </c:pt>
                <c:pt idx="3094">
                  <c:v>69.360000133514404</c:v>
                </c:pt>
                <c:pt idx="3095">
                  <c:v>69.360000133514404</c:v>
                </c:pt>
                <c:pt idx="3096">
                  <c:v>69.360000133514404</c:v>
                </c:pt>
                <c:pt idx="3097">
                  <c:v>69.360000133514404</c:v>
                </c:pt>
                <c:pt idx="3098">
                  <c:v>69.360000133514404</c:v>
                </c:pt>
                <c:pt idx="3099">
                  <c:v>69.370000123977661</c:v>
                </c:pt>
                <c:pt idx="3100">
                  <c:v>69.400000095367432</c:v>
                </c:pt>
                <c:pt idx="3101">
                  <c:v>69.420000076293945</c:v>
                </c:pt>
                <c:pt idx="3102">
                  <c:v>69.440000057220459</c:v>
                </c:pt>
                <c:pt idx="3103">
                  <c:v>69.460000038146973</c:v>
                </c:pt>
                <c:pt idx="3104">
                  <c:v>69.490000009536743</c:v>
                </c:pt>
                <c:pt idx="3105">
                  <c:v>69.510000228881836</c:v>
                </c:pt>
                <c:pt idx="3106">
                  <c:v>69.53000020980835</c:v>
                </c:pt>
                <c:pt idx="3107">
                  <c:v>69.56000018119812</c:v>
                </c:pt>
                <c:pt idx="3108">
                  <c:v>69.580000162124634</c:v>
                </c:pt>
                <c:pt idx="3109">
                  <c:v>69.600000143051147</c:v>
                </c:pt>
                <c:pt idx="3110">
                  <c:v>69.630000114440918</c:v>
                </c:pt>
                <c:pt idx="3111">
                  <c:v>69.650000095367432</c:v>
                </c:pt>
                <c:pt idx="3112">
                  <c:v>69.670000076293945</c:v>
                </c:pt>
                <c:pt idx="3113">
                  <c:v>69.690000057220459</c:v>
                </c:pt>
                <c:pt idx="3114">
                  <c:v>69.720000028610229</c:v>
                </c:pt>
                <c:pt idx="3115">
                  <c:v>69.740000009536743</c:v>
                </c:pt>
                <c:pt idx="3116">
                  <c:v>69.760000228881836</c:v>
                </c:pt>
                <c:pt idx="3117">
                  <c:v>69.790000200271606</c:v>
                </c:pt>
                <c:pt idx="3118">
                  <c:v>69.81000018119812</c:v>
                </c:pt>
                <c:pt idx="3119">
                  <c:v>69.830000162124634</c:v>
                </c:pt>
                <c:pt idx="3120">
                  <c:v>69.850000143051147</c:v>
                </c:pt>
                <c:pt idx="3121">
                  <c:v>69.880000114440918</c:v>
                </c:pt>
                <c:pt idx="3122">
                  <c:v>69.900000095367432</c:v>
                </c:pt>
                <c:pt idx="3123">
                  <c:v>69.920000076293945</c:v>
                </c:pt>
                <c:pt idx="3124">
                  <c:v>69.950000047683716</c:v>
                </c:pt>
                <c:pt idx="3125">
                  <c:v>69.970000028610229</c:v>
                </c:pt>
                <c:pt idx="3126">
                  <c:v>69.990000009536743</c:v>
                </c:pt>
                <c:pt idx="3127">
                  <c:v>70.010000228881836</c:v>
                </c:pt>
                <c:pt idx="3128">
                  <c:v>70.040000200271606</c:v>
                </c:pt>
                <c:pt idx="3129">
                  <c:v>70.06000018119812</c:v>
                </c:pt>
                <c:pt idx="3130">
                  <c:v>70.080000162124634</c:v>
                </c:pt>
                <c:pt idx="3131">
                  <c:v>70.100000143051147</c:v>
                </c:pt>
                <c:pt idx="3132">
                  <c:v>70.130000114440918</c:v>
                </c:pt>
                <c:pt idx="3133">
                  <c:v>70.150000095367432</c:v>
                </c:pt>
                <c:pt idx="3134">
                  <c:v>70.170000076293945</c:v>
                </c:pt>
                <c:pt idx="3135">
                  <c:v>70.190000057220459</c:v>
                </c:pt>
                <c:pt idx="3136">
                  <c:v>70.220000028610229</c:v>
                </c:pt>
                <c:pt idx="3137">
                  <c:v>70.240000009536743</c:v>
                </c:pt>
                <c:pt idx="3138">
                  <c:v>70.260000228881836</c:v>
                </c:pt>
                <c:pt idx="3139">
                  <c:v>70.290000200271606</c:v>
                </c:pt>
                <c:pt idx="3140">
                  <c:v>70.31000018119812</c:v>
                </c:pt>
                <c:pt idx="3141">
                  <c:v>70.330000162124634</c:v>
                </c:pt>
                <c:pt idx="3142">
                  <c:v>70.350000143051147</c:v>
                </c:pt>
                <c:pt idx="3143">
                  <c:v>70.380000114440918</c:v>
                </c:pt>
                <c:pt idx="3144">
                  <c:v>70.400000095367432</c:v>
                </c:pt>
                <c:pt idx="3145">
                  <c:v>70.420000076293945</c:v>
                </c:pt>
                <c:pt idx="3146">
                  <c:v>70.450000047683716</c:v>
                </c:pt>
                <c:pt idx="3147">
                  <c:v>70.470000028610229</c:v>
                </c:pt>
                <c:pt idx="3148">
                  <c:v>70.490000009536743</c:v>
                </c:pt>
                <c:pt idx="3149">
                  <c:v>70.520000219345093</c:v>
                </c:pt>
                <c:pt idx="3150">
                  <c:v>70.540000200271606</c:v>
                </c:pt>
                <c:pt idx="3151">
                  <c:v>70.56000018119812</c:v>
                </c:pt>
                <c:pt idx="3152">
                  <c:v>70.580000162124634</c:v>
                </c:pt>
                <c:pt idx="3153">
                  <c:v>70.610000133514404</c:v>
                </c:pt>
                <c:pt idx="3154">
                  <c:v>70.630000114440918</c:v>
                </c:pt>
                <c:pt idx="3155">
                  <c:v>70.650000095367432</c:v>
                </c:pt>
                <c:pt idx="3156">
                  <c:v>70.680000066757202</c:v>
                </c:pt>
                <c:pt idx="3157">
                  <c:v>70.700000047683716</c:v>
                </c:pt>
                <c:pt idx="3158">
                  <c:v>70.720000028610229</c:v>
                </c:pt>
                <c:pt idx="3159">
                  <c:v>70.740000009536743</c:v>
                </c:pt>
                <c:pt idx="3160">
                  <c:v>70.770000219345093</c:v>
                </c:pt>
                <c:pt idx="3161">
                  <c:v>70.790000200271606</c:v>
                </c:pt>
                <c:pt idx="3162">
                  <c:v>70.81000018119812</c:v>
                </c:pt>
                <c:pt idx="3163">
                  <c:v>70.840000152587891</c:v>
                </c:pt>
                <c:pt idx="3164">
                  <c:v>70.860000133514404</c:v>
                </c:pt>
                <c:pt idx="3165">
                  <c:v>70.880000114440918</c:v>
                </c:pt>
                <c:pt idx="3166">
                  <c:v>70.910000085830688</c:v>
                </c:pt>
                <c:pt idx="3167">
                  <c:v>70.930000066757202</c:v>
                </c:pt>
                <c:pt idx="3168">
                  <c:v>70.950000047683716</c:v>
                </c:pt>
                <c:pt idx="3169">
                  <c:v>70.970000028610229</c:v>
                </c:pt>
                <c:pt idx="3170">
                  <c:v>71</c:v>
                </c:pt>
                <c:pt idx="3171">
                  <c:v>71.020000219345093</c:v>
                </c:pt>
                <c:pt idx="3172">
                  <c:v>71.040000200271606</c:v>
                </c:pt>
                <c:pt idx="3173">
                  <c:v>71.070000171661377</c:v>
                </c:pt>
                <c:pt idx="3174">
                  <c:v>71.090000152587891</c:v>
                </c:pt>
                <c:pt idx="3175">
                  <c:v>71.110000133514404</c:v>
                </c:pt>
                <c:pt idx="3176">
                  <c:v>71.130000114440918</c:v>
                </c:pt>
                <c:pt idx="3177">
                  <c:v>71.160000085830688</c:v>
                </c:pt>
                <c:pt idx="3178">
                  <c:v>71.180000066757202</c:v>
                </c:pt>
                <c:pt idx="3179">
                  <c:v>71.200000047683716</c:v>
                </c:pt>
                <c:pt idx="3180">
                  <c:v>71.230000019073486</c:v>
                </c:pt>
                <c:pt idx="3181">
                  <c:v>71.25</c:v>
                </c:pt>
                <c:pt idx="3182">
                  <c:v>71.270000219345093</c:v>
                </c:pt>
                <c:pt idx="3183">
                  <c:v>71.300000190734863</c:v>
                </c:pt>
                <c:pt idx="3184">
                  <c:v>71.320000171661377</c:v>
                </c:pt>
                <c:pt idx="3185">
                  <c:v>71.340000152587891</c:v>
                </c:pt>
                <c:pt idx="3186">
                  <c:v>71.360000133514404</c:v>
                </c:pt>
                <c:pt idx="3187">
                  <c:v>71.390000104904175</c:v>
                </c:pt>
                <c:pt idx="3188">
                  <c:v>71.410000085830688</c:v>
                </c:pt>
                <c:pt idx="3189">
                  <c:v>71.430000066757202</c:v>
                </c:pt>
                <c:pt idx="3190">
                  <c:v>71.460000038146973</c:v>
                </c:pt>
                <c:pt idx="3191">
                  <c:v>71.480000019073486</c:v>
                </c:pt>
                <c:pt idx="3192">
                  <c:v>71.5</c:v>
                </c:pt>
                <c:pt idx="3193">
                  <c:v>71.520000219345093</c:v>
                </c:pt>
                <c:pt idx="3194">
                  <c:v>71.550000190734863</c:v>
                </c:pt>
                <c:pt idx="3195">
                  <c:v>71.570000171661377</c:v>
                </c:pt>
                <c:pt idx="3196">
                  <c:v>71.590000152587891</c:v>
                </c:pt>
                <c:pt idx="3197">
                  <c:v>71.620000123977661</c:v>
                </c:pt>
                <c:pt idx="3198">
                  <c:v>71.640000104904175</c:v>
                </c:pt>
                <c:pt idx="3199">
                  <c:v>71.660000085830688</c:v>
                </c:pt>
                <c:pt idx="3200">
                  <c:v>71.690000057220459</c:v>
                </c:pt>
                <c:pt idx="3201">
                  <c:v>71.710000038146973</c:v>
                </c:pt>
                <c:pt idx="3202">
                  <c:v>71.730000019073486</c:v>
                </c:pt>
                <c:pt idx="3203">
                  <c:v>71.75</c:v>
                </c:pt>
                <c:pt idx="3204">
                  <c:v>71.78000020980835</c:v>
                </c:pt>
                <c:pt idx="3205">
                  <c:v>71.800000190734863</c:v>
                </c:pt>
                <c:pt idx="3206">
                  <c:v>71.820000171661377</c:v>
                </c:pt>
                <c:pt idx="3207">
                  <c:v>71.850000143051147</c:v>
                </c:pt>
                <c:pt idx="3208">
                  <c:v>71.870000123977661</c:v>
                </c:pt>
                <c:pt idx="3209">
                  <c:v>71.890000104904175</c:v>
                </c:pt>
                <c:pt idx="3210">
                  <c:v>71.910000085830688</c:v>
                </c:pt>
                <c:pt idx="3211">
                  <c:v>71.940000057220459</c:v>
                </c:pt>
                <c:pt idx="3212">
                  <c:v>71.960000038146973</c:v>
                </c:pt>
                <c:pt idx="3213">
                  <c:v>71.980000019073486</c:v>
                </c:pt>
                <c:pt idx="3214">
                  <c:v>72</c:v>
                </c:pt>
                <c:pt idx="3215">
                  <c:v>72.03000020980835</c:v>
                </c:pt>
                <c:pt idx="3216">
                  <c:v>72.050000190734863</c:v>
                </c:pt>
                <c:pt idx="3217">
                  <c:v>72.070000171661377</c:v>
                </c:pt>
                <c:pt idx="3218">
                  <c:v>72.100000143051147</c:v>
                </c:pt>
                <c:pt idx="3219">
                  <c:v>72.120000123977661</c:v>
                </c:pt>
                <c:pt idx="3220">
                  <c:v>72.140000104904175</c:v>
                </c:pt>
                <c:pt idx="3221">
                  <c:v>72.160000085830688</c:v>
                </c:pt>
                <c:pt idx="3222">
                  <c:v>72.190000057220459</c:v>
                </c:pt>
                <c:pt idx="3223">
                  <c:v>72.210000038146973</c:v>
                </c:pt>
                <c:pt idx="3224">
                  <c:v>72.230000019073486</c:v>
                </c:pt>
                <c:pt idx="3225">
                  <c:v>72.25</c:v>
                </c:pt>
                <c:pt idx="3226">
                  <c:v>72.28000020980835</c:v>
                </c:pt>
                <c:pt idx="3227">
                  <c:v>72.300000190734863</c:v>
                </c:pt>
                <c:pt idx="3228">
                  <c:v>72.320000171661377</c:v>
                </c:pt>
                <c:pt idx="3229">
                  <c:v>72.350000143051147</c:v>
                </c:pt>
                <c:pt idx="3230">
                  <c:v>72.370000123977661</c:v>
                </c:pt>
                <c:pt idx="3231">
                  <c:v>72.390000104904175</c:v>
                </c:pt>
                <c:pt idx="3232">
                  <c:v>72.410000085830688</c:v>
                </c:pt>
                <c:pt idx="3233">
                  <c:v>72.440000057220459</c:v>
                </c:pt>
                <c:pt idx="3234">
                  <c:v>72.460000038146973</c:v>
                </c:pt>
                <c:pt idx="3235">
                  <c:v>72.480000019073486</c:v>
                </c:pt>
                <c:pt idx="3236">
                  <c:v>72.510000228881836</c:v>
                </c:pt>
                <c:pt idx="3237">
                  <c:v>72.53000020980835</c:v>
                </c:pt>
                <c:pt idx="3238">
                  <c:v>72.550000190734863</c:v>
                </c:pt>
                <c:pt idx="3239">
                  <c:v>72.580000162124634</c:v>
                </c:pt>
                <c:pt idx="3240">
                  <c:v>72.600000143051147</c:v>
                </c:pt>
                <c:pt idx="3241">
                  <c:v>72.620000123977661</c:v>
                </c:pt>
                <c:pt idx="3242">
                  <c:v>72.640000104904175</c:v>
                </c:pt>
                <c:pt idx="3243">
                  <c:v>72.670000076293945</c:v>
                </c:pt>
                <c:pt idx="3244">
                  <c:v>72.690000057220459</c:v>
                </c:pt>
                <c:pt idx="3245">
                  <c:v>72.710000038146973</c:v>
                </c:pt>
                <c:pt idx="3246">
                  <c:v>72.740000009536743</c:v>
                </c:pt>
                <c:pt idx="3247">
                  <c:v>72.760000228881836</c:v>
                </c:pt>
                <c:pt idx="3248">
                  <c:v>72.78000020980835</c:v>
                </c:pt>
                <c:pt idx="3249">
                  <c:v>72.800000190734863</c:v>
                </c:pt>
                <c:pt idx="3250">
                  <c:v>72.830000162124634</c:v>
                </c:pt>
                <c:pt idx="3251">
                  <c:v>72.850000143051147</c:v>
                </c:pt>
                <c:pt idx="3252">
                  <c:v>72.870000123977661</c:v>
                </c:pt>
                <c:pt idx="3253">
                  <c:v>72.900000095367432</c:v>
                </c:pt>
                <c:pt idx="3254">
                  <c:v>72.920000076293945</c:v>
                </c:pt>
                <c:pt idx="3255">
                  <c:v>72.940000057220459</c:v>
                </c:pt>
                <c:pt idx="3256">
                  <c:v>72.970000028610229</c:v>
                </c:pt>
                <c:pt idx="3257">
                  <c:v>72.990000009536743</c:v>
                </c:pt>
                <c:pt idx="3258">
                  <c:v>73.010000228881836</c:v>
                </c:pt>
                <c:pt idx="3259">
                  <c:v>73.03000020980835</c:v>
                </c:pt>
                <c:pt idx="3260">
                  <c:v>73.06000018119812</c:v>
                </c:pt>
                <c:pt idx="3261">
                  <c:v>73.080000162124634</c:v>
                </c:pt>
                <c:pt idx="3262">
                  <c:v>73.100000143051147</c:v>
                </c:pt>
                <c:pt idx="3263">
                  <c:v>73.130000114440918</c:v>
                </c:pt>
                <c:pt idx="3264">
                  <c:v>73.150000095367432</c:v>
                </c:pt>
                <c:pt idx="3265">
                  <c:v>73.170000076293945</c:v>
                </c:pt>
                <c:pt idx="3266">
                  <c:v>73.190000057220459</c:v>
                </c:pt>
                <c:pt idx="3267">
                  <c:v>73.220000028610229</c:v>
                </c:pt>
                <c:pt idx="3268">
                  <c:v>73.240000009536743</c:v>
                </c:pt>
                <c:pt idx="3269">
                  <c:v>73.260000228881836</c:v>
                </c:pt>
                <c:pt idx="3270">
                  <c:v>73.290000200271606</c:v>
                </c:pt>
                <c:pt idx="3271">
                  <c:v>73.31000018119812</c:v>
                </c:pt>
                <c:pt idx="3272">
                  <c:v>73.330000162124634</c:v>
                </c:pt>
                <c:pt idx="3273">
                  <c:v>73.360000133514404</c:v>
                </c:pt>
                <c:pt idx="3274">
                  <c:v>73.380000114440918</c:v>
                </c:pt>
                <c:pt idx="3275">
                  <c:v>73.400000095367432</c:v>
                </c:pt>
                <c:pt idx="3276">
                  <c:v>73.420000076293945</c:v>
                </c:pt>
                <c:pt idx="3277">
                  <c:v>73.450000047683716</c:v>
                </c:pt>
                <c:pt idx="3278">
                  <c:v>73.470000028610229</c:v>
                </c:pt>
                <c:pt idx="3279">
                  <c:v>73.490000009536743</c:v>
                </c:pt>
                <c:pt idx="3280">
                  <c:v>73.520000219345093</c:v>
                </c:pt>
                <c:pt idx="3281">
                  <c:v>73.540000200271606</c:v>
                </c:pt>
                <c:pt idx="3282">
                  <c:v>73.56000018119812</c:v>
                </c:pt>
                <c:pt idx="3283">
                  <c:v>73.580000162124634</c:v>
                </c:pt>
                <c:pt idx="3284">
                  <c:v>73.610000133514404</c:v>
                </c:pt>
                <c:pt idx="3285">
                  <c:v>73.630000114440918</c:v>
                </c:pt>
                <c:pt idx="3286">
                  <c:v>73.650000095367432</c:v>
                </c:pt>
                <c:pt idx="3287">
                  <c:v>73.680000066757202</c:v>
                </c:pt>
                <c:pt idx="3288">
                  <c:v>73.700000047683716</c:v>
                </c:pt>
                <c:pt idx="3289">
                  <c:v>73.720000028610229</c:v>
                </c:pt>
                <c:pt idx="3290">
                  <c:v>73.75</c:v>
                </c:pt>
                <c:pt idx="3291">
                  <c:v>73.770000219345093</c:v>
                </c:pt>
                <c:pt idx="3292">
                  <c:v>73.790000200271606</c:v>
                </c:pt>
                <c:pt idx="3293">
                  <c:v>73.81000018119812</c:v>
                </c:pt>
                <c:pt idx="3294">
                  <c:v>73.840000152587891</c:v>
                </c:pt>
                <c:pt idx="3295">
                  <c:v>73.860000133514404</c:v>
                </c:pt>
                <c:pt idx="3296">
                  <c:v>73.880000114440918</c:v>
                </c:pt>
                <c:pt idx="3297">
                  <c:v>73.910000085830688</c:v>
                </c:pt>
                <c:pt idx="3298">
                  <c:v>73.930000066757202</c:v>
                </c:pt>
                <c:pt idx="3299">
                  <c:v>73.950000047683716</c:v>
                </c:pt>
                <c:pt idx="3300">
                  <c:v>73.970000028610229</c:v>
                </c:pt>
                <c:pt idx="3301">
                  <c:v>74</c:v>
                </c:pt>
                <c:pt idx="3302">
                  <c:v>74.020000219345093</c:v>
                </c:pt>
                <c:pt idx="3303">
                  <c:v>74.040000200271606</c:v>
                </c:pt>
                <c:pt idx="3304">
                  <c:v>74.070000171661377</c:v>
                </c:pt>
                <c:pt idx="3305">
                  <c:v>74.090000152587891</c:v>
                </c:pt>
                <c:pt idx="3306">
                  <c:v>74.110000133514404</c:v>
                </c:pt>
                <c:pt idx="3307">
                  <c:v>74.130000114440918</c:v>
                </c:pt>
                <c:pt idx="3308">
                  <c:v>74.160000085830688</c:v>
                </c:pt>
                <c:pt idx="3309">
                  <c:v>74.180000066757202</c:v>
                </c:pt>
                <c:pt idx="3310">
                  <c:v>74.200000047683716</c:v>
                </c:pt>
                <c:pt idx="3311">
                  <c:v>74.220000028610229</c:v>
                </c:pt>
                <c:pt idx="3312">
                  <c:v>74.25</c:v>
                </c:pt>
                <c:pt idx="3313">
                  <c:v>74.270000219345093</c:v>
                </c:pt>
                <c:pt idx="3314">
                  <c:v>74.290000200271606</c:v>
                </c:pt>
                <c:pt idx="3315">
                  <c:v>74.31000018119812</c:v>
                </c:pt>
                <c:pt idx="3316">
                  <c:v>74.340000152587891</c:v>
                </c:pt>
                <c:pt idx="3317">
                  <c:v>74.360000133514404</c:v>
                </c:pt>
                <c:pt idx="3318">
                  <c:v>74.990000009536743</c:v>
                </c:pt>
                <c:pt idx="3319">
                  <c:v>74.990000009536743</c:v>
                </c:pt>
                <c:pt idx="3320">
                  <c:v>74.990000009536743</c:v>
                </c:pt>
                <c:pt idx="3321">
                  <c:v>74.990000009536743</c:v>
                </c:pt>
                <c:pt idx="3322">
                  <c:v>74.990000009536743</c:v>
                </c:pt>
                <c:pt idx="3323">
                  <c:v>74.990000009536743</c:v>
                </c:pt>
                <c:pt idx="3324">
                  <c:v>74.990000009536743</c:v>
                </c:pt>
                <c:pt idx="3325">
                  <c:v>74.990000009536743</c:v>
                </c:pt>
                <c:pt idx="3326">
                  <c:v>74.990000009536743</c:v>
                </c:pt>
                <c:pt idx="3327">
                  <c:v>74.990000009536743</c:v>
                </c:pt>
                <c:pt idx="3328">
                  <c:v>74.990000009536743</c:v>
                </c:pt>
                <c:pt idx="3329">
                  <c:v>74.990000009536743</c:v>
                </c:pt>
                <c:pt idx="3330">
                  <c:v>74.990000009536743</c:v>
                </c:pt>
                <c:pt idx="3331">
                  <c:v>74.990000009536743</c:v>
                </c:pt>
                <c:pt idx="3332">
                  <c:v>74.990000009536743</c:v>
                </c:pt>
                <c:pt idx="3333">
                  <c:v>74.990000009536743</c:v>
                </c:pt>
                <c:pt idx="3334">
                  <c:v>74.990000009536743</c:v>
                </c:pt>
                <c:pt idx="3335">
                  <c:v>74.990000009536743</c:v>
                </c:pt>
                <c:pt idx="3336">
                  <c:v>74.990000009536743</c:v>
                </c:pt>
                <c:pt idx="3337">
                  <c:v>74.990000009536743</c:v>
                </c:pt>
                <c:pt idx="3338">
                  <c:v>74.990000009536743</c:v>
                </c:pt>
                <c:pt idx="3339">
                  <c:v>74.990000009536743</c:v>
                </c:pt>
                <c:pt idx="3340">
                  <c:v>74.990000009536743</c:v>
                </c:pt>
                <c:pt idx="3341">
                  <c:v>74.990000009536743</c:v>
                </c:pt>
                <c:pt idx="3342">
                  <c:v>74.990000009536743</c:v>
                </c:pt>
                <c:pt idx="3343">
                  <c:v>74.990000009536743</c:v>
                </c:pt>
                <c:pt idx="3344">
                  <c:v>74.990000009536743</c:v>
                </c:pt>
                <c:pt idx="3345">
                  <c:v>75</c:v>
                </c:pt>
                <c:pt idx="3346">
                  <c:v>75.020000219345093</c:v>
                </c:pt>
                <c:pt idx="3347">
                  <c:v>75.050000190734863</c:v>
                </c:pt>
                <c:pt idx="3348">
                  <c:v>75.070000171661377</c:v>
                </c:pt>
                <c:pt idx="3349">
                  <c:v>75.090000152587891</c:v>
                </c:pt>
                <c:pt idx="3350">
                  <c:v>75.120000123977661</c:v>
                </c:pt>
                <c:pt idx="3351">
                  <c:v>75.140000104904175</c:v>
                </c:pt>
                <c:pt idx="3352">
                  <c:v>75.160000085830688</c:v>
                </c:pt>
                <c:pt idx="3353">
                  <c:v>75.190000057220459</c:v>
                </c:pt>
                <c:pt idx="3354">
                  <c:v>75.210000038146973</c:v>
                </c:pt>
                <c:pt idx="3355">
                  <c:v>75.230000019073486</c:v>
                </c:pt>
                <c:pt idx="3356">
                  <c:v>75.25</c:v>
                </c:pt>
                <c:pt idx="3357">
                  <c:v>75.28000020980835</c:v>
                </c:pt>
                <c:pt idx="3358">
                  <c:v>75.300000190734863</c:v>
                </c:pt>
                <c:pt idx="3359">
                  <c:v>75.320000171661377</c:v>
                </c:pt>
                <c:pt idx="3360">
                  <c:v>75.350000143051147</c:v>
                </c:pt>
                <c:pt idx="3361">
                  <c:v>75.370000123977661</c:v>
                </c:pt>
                <c:pt idx="3362">
                  <c:v>75.390000104904175</c:v>
                </c:pt>
                <c:pt idx="3363">
                  <c:v>75.410000085830688</c:v>
                </c:pt>
                <c:pt idx="3364">
                  <c:v>75.440000057220459</c:v>
                </c:pt>
                <c:pt idx="3365">
                  <c:v>75.460000038146973</c:v>
                </c:pt>
                <c:pt idx="3366">
                  <c:v>75.480000019073486</c:v>
                </c:pt>
                <c:pt idx="3367">
                  <c:v>75.510000228881836</c:v>
                </c:pt>
                <c:pt idx="3368">
                  <c:v>75.53000020980835</c:v>
                </c:pt>
                <c:pt idx="3369">
                  <c:v>75.550000190734863</c:v>
                </c:pt>
                <c:pt idx="3370">
                  <c:v>75.580000162124634</c:v>
                </c:pt>
                <c:pt idx="3371">
                  <c:v>75.600000143051147</c:v>
                </c:pt>
                <c:pt idx="3372">
                  <c:v>75.620000123977661</c:v>
                </c:pt>
                <c:pt idx="3373">
                  <c:v>75.640000104904175</c:v>
                </c:pt>
                <c:pt idx="3374">
                  <c:v>75.670000076293945</c:v>
                </c:pt>
                <c:pt idx="3375">
                  <c:v>75.690000057220459</c:v>
                </c:pt>
                <c:pt idx="3376">
                  <c:v>75.710000038146973</c:v>
                </c:pt>
                <c:pt idx="3377">
                  <c:v>75.740000009536743</c:v>
                </c:pt>
                <c:pt idx="3378">
                  <c:v>75.760000228881836</c:v>
                </c:pt>
                <c:pt idx="3379">
                  <c:v>75.78000020980835</c:v>
                </c:pt>
                <c:pt idx="3380">
                  <c:v>75.800000190734863</c:v>
                </c:pt>
                <c:pt idx="3381">
                  <c:v>75.830000162124634</c:v>
                </c:pt>
                <c:pt idx="3382">
                  <c:v>75.850000143051147</c:v>
                </c:pt>
                <c:pt idx="3383">
                  <c:v>75.870000123977661</c:v>
                </c:pt>
                <c:pt idx="3384">
                  <c:v>75.900000095367432</c:v>
                </c:pt>
                <c:pt idx="3385">
                  <c:v>75.920000076293945</c:v>
                </c:pt>
                <c:pt idx="3386">
                  <c:v>75.940000057220459</c:v>
                </c:pt>
                <c:pt idx="3387">
                  <c:v>75.970000028610229</c:v>
                </c:pt>
                <c:pt idx="3388">
                  <c:v>75.990000009536743</c:v>
                </c:pt>
                <c:pt idx="3389">
                  <c:v>76.010000228881836</c:v>
                </c:pt>
                <c:pt idx="3390">
                  <c:v>76.03000020980835</c:v>
                </c:pt>
                <c:pt idx="3391">
                  <c:v>76.06000018119812</c:v>
                </c:pt>
                <c:pt idx="3392">
                  <c:v>76.080000162124634</c:v>
                </c:pt>
                <c:pt idx="3393">
                  <c:v>76.100000143051147</c:v>
                </c:pt>
                <c:pt idx="3394">
                  <c:v>76.130000114440918</c:v>
                </c:pt>
                <c:pt idx="3395">
                  <c:v>76.150000095367432</c:v>
                </c:pt>
                <c:pt idx="3396">
                  <c:v>76.170000076293945</c:v>
                </c:pt>
                <c:pt idx="3397">
                  <c:v>76.190000057220459</c:v>
                </c:pt>
                <c:pt idx="3398">
                  <c:v>76.220000028610229</c:v>
                </c:pt>
                <c:pt idx="3399">
                  <c:v>76.240000009536743</c:v>
                </c:pt>
                <c:pt idx="3400">
                  <c:v>76.260000228881836</c:v>
                </c:pt>
                <c:pt idx="3401">
                  <c:v>76.28000020980835</c:v>
                </c:pt>
                <c:pt idx="3402">
                  <c:v>76.31000018119812</c:v>
                </c:pt>
                <c:pt idx="3403">
                  <c:v>76.330000162124634</c:v>
                </c:pt>
                <c:pt idx="3404">
                  <c:v>76.350000143051147</c:v>
                </c:pt>
                <c:pt idx="3405">
                  <c:v>76.370000123977661</c:v>
                </c:pt>
                <c:pt idx="3406">
                  <c:v>76.400000095367432</c:v>
                </c:pt>
                <c:pt idx="3407">
                  <c:v>76.420000076293945</c:v>
                </c:pt>
                <c:pt idx="3408">
                  <c:v>76.440000057220459</c:v>
                </c:pt>
                <c:pt idx="3409">
                  <c:v>76.470000028610229</c:v>
                </c:pt>
                <c:pt idx="3410">
                  <c:v>76.490000009536743</c:v>
                </c:pt>
                <c:pt idx="3411">
                  <c:v>76.510000228881836</c:v>
                </c:pt>
                <c:pt idx="3412">
                  <c:v>76.53000020980835</c:v>
                </c:pt>
                <c:pt idx="3413">
                  <c:v>76.56000018119812</c:v>
                </c:pt>
                <c:pt idx="3414">
                  <c:v>76.580000162124634</c:v>
                </c:pt>
                <c:pt idx="3415">
                  <c:v>76.600000143051147</c:v>
                </c:pt>
                <c:pt idx="3416">
                  <c:v>76.630000114440918</c:v>
                </c:pt>
                <c:pt idx="3417">
                  <c:v>76.650000095367432</c:v>
                </c:pt>
                <c:pt idx="3418">
                  <c:v>76.670000076293945</c:v>
                </c:pt>
                <c:pt idx="3419">
                  <c:v>76.690000057220459</c:v>
                </c:pt>
                <c:pt idx="3420">
                  <c:v>76.720000028610229</c:v>
                </c:pt>
                <c:pt idx="3421">
                  <c:v>76.740000009536743</c:v>
                </c:pt>
                <c:pt idx="3422">
                  <c:v>76.760000228881836</c:v>
                </c:pt>
                <c:pt idx="3423">
                  <c:v>76.790000200271606</c:v>
                </c:pt>
                <c:pt idx="3424">
                  <c:v>76.81000018119812</c:v>
                </c:pt>
                <c:pt idx="3425">
                  <c:v>76.830000162124634</c:v>
                </c:pt>
                <c:pt idx="3426">
                  <c:v>76.860000133514404</c:v>
                </c:pt>
                <c:pt idx="3427">
                  <c:v>76.880000114440918</c:v>
                </c:pt>
                <c:pt idx="3428">
                  <c:v>76.900000095367432</c:v>
                </c:pt>
                <c:pt idx="3429">
                  <c:v>76.920000076293945</c:v>
                </c:pt>
                <c:pt idx="3430">
                  <c:v>76.950000047683716</c:v>
                </c:pt>
                <c:pt idx="3431">
                  <c:v>76.970000028610229</c:v>
                </c:pt>
                <c:pt idx="3432">
                  <c:v>76.990000009536743</c:v>
                </c:pt>
                <c:pt idx="3433">
                  <c:v>77.020000219345093</c:v>
                </c:pt>
                <c:pt idx="3434">
                  <c:v>77.040000200271606</c:v>
                </c:pt>
                <c:pt idx="3435">
                  <c:v>77.06000018119812</c:v>
                </c:pt>
                <c:pt idx="3436">
                  <c:v>77.080000162124634</c:v>
                </c:pt>
                <c:pt idx="3437">
                  <c:v>77.110000133514404</c:v>
                </c:pt>
                <c:pt idx="3438">
                  <c:v>77.130000114440918</c:v>
                </c:pt>
                <c:pt idx="3439">
                  <c:v>77.150000095367432</c:v>
                </c:pt>
                <c:pt idx="3440">
                  <c:v>77.180000066757202</c:v>
                </c:pt>
                <c:pt idx="3441">
                  <c:v>77.200000047683716</c:v>
                </c:pt>
                <c:pt idx="3442">
                  <c:v>77.220000028610229</c:v>
                </c:pt>
                <c:pt idx="3443">
                  <c:v>77.25</c:v>
                </c:pt>
                <c:pt idx="3444">
                  <c:v>77.270000219345093</c:v>
                </c:pt>
                <c:pt idx="3445">
                  <c:v>77.290000200271606</c:v>
                </c:pt>
                <c:pt idx="3446">
                  <c:v>77.31000018119812</c:v>
                </c:pt>
                <c:pt idx="3447">
                  <c:v>77.340000152587891</c:v>
                </c:pt>
                <c:pt idx="3448">
                  <c:v>77.360000133514404</c:v>
                </c:pt>
                <c:pt idx="3449">
                  <c:v>77.380000114440918</c:v>
                </c:pt>
                <c:pt idx="3450">
                  <c:v>77.410000085830688</c:v>
                </c:pt>
                <c:pt idx="3451">
                  <c:v>77.430000066757202</c:v>
                </c:pt>
                <c:pt idx="3452">
                  <c:v>77.450000047683716</c:v>
                </c:pt>
                <c:pt idx="3453">
                  <c:v>77.470000028610229</c:v>
                </c:pt>
                <c:pt idx="3454">
                  <c:v>77.5</c:v>
                </c:pt>
                <c:pt idx="3455">
                  <c:v>77.520000219345093</c:v>
                </c:pt>
                <c:pt idx="3456">
                  <c:v>77.540000200271606</c:v>
                </c:pt>
                <c:pt idx="3457">
                  <c:v>77.570000171661377</c:v>
                </c:pt>
                <c:pt idx="3458">
                  <c:v>77.590000152587891</c:v>
                </c:pt>
                <c:pt idx="3459">
                  <c:v>77.610000133514404</c:v>
                </c:pt>
                <c:pt idx="3460">
                  <c:v>77.640000104904175</c:v>
                </c:pt>
                <c:pt idx="3461">
                  <c:v>77.660000085830688</c:v>
                </c:pt>
                <c:pt idx="3462">
                  <c:v>77.680000066757202</c:v>
                </c:pt>
                <c:pt idx="3463">
                  <c:v>77.700000047683716</c:v>
                </c:pt>
                <c:pt idx="3464">
                  <c:v>77.730000019073486</c:v>
                </c:pt>
                <c:pt idx="3465">
                  <c:v>77.75</c:v>
                </c:pt>
                <c:pt idx="3466">
                  <c:v>77.770000219345093</c:v>
                </c:pt>
                <c:pt idx="3467">
                  <c:v>77.800000190734863</c:v>
                </c:pt>
                <c:pt idx="3468">
                  <c:v>77.820000171661377</c:v>
                </c:pt>
                <c:pt idx="3469">
                  <c:v>77.840000152587891</c:v>
                </c:pt>
                <c:pt idx="3470">
                  <c:v>77.860000133514404</c:v>
                </c:pt>
                <c:pt idx="3471">
                  <c:v>77.890000104904175</c:v>
                </c:pt>
                <c:pt idx="3472">
                  <c:v>77.910000085830688</c:v>
                </c:pt>
                <c:pt idx="3473">
                  <c:v>77.930000066757202</c:v>
                </c:pt>
                <c:pt idx="3474">
                  <c:v>77.960000038146973</c:v>
                </c:pt>
                <c:pt idx="3475">
                  <c:v>77.980000019073486</c:v>
                </c:pt>
                <c:pt idx="3476">
                  <c:v>78</c:v>
                </c:pt>
                <c:pt idx="3477">
                  <c:v>78.03000020980835</c:v>
                </c:pt>
                <c:pt idx="3478">
                  <c:v>78.050000190734863</c:v>
                </c:pt>
                <c:pt idx="3479">
                  <c:v>78.070000171661377</c:v>
                </c:pt>
                <c:pt idx="3480">
                  <c:v>78.090000152587891</c:v>
                </c:pt>
                <c:pt idx="3481">
                  <c:v>78.120000123977661</c:v>
                </c:pt>
                <c:pt idx="3482">
                  <c:v>78.140000104904175</c:v>
                </c:pt>
                <c:pt idx="3483">
                  <c:v>78.160000085830688</c:v>
                </c:pt>
                <c:pt idx="3484">
                  <c:v>78.190000057220459</c:v>
                </c:pt>
                <c:pt idx="3485">
                  <c:v>78.210000038146973</c:v>
                </c:pt>
                <c:pt idx="3486">
                  <c:v>78.230000019073486</c:v>
                </c:pt>
                <c:pt idx="3487">
                  <c:v>78.25</c:v>
                </c:pt>
                <c:pt idx="3488">
                  <c:v>78.270000219345093</c:v>
                </c:pt>
                <c:pt idx="3489">
                  <c:v>78.300000190734863</c:v>
                </c:pt>
                <c:pt idx="3490">
                  <c:v>78.320000171661377</c:v>
                </c:pt>
                <c:pt idx="3491">
                  <c:v>78.340000152587891</c:v>
                </c:pt>
                <c:pt idx="3492">
                  <c:v>78.360000133514404</c:v>
                </c:pt>
                <c:pt idx="3493">
                  <c:v>78.390000104904175</c:v>
                </c:pt>
                <c:pt idx="3494">
                  <c:v>78.410000085830688</c:v>
                </c:pt>
                <c:pt idx="3495">
                  <c:v>78.430000066757202</c:v>
                </c:pt>
                <c:pt idx="3496">
                  <c:v>78.460000038146973</c:v>
                </c:pt>
                <c:pt idx="3497">
                  <c:v>78.480000019073486</c:v>
                </c:pt>
                <c:pt idx="3498">
                  <c:v>78.5</c:v>
                </c:pt>
                <c:pt idx="3499">
                  <c:v>78.520000219345093</c:v>
                </c:pt>
                <c:pt idx="3500">
                  <c:v>78.550000190734863</c:v>
                </c:pt>
                <c:pt idx="3501">
                  <c:v>78.570000171661377</c:v>
                </c:pt>
                <c:pt idx="3502">
                  <c:v>78.590000152587891</c:v>
                </c:pt>
                <c:pt idx="3503">
                  <c:v>78.620000123977661</c:v>
                </c:pt>
                <c:pt idx="3504">
                  <c:v>78.640000104904175</c:v>
                </c:pt>
                <c:pt idx="3505">
                  <c:v>78.660000085830688</c:v>
                </c:pt>
                <c:pt idx="3506">
                  <c:v>78.690000057220459</c:v>
                </c:pt>
                <c:pt idx="3507">
                  <c:v>78.710000038146973</c:v>
                </c:pt>
                <c:pt idx="3508">
                  <c:v>78.730000019073486</c:v>
                </c:pt>
                <c:pt idx="3509">
                  <c:v>78.75</c:v>
                </c:pt>
                <c:pt idx="3510">
                  <c:v>78.78000020980835</c:v>
                </c:pt>
                <c:pt idx="3511">
                  <c:v>78.800000190734863</c:v>
                </c:pt>
                <c:pt idx="3512">
                  <c:v>78.820000171661377</c:v>
                </c:pt>
                <c:pt idx="3513">
                  <c:v>78.850000143051147</c:v>
                </c:pt>
                <c:pt idx="3514">
                  <c:v>78.870000123977661</c:v>
                </c:pt>
                <c:pt idx="3515">
                  <c:v>78.890000104904175</c:v>
                </c:pt>
                <c:pt idx="3516">
                  <c:v>78.920000076293945</c:v>
                </c:pt>
                <c:pt idx="3517">
                  <c:v>78.940000057220459</c:v>
                </c:pt>
                <c:pt idx="3518">
                  <c:v>78.960000038146973</c:v>
                </c:pt>
                <c:pt idx="3519">
                  <c:v>78.980000019073486</c:v>
                </c:pt>
                <c:pt idx="3520">
                  <c:v>79.010000228881836</c:v>
                </c:pt>
                <c:pt idx="3521">
                  <c:v>79.03000020980835</c:v>
                </c:pt>
                <c:pt idx="3522">
                  <c:v>79.050000190734863</c:v>
                </c:pt>
                <c:pt idx="3523">
                  <c:v>79.080000162124634</c:v>
                </c:pt>
                <c:pt idx="3524">
                  <c:v>79.100000143051147</c:v>
                </c:pt>
                <c:pt idx="3525">
                  <c:v>79.120000123977661</c:v>
                </c:pt>
                <c:pt idx="3526">
                  <c:v>79.140000104904175</c:v>
                </c:pt>
                <c:pt idx="3527">
                  <c:v>79.170000076293945</c:v>
                </c:pt>
                <c:pt idx="3528">
                  <c:v>79.190000057220459</c:v>
                </c:pt>
                <c:pt idx="3529">
                  <c:v>79.210000038146973</c:v>
                </c:pt>
                <c:pt idx="3530">
                  <c:v>79.240000009536743</c:v>
                </c:pt>
                <c:pt idx="3531">
                  <c:v>79.260000228881836</c:v>
                </c:pt>
                <c:pt idx="3532">
                  <c:v>79.28000020980835</c:v>
                </c:pt>
                <c:pt idx="3533">
                  <c:v>79.31000018119812</c:v>
                </c:pt>
                <c:pt idx="3534">
                  <c:v>79.330000162124634</c:v>
                </c:pt>
                <c:pt idx="3535">
                  <c:v>79.350000143051147</c:v>
                </c:pt>
                <c:pt idx="3536">
                  <c:v>79.370000123977661</c:v>
                </c:pt>
                <c:pt idx="3537">
                  <c:v>79.400000095367432</c:v>
                </c:pt>
                <c:pt idx="3538">
                  <c:v>79.420000076293945</c:v>
                </c:pt>
                <c:pt idx="3539">
                  <c:v>79.440000057220459</c:v>
                </c:pt>
                <c:pt idx="3540">
                  <c:v>79.470000028610229</c:v>
                </c:pt>
                <c:pt idx="3541">
                  <c:v>79.490000009536743</c:v>
                </c:pt>
                <c:pt idx="3542">
                  <c:v>79.510000228881836</c:v>
                </c:pt>
                <c:pt idx="3543">
                  <c:v>79.53000020980835</c:v>
                </c:pt>
                <c:pt idx="3544">
                  <c:v>79.56000018119812</c:v>
                </c:pt>
                <c:pt idx="3545">
                  <c:v>79.580000162124634</c:v>
                </c:pt>
                <c:pt idx="3546">
                  <c:v>79.600000143051147</c:v>
                </c:pt>
                <c:pt idx="3547">
                  <c:v>79.630000114440918</c:v>
                </c:pt>
                <c:pt idx="3548">
                  <c:v>79.650000095367432</c:v>
                </c:pt>
                <c:pt idx="3549">
                  <c:v>79.670000076293945</c:v>
                </c:pt>
                <c:pt idx="3550">
                  <c:v>79.700000047683716</c:v>
                </c:pt>
                <c:pt idx="3551">
                  <c:v>79.720000028610229</c:v>
                </c:pt>
                <c:pt idx="3552">
                  <c:v>79.740000009536743</c:v>
                </c:pt>
                <c:pt idx="3553">
                  <c:v>79.760000228881836</c:v>
                </c:pt>
                <c:pt idx="3554">
                  <c:v>79.790000200271606</c:v>
                </c:pt>
                <c:pt idx="3555">
                  <c:v>79.81000018119812</c:v>
                </c:pt>
                <c:pt idx="3556">
                  <c:v>79.830000162124634</c:v>
                </c:pt>
                <c:pt idx="3557">
                  <c:v>79.860000133514404</c:v>
                </c:pt>
                <c:pt idx="3558">
                  <c:v>79.880000114440918</c:v>
                </c:pt>
                <c:pt idx="3559">
                  <c:v>79.900000095367432</c:v>
                </c:pt>
                <c:pt idx="3560">
                  <c:v>79.920000076293945</c:v>
                </c:pt>
                <c:pt idx="3561">
                  <c:v>79.950000047683716</c:v>
                </c:pt>
                <c:pt idx="3562">
                  <c:v>79.970000028610229</c:v>
                </c:pt>
                <c:pt idx="3563">
                  <c:v>79.990000009536743</c:v>
                </c:pt>
                <c:pt idx="3564">
                  <c:v>80.460000038146973</c:v>
                </c:pt>
                <c:pt idx="3565">
                  <c:v>80.460000038146973</c:v>
                </c:pt>
                <c:pt idx="3566">
                  <c:v>80.460000038146973</c:v>
                </c:pt>
                <c:pt idx="3567">
                  <c:v>80.460000038146973</c:v>
                </c:pt>
                <c:pt idx="3568">
                  <c:v>80.460000038146973</c:v>
                </c:pt>
                <c:pt idx="3569">
                  <c:v>80.460000038146973</c:v>
                </c:pt>
                <c:pt idx="3570">
                  <c:v>80.460000038146973</c:v>
                </c:pt>
                <c:pt idx="3571">
                  <c:v>80.460000038146973</c:v>
                </c:pt>
                <c:pt idx="3572">
                  <c:v>80.460000038146973</c:v>
                </c:pt>
                <c:pt idx="3573">
                  <c:v>80.460000038146973</c:v>
                </c:pt>
                <c:pt idx="3574">
                  <c:v>80.460000038146973</c:v>
                </c:pt>
                <c:pt idx="3575">
                  <c:v>80.460000038146973</c:v>
                </c:pt>
                <c:pt idx="3576">
                  <c:v>80.460000038146973</c:v>
                </c:pt>
                <c:pt idx="3577">
                  <c:v>80.460000038146973</c:v>
                </c:pt>
                <c:pt idx="3578">
                  <c:v>80.460000038146973</c:v>
                </c:pt>
                <c:pt idx="3579">
                  <c:v>80.460000038146973</c:v>
                </c:pt>
                <c:pt idx="3580">
                  <c:v>80.460000038146973</c:v>
                </c:pt>
                <c:pt idx="3581">
                  <c:v>80.460000038146973</c:v>
                </c:pt>
                <c:pt idx="3582">
                  <c:v>80.460000038146973</c:v>
                </c:pt>
                <c:pt idx="3583">
                  <c:v>80.460000038146973</c:v>
                </c:pt>
                <c:pt idx="3584">
                  <c:v>80.470000028610229</c:v>
                </c:pt>
                <c:pt idx="3585">
                  <c:v>80.490000009536743</c:v>
                </c:pt>
                <c:pt idx="3586">
                  <c:v>80.520000219345093</c:v>
                </c:pt>
                <c:pt idx="3587">
                  <c:v>80.540000200271606</c:v>
                </c:pt>
                <c:pt idx="3588">
                  <c:v>80.56000018119812</c:v>
                </c:pt>
                <c:pt idx="3589">
                  <c:v>80.580000162124634</c:v>
                </c:pt>
                <c:pt idx="3590">
                  <c:v>80.610000133514404</c:v>
                </c:pt>
                <c:pt idx="3591">
                  <c:v>80.630000114440918</c:v>
                </c:pt>
                <c:pt idx="3592">
                  <c:v>80.650000095367432</c:v>
                </c:pt>
                <c:pt idx="3593">
                  <c:v>80.680000066757202</c:v>
                </c:pt>
                <c:pt idx="3594">
                  <c:v>80.700000047683716</c:v>
                </c:pt>
                <c:pt idx="3595">
                  <c:v>80.720000028610229</c:v>
                </c:pt>
                <c:pt idx="3596">
                  <c:v>80.75</c:v>
                </c:pt>
                <c:pt idx="3597">
                  <c:v>80.770000219345093</c:v>
                </c:pt>
                <c:pt idx="3598">
                  <c:v>80.790000200271606</c:v>
                </c:pt>
                <c:pt idx="3599">
                  <c:v>80.81000018119812</c:v>
                </c:pt>
                <c:pt idx="3600">
                  <c:v>80.840000152587891</c:v>
                </c:pt>
                <c:pt idx="3601">
                  <c:v>80.860000133514404</c:v>
                </c:pt>
                <c:pt idx="3602">
                  <c:v>80.880000114440918</c:v>
                </c:pt>
                <c:pt idx="3603">
                  <c:v>80.910000085830688</c:v>
                </c:pt>
                <c:pt idx="3604">
                  <c:v>80.930000066757202</c:v>
                </c:pt>
                <c:pt idx="3605">
                  <c:v>80.950000047683716</c:v>
                </c:pt>
                <c:pt idx="3606">
                  <c:v>80.970000028610229</c:v>
                </c:pt>
                <c:pt idx="3607">
                  <c:v>81</c:v>
                </c:pt>
                <c:pt idx="3608">
                  <c:v>81.020000219345093</c:v>
                </c:pt>
                <c:pt idx="3609">
                  <c:v>81.040000200271606</c:v>
                </c:pt>
                <c:pt idx="3610">
                  <c:v>81.070000171661377</c:v>
                </c:pt>
                <c:pt idx="3611">
                  <c:v>81.090000152587891</c:v>
                </c:pt>
                <c:pt idx="3612">
                  <c:v>81.110000133514404</c:v>
                </c:pt>
                <c:pt idx="3613">
                  <c:v>81.140000104904175</c:v>
                </c:pt>
                <c:pt idx="3614">
                  <c:v>81.160000085830688</c:v>
                </c:pt>
                <c:pt idx="3615">
                  <c:v>81.180000066757202</c:v>
                </c:pt>
                <c:pt idx="3616">
                  <c:v>81.200000047683716</c:v>
                </c:pt>
                <c:pt idx="3617">
                  <c:v>81.230000019073486</c:v>
                </c:pt>
                <c:pt idx="3618">
                  <c:v>81.25</c:v>
                </c:pt>
                <c:pt idx="3619">
                  <c:v>81.270000219345093</c:v>
                </c:pt>
                <c:pt idx="3620">
                  <c:v>81.300000190734863</c:v>
                </c:pt>
                <c:pt idx="3621">
                  <c:v>81.320000171661377</c:v>
                </c:pt>
                <c:pt idx="3622">
                  <c:v>81.340000152587891</c:v>
                </c:pt>
                <c:pt idx="3623">
                  <c:v>81.360000133514404</c:v>
                </c:pt>
                <c:pt idx="3624">
                  <c:v>81.390000104904175</c:v>
                </c:pt>
                <c:pt idx="3625">
                  <c:v>81.410000085830688</c:v>
                </c:pt>
                <c:pt idx="3626">
                  <c:v>81.430000066757202</c:v>
                </c:pt>
                <c:pt idx="3627">
                  <c:v>81.460000038146973</c:v>
                </c:pt>
                <c:pt idx="3628">
                  <c:v>81.480000019073486</c:v>
                </c:pt>
                <c:pt idx="3629">
                  <c:v>81.5</c:v>
                </c:pt>
                <c:pt idx="3630">
                  <c:v>81.53000020980835</c:v>
                </c:pt>
                <c:pt idx="3631">
                  <c:v>81.550000190734863</c:v>
                </c:pt>
                <c:pt idx="3632">
                  <c:v>81.570000171661377</c:v>
                </c:pt>
                <c:pt idx="3633">
                  <c:v>81.590000152587891</c:v>
                </c:pt>
                <c:pt idx="3634">
                  <c:v>81.620000123977661</c:v>
                </c:pt>
                <c:pt idx="3635">
                  <c:v>81.640000104904175</c:v>
                </c:pt>
                <c:pt idx="3636">
                  <c:v>81.660000085830688</c:v>
                </c:pt>
                <c:pt idx="3637">
                  <c:v>81.690000057220459</c:v>
                </c:pt>
                <c:pt idx="3638">
                  <c:v>81.710000038146973</c:v>
                </c:pt>
                <c:pt idx="3639">
                  <c:v>81.730000019073486</c:v>
                </c:pt>
                <c:pt idx="3640">
                  <c:v>81.75</c:v>
                </c:pt>
                <c:pt idx="3641">
                  <c:v>81.78000020980835</c:v>
                </c:pt>
                <c:pt idx="3642">
                  <c:v>81.800000190734863</c:v>
                </c:pt>
                <c:pt idx="3643">
                  <c:v>81.820000171661377</c:v>
                </c:pt>
                <c:pt idx="3644">
                  <c:v>81.850000143051147</c:v>
                </c:pt>
                <c:pt idx="3645">
                  <c:v>81.870000123977661</c:v>
                </c:pt>
                <c:pt idx="3646">
                  <c:v>81.890000104904175</c:v>
                </c:pt>
                <c:pt idx="3647">
                  <c:v>81.920000076293945</c:v>
                </c:pt>
                <c:pt idx="3648">
                  <c:v>81.940000057220459</c:v>
                </c:pt>
                <c:pt idx="3649">
                  <c:v>81.960000038146973</c:v>
                </c:pt>
                <c:pt idx="3650">
                  <c:v>81.980000019073486</c:v>
                </c:pt>
                <c:pt idx="3651">
                  <c:v>82.010000228881836</c:v>
                </c:pt>
                <c:pt idx="3652">
                  <c:v>82.03000020980835</c:v>
                </c:pt>
                <c:pt idx="3653">
                  <c:v>82.050000190734863</c:v>
                </c:pt>
                <c:pt idx="3654">
                  <c:v>82.080000162124634</c:v>
                </c:pt>
                <c:pt idx="3655">
                  <c:v>82.100000143051147</c:v>
                </c:pt>
                <c:pt idx="3656">
                  <c:v>82.120000123977661</c:v>
                </c:pt>
                <c:pt idx="3657">
                  <c:v>82.140000104904175</c:v>
                </c:pt>
                <c:pt idx="3658">
                  <c:v>82.170000076293945</c:v>
                </c:pt>
                <c:pt idx="3659">
                  <c:v>82.190000057220459</c:v>
                </c:pt>
                <c:pt idx="3660">
                  <c:v>82.210000038146973</c:v>
                </c:pt>
                <c:pt idx="3661">
                  <c:v>82.240000009536743</c:v>
                </c:pt>
                <c:pt idx="3662">
                  <c:v>82.260000228881836</c:v>
                </c:pt>
                <c:pt idx="3663">
                  <c:v>82.28000020980835</c:v>
                </c:pt>
                <c:pt idx="3664">
                  <c:v>82.31000018119812</c:v>
                </c:pt>
                <c:pt idx="3665">
                  <c:v>82.330000162124634</c:v>
                </c:pt>
                <c:pt idx="3666">
                  <c:v>82.350000143051147</c:v>
                </c:pt>
                <c:pt idx="3667">
                  <c:v>82.370000123977661</c:v>
                </c:pt>
                <c:pt idx="3668">
                  <c:v>82.400000095367432</c:v>
                </c:pt>
                <c:pt idx="3669">
                  <c:v>82.420000076293945</c:v>
                </c:pt>
                <c:pt idx="3670">
                  <c:v>82.440000057220459</c:v>
                </c:pt>
                <c:pt idx="3671">
                  <c:v>82.460000038146973</c:v>
                </c:pt>
                <c:pt idx="3672">
                  <c:v>82.490000009536743</c:v>
                </c:pt>
                <c:pt idx="3673">
                  <c:v>82.510000228881836</c:v>
                </c:pt>
                <c:pt idx="3674">
                  <c:v>82.53000020980835</c:v>
                </c:pt>
                <c:pt idx="3675">
                  <c:v>82.550000190734863</c:v>
                </c:pt>
                <c:pt idx="3676">
                  <c:v>82.580000162124634</c:v>
                </c:pt>
                <c:pt idx="3677">
                  <c:v>82.600000143051147</c:v>
                </c:pt>
                <c:pt idx="3678">
                  <c:v>82.620000123977661</c:v>
                </c:pt>
                <c:pt idx="3679">
                  <c:v>82.650000095367432</c:v>
                </c:pt>
                <c:pt idx="3680">
                  <c:v>82.670000076293945</c:v>
                </c:pt>
                <c:pt idx="3681">
                  <c:v>82.690000057220459</c:v>
                </c:pt>
                <c:pt idx="3682">
                  <c:v>82.710000038146973</c:v>
                </c:pt>
                <c:pt idx="3683">
                  <c:v>82.740000009536743</c:v>
                </c:pt>
                <c:pt idx="3684">
                  <c:v>82.760000228881836</c:v>
                </c:pt>
                <c:pt idx="3685">
                  <c:v>82.78000020980835</c:v>
                </c:pt>
                <c:pt idx="3686">
                  <c:v>82.81000018119812</c:v>
                </c:pt>
                <c:pt idx="3687">
                  <c:v>82.830000162124634</c:v>
                </c:pt>
                <c:pt idx="3688">
                  <c:v>82.850000143051147</c:v>
                </c:pt>
                <c:pt idx="3689">
                  <c:v>82.870000123977661</c:v>
                </c:pt>
                <c:pt idx="3690">
                  <c:v>82.900000095367432</c:v>
                </c:pt>
                <c:pt idx="3691">
                  <c:v>82.920000076293945</c:v>
                </c:pt>
                <c:pt idx="3692">
                  <c:v>82.940000057220459</c:v>
                </c:pt>
                <c:pt idx="3693">
                  <c:v>82.970000028610229</c:v>
                </c:pt>
                <c:pt idx="3694">
                  <c:v>82.990000009536743</c:v>
                </c:pt>
                <c:pt idx="3695">
                  <c:v>83.010000228881836</c:v>
                </c:pt>
                <c:pt idx="3696">
                  <c:v>83.03000020980835</c:v>
                </c:pt>
                <c:pt idx="3697">
                  <c:v>83.06000018119812</c:v>
                </c:pt>
                <c:pt idx="3698">
                  <c:v>83.080000162124634</c:v>
                </c:pt>
                <c:pt idx="3699">
                  <c:v>83.100000143051147</c:v>
                </c:pt>
                <c:pt idx="3700">
                  <c:v>83.130000114440918</c:v>
                </c:pt>
                <c:pt idx="3701">
                  <c:v>83.150000095367432</c:v>
                </c:pt>
                <c:pt idx="3702">
                  <c:v>83.170000076293945</c:v>
                </c:pt>
                <c:pt idx="3703">
                  <c:v>83.200000047683716</c:v>
                </c:pt>
                <c:pt idx="3704">
                  <c:v>83.220000028610229</c:v>
                </c:pt>
                <c:pt idx="3705">
                  <c:v>83.240000009536743</c:v>
                </c:pt>
                <c:pt idx="3706">
                  <c:v>83.260000228881836</c:v>
                </c:pt>
                <c:pt idx="3707">
                  <c:v>83.290000200271606</c:v>
                </c:pt>
                <c:pt idx="3708">
                  <c:v>83.31000018119812</c:v>
                </c:pt>
                <c:pt idx="3709">
                  <c:v>83.330000162124634</c:v>
                </c:pt>
                <c:pt idx="3710">
                  <c:v>83.360000133514404</c:v>
                </c:pt>
                <c:pt idx="3711">
                  <c:v>83.380000114440918</c:v>
                </c:pt>
                <c:pt idx="3712">
                  <c:v>83.400000095367432</c:v>
                </c:pt>
                <c:pt idx="3713">
                  <c:v>83.420000076293945</c:v>
                </c:pt>
                <c:pt idx="3714">
                  <c:v>83.450000047683716</c:v>
                </c:pt>
                <c:pt idx="3715">
                  <c:v>83.470000028610229</c:v>
                </c:pt>
                <c:pt idx="3716">
                  <c:v>83.490000009536743</c:v>
                </c:pt>
                <c:pt idx="3717">
                  <c:v>83.520000219345093</c:v>
                </c:pt>
                <c:pt idx="3718">
                  <c:v>83.540000200271606</c:v>
                </c:pt>
                <c:pt idx="3719">
                  <c:v>83.56000018119812</c:v>
                </c:pt>
                <c:pt idx="3720">
                  <c:v>83.590000152587891</c:v>
                </c:pt>
                <c:pt idx="3721">
                  <c:v>83.610000133514404</c:v>
                </c:pt>
                <c:pt idx="3722">
                  <c:v>83.630000114440918</c:v>
                </c:pt>
                <c:pt idx="3723">
                  <c:v>83.650000095367432</c:v>
                </c:pt>
                <c:pt idx="3724">
                  <c:v>83.680000066757202</c:v>
                </c:pt>
                <c:pt idx="3725">
                  <c:v>83.700000047683716</c:v>
                </c:pt>
                <c:pt idx="3726">
                  <c:v>83.720000028610229</c:v>
                </c:pt>
                <c:pt idx="3727">
                  <c:v>83.75</c:v>
                </c:pt>
                <c:pt idx="3728">
                  <c:v>83.770000219345093</c:v>
                </c:pt>
                <c:pt idx="3729">
                  <c:v>83.790000200271606</c:v>
                </c:pt>
                <c:pt idx="3730">
                  <c:v>83.81000018119812</c:v>
                </c:pt>
                <c:pt idx="3731">
                  <c:v>83.840000152587891</c:v>
                </c:pt>
                <c:pt idx="3732">
                  <c:v>83.860000133514404</c:v>
                </c:pt>
                <c:pt idx="3733">
                  <c:v>83.880000114440918</c:v>
                </c:pt>
                <c:pt idx="3734">
                  <c:v>83.910000085830688</c:v>
                </c:pt>
                <c:pt idx="3735">
                  <c:v>83.930000066757202</c:v>
                </c:pt>
                <c:pt idx="3736">
                  <c:v>83.950000047683716</c:v>
                </c:pt>
                <c:pt idx="3737">
                  <c:v>83.980000019073486</c:v>
                </c:pt>
                <c:pt idx="3738">
                  <c:v>84</c:v>
                </c:pt>
                <c:pt idx="3739">
                  <c:v>84.020000219345093</c:v>
                </c:pt>
                <c:pt idx="3740">
                  <c:v>84.040000200271606</c:v>
                </c:pt>
                <c:pt idx="3741">
                  <c:v>84.070000171661377</c:v>
                </c:pt>
                <c:pt idx="3742">
                  <c:v>84.090000152587891</c:v>
                </c:pt>
                <c:pt idx="3743">
                  <c:v>84.110000133514404</c:v>
                </c:pt>
                <c:pt idx="3744">
                  <c:v>84.140000104904175</c:v>
                </c:pt>
                <c:pt idx="3745">
                  <c:v>84.160000085830688</c:v>
                </c:pt>
                <c:pt idx="3746">
                  <c:v>84.180000066757202</c:v>
                </c:pt>
                <c:pt idx="3747">
                  <c:v>84.200000047683716</c:v>
                </c:pt>
                <c:pt idx="3748">
                  <c:v>84.230000019073486</c:v>
                </c:pt>
                <c:pt idx="3749">
                  <c:v>84.25</c:v>
                </c:pt>
                <c:pt idx="3750">
                  <c:v>84.270000219345093</c:v>
                </c:pt>
                <c:pt idx="3751">
                  <c:v>84.300000190734863</c:v>
                </c:pt>
                <c:pt idx="3752">
                  <c:v>84.320000171661377</c:v>
                </c:pt>
                <c:pt idx="3753">
                  <c:v>84.340000152587891</c:v>
                </c:pt>
                <c:pt idx="3754">
                  <c:v>84.370000123977661</c:v>
                </c:pt>
                <c:pt idx="3755">
                  <c:v>84.390000104904175</c:v>
                </c:pt>
                <c:pt idx="3756">
                  <c:v>84.410000085830688</c:v>
                </c:pt>
                <c:pt idx="3757">
                  <c:v>84.430000066757202</c:v>
                </c:pt>
                <c:pt idx="3758">
                  <c:v>84.460000038146973</c:v>
                </c:pt>
                <c:pt idx="3759">
                  <c:v>84.480000019073486</c:v>
                </c:pt>
                <c:pt idx="3760">
                  <c:v>84.5</c:v>
                </c:pt>
                <c:pt idx="3761">
                  <c:v>84.520000219345093</c:v>
                </c:pt>
                <c:pt idx="3762">
                  <c:v>84.550000190734863</c:v>
                </c:pt>
                <c:pt idx="3763">
                  <c:v>84.570000171661377</c:v>
                </c:pt>
                <c:pt idx="3764">
                  <c:v>84.590000152587891</c:v>
                </c:pt>
                <c:pt idx="3765">
                  <c:v>84.610000133514404</c:v>
                </c:pt>
                <c:pt idx="3766">
                  <c:v>84.640000104904175</c:v>
                </c:pt>
                <c:pt idx="3767">
                  <c:v>84.660000085830688</c:v>
                </c:pt>
                <c:pt idx="3768">
                  <c:v>84.680000066757202</c:v>
                </c:pt>
                <c:pt idx="3769">
                  <c:v>84.700000047683716</c:v>
                </c:pt>
                <c:pt idx="3770">
                  <c:v>84.730000019073486</c:v>
                </c:pt>
                <c:pt idx="3771">
                  <c:v>84.75</c:v>
                </c:pt>
                <c:pt idx="3772">
                  <c:v>84.770000219345093</c:v>
                </c:pt>
                <c:pt idx="3773">
                  <c:v>84.800000190734863</c:v>
                </c:pt>
                <c:pt idx="3774">
                  <c:v>84.820000171661377</c:v>
                </c:pt>
                <c:pt idx="3775">
                  <c:v>84.840000152587891</c:v>
                </c:pt>
                <c:pt idx="3776">
                  <c:v>84.860000133514404</c:v>
                </c:pt>
                <c:pt idx="3777">
                  <c:v>84.890000104904175</c:v>
                </c:pt>
                <c:pt idx="3778">
                  <c:v>84.910000085830688</c:v>
                </c:pt>
                <c:pt idx="3779">
                  <c:v>84.930000066757202</c:v>
                </c:pt>
                <c:pt idx="3780">
                  <c:v>84.960000038146973</c:v>
                </c:pt>
                <c:pt idx="3781">
                  <c:v>84.980000019073486</c:v>
                </c:pt>
                <c:pt idx="3782">
                  <c:v>85</c:v>
                </c:pt>
                <c:pt idx="3783">
                  <c:v>85.03000020980835</c:v>
                </c:pt>
                <c:pt idx="3784">
                  <c:v>85.050000190734863</c:v>
                </c:pt>
                <c:pt idx="3785">
                  <c:v>85.070000171661377</c:v>
                </c:pt>
                <c:pt idx="3786">
                  <c:v>85.090000152587891</c:v>
                </c:pt>
                <c:pt idx="3787">
                  <c:v>85.120000123977661</c:v>
                </c:pt>
                <c:pt idx="3788">
                  <c:v>85.140000104904175</c:v>
                </c:pt>
                <c:pt idx="3789">
                  <c:v>85.160000085830688</c:v>
                </c:pt>
                <c:pt idx="3790">
                  <c:v>85.190000057220459</c:v>
                </c:pt>
                <c:pt idx="3791">
                  <c:v>85.210000038146973</c:v>
                </c:pt>
                <c:pt idx="3792">
                  <c:v>85.230000019073486</c:v>
                </c:pt>
                <c:pt idx="3793">
                  <c:v>85.25</c:v>
                </c:pt>
                <c:pt idx="3794">
                  <c:v>85.28000020980835</c:v>
                </c:pt>
                <c:pt idx="3795">
                  <c:v>85.300000190734863</c:v>
                </c:pt>
                <c:pt idx="3796">
                  <c:v>85.320000171661377</c:v>
                </c:pt>
                <c:pt idx="3797">
                  <c:v>85.350000143051147</c:v>
                </c:pt>
                <c:pt idx="3798">
                  <c:v>85.370000123977661</c:v>
                </c:pt>
                <c:pt idx="3799">
                  <c:v>85.390000104904175</c:v>
                </c:pt>
                <c:pt idx="3800">
                  <c:v>85.420000076293945</c:v>
                </c:pt>
                <c:pt idx="3801">
                  <c:v>85.440000057220459</c:v>
                </c:pt>
                <c:pt idx="3802">
                  <c:v>85.460000038146973</c:v>
                </c:pt>
                <c:pt idx="3803">
                  <c:v>85.930000066757202</c:v>
                </c:pt>
                <c:pt idx="3804">
                  <c:v>85.930000066757202</c:v>
                </c:pt>
                <c:pt idx="3805">
                  <c:v>85.930000066757202</c:v>
                </c:pt>
                <c:pt idx="3806">
                  <c:v>85.930000066757202</c:v>
                </c:pt>
                <c:pt idx="3807">
                  <c:v>85.930000066757202</c:v>
                </c:pt>
                <c:pt idx="3808">
                  <c:v>85.930000066757202</c:v>
                </c:pt>
                <c:pt idx="3809">
                  <c:v>85.930000066757202</c:v>
                </c:pt>
                <c:pt idx="3810">
                  <c:v>85.930000066757202</c:v>
                </c:pt>
                <c:pt idx="3811">
                  <c:v>85.930000066757202</c:v>
                </c:pt>
                <c:pt idx="3812">
                  <c:v>85.930000066757202</c:v>
                </c:pt>
                <c:pt idx="3813">
                  <c:v>85.930000066757202</c:v>
                </c:pt>
                <c:pt idx="3814">
                  <c:v>85.930000066757202</c:v>
                </c:pt>
                <c:pt idx="3815">
                  <c:v>85.930000066757202</c:v>
                </c:pt>
                <c:pt idx="3816">
                  <c:v>85.930000066757202</c:v>
                </c:pt>
                <c:pt idx="3817">
                  <c:v>85.930000066757202</c:v>
                </c:pt>
                <c:pt idx="3818">
                  <c:v>85.930000066757202</c:v>
                </c:pt>
                <c:pt idx="3819">
                  <c:v>85.940000057220459</c:v>
                </c:pt>
                <c:pt idx="3820">
                  <c:v>85.940000057220459</c:v>
                </c:pt>
                <c:pt idx="3821">
                  <c:v>85.940000057220459</c:v>
                </c:pt>
                <c:pt idx="3822">
                  <c:v>85.940000057220459</c:v>
                </c:pt>
                <c:pt idx="3823">
                  <c:v>85.940000057220459</c:v>
                </c:pt>
                <c:pt idx="3824">
                  <c:v>85.970000028610229</c:v>
                </c:pt>
                <c:pt idx="3825">
                  <c:v>85.990000009536743</c:v>
                </c:pt>
                <c:pt idx="3826">
                  <c:v>86.010000228881836</c:v>
                </c:pt>
                <c:pt idx="3827">
                  <c:v>86.03000020980835</c:v>
                </c:pt>
                <c:pt idx="3828">
                  <c:v>86.06000018119812</c:v>
                </c:pt>
                <c:pt idx="3829">
                  <c:v>86.080000162124634</c:v>
                </c:pt>
                <c:pt idx="3830">
                  <c:v>86.100000143051147</c:v>
                </c:pt>
                <c:pt idx="3831">
                  <c:v>86.130000114440918</c:v>
                </c:pt>
                <c:pt idx="3832">
                  <c:v>86.150000095367432</c:v>
                </c:pt>
                <c:pt idx="3833">
                  <c:v>86.170000076293945</c:v>
                </c:pt>
                <c:pt idx="3834">
                  <c:v>86.200000047683716</c:v>
                </c:pt>
                <c:pt idx="3835">
                  <c:v>86.220000028610229</c:v>
                </c:pt>
                <c:pt idx="3836">
                  <c:v>86.240000009536743</c:v>
                </c:pt>
                <c:pt idx="3837">
                  <c:v>86.260000228881836</c:v>
                </c:pt>
                <c:pt idx="3838">
                  <c:v>86.290000200271606</c:v>
                </c:pt>
                <c:pt idx="3839">
                  <c:v>86.31000018119812</c:v>
                </c:pt>
                <c:pt idx="3840">
                  <c:v>86.330000162124634</c:v>
                </c:pt>
                <c:pt idx="3841">
                  <c:v>86.360000133514404</c:v>
                </c:pt>
                <c:pt idx="3842">
                  <c:v>86.380000114440918</c:v>
                </c:pt>
                <c:pt idx="3843">
                  <c:v>86.400000095367432</c:v>
                </c:pt>
                <c:pt idx="3844">
                  <c:v>86.420000076293945</c:v>
                </c:pt>
                <c:pt idx="3845">
                  <c:v>86.450000047683716</c:v>
                </c:pt>
                <c:pt idx="3846">
                  <c:v>86.470000028610229</c:v>
                </c:pt>
                <c:pt idx="3847">
                  <c:v>86.490000009536743</c:v>
                </c:pt>
                <c:pt idx="3848">
                  <c:v>86.510000228881836</c:v>
                </c:pt>
                <c:pt idx="3849">
                  <c:v>86.540000200271606</c:v>
                </c:pt>
                <c:pt idx="3850">
                  <c:v>86.56000018119812</c:v>
                </c:pt>
                <c:pt idx="3851">
                  <c:v>86.580000162124634</c:v>
                </c:pt>
                <c:pt idx="3852">
                  <c:v>86.610000133514404</c:v>
                </c:pt>
                <c:pt idx="3853">
                  <c:v>86.630000114440918</c:v>
                </c:pt>
                <c:pt idx="3854">
                  <c:v>86.650000095367432</c:v>
                </c:pt>
                <c:pt idx="3855">
                  <c:v>86.670000076293945</c:v>
                </c:pt>
                <c:pt idx="3856">
                  <c:v>86.700000047683716</c:v>
                </c:pt>
                <c:pt idx="3857">
                  <c:v>86.720000028610229</c:v>
                </c:pt>
                <c:pt idx="3858">
                  <c:v>86.740000009536743</c:v>
                </c:pt>
                <c:pt idx="3859">
                  <c:v>86.760000228881836</c:v>
                </c:pt>
                <c:pt idx="3860">
                  <c:v>86.790000200271606</c:v>
                </c:pt>
                <c:pt idx="3861">
                  <c:v>86.81000018119812</c:v>
                </c:pt>
                <c:pt idx="3862">
                  <c:v>86.830000162124634</c:v>
                </c:pt>
                <c:pt idx="3863">
                  <c:v>86.860000133514404</c:v>
                </c:pt>
                <c:pt idx="3864">
                  <c:v>86.880000114440918</c:v>
                </c:pt>
                <c:pt idx="3865">
                  <c:v>86.900000095367432</c:v>
                </c:pt>
                <c:pt idx="3866">
                  <c:v>86.920000076293945</c:v>
                </c:pt>
                <c:pt idx="3867">
                  <c:v>86.950000047683716</c:v>
                </c:pt>
                <c:pt idx="3868">
                  <c:v>86.970000028610229</c:v>
                </c:pt>
                <c:pt idx="3869">
                  <c:v>86.990000009536743</c:v>
                </c:pt>
                <c:pt idx="3870">
                  <c:v>87.020000219345093</c:v>
                </c:pt>
                <c:pt idx="3871">
                  <c:v>87.040000200271606</c:v>
                </c:pt>
                <c:pt idx="3872">
                  <c:v>87.06000018119812</c:v>
                </c:pt>
                <c:pt idx="3873">
                  <c:v>87.090000152587891</c:v>
                </c:pt>
                <c:pt idx="3874">
                  <c:v>87.110000133514404</c:v>
                </c:pt>
                <c:pt idx="3875">
                  <c:v>87.130000114440918</c:v>
                </c:pt>
                <c:pt idx="3876">
                  <c:v>87.150000095367432</c:v>
                </c:pt>
                <c:pt idx="3877">
                  <c:v>87.180000066757202</c:v>
                </c:pt>
                <c:pt idx="3878">
                  <c:v>87.200000047683716</c:v>
                </c:pt>
                <c:pt idx="3879">
                  <c:v>87.220000028610229</c:v>
                </c:pt>
                <c:pt idx="3880">
                  <c:v>87.25</c:v>
                </c:pt>
                <c:pt idx="3881">
                  <c:v>87.270000219345093</c:v>
                </c:pt>
                <c:pt idx="3882">
                  <c:v>87.290000200271606</c:v>
                </c:pt>
                <c:pt idx="3883">
                  <c:v>87.31000018119812</c:v>
                </c:pt>
                <c:pt idx="3884">
                  <c:v>87.340000152587891</c:v>
                </c:pt>
                <c:pt idx="3885">
                  <c:v>87.360000133514404</c:v>
                </c:pt>
                <c:pt idx="3886">
                  <c:v>87.380000114440918</c:v>
                </c:pt>
                <c:pt idx="3887">
                  <c:v>87.410000085830688</c:v>
                </c:pt>
                <c:pt idx="3888">
                  <c:v>87.430000066757202</c:v>
                </c:pt>
                <c:pt idx="3889">
                  <c:v>87.450000047683716</c:v>
                </c:pt>
                <c:pt idx="3890">
                  <c:v>87.480000019073486</c:v>
                </c:pt>
                <c:pt idx="3891">
                  <c:v>87.5</c:v>
                </c:pt>
                <c:pt idx="3892">
                  <c:v>87.520000219345093</c:v>
                </c:pt>
                <c:pt idx="3893">
                  <c:v>87.540000200271606</c:v>
                </c:pt>
                <c:pt idx="3894">
                  <c:v>87.570000171661377</c:v>
                </c:pt>
                <c:pt idx="3895">
                  <c:v>87.590000152587891</c:v>
                </c:pt>
                <c:pt idx="3896">
                  <c:v>87.610000133514404</c:v>
                </c:pt>
                <c:pt idx="3897">
                  <c:v>87.640000104904175</c:v>
                </c:pt>
                <c:pt idx="3898">
                  <c:v>87.660000085830688</c:v>
                </c:pt>
                <c:pt idx="3899">
                  <c:v>87.680000066757202</c:v>
                </c:pt>
                <c:pt idx="3900">
                  <c:v>87.700000047683716</c:v>
                </c:pt>
                <c:pt idx="3901">
                  <c:v>87.730000019073486</c:v>
                </c:pt>
                <c:pt idx="3902">
                  <c:v>87.75</c:v>
                </c:pt>
                <c:pt idx="3903">
                  <c:v>87.770000219345093</c:v>
                </c:pt>
                <c:pt idx="3904">
                  <c:v>87.800000190734863</c:v>
                </c:pt>
                <c:pt idx="3905">
                  <c:v>87.820000171661377</c:v>
                </c:pt>
                <c:pt idx="3906">
                  <c:v>87.840000152587891</c:v>
                </c:pt>
                <c:pt idx="3907">
                  <c:v>87.870000123977661</c:v>
                </c:pt>
                <c:pt idx="3908">
                  <c:v>87.890000104904175</c:v>
                </c:pt>
                <c:pt idx="3909">
                  <c:v>87.910000085830688</c:v>
                </c:pt>
                <c:pt idx="3910">
                  <c:v>87.930000066757202</c:v>
                </c:pt>
                <c:pt idx="3911">
                  <c:v>87.960000038146973</c:v>
                </c:pt>
                <c:pt idx="3912">
                  <c:v>87.980000019073486</c:v>
                </c:pt>
                <c:pt idx="3913">
                  <c:v>88</c:v>
                </c:pt>
                <c:pt idx="3914">
                  <c:v>88.03000020980835</c:v>
                </c:pt>
                <c:pt idx="3915">
                  <c:v>88.050000190734863</c:v>
                </c:pt>
                <c:pt idx="3916">
                  <c:v>88.070000171661377</c:v>
                </c:pt>
                <c:pt idx="3917">
                  <c:v>88.090000152587891</c:v>
                </c:pt>
                <c:pt idx="3918">
                  <c:v>88.120000123977661</c:v>
                </c:pt>
                <c:pt idx="3919">
                  <c:v>88.140000104904175</c:v>
                </c:pt>
                <c:pt idx="3920">
                  <c:v>88.160000085830688</c:v>
                </c:pt>
                <c:pt idx="3921">
                  <c:v>88.190000057220459</c:v>
                </c:pt>
                <c:pt idx="3922">
                  <c:v>88.210000038146973</c:v>
                </c:pt>
                <c:pt idx="3923">
                  <c:v>88.230000019073486</c:v>
                </c:pt>
                <c:pt idx="3924">
                  <c:v>88.260000228881836</c:v>
                </c:pt>
                <c:pt idx="3925">
                  <c:v>88.28000020980835</c:v>
                </c:pt>
                <c:pt idx="3926">
                  <c:v>88.300000190734863</c:v>
                </c:pt>
                <c:pt idx="3927">
                  <c:v>88.320000171661377</c:v>
                </c:pt>
                <c:pt idx="3928">
                  <c:v>88.350000143051147</c:v>
                </c:pt>
                <c:pt idx="3929">
                  <c:v>88.370000123977661</c:v>
                </c:pt>
                <c:pt idx="3930">
                  <c:v>88.390000104904175</c:v>
                </c:pt>
                <c:pt idx="3931">
                  <c:v>88.420000076293945</c:v>
                </c:pt>
                <c:pt idx="3932">
                  <c:v>88.440000057220459</c:v>
                </c:pt>
                <c:pt idx="3933">
                  <c:v>88.460000038146973</c:v>
                </c:pt>
                <c:pt idx="3934">
                  <c:v>88.480000019073486</c:v>
                </c:pt>
                <c:pt idx="3935">
                  <c:v>88.510000228881836</c:v>
                </c:pt>
                <c:pt idx="3936">
                  <c:v>88.53000020980835</c:v>
                </c:pt>
                <c:pt idx="3937">
                  <c:v>88.550000190734863</c:v>
                </c:pt>
                <c:pt idx="3938">
                  <c:v>88.580000162124634</c:v>
                </c:pt>
                <c:pt idx="3939">
                  <c:v>88.600000143051147</c:v>
                </c:pt>
                <c:pt idx="3940">
                  <c:v>88.620000123977661</c:v>
                </c:pt>
                <c:pt idx="3941">
                  <c:v>88.640000104904175</c:v>
                </c:pt>
                <c:pt idx="3942">
                  <c:v>88.670000076293945</c:v>
                </c:pt>
                <c:pt idx="3943">
                  <c:v>88.690000057220459</c:v>
                </c:pt>
                <c:pt idx="3944">
                  <c:v>88.710000038146973</c:v>
                </c:pt>
                <c:pt idx="3945">
                  <c:v>88.730000019073486</c:v>
                </c:pt>
                <c:pt idx="3946">
                  <c:v>88.760000228881836</c:v>
                </c:pt>
                <c:pt idx="3947">
                  <c:v>88.78000020980835</c:v>
                </c:pt>
                <c:pt idx="3948">
                  <c:v>88.800000190734863</c:v>
                </c:pt>
                <c:pt idx="3949">
                  <c:v>88.820000171661377</c:v>
                </c:pt>
                <c:pt idx="3950">
                  <c:v>88.850000143051147</c:v>
                </c:pt>
                <c:pt idx="3951">
                  <c:v>88.870000123977661</c:v>
                </c:pt>
                <c:pt idx="3952">
                  <c:v>88.890000104904175</c:v>
                </c:pt>
                <c:pt idx="3953">
                  <c:v>88.920000076293945</c:v>
                </c:pt>
                <c:pt idx="3954">
                  <c:v>88.940000057220459</c:v>
                </c:pt>
                <c:pt idx="3955">
                  <c:v>88.960000038146973</c:v>
                </c:pt>
                <c:pt idx="3956">
                  <c:v>88.980000019073486</c:v>
                </c:pt>
                <c:pt idx="3957">
                  <c:v>89.010000228881836</c:v>
                </c:pt>
                <c:pt idx="3958">
                  <c:v>89.03000020980835</c:v>
                </c:pt>
                <c:pt idx="3959">
                  <c:v>89.050000190734863</c:v>
                </c:pt>
                <c:pt idx="3960">
                  <c:v>89.080000162124634</c:v>
                </c:pt>
                <c:pt idx="3961">
                  <c:v>89.100000143051147</c:v>
                </c:pt>
                <c:pt idx="3962">
                  <c:v>89.120000123977661</c:v>
                </c:pt>
                <c:pt idx="3963">
                  <c:v>89.150000095367432</c:v>
                </c:pt>
                <c:pt idx="3964">
                  <c:v>89.170000076293945</c:v>
                </c:pt>
                <c:pt idx="3965">
                  <c:v>89.190000057220459</c:v>
                </c:pt>
                <c:pt idx="3966">
                  <c:v>89.210000038146973</c:v>
                </c:pt>
                <c:pt idx="3967">
                  <c:v>89.240000009536743</c:v>
                </c:pt>
                <c:pt idx="3968">
                  <c:v>89.260000228881836</c:v>
                </c:pt>
                <c:pt idx="3969">
                  <c:v>89.28000020980835</c:v>
                </c:pt>
                <c:pt idx="3970">
                  <c:v>89.31000018119812</c:v>
                </c:pt>
                <c:pt idx="3971">
                  <c:v>89.330000162124634</c:v>
                </c:pt>
                <c:pt idx="3972">
                  <c:v>89.350000143051147</c:v>
                </c:pt>
                <c:pt idx="3973">
                  <c:v>89.370000123977661</c:v>
                </c:pt>
                <c:pt idx="3974">
                  <c:v>89.400000095367432</c:v>
                </c:pt>
                <c:pt idx="3975">
                  <c:v>89.420000076293945</c:v>
                </c:pt>
                <c:pt idx="3976">
                  <c:v>89.440000057220459</c:v>
                </c:pt>
                <c:pt idx="3977">
                  <c:v>89.470000028610229</c:v>
                </c:pt>
                <c:pt idx="3978">
                  <c:v>89.490000009536743</c:v>
                </c:pt>
                <c:pt idx="3979">
                  <c:v>89.510000228881836</c:v>
                </c:pt>
                <c:pt idx="3980">
                  <c:v>89.540000200271606</c:v>
                </c:pt>
                <c:pt idx="3981">
                  <c:v>89.56000018119812</c:v>
                </c:pt>
                <c:pt idx="3982">
                  <c:v>89.580000162124634</c:v>
                </c:pt>
                <c:pt idx="3983">
                  <c:v>89.600000143051147</c:v>
                </c:pt>
                <c:pt idx="3984">
                  <c:v>89.630000114440918</c:v>
                </c:pt>
                <c:pt idx="3985">
                  <c:v>89.650000095367432</c:v>
                </c:pt>
                <c:pt idx="3986">
                  <c:v>89.670000076293945</c:v>
                </c:pt>
                <c:pt idx="3987">
                  <c:v>89.700000047683716</c:v>
                </c:pt>
                <c:pt idx="3988">
                  <c:v>89.720000028610229</c:v>
                </c:pt>
                <c:pt idx="3989">
                  <c:v>89.740000009536743</c:v>
                </c:pt>
                <c:pt idx="3990">
                  <c:v>89.760000228881836</c:v>
                </c:pt>
                <c:pt idx="3991">
                  <c:v>89.790000200271606</c:v>
                </c:pt>
                <c:pt idx="3992">
                  <c:v>89.81000018119812</c:v>
                </c:pt>
                <c:pt idx="3993">
                  <c:v>89.830000162124634</c:v>
                </c:pt>
                <c:pt idx="3994">
                  <c:v>89.860000133514404</c:v>
                </c:pt>
                <c:pt idx="3995">
                  <c:v>89.880000114440918</c:v>
                </c:pt>
                <c:pt idx="3996">
                  <c:v>89.900000095367432</c:v>
                </c:pt>
                <c:pt idx="3997">
                  <c:v>89.930000066757202</c:v>
                </c:pt>
                <c:pt idx="3998">
                  <c:v>89.950000047683716</c:v>
                </c:pt>
                <c:pt idx="3999">
                  <c:v>89.970000028610229</c:v>
                </c:pt>
                <c:pt idx="4000">
                  <c:v>89.990000009536743</c:v>
                </c:pt>
                <c:pt idx="4001">
                  <c:v>90.020000219345093</c:v>
                </c:pt>
                <c:pt idx="4002">
                  <c:v>90.040000200271606</c:v>
                </c:pt>
                <c:pt idx="4003">
                  <c:v>90.06000018119812</c:v>
                </c:pt>
                <c:pt idx="4004">
                  <c:v>90.090000152587891</c:v>
                </c:pt>
                <c:pt idx="4005">
                  <c:v>90.110000133514404</c:v>
                </c:pt>
                <c:pt idx="4006">
                  <c:v>90.130000114440918</c:v>
                </c:pt>
                <c:pt idx="4007">
                  <c:v>90.150000095367432</c:v>
                </c:pt>
                <c:pt idx="4008">
                  <c:v>90.180000066757202</c:v>
                </c:pt>
                <c:pt idx="4009">
                  <c:v>90.200000047683716</c:v>
                </c:pt>
                <c:pt idx="4010">
                  <c:v>90.220000028610229</c:v>
                </c:pt>
                <c:pt idx="4011">
                  <c:v>90.25</c:v>
                </c:pt>
                <c:pt idx="4012">
                  <c:v>90.270000219345093</c:v>
                </c:pt>
                <c:pt idx="4013">
                  <c:v>90.290000200271606</c:v>
                </c:pt>
                <c:pt idx="4014">
                  <c:v>90.320000171661377</c:v>
                </c:pt>
                <c:pt idx="4015">
                  <c:v>90.340000152587891</c:v>
                </c:pt>
                <c:pt idx="4016">
                  <c:v>90.360000133514404</c:v>
                </c:pt>
                <c:pt idx="4017">
                  <c:v>90.380000114440918</c:v>
                </c:pt>
                <c:pt idx="4018">
                  <c:v>90.410000085830688</c:v>
                </c:pt>
                <c:pt idx="4019">
                  <c:v>90.430000066757202</c:v>
                </c:pt>
                <c:pt idx="4020">
                  <c:v>90.450000047683716</c:v>
                </c:pt>
                <c:pt idx="4021">
                  <c:v>90.480000019073486</c:v>
                </c:pt>
                <c:pt idx="4022">
                  <c:v>90.5</c:v>
                </c:pt>
                <c:pt idx="4023">
                  <c:v>90.520000219345093</c:v>
                </c:pt>
                <c:pt idx="4024">
                  <c:v>90.540000200271606</c:v>
                </c:pt>
                <c:pt idx="4025">
                  <c:v>90.570000171661377</c:v>
                </c:pt>
                <c:pt idx="4026">
                  <c:v>90.590000152587891</c:v>
                </c:pt>
                <c:pt idx="4027">
                  <c:v>90.610000133514404</c:v>
                </c:pt>
                <c:pt idx="4028">
                  <c:v>90.630000114440918</c:v>
                </c:pt>
                <c:pt idx="4029">
                  <c:v>90.660000085830688</c:v>
                </c:pt>
                <c:pt idx="4030">
                  <c:v>90.680000066757202</c:v>
                </c:pt>
                <c:pt idx="4031">
                  <c:v>90.700000047683716</c:v>
                </c:pt>
                <c:pt idx="4032">
                  <c:v>90.730000019073486</c:v>
                </c:pt>
                <c:pt idx="4033">
                  <c:v>90.75</c:v>
                </c:pt>
                <c:pt idx="4034">
                  <c:v>90.770000219345093</c:v>
                </c:pt>
                <c:pt idx="4035">
                  <c:v>90.790000200271606</c:v>
                </c:pt>
                <c:pt idx="4036">
                  <c:v>90.820000171661377</c:v>
                </c:pt>
                <c:pt idx="4037">
                  <c:v>90.840000152587891</c:v>
                </c:pt>
                <c:pt idx="4038">
                  <c:v>90.860000133514404</c:v>
                </c:pt>
                <c:pt idx="4039">
                  <c:v>90.890000104904175</c:v>
                </c:pt>
                <c:pt idx="4040">
                  <c:v>90.910000085830688</c:v>
                </c:pt>
                <c:pt idx="4041">
                  <c:v>90.930000066757202</c:v>
                </c:pt>
              </c:numCache>
            </c:numRef>
          </c:xVal>
          <c:yVal>
            <c:numRef>
              <c:f>one!$F$2:$F$4043</c:f>
              <c:numCache>
                <c:formatCode>General</c:formatCode>
                <c:ptCount val="4042"/>
                <c:pt idx="0">
                  <c:v>897</c:v>
                </c:pt>
                <c:pt idx="1">
                  <c:v>898</c:v>
                </c:pt>
                <c:pt idx="2">
                  <c:v>897</c:v>
                </c:pt>
                <c:pt idx="3">
                  <c:v>898</c:v>
                </c:pt>
                <c:pt idx="4">
                  <c:v>897</c:v>
                </c:pt>
                <c:pt idx="5">
                  <c:v>897</c:v>
                </c:pt>
                <c:pt idx="6">
                  <c:v>898</c:v>
                </c:pt>
                <c:pt idx="7">
                  <c:v>897</c:v>
                </c:pt>
                <c:pt idx="8">
                  <c:v>897</c:v>
                </c:pt>
                <c:pt idx="9">
                  <c:v>898</c:v>
                </c:pt>
                <c:pt idx="10">
                  <c:v>897</c:v>
                </c:pt>
                <c:pt idx="11">
                  <c:v>897</c:v>
                </c:pt>
                <c:pt idx="12">
                  <c:v>898</c:v>
                </c:pt>
                <c:pt idx="13">
                  <c:v>897</c:v>
                </c:pt>
                <c:pt idx="14">
                  <c:v>897</c:v>
                </c:pt>
                <c:pt idx="15">
                  <c:v>897</c:v>
                </c:pt>
                <c:pt idx="16">
                  <c:v>899</c:v>
                </c:pt>
                <c:pt idx="17">
                  <c:v>898</c:v>
                </c:pt>
                <c:pt idx="18">
                  <c:v>897</c:v>
                </c:pt>
                <c:pt idx="19">
                  <c:v>898</c:v>
                </c:pt>
                <c:pt idx="20">
                  <c:v>899</c:v>
                </c:pt>
                <c:pt idx="21">
                  <c:v>898</c:v>
                </c:pt>
                <c:pt idx="22">
                  <c:v>897</c:v>
                </c:pt>
                <c:pt idx="23">
                  <c:v>898</c:v>
                </c:pt>
                <c:pt idx="24">
                  <c:v>898</c:v>
                </c:pt>
                <c:pt idx="25">
                  <c:v>899</c:v>
                </c:pt>
                <c:pt idx="26">
                  <c:v>899</c:v>
                </c:pt>
                <c:pt idx="27">
                  <c:v>900</c:v>
                </c:pt>
                <c:pt idx="28">
                  <c:v>899</c:v>
                </c:pt>
                <c:pt idx="29">
                  <c:v>898</c:v>
                </c:pt>
                <c:pt idx="30">
                  <c:v>899</c:v>
                </c:pt>
                <c:pt idx="31">
                  <c:v>899</c:v>
                </c:pt>
                <c:pt idx="32">
                  <c:v>899</c:v>
                </c:pt>
                <c:pt idx="33">
                  <c:v>899</c:v>
                </c:pt>
                <c:pt idx="34">
                  <c:v>899</c:v>
                </c:pt>
                <c:pt idx="35">
                  <c:v>897</c:v>
                </c:pt>
                <c:pt idx="36">
                  <c:v>898</c:v>
                </c:pt>
                <c:pt idx="37">
                  <c:v>899</c:v>
                </c:pt>
                <c:pt idx="38">
                  <c:v>898</c:v>
                </c:pt>
                <c:pt idx="39">
                  <c:v>898</c:v>
                </c:pt>
                <c:pt idx="40">
                  <c:v>898</c:v>
                </c:pt>
                <c:pt idx="41">
                  <c:v>899</c:v>
                </c:pt>
                <c:pt idx="42">
                  <c:v>898</c:v>
                </c:pt>
                <c:pt idx="43">
                  <c:v>899</c:v>
                </c:pt>
                <c:pt idx="44">
                  <c:v>898</c:v>
                </c:pt>
                <c:pt idx="45">
                  <c:v>899</c:v>
                </c:pt>
                <c:pt idx="46">
                  <c:v>898</c:v>
                </c:pt>
                <c:pt idx="47">
                  <c:v>899</c:v>
                </c:pt>
                <c:pt idx="48">
                  <c:v>900</c:v>
                </c:pt>
                <c:pt idx="49">
                  <c:v>899</c:v>
                </c:pt>
                <c:pt idx="50">
                  <c:v>899</c:v>
                </c:pt>
                <c:pt idx="51">
                  <c:v>900</c:v>
                </c:pt>
                <c:pt idx="52">
                  <c:v>900</c:v>
                </c:pt>
                <c:pt idx="53">
                  <c:v>899</c:v>
                </c:pt>
                <c:pt idx="54">
                  <c:v>900</c:v>
                </c:pt>
                <c:pt idx="55">
                  <c:v>900</c:v>
                </c:pt>
                <c:pt idx="56">
                  <c:v>900</c:v>
                </c:pt>
                <c:pt idx="57">
                  <c:v>900</c:v>
                </c:pt>
                <c:pt idx="58">
                  <c:v>900</c:v>
                </c:pt>
                <c:pt idx="59">
                  <c:v>900</c:v>
                </c:pt>
                <c:pt idx="60">
                  <c:v>899</c:v>
                </c:pt>
                <c:pt idx="61">
                  <c:v>900</c:v>
                </c:pt>
                <c:pt idx="62">
                  <c:v>900</c:v>
                </c:pt>
                <c:pt idx="63">
                  <c:v>899</c:v>
                </c:pt>
                <c:pt idx="64">
                  <c:v>899</c:v>
                </c:pt>
                <c:pt idx="65">
                  <c:v>900</c:v>
                </c:pt>
                <c:pt idx="66">
                  <c:v>898</c:v>
                </c:pt>
                <c:pt idx="67">
                  <c:v>898</c:v>
                </c:pt>
                <c:pt idx="68">
                  <c:v>899</c:v>
                </c:pt>
                <c:pt idx="69">
                  <c:v>900</c:v>
                </c:pt>
                <c:pt idx="70">
                  <c:v>899</c:v>
                </c:pt>
                <c:pt idx="71">
                  <c:v>899</c:v>
                </c:pt>
                <c:pt idx="72">
                  <c:v>900</c:v>
                </c:pt>
                <c:pt idx="73">
                  <c:v>901</c:v>
                </c:pt>
                <c:pt idx="74">
                  <c:v>899</c:v>
                </c:pt>
                <c:pt idx="75">
                  <c:v>899</c:v>
                </c:pt>
                <c:pt idx="76">
                  <c:v>900</c:v>
                </c:pt>
                <c:pt idx="77">
                  <c:v>899</c:v>
                </c:pt>
                <c:pt idx="78">
                  <c:v>901</c:v>
                </c:pt>
                <c:pt idx="79">
                  <c:v>900</c:v>
                </c:pt>
                <c:pt idx="80">
                  <c:v>900</c:v>
                </c:pt>
                <c:pt idx="81">
                  <c:v>899</c:v>
                </c:pt>
                <c:pt idx="82">
                  <c:v>900</c:v>
                </c:pt>
                <c:pt idx="83">
                  <c:v>900</c:v>
                </c:pt>
                <c:pt idx="84">
                  <c:v>900</c:v>
                </c:pt>
                <c:pt idx="85">
                  <c:v>899</c:v>
                </c:pt>
                <c:pt idx="86">
                  <c:v>899</c:v>
                </c:pt>
                <c:pt idx="87">
                  <c:v>900</c:v>
                </c:pt>
                <c:pt idx="88">
                  <c:v>900</c:v>
                </c:pt>
                <c:pt idx="89">
                  <c:v>899</c:v>
                </c:pt>
                <c:pt idx="90">
                  <c:v>900</c:v>
                </c:pt>
                <c:pt idx="91">
                  <c:v>899</c:v>
                </c:pt>
                <c:pt idx="92">
                  <c:v>900</c:v>
                </c:pt>
                <c:pt idx="93">
                  <c:v>901</c:v>
                </c:pt>
                <c:pt idx="94">
                  <c:v>901</c:v>
                </c:pt>
                <c:pt idx="95">
                  <c:v>901</c:v>
                </c:pt>
                <c:pt idx="96">
                  <c:v>901</c:v>
                </c:pt>
                <c:pt idx="97">
                  <c:v>901</c:v>
                </c:pt>
                <c:pt idx="98">
                  <c:v>901</c:v>
                </c:pt>
                <c:pt idx="99">
                  <c:v>902</c:v>
                </c:pt>
                <c:pt idx="100">
                  <c:v>902</c:v>
                </c:pt>
                <c:pt idx="101">
                  <c:v>902</c:v>
                </c:pt>
                <c:pt idx="102">
                  <c:v>901</c:v>
                </c:pt>
                <c:pt idx="103">
                  <c:v>902</c:v>
                </c:pt>
                <c:pt idx="104">
                  <c:v>901</c:v>
                </c:pt>
                <c:pt idx="105">
                  <c:v>900</c:v>
                </c:pt>
                <c:pt idx="106">
                  <c:v>900</c:v>
                </c:pt>
                <c:pt idx="107">
                  <c:v>901</c:v>
                </c:pt>
                <c:pt idx="108">
                  <c:v>900</c:v>
                </c:pt>
                <c:pt idx="109">
                  <c:v>900</c:v>
                </c:pt>
                <c:pt idx="110">
                  <c:v>902</c:v>
                </c:pt>
                <c:pt idx="111">
                  <c:v>901</c:v>
                </c:pt>
                <c:pt idx="112">
                  <c:v>900</c:v>
                </c:pt>
                <c:pt idx="113">
                  <c:v>900</c:v>
                </c:pt>
                <c:pt idx="114">
                  <c:v>900</c:v>
                </c:pt>
                <c:pt idx="115">
                  <c:v>899</c:v>
                </c:pt>
                <c:pt idx="116">
                  <c:v>898</c:v>
                </c:pt>
                <c:pt idx="117">
                  <c:v>896</c:v>
                </c:pt>
                <c:pt idx="118">
                  <c:v>898</c:v>
                </c:pt>
                <c:pt idx="119">
                  <c:v>898</c:v>
                </c:pt>
                <c:pt idx="120">
                  <c:v>898</c:v>
                </c:pt>
                <c:pt idx="121">
                  <c:v>898</c:v>
                </c:pt>
                <c:pt idx="122">
                  <c:v>898</c:v>
                </c:pt>
                <c:pt idx="123">
                  <c:v>898</c:v>
                </c:pt>
                <c:pt idx="124">
                  <c:v>898</c:v>
                </c:pt>
                <c:pt idx="125">
                  <c:v>898</c:v>
                </c:pt>
                <c:pt idx="126">
                  <c:v>898</c:v>
                </c:pt>
                <c:pt idx="127">
                  <c:v>898</c:v>
                </c:pt>
                <c:pt idx="128">
                  <c:v>897</c:v>
                </c:pt>
                <c:pt idx="129">
                  <c:v>899</c:v>
                </c:pt>
                <c:pt idx="130">
                  <c:v>898</c:v>
                </c:pt>
                <c:pt idx="131">
                  <c:v>899</c:v>
                </c:pt>
                <c:pt idx="132">
                  <c:v>898</c:v>
                </c:pt>
                <c:pt idx="133">
                  <c:v>898</c:v>
                </c:pt>
                <c:pt idx="134">
                  <c:v>898</c:v>
                </c:pt>
                <c:pt idx="135">
                  <c:v>899</c:v>
                </c:pt>
                <c:pt idx="136">
                  <c:v>898</c:v>
                </c:pt>
                <c:pt idx="137">
                  <c:v>897</c:v>
                </c:pt>
                <c:pt idx="138">
                  <c:v>898</c:v>
                </c:pt>
                <c:pt idx="139">
                  <c:v>898</c:v>
                </c:pt>
                <c:pt idx="140">
                  <c:v>899</c:v>
                </c:pt>
                <c:pt idx="141">
                  <c:v>896</c:v>
                </c:pt>
                <c:pt idx="142">
                  <c:v>899</c:v>
                </c:pt>
                <c:pt idx="143">
                  <c:v>898</c:v>
                </c:pt>
                <c:pt idx="144">
                  <c:v>898</c:v>
                </c:pt>
                <c:pt idx="145">
                  <c:v>898</c:v>
                </c:pt>
                <c:pt idx="146">
                  <c:v>899</c:v>
                </c:pt>
                <c:pt idx="147">
                  <c:v>898</c:v>
                </c:pt>
                <c:pt idx="148">
                  <c:v>897</c:v>
                </c:pt>
                <c:pt idx="149">
                  <c:v>900</c:v>
                </c:pt>
                <c:pt idx="150">
                  <c:v>900</c:v>
                </c:pt>
                <c:pt idx="151">
                  <c:v>899</c:v>
                </c:pt>
                <c:pt idx="152">
                  <c:v>900</c:v>
                </c:pt>
                <c:pt idx="153">
                  <c:v>900</c:v>
                </c:pt>
                <c:pt idx="154">
                  <c:v>899</c:v>
                </c:pt>
                <c:pt idx="155">
                  <c:v>899</c:v>
                </c:pt>
                <c:pt idx="156">
                  <c:v>900</c:v>
                </c:pt>
                <c:pt idx="157">
                  <c:v>899</c:v>
                </c:pt>
                <c:pt idx="158">
                  <c:v>900</c:v>
                </c:pt>
                <c:pt idx="159">
                  <c:v>898</c:v>
                </c:pt>
                <c:pt idx="160">
                  <c:v>900</c:v>
                </c:pt>
                <c:pt idx="161">
                  <c:v>900</c:v>
                </c:pt>
                <c:pt idx="162">
                  <c:v>900</c:v>
                </c:pt>
                <c:pt idx="163">
                  <c:v>901</c:v>
                </c:pt>
                <c:pt idx="164">
                  <c:v>900</c:v>
                </c:pt>
                <c:pt idx="165">
                  <c:v>897</c:v>
                </c:pt>
                <c:pt idx="166">
                  <c:v>900</c:v>
                </c:pt>
                <c:pt idx="167">
                  <c:v>900</c:v>
                </c:pt>
                <c:pt idx="168">
                  <c:v>899</c:v>
                </c:pt>
                <c:pt idx="169">
                  <c:v>899</c:v>
                </c:pt>
                <c:pt idx="170">
                  <c:v>900</c:v>
                </c:pt>
                <c:pt idx="171">
                  <c:v>900</c:v>
                </c:pt>
                <c:pt idx="172">
                  <c:v>899</c:v>
                </c:pt>
                <c:pt idx="173">
                  <c:v>899</c:v>
                </c:pt>
                <c:pt idx="174">
                  <c:v>900</c:v>
                </c:pt>
                <c:pt idx="175">
                  <c:v>899</c:v>
                </c:pt>
                <c:pt idx="176">
                  <c:v>899</c:v>
                </c:pt>
                <c:pt idx="177">
                  <c:v>900</c:v>
                </c:pt>
                <c:pt idx="178">
                  <c:v>900</c:v>
                </c:pt>
                <c:pt idx="179">
                  <c:v>897</c:v>
                </c:pt>
                <c:pt idx="180">
                  <c:v>899</c:v>
                </c:pt>
                <c:pt idx="181">
                  <c:v>900</c:v>
                </c:pt>
                <c:pt idx="182">
                  <c:v>899</c:v>
                </c:pt>
                <c:pt idx="183">
                  <c:v>899</c:v>
                </c:pt>
                <c:pt idx="184">
                  <c:v>900</c:v>
                </c:pt>
                <c:pt idx="185">
                  <c:v>900</c:v>
                </c:pt>
                <c:pt idx="186">
                  <c:v>899</c:v>
                </c:pt>
                <c:pt idx="187">
                  <c:v>900</c:v>
                </c:pt>
                <c:pt idx="188">
                  <c:v>899</c:v>
                </c:pt>
                <c:pt idx="189">
                  <c:v>899</c:v>
                </c:pt>
                <c:pt idx="190">
                  <c:v>898</c:v>
                </c:pt>
                <c:pt idx="191">
                  <c:v>900</c:v>
                </c:pt>
                <c:pt idx="192">
                  <c:v>899</c:v>
                </c:pt>
                <c:pt idx="193">
                  <c:v>899</c:v>
                </c:pt>
                <c:pt idx="194">
                  <c:v>899</c:v>
                </c:pt>
                <c:pt idx="195">
                  <c:v>901</c:v>
                </c:pt>
                <c:pt idx="196">
                  <c:v>900</c:v>
                </c:pt>
                <c:pt idx="197">
                  <c:v>900</c:v>
                </c:pt>
                <c:pt idx="198">
                  <c:v>901</c:v>
                </c:pt>
                <c:pt idx="199">
                  <c:v>901</c:v>
                </c:pt>
                <c:pt idx="200">
                  <c:v>901</c:v>
                </c:pt>
                <c:pt idx="201">
                  <c:v>902</c:v>
                </c:pt>
                <c:pt idx="202">
                  <c:v>902</c:v>
                </c:pt>
                <c:pt idx="203">
                  <c:v>902</c:v>
                </c:pt>
                <c:pt idx="204">
                  <c:v>902</c:v>
                </c:pt>
                <c:pt idx="205">
                  <c:v>902</c:v>
                </c:pt>
                <c:pt idx="206">
                  <c:v>902</c:v>
                </c:pt>
                <c:pt idx="207">
                  <c:v>902</c:v>
                </c:pt>
                <c:pt idx="208">
                  <c:v>903</c:v>
                </c:pt>
                <c:pt idx="209">
                  <c:v>903</c:v>
                </c:pt>
                <c:pt idx="210">
                  <c:v>901</c:v>
                </c:pt>
                <c:pt idx="211">
                  <c:v>903</c:v>
                </c:pt>
                <c:pt idx="212">
                  <c:v>904</c:v>
                </c:pt>
                <c:pt idx="213">
                  <c:v>903</c:v>
                </c:pt>
                <c:pt idx="214">
                  <c:v>904</c:v>
                </c:pt>
                <c:pt idx="215">
                  <c:v>903</c:v>
                </c:pt>
                <c:pt idx="216">
                  <c:v>903</c:v>
                </c:pt>
                <c:pt idx="217">
                  <c:v>903</c:v>
                </c:pt>
                <c:pt idx="218">
                  <c:v>903</c:v>
                </c:pt>
                <c:pt idx="219">
                  <c:v>904</c:v>
                </c:pt>
                <c:pt idx="220">
                  <c:v>903</c:v>
                </c:pt>
                <c:pt idx="221">
                  <c:v>902</c:v>
                </c:pt>
                <c:pt idx="222">
                  <c:v>903</c:v>
                </c:pt>
                <c:pt idx="223">
                  <c:v>904</c:v>
                </c:pt>
                <c:pt idx="224">
                  <c:v>902</c:v>
                </c:pt>
                <c:pt idx="225">
                  <c:v>903</c:v>
                </c:pt>
                <c:pt idx="226">
                  <c:v>903</c:v>
                </c:pt>
                <c:pt idx="227">
                  <c:v>903</c:v>
                </c:pt>
                <c:pt idx="228">
                  <c:v>903</c:v>
                </c:pt>
                <c:pt idx="229">
                  <c:v>903</c:v>
                </c:pt>
                <c:pt idx="230">
                  <c:v>903</c:v>
                </c:pt>
                <c:pt idx="231">
                  <c:v>902</c:v>
                </c:pt>
                <c:pt idx="232">
                  <c:v>903</c:v>
                </c:pt>
                <c:pt idx="233">
                  <c:v>903</c:v>
                </c:pt>
                <c:pt idx="234">
                  <c:v>903</c:v>
                </c:pt>
                <c:pt idx="235">
                  <c:v>902</c:v>
                </c:pt>
                <c:pt idx="236">
                  <c:v>903</c:v>
                </c:pt>
                <c:pt idx="237">
                  <c:v>903</c:v>
                </c:pt>
                <c:pt idx="238">
                  <c:v>902</c:v>
                </c:pt>
                <c:pt idx="239">
                  <c:v>903</c:v>
                </c:pt>
                <c:pt idx="240">
                  <c:v>903</c:v>
                </c:pt>
                <c:pt idx="241">
                  <c:v>901</c:v>
                </c:pt>
                <c:pt idx="242">
                  <c:v>902</c:v>
                </c:pt>
                <c:pt idx="243">
                  <c:v>903</c:v>
                </c:pt>
                <c:pt idx="244">
                  <c:v>902</c:v>
                </c:pt>
                <c:pt idx="245">
                  <c:v>902</c:v>
                </c:pt>
                <c:pt idx="246">
                  <c:v>902</c:v>
                </c:pt>
                <c:pt idx="247">
                  <c:v>902</c:v>
                </c:pt>
                <c:pt idx="248">
                  <c:v>902</c:v>
                </c:pt>
                <c:pt idx="249">
                  <c:v>902</c:v>
                </c:pt>
                <c:pt idx="250">
                  <c:v>903</c:v>
                </c:pt>
                <c:pt idx="251">
                  <c:v>903</c:v>
                </c:pt>
                <c:pt idx="252">
                  <c:v>901</c:v>
                </c:pt>
                <c:pt idx="253">
                  <c:v>902</c:v>
                </c:pt>
                <c:pt idx="254">
                  <c:v>903</c:v>
                </c:pt>
                <c:pt idx="255">
                  <c:v>902</c:v>
                </c:pt>
                <c:pt idx="256">
                  <c:v>902</c:v>
                </c:pt>
                <c:pt idx="257">
                  <c:v>903</c:v>
                </c:pt>
                <c:pt idx="258">
                  <c:v>902</c:v>
                </c:pt>
                <c:pt idx="259">
                  <c:v>901</c:v>
                </c:pt>
                <c:pt idx="260">
                  <c:v>903</c:v>
                </c:pt>
                <c:pt idx="261">
                  <c:v>901</c:v>
                </c:pt>
                <c:pt idx="262">
                  <c:v>902</c:v>
                </c:pt>
                <c:pt idx="263">
                  <c:v>901</c:v>
                </c:pt>
                <c:pt idx="264">
                  <c:v>902</c:v>
                </c:pt>
                <c:pt idx="265">
                  <c:v>902</c:v>
                </c:pt>
                <c:pt idx="266">
                  <c:v>901</c:v>
                </c:pt>
                <c:pt idx="267">
                  <c:v>902</c:v>
                </c:pt>
                <c:pt idx="268">
                  <c:v>902</c:v>
                </c:pt>
                <c:pt idx="269">
                  <c:v>902</c:v>
                </c:pt>
                <c:pt idx="270">
                  <c:v>903</c:v>
                </c:pt>
                <c:pt idx="271">
                  <c:v>903</c:v>
                </c:pt>
                <c:pt idx="272">
                  <c:v>901</c:v>
                </c:pt>
                <c:pt idx="273">
                  <c:v>902</c:v>
                </c:pt>
                <c:pt idx="274">
                  <c:v>903</c:v>
                </c:pt>
                <c:pt idx="275">
                  <c:v>902</c:v>
                </c:pt>
                <c:pt idx="276">
                  <c:v>902</c:v>
                </c:pt>
                <c:pt idx="277">
                  <c:v>902</c:v>
                </c:pt>
                <c:pt idx="278">
                  <c:v>902</c:v>
                </c:pt>
                <c:pt idx="279">
                  <c:v>901</c:v>
                </c:pt>
                <c:pt idx="280">
                  <c:v>902</c:v>
                </c:pt>
                <c:pt idx="281">
                  <c:v>902</c:v>
                </c:pt>
                <c:pt idx="282">
                  <c:v>902</c:v>
                </c:pt>
                <c:pt idx="283">
                  <c:v>900</c:v>
                </c:pt>
                <c:pt idx="284">
                  <c:v>902</c:v>
                </c:pt>
                <c:pt idx="285">
                  <c:v>902</c:v>
                </c:pt>
                <c:pt idx="286">
                  <c:v>902</c:v>
                </c:pt>
                <c:pt idx="287">
                  <c:v>902</c:v>
                </c:pt>
                <c:pt idx="288">
                  <c:v>902</c:v>
                </c:pt>
                <c:pt idx="289">
                  <c:v>901</c:v>
                </c:pt>
                <c:pt idx="290">
                  <c:v>902</c:v>
                </c:pt>
                <c:pt idx="291">
                  <c:v>902</c:v>
                </c:pt>
                <c:pt idx="292">
                  <c:v>901</c:v>
                </c:pt>
                <c:pt idx="293">
                  <c:v>901</c:v>
                </c:pt>
                <c:pt idx="294">
                  <c:v>902</c:v>
                </c:pt>
                <c:pt idx="295">
                  <c:v>902</c:v>
                </c:pt>
                <c:pt idx="296">
                  <c:v>902</c:v>
                </c:pt>
                <c:pt idx="297">
                  <c:v>902</c:v>
                </c:pt>
                <c:pt idx="298">
                  <c:v>902</c:v>
                </c:pt>
                <c:pt idx="299">
                  <c:v>901</c:v>
                </c:pt>
                <c:pt idx="300">
                  <c:v>902</c:v>
                </c:pt>
                <c:pt idx="301">
                  <c:v>902</c:v>
                </c:pt>
                <c:pt idx="302">
                  <c:v>902</c:v>
                </c:pt>
                <c:pt idx="303">
                  <c:v>900</c:v>
                </c:pt>
                <c:pt idx="304">
                  <c:v>901</c:v>
                </c:pt>
                <c:pt idx="305">
                  <c:v>903</c:v>
                </c:pt>
                <c:pt idx="306">
                  <c:v>902</c:v>
                </c:pt>
                <c:pt idx="307">
                  <c:v>901</c:v>
                </c:pt>
                <c:pt idx="308">
                  <c:v>902</c:v>
                </c:pt>
                <c:pt idx="309">
                  <c:v>902</c:v>
                </c:pt>
                <c:pt idx="310">
                  <c:v>901</c:v>
                </c:pt>
                <c:pt idx="311">
                  <c:v>901</c:v>
                </c:pt>
                <c:pt idx="312">
                  <c:v>903</c:v>
                </c:pt>
                <c:pt idx="313">
                  <c:v>903</c:v>
                </c:pt>
                <c:pt idx="314">
                  <c:v>900</c:v>
                </c:pt>
                <c:pt idx="315">
                  <c:v>901</c:v>
                </c:pt>
                <c:pt idx="316">
                  <c:v>902</c:v>
                </c:pt>
                <c:pt idx="317">
                  <c:v>901</c:v>
                </c:pt>
                <c:pt idx="318">
                  <c:v>901</c:v>
                </c:pt>
                <c:pt idx="319">
                  <c:v>902</c:v>
                </c:pt>
                <c:pt idx="320">
                  <c:v>902</c:v>
                </c:pt>
                <c:pt idx="321">
                  <c:v>902</c:v>
                </c:pt>
                <c:pt idx="322">
                  <c:v>902</c:v>
                </c:pt>
                <c:pt idx="323">
                  <c:v>901</c:v>
                </c:pt>
                <c:pt idx="324">
                  <c:v>901</c:v>
                </c:pt>
                <c:pt idx="325">
                  <c:v>901</c:v>
                </c:pt>
                <c:pt idx="326">
                  <c:v>902</c:v>
                </c:pt>
                <c:pt idx="327">
                  <c:v>902</c:v>
                </c:pt>
                <c:pt idx="328">
                  <c:v>901</c:v>
                </c:pt>
                <c:pt idx="329">
                  <c:v>902</c:v>
                </c:pt>
                <c:pt idx="330">
                  <c:v>902</c:v>
                </c:pt>
                <c:pt idx="331">
                  <c:v>902</c:v>
                </c:pt>
                <c:pt idx="332">
                  <c:v>902</c:v>
                </c:pt>
                <c:pt idx="333">
                  <c:v>902</c:v>
                </c:pt>
                <c:pt idx="334">
                  <c:v>900</c:v>
                </c:pt>
                <c:pt idx="335">
                  <c:v>901</c:v>
                </c:pt>
                <c:pt idx="336">
                  <c:v>902</c:v>
                </c:pt>
                <c:pt idx="337">
                  <c:v>902</c:v>
                </c:pt>
                <c:pt idx="338">
                  <c:v>901</c:v>
                </c:pt>
                <c:pt idx="339">
                  <c:v>901</c:v>
                </c:pt>
                <c:pt idx="340">
                  <c:v>900</c:v>
                </c:pt>
                <c:pt idx="341">
                  <c:v>898</c:v>
                </c:pt>
                <c:pt idx="342">
                  <c:v>898</c:v>
                </c:pt>
                <c:pt idx="343">
                  <c:v>897</c:v>
                </c:pt>
                <c:pt idx="344">
                  <c:v>898</c:v>
                </c:pt>
                <c:pt idx="345">
                  <c:v>898</c:v>
                </c:pt>
                <c:pt idx="346">
                  <c:v>898</c:v>
                </c:pt>
                <c:pt idx="347">
                  <c:v>898</c:v>
                </c:pt>
                <c:pt idx="348">
                  <c:v>897</c:v>
                </c:pt>
                <c:pt idx="349">
                  <c:v>898</c:v>
                </c:pt>
                <c:pt idx="350">
                  <c:v>898</c:v>
                </c:pt>
                <c:pt idx="351">
                  <c:v>898</c:v>
                </c:pt>
                <c:pt idx="352">
                  <c:v>896</c:v>
                </c:pt>
                <c:pt idx="353">
                  <c:v>898</c:v>
                </c:pt>
                <c:pt idx="354">
                  <c:v>897</c:v>
                </c:pt>
                <c:pt idx="355">
                  <c:v>897</c:v>
                </c:pt>
                <c:pt idx="356">
                  <c:v>896</c:v>
                </c:pt>
                <c:pt idx="357">
                  <c:v>898</c:v>
                </c:pt>
                <c:pt idx="358">
                  <c:v>897</c:v>
                </c:pt>
                <c:pt idx="359">
                  <c:v>896</c:v>
                </c:pt>
                <c:pt idx="360">
                  <c:v>897</c:v>
                </c:pt>
                <c:pt idx="361">
                  <c:v>897</c:v>
                </c:pt>
                <c:pt idx="362">
                  <c:v>897</c:v>
                </c:pt>
                <c:pt idx="363">
                  <c:v>897</c:v>
                </c:pt>
                <c:pt idx="364">
                  <c:v>898</c:v>
                </c:pt>
                <c:pt idx="365">
                  <c:v>895</c:v>
                </c:pt>
                <c:pt idx="366">
                  <c:v>897</c:v>
                </c:pt>
                <c:pt idx="367">
                  <c:v>898</c:v>
                </c:pt>
                <c:pt idx="368">
                  <c:v>898</c:v>
                </c:pt>
                <c:pt idx="369">
                  <c:v>897</c:v>
                </c:pt>
                <c:pt idx="370">
                  <c:v>898</c:v>
                </c:pt>
                <c:pt idx="371">
                  <c:v>898</c:v>
                </c:pt>
                <c:pt idx="372">
                  <c:v>898</c:v>
                </c:pt>
                <c:pt idx="373">
                  <c:v>898</c:v>
                </c:pt>
                <c:pt idx="374">
                  <c:v>899</c:v>
                </c:pt>
                <c:pt idx="375">
                  <c:v>898</c:v>
                </c:pt>
                <c:pt idx="376">
                  <c:v>896</c:v>
                </c:pt>
                <c:pt idx="377">
                  <c:v>899</c:v>
                </c:pt>
                <c:pt idx="378">
                  <c:v>900</c:v>
                </c:pt>
                <c:pt idx="379">
                  <c:v>898</c:v>
                </c:pt>
                <c:pt idx="380">
                  <c:v>899</c:v>
                </c:pt>
                <c:pt idx="381">
                  <c:v>898</c:v>
                </c:pt>
                <c:pt idx="382">
                  <c:v>896</c:v>
                </c:pt>
                <c:pt idx="383">
                  <c:v>898</c:v>
                </c:pt>
                <c:pt idx="384">
                  <c:v>898</c:v>
                </c:pt>
                <c:pt idx="385">
                  <c:v>899</c:v>
                </c:pt>
                <c:pt idx="386">
                  <c:v>898</c:v>
                </c:pt>
                <c:pt idx="387">
                  <c:v>898</c:v>
                </c:pt>
                <c:pt idx="388">
                  <c:v>899</c:v>
                </c:pt>
                <c:pt idx="389">
                  <c:v>899</c:v>
                </c:pt>
                <c:pt idx="390">
                  <c:v>898</c:v>
                </c:pt>
                <c:pt idx="391">
                  <c:v>899</c:v>
                </c:pt>
                <c:pt idx="392">
                  <c:v>899</c:v>
                </c:pt>
                <c:pt idx="393">
                  <c:v>898</c:v>
                </c:pt>
                <c:pt idx="394">
                  <c:v>899</c:v>
                </c:pt>
                <c:pt idx="395">
                  <c:v>899</c:v>
                </c:pt>
                <c:pt idx="396">
                  <c:v>897</c:v>
                </c:pt>
                <c:pt idx="397">
                  <c:v>899</c:v>
                </c:pt>
                <c:pt idx="398">
                  <c:v>898</c:v>
                </c:pt>
                <c:pt idx="399">
                  <c:v>899</c:v>
                </c:pt>
                <c:pt idx="400">
                  <c:v>898</c:v>
                </c:pt>
                <c:pt idx="401">
                  <c:v>898</c:v>
                </c:pt>
                <c:pt idx="402">
                  <c:v>898</c:v>
                </c:pt>
                <c:pt idx="403">
                  <c:v>898</c:v>
                </c:pt>
                <c:pt idx="404">
                  <c:v>898</c:v>
                </c:pt>
                <c:pt idx="405">
                  <c:v>899</c:v>
                </c:pt>
                <c:pt idx="406">
                  <c:v>899</c:v>
                </c:pt>
                <c:pt idx="407">
                  <c:v>896</c:v>
                </c:pt>
                <c:pt idx="408">
                  <c:v>900</c:v>
                </c:pt>
                <c:pt idx="409">
                  <c:v>899</c:v>
                </c:pt>
                <c:pt idx="410">
                  <c:v>898</c:v>
                </c:pt>
                <c:pt idx="411">
                  <c:v>899</c:v>
                </c:pt>
                <c:pt idx="412">
                  <c:v>899</c:v>
                </c:pt>
                <c:pt idx="413">
                  <c:v>898</c:v>
                </c:pt>
                <c:pt idx="414">
                  <c:v>898</c:v>
                </c:pt>
                <c:pt idx="415">
                  <c:v>899</c:v>
                </c:pt>
                <c:pt idx="416">
                  <c:v>899</c:v>
                </c:pt>
                <c:pt idx="417">
                  <c:v>898</c:v>
                </c:pt>
                <c:pt idx="418">
                  <c:v>897</c:v>
                </c:pt>
                <c:pt idx="419">
                  <c:v>899</c:v>
                </c:pt>
                <c:pt idx="420">
                  <c:v>899</c:v>
                </c:pt>
                <c:pt idx="421">
                  <c:v>899</c:v>
                </c:pt>
                <c:pt idx="422">
                  <c:v>899</c:v>
                </c:pt>
                <c:pt idx="423">
                  <c:v>899</c:v>
                </c:pt>
                <c:pt idx="424">
                  <c:v>898</c:v>
                </c:pt>
                <c:pt idx="425">
                  <c:v>898</c:v>
                </c:pt>
                <c:pt idx="426">
                  <c:v>899</c:v>
                </c:pt>
                <c:pt idx="427">
                  <c:v>898</c:v>
                </c:pt>
                <c:pt idx="428">
                  <c:v>900</c:v>
                </c:pt>
                <c:pt idx="429">
                  <c:v>900</c:v>
                </c:pt>
                <c:pt idx="430">
                  <c:v>900</c:v>
                </c:pt>
                <c:pt idx="431">
                  <c:v>900</c:v>
                </c:pt>
                <c:pt idx="432">
                  <c:v>900</c:v>
                </c:pt>
                <c:pt idx="433">
                  <c:v>899</c:v>
                </c:pt>
                <c:pt idx="434">
                  <c:v>899</c:v>
                </c:pt>
                <c:pt idx="435">
                  <c:v>899</c:v>
                </c:pt>
                <c:pt idx="436">
                  <c:v>900</c:v>
                </c:pt>
                <c:pt idx="437">
                  <c:v>899</c:v>
                </c:pt>
                <c:pt idx="438">
                  <c:v>897</c:v>
                </c:pt>
                <c:pt idx="439">
                  <c:v>900</c:v>
                </c:pt>
                <c:pt idx="440">
                  <c:v>899</c:v>
                </c:pt>
                <c:pt idx="441">
                  <c:v>898</c:v>
                </c:pt>
                <c:pt idx="442">
                  <c:v>898</c:v>
                </c:pt>
                <c:pt idx="443">
                  <c:v>899</c:v>
                </c:pt>
                <c:pt idx="444">
                  <c:v>899</c:v>
                </c:pt>
                <c:pt idx="445">
                  <c:v>899</c:v>
                </c:pt>
                <c:pt idx="446">
                  <c:v>900</c:v>
                </c:pt>
                <c:pt idx="447">
                  <c:v>899</c:v>
                </c:pt>
                <c:pt idx="448">
                  <c:v>898</c:v>
                </c:pt>
                <c:pt idx="449">
                  <c:v>898</c:v>
                </c:pt>
                <c:pt idx="450">
                  <c:v>900</c:v>
                </c:pt>
                <c:pt idx="451">
                  <c:v>899</c:v>
                </c:pt>
                <c:pt idx="452">
                  <c:v>899</c:v>
                </c:pt>
                <c:pt idx="453">
                  <c:v>899</c:v>
                </c:pt>
                <c:pt idx="454">
                  <c:v>898</c:v>
                </c:pt>
                <c:pt idx="455">
                  <c:v>899</c:v>
                </c:pt>
                <c:pt idx="456">
                  <c:v>900</c:v>
                </c:pt>
                <c:pt idx="457">
                  <c:v>900</c:v>
                </c:pt>
                <c:pt idx="458">
                  <c:v>897</c:v>
                </c:pt>
                <c:pt idx="459">
                  <c:v>899</c:v>
                </c:pt>
                <c:pt idx="460">
                  <c:v>900</c:v>
                </c:pt>
                <c:pt idx="461">
                  <c:v>899</c:v>
                </c:pt>
                <c:pt idx="462">
                  <c:v>899</c:v>
                </c:pt>
                <c:pt idx="463">
                  <c:v>900</c:v>
                </c:pt>
                <c:pt idx="464">
                  <c:v>899</c:v>
                </c:pt>
                <c:pt idx="465">
                  <c:v>899</c:v>
                </c:pt>
                <c:pt idx="466">
                  <c:v>900</c:v>
                </c:pt>
                <c:pt idx="467">
                  <c:v>899</c:v>
                </c:pt>
                <c:pt idx="468">
                  <c:v>899</c:v>
                </c:pt>
                <c:pt idx="469">
                  <c:v>898</c:v>
                </c:pt>
                <c:pt idx="470">
                  <c:v>900</c:v>
                </c:pt>
                <c:pt idx="471">
                  <c:v>900</c:v>
                </c:pt>
                <c:pt idx="472">
                  <c:v>898</c:v>
                </c:pt>
                <c:pt idx="473">
                  <c:v>899</c:v>
                </c:pt>
                <c:pt idx="474">
                  <c:v>899</c:v>
                </c:pt>
                <c:pt idx="475">
                  <c:v>898</c:v>
                </c:pt>
                <c:pt idx="476">
                  <c:v>899</c:v>
                </c:pt>
                <c:pt idx="477">
                  <c:v>899</c:v>
                </c:pt>
                <c:pt idx="478">
                  <c:v>899</c:v>
                </c:pt>
                <c:pt idx="479">
                  <c:v>899</c:v>
                </c:pt>
                <c:pt idx="480">
                  <c:v>898</c:v>
                </c:pt>
                <c:pt idx="481">
                  <c:v>900</c:v>
                </c:pt>
                <c:pt idx="482">
                  <c:v>899</c:v>
                </c:pt>
                <c:pt idx="483">
                  <c:v>899</c:v>
                </c:pt>
                <c:pt idx="484">
                  <c:v>900</c:v>
                </c:pt>
                <c:pt idx="485">
                  <c:v>899</c:v>
                </c:pt>
                <c:pt idx="486">
                  <c:v>899</c:v>
                </c:pt>
                <c:pt idx="487">
                  <c:v>899</c:v>
                </c:pt>
                <c:pt idx="488">
                  <c:v>900</c:v>
                </c:pt>
                <c:pt idx="489">
                  <c:v>899</c:v>
                </c:pt>
                <c:pt idx="490">
                  <c:v>900</c:v>
                </c:pt>
                <c:pt idx="491">
                  <c:v>899</c:v>
                </c:pt>
                <c:pt idx="492">
                  <c:v>900</c:v>
                </c:pt>
                <c:pt idx="493">
                  <c:v>899</c:v>
                </c:pt>
                <c:pt idx="494">
                  <c:v>900</c:v>
                </c:pt>
                <c:pt idx="495">
                  <c:v>899</c:v>
                </c:pt>
                <c:pt idx="496">
                  <c:v>899</c:v>
                </c:pt>
                <c:pt idx="497">
                  <c:v>899</c:v>
                </c:pt>
                <c:pt idx="498">
                  <c:v>900</c:v>
                </c:pt>
                <c:pt idx="499">
                  <c:v>900</c:v>
                </c:pt>
                <c:pt idx="500">
                  <c:v>898</c:v>
                </c:pt>
                <c:pt idx="501">
                  <c:v>900</c:v>
                </c:pt>
                <c:pt idx="502">
                  <c:v>900</c:v>
                </c:pt>
                <c:pt idx="503">
                  <c:v>899</c:v>
                </c:pt>
                <c:pt idx="504">
                  <c:v>899</c:v>
                </c:pt>
                <c:pt idx="505">
                  <c:v>899</c:v>
                </c:pt>
                <c:pt idx="506">
                  <c:v>899</c:v>
                </c:pt>
                <c:pt idx="507">
                  <c:v>899</c:v>
                </c:pt>
                <c:pt idx="508">
                  <c:v>900</c:v>
                </c:pt>
                <c:pt idx="509">
                  <c:v>899</c:v>
                </c:pt>
                <c:pt idx="510">
                  <c:v>899</c:v>
                </c:pt>
                <c:pt idx="511">
                  <c:v>898</c:v>
                </c:pt>
                <c:pt idx="512">
                  <c:v>900</c:v>
                </c:pt>
                <c:pt idx="513">
                  <c:v>899</c:v>
                </c:pt>
                <c:pt idx="514">
                  <c:v>900</c:v>
                </c:pt>
                <c:pt idx="515">
                  <c:v>900</c:v>
                </c:pt>
                <c:pt idx="516">
                  <c:v>899</c:v>
                </c:pt>
                <c:pt idx="517">
                  <c:v>899</c:v>
                </c:pt>
                <c:pt idx="518">
                  <c:v>900</c:v>
                </c:pt>
                <c:pt idx="519">
                  <c:v>900</c:v>
                </c:pt>
                <c:pt idx="520">
                  <c:v>900</c:v>
                </c:pt>
                <c:pt idx="521">
                  <c:v>900</c:v>
                </c:pt>
                <c:pt idx="522">
                  <c:v>901</c:v>
                </c:pt>
                <c:pt idx="523">
                  <c:v>901</c:v>
                </c:pt>
                <c:pt idx="524">
                  <c:v>902</c:v>
                </c:pt>
                <c:pt idx="525">
                  <c:v>902</c:v>
                </c:pt>
                <c:pt idx="526">
                  <c:v>902</c:v>
                </c:pt>
                <c:pt idx="527">
                  <c:v>901</c:v>
                </c:pt>
                <c:pt idx="528">
                  <c:v>902</c:v>
                </c:pt>
                <c:pt idx="529">
                  <c:v>903</c:v>
                </c:pt>
                <c:pt idx="530">
                  <c:v>901</c:v>
                </c:pt>
                <c:pt idx="531">
                  <c:v>901</c:v>
                </c:pt>
                <c:pt idx="532">
                  <c:v>902</c:v>
                </c:pt>
                <c:pt idx="533">
                  <c:v>902</c:v>
                </c:pt>
                <c:pt idx="534">
                  <c:v>900</c:v>
                </c:pt>
                <c:pt idx="535">
                  <c:v>901</c:v>
                </c:pt>
                <c:pt idx="536">
                  <c:v>902</c:v>
                </c:pt>
                <c:pt idx="537">
                  <c:v>901</c:v>
                </c:pt>
                <c:pt idx="538">
                  <c:v>901</c:v>
                </c:pt>
                <c:pt idx="539">
                  <c:v>901</c:v>
                </c:pt>
                <c:pt idx="540">
                  <c:v>901</c:v>
                </c:pt>
                <c:pt idx="541">
                  <c:v>900</c:v>
                </c:pt>
                <c:pt idx="542">
                  <c:v>901</c:v>
                </c:pt>
                <c:pt idx="543">
                  <c:v>901</c:v>
                </c:pt>
                <c:pt idx="544">
                  <c:v>902</c:v>
                </c:pt>
                <c:pt idx="545">
                  <c:v>900</c:v>
                </c:pt>
                <c:pt idx="546">
                  <c:v>902</c:v>
                </c:pt>
                <c:pt idx="547">
                  <c:v>901</c:v>
                </c:pt>
                <c:pt idx="548">
                  <c:v>900</c:v>
                </c:pt>
                <c:pt idx="549">
                  <c:v>901</c:v>
                </c:pt>
                <c:pt idx="550">
                  <c:v>901</c:v>
                </c:pt>
                <c:pt idx="551">
                  <c:v>901</c:v>
                </c:pt>
                <c:pt idx="552">
                  <c:v>900</c:v>
                </c:pt>
                <c:pt idx="553">
                  <c:v>900</c:v>
                </c:pt>
                <c:pt idx="554">
                  <c:v>900</c:v>
                </c:pt>
                <c:pt idx="555">
                  <c:v>902</c:v>
                </c:pt>
                <c:pt idx="556">
                  <c:v>901</c:v>
                </c:pt>
                <c:pt idx="557">
                  <c:v>902</c:v>
                </c:pt>
                <c:pt idx="558">
                  <c:v>901</c:v>
                </c:pt>
                <c:pt idx="559">
                  <c:v>901</c:v>
                </c:pt>
                <c:pt idx="560">
                  <c:v>901</c:v>
                </c:pt>
                <c:pt idx="561">
                  <c:v>900</c:v>
                </c:pt>
                <c:pt idx="562">
                  <c:v>899</c:v>
                </c:pt>
                <c:pt idx="563">
                  <c:v>901</c:v>
                </c:pt>
                <c:pt idx="564">
                  <c:v>901</c:v>
                </c:pt>
                <c:pt idx="565">
                  <c:v>900</c:v>
                </c:pt>
                <c:pt idx="566">
                  <c:v>901</c:v>
                </c:pt>
                <c:pt idx="567">
                  <c:v>901</c:v>
                </c:pt>
                <c:pt idx="568">
                  <c:v>900</c:v>
                </c:pt>
                <c:pt idx="569">
                  <c:v>901</c:v>
                </c:pt>
                <c:pt idx="570">
                  <c:v>901</c:v>
                </c:pt>
                <c:pt idx="571">
                  <c:v>901</c:v>
                </c:pt>
                <c:pt idx="572">
                  <c:v>900</c:v>
                </c:pt>
                <c:pt idx="573">
                  <c:v>900</c:v>
                </c:pt>
                <c:pt idx="574">
                  <c:v>902</c:v>
                </c:pt>
                <c:pt idx="575">
                  <c:v>902</c:v>
                </c:pt>
                <c:pt idx="576">
                  <c:v>901</c:v>
                </c:pt>
                <c:pt idx="577">
                  <c:v>902</c:v>
                </c:pt>
                <c:pt idx="578">
                  <c:v>903</c:v>
                </c:pt>
                <c:pt idx="579">
                  <c:v>902</c:v>
                </c:pt>
                <c:pt idx="580">
                  <c:v>904</c:v>
                </c:pt>
                <c:pt idx="581">
                  <c:v>903</c:v>
                </c:pt>
                <c:pt idx="582">
                  <c:v>903</c:v>
                </c:pt>
                <c:pt idx="583">
                  <c:v>902</c:v>
                </c:pt>
                <c:pt idx="584">
                  <c:v>902</c:v>
                </c:pt>
                <c:pt idx="585">
                  <c:v>902</c:v>
                </c:pt>
                <c:pt idx="586">
                  <c:v>902</c:v>
                </c:pt>
                <c:pt idx="587">
                  <c:v>902</c:v>
                </c:pt>
                <c:pt idx="588">
                  <c:v>902</c:v>
                </c:pt>
                <c:pt idx="589">
                  <c:v>901</c:v>
                </c:pt>
                <c:pt idx="590">
                  <c:v>902</c:v>
                </c:pt>
                <c:pt idx="591">
                  <c:v>903</c:v>
                </c:pt>
                <c:pt idx="592">
                  <c:v>902</c:v>
                </c:pt>
                <c:pt idx="593">
                  <c:v>900</c:v>
                </c:pt>
                <c:pt idx="594">
                  <c:v>902</c:v>
                </c:pt>
                <c:pt idx="595">
                  <c:v>902</c:v>
                </c:pt>
                <c:pt idx="596">
                  <c:v>901</c:v>
                </c:pt>
                <c:pt idx="597">
                  <c:v>902</c:v>
                </c:pt>
                <c:pt idx="598">
                  <c:v>902</c:v>
                </c:pt>
                <c:pt idx="599">
                  <c:v>901</c:v>
                </c:pt>
                <c:pt idx="600">
                  <c:v>901</c:v>
                </c:pt>
                <c:pt idx="601">
                  <c:v>901</c:v>
                </c:pt>
                <c:pt idx="602">
                  <c:v>901</c:v>
                </c:pt>
                <c:pt idx="603">
                  <c:v>901</c:v>
                </c:pt>
                <c:pt idx="604">
                  <c:v>901</c:v>
                </c:pt>
                <c:pt idx="605">
                  <c:v>902</c:v>
                </c:pt>
                <c:pt idx="606">
                  <c:v>901</c:v>
                </c:pt>
                <c:pt idx="607">
                  <c:v>902</c:v>
                </c:pt>
                <c:pt idx="608">
                  <c:v>902</c:v>
                </c:pt>
                <c:pt idx="609">
                  <c:v>901</c:v>
                </c:pt>
                <c:pt idx="610">
                  <c:v>901</c:v>
                </c:pt>
                <c:pt idx="611">
                  <c:v>902</c:v>
                </c:pt>
                <c:pt idx="612">
                  <c:v>901</c:v>
                </c:pt>
                <c:pt idx="613">
                  <c:v>901</c:v>
                </c:pt>
                <c:pt idx="614">
                  <c:v>902</c:v>
                </c:pt>
                <c:pt idx="615">
                  <c:v>901</c:v>
                </c:pt>
                <c:pt idx="616">
                  <c:v>901</c:v>
                </c:pt>
                <c:pt idx="617">
                  <c:v>902</c:v>
                </c:pt>
                <c:pt idx="618">
                  <c:v>902</c:v>
                </c:pt>
                <c:pt idx="619">
                  <c:v>902</c:v>
                </c:pt>
                <c:pt idx="620">
                  <c:v>902</c:v>
                </c:pt>
                <c:pt idx="621">
                  <c:v>903</c:v>
                </c:pt>
                <c:pt idx="622">
                  <c:v>902</c:v>
                </c:pt>
                <c:pt idx="623">
                  <c:v>901</c:v>
                </c:pt>
                <c:pt idx="624">
                  <c:v>901</c:v>
                </c:pt>
                <c:pt idx="625">
                  <c:v>902</c:v>
                </c:pt>
                <c:pt idx="626">
                  <c:v>900</c:v>
                </c:pt>
                <c:pt idx="627">
                  <c:v>900</c:v>
                </c:pt>
                <c:pt idx="628">
                  <c:v>900</c:v>
                </c:pt>
                <c:pt idx="629">
                  <c:v>900</c:v>
                </c:pt>
                <c:pt idx="630">
                  <c:v>899</c:v>
                </c:pt>
                <c:pt idx="631">
                  <c:v>899</c:v>
                </c:pt>
                <c:pt idx="632">
                  <c:v>900</c:v>
                </c:pt>
                <c:pt idx="633">
                  <c:v>899</c:v>
                </c:pt>
                <c:pt idx="634">
                  <c:v>899</c:v>
                </c:pt>
                <c:pt idx="635">
                  <c:v>898</c:v>
                </c:pt>
                <c:pt idx="636">
                  <c:v>900</c:v>
                </c:pt>
                <c:pt idx="637">
                  <c:v>898</c:v>
                </c:pt>
                <c:pt idx="638">
                  <c:v>900</c:v>
                </c:pt>
                <c:pt idx="639">
                  <c:v>899</c:v>
                </c:pt>
                <c:pt idx="640">
                  <c:v>898</c:v>
                </c:pt>
                <c:pt idx="641">
                  <c:v>898</c:v>
                </c:pt>
                <c:pt idx="642">
                  <c:v>899</c:v>
                </c:pt>
                <c:pt idx="643">
                  <c:v>899</c:v>
                </c:pt>
                <c:pt idx="644">
                  <c:v>897</c:v>
                </c:pt>
                <c:pt idx="645">
                  <c:v>899</c:v>
                </c:pt>
                <c:pt idx="646">
                  <c:v>898</c:v>
                </c:pt>
                <c:pt idx="647">
                  <c:v>898</c:v>
                </c:pt>
                <c:pt idx="648">
                  <c:v>898</c:v>
                </c:pt>
                <c:pt idx="649">
                  <c:v>899</c:v>
                </c:pt>
                <c:pt idx="650">
                  <c:v>898</c:v>
                </c:pt>
                <c:pt idx="651">
                  <c:v>899</c:v>
                </c:pt>
                <c:pt idx="652">
                  <c:v>899</c:v>
                </c:pt>
                <c:pt idx="653">
                  <c:v>899</c:v>
                </c:pt>
                <c:pt idx="654">
                  <c:v>898</c:v>
                </c:pt>
                <c:pt idx="655">
                  <c:v>898</c:v>
                </c:pt>
                <c:pt idx="656">
                  <c:v>900</c:v>
                </c:pt>
                <c:pt idx="657">
                  <c:v>898</c:v>
                </c:pt>
                <c:pt idx="658">
                  <c:v>898</c:v>
                </c:pt>
                <c:pt idx="659">
                  <c:v>899</c:v>
                </c:pt>
                <c:pt idx="660">
                  <c:v>898</c:v>
                </c:pt>
                <c:pt idx="661">
                  <c:v>898</c:v>
                </c:pt>
                <c:pt idx="662">
                  <c:v>899</c:v>
                </c:pt>
                <c:pt idx="663">
                  <c:v>899</c:v>
                </c:pt>
                <c:pt idx="664">
                  <c:v>899</c:v>
                </c:pt>
                <c:pt idx="665">
                  <c:v>898</c:v>
                </c:pt>
                <c:pt idx="666">
                  <c:v>900</c:v>
                </c:pt>
                <c:pt idx="667">
                  <c:v>898</c:v>
                </c:pt>
                <c:pt idx="668">
                  <c:v>898</c:v>
                </c:pt>
                <c:pt idx="669">
                  <c:v>899</c:v>
                </c:pt>
                <c:pt idx="670">
                  <c:v>899</c:v>
                </c:pt>
                <c:pt idx="671">
                  <c:v>898</c:v>
                </c:pt>
                <c:pt idx="672">
                  <c:v>899</c:v>
                </c:pt>
                <c:pt idx="673">
                  <c:v>899</c:v>
                </c:pt>
                <c:pt idx="674">
                  <c:v>898</c:v>
                </c:pt>
                <c:pt idx="675">
                  <c:v>899</c:v>
                </c:pt>
                <c:pt idx="676">
                  <c:v>899</c:v>
                </c:pt>
                <c:pt idx="677">
                  <c:v>897</c:v>
                </c:pt>
                <c:pt idx="678">
                  <c:v>898</c:v>
                </c:pt>
                <c:pt idx="679">
                  <c:v>899</c:v>
                </c:pt>
                <c:pt idx="680">
                  <c:v>899</c:v>
                </c:pt>
                <c:pt idx="681">
                  <c:v>898</c:v>
                </c:pt>
                <c:pt idx="682">
                  <c:v>899</c:v>
                </c:pt>
                <c:pt idx="683">
                  <c:v>899</c:v>
                </c:pt>
                <c:pt idx="684">
                  <c:v>899</c:v>
                </c:pt>
                <c:pt idx="685">
                  <c:v>899</c:v>
                </c:pt>
                <c:pt idx="686">
                  <c:v>899</c:v>
                </c:pt>
                <c:pt idx="687">
                  <c:v>900</c:v>
                </c:pt>
                <c:pt idx="688">
                  <c:v>898</c:v>
                </c:pt>
                <c:pt idx="689">
                  <c:v>899</c:v>
                </c:pt>
                <c:pt idx="690">
                  <c:v>900</c:v>
                </c:pt>
                <c:pt idx="691">
                  <c:v>899</c:v>
                </c:pt>
                <c:pt idx="692">
                  <c:v>898</c:v>
                </c:pt>
                <c:pt idx="693">
                  <c:v>899</c:v>
                </c:pt>
                <c:pt idx="694">
                  <c:v>899</c:v>
                </c:pt>
                <c:pt idx="695">
                  <c:v>898</c:v>
                </c:pt>
                <c:pt idx="696">
                  <c:v>899</c:v>
                </c:pt>
                <c:pt idx="697">
                  <c:v>899</c:v>
                </c:pt>
                <c:pt idx="698">
                  <c:v>899</c:v>
                </c:pt>
                <c:pt idx="699">
                  <c:v>899</c:v>
                </c:pt>
                <c:pt idx="700">
                  <c:v>900</c:v>
                </c:pt>
                <c:pt idx="701">
                  <c:v>900</c:v>
                </c:pt>
                <c:pt idx="702">
                  <c:v>898</c:v>
                </c:pt>
                <c:pt idx="703">
                  <c:v>899</c:v>
                </c:pt>
                <c:pt idx="704">
                  <c:v>900</c:v>
                </c:pt>
                <c:pt idx="705">
                  <c:v>899</c:v>
                </c:pt>
                <c:pt idx="706">
                  <c:v>899</c:v>
                </c:pt>
                <c:pt idx="707">
                  <c:v>900</c:v>
                </c:pt>
                <c:pt idx="708">
                  <c:v>897</c:v>
                </c:pt>
                <c:pt idx="709">
                  <c:v>900</c:v>
                </c:pt>
                <c:pt idx="710">
                  <c:v>901</c:v>
                </c:pt>
                <c:pt idx="711">
                  <c:v>899</c:v>
                </c:pt>
                <c:pt idx="712">
                  <c:v>898</c:v>
                </c:pt>
                <c:pt idx="713">
                  <c:v>899</c:v>
                </c:pt>
                <c:pt idx="714">
                  <c:v>899</c:v>
                </c:pt>
                <c:pt idx="715">
                  <c:v>899</c:v>
                </c:pt>
                <c:pt idx="716">
                  <c:v>899</c:v>
                </c:pt>
                <c:pt idx="717">
                  <c:v>900</c:v>
                </c:pt>
                <c:pt idx="718">
                  <c:v>899</c:v>
                </c:pt>
                <c:pt idx="719">
                  <c:v>898</c:v>
                </c:pt>
                <c:pt idx="720">
                  <c:v>900</c:v>
                </c:pt>
                <c:pt idx="721">
                  <c:v>900</c:v>
                </c:pt>
                <c:pt idx="722">
                  <c:v>899</c:v>
                </c:pt>
                <c:pt idx="723">
                  <c:v>899</c:v>
                </c:pt>
                <c:pt idx="724">
                  <c:v>899</c:v>
                </c:pt>
                <c:pt idx="725">
                  <c:v>899</c:v>
                </c:pt>
                <c:pt idx="726">
                  <c:v>899</c:v>
                </c:pt>
                <c:pt idx="727">
                  <c:v>899</c:v>
                </c:pt>
                <c:pt idx="728">
                  <c:v>898</c:v>
                </c:pt>
                <c:pt idx="729">
                  <c:v>899</c:v>
                </c:pt>
                <c:pt idx="730">
                  <c:v>899</c:v>
                </c:pt>
                <c:pt idx="731">
                  <c:v>900</c:v>
                </c:pt>
                <c:pt idx="732">
                  <c:v>898</c:v>
                </c:pt>
                <c:pt idx="733">
                  <c:v>898</c:v>
                </c:pt>
                <c:pt idx="734">
                  <c:v>899</c:v>
                </c:pt>
                <c:pt idx="735">
                  <c:v>899</c:v>
                </c:pt>
                <c:pt idx="736">
                  <c:v>899</c:v>
                </c:pt>
                <c:pt idx="737">
                  <c:v>899</c:v>
                </c:pt>
                <c:pt idx="738">
                  <c:v>899</c:v>
                </c:pt>
                <c:pt idx="739">
                  <c:v>897</c:v>
                </c:pt>
                <c:pt idx="740">
                  <c:v>900</c:v>
                </c:pt>
                <c:pt idx="741">
                  <c:v>899</c:v>
                </c:pt>
                <c:pt idx="742">
                  <c:v>899</c:v>
                </c:pt>
                <c:pt idx="743">
                  <c:v>899</c:v>
                </c:pt>
                <c:pt idx="744">
                  <c:v>899</c:v>
                </c:pt>
                <c:pt idx="745">
                  <c:v>899</c:v>
                </c:pt>
                <c:pt idx="746">
                  <c:v>899</c:v>
                </c:pt>
                <c:pt idx="747">
                  <c:v>899</c:v>
                </c:pt>
                <c:pt idx="748">
                  <c:v>899</c:v>
                </c:pt>
                <c:pt idx="749">
                  <c:v>898</c:v>
                </c:pt>
                <c:pt idx="750">
                  <c:v>897</c:v>
                </c:pt>
                <c:pt idx="751">
                  <c:v>900</c:v>
                </c:pt>
                <c:pt idx="752">
                  <c:v>899</c:v>
                </c:pt>
                <c:pt idx="753">
                  <c:v>898</c:v>
                </c:pt>
                <c:pt idx="754">
                  <c:v>899</c:v>
                </c:pt>
                <c:pt idx="755">
                  <c:v>899</c:v>
                </c:pt>
                <c:pt idx="756">
                  <c:v>897</c:v>
                </c:pt>
                <c:pt idx="757">
                  <c:v>899</c:v>
                </c:pt>
                <c:pt idx="758">
                  <c:v>900</c:v>
                </c:pt>
                <c:pt idx="759">
                  <c:v>897</c:v>
                </c:pt>
                <c:pt idx="760">
                  <c:v>899</c:v>
                </c:pt>
                <c:pt idx="761">
                  <c:v>899</c:v>
                </c:pt>
                <c:pt idx="762">
                  <c:v>899</c:v>
                </c:pt>
                <c:pt idx="763">
                  <c:v>897</c:v>
                </c:pt>
                <c:pt idx="764">
                  <c:v>898</c:v>
                </c:pt>
                <c:pt idx="765">
                  <c:v>899</c:v>
                </c:pt>
                <c:pt idx="766">
                  <c:v>898</c:v>
                </c:pt>
                <c:pt idx="767">
                  <c:v>898</c:v>
                </c:pt>
                <c:pt idx="768">
                  <c:v>899</c:v>
                </c:pt>
                <c:pt idx="769">
                  <c:v>899</c:v>
                </c:pt>
                <c:pt idx="770">
                  <c:v>897</c:v>
                </c:pt>
                <c:pt idx="771">
                  <c:v>899</c:v>
                </c:pt>
                <c:pt idx="772">
                  <c:v>899</c:v>
                </c:pt>
                <c:pt idx="773">
                  <c:v>898</c:v>
                </c:pt>
                <c:pt idx="774">
                  <c:v>898</c:v>
                </c:pt>
                <c:pt idx="775">
                  <c:v>899</c:v>
                </c:pt>
                <c:pt idx="776">
                  <c:v>899</c:v>
                </c:pt>
                <c:pt idx="777">
                  <c:v>898</c:v>
                </c:pt>
                <c:pt idx="778">
                  <c:v>900</c:v>
                </c:pt>
                <c:pt idx="779">
                  <c:v>899</c:v>
                </c:pt>
                <c:pt idx="780">
                  <c:v>898</c:v>
                </c:pt>
                <c:pt idx="781">
                  <c:v>897</c:v>
                </c:pt>
                <c:pt idx="782">
                  <c:v>900</c:v>
                </c:pt>
                <c:pt idx="783">
                  <c:v>900</c:v>
                </c:pt>
                <c:pt idx="784">
                  <c:v>900</c:v>
                </c:pt>
                <c:pt idx="785">
                  <c:v>902</c:v>
                </c:pt>
                <c:pt idx="786">
                  <c:v>901</c:v>
                </c:pt>
                <c:pt idx="787">
                  <c:v>901</c:v>
                </c:pt>
                <c:pt idx="788">
                  <c:v>901</c:v>
                </c:pt>
                <c:pt idx="789">
                  <c:v>902</c:v>
                </c:pt>
                <c:pt idx="790">
                  <c:v>901</c:v>
                </c:pt>
                <c:pt idx="791">
                  <c:v>901</c:v>
                </c:pt>
                <c:pt idx="792">
                  <c:v>902</c:v>
                </c:pt>
                <c:pt idx="793">
                  <c:v>902</c:v>
                </c:pt>
                <c:pt idx="794">
                  <c:v>902</c:v>
                </c:pt>
                <c:pt idx="795">
                  <c:v>902</c:v>
                </c:pt>
                <c:pt idx="796">
                  <c:v>902</c:v>
                </c:pt>
                <c:pt idx="797">
                  <c:v>902</c:v>
                </c:pt>
                <c:pt idx="798">
                  <c:v>902</c:v>
                </c:pt>
                <c:pt idx="799">
                  <c:v>904</c:v>
                </c:pt>
                <c:pt idx="800">
                  <c:v>903</c:v>
                </c:pt>
                <c:pt idx="801">
                  <c:v>901</c:v>
                </c:pt>
                <c:pt idx="802">
                  <c:v>903</c:v>
                </c:pt>
                <c:pt idx="803">
                  <c:v>904</c:v>
                </c:pt>
                <c:pt idx="804">
                  <c:v>903</c:v>
                </c:pt>
                <c:pt idx="805">
                  <c:v>904</c:v>
                </c:pt>
                <c:pt idx="806">
                  <c:v>904</c:v>
                </c:pt>
                <c:pt idx="807">
                  <c:v>903</c:v>
                </c:pt>
                <c:pt idx="808">
                  <c:v>903</c:v>
                </c:pt>
                <c:pt idx="809">
                  <c:v>904</c:v>
                </c:pt>
                <c:pt idx="810">
                  <c:v>903</c:v>
                </c:pt>
                <c:pt idx="811">
                  <c:v>903</c:v>
                </c:pt>
                <c:pt idx="812">
                  <c:v>902</c:v>
                </c:pt>
                <c:pt idx="813">
                  <c:v>903</c:v>
                </c:pt>
                <c:pt idx="814">
                  <c:v>902</c:v>
                </c:pt>
                <c:pt idx="815">
                  <c:v>903</c:v>
                </c:pt>
                <c:pt idx="816">
                  <c:v>903</c:v>
                </c:pt>
                <c:pt idx="817">
                  <c:v>903</c:v>
                </c:pt>
                <c:pt idx="818">
                  <c:v>902</c:v>
                </c:pt>
                <c:pt idx="819">
                  <c:v>903</c:v>
                </c:pt>
                <c:pt idx="820">
                  <c:v>903</c:v>
                </c:pt>
                <c:pt idx="821">
                  <c:v>902</c:v>
                </c:pt>
                <c:pt idx="822">
                  <c:v>903</c:v>
                </c:pt>
                <c:pt idx="823">
                  <c:v>902</c:v>
                </c:pt>
                <c:pt idx="824">
                  <c:v>903</c:v>
                </c:pt>
                <c:pt idx="825">
                  <c:v>902</c:v>
                </c:pt>
                <c:pt idx="826">
                  <c:v>903</c:v>
                </c:pt>
                <c:pt idx="827">
                  <c:v>902</c:v>
                </c:pt>
                <c:pt idx="828">
                  <c:v>902</c:v>
                </c:pt>
                <c:pt idx="829">
                  <c:v>902</c:v>
                </c:pt>
                <c:pt idx="830">
                  <c:v>903</c:v>
                </c:pt>
                <c:pt idx="831">
                  <c:v>901</c:v>
                </c:pt>
                <c:pt idx="832">
                  <c:v>901</c:v>
                </c:pt>
                <c:pt idx="833">
                  <c:v>904</c:v>
                </c:pt>
                <c:pt idx="834">
                  <c:v>902</c:v>
                </c:pt>
                <c:pt idx="835">
                  <c:v>902</c:v>
                </c:pt>
                <c:pt idx="836">
                  <c:v>902</c:v>
                </c:pt>
                <c:pt idx="837">
                  <c:v>903</c:v>
                </c:pt>
                <c:pt idx="838">
                  <c:v>902</c:v>
                </c:pt>
                <c:pt idx="839">
                  <c:v>902</c:v>
                </c:pt>
                <c:pt idx="840">
                  <c:v>903</c:v>
                </c:pt>
                <c:pt idx="841">
                  <c:v>903</c:v>
                </c:pt>
                <c:pt idx="842">
                  <c:v>902</c:v>
                </c:pt>
                <c:pt idx="843">
                  <c:v>901</c:v>
                </c:pt>
                <c:pt idx="844">
                  <c:v>902</c:v>
                </c:pt>
                <c:pt idx="845">
                  <c:v>901</c:v>
                </c:pt>
                <c:pt idx="846">
                  <c:v>902</c:v>
                </c:pt>
                <c:pt idx="847">
                  <c:v>903</c:v>
                </c:pt>
                <c:pt idx="848">
                  <c:v>902</c:v>
                </c:pt>
                <c:pt idx="849">
                  <c:v>902</c:v>
                </c:pt>
                <c:pt idx="850">
                  <c:v>904</c:v>
                </c:pt>
                <c:pt idx="851">
                  <c:v>902</c:v>
                </c:pt>
                <c:pt idx="852">
                  <c:v>901</c:v>
                </c:pt>
                <c:pt idx="853">
                  <c:v>902</c:v>
                </c:pt>
                <c:pt idx="854">
                  <c:v>901</c:v>
                </c:pt>
                <c:pt idx="855">
                  <c:v>901</c:v>
                </c:pt>
                <c:pt idx="856">
                  <c:v>902</c:v>
                </c:pt>
                <c:pt idx="857">
                  <c:v>901</c:v>
                </c:pt>
                <c:pt idx="858">
                  <c:v>902</c:v>
                </c:pt>
                <c:pt idx="859">
                  <c:v>902</c:v>
                </c:pt>
                <c:pt idx="860">
                  <c:v>902</c:v>
                </c:pt>
                <c:pt idx="861">
                  <c:v>903</c:v>
                </c:pt>
                <c:pt idx="862">
                  <c:v>901</c:v>
                </c:pt>
                <c:pt idx="863">
                  <c:v>901</c:v>
                </c:pt>
                <c:pt idx="864">
                  <c:v>902</c:v>
                </c:pt>
                <c:pt idx="865">
                  <c:v>902</c:v>
                </c:pt>
                <c:pt idx="866">
                  <c:v>902</c:v>
                </c:pt>
                <c:pt idx="867">
                  <c:v>902</c:v>
                </c:pt>
                <c:pt idx="868">
                  <c:v>902</c:v>
                </c:pt>
                <c:pt idx="869">
                  <c:v>902</c:v>
                </c:pt>
                <c:pt idx="870">
                  <c:v>903</c:v>
                </c:pt>
                <c:pt idx="871">
                  <c:v>902</c:v>
                </c:pt>
                <c:pt idx="872">
                  <c:v>903</c:v>
                </c:pt>
                <c:pt idx="873">
                  <c:v>902</c:v>
                </c:pt>
                <c:pt idx="874">
                  <c:v>901</c:v>
                </c:pt>
                <c:pt idx="875">
                  <c:v>902</c:v>
                </c:pt>
                <c:pt idx="876">
                  <c:v>902</c:v>
                </c:pt>
                <c:pt idx="877">
                  <c:v>902</c:v>
                </c:pt>
                <c:pt idx="878">
                  <c:v>902</c:v>
                </c:pt>
                <c:pt idx="879">
                  <c:v>901</c:v>
                </c:pt>
                <c:pt idx="880">
                  <c:v>902</c:v>
                </c:pt>
                <c:pt idx="881">
                  <c:v>902</c:v>
                </c:pt>
                <c:pt idx="882">
                  <c:v>901</c:v>
                </c:pt>
                <c:pt idx="883">
                  <c:v>901</c:v>
                </c:pt>
                <c:pt idx="884">
                  <c:v>902</c:v>
                </c:pt>
                <c:pt idx="885">
                  <c:v>900</c:v>
                </c:pt>
                <c:pt idx="886">
                  <c:v>900</c:v>
                </c:pt>
                <c:pt idx="887">
                  <c:v>902</c:v>
                </c:pt>
                <c:pt idx="888">
                  <c:v>901</c:v>
                </c:pt>
                <c:pt idx="889">
                  <c:v>901</c:v>
                </c:pt>
                <c:pt idx="890">
                  <c:v>901</c:v>
                </c:pt>
                <c:pt idx="891">
                  <c:v>900</c:v>
                </c:pt>
                <c:pt idx="892">
                  <c:v>901</c:v>
                </c:pt>
                <c:pt idx="893">
                  <c:v>900</c:v>
                </c:pt>
                <c:pt idx="894">
                  <c:v>899</c:v>
                </c:pt>
                <c:pt idx="895">
                  <c:v>900</c:v>
                </c:pt>
                <c:pt idx="896">
                  <c:v>898</c:v>
                </c:pt>
                <c:pt idx="897">
                  <c:v>900</c:v>
                </c:pt>
                <c:pt idx="898">
                  <c:v>900</c:v>
                </c:pt>
                <c:pt idx="899">
                  <c:v>898</c:v>
                </c:pt>
                <c:pt idx="900">
                  <c:v>898</c:v>
                </c:pt>
                <c:pt idx="901">
                  <c:v>899</c:v>
                </c:pt>
                <c:pt idx="902">
                  <c:v>898</c:v>
                </c:pt>
                <c:pt idx="903">
                  <c:v>899</c:v>
                </c:pt>
                <c:pt idx="904">
                  <c:v>898</c:v>
                </c:pt>
                <c:pt idx="905">
                  <c:v>897</c:v>
                </c:pt>
                <c:pt idx="906">
                  <c:v>897</c:v>
                </c:pt>
                <c:pt idx="907">
                  <c:v>898</c:v>
                </c:pt>
                <c:pt idx="908">
                  <c:v>899</c:v>
                </c:pt>
                <c:pt idx="909">
                  <c:v>898</c:v>
                </c:pt>
                <c:pt idx="910">
                  <c:v>897</c:v>
                </c:pt>
                <c:pt idx="911">
                  <c:v>899</c:v>
                </c:pt>
                <c:pt idx="912">
                  <c:v>898</c:v>
                </c:pt>
                <c:pt idx="913">
                  <c:v>897</c:v>
                </c:pt>
                <c:pt idx="914">
                  <c:v>899</c:v>
                </c:pt>
                <c:pt idx="915">
                  <c:v>899</c:v>
                </c:pt>
                <c:pt idx="916">
                  <c:v>897</c:v>
                </c:pt>
                <c:pt idx="917">
                  <c:v>898</c:v>
                </c:pt>
                <c:pt idx="918">
                  <c:v>900</c:v>
                </c:pt>
                <c:pt idx="919">
                  <c:v>897</c:v>
                </c:pt>
                <c:pt idx="920">
                  <c:v>898</c:v>
                </c:pt>
                <c:pt idx="921">
                  <c:v>898</c:v>
                </c:pt>
                <c:pt idx="922">
                  <c:v>898</c:v>
                </c:pt>
                <c:pt idx="923">
                  <c:v>898</c:v>
                </c:pt>
                <c:pt idx="924">
                  <c:v>899</c:v>
                </c:pt>
                <c:pt idx="925">
                  <c:v>899</c:v>
                </c:pt>
                <c:pt idx="926">
                  <c:v>898</c:v>
                </c:pt>
                <c:pt idx="927">
                  <c:v>898</c:v>
                </c:pt>
                <c:pt idx="928">
                  <c:v>899</c:v>
                </c:pt>
                <c:pt idx="929">
                  <c:v>899</c:v>
                </c:pt>
                <c:pt idx="930">
                  <c:v>898</c:v>
                </c:pt>
                <c:pt idx="931">
                  <c:v>899</c:v>
                </c:pt>
                <c:pt idx="932">
                  <c:v>899</c:v>
                </c:pt>
                <c:pt idx="933">
                  <c:v>899</c:v>
                </c:pt>
                <c:pt idx="934">
                  <c:v>899</c:v>
                </c:pt>
                <c:pt idx="935">
                  <c:v>899</c:v>
                </c:pt>
                <c:pt idx="936">
                  <c:v>897</c:v>
                </c:pt>
                <c:pt idx="937">
                  <c:v>898</c:v>
                </c:pt>
                <c:pt idx="938">
                  <c:v>899</c:v>
                </c:pt>
                <c:pt idx="939">
                  <c:v>899</c:v>
                </c:pt>
                <c:pt idx="940">
                  <c:v>899</c:v>
                </c:pt>
                <c:pt idx="941">
                  <c:v>899</c:v>
                </c:pt>
                <c:pt idx="942">
                  <c:v>899</c:v>
                </c:pt>
                <c:pt idx="943">
                  <c:v>898</c:v>
                </c:pt>
                <c:pt idx="944">
                  <c:v>899</c:v>
                </c:pt>
                <c:pt idx="945">
                  <c:v>899</c:v>
                </c:pt>
                <c:pt idx="946">
                  <c:v>899</c:v>
                </c:pt>
                <c:pt idx="947">
                  <c:v>897</c:v>
                </c:pt>
                <c:pt idx="948">
                  <c:v>899</c:v>
                </c:pt>
                <c:pt idx="949">
                  <c:v>900</c:v>
                </c:pt>
                <c:pt idx="950">
                  <c:v>898</c:v>
                </c:pt>
                <c:pt idx="951">
                  <c:v>898</c:v>
                </c:pt>
                <c:pt idx="952">
                  <c:v>899</c:v>
                </c:pt>
                <c:pt idx="953">
                  <c:v>899</c:v>
                </c:pt>
                <c:pt idx="954">
                  <c:v>898</c:v>
                </c:pt>
                <c:pt idx="955">
                  <c:v>900</c:v>
                </c:pt>
                <c:pt idx="956">
                  <c:v>899</c:v>
                </c:pt>
                <c:pt idx="957">
                  <c:v>898</c:v>
                </c:pt>
                <c:pt idx="958">
                  <c:v>897</c:v>
                </c:pt>
                <c:pt idx="959">
                  <c:v>900</c:v>
                </c:pt>
                <c:pt idx="960">
                  <c:v>899</c:v>
                </c:pt>
                <c:pt idx="961">
                  <c:v>899</c:v>
                </c:pt>
                <c:pt idx="962">
                  <c:v>899</c:v>
                </c:pt>
                <c:pt idx="963">
                  <c:v>899</c:v>
                </c:pt>
                <c:pt idx="964">
                  <c:v>898</c:v>
                </c:pt>
                <c:pt idx="965">
                  <c:v>899</c:v>
                </c:pt>
                <c:pt idx="966">
                  <c:v>899</c:v>
                </c:pt>
                <c:pt idx="967">
                  <c:v>898</c:v>
                </c:pt>
                <c:pt idx="968">
                  <c:v>898</c:v>
                </c:pt>
                <c:pt idx="969">
                  <c:v>899</c:v>
                </c:pt>
                <c:pt idx="970">
                  <c:v>899</c:v>
                </c:pt>
                <c:pt idx="971">
                  <c:v>898</c:v>
                </c:pt>
                <c:pt idx="972">
                  <c:v>898</c:v>
                </c:pt>
                <c:pt idx="973">
                  <c:v>898</c:v>
                </c:pt>
                <c:pt idx="974">
                  <c:v>898</c:v>
                </c:pt>
                <c:pt idx="975">
                  <c:v>898</c:v>
                </c:pt>
                <c:pt idx="976">
                  <c:v>899</c:v>
                </c:pt>
                <c:pt idx="977">
                  <c:v>899</c:v>
                </c:pt>
                <c:pt idx="978">
                  <c:v>896</c:v>
                </c:pt>
                <c:pt idx="979">
                  <c:v>900</c:v>
                </c:pt>
                <c:pt idx="980">
                  <c:v>900</c:v>
                </c:pt>
                <c:pt idx="981">
                  <c:v>898</c:v>
                </c:pt>
                <c:pt idx="982">
                  <c:v>899</c:v>
                </c:pt>
                <c:pt idx="983">
                  <c:v>899</c:v>
                </c:pt>
                <c:pt idx="984">
                  <c:v>899</c:v>
                </c:pt>
                <c:pt idx="985">
                  <c:v>898</c:v>
                </c:pt>
                <c:pt idx="986">
                  <c:v>899</c:v>
                </c:pt>
                <c:pt idx="987">
                  <c:v>899</c:v>
                </c:pt>
                <c:pt idx="988">
                  <c:v>898</c:v>
                </c:pt>
                <c:pt idx="989">
                  <c:v>898</c:v>
                </c:pt>
                <c:pt idx="990">
                  <c:v>899</c:v>
                </c:pt>
                <c:pt idx="991">
                  <c:v>899</c:v>
                </c:pt>
                <c:pt idx="992">
                  <c:v>898</c:v>
                </c:pt>
                <c:pt idx="993">
                  <c:v>898</c:v>
                </c:pt>
                <c:pt idx="994">
                  <c:v>899</c:v>
                </c:pt>
                <c:pt idx="995">
                  <c:v>898</c:v>
                </c:pt>
                <c:pt idx="996">
                  <c:v>899</c:v>
                </c:pt>
                <c:pt idx="997">
                  <c:v>899</c:v>
                </c:pt>
                <c:pt idx="998">
                  <c:v>897</c:v>
                </c:pt>
                <c:pt idx="999">
                  <c:v>898</c:v>
                </c:pt>
                <c:pt idx="1000">
                  <c:v>899</c:v>
                </c:pt>
                <c:pt idx="1001">
                  <c:v>897</c:v>
                </c:pt>
                <c:pt idx="1002">
                  <c:v>898</c:v>
                </c:pt>
                <c:pt idx="1003">
                  <c:v>899</c:v>
                </c:pt>
                <c:pt idx="1004">
                  <c:v>898</c:v>
                </c:pt>
                <c:pt idx="1005">
                  <c:v>899</c:v>
                </c:pt>
                <c:pt idx="1006">
                  <c:v>897</c:v>
                </c:pt>
                <c:pt idx="1007">
                  <c:v>899</c:v>
                </c:pt>
                <c:pt idx="1008">
                  <c:v>899</c:v>
                </c:pt>
                <c:pt idx="1009">
                  <c:v>897</c:v>
                </c:pt>
                <c:pt idx="1010">
                  <c:v>900</c:v>
                </c:pt>
                <c:pt idx="1011">
                  <c:v>899</c:v>
                </c:pt>
                <c:pt idx="1012">
                  <c:v>898</c:v>
                </c:pt>
                <c:pt idx="1013">
                  <c:v>898</c:v>
                </c:pt>
                <c:pt idx="1014">
                  <c:v>899</c:v>
                </c:pt>
                <c:pt idx="1015">
                  <c:v>898</c:v>
                </c:pt>
                <c:pt idx="1016">
                  <c:v>898</c:v>
                </c:pt>
                <c:pt idx="1017">
                  <c:v>899</c:v>
                </c:pt>
                <c:pt idx="1018">
                  <c:v>898</c:v>
                </c:pt>
                <c:pt idx="1019">
                  <c:v>898</c:v>
                </c:pt>
                <c:pt idx="1020">
                  <c:v>897</c:v>
                </c:pt>
                <c:pt idx="1021">
                  <c:v>900</c:v>
                </c:pt>
                <c:pt idx="1022">
                  <c:v>898</c:v>
                </c:pt>
                <c:pt idx="1023">
                  <c:v>898</c:v>
                </c:pt>
                <c:pt idx="1024">
                  <c:v>899</c:v>
                </c:pt>
                <c:pt idx="1025">
                  <c:v>898</c:v>
                </c:pt>
                <c:pt idx="1026">
                  <c:v>897</c:v>
                </c:pt>
                <c:pt idx="1027">
                  <c:v>899</c:v>
                </c:pt>
                <c:pt idx="1028">
                  <c:v>898</c:v>
                </c:pt>
                <c:pt idx="1029">
                  <c:v>897</c:v>
                </c:pt>
                <c:pt idx="1030">
                  <c:v>898</c:v>
                </c:pt>
                <c:pt idx="1031">
                  <c:v>898</c:v>
                </c:pt>
                <c:pt idx="1032">
                  <c:v>898</c:v>
                </c:pt>
                <c:pt idx="1033">
                  <c:v>898</c:v>
                </c:pt>
                <c:pt idx="1034">
                  <c:v>899</c:v>
                </c:pt>
                <c:pt idx="1035">
                  <c:v>898</c:v>
                </c:pt>
                <c:pt idx="1036">
                  <c:v>898</c:v>
                </c:pt>
                <c:pt idx="1037">
                  <c:v>898</c:v>
                </c:pt>
                <c:pt idx="1038">
                  <c:v>899</c:v>
                </c:pt>
                <c:pt idx="1039">
                  <c:v>897</c:v>
                </c:pt>
                <c:pt idx="1040">
                  <c:v>898</c:v>
                </c:pt>
                <c:pt idx="1041">
                  <c:v>899</c:v>
                </c:pt>
                <c:pt idx="1042">
                  <c:v>898</c:v>
                </c:pt>
                <c:pt idx="1043">
                  <c:v>898</c:v>
                </c:pt>
                <c:pt idx="1044">
                  <c:v>899</c:v>
                </c:pt>
                <c:pt idx="1045">
                  <c:v>900</c:v>
                </c:pt>
                <c:pt idx="1046">
                  <c:v>899</c:v>
                </c:pt>
                <c:pt idx="1047">
                  <c:v>901</c:v>
                </c:pt>
                <c:pt idx="1048">
                  <c:v>901</c:v>
                </c:pt>
                <c:pt idx="1049">
                  <c:v>901</c:v>
                </c:pt>
                <c:pt idx="1050">
                  <c:v>901</c:v>
                </c:pt>
                <c:pt idx="1051">
                  <c:v>901</c:v>
                </c:pt>
                <c:pt idx="1052">
                  <c:v>902</c:v>
                </c:pt>
                <c:pt idx="1053">
                  <c:v>902</c:v>
                </c:pt>
                <c:pt idx="1054">
                  <c:v>903</c:v>
                </c:pt>
                <c:pt idx="1055">
                  <c:v>902</c:v>
                </c:pt>
                <c:pt idx="1056">
                  <c:v>902</c:v>
                </c:pt>
                <c:pt idx="1057">
                  <c:v>902</c:v>
                </c:pt>
                <c:pt idx="1058">
                  <c:v>904</c:v>
                </c:pt>
                <c:pt idx="1059">
                  <c:v>903</c:v>
                </c:pt>
                <c:pt idx="1060">
                  <c:v>903</c:v>
                </c:pt>
                <c:pt idx="1061">
                  <c:v>903</c:v>
                </c:pt>
                <c:pt idx="1062">
                  <c:v>902</c:v>
                </c:pt>
                <c:pt idx="1063">
                  <c:v>903</c:v>
                </c:pt>
                <c:pt idx="1064">
                  <c:v>903</c:v>
                </c:pt>
                <c:pt idx="1065">
                  <c:v>903</c:v>
                </c:pt>
                <c:pt idx="1066">
                  <c:v>902</c:v>
                </c:pt>
                <c:pt idx="1067">
                  <c:v>904</c:v>
                </c:pt>
                <c:pt idx="1068">
                  <c:v>903</c:v>
                </c:pt>
                <c:pt idx="1069">
                  <c:v>903</c:v>
                </c:pt>
                <c:pt idx="1070">
                  <c:v>902</c:v>
                </c:pt>
                <c:pt idx="1071">
                  <c:v>903</c:v>
                </c:pt>
                <c:pt idx="1072">
                  <c:v>903</c:v>
                </c:pt>
                <c:pt idx="1073">
                  <c:v>902</c:v>
                </c:pt>
                <c:pt idx="1074">
                  <c:v>902</c:v>
                </c:pt>
                <c:pt idx="1075">
                  <c:v>903</c:v>
                </c:pt>
                <c:pt idx="1076">
                  <c:v>902</c:v>
                </c:pt>
                <c:pt idx="1077">
                  <c:v>902</c:v>
                </c:pt>
                <c:pt idx="1078">
                  <c:v>903</c:v>
                </c:pt>
                <c:pt idx="1079">
                  <c:v>902</c:v>
                </c:pt>
                <c:pt idx="1080">
                  <c:v>902</c:v>
                </c:pt>
                <c:pt idx="1081">
                  <c:v>903</c:v>
                </c:pt>
                <c:pt idx="1082">
                  <c:v>900</c:v>
                </c:pt>
                <c:pt idx="1083">
                  <c:v>902</c:v>
                </c:pt>
                <c:pt idx="1084">
                  <c:v>903</c:v>
                </c:pt>
                <c:pt idx="1085">
                  <c:v>902</c:v>
                </c:pt>
                <c:pt idx="1086">
                  <c:v>902</c:v>
                </c:pt>
                <c:pt idx="1087">
                  <c:v>903</c:v>
                </c:pt>
                <c:pt idx="1088">
                  <c:v>902</c:v>
                </c:pt>
                <c:pt idx="1089">
                  <c:v>902</c:v>
                </c:pt>
                <c:pt idx="1090">
                  <c:v>902</c:v>
                </c:pt>
                <c:pt idx="1091">
                  <c:v>902</c:v>
                </c:pt>
                <c:pt idx="1092">
                  <c:v>902</c:v>
                </c:pt>
                <c:pt idx="1093">
                  <c:v>900</c:v>
                </c:pt>
                <c:pt idx="1094">
                  <c:v>902</c:v>
                </c:pt>
                <c:pt idx="1095">
                  <c:v>902</c:v>
                </c:pt>
                <c:pt idx="1096">
                  <c:v>902</c:v>
                </c:pt>
                <c:pt idx="1097">
                  <c:v>902</c:v>
                </c:pt>
                <c:pt idx="1098">
                  <c:v>902</c:v>
                </c:pt>
                <c:pt idx="1099">
                  <c:v>902</c:v>
                </c:pt>
                <c:pt idx="1100">
                  <c:v>903</c:v>
                </c:pt>
                <c:pt idx="1101">
                  <c:v>902</c:v>
                </c:pt>
                <c:pt idx="1102">
                  <c:v>901</c:v>
                </c:pt>
                <c:pt idx="1103">
                  <c:v>902</c:v>
                </c:pt>
                <c:pt idx="1104">
                  <c:v>902</c:v>
                </c:pt>
                <c:pt idx="1105">
                  <c:v>902</c:v>
                </c:pt>
                <c:pt idx="1106">
                  <c:v>902</c:v>
                </c:pt>
                <c:pt idx="1107">
                  <c:v>902</c:v>
                </c:pt>
                <c:pt idx="1108">
                  <c:v>902</c:v>
                </c:pt>
                <c:pt idx="1109">
                  <c:v>901</c:v>
                </c:pt>
                <c:pt idx="1110">
                  <c:v>902</c:v>
                </c:pt>
                <c:pt idx="1111">
                  <c:v>903</c:v>
                </c:pt>
                <c:pt idx="1112">
                  <c:v>901</c:v>
                </c:pt>
                <c:pt idx="1113">
                  <c:v>901</c:v>
                </c:pt>
                <c:pt idx="1114">
                  <c:v>902</c:v>
                </c:pt>
                <c:pt idx="1115">
                  <c:v>902</c:v>
                </c:pt>
                <c:pt idx="1116">
                  <c:v>902</c:v>
                </c:pt>
                <c:pt idx="1117">
                  <c:v>903</c:v>
                </c:pt>
                <c:pt idx="1118">
                  <c:v>902</c:v>
                </c:pt>
                <c:pt idx="1119">
                  <c:v>902</c:v>
                </c:pt>
                <c:pt idx="1120">
                  <c:v>902</c:v>
                </c:pt>
                <c:pt idx="1121">
                  <c:v>902</c:v>
                </c:pt>
                <c:pt idx="1122">
                  <c:v>901</c:v>
                </c:pt>
                <c:pt idx="1123">
                  <c:v>901</c:v>
                </c:pt>
                <c:pt idx="1124">
                  <c:v>901</c:v>
                </c:pt>
                <c:pt idx="1125">
                  <c:v>900</c:v>
                </c:pt>
                <c:pt idx="1126">
                  <c:v>902</c:v>
                </c:pt>
                <c:pt idx="1127">
                  <c:v>901</c:v>
                </c:pt>
                <c:pt idx="1128">
                  <c:v>900</c:v>
                </c:pt>
                <c:pt idx="1129">
                  <c:v>900</c:v>
                </c:pt>
                <c:pt idx="1130">
                  <c:v>900</c:v>
                </c:pt>
                <c:pt idx="1131">
                  <c:v>900</c:v>
                </c:pt>
                <c:pt idx="1132">
                  <c:v>900</c:v>
                </c:pt>
                <c:pt idx="1133">
                  <c:v>901</c:v>
                </c:pt>
                <c:pt idx="1134">
                  <c:v>900</c:v>
                </c:pt>
                <c:pt idx="1135">
                  <c:v>897</c:v>
                </c:pt>
                <c:pt idx="1136">
                  <c:v>900</c:v>
                </c:pt>
                <c:pt idx="1137">
                  <c:v>899</c:v>
                </c:pt>
                <c:pt idx="1138">
                  <c:v>899</c:v>
                </c:pt>
                <c:pt idx="1139">
                  <c:v>899</c:v>
                </c:pt>
                <c:pt idx="1140">
                  <c:v>899</c:v>
                </c:pt>
                <c:pt idx="1141">
                  <c:v>898</c:v>
                </c:pt>
                <c:pt idx="1142">
                  <c:v>899</c:v>
                </c:pt>
                <c:pt idx="1143">
                  <c:v>900</c:v>
                </c:pt>
                <c:pt idx="1144">
                  <c:v>899</c:v>
                </c:pt>
                <c:pt idx="1145">
                  <c:v>899</c:v>
                </c:pt>
                <c:pt idx="1146">
                  <c:v>898</c:v>
                </c:pt>
                <c:pt idx="1147">
                  <c:v>900</c:v>
                </c:pt>
                <c:pt idx="1148">
                  <c:v>899</c:v>
                </c:pt>
                <c:pt idx="1149">
                  <c:v>898</c:v>
                </c:pt>
                <c:pt idx="1150">
                  <c:v>899</c:v>
                </c:pt>
                <c:pt idx="1151">
                  <c:v>899</c:v>
                </c:pt>
                <c:pt idx="1152">
                  <c:v>898</c:v>
                </c:pt>
                <c:pt idx="1153">
                  <c:v>899</c:v>
                </c:pt>
                <c:pt idx="1154">
                  <c:v>899</c:v>
                </c:pt>
                <c:pt idx="1155">
                  <c:v>897</c:v>
                </c:pt>
                <c:pt idx="1156">
                  <c:v>900</c:v>
                </c:pt>
                <c:pt idx="1157">
                  <c:v>899</c:v>
                </c:pt>
                <c:pt idx="1158">
                  <c:v>899</c:v>
                </c:pt>
                <c:pt idx="1159">
                  <c:v>899</c:v>
                </c:pt>
                <c:pt idx="1160">
                  <c:v>899</c:v>
                </c:pt>
                <c:pt idx="1161">
                  <c:v>898</c:v>
                </c:pt>
                <c:pt idx="1162">
                  <c:v>899</c:v>
                </c:pt>
                <c:pt idx="1163">
                  <c:v>899</c:v>
                </c:pt>
                <c:pt idx="1164">
                  <c:v>901</c:v>
                </c:pt>
                <c:pt idx="1165">
                  <c:v>899</c:v>
                </c:pt>
                <c:pt idx="1166">
                  <c:v>898</c:v>
                </c:pt>
                <c:pt idx="1167">
                  <c:v>900</c:v>
                </c:pt>
                <c:pt idx="1168">
                  <c:v>899</c:v>
                </c:pt>
                <c:pt idx="1169">
                  <c:v>899</c:v>
                </c:pt>
                <c:pt idx="1170">
                  <c:v>900</c:v>
                </c:pt>
                <c:pt idx="1171">
                  <c:v>900</c:v>
                </c:pt>
                <c:pt idx="1172">
                  <c:v>899</c:v>
                </c:pt>
                <c:pt idx="1173">
                  <c:v>900</c:v>
                </c:pt>
                <c:pt idx="1174">
                  <c:v>899</c:v>
                </c:pt>
                <c:pt idx="1175">
                  <c:v>899</c:v>
                </c:pt>
                <c:pt idx="1176">
                  <c:v>899</c:v>
                </c:pt>
                <c:pt idx="1177">
                  <c:v>900</c:v>
                </c:pt>
                <c:pt idx="1178">
                  <c:v>899</c:v>
                </c:pt>
                <c:pt idx="1179">
                  <c:v>900</c:v>
                </c:pt>
                <c:pt idx="1180">
                  <c:v>900</c:v>
                </c:pt>
                <c:pt idx="1181">
                  <c:v>899</c:v>
                </c:pt>
                <c:pt idx="1182">
                  <c:v>899</c:v>
                </c:pt>
                <c:pt idx="1183">
                  <c:v>899</c:v>
                </c:pt>
                <c:pt idx="1184">
                  <c:v>899</c:v>
                </c:pt>
                <c:pt idx="1185">
                  <c:v>899</c:v>
                </c:pt>
                <c:pt idx="1186">
                  <c:v>899</c:v>
                </c:pt>
                <c:pt idx="1187">
                  <c:v>900</c:v>
                </c:pt>
                <c:pt idx="1188">
                  <c:v>899</c:v>
                </c:pt>
                <c:pt idx="1189">
                  <c:v>900</c:v>
                </c:pt>
                <c:pt idx="1190">
                  <c:v>900</c:v>
                </c:pt>
                <c:pt idx="1191">
                  <c:v>899</c:v>
                </c:pt>
                <c:pt idx="1192">
                  <c:v>898</c:v>
                </c:pt>
                <c:pt idx="1193">
                  <c:v>901</c:v>
                </c:pt>
                <c:pt idx="1194">
                  <c:v>899</c:v>
                </c:pt>
                <c:pt idx="1195">
                  <c:v>899</c:v>
                </c:pt>
                <c:pt idx="1196">
                  <c:v>900</c:v>
                </c:pt>
                <c:pt idx="1197">
                  <c:v>898</c:v>
                </c:pt>
                <c:pt idx="1198">
                  <c:v>900</c:v>
                </c:pt>
                <c:pt idx="1199">
                  <c:v>899</c:v>
                </c:pt>
                <c:pt idx="1200">
                  <c:v>900</c:v>
                </c:pt>
                <c:pt idx="1201">
                  <c:v>899</c:v>
                </c:pt>
                <c:pt idx="1202">
                  <c:v>899</c:v>
                </c:pt>
                <c:pt idx="1203">
                  <c:v>899</c:v>
                </c:pt>
                <c:pt idx="1204">
                  <c:v>899</c:v>
                </c:pt>
                <c:pt idx="1205">
                  <c:v>898</c:v>
                </c:pt>
                <c:pt idx="1206">
                  <c:v>900</c:v>
                </c:pt>
                <c:pt idx="1207">
                  <c:v>900</c:v>
                </c:pt>
                <c:pt idx="1208">
                  <c:v>897</c:v>
                </c:pt>
                <c:pt idx="1209">
                  <c:v>899</c:v>
                </c:pt>
                <c:pt idx="1210">
                  <c:v>899</c:v>
                </c:pt>
                <c:pt idx="1211">
                  <c:v>900</c:v>
                </c:pt>
                <c:pt idx="1212">
                  <c:v>899</c:v>
                </c:pt>
                <c:pt idx="1213">
                  <c:v>899</c:v>
                </c:pt>
                <c:pt idx="1214">
                  <c:v>899</c:v>
                </c:pt>
                <c:pt idx="1215">
                  <c:v>899</c:v>
                </c:pt>
                <c:pt idx="1216">
                  <c:v>900</c:v>
                </c:pt>
                <c:pt idx="1217">
                  <c:v>899</c:v>
                </c:pt>
                <c:pt idx="1218">
                  <c:v>898</c:v>
                </c:pt>
                <c:pt idx="1219">
                  <c:v>899</c:v>
                </c:pt>
                <c:pt idx="1220">
                  <c:v>900</c:v>
                </c:pt>
                <c:pt idx="1221">
                  <c:v>900</c:v>
                </c:pt>
                <c:pt idx="1222">
                  <c:v>899</c:v>
                </c:pt>
                <c:pt idx="1223">
                  <c:v>899</c:v>
                </c:pt>
                <c:pt idx="1224">
                  <c:v>899</c:v>
                </c:pt>
                <c:pt idx="1225">
                  <c:v>899</c:v>
                </c:pt>
                <c:pt idx="1226">
                  <c:v>899</c:v>
                </c:pt>
                <c:pt idx="1227">
                  <c:v>900</c:v>
                </c:pt>
                <c:pt idx="1228">
                  <c:v>899</c:v>
                </c:pt>
                <c:pt idx="1229">
                  <c:v>900</c:v>
                </c:pt>
                <c:pt idx="1230">
                  <c:v>899</c:v>
                </c:pt>
                <c:pt idx="1231">
                  <c:v>899</c:v>
                </c:pt>
                <c:pt idx="1232">
                  <c:v>899</c:v>
                </c:pt>
                <c:pt idx="1233">
                  <c:v>900</c:v>
                </c:pt>
                <c:pt idx="1234">
                  <c:v>899</c:v>
                </c:pt>
                <c:pt idx="1235">
                  <c:v>899</c:v>
                </c:pt>
                <c:pt idx="1236">
                  <c:v>900</c:v>
                </c:pt>
                <c:pt idx="1237">
                  <c:v>899</c:v>
                </c:pt>
                <c:pt idx="1238">
                  <c:v>900</c:v>
                </c:pt>
                <c:pt idx="1239">
                  <c:v>897</c:v>
                </c:pt>
                <c:pt idx="1240">
                  <c:v>900</c:v>
                </c:pt>
                <c:pt idx="1241">
                  <c:v>900</c:v>
                </c:pt>
                <c:pt idx="1242">
                  <c:v>900</c:v>
                </c:pt>
                <c:pt idx="1243">
                  <c:v>899</c:v>
                </c:pt>
                <c:pt idx="1244">
                  <c:v>899</c:v>
                </c:pt>
                <c:pt idx="1245">
                  <c:v>898</c:v>
                </c:pt>
                <c:pt idx="1246">
                  <c:v>899</c:v>
                </c:pt>
                <c:pt idx="1247">
                  <c:v>899</c:v>
                </c:pt>
                <c:pt idx="1248">
                  <c:v>899</c:v>
                </c:pt>
                <c:pt idx="1249">
                  <c:v>900</c:v>
                </c:pt>
                <c:pt idx="1250">
                  <c:v>899</c:v>
                </c:pt>
                <c:pt idx="1251">
                  <c:v>898</c:v>
                </c:pt>
                <c:pt idx="1252">
                  <c:v>899</c:v>
                </c:pt>
                <c:pt idx="1253">
                  <c:v>899</c:v>
                </c:pt>
                <c:pt idx="1254">
                  <c:v>898</c:v>
                </c:pt>
                <c:pt idx="1255">
                  <c:v>898</c:v>
                </c:pt>
                <c:pt idx="1256">
                  <c:v>899</c:v>
                </c:pt>
                <c:pt idx="1257">
                  <c:v>899</c:v>
                </c:pt>
                <c:pt idx="1258">
                  <c:v>898</c:v>
                </c:pt>
                <c:pt idx="1259">
                  <c:v>899</c:v>
                </c:pt>
                <c:pt idx="1260">
                  <c:v>900</c:v>
                </c:pt>
                <c:pt idx="1261">
                  <c:v>898</c:v>
                </c:pt>
                <c:pt idx="1262">
                  <c:v>899</c:v>
                </c:pt>
                <c:pt idx="1263">
                  <c:v>900</c:v>
                </c:pt>
                <c:pt idx="1264">
                  <c:v>898</c:v>
                </c:pt>
                <c:pt idx="1265">
                  <c:v>899</c:v>
                </c:pt>
                <c:pt idx="1266">
                  <c:v>899</c:v>
                </c:pt>
                <c:pt idx="1267">
                  <c:v>899</c:v>
                </c:pt>
                <c:pt idx="1268">
                  <c:v>899</c:v>
                </c:pt>
                <c:pt idx="1269">
                  <c:v>899</c:v>
                </c:pt>
                <c:pt idx="1270">
                  <c:v>898</c:v>
                </c:pt>
                <c:pt idx="1271">
                  <c:v>899</c:v>
                </c:pt>
                <c:pt idx="1272">
                  <c:v>898</c:v>
                </c:pt>
                <c:pt idx="1273">
                  <c:v>899</c:v>
                </c:pt>
                <c:pt idx="1274">
                  <c:v>899</c:v>
                </c:pt>
                <c:pt idx="1275">
                  <c:v>898</c:v>
                </c:pt>
                <c:pt idx="1276">
                  <c:v>900</c:v>
                </c:pt>
                <c:pt idx="1277">
                  <c:v>899</c:v>
                </c:pt>
                <c:pt idx="1278">
                  <c:v>898</c:v>
                </c:pt>
                <c:pt idx="1279">
                  <c:v>899</c:v>
                </c:pt>
                <c:pt idx="1280">
                  <c:v>899</c:v>
                </c:pt>
                <c:pt idx="1281">
                  <c:v>897</c:v>
                </c:pt>
                <c:pt idx="1282">
                  <c:v>900</c:v>
                </c:pt>
                <c:pt idx="1283">
                  <c:v>899</c:v>
                </c:pt>
                <c:pt idx="1284">
                  <c:v>899</c:v>
                </c:pt>
                <c:pt idx="1285">
                  <c:v>899</c:v>
                </c:pt>
                <c:pt idx="1286">
                  <c:v>900</c:v>
                </c:pt>
                <c:pt idx="1287">
                  <c:v>900</c:v>
                </c:pt>
                <c:pt idx="1288">
                  <c:v>899</c:v>
                </c:pt>
                <c:pt idx="1289">
                  <c:v>901</c:v>
                </c:pt>
                <c:pt idx="1290">
                  <c:v>901</c:v>
                </c:pt>
                <c:pt idx="1291">
                  <c:v>900</c:v>
                </c:pt>
                <c:pt idx="1292">
                  <c:v>899</c:v>
                </c:pt>
                <c:pt idx="1293">
                  <c:v>900</c:v>
                </c:pt>
                <c:pt idx="1294">
                  <c:v>901</c:v>
                </c:pt>
                <c:pt idx="1295">
                  <c:v>900</c:v>
                </c:pt>
                <c:pt idx="1296">
                  <c:v>902</c:v>
                </c:pt>
                <c:pt idx="1297">
                  <c:v>901</c:v>
                </c:pt>
                <c:pt idx="1298">
                  <c:v>900</c:v>
                </c:pt>
                <c:pt idx="1299">
                  <c:v>901</c:v>
                </c:pt>
                <c:pt idx="1300">
                  <c:v>901</c:v>
                </c:pt>
                <c:pt idx="1301">
                  <c:v>900</c:v>
                </c:pt>
                <c:pt idx="1302">
                  <c:v>901</c:v>
                </c:pt>
                <c:pt idx="1303">
                  <c:v>901</c:v>
                </c:pt>
                <c:pt idx="1304">
                  <c:v>900</c:v>
                </c:pt>
                <c:pt idx="1305">
                  <c:v>901</c:v>
                </c:pt>
                <c:pt idx="1306">
                  <c:v>901</c:v>
                </c:pt>
                <c:pt idx="1307">
                  <c:v>902</c:v>
                </c:pt>
                <c:pt idx="1308">
                  <c:v>901</c:v>
                </c:pt>
                <c:pt idx="1309">
                  <c:v>902</c:v>
                </c:pt>
                <c:pt idx="1310">
                  <c:v>903</c:v>
                </c:pt>
                <c:pt idx="1311">
                  <c:v>902</c:v>
                </c:pt>
                <c:pt idx="1312">
                  <c:v>902</c:v>
                </c:pt>
                <c:pt idx="1313">
                  <c:v>902</c:v>
                </c:pt>
                <c:pt idx="1314">
                  <c:v>902</c:v>
                </c:pt>
                <c:pt idx="1315">
                  <c:v>901</c:v>
                </c:pt>
                <c:pt idx="1316">
                  <c:v>903</c:v>
                </c:pt>
                <c:pt idx="1317">
                  <c:v>902</c:v>
                </c:pt>
                <c:pt idx="1318">
                  <c:v>900</c:v>
                </c:pt>
                <c:pt idx="1319">
                  <c:v>902</c:v>
                </c:pt>
                <c:pt idx="1320">
                  <c:v>901</c:v>
                </c:pt>
                <c:pt idx="1321">
                  <c:v>901</c:v>
                </c:pt>
                <c:pt idx="1322">
                  <c:v>902</c:v>
                </c:pt>
                <c:pt idx="1323">
                  <c:v>901</c:v>
                </c:pt>
                <c:pt idx="1324">
                  <c:v>901</c:v>
                </c:pt>
                <c:pt idx="1325">
                  <c:v>902</c:v>
                </c:pt>
                <c:pt idx="1326">
                  <c:v>901</c:v>
                </c:pt>
                <c:pt idx="1327">
                  <c:v>902</c:v>
                </c:pt>
                <c:pt idx="1328">
                  <c:v>901</c:v>
                </c:pt>
                <c:pt idx="1329">
                  <c:v>902</c:v>
                </c:pt>
                <c:pt idx="1330">
                  <c:v>901</c:v>
                </c:pt>
                <c:pt idx="1331">
                  <c:v>900</c:v>
                </c:pt>
                <c:pt idx="1332">
                  <c:v>901</c:v>
                </c:pt>
                <c:pt idx="1333">
                  <c:v>902</c:v>
                </c:pt>
                <c:pt idx="1334">
                  <c:v>902</c:v>
                </c:pt>
                <c:pt idx="1335">
                  <c:v>901</c:v>
                </c:pt>
                <c:pt idx="1336">
                  <c:v>902</c:v>
                </c:pt>
                <c:pt idx="1337">
                  <c:v>900</c:v>
                </c:pt>
                <c:pt idx="1338">
                  <c:v>902</c:v>
                </c:pt>
                <c:pt idx="1339">
                  <c:v>901</c:v>
                </c:pt>
                <c:pt idx="1340">
                  <c:v>901</c:v>
                </c:pt>
                <c:pt idx="1341">
                  <c:v>901</c:v>
                </c:pt>
                <c:pt idx="1342">
                  <c:v>901</c:v>
                </c:pt>
                <c:pt idx="1343">
                  <c:v>901</c:v>
                </c:pt>
                <c:pt idx="1344">
                  <c:v>900</c:v>
                </c:pt>
                <c:pt idx="1345">
                  <c:v>900</c:v>
                </c:pt>
                <c:pt idx="1346">
                  <c:v>900</c:v>
                </c:pt>
                <c:pt idx="1347">
                  <c:v>900</c:v>
                </c:pt>
                <c:pt idx="1348">
                  <c:v>900</c:v>
                </c:pt>
                <c:pt idx="1349">
                  <c:v>900</c:v>
                </c:pt>
                <c:pt idx="1350">
                  <c:v>900</c:v>
                </c:pt>
                <c:pt idx="1351">
                  <c:v>899</c:v>
                </c:pt>
                <c:pt idx="1352">
                  <c:v>901</c:v>
                </c:pt>
                <c:pt idx="1353">
                  <c:v>901</c:v>
                </c:pt>
                <c:pt idx="1354">
                  <c:v>898</c:v>
                </c:pt>
                <c:pt idx="1355">
                  <c:v>900</c:v>
                </c:pt>
                <c:pt idx="1356">
                  <c:v>901</c:v>
                </c:pt>
                <c:pt idx="1357">
                  <c:v>901</c:v>
                </c:pt>
                <c:pt idx="1358">
                  <c:v>900</c:v>
                </c:pt>
                <c:pt idx="1359">
                  <c:v>901</c:v>
                </c:pt>
                <c:pt idx="1360">
                  <c:v>900</c:v>
                </c:pt>
                <c:pt idx="1361">
                  <c:v>901</c:v>
                </c:pt>
                <c:pt idx="1362">
                  <c:v>900</c:v>
                </c:pt>
                <c:pt idx="1363">
                  <c:v>900</c:v>
                </c:pt>
                <c:pt idx="1364">
                  <c:v>900</c:v>
                </c:pt>
                <c:pt idx="1365">
                  <c:v>899</c:v>
                </c:pt>
                <c:pt idx="1366">
                  <c:v>901</c:v>
                </c:pt>
                <c:pt idx="1367">
                  <c:v>900</c:v>
                </c:pt>
                <c:pt idx="1368">
                  <c:v>900</c:v>
                </c:pt>
                <c:pt idx="1369">
                  <c:v>900</c:v>
                </c:pt>
                <c:pt idx="1370">
                  <c:v>900</c:v>
                </c:pt>
                <c:pt idx="1371">
                  <c:v>900</c:v>
                </c:pt>
                <c:pt idx="1372">
                  <c:v>901</c:v>
                </c:pt>
                <c:pt idx="1373">
                  <c:v>901</c:v>
                </c:pt>
                <c:pt idx="1374">
                  <c:v>899</c:v>
                </c:pt>
                <c:pt idx="1375">
                  <c:v>901</c:v>
                </c:pt>
                <c:pt idx="1376">
                  <c:v>900</c:v>
                </c:pt>
                <c:pt idx="1377">
                  <c:v>900</c:v>
                </c:pt>
                <c:pt idx="1378">
                  <c:v>900</c:v>
                </c:pt>
                <c:pt idx="1379">
                  <c:v>900</c:v>
                </c:pt>
                <c:pt idx="1380">
                  <c:v>900</c:v>
                </c:pt>
                <c:pt idx="1381">
                  <c:v>899</c:v>
                </c:pt>
                <c:pt idx="1382">
                  <c:v>899</c:v>
                </c:pt>
                <c:pt idx="1383">
                  <c:v>899</c:v>
                </c:pt>
                <c:pt idx="1384">
                  <c:v>899</c:v>
                </c:pt>
                <c:pt idx="1385">
                  <c:v>899</c:v>
                </c:pt>
                <c:pt idx="1386">
                  <c:v>900</c:v>
                </c:pt>
                <c:pt idx="1387">
                  <c:v>898</c:v>
                </c:pt>
                <c:pt idx="1388">
                  <c:v>899</c:v>
                </c:pt>
                <c:pt idx="1389">
                  <c:v>900</c:v>
                </c:pt>
                <c:pt idx="1390">
                  <c:v>898</c:v>
                </c:pt>
                <c:pt idx="1391">
                  <c:v>898</c:v>
                </c:pt>
                <c:pt idx="1392">
                  <c:v>899</c:v>
                </c:pt>
                <c:pt idx="1393">
                  <c:v>899</c:v>
                </c:pt>
                <c:pt idx="1394">
                  <c:v>899</c:v>
                </c:pt>
                <c:pt idx="1395">
                  <c:v>899</c:v>
                </c:pt>
                <c:pt idx="1396">
                  <c:v>898</c:v>
                </c:pt>
                <c:pt idx="1397">
                  <c:v>899</c:v>
                </c:pt>
                <c:pt idx="1398">
                  <c:v>899</c:v>
                </c:pt>
                <c:pt idx="1399">
                  <c:v>900</c:v>
                </c:pt>
                <c:pt idx="1400">
                  <c:v>899</c:v>
                </c:pt>
                <c:pt idx="1401">
                  <c:v>898</c:v>
                </c:pt>
                <c:pt idx="1402">
                  <c:v>899</c:v>
                </c:pt>
                <c:pt idx="1403">
                  <c:v>899</c:v>
                </c:pt>
                <c:pt idx="1404">
                  <c:v>899</c:v>
                </c:pt>
                <c:pt idx="1405">
                  <c:v>899</c:v>
                </c:pt>
                <c:pt idx="1406">
                  <c:v>900</c:v>
                </c:pt>
                <c:pt idx="1407">
                  <c:v>898</c:v>
                </c:pt>
                <c:pt idx="1408">
                  <c:v>900</c:v>
                </c:pt>
                <c:pt idx="1409">
                  <c:v>900</c:v>
                </c:pt>
                <c:pt idx="1410">
                  <c:v>899</c:v>
                </c:pt>
                <c:pt idx="1411">
                  <c:v>898</c:v>
                </c:pt>
                <c:pt idx="1412">
                  <c:v>900</c:v>
                </c:pt>
                <c:pt idx="1413">
                  <c:v>899</c:v>
                </c:pt>
                <c:pt idx="1414">
                  <c:v>899</c:v>
                </c:pt>
                <c:pt idx="1415">
                  <c:v>900</c:v>
                </c:pt>
                <c:pt idx="1416">
                  <c:v>899</c:v>
                </c:pt>
                <c:pt idx="1417">
                  <c:v>900</c:v>
                </c:pt>
                <c:pt idx="1418">
                  <c:v>898</c:v>
                </c:pt>
                <c:pt idx="1419">
                  <c:v>899</c:v>
                </c:pt>
                <c:pt idx="1420">
                  <c:v>899</c:v>
                </c:pt>
                <c:pt idx="1421">
                  <c:v>899</c:v>
                </c:pt>
                <c:pt idx="1422">
                  <c:v>899</c:v>
                </c:pt>
                <c:pt idx="1423">
                  <c:v>899</c:v>
                </c:pt>
                <c:pt idx="1424">
                  <c:v>898</c:v>
                </c:pt>
                <c:pt idx="1425">
                  <c:v>899</c:v>
                </c:pt>
                <c:pt idx="1426">
                  <c:v>900</c:v>
                </c:pt>
                <c:pt idx="1427">
                  <c:v>897</c:v>
                </c:pt>
                <c:pt idx="1428">
                  <c:v>900</c:v>
                </c:pt>
                <c:pt idx="1429">
                  <c:v>900</c:v>
                </c:pt>
                <c:pt idx="1430">
                  <c:v>898</c:v>
                </c:pt>
                <c:pt idx="1431">
                  <c:v>900</c:v>
                </c:pt>
                <c:pt idx="1432">
                  <c:v>899</c:v>
                </c:pt>
                <c:pt idx="1433">
                  <c:v>900</c:v>
                </c:pt>
                <c:pt idx="1434">
                  <c:v>898</c:v>
                </c:pt>
                <c:pt idx="1435">
                  <c:v>899</c:v>
                </c:pt>
                <c:pt idx="1436">
                  <c:v>899</c:v>
                </c:pt>
                <c:pt idx="1437">
                  <c:v>899</c:v>
                </c:pt>
                <c:pt idx="1438">
                  <c:v>897</c:v>
                </c:pt>
                <c:pt idx="1439">
                  <c:v>900</c:v>
                </c:pt>
                <c:pt idx="1440">
                  <c:v>900</c:v>
                </c:pt>
                <c:pt idx="1441">
                  <c:v>899</c:v>
                </c:pt>
                <c:pt idx="1442">
                  <c:v>900</c:v>
                </c:pt>
                <c:pt idx="1443">
                  <c:v>899</c:v>
                </c:pt>
                <c:pt idx="1444">
                  <c:v>899</c:v>
                </c:pt>
                <c:pt idx="1445">
                  <c:v>900</c:v>
                </c:pt>
                <c:pt idx="1446">
                  <c:v>899</c:v>
                </c:pt>
                <c:pt idx="1447">
                  <c:v>899</c:v>
                </c:pt>
                <c:pt idx="1448">
                  <c:v>900</c:v>
                </c:pt>
                <c:pt idx="1449">
                  <c:v>900</c:v>
                </c:pt>
                <c:pt idx="1450">
                  <c:v>899</c:v>
                </c:pt>
                <c:pt idx="1451">
                  <c:v>899</c:v>
                </c:pt>
                <c:pt idx="1452">
                  <c:v>900</c:v>
                </c:pt>
                <c:pt idx="1453">
                  <c:v>898</c:v>
                </c:pt>
                <c:pt idx="1454">
                  <c:v>899</c:v>
                </c:pt>
                <c:pt idx="1455">
                  <c:v>899</c:v>
                </c:pt>
                <c:pt idx="1456">
                  <c:v>899</c:v>
                </c:pt>
                <c:pt idx="1457">
                  <c:v>898</c:v>
                </c:pt>
                <c:pt idx="1458">
                  <c:v>899</c:v>
                </c:pt>
                <c:pt idx="1459">
                  <c:v>898</c:v>
                </c:pt>
                <c:pt idx="1460">
                  <c:v>897</c:v>
                </c:pt>
                <c:pt idx="1461">
                  <c:v>898</c:v>
                </c:pt>
                <c:pt idx="1462">
                  <c:v>900</c:v>
                </c:pt>
                <c:pt idx="1463">
                  <c:v>899</c:v>
                </c:pt>
                <c:pt idx="1464">
                  <c:v>898</c:v>
                </c:pt>
                <c:pt idx="1465">
                  <c:v>899</c:v>
                </c:pt>
                <c:pt idx="1466">
                  <c:v>899</c:v>
                </c:pt>
                <c:pt idx="1467">
                  <c:v>899</c:v>
                </c:pt>
                <c:pt idx="1468">
                  <c:v>899</c:v>
                </c:pt>
                <c:pt idx="1469">
                  <c:v>897</c:v>
                </c:pt>
                <c:pt idx="1470">
                  <c:v>898</c:v>
                </c:pt>
                <c:pt idx="1471">
                  <c:v>899</c:v>
                </c:pt>
                <c:pt idx="1472">
                  <c:v>898</c:v>
                </c:pt>
                <c:pt idx="1473">
                  <c:v>898</c:v>
                </c:pt>
                <c:pt idx="1474">
                  <c:v>898</c:v>
                </c:pt>
                <c:pt idx="1475">
                  <c:v>898</c:v>
                </c:pt>
                <c:pt idx="1476">
                  <c:v>897</c:v>
                </c:pt>
                <c:pt idx="1477">
                  <c:v>898</c:v>
                </c:pt>
                <c:pt idx="1478">
                  <c:v>899</c:v>
                </c:pt>
                <c:pt idx="1479">
                  <c:v>897</c:v>
                </c:pt>
                <c:pt idx="1480">
                  <c:v>896</c:v>
                </c:pt>
                <c:pt idx="1481">
                  <c:v>898</c:v>
                </c:pt>
                <c:pt idx="1482">
                  <c:v>898</c:v>
                </c:pt>
                <c:pt idx="1483">
                  <c:v>897</c:v>
                </c:pt>
                <c:pt idx="1484">
                  <c:v>898</c:v>
                </c:pt>
                <c:pt idx="1485">
                  <c:v>898</c:v>
                </c:pt>
                <c:pt idx="1486">
                  <c:v>896</c:v>
                </c:pt>
                <c:pt idx="1487">
                  <c:v>897</c:v>
                </c:pt>
                <c:pt idx="1488">
                  <c:v>898</c:v>
                </c:pt>
                <c:pt idx="1489">
                  <c:v>897</c:v>
                </c:pt>
                <c:pt idx="1490">
                  <c:v>897</c:v>
                </c:pt>
                <c:pt idx="1491">
                  <c:v>896</c:v>
                </c:pt>
                <c:pt idx="1492">
                  <c:v>899</c:v>
                </c:pt>
                <c:pt idx="1493">
                  <c:v>897</c:v>
                </c:pt>
                <c:pt idx="1494">
                  <c:v>898</c:v>
                </c:pt>
                <c:pt idx="1495">
                  <c:v>897</c:v>
                </c:pt>
                <c:pt idx="1496">
                  <c:v>897</c:v>
                </c:pt>
                <c:pt idx="1497">
                  <c:v>897</c:v>
                </c:pt>
                <c:pt idx="1498">
                  <c:v>898</c:v>
                </c:pt>
                <c:pt idx="1499">
                  <c:v>897</c:v>
                </c:pt>
                <c:pt idx="1500">
                  <c:v>897</c:v>
                </c:pt>
                <c:pt idx="1501">
                  <c:v>899</c:v>
                </c:pt>
                <c:pt idx="1502">
                  <c:v>897</c:v>
                </c:pt>
                <c:pt idx="1503">
                  <c:v>898</c:v>
                </c:pt>
                <c:pt idx="1504">
                  <c:v>899</c:v>
                </c:pt>
                <c:pt idx="1505">
                  <c:v>898</c:v>
                </c:pt>
                <c:pt idx="1506">
                  <c:v>898</c:v>
                </c:pt>
                <c:pt idx="1507">
                  <c:v>898</c:v>
                </c:pt>
                <c:pt idx="1508">
                  <c:v>898</c:v>
                </c:pt>
                <c:pt idx="1509">
                  <c:v>896</c:v>
                </c:pt>
                <c:pt idx="1510">
                  <c:v>898</c:v>
                </c:pt>
                <c:pt idx="1511">
                  <c:v>898</c:v>
                </c:pt>
                <c:pt idx="1512">
                  <c:v>897</c:v>
                </c:pt>
                <c:pt idx="1513">
                  <c:v>898</c:v>
                </c:pt>
                <c:pt idx="1514">
                  <c:v>898</c:v>
                </c:pt>
                <c:pt idx="1515">
                  <c:v>898</c:v>
                </c:pt>
                <c:pt idx="1516">
                  <c:v>897</c:v>
                </c:pt>
                <c:pt idx="1517">
                  <c:v>898</c:v>
                </c:pt>
                <c:pt idx="1518">
                  <c:v>897</c:v>
                </c:pt>
                <c:pt idx="1519">
                  <c:v>897</c:v>
                </c:pt>
                <c:pt idx="1520">
                  <c:v>897</c:v>
                </c:pt>
                <c:pt idx="1521">
                  <c:v>897</c:v>
                </c:pt>
                <c:pt idx="1522">
                  <c:v>894</c:v>
                </c:pt>
                <c:pt idx="1523">
                  <c:v>897</c:v>
                </c:pt>
                <c:pt idx="1524">
                  <c:v>898</c:v>
                </c:pt>
                <c:pt idx="1525">
                  <c:v>896</c:v>
                </c:pt>
                <c:pt idx="1526">
                  <c:v>897</c:v>
                </c:pt>
                <c:pt idx="1527">
                  <c:v>897</c:v>
                </c:pt>
                <c:pt idx="1528">
                  <c:v>896</c:v>
                </c:pt>
                <c:pt idx="1529">
                  <c:v>897</c:v>
                </c:pt>
                <c:pt idx="1530">
                  <c:v>897</c:v>
                </c:pt>
                <c:pt idx="1531">
                  <c:v>897</c:v>
                </c:pt>
                <c:pt idx="1532">
                  <c:v>897</c:v>
                </c:pt>
                <c:pt idx="1533">
                  <c:v>896</c:v>
                </c:pt>
                <c:pt idx="1534">
                  <c:v>897</c:v>
                </c:pt>
                <c:pt idx="1535">
                  <c:v>898</c:v>
                </c:pt>
                <c:pt idx="1536">
                  <c:v>897</c:v>
                </c:pt>
                <c:pt idx="1537">
                  <c:v>898</c:v>
                </c:pt>
                <c:pt idx="1538">
                  <c:v>897</c:v>
                </c:pt>
                <c:pt idx="1539">
                  <c:v>897</c:v>
                </c:pt>
                <c:pt idx="1540">
                  <c:v>899</c:v>
                </c:pt>
                <c:pt idx="1541">
                  <c:v>897</c:v>
                </c:pt>
                <c:pt idx="1542">
                  <c:v>897</c:v>
                </c:pt>
                <c:pt idx="1543">
                  <c:v>897</c:v>
                </c:pt>
                <c:pt idx="1544">
                  <c:v>896</c:v>
                </c:pt>
                <c:pt idx="1545">
                  <c:v>896</c:v>
                </c:pt>
                <c:pt idx="1546">
                  <c:v>898</c:v>
                </c:pt>
                <c:pt idx="1547">
                  <c:v>898</c:v>
                </c:pt>
                <c:pt idx="1548">
                  <c:v>898</c:v>
                </c:pt>
                <c:pt idx="1549">
                  <c:v>898</c:v>
                </c:pt>
                <c:pt idx="1550">
                  <c:v>898</c:v>
                </c:pt>
                <c:pt idx="1551">
                  <c:v>897</c:v>
                </c:pt>
                <c:pt idx="1552">
                  <c:v>897</c:v>
                </c:pt>
                <c:pt idx="1553">
                  <c:v>898</c:v>
                </c:pt>
                <c:pt idx="1554">
                  <c:v>898</c:v>
                </c:pt>
                <c:pt idx="1555">
                  <c:v>899</c:v>
                </c:pt>
                <c:pt idx="1556">
                  <c:v>900</c:v>
                </c:pt>
                <c:pt idx="1557">
                  <c:v>900</c:v>
                </c:pt>
                <c:pt idx="1558">
                  <c:v>899</c:v>
                </c:pt>
                <c:pt idx="1559">
                  <c:v>900</c:v>
                </c:pt>
                <c:pt idx="1560">
                  <c:v>899</c:v>
                </c:pt>
                <c:pt idx="1561">
                  <c:v>900</c:v>
                </c:pt>
                <c:pt idx="1562">
                  <c:v>901</c:v>
                </c:pt>
                <c:pt idx="1563">
                  <c:v>901</c:v>
                </c:pt>
                <c:pt idx="1564">
                  <c:v>899</c:v>
                </c:pt>
                <c:pt idx="1565">
                  <c:v>901</c:v>
                </c:pt>
                <c:pt idx="1566">
                  <c:v>901</c:v>
                </c:pt>
                <c:pt idx="1567">
                  <c:v>901</c:v>
                </c:pt>
                <c:pt idx="1568">
                  <c:v>901</c:v>
                </c:pt>
                <c:pt idx="1569">
                  <c:v>902</c:v>
                </c:pt>
                <c:pt idx="1570">
                  <c:v>902</c:v>
                </c:pt>
                <c:pt idx="1571">
                  <c:v>902</c:v>
                </c:pt>
                <c:pt idx="1572">
                  <c:v>902</c:v>
                </c:pt>
                <c:pt idx="1573">
                  <c:v>903</c:v>
                </c:pt>
                <c:pt idx="1574">
                  <c:v>902</c:v>
                </c:pt>
                <c:pt idx="1575">
                  <c:v>901</c:v>
                </c:pt>
                <c:pt idx="1576">
                  <c:v>903</c:v>
                </c:pt>
                <c:pt idx="1577">
                  <c:v>902</c:v>
                </c:pt>
                <c:pt idx="1578">
                  <c:v>903</c:v>
                </c:pt>
                <c:pt idx="1579">
                  <c:v>903</c:v>
                </c:pt>
                <c:pt idx="1580">
                  <c:v>903</c:v>
                </c:pt>
                <c:pt idx="1581">
                  <c:v>902</c:v>
                </c:pt>
                <c:pt idx="1582">
                  <c:v>904</c:v>
                </c:pt>
                <c:pt idx="1583">
                  <c:v>903</c:v>
                </c:pt>
                <c:pt idx="1584">
                  <c:v>902</c:v>
                </c:pt>
                <c:pt idx="1585">
                  <c:v>903</c:v>
                </c:pt>
                <c:pt idx="1586">
                  <c:v>902</c:v>
                </c:pt>
                <c:pt idx="1587">
                  <c:v>902</c:v>
                </c:pt>
                <c:pt idx="1588">
                  <c:v>903</c:v>
                </c:pt>
                <c:pt idx="1589">
                  <c:v>903</c:v>
                </c:pt>
                <c:pt idx="1590">
                  <c:v>902</c:v>
                </c:pt>
                <c:pt idx="1591">
                  <c:v>902</c:v>
                </c:pt>
                <c:pt idx="1592">
                  <c:v>902</c:v>
                </c:pt>
                <c:pt idx="1593">
                  <c:v>903</c:v>
                </c:pt>
                <c:pt idx="1594">
                  <c:v>902</c:v>
                </c:pt>
                <c:pt idx="1595">
                  <c:v>903</c:v>
                </c:pt>
                <c:pt idx="1596">
                  <c:v>902</c:v>
                </c:pt>
                <c:pt idx="1597">
                  <c:v>901</c:v>
                </c:pt>
                <c:pt idx="1598">
                  <c:v>902</c:v>
                </c:pt>
                <c:pt idx="1599">
                  <c:v>903</c:v>
                </c:pt>
                <c:pt idx="1600">
                  <c:v>902</c:v>
                </c:pt>
                <c:pt idx="1601">
                  <c:v>902</c:v>
                </c:pt>
                <c:pt idx="1602">
                  <c:v>902</c:v>
                </c:pt>
                <c:pt idx="1603">
                  <c:v>902</c:v>
                </c:pt>
                <c:pt idx="1604">
                  <c:v>902</c:v>
                </c:pt>
                <c:pt idx="1605">
                  <c:v>902</c:v>
                </c:pt>
                <c:pt idx="1606">
                  <c:v>900</c:v>
                </c:pt>
                <c:pt idx="1607">
                  <c:v>902</c:v>
                </c:pt>
                <c:pt idx="1608">
                  <c:v>903</c:v>
                </c:pt>
                <c:pt idx="1609">
                  <c:v>901</c:v>
                </c:pt>
                <c:pt idx="1610">
                  <c:v>901</c:v>
                </c:pt>
                <c:pt idx="1611">
                  <c:v>902</c:v>
                </c:pt>
                <c:pt idx="1612">
                  <c:v>902</c:v>
                </c:pt>
                <c:pt idx="1613">
                  <c:v>901</c:v>
                </c:pt>
                <c:pt idx="1614">
                  <c:v>902</c:v>
                </c:pt>
                <c:pt idx="1615">
                  <c:v>904</c:v>
                </c:pt>
                <c:pt idx="1616">
                  <c:v>901</c:v>
                </c:pt>
                <c:pt idx="1617">
                  <c:v>900</c:v>
                </c:pt>
                <c:pt idx="1618">
                  <c:v>902</c:v>
                </c:pt>
                <c:pt idx="1619">
                  <c:v>903</c:v>
                </c:pt>
                <c:pt idx="1620">
                  <c:v>901</c:v>
                </c:pt>
                <c:pt idx="1621">
                  <c:v>902</c:v>
                </c:pt>
                <c:pt idx="1622">
                  <c:v>902</c:v>
                </c:pt>
                <c:pt idx="1623">
                  <c:v>901</c:v>
                </c:pt>
                <c:pt idx="1624">
                  <c:v>902</c:v>
                </c:pt>
                <c:pt idx="1625">
                  <c:v>902</c:v>
                </c:pt>
                <c:pt idx="1626">
                  <c:v>901</c:v>
                </c:pt>
                <c:pt idx="1627">
                  <c:v>901</c:v>
                </c:pt>
                <c:pt idx="1628">
                  <c:v>903</c:v>
                </c:pt>
                <c:pt idx="1629">
                  <c:v>902</c:v>
                </c:pt>
                <c:pt idx="1630">
                  <c:v>902</c:v>
                </c:pt>
                <c:pt idx="1631">
                  <c:v>902</c:v>
                </c:pt>
                <c:pt idx="1632">
                  <c:v>902</c:v>
                </c:pt>
                <c:pt idx="1633">
                  <c:v>901</c:v>
                </c:pt>
                <c:pt idx="1634">
                  <c:v>902</c:v>
                </c:pt>
                <c:pt idx="1635">
                  <c:v>903</c:v>
                </c:pt>
                <c:pt idx="1636">
                  <c:v>901</c:v>
                </c:pt>
                <c:pt idx="1637">
                  <c:v>901</c:v>
                </c:pt>
                <c:pt idx="1638">
                  <c:v>902</c:v>
                </c:pt>
                <c:pt idx="1639">
                  <c:v>901</c:v>
                </c:pt>
                <c:pt idx="1640">
                  <c:v>901</c:v>
                </c:pt>
                <c:pt idx="1641">
                  <c:v>902</c:v>
                </c:pt>
                <c:pt idx="1642">
                  <c:v>901</c:v>
                </c:pt>
                <c:pt idx="1643">
                  <c:v>900</c:v>
                </c:pt>
                <c:pt idx="1644">
                  <c:v>901</c:v>
                </c:pt>
                <c:pt idx="1645">
                  <c:v>900</c:v>
                </c:pt>
                <c:pt idx="1646">
                  <c:v>899</c:v>
                </c:pt>
                <c:pt idx="1647">
                  <c:v>900</c:v>
                </c:pt>
                <c:pt idx="1648">
                  <c:v>897</c:v>
                </c:pt>
                <c:pt idx="1649">
                  <c:v>898</c:v>
                </c:pt>
                <c:pt idx="1650">
                  <c:v>898</c:v>
                </c:pt>
                <c:pt idx="1651">
                  <c:v>898</c:v>
                </c:pt>
                <c:pt idx="1652">
                  <c:v>898</c:v>
                </c:pt>
                <c:pt idx="1653">
                  <c:v>897</c:v>
                </c:pt>
                <c:pt idx="1654">
                  <c:v>898</c:v>
                </c:pt>
                <c:pt idx="1655">
                  <c:v>897</c:v>
                </c:pt>
                <c:pt idx="1656">
                  <c:v>896</c:v>
                </c:pt>
                <c:pt idx="1657">
                  <c:v>897</c:v>
                </c:pt>
                <c:pt idx="1658">
                  <c:v>897</c:v>
                </c:pt>
                <c:pt idx="1659">
                  <c:v>895</c:v>
                </c:pt>
                <c:pt idx="1660">
                  <c:v>897</c:v>
                </c:pt>
                <c:pt idx="1661">
                  <c:v>898</c:v>
                </c:pt>
                <c:pt idx="1662">
                  <c:v>897</c:v>
                </c:pt>
                <c:pt idx="1663">
                  <c:v>898</c:v>
                </c:pt>
                <c:pt idx="1664">
                  <c:v>898</c:v>
                </c:pt>
                <c:pt idx="1665">
                  <c:v>896</c:v>
                </c:pt>
                <c:pt idx="1666">
                  <c:v>897</c:v>
                </c:pt>
                <c:pt idx="1667">
                  <c:v>898</c:v>
                </c:pt>
                <c:pt idx="1668">
                  <c:v>897</c:v>
                </c:pt>
                <c:pt idx="1669">
                  <c:v>897</c:v>
                </c:pt>
                <c:pt idx="1670">
                  <c:v>896</c:v>
                </c:pt>
                <c:pt idx="1671">
                  <c:v>897</c:v>
                </c:pt>
                <c:pt idx="1672">
                  <c:v>896</c:v>
                </c:pt>
                <c:pt idx="1673">
                  <c:v>897</c:v>
                </c:pt>
                <c:pt idx="1674">
                  <c:v>898</c:v>
                </c:pt>
                <c:pt idx="1675">
                  <c:v>897</c:v>
                </c:pt>
                <c:pt idx="1676">
                  <c:v>898</c:v>
                </c:pt>
                <c:pt idx="1677">
                  <c:v>897</c:v>
                </c:pt>
                <c:pt idx="1678">
                  <c:v>897</c:v>
                </c:pt>
                <c:pt idx="1679">
                  <c:v>898</c:v>
                </c:pt>
                <c:pt idx="1680">
                  <c:v>897</c:v>
                </c:pt>
                <c:pt idx="1681">
                  <c:v>897</c:v>
                </c:pt>
                <c:pt idx="1682">
                  <c:v>897</c:v>
                </c:pt>
                <c:pt idx="1683">
                  <c:v>898</c:v>
                </c:pt>
                <c:pt idx="1684">
                  <c:v>897</c:v>
                </c:pt>
                <c:pt idx="1685">
                  <c:v>898</c:v>
                </c:pt>
                <c:pt idx="1686">
                  <c:v>897</c:v>
                </c:pt>
                <c:pt idx="1687">
                  <c:v>897</c:v>
                </c:pt>
                <c:pt idx="1688">
                  <c:v>897</c:v>
                </c:pt>
                <c:pt idx="1689">
                  <c:v>897</c:v>
                </c:pt>
                <c:pt idx="1690">
                  <c:v>898</c:v>
                </c:pt>
                <c:pt idx="1691">
                  <c:v>897</c:v>
                </c:pt>
                <c:pt idx="1692">
                  <c:v>898</c:v>
                </c:pt>
                <c:pt idx="1693">
                  <c:v>897</c:v>
                </c:pt>
                <c:pt idx="1694">
                  <c:v>898</c:v>
                </c:pt>
                <c:pt idx="1695">
                  <c:v>897</c:v>
                </c:pt>
                <c:pt idx="1696">
                  <c:v>898</c:v>
                </c:pt>
                <c:pt idx="1697">
                  <c:v>897</c:v>
                </c:pt>
                <c:pt idx="1698">
                  <c:v>897</c:v>
                </c:pt>
                <c:pt idx="1699">
                  <c:v>899</c:v>
                </c:pt>
                <c:pt idx="1700">
                  <c:v>897</c:v>
                </c:pt>
                <c:pt idx="1701">
                  <c:v>897</c:v>
                </c:pt>
                <c:pt idx="1702">
                  <c:v>899</c:v>
                </c:pt>
                <c:pt idx="1703">
                  <c:v>899</c:v>
                </c:pt>
                <c:pt idx="1704">
                  <c:v>898</c:v>
                </c:pt>
                <c:pt idx="1705">
                  <c:v>898</c:v>
                </c:pt>
                <c:pt idx="1706">
                  <c:v>899</c:v>
                </c:pt>
                <c:pt idx="1707">
                  <c:v>898</c:v>
                </c:pt>
                <c:pt idx="1708">
                  <c:v>898</c:v>
                </c:pt>
                <c:pt idx="1709">
                  <c:v>898</c:v>
                </c:pt>
                <c:pt idx="1710">
                  <c:v>899</c:v>
                </c:pt>
                <c:pt idx="1711">
                  <c:v>898</c:v>
                </c:pt>
                <c:pt idx="1712">
                  <c:v>897</c:v>
                </c:pt>
                <c:pt idx="1713">
                  <c:v>898</c:v>
                </c:pt>
                <c:pt idx="1714">
                  <c:v>898</c:v>
                </c:pt>
                <c:pt idx="1715">
                  <c:v>899</c:v>
                </c:pt>
                <c:pt idx="1716">
                  <c:v>898</c:v>
                </c:pt>
                <c:pt idx="1717">
                  <c:v>898</c:v>
                </c:pt>
                <c:pt idx="1718">
                  <c:v>899</c:v>
                </c:pt>
                <c:pt idx="1719">
                  <c:v>899</c:v>
                </c:pt>
                <c:pt idx="1720">
                  <c:v>897</c:v>
                </c:pt>
                <c:pt idx="1721">
                  <c:v>897</c:v>
                </c:pt>
                <c:pt idx="1722">
                  <c:v>900</c:v>
                </c:pt>
                <c:pt idx="1723">
                  <c:v>897</c:v>
                </c:pt>
                <c:pt idx="1724">
                  <c:v>898</c:v>
                </c:pt>
                <c:pt idx="1725">
                  <c:v>899</c:v>
                </c:pt>
                <c:pt idx="1726">
                  <c:v>898</c:v>
                </c:pt>
                <c:pt idx="1727">
                  <c:v>898</c:v>
                </c:pt>
                <c:pt idx="1728">
                  <c:v>898</c:v>
                </c:pt>
                <c:pt idx="1729">
                  <c:v>898</c:v>
                </c:pt>
                <c:pt idx="1730">
                  <c:v>898</c:v>
                </c:pt>
                <c:pt idx="1731">
                  <c:v>899</c:v>
                </c:pt>
                <c:pt idx="1732">
                  <c:v>897</c:v>
                </c:pt>
                <c:pt idx="1733">
                  <c:v>898</c:v>
                </c:pt>
                <c:pt idx="1734">
                  <c:v>898</c:v>
                </c:pt>
                <c:pt idx="1735">
                  <c:v>898</c:v>
                </c:pt>
                <c:pt idx="1736">
                  <c:v>898</c:v>
                </c:pt>
                <c:pt idx="1737">
                  <c:v>898</c:v>
                </c:pt>
                <c:pt idx="1738">
                  <c:v>899</c:v>
                </c:pt>
                <c:pt idx="1739">
                  <c:v>898</c:v>
                </c:pt>
                <c:pt idx="1740">
                  <c:v>898</c:v>
                </c:pt>
                <c:pt idx="1741">
                  <c:v>899</c:v>
                </c:pt>
                <c:pt idx="1742">
                  <c:v>898</c:v>
                </c:pt>
                <c:pt idx="1743">
                  <c:v>897</c:v>
                </c:pt>
                <c:pt idx="1744">
                  <c:v>900</c:v>
                </c:pt>
                <c:pt idx="1745">
                  <c:v>899</c:v>
                </c:pt>
                <c:pt idx="1746">
                  <c:v>898</c:v>
                </c:pt>
                <c:pt idx="1747">
                  <c:v>899</c:v>
                </c:pt>
                <c:pt idx="1748">
                  <c:v>899</c:v>
                </c:pt>
                <c:pt idx="1749">
                  <c:v>898</c:v>
                </c:pt>
                <c:pt idx="1750">
                  <c:v>899</c:v>
                </c:pt>
                <c:pt idx="1751">
                  <c:v>899</c:v>
                </c:pt>
                <c:pt idx="1752">
                  <c:v>898</c:v>
                </c:pt>
                <c:pt idx="1753">
                  <c:v>898</c:v>
                </c:pt>
                <c:pt idx="1754">
                  <c:v>900</c:v>
                </c:pt>
                <c:pt idx="1755">
                  <c:v>898</c:v>
                </c:pt>
                <c:pt idx="1756">
                  <c:v>899</c:v>
                </c:pt>
                <c:pt idx="1757">
                  <c:v>899</c:v>
                </c:pt>
                <c:pt idx="1758">
                  <c:v>899</c:v>
                </c:pt>
                <c:pt idx="1759">
                  <c:v>898</c:v>
                </c:pt>
                <c:pt idx="1760">
                  <c:v>898</c:v>
                </c:pt>
                <c:pt idx="1761">
                  <c:v>899</c:v>
                </c:pt>
                <c:pt idx="1762">
                  <c:v>898</c:v>
                </c:pt>
                <c:pt idx="1763">
                  <c:v>899</c:v>
                </c:pt>
                <c:pt idx="1764">
                  <c:v>899</c:v>
                </c:pt>
                <c:pt idx="1765">
                  <c:v>897</c:v>
                </c:pt>
                <c:pt idx="1766">
                  <c:v>898</c:v>
                </c:pt>
                <c:pt idx="1767">
                  <c:v>900</c:v>
                </c:pt>
                <c:pt idx="1768">
                  <c:v>898</c:v>
                </c:pt>
                <c:pt idx="1769">
                  <c:v>898</c:v>
                </c:pt>
                <c:pt idx="1770">
                  <c:v>899</c:v>
                </c:pt>
                <c:pt idx="1771">
                  <c:v>898</c:v>
                </c:pt>
                <c:pt idx="1772">
                  <c:v>898</c:v>
                </c:pt>
                <c:pt idx="1773">
                  <c:v>899</c:v>
                </c:pt>
                <c:pt idx="1774">
                  <c:v>897</c:v>
                </c:pt>
                <c:pt idx="1775">
                  <c:v>898</c:v>
                </c:pt>
                <c:pt idx="1776">
                  <c:v>898</c:v>
                </c:pt>
                <c:pt idx="1777">
                  <c:v>900</c:v>
                </c:pt>
                <c:pt idx="1778">
                  <c:v>898</c:v>
                </c:pt>
                <c:pt idx="1779">
                  <c:v>898</c:v>
                </c:pt>
                <c:pt idx="1780">
                  <c:v>898</c:v>
                </c:pt>
                <c:pt idx="1781">
                  <c:v>898</c:v>
                </c:pt>
                <c:pt idx="1782">
                  <c:v>899</c:v>
                </c:pt>
                <c:pt idx="1783">
                  <c:v>898</c:v>
                </c:pt>
                <c:pt idx="1784">
                  <c:v>898</c:v>
                </c:pt>
                <c:pt idx="1785">
                  <c:v>898</c:v>
                </c:pt>
                <c:pt idx="1786">
                  <c:v>899</c:v>
                </c:pt>
                <c:pt idx="1787">
                  <c:v>898</c:v>
                </c:pt>
                <c:pt idx="1788">
                  <c:v>898</c:v>
                </c:pt>
                <c:pt idx="1789">
                  <c:v>899</c:v>
                </c:pt>
                <c:pt idx="1790">
                  <c:v>899</c:v>
                </c:pt>
                <c:pt idx="1791">
                  <c:v>898</c:v>
                </c:pt>
                <c:pt idx="1792">
                  <c:v>899</c:v>
                </c:pt>
                <c:pt idx="1793">
                  <c:v>899</c:v>
                </c:pt>
                <c:pt idx="1794">
                  <c:v>899</c:v>
                </c:pt>
                <c:pt idx="1795">
                  <c:v>899</c:v>
                </c:pt>
                <c:pt idx="1796">
                  <c:v>897</c:v>
                </c:pt>
                <c:pt idx="1797">
                  <c:v>898</c:v>
                </c:pt>
                <c:pt idx="1798">
                  <c:v>898</c:v>
                </c:pt>
                <c:pt idx="1799">
                  <c:v>898</c:v>
                </c:pt>
                <c:pt idx="1800">
                  <c:v>897</c:v>
                </c:pt>
                <c:pt idx="1801">
                  <c:v>898</c:v>
                </c:pt>
                <c:pt idx="1802">
                  <c:v>898</c:v>
                </c:pt>
                <c:pt idx="1803">
                  <c:v>898</c:v>
                </c:pt>
                <c:pt idx="1804">
                  <c:v>898</c:v>
                </c:pt>
                <c:pt idx="1805">
                  <c:v>899</c:v>
                </c:pt>
                <c:pt idx="1806">
                  <c:v>898</c:v>
                </c:pt>
                <c:pt idx="1807">
                  <c:v>897</c:v>
                </c:pt>
                <c:pt idx="1808">
                  <c:v>899</c:v>
                </c:pt>
                <c:pt idx="1809">
                  <c:v>899</c:v>
                </c:pt>
                <c:pt idx="1810">
                  <c:v>898</c:v>
                </c:pt>
                <c:pt idx="1811">
                  <c:v>899</c:v>
                </c:pt>
                <c:pt idx="1812">
                  <c:v>900</c:v>
                </c:pt>
                <c:pt idx="1813">
                  <c:v>899</c:v>
                </c:pt>
                <c:pt idx="1814">
                  <c:v>900</c:v>
                </c:pt>
                <c:pt idx="1815">
                  <c:v>901</c:v>
                </c:pt>
                <c:pt idx="1816">
                  <c:v>901</c:v>
                </c:pt>
                <c:pt idx="1817">
                  <c:v>901</c:v>
                </c:pt>
                <c:pt idx="1818">
                  <c:v>901</c:v>
                </c:pt>
                <c:pt idx="1819">
                  <c:v>902</c:v>
                </c:pt>
                <c:pt idx="1820">
                  <c:v>902</c:v>
                </c:pt>
                <c:pt idx="1821">
                  <c:v>902</c:v>
                </c:pt>
                <c:pt idx="1822">
                  <c:v>902</c:v>
                </c:pt>
                <c:pt idx="1823">
                  <c:v>902</c:v>
                </c:pt>
                <c:pt idx="1824">
                  <c:v>902</c:v>
                </c:pt>
                <c:pt idx="1825">
                  <c:v>903</c:v>
                </c:pt>
                <c:pt idx="1826">
                  <c:v>902</c:v>
                </c:pt>
                <c:pt idx="1827">
                  <c:v>901</c:v>
                </c:pt>
                <c:pt idx="1828">
                  <c:v>903</c:v>
                </c:pt>
                <c:pt idx="1829">
                  <c:v>902</c:v>
                </c:pt>
                <c:pt idx="1830">
                  <c:v>902</c:v>
                </c:pt>
                <c:pt idx="1831">
                  <c:v>903</c:v>
                </c:pt>
                <c:pt idx="1832">
                  <c:v>903</c:v>
                </c:pt>
                <c:pt idx="1833">
                  <c:v>902</c:v>
                </c:pt>
                <c:pt idx="1834">
                  <c:v>903</c:v>
                </c:pt>
                <c:pt idx="1835">
                  <c:v>902</c:v>
                </c:pt>
                <c:pt idx="1836">
                  <c:v>901</c:v>
                </c:pt>
                <c:pt idx="1837">
                  <c:v>902</c:v>
                </c:pt>
                <c:pt idx="1838">
                  <c:v>901</c:v>
                </c:pt>
                <c:pt idx="1839">
                  <c:v>901</c:v>
                </c:pt>
                <c:pt idx="1840">
                  <c:v>902</c:v>
                </c:pt>
                <c:pt idx="1841">
                  <c:v>902</c:v>
                </c:pt>
                <c:pt idx="1842">
                  <c:v>902</c:v>
                </c:pt>
                <c:pt idx="1843">
                  <c:v>902</c:v>
                </c:pt>
                <c:pt idx="1844">
                  <c:v>902</c:v>
                </c:pt>
                <c:pt idx="1845">
                  <c:v>902</c:v>
                </c:pt>
                <c:pt idx="1846">
                  <c:v>902</c:v>
                </c:pt>
                <c:pt idx="1847">
                  <c:v>903</c:v>
                </c:pt>
                <c:pt idx="1848">
                  <c:v>901</c:v>
                </c:pt>
                <c:pt idx="1849">
                  <c:v>901</c:v>
                </c:pt>
                <c:pt idx="1850">
                  <c:v>902</c:v>
                </c:pt>
                <c:pt idx="1851">
                  <c:v>902</c:v>
                </c:pt>
                <c:pt idx="1852">
                  <c:v>901</c:v>
                </c:pt>
                <c:pt idx="1853">
                  <c:v>902</c:v>
                </c:pt>
                <c:pt idx="1854">
                  <c:v>901</c:v>
                </c:pt>
                <c:pt idx="1855">
                  <c:v>902</c:v>
                </c:pt>
                <c:pt idx="1856">
                  <c:v>903</c:v>
                </c:pt>
                <c:pt idx="1857">
                  <c:v>902</c:v>
                </c:pt>
                <c:pt idx="1858">
                  <c:v>901</c:v>
                </c:pt>
                <c:pt idx="1859">
                  <c:v>901</c:v>
                </c:pt>
                <c:pt idx="1860">
                  <c:v>902</c:v>
                </c:pt>
                <c:pt idx="1861">
                  <c:v>902</c:v>
                </c:pt>
                <c:pt idx="1862">
                  <c:v>902</c:v>
                </c:pt>
                <c:pt idx="1863">
                  <c:v>903</c:v>
                </c:pt>
                <c:pt idx="1864">
                  <c:v>902</c:v>
                </c:pt>
                <c:pt idx="1865">
                  <c:v>902</c:v>
                </c:pt>
                <c:pt idx="1866">
                  <c:v>902</c:v>
                </c:pt>
                <c:pt idx="1867">
                  <c:v>903</c:v>
                </c:pt>
                <c:pt idx="1868">
                  <c:v>901</c:v>
                </c:pt>
                <c:pt idx="1869">
                  <c:v>901</c:v>
                </c:pt>
                <c:pt idx="1870">
                  <c:v>902</c:v>
                </c:pt>
                <c:pt idx="1871">
                  <c:v>900</c:v>
                </c:pt>
                <c:pt idx="1872">
                  <c:v>902</c:v>
                </c:pt>
                <c:pt idx="1873">
                  <c:v>902</c:v>
                </c:pt>
                <c:pt idx="1874">
                  <c:v>901</c:v>
                </c:pt>
                <c:pt idx="1875">
                  <c:v>902</c:v>
                </c:pt>
                <c:pt idx="1876">
                  <c:v>902</c:v>
                </c:pt>
                <c:pt idx="1877">
                  <c:v>902</c:v>
                </c:pt>
                <c:pt idx="1878">
                  <c:v>901</c:v>
                </c:pt>
                <c:pt idx="1879">
                  <c:v>902</c:v>
                </c:pt>
                <c:pt idx="1880">
                  <c:v>901</c:v>
                </c:pt>
                <c:pt idx="1881">
                  <c:v>901</c:v>
                </c:pt>
                <c:pt idx="1882">
                  <c:v>902</c:v>
                </c:pt>
                <c:pt idx="1883">
                  <c:v>902</c:v>
                </c:pt>
                <c:pt idx="1884">
                  <c:v>902</c:v>
                </c:pt>
                <c:pt idx="1885">
                  <c:v>902</c:v>
                </c:pt>
                <c:pt idx="1886">
                  <c:v>902</c:v>
                </c:pt>
                <c:pt idx="1887">
                  <c:v>901</c:v>
                </c:pt>
                <c:pt idx="1888">
                  <c:v>902</c:v>
                </c:pt>
                <c:pt idx="1889">
                  <c:v>901</c:v>
                </c:pt>
                <c:pt idx="1890">
                  <c:v>902</c:v>
                </c:pt>
                <c:pt idx="1891">
                  <c:v>899</c:v>
                </c:pt>
                <c:pt idx="1892">
                  <c:v>901</c:v>
                </c:pt>
                <c:pt idx="1893">
                  <c:v>900</c:v>
                </c:pt>
                <c:pt idx="1894">
                  <c:v>899</c:v>
                </c:pt>
                <c:pt idx="1895">
                  <c:v>899</c:v>
                </c:pt>
                <c:pt idx="1896">
                  <c:v>899</c:v>
                </c:pt>
                <c:pt idx="1897">
                  <c:v>899</c:v>
                </c:pt>
                <c:pt idx="1898">
                  <c:v>899</c:v>
                </c:pt>
                <c:pt idx="1899">
                  <c:v>899</c:v>
                </c:pt>
                <c:pt idx="1900">
                  <c:v>898</c:v>
                </c:pt>
                <c:pt idx="1901">
                  <c:v>898</c:v>
                </c:pt>
                <c:pt idx="1902">
                  <c:v>898</c:v>
                </c:pt>
                <c:pt idx="1903">
                  <c:v>898</c:v>
                </c:pt>
                <c:pt idx="1904">
                  <c:v>899</c:v>
                </c:pt>
                <c:pt idx="1905">
                  <c:v>899</c:v>
                </c:pt>
                <c:pt idx="1906">
                  <c:v>898</c:v>
                </c:pt>
                <c:pt idx="1907">
                  <c:v>898</c:v>
                </c:pt>
                <c:pt idx="1908">
                  <c:v>899</c:v>
                </c:pt>
                <c:pt idx="1909">
                  <c:v>898</c:v>
                </c:pt>
                <c:pt idx="1910">
                  <c:v>897</c:v>
                </c:pt>
                <c:pt idx="1911">
                  <c:v>898</c:v>
                </c:pt>
                <c:pt idx="1912">
                  <c:v>898</c:v>
                </c:pt>
                <c:pt idx="1913">
                  <c:v>898</c:v>
                </c:pt>
                <c:pt idx="1914">
                  <c:v>899</c:v>
                </c:pt>
                <c:pt idx="1915">
                  <c:v>899</c:v>
                </c:pt>
                <c:pt idx="1916">
                  <c:v>897</c:v>
                </c:pt>
                <c:pt idx="1917">
                  <c:v>898</c:v>
                </c:pt>
                <c:pt idx="1918">
                  <c:v>898</c:v>
                </c:pt>
                <c:pt idx="1919">
                  <c:v>897</c:v>
                </c:pt>
                <c:pt idx="1920">
                  <c:v>899</c:v>
                </c:pt>
                <c:pt idx="1921">
                  <c:v>898</c:v>
                </c:pt>
                <c:pt idx="1922">
                  <c:v>897</c:v>
                </c:pt>
                <c:pt idx="1923">
                  <c:v>898</c:v>
                </c:pt>
                <c:pt idx="1924">
                  <c:v>899</c:v>
                </c:pt>
                <c:pt idx="1925">
                  <c:v>898</c:v>
                </c:pt>
                <c:pt idx="1926">
                  <c:v>898</c:v>
                </c:pt>
                <c:pt idx="1927">
                  <c:v>899</c:v>
                </c:pt>
                <c:pt idx="1928">
                  <c:v>898</c:v>
                </c:pt>
                <c:pt idx="1929">
                  <c:v>897</c:v>
                </c:pt>
                <c:pt idx="1930">
                  <c:v>898</c:v>
                </c:pt>
                <c:pt idx="1931">
                  <c:v>899</c:v>
                </c:pt>
                <c:pt idx="1932">
                  <c:v>898</c:v>
                </c:pt>
                <c:pt idx="1933">
                  <c:v>896</c:v>
                </c:pt>
                <c:pt idx="1934">
                  <c:v>898</c:v>
                </c:pt>
                <c:pt idx="1935">
                  <c:v>898</c:v>
                </c:pt>
                <c:pt idx="1936">
                  <c:v>898</c:v>
                </c:pt>
                <c:pt idx="1937">
                  <c:v>898</c:v>
                </c:pt>
                <c:pt idx="1938">
                  <c:v>898</c:v>
                </c:pt>
                <c:pt idx="1939">
                  <c:v>898</c:v>
                </c:pt>
                <c:pt idx="1940">
                  <c:v>899</c:v>
                </c:pt>
                <c:pt idx="1941">
                  <c:v>898</c:v>
                </c:pt>
                <c:pt idx="1942">
                  <c:v>897</c:v>
                </c:pt>
                <c:pt idx="1943">
                  <c:v>899</c:v>
                </c:pt>
                <c:pt idx="1944">
                  <c:v>897</c:v>
                </c:pt>
                <c:pt idx="1945">
                  <c:v>898</c:v>
                </c:pt>
                <c:pt idx="1946">
                  <c:v>899</c:v>
                </c:pt>
                <c:pt idx="1947">
                  <c:v>898</c:v>
                </c:pt>
                <c:pt idx="1948">
                  <c:v>898</c:v>
                </c:pt>
                <c:pt idx="1949">
                  <c:v>898</c:v>
                </c:pt>
                <c:pt idx="1950">
                  <c:v>898</c:v>
                </c:pt>
                <c:pt idx="1951">
                  <c:v>897</c:v>
                </c:pt>
                <c:pt idx="1952">
                  <c:v>898</c:v>
                </c:pt>
                <c:pt idx="1953">
                  <c:v>899</c:v>
                </c:pt>
                <c:pt idx="1954">
                  <c:v>898</c:v>
                </c:pt>
                <c:pt idx="1955">
                  <c:v>897</c:v>
                </c:pt>
                <c:pt idx="1956">
                  <c:v>899</c:v>
                </c:pt>
                <c:pt idx="1957">
                  <c:v>899</c:v>
                </c:pt>
                <c:pt idx="1958">
                  <c:v>897</c:v>
                </c:pt>
                <c:pt idx="1959">
                  <c:v>899</c:v>
                </c:pt>
                <c:pt idx="1960">
                  <c:v>898</c:v>
                </c:pt>
                <c:pt idx="1961">
                  <c:v>897</c:v>
                </c:pt>
                <c:pt idx="1962">
                  <c:v>899</c:v>
                </c:pt>
                <c:pt idx="1963">
                  <c:v>899</c:v>
                </c:pt>
                <c:pt idx="1964">
                  <c:v>897</c:v>
                </c:pt>
                <c:pt idx="1965">
                  <c:v>898</c:v>
                </c:pt>
                <c:pt idx="1966">
                  <c:v>899</c:v>
                </c:pt>
                <c:pt idx="1967">
                  <c:v>898</c:v>
                </c:pt>
                <c:pt idx="1968">
                  <c:v>899</c:v>
                </c:pt>
                <c:pt idx="1969">
                  <c:v>899</c:v>
                </c:pt>
                <c:pt idx="1970">
                  <c:v>898</c:v>
                </c:pt>
                <c:pt idx="1971">
                  <c:v>898</c:v>
                </c:pt>
                <c:pt idx="1972">
                  <c:v>899</c:v>
                </c:pt>
                <c:pt idx="1973">
                  <c:v>897</c:v>
                </c:pt>
                <c:pt idx="1974">
                  <c:v>898</c:v>
                </c:pt>
                <c:pt idx="1975">
                  <c:v>897</c:v>
                </c:pt>
                <c:pt idx="1976">
                  <c:v>898</c:v>
                </c:pt>
                <c:pt idx="1977">
                  <c:v>898</c:v>
                </c:pt>
                <c:pt idx="1978">
                  <c:v>899</c:v>
                </c:pt>
                <c:pt idx="1979">
                  <c:v>899</c:v>
                </c:pt>
                <c:pt idx="1980">
                  <c:v>898</c:v>
                </c:pt>
                <c:pt idx="1981">
                  <c:v>898</c:v>
                </c:pt>
                <c:pt idx="1982">
                  <c:v>899</c:v>
                </c:pt>
                <c:pt idx="1983">
                  <c:v>898</c:v>
                </c:pt>
                <c:pt idx="1984">
                  <c:v>899</c:v>
                </c:pt>
                <c:pt idx="1985">
                  <c:v>899</c:v>
                </c:pt>
                <c:pt idx="1986">
                  <c:v>896</c:v>
                </c:pt>
                <c:pt idx="1987">
                  <c:v>898</c:v>
                </c:pt>
                <c:pt idx="1988">
                  <c:v>899</c:v>
                </c:pt>
                <c:pt idx="1989">
                  <c:v>898</c:v>
                </c:pt>
                <c:pt idx="1990">
                  <c:v>898</c:v>
                </c:pt>
                <c:pt idx="1991">
                  <c:v>898</c:v>
                </c:pt>
                <c:pt idx="1992">
                  <c:v>898</c:v>
                </c:pt>
                <c:pt idx="1993">
                  <c:v>897</c:v>
                </c:pt>
                <c:pt idx="1994">
                  <c:v>898</c:v>
                </c:pt>
                <c:pt idx="1995">
                  <c:v>899</c:v>
                </c:pt>
                <c:pt idx="1996">
                  <c:v>898</c:v>
                </c:pt>
                <c:pt idx="1997">
                  <c:v>898</c:v>
                </c:pt>
                <c:pt idx="1998">
                  <c:v>898</c:v>
                </c:pt>
                <c:pt idx="1999">
                  <c:v>898</c:v>
                </c:pt>
                <c:pt idx="2000">
                  <c:v>898</c:v>
                </c:pt>
                <c:pt idx="2001">
                  <c:v>898</c:v>
                </c:pt>
                <c:pt idx="2002">
                  <c:v>897</c:v>
                </c:pt>
                <c:pt idx="2003">
                  <c:v>898</c:v>
                </c:pt>
                <c:pt idx="2004">
                  <c:v>899</c:v>
                </c:pt>
                <c:pt idx="2005">
                  <c:v>897</c:v>
                </c:pt>
                <c:pt idx="2006">
                  <c:v>897</c:v>
                </c:pt>
                <c:pt idx="2007">
                  <c:v>898</c:v>
                </c:pt>
                <c:pt idx="2008">
                  <c:v>897</c:v>
                </c:pt>
                <c:pt idx="2009">
                  <c:v>898</c:v>
                </c:pt>
                <c:pt idx="2010">
                  <c:v>898</c:v>
                </c:pt>
                <c:pt idx="2011">
                  <c:v>899</c:v>
                </c:pt>
                <c:pt idx="2012">
                  <c:v>898</c:v>
                </c:pt>
                <c:pt idx="2013">
                  <c:v>898</c:v>
                </c:pt>
                <c:pt idx="2014">
                  <c:v>898</c:v>
                </c:pt>
                <c:pt idx="2015">
                  <c:v>899</c:v>
                </c:pt>
                <c:pt idx="2016">
                  <c:v>898</c:v>
                </c:pt>
                <c:pt idx="2017">
                  <c:v>897</c:v>
                </c:pt>
                <c:pt idx="2018">
                  <c:v>898</c:v>
                </c:pt>
                <c:pt idx="2019">
                  <c:v>898</c:v>
                </c:pt>
                <c:pt idx="2020">
                  <c:v>899</c:v>
                </c:pt>
                <c:pt idx="2021">
                  <c:v>898</c:v>
                </c:pt>
                <c:pt idx="2022">
                  <c:v>898</c:v>
                </c:pt>
                <c:pt idx="2023">
                  <c:v>898</c:v>
                </c:pt>
                <c:pt idx="2024">
                  <c:v>899</c:v>
                </c:pt>
                <c:pt idx="2025">
                  <c:v>898</c:v>
                </c:pt>
                <c:pt idx="2026">
                  <c:v>899</c:v>
                </c:pt>
                <c:pt idx="2027">
                  <c:v>898</c:v>
                </c:pt>
                <c:pt idx="2028">
                  <c:v>896</c:v>
                </c:pt>
                <c:pt idx="2029">
                  <c:v>898</c:v>
                </c:pt>
                <c:pt idx="2030">
                  <c:v>899</c:v>
                </c:pt>
                <c:pt idx="2031">
                  <c:v>897</c:v>
                </c:pt>
                <c:pt idx="2032">
                  <c:v>898</c:v>
                </c:pt>
                <c:pt idx="2033">
                  <c:v>898</c:v>
                </c:pt>
                <c:pt idx="2034">
                  <c:v>898</c:v>
                </c:pt>
                <c:pt idx="2035">
                  <c:v>898</c:v>
                </c:pt>
                <c:pt idx="2036">
                  <c:v>899</c:v>
                </c:pt>
                <c:pt idx="2037">
                  <c:v>897</c:v>
                </c:pt>
                <c:pt idx="2038">
                  <c:v>898</c:v>
                </c:pt>
                <c:pt idx="2039">
                  <c:v>897</c:v>
                </c:pt>
                <c:pt idx="2040">
                  <c:v>898</c:v>
                </c:pt>
                <c:pt idx="2041">
                  <c:v>898</c:v>
                </c:pt>
                <c:pt idx="2042">
                  <c:v>898</c:v>
                </c:pt>
                <c:pt idx="2043">
                  <c:v>898</c:v>
                </c:pt>
                <c:pt idx="2044">
                  <c:v>897</c:v>
                </c:pt>
                <c:pt idx="2045">
                  <c:v>898</c:v>
                </c:pt>
                <c:pt idx="2046">
                  <c:v>899</c:v>
                </c:pt>
                <c:pt idx="2047">
                  <c:v>897</c:v>
                </c:pt>
                <c:pt idx="2048">
                  <c:v>897</c:v>
                </c:pt>
                <c:pt idx="2049">
                  <c:v>898</c:v>
                </c:pt>
                <c:pt idx="2050">
                  <c:v>897</c:v>
                </c:pt>
                <c:pt idx="2051">
                  <c:v>898</c:v>
                </c:pt>
                <c:pt idx="2052">
                  <c:v>899</c:v>
                </c:pt>
                <c:pt idx="2053">
                  <c:v>898</c:v>
                </c:pt>
                <c:pt idx="2054">
                  <c:v>898</c:v>
                </c:pt>
                <c:pt idx="2055">
                  <c:v>899</c:v>
                </c:pt>
                <c:pt idx="2056">
                  <c:v>898</c:v>
                </c:pt>
                <c:pt idx="2057">
                  <c:v>897</c:v>
                </c:pt>
                <c:pt idx="2058">
                  <c:v>898</c:v>
                </c:pt>
                <c:pt idx="2059">
                  <c:v>898</c:v>
                </c:pt>
                <c:pt idx="2060">
                  <c:v>897</c:v>
                </c:pt>
                <c:pt idx="2061">
                  <c:v>898</c:v>
                </c:pt>
                <c:pt idx="2062">
                  <c:v>899</c:v>
                </c:pt>
                <c:pt idx="2063">
                  <c:v>899</c:v>
                </c:pt>
                <c:pt idx="2064">
                  <c:v>899</c:v>
                </c:pt>
                <c:pt idx="2065">
                  <c:v>898</c:v>
                </c:pt>
                <c:pt idx="2066">
                  <c:v>898</c:v>
                </c:pt>
                <c:pt idx="2067">
                  <c:v>898</c:v>
                </c:pt>
                <c:pt idx="2068">
                  <c:v>899</c:v>
                </c:pt>
                <c:pt idx="2069">
                  <c:v>898</c:v>
                </c:pt>
                <c:pt idx="2070">
                  <c:v>897</c:v>
                </c:pt>
                <c:pt idx="2071">
                  <c:v>900</c:v>
                </c:pt>
                <c:pt idx="2072">
                  <c:v>898</c:v>
                </c:pt>
                <c:pt idx="2073">
                  <c:v>897</c:v>
                </c:pt>
                <c:pt idx="2074">
                  <c:v>898</c:v>
                </c:pt>
                <c:pt idx="2075">
                  <c:v>899</c:v>
                </c:pt>
                <c:pt idx="2076">
                  <c:v>898</c:v>
                </c:pt>
                <c:pt idx="2077">
                  <c:v>898</c:v>
                </c:pt>
                <c:pt idx="2078">
                  <c:v>899</c:v>
                </c:pt>
                <c:pt idx="2079">
                  <c:v>897</c:v>
                </c:pt>
                <c:pt idx="2080">
                  <c:v>898</c:v>
                </c:pt>
                <c:pt idx="2081">
                  <c:v>897</c:v>
                </c:pt>
                <c:pt idx="2082">
                  <c:v>898</c:v>
                </c:pt>
                <c:pt idx="2083">
                  <c:v>898</c:v>
                </c:pt>
                <c:pt idx="2084">
                  <c:v>898</c:v>
                </c:pt>
                <c:pt idx="2085">
                  <c:v>898</c:v>
                </c:pt>
                <c:pt idx="2086">
                  <c:v>898</c:v>
                </c:pt>
                <c:pt idx="2087">
                  <c:v>899</c:v>
                </c:pt>
                <c:pt idx="2088">
                  <c:v>898</c:v>
                </c:pt>
                <c:pt idx="2089">
                  <c:v>898</c:v>
                </c:pt>
                <c:pt idx="2090">
                  <c:v>899</c:v>
                </c:pt>
                <c:pt idx="2091">
                  <c:v>899</c:v>
                </c:pt>
                <c:pt idx="2092">
                  <c:v>898</c:v>
                </c:pt>
                <c:pt idx="2093">
                  <c:v>898</c:v>
                </c:pt>
                <c:pt idx="2094">
                  <c:v>899</c:v>
                </c:pt>
                <c:pt idx="2095">
                  <c:v>898</c:v>
                </c:pt>
                <c:pt idx="2096">
                  <c:v>898</c:v>
                </c:pt>
                <c:pt idx="2097">
                  <c:v>899</c:v>
                </c:pt>
                <c:pt idx="2098">
                  <c:v>898</c:v>
                </c:pt>
                <c:pt idx="2099">
                  <c:v>899</c:v>
                </c:pt>
                <c:pt idx="2100">
                  <c:v>898</c:v>
                </c:pt>
                <c:pt idx="2101">
                  <c:v>898</c:v>
                </c:pt>
                <c:pt idx="2102">
                  <c:v>898</c:v>
                </c:pt>
                <c:pt idx="2103">
                  <c:v>899</c:v>
                </c:pt>
                <c:pt idx="2104">
                  <c:v>898</c:v>
                </c:pt>
                <c:pt idx="2105">
                  <c:v>898</c:v>
                </c:pt>
                <c:pt idx="2106">
                  <c:v>899</c:v>
                </c:pt>
                <c:pt idx="2107">
                  <c:v>899</c:v>
                </c:pt>
                <c:pt idx="2108">
                  <c:v>899</c:v>
                </c:pt>
                <c:pt idx="2109">
                  <c:v>900</c:v>
                </c:pt>
                <c:pt idx="2110">
                  <c:v>901</c:v>
                </c:pt>
                <c:pt idx="2111">
                  <c:v>901</c:v>
                </c:pt>
                <c:pt idx="2112">
                  <c:v>901</c:v>
                </c:pt>
                <c:pt idx="2113">
                  <c:v>902</c:v>
                </c:pt>
                <c:pt idx="2114">
                  <c:v>902</c:v>
                </c:pt>
                <c:pt idx="2115">
                  <c:v>902</c:v>
                </c:pt>
                <c:pt idx="2116">
                  <c:v>902</c:v>
                </c:pt>
                <c:pt idx="2117">
                  <c:v>902</c:v>
                </c:pt>
                <c:pt idx="2118">
                  <c:v>902</c:v>
                </c:pt>
                <c:pt idx="2119">
                  <c:v>903</c:v>
                </c:pt>
                <c:pt idx="2120">
                  <c:v>902</c:v>
                </c:pt>
                <c:pt idx="2121">
                  <c:v>902</c:v>
                </c:pt>
                <c:pt idx="2122">
                  <c:v>903</c:v>
                </c:pt>
                <c:pt idx="2123">
                  <c:v>901</c:v>
                </c:pt>
                <c:pt idx="2124">
                  <c:v>901</c:v>
                </c:pt>
                <c:pt idx="2125">
                  <c:v>903</c:v>
                </c:pt>
                <c:pt idx="2126">
                  <c:v>903</c:v>
                </c:pt>
                <c:pt idx="2127">
                  <c:v>902</c:v>
                </c:pt>
                <c:pt idx="2128">
                  <c:v>902</c:v>
                </c:pt>
                <c:pt idx="2129">
                  <c:v>902</c:v>
                </c:pt>
                <c:pt idx="2130">
                  <c:v>901</c:v>
                </c:pt>
                <c:pt idx="2131">
                  <c:v>902</c:v>
                </c:pt>
                <c:pt idx="2132">
                  <c:v>903</c:v>
                </c:pt>
                <c:pt idx="2133">
                  <c:v>902</c:v>
                </c:pt>
                <c:pt idx="2134">
                  <c:v>901</c:v>
                </c:pt>
                <c:pt idx="2135">
                  <c:v>902</c:v>
                </c:pt>
                <c:pt idx="2136">
                  <c:v>902</c:v>
                </c:pt>
                <c:pt idx="2137">
                  <c:v>900</c:v>
                </c:pt>
                <c:pt idx="2138">
                  <c:v>902</c:v>
                </c:pt>
                <c:pt idx="2139">
                  <c:v>901</c:v>
                </c:pt>
                <c:pt idx="2140">
                  <c:v>901</c:v>
                </c:pt>
                <c:pt idx="2141">
                  <c:v>902</c:v>
                </c:pt>
                <c:pt idx="2142">
                  <c:v>902</c:v>
                </c:pt>
                <c:pt idx="2143">
                  <c:v>900</c:v>
                </c:pt>
                <c:pt idx="2144">
                  <c:v>901</c:v>
                </c:pt>
                <c:pt idx="2145">
                  <c:v>901</c:v>
                </c:pt>
                <c:pt idx="2146">
                  <c:v>901</c:v>
                </c:pt>
                <c:pt idx="2147">
                  <c:v>901</c:v>
                </c:pt>
                <c:pt idx="2148">
                  <c:v>901</c:v>
                </c:pt>
                <c:pt idx="2149">
                  <c:v>900</c:v>
                </c:pt>
                <c:pt idx="2150">
                  <c:v>900</c:v>
                </c:pt>
                <c:pt idx="2151">
                  <c:v>900</c:v>
                </c:pt>
                <c:pt idx="2152">
                  <c:v>899</c:v>
                </c:pt>
                <c:pt idx="2153">
                  <c:v>898</c:v>
                </c:pt>
                <c:pt idx="2154">
                  <c:v>899</c:v>
                </c:pt>
                <c:pt idx="2155">
                  <c:v>899</c:v>
                </c:pt>
                <c:pt idx="2156">
                  <c:v>897</c:v>
                </c:pt>
                <c:pt idx="2157">
                  <c:v>898</c:v>
                </c:pt>
                <c:pt idx="2158">
                  <c:v>899</c:v>
                </c:pt>
                <c:pt idx="2159">
                  <c:v>898</c:v>
                </c:pt>
                <c:pt idx="2160">
                  <c:v>898</c:v>
                </c:pt>
                <c:pt idx="2161">
                  <c:v>898</c:v>
                </c:pt>
                <c:pt idx="2162">
                  <c:v>897</c:v>
                </c:pt>
                <c:pt idx="2163">
                  <c:v>899</c:v>
                </c:pt>
                <c:pt idx="2164">
                  <c:v>898</c:v>
                </c:pt>
                <c:pt idx="2165">
                  <c:v>896</c:v>
                </c:pt>
                <c:pt idx="2166">
                  <c:v>898</c:v>
                </c:pt>
                <c:pt idx="2167">
                  <c:v>898</c:v>
                </c:pt>
                <c:pt idx="2168">
                  <c:v>898</c:v>
                </c:pt>
                <c:pt idx="2169">
                  <c:v>897</c:v>
                </c:pt>
                <c:pt idx="2170">
                  <c:v>898</c:v>
                </c:pt>
                <c:pt idx="2171">
                  <c:v>898</c:v>
                </c:pt>
                <c:pt idx="2172">
                  <c:v>897</c:v>
                </c:pt>
                <c:pt idx="2173">
                  <c:v>898</c:v>
                </c:pt>
                <c:pt idx="2174">
                  <c:v>897</c:v>
                </c:pt>
                <c:pt idx="2175">
                  <c:v>897</c:v>
                </c:pt>
                <c:pt idx="2176">
                  <c:v>898</c:v>
                </c:pt>
                <c:pt idx="2177">
                  <c:v>898</c:v>
                </c:pt>
                <c:pt idx="2178">
                  <c:v>898</c:v>
                </c:pt>
                <c:pt idx="2179">
                  <c:v>898</c:v>
                </c:pt>
                <c:pt idx="2180">
                  <c:v>898</c:v>
                </c:pt>
                <c:pt idx="2181">
                  <c:v>897</c:v>
                </c:pt>
                <c:pt idx="2182">
                  <c:v>898</c:v>
                </c:pt>
                <c:pt idx="2183">
                  <c:v>898</c:v>
                </c:pt>
                <c:pt idx="2184">
                  <c:v>897</c:v>
                </c:pt>
                <c:pt idx="2185">
                  <c:v>897</c:v>
                </c:pt>
                <c:pt idx="2186">
                  <c:v>898</c:v>
                </c:pt>
                <c:pt idx="2187">
                  <c:v>896</c:v>
                </c:pt>
                <c:pt idx="2188">
                  <c:v>897</c:v>
                </c:pt>
                <c:pt idx="2189">
                  <c:v>898</c:v>
                </c:pt>
                <c:pt idx="2190">
                  <c:v>898</c:v>
                </c:pt>
                <c:pt idx="2191">
                  <c:v>898</c:v>
                </c:pt>
                <c:pt idx="2192">
                  <c:v>898</c:v>
                </c:pt>
                <c:pt idx="2193">
                  <c:v>898</c:v>
                </c:pt>
                <c:pt idx="2194">
                  <c:v>898</c:v>
                </c:pt>
                <c:pt idx="2195">
                  <c:v>898</c:v>
                </c:pt>
                <c:pt idx="2196">
                  <c:v>899</c:v>
                </c:pt>
                <c:pt idx="2197">
                  <c:v>897</c:v>
                </c:pt>
                <c:pt idx="2198">
                  <c:v>897</c:v>
                </c:pt>
                <c:pt idx="2199">
                  <c:v>898</c:v>
                </c:pt>
                <c:pt idx="2200">
                  <c:v>898</c:v>
                </c:pt>
                <c:pt idx="2201">
                  <c:v>896</c:v>
                </c:pt>
                <c:pt idx="2202">
                  <c:v>898</c:v>
                </c:pt>
                <c:pt idx="2203">
                  <c:v>898</c:v>
                </c:pt>
                <c:pt idx="2204">
                  <c:v>897</c:v>
                </c:pt>
                <c:pt idx="2205">
                  <c:v>899</c:v>
                </c:pt>
                <c:pt idx="2206">
                  <c:v>898</c:v>
                </c:pt>
                <c:pt idx="2207">
                  <c:v>897</c:v>
                </c:pt>
                <c:pt idx="2208">
                  <c:v>898</c:v>
                </c:pt>
                <c:pt idx="2209">
                  <c:v>897</c:v>
                </c:pt>
                <c:pt idx="2210">
                  <c:v>898</c:v>
                </c:pt>
                <c:pt idx="2211">
                  <c:v>898</c:v>
                </c:pt>
                <c:pt idx="2212">
                  <c:v>898</c:v>
                </c:pt>
                <c:pt idx="2213">
                  <c:v>898</c:v>
                </c:pt>
                <c:pt idx="2214">
                  <c:v>898</c:v>
                </c:pt>
                <c:pt idx="2215">
                  <c:v>899</c:v>
                </c:pt>
                <c:pt idx="2216">
                  <c:v>897</c:v>
                </c:pt>
                <c:pt idx="2217">
                  <c:v>898</c:v>
                </c:pt>
                <c:pt idx="2218">
                  <c:v>897</c:v>
                </c:pt>
                <c:pt idx="2219">
                  <c:v>898</c:v>
                </c:pt>
                <c:pt idx="2220">
                  <c:v>897</c:v>
                </c:pt>
                <c:pt idx="2221">
                  <c:v>898</c:v>
                </c:pt>
                <c:pt idx="2222">
                  <c:v>898</c:v>
                </c:pt>
                <c:pt idx="2223">
                  <c:v>897</c:v>
                </c:pt>
                <c:pt idx="2224">
                  <c:v>898</c:v>
                </c:pt>
                <c:pt idx="2225">
                  <c:v>898</c:v>
                </c:pt>
                <c:pt idx="2226">
                  <c:v>897</c:v>
                </c:pt>
                <c:pt idx="2227">
                  <c:v>899</c:v>
                </c:pt>
                <c:pt idx="2228">
                  <c:v>898</c:v>
                </c:pt>
                <c:pt idx="2229">
                  <c:v>897</c:v>
                </c:pt>
                <c:pt idx="2230">
                  <c:v>898</c:v>
                </c:pt>
                <c:pt idx="2231">
                  <c:v>899</c:v>
                </c:pt>
                <c:pt idx="2232">
                  <c:v>897</c:v>
                </c:pt>
                <c:pt idx="2233">
                  <c:v>897</c:v>
                </c:pt>
                <c:pt idx="2234">
                  <c:v>898</c:v>
                </c:pt>
                <c:pt idx="2235">
                  <c:v>898</c:v>
                </c:pt>
                <c:pt idx="2236">
                  <c:v>898</c:v>
                </c:pt>
                <c:pt idx="2237">
                  <c:v>899</c:v>
                </c:pt>
                <c:pt idx="2238">
                  <c:v>899</c:v>
                </c:pt>
                <c:pt idx="2239">
                  <c:v>897</c:v>
                </c:pt>
                <c:pt idx="2240">
                  <c:v>897</c:v>
                </c:pt>
                <c:pt idx="2241">
                  <c:v>898</c:v>
                </c:pt>
                <c:pt idx="2242">
                  <c:v>898</c:v>
                </c:pt>
                <c:pt idx="2243">
                  <c:v>898</c:v>
                </c:pt>
                <c:pt idx="2244">
                  <c:v>898</c:v>
                </c:pt>
                <c:pt idx="2245">
                  <c:v>898</c:v>
                </c:pt>
                <c:pt idx="2246">
                  <c:v>898</c:v>
                </c:pt>
                <c:pt idx="2247">
                  <c:v>898</c:v>
                </c:pt>
                <c:pt idx="2248">
                  <c:v>897</c:v>
                </c:pt>
                <c:pt idx="2249">
                  <c:v>897</c:v>
                </c:pt>
                <c:pt idx="2250">
                  <c:v>898</c:v>
                </c:pt>
                <c:pt idx="2251">
                  <c:v>897</c:v>
                </c:pt>
                <c:pt idx="2252">
                  <c:v>898</c:v>
                </c:pt>
                <c:pt idx="2253">
                  <c:v>899</c:v>
                </c:pt>
                <c:pt idx="2254">
                  <c:v>898</c:v>
                </c:pt>
                <c:pt idx="2255">
                  <c:v>898</c:v>
                </c:pt>
                <c:pt idx="2256">
                  <c:v>899</c:v>
                </c:pt>
                <c:pt idx="2257">
                  <c:v>898</c:v>
                </c:pt>
                <c:pt idx="2258">
                  <c:v>899</c:v>
                </c:pt>
                <c:pt idx="2259">
                  <c:v>899</c:v>
                </c:pt>
                <c:pt idx="2260">
                  <c:v>897</c:v>
                </c:pt>
                <c:pt idx="2261">
                  <c:v>898</c:v>
                </c:pt>
                <c:pt idx="2262">
                  <c:v>898</c:v>
                </c:pt>
                <c:pt idx="2263">
                  <c:v>899</c:v>
                </c:pt>
                <c:pt idx="2264">
                  <c:v>898</c:v>
                </c:pt>
                <c:pt idx="2265">
                  <c:v>898</c:v>
                </c:pt>
                <c:pt idx="2266">
                  <c:v>899</c:v>
                </c:pt>
                <c:pt idx="2267">
                  <c:v>899</c:v>
                </c:pt>
                <c:pt idx="2268">
                  <c:v>898</c:v>
                </c:pt>
                <c:pt idx="2269">
                  <c:v>899</c:v>
                </c:pt>
                <c:pt idx="2270">
                  <c:v>899</c:v>
                </c:pt>
                <c:pt idx="2271">
                  <c:v>896</c:v>
                </c:pt>
                <c:pt idx="2272">
                  <c:v>898</c:v>
                </c:pt>
                <c:pt idx="2273">
                  <c:v>899</c:v>
                </c:pt>
                <c:pt idx="2274">
                  <c:v>897</c:v>
                </c:pt>
                <c:pt idx="2275">
                  <c:v>898</c:v>
                </c:pt>
                <c:pt idx="2276">
                  <c:v>898</c:v>
                </c:pt>
                <c:pt idx="2277">
                  <c:v>898</c:v>
                </c:pt>
                <c:pt idx="2278">
                  <c:v>898</c:v>
                </c:pt>
                <c:pt idx="2279">
                  <c:v>899</c:v>
                </c:pt>
                <c:pt idx="2280">
                  <c:v>898</c:v>
                </c:pt>
                <c:pt idx="2281">
                  <c:v>898</c:v>
                </c:pt>
                <c:pt idx="2282">
                  <c:v>897</c:v>
                </c:pt>
                <c:pt idx="2283">
                  <c:v>898</c:v>
                </c:pt>
                <c:pt idx="2284">
                  <c:v>898</c:v>
                </c:pt>
                <c:pt idx="2285">
                  <c:v>898</c:v>
                </c:pt>
                <c:pt idx="2286">
                  <c:v>899</c:v>
                </c:pt>
                <c:pt idx="2287">
                  <c:v>898</c:v>
                </c:pt>
                <c:pt idx="2288">
                  <c:v>898</c:v>
                </c:pt>
                <c:pt idx="2289">
                  <c:v>900</c:v>
                </c:pt>
                <c:pt idx="2290">
                  <c:v>899</c:v>
                </c:pt>
                <c:pt idx="2291">
                  <c:v>899</c:v>
                </c:pt>
                <c:pt idx="2292">
                  <c:v>900</c:v>
                </c:pt>
                <c:pt idx="2293">
                  <c:v>897</c:v>
                </c:pt>
                <c:pt idx="2294">
                  <c:v>900</c:v>
                </c:pt>
                <c:pt idx="2295">
                  <c:v>901</c:v>
                </c:pt>
                <c:pt idx="2296">
                  <c:v>900</c:v>
                </c:pt>
                <c:pt idx="2297">
                  <c:v>900</c:v>
                </c:pt>
                <c:pt idx="2298">
                  <c:v>901</c:v>
                </c:pt>
                <c:pt idx="2299">
                  <c:v>902</c:v>
                </c:pt>
                <c:pt idx="2300">
                  <c:v>901</c:v>
                </c:pt>
                <c:pt idx="2301">
                  <c:v>902</c:v>
                </c:pt>
                <c:pt idx="2302">
                  <c:v>901</c:v>
                </c:pt>
                <c:pt idx="2303">
                  <c:v>902</c:v>
                </c:pt>
                <c:pt idx="2304">
                  <c:v>902</c:v>
                </c:pt>
                <c:pt idx="2305">
                  <c:v>902</c:v>
                </c:pt>
                <c:pt idx="2306">
                  <c:v>902</c:v>
                </c:pt>
                <c:pt idx="2307">
                  <c:v>902</c:v>
                </c:pt>
                <c:pt idx="2308">
                  <c:v>902</c:v>
                </c:pt>
                <c:pt idx="2309">
                  <c:v>901</c:v>
                </c:pt>
                <c:pt idx="2310">
                  <c:v>902</c:v>
                </c:pt>
                <c:pt idx="2311">
                  <c:v>903</c:v>
                </c:pt>
                <c:pt idx="2312">
                  <c:v>901</c:v>
                </c:pt>
                <c:pt idx="2313">
                  <c:v>901</c:v>
                </c:pt>
                <c:pt idx="2314">
                  <c:v>902</c:v>
                </c:pt>
                <c:pt idx="2315">
                  <c:v>901</c:v>
                </c:pt>
                <c:pt idx="2316">
                  <c:v>901</c:v>
                </c:pt>
                <c:pt idx="2317">
                  <c:v>902</c:v>
                </c:pt>
                <c:pt idx="2318">
                  <c:v>901</c:v>
                </c:pt>
                <c:pt idx="2319">
                  <c:v>901</c:v>
                </c:pt>
                <c:pt idx="2320">
                  <c:v>901</c:v>
                </c:pt>
                <c:pt idx="2321">
                  <c:v>901</c:v>
                </c:pt>
                <c:pt idx="2322">
                  <c:v>901</c:v>
                </c:pt>
                <c:pt idx="2323">
                  <c:v>902</c:v>
                </c:pt>
                <c:pt idx="2324">
                  <c:v>900</c:v>
                </c:pt>
                <c:pt idx="2325">
                  <c:v>900</c:v>
                </c:pt>
                <c:pt idx="2326">
                  <c:v>902</c:v>
                </c:pt>
                <c:pt idx="2327">
                  <c:v>901</c:v>
                </c:pt>
                <c:pt idx="2328">
                  <c:v>900</c:v>
                </c:pt>
                <c:pt idx="2329">
                  <c:v>900</c:v>
                </c:pt>
                <c:pt idx="2330">
                  <c:v>902</c:v>
                </c:pt>
                <c:pt idx="2331">
                  <c:v>901</c:v>
                </c:pt>
                <c:pt idx="2332">
                  <c:v>901</c:v>
                </c:pt>
                <c:pt idx="2333">
                  <c:v>902</c:v>
                </c:pt>
                <c:pt idx="2334">
                  <c:v>901</c:v>
                </c:pt>
                <c:pt idx="2335">
                  <c:v>902</c:v>
                </c:pt>
                <c:pt idx="2336">
                  <c:v>902</c:v>
                </c:pt>
                <c:pt idx="2337">
                  <c:v>902</c:v>
                </c:pt>
                <c:pt idx="2338">
                  <c:v>902</c:v>
                </c:pt>
                <c:pt idx="2339">
                  <c:v>903</c:v>
                </c:pt>
                <c:pt idx="2340">
                  <c:v>902</c:v>
                </c:pt>
                <c:pt idx="2341">
                  <c:v>902</c:v>
                </c:pt>
                <c:pt idx="2342">
                  <c:v>904</c:v>
                </c:pt>
                <c:pt idx="2343">
                  <c:v>902</c:v>
                </c:pt>
                <c:pt idx="2344">
                  <c:v>901</c:v>
                </c:pt>
                <c:pt idx="2345">
                  <c:v>902</c:v>
                </c:pt>
                <c:pt idx="2346">
                  <c:v>903</c:v>
                </c:pt>
                <c:pt idx="2347">
                  <c:v>902</c:v>
                </c:pt>
                <c:pt idx="2348">
                  <c:v>903</c:v>
                </c:pt>
                <c:pt idx="2349">
                  <c:v>903</c:v>
                </c:pt>
                <c:pt idx="2350">
                  <c:v>902</c:v>
                </c:pt>
                <c:pt idx="2351">
                  <c:v>902</c:v>
                </c:pt>
                <c:pt idx="2352">
                  <c:v>903</c:v>
                </c:pt>
                <c:pt idx="2353">
                  <c:v>902</c:v>
                </c:pt>
                <c:pt idx="2354">
                  <c:v>902</c:v>
                </c:pt>
                <c:pt idx="2355">
                  <c:v>903</c:v>
                </c:pt>
                <c:pt idx="2356">
                  <c:v>902</c:v>
                </c:pt>
                <c:pt idx="2357">
                  <c:v>901</c:v>
                </c:pt>
                <c:pt idx="2358">
                  <c:v>902</c:v>
                </c:pt>
                <c:pt idx="2359">
                  <c:v>902</c:v>
                </c:pt>
                <c:pt idx="2360">
                  <c:v>902</c:v>
                </c:pt>
                <c:pt idx="2361">
                  <c:v>902</c:v>
                </c:pt>
                <c:pt idx="2362">
                  <c:v>902</c:v>
                </c:pt>
                <c:pt idx="2363">
                  <c:v>902</c:v>
                </c:pt>
                <c:pt idx="2364">
                  <c:v>902</c:v>
                </c:pt>
                <c:pt idx="2365">
                  <c:v>903</c:v>
                </c:pt>
                <c:pt idx="2366">
                  <c:v>901</c:v>
                </c:pt>
                <c:pt idx="2367">
                  <c:v>901</c:v>
                </c:pt>
                <c:pt idx="2368">
                  <c:v>903</c:v>
                </c:pt>
                <c:pt idx="2369">
                  <c:v>902</c:v>
                </c:pt>
                <c:pt idx="2370">
                  <c:v>902</c:v>
                </c:pt>
                <c:pt idx="2371">
                  <c:v>902</c:v>
                </c:pt>
                <c:pt idx="2372">
                  <c:v>902</c:v>
                </c:pt>
                <c:pt idx="2373">
                  <c:v>902</c:v>
                </c:pt>
                <c:pt idx="2374">
                  <c:v>902</c:v>
                </c:pt>
                <c:pt idx="2375">
                  <c:v>903</c:v>
                </c:pt>
                <c:pt idx="2376">
                  <c:v>901</c:v>
                </c:pt>
                <c:pt idx="2377">
                  <c:v>901</c:v>
                </c:pt>
                <c:pt idx="2378">
                  <c:v>903</c:v>
                </c:pt>
                <c:pt idx="2379">
                  <c:v>903</c:v>
                </c:pt>
                <c:pt idx="2380">
                  <c:v>903</c:v>
                </c:pt>
                <c:pt idx="2381">
                  <c:v>903</c:v>
                </c:pt>
                <c:pt idx="2382">
                  <c:v>903</c:v>
                </c:pt>
                <c:pt idx="2383">
                  <c:v>902</c:v>
                </c:pt>
                <c:pt idx="2384">
                  <c:v>903</c:v>
                </c:pt>
                <c:pt idx="2385">
                  <c:v>901</c:v>
                </c:pt>
                <c:pt idx="2386">
                  <c:v>901</c:v>
                </c:pt>
                <c:pt idx="2387">
                  <c:v>902</c:v>
                </c:pt>
                <c:pt idx="2388">
                  <c:v>900</c:v>
                </c:pt>
                <c:pt idx="2389">
                  <c:v>901</c:v>
                </c:pt>
                <c:pt idx="2390">
                  <c:v>902</c:v>
                </c:pt>
                <c:pt idx="2391">
                  <c:v>901</c:v>
                </c:pt>
                <c:pt idx="2392">
                  <c:v>900</c:v>
                </c:pt>
                <c:pt idx="2393">
                  <c:v>900</c:v>
                </c:pt>
                <c:pt idx="2394">
                  <c:v>902</c:v>
                </c:pt>
                <c:pt idx="2395">
                  <c:v>901</c:v>
                </c:pt>
                <c:pt idx="2396">
                  <c:v>901</c:v>
                </c:pt>
                <c:pt idx="2397">
                  <c:v>901</c:v>
                </c:pt>
                <c:pt idx="2398">
                  <c:v>901</c:v>
                </c:pt>
                <c:pt idx="2399">
                  <c:v>900</c:v>
                </c:pt>
                <c:pt idx="2400">
                  <c:v>902</c:v>
                </c:pt>
                <c:pt idx="2401">
                  <c:v>901</c:v>
                </c:pt>
                <c:pt idx="2402">
                  <c:v>901</c:v>
                </c:pt>
                <c:pt idx="2403">
                  <c:v>902</c:v>
                </c:pt>
                <c:pt idx="2404">
                  <c:v>901</c:v>
                </c:pt>
                <c:pt idx="2405">
                  <c:v>902</c:v>
                </c:pt>
                <c:pt idx="2406">
                  <c:v>901</c:v>
                </c:pt>
                <c:pt idx="2407">
                  <c:v>901</c:v>
                </c:pt>
                <c:pt idx="2408">
                  <c:v>900</c:v>
                </c:pt>
                <c:pt idx="2409">
                  <c:v>902</c:v>
                </c:pt>
                <c:pt idx="2410">
                  <c:v>902</c:v>
                </c:pt>
                <c:pt idx="2411">
                  <c:v>900</c:v>
                </c:pt>
                <c:pt idx="2412">
                  <c:v>901</c:v>
                </c:pt>
                <c:pt idx="2413">
                  <c:v>900</c:v>
                </c:pt>
                <c:pt idx="2414">
                  <c:v>899</c:v>
                </c:pt>
                <c:pt idx="2415">
                  <c:v>899</c:v>
                </c:pt>
                <c:pt idx="2416">
                  <c:v>900</c:v>
                </c:pt>
                <c:pt idx="2417">
                  <c:v>899</c:v>
                </c:pt>
                <c:pt idx="2418">
                  <c:v>900</c:v>
                </c:pt>
                <c:pt idx="2419">
                  <c:v>899</c:v>
                </c:pt>
                <c:pt idx="2420">
                  <c:v>900</c:v>
                </c:pt>
                <c:pt idx="2421">
                  <c:v>899</c:v>
                </c:pt>
                <c:pt idx="2422">
                  <c:v>900</c:v>
                </c:pt>
                <c:pt idx="2423">
                  <c:v>899</c:v>
                </c:pt>
                <c:pt idx="2424">
                  <c:v>898</c:v>
                </c:pt>
                <c:pt idx="2425">
                  <c:v>900</c:v>
                </c:pt>
                <c:pt idx="2426">
                  <c:v>899</c:v>
                </c:pt>
                <c:pt idx="2427">
                  <c:v>897</c:v>
                </c:pt>
                <c:pt idx="2428">
                  <c:v>899</c:v>
                </c:pt>
                <c:pt idx="2429">
                  <c:v>898</c:v>
                </c:pt>
                <c:pt idx="2430">
                  <c:v>896</c:v>
                </c:pt>
                <c:pt idx="2431">
                  <c:v>898</c:v>
                </c:pt>
                <c:pt idx="2432">
                  <c:v>898</c:v>
                </c:pt>
                <c:pt idx="2433">
                  <c:v>897</c:v>
                </c:pt>
                <c:pt idx="2434">
                  <c:v>898</c:v>
                </c:pt>
                <c:pt idx="2435">
                  <c:v>898</c:v>
                </c:pt>
                <c:pt idx="2436">
                  <c:v>896</c:v>
                </c:pt>
                <c:pt idx="2437">
                  <c:v>897</c:v>
                </c:pt>
                <c:pt idx="2438">
                  <c:v>897</c:v>
                </c:pt>
                <c:pt idx="2439">
                  <c:v>896</c:v>
                </c:pt>
                <c:pt idx="2440">
                  <c:v>897</c:v>
                </c:pt>
                <c:pt idx="2441">
                  <c:v>896</c:v>
                </c:pt>
                <c:pt idx="2442">
                  <c:v>897</c:v>
                </c:pt>
                <c:pt idx="2443">
                  <c:v>896</c:v>
                </c:pt>
                <c:pt idx="2444">
                  <c:v>897</c:v>
                </c:pt>
                <c:pt idx="2445">
                  <c:v>896</c:v>
                </c:pt>
                <c:pt idx="2446">
                  <c:v>896</c:v>
                </c:pt>
                <c:pt idx="2447">
                  <c:v>897</c:v>
                </c:pt>
                <c:pt idx="2448">
                  <c:v>896</c:v>
                </c:pt>
                <c:pt idx="2449">
                  <c:v>895</c:v>
                </c:pt>
                <c:pt idx="2450">
                  <c:v>896</c:v>
                </c:pt>
                <c:pt idx="2451">
                  <c:v>896</c:v>
                </c:pt>
                <c:pt idx="2452">
                  <c:v>894</c:v>
                </c:pt>
                <c:pt idx="2453">
                  <c:v>896</c:v>
                </c:pt>
                <c:pt idx="2454">
                  <c:v>896</c:v>
                </c:pt>
                <c:pt idx="2455">
                  <c:v>896</c:v>
                </c:pt>
                <c:pt idx="2456">
                  <c:v>896</c:v>
                </c:pt>
                <c:pt idx="2457">
                  <c:v>897</c:v>
                </c:pt>
                <c:pt idx="2458">
                  <c:v>895</c:v>
                </c:pt>
                <c:pt idx="2459">
                  <c:v>896</c:v>
                </c:pt>
                <c:pt idx="2460">
                  <c:v>896</c:v>
                </c:pt>
                <c:pt idx="2461">
                  <c:v>895</c:v>
                </c:pt>
                <c:pt idx="2462">
                  <c:v>895</c:v>
                </c:pt>
                <c:pt idx="2463">
                  <c:v>896</c:v>
                </c:pt>
                <c:pt idx="2464">
                  <c:v>895</c:v>
                </c:pt>
                <c:pt idx="2465">
                  <c:v>896</c:v>
                </c:pt>
                <c:pt idx="2466">
                  <c:v>896</c:v>
                </c:pt>
                <c:pt idx="2467">
                  <c:v>895</c:v>
                </c:pt>
                <c:pt idx="2468">
                  <c:v>896</c:v>
                </c:pt>
                <c:pt idx="2469">
                  <c:v>896</c:v>
                </c:pt>
                <c:pt idx="2470">
                  <c:v>897</c:v>
                </c:pt>
                <c:pt idx="2471">
                  <c:v>895</c:v>
                </c:pt>
                <c:pt idx="2472">
                  <c:v>894</c:v>
                </c:pt>
                <c:pt idx="2473">
                  <c:v>896</c:v>
                </c:pt>
                <c:pt idx="2474">
                  <c:v>896</c:v>
                </c:pt>
                <c:pt idx="2475">
                  <c:v>896</c:v>
                </c:pt>
                <c:pt idx="2476">
                  <c:v>897</c:v>
                </c:pt>
                <c:pt idx="2477">
                  <c:v>896</c:v>
                </c:pt>
                <c:pt idx="2478">
                  <c:v>896</c:v>
                </c:pt>
                <c:pt idx="2479">
                  <c:v>897</c:v>
                </c:pt>
                <c:pt idx="2480">
                  <c:v>897</c:v>
                </c:pt>
                <c:pt idx="2481">
                  <c:v>897</c:v>
                </c:pt>
                <c:pt idx="2482">
                  <c:v>897</c:v>
                </c:pt>
                <c:pt idx="2483">
                  <c:v>897</c:v>
                </c:pt>
                <c:pt idx="2484">
                  <c:v>897</c:v>
                </c:pt>
                <c:pt idx="2485">
                  <c:v>898</c:v>
                </c:pt>
                <c:pt idx="2486">
                  <c:v>897</c:v>
                </c:pt>
                <c:pt idx="2487">
                  <c:v>896</c:v>
                </c:pt>
                <c:pt idx="2488">
                  <c:v>897</c:v>
                </c:pt>
                <c:pt idx="2489">
                  <c:v>898</c:v>
                </c:pt>
                <c:pt idx="2490">
                  <c:v>897</c:v>
                </c:pt>
                <c:pt idx="2491">
                  <c:v>897</c:v>
                </c:pt>
                <c:pt idx="2492">
                  <c:v>897</c:v>
                </c:pt>
                <c:pt idx="2493">
                  <c:v>897</c:v>
                </c:pt>
                <c:pt idx="2494">
                  <c:v>895</c:v>
                </c:pt>
                <c:pt idx="2495">
                  <c:v>897</c:v>
                </c:pt>
                <c:pt idx="2496">
                  <c:v>897</c:v>
                </c:pt>
                <c:pt idx="2497">
                  <c:v>897</c:v>
                </c:pt>
                <c:pt idx="2498">
                  <c:v>898</c:v>
                </c:pt>
                <c:pt idx="2499">
                  <c:v>897</c:v>
                </c:pt>
                <c:pt idx="2500">
                  <c:v>896</c:v>
                </c:pt>
                <c:pt idx="2501">
                  <c:v>897</c:v>
                </c:pt>
                <c:pt idx="2502">
                  <c:v>897</c:v>
                </c:pt>
                <c:pt idx="2503">
                  <c:v>897</c:v>
                </c:pt>
                <c:pt idx="2504">
                  <c:v>897</c:v>
                </c:pt>
                <c:pt idx="2505">
                  <c:v>898</c:v>
                </c:pt>
                <c:pt idx="2506">
                  <c:v>896</c:v>
                </c:pt>
                <c:pt idx="2507">
                  <c:v>897</c:v>
                </c:pt>
                <c:pt idx="2508">
                  <c:v>897</c:v>
                </c:pt>
                <c:pt idx="2509">
                  <c:v>897</c:v>
                </c:pt>
                <c:pt idx="2510">
                  <c:v>897</c:v>
                </c:pt>
                <c:pt idx="2511">
                  <c:v>897</c:v>
                </c:pt>
                <c:pt idx="2512">
                  <c:v>897</c:v>
                </c:pt>
                <c:pt idx="2513">
                  <c:v>897</c:v>
                </c:pt>
                <c:pt idx="2514">
                  <c:v>896</c:v>
                </c:pt>
                <c:pt idx="2515">
                  <c:v>897</c:v>
                </c:pt>
                <c:pt idx="2516">
                  <c:v>896</c:v>
                </c:pt>
                <c:pt idx="2517">
                  <c:v>898</c:v>
                </c:pt>
                <c:pt idx="2518">
                  <c:v>898</c:v>
                </c:pt>
                <c:pt idx="2519">
                  <c:v>897</c:v>
                </c:pt>
                <c:pt idx="2520">
                  <c:v>898</c:v>
                </c:pt>
                <c:pt idx="2521">
                  <c:v>898</c:v>
                </c:pt>
                <c:pt idx="2522">
                  <c:v>897</c:v>
                </c:pt>
                <c:pt idx="2523">
                  <c:v>897</c:v>
                </c:pt>
                <c:pt idx="2524">
                  <c:v>897</c:v>
                </c:pt>
                <c:pt idx="2525">
                  <c:v>895</c:v>
                </c:pt>
                <c:pt idx="2526">
                  <c:v>897</c:v>
                </c:pt>
                <c:pt idx="2527">
                  <c:v>898</c:v>
                </c:pt>
                <c:pt idx="2528">
                  <c:v>897</c:v>
                </c:pt>
                <c:pt idx="2529">
                  <c:v>898</c:v>
                </c:pt>
                <c:pt idx="2530">
                  <c:v>897</c:v>
                </c:pt>
                <c:pt idx="2531">
                  <c:v>896</c:v>
                </c:pt>
                <c:pt idx="2532">
                  <c:v>897</c:v>
                </c:pt>
                <c:pt idx="2533">
                  <c:v>898</c:v>
                </c:pt>
                <c:pt idx="2534">
                  <c:v>897</c:v>
                </c:pt>
                <c:pt idx="2535">
                  <c:v>897</c:v>
                </c:pt>
                <c:pt idx="2536">
                  <c:v>896</c:v>
                </c:pt>
                <c:pt idx="2537">
                  <c:v>896</c:v>
                </c:pt>
                <c:pt idx="2538">
                  <c:v>896</c:v>
                </c:pt>
                <c:pt idx="2539">
                  <c:v>897</c:v>
                </c:pt>
                <c:pt idx="2540">
                  <c:v>896</c:v>
                </c:pt>
                <c:pt idx="2541">
                  <c:v>896</c:v>
                </c:pt>
                <c:pt idx="2542">
                  <c:v>896</c:v>
                </c:pt>
                <c:pt idx="2543">
                  <c:v>897</c:v>
                </c:pt>
                <c:pt idx="2544">
                  <c:v>897</c:v>
                </c:pt>
                <c:pt idx="2545">
                  <c:v>899</c:v>
                </c:pt>
                <c:pt idx="2546">
                  <c:v>900</c:v>
                </c:pt>
                <c:pt idx="2547">
                  <c:v>899</c:v>
                </c:pt>
                <c:pt idx="2548">
                  <c:v>901</c:v>
                </c:pt>
                <c:pt idx="2549">
                  <c:v>902</c:v>
                </c:pt>
                <c:pt idx="2550">
                  <c:v>902</c:v>
                </c:pt>
                <c:pt idx="2551">
                  <c:v>902</c:v>
                </c:pt>
                <c:pt idx="2552">
                  <c:v>903</c:v>
                </c:pt>
                <c:pt idx="2553">
                  <c:v>903</c:v>
                </c:pt>
                <c:pt idx="2554">
                  <c:v>903</c:v>
                </c:pt>
                <c:pt idx="2555">
                  <c:v>903</c:v>
                </c:pt>
                <c:pt idx="2556">
                  <c:v>902</c:v>
                </c:pt>
                <c:pt idx="2557">
                  <c:v>903</c:v>
                </c:pt>
                <c:pt idx="2558">
                  <c:v>902</c:v>
                </c:pt>
                <c:pt idx="2559">
                  <c:v>903</c:v>
                </c:pt>
                <c:pt idx="2560">
                  <c:v>903</c:v>
                </c:pt>
                <c:pt idx="2561">
                  <c:v>903</c:v>
                </c:pt>
                <c:pt idx="2562">
                  <c:v>902</c:v>
                </c:pt>
                <c:pt idx="2563">
                  <c:v>903</c:v>
                </c:pt>
                <c:pt idx="2564">
                  <c:v>903</c:v>
                </c:pt>
                <c:pt idx="2565">
                  <c:v>903</c:v>
                </c:pt>
                <c:pt idx="2566">
                  <c:v>901</c:v>
                </c:pt>
                <c:pt idx="2567">
                  <c:v>901</c:v>
                </c:pt>
                <c:pt idx="2568">
                  <c:v>902</c:v>
                </c:pt>
                <c:pt idx="2569">
                  <c:v>901</c:v>
                </c:pt>
                <c:pt idx="2570">
                  <c:v>902</c:v>
                </c:pt>
                <c:pt idx="2571">
                  <c:v>903</c:v>
                </c:pt>
                <c:pt idx="2572">
                  <c:v>901</c:v>
                </c:pt>
                <c:pt idx="2573">
                  <c:v>902</c:v>
                </c:pt>
                <c:pt idx="2574">
                  <c:v>903</c:v>
                </c:pt>
                <c:pt idx="2575">
                  <c:v>902</c:v>
                </c:pt>
                <c:pt idx="2576">
                  <c:v>901</c:v>
                </c:pt>
                <c:pt idx="2577">
                  <c:v>902</c:v>
                </c:pt>
                <c:pt idx="2578">
                  <c:v>902</c:v>
                </c:pt>
                <c:pt idx="2579">
                  <c:v>901</c:v>
                </c:pt>
                <c:pt idx="2580">
                  <c:v>902</c:v>
                </c:pt>
                <c:pt idx="2581">
                  <c:v>902</c:v>
                </c:pt>
                <c:pt idx="2582">
                  <c:v>902</c:v>
                </c:pt>
                <c:pt idx="2583">
                  <c:v>902</c:v>
                </c:pt>
                <c:pt idx="2584">
                  <c:v>902</c:v>
                </c:pt>
                <c:pt idx="2585">
                  <c:v>903</c:v>
                </c:pt>
                <c:pt idx="2586">
                  <c:v>902</c:v>
                </c:pt>
                <c:pt idx="2587">
                  <c:v>903</c:v>
                </c:pt>
                <c:pt idx="2588">
                  <c:v>901</c:v>
                </c:pt>
                <c:pt idx="2589">
                  <c:v>900</c:v>
                </c:pt>
                <c:pt idx="2590">
                  <c:v>902</c:v>
                </c:pt>
                <c:pt idx="2591">
                  <c:v>902</c:v>
                </c:pt>
                <c:pt idx="2592">
                  <c:v>901</c:v>
                </c:pt>
                <c:pt idx="2593">
                  <c:v>902</c:v>
                </c:pt>
                <c:pt idx="2594">
                  <c:v>902</c:v>
                </c:pt>
                <c:pt idx="2595">
                  <c:v>902</c:v>
                </c:pt>
                <c:pt idx="2596">
                  <c:v>902</c:v>
                </c:pt>
                <c:pt idx="2597">
                  <c:v>902</c:v>
                </c:pt>
                <c:pt idx="2598">
                  <c:v>901</c:v>
                </c:pt>
                <c:pt idx="2599">
                  <c:v>902</c:v>
                </c:pt>
                <c:pt idx="2600">
                  <c:v>901</c:v>
                </c:pt>
                <c:pt idx="2601">
                  <c:v>902</c:v>
                </c:pt>
                <c:pt idx="2602">
                  <c:v>903</c:v>
                </c:pt>
                <c:pt idx="2603">
                  <c:v>902</c:v>
                </c:pt>
                <c:pt idx="2604">
                  <c:v>902</c:v>
                </c:pt>
                <c:pt idx="2605">
                  <c:v>902</c:v>
                </c:pt>
                <c:pt idx="2606">
                  <c:v>902</c:v>
                </c:pt>
                <c:pt idx="2607">
                  <c:v>902</c:v>
                </c:pt>
                <c:pt idx="2608">
                  <c:v>901</c:v>
                </c:pt>
                <c:pt idx="2609">
                  <c:v>901</c:v>
                </c:pt>
                <c:pt idx="2610">
                  <c:v>902</c:v>
                </c:pt>
                <c:pt idx="2611">
                  <c:v>901</c:v>
                </c:pt>
                <c:pt idx="2612">
                  <c:v>903</c:v>
                </c:pt>
                <c:pt idx="2613">
                  <c:v>902</c:v>
                </c:pt>
                <c:pt idx="2614">
                  <c:v>901</c:v>
                </c:pt>
                <c:pt idx="2615">
                  <c:v>902</c:v>
                </c:pt>
                <c:pt idx="2616">
                  <c:v>902</c:v>
                </c:pt>
                <c:pt idx="2617">
                  <c:v>901</c:v>
                </c:pt>
                <c:pt idx="2618">
                  <c:v>903</c:v>
                </c:pt>
                <c:pt idx="2619">
                  <c:v>902</c:v>
                </c:pt>
                <c:pt idx="2620">
                  <c:v>900</c:v>
                </c:pt>
                <c:pt idx="2621">
                  <c:v>901</c:v>
                </c:pt>
                <c:pt idx="2622">
                  <c:v>903</c:v>
                </c:pt>
                <c:pt idx="2623">
                  <c:v>901</c:v>
                </c:pt>
                <c:pt idx="2624">
                  <c:v>902</c:v>
                </c:pt>
                <c:pt idx="2625">
                  <c:v>902</c:v>
                </c:pt>
                <c:pt idx="2626">
                  <c:v>902</c:v>
                </c:pt>
                <c:pt idx="2627">
                  <c:v>901</c:v>
                </c:pt>
                <c:pt idx="2628">
                  <c:v>901</c:v>
                </c:pt>
                <c:pt idx="2629">
                  <c:v>902</c:v>
                </c:pt>
                <c:pt idx="2630">
                  <c:v>901</c:v>
                </c:pt>
                <c:pt idx="2631">
                  <c:v>901</c:v>
                </c:pt>
                <c:pt idx="2632">
                  <c:v>901</c:v>
                </c:pt>
                <c:pt idx="2633">
                  <c:v>901</c:v>
                </c:pt>
                <c:pt idx="2634">
                  <c:v>901</c:v>
                </c:pt>
                <c:pt idx="2635">
                  <c:v>900</c:v>
                </c:pt>
                <c:pt idx="2636">
                  <c:v>900</c:v>
                </c:pt>
                <c:pt idx="2637">
                  <c:v>899</c:v>
                </c:pt>
                <c:pt idx="2638">
                  <c:v>899</c:v>
                </c:pt>
                <c:pt idx="2639">
                  <c:v>897</c:v>
                </c:pt>
                <c:pt idx="2640">
                  <c:v>897</c:v>
                </c:pt>
                <c:pt idx="2641">
                  <c:v>897</c:v>
                </c:pt>
                <c:pt idx="2642">
                  <c:v>896</c:v>
                </c:pt>
                <c:pt idx="2643">
                  <c:v>896</c:v>
                </c:pt>
                <c:pt idx="2644">
                  <c:v>897</c:v>
                </c:pt>
                <c:pt idx="2645">
                  <c:v>896</c:v>
                </c:pt>
                <c:pt idx="2646">
                  <c:v>895</c:v>
                </c:pt>
                <c:pt idx="2647">
                  <c:v>896</c:v>
                </c:pt>
                <c:pt idx="2648">
                  <c:v>895</c:v>
                </c:pt>
                <c:pt idx="2649">
                  <c:v>895</c:v>
                </c:pt>
                <c:pt idx="2650">
                  <c:v>896</c:v>
                </c:pt>
                <c:pt idx="2651">
                  <c:v>894</c:v>
                </c:pt>
                <c:pt idx="2652">
                  <c:v>895</c:v>
                </c:pt>
                <c:pt idx="2653">
                  <c:v>896</c:v>
                </c:pt>
                <c:pt idx="2654">
                  <c:v>896</c:v>
                </c:pt>
                <c:pt idx="2655">
                  <c:v>896</c:v>
                </c:pt>
                <c:pt idx="2656">
                  <c:v>895</c:v>
                </c:pt>
                <c:pt idx="2657">
                  <c:v>895</c:v>
                </c:pt>
                <c:pt idx="2658">
                  <c:v>895</c:v>
                </c:pt>
                <c:pt idx="2659">
                  <c:v>895</c:v>
                </c:pt>
                <c:pt idx="2660">
                  <c:v>895</c:v>
                </c:pt>
                <c:pt idx="2661">
                  <c:v>895</c:v>
                </c:pt>
                <c:pt idx="2662">
                  <c:v>895</c:v>
                </c:pt>
                <c:pt idx="2663">
                  <c:v>896</c:v>
                </c:pt>
                <c:pt idx="2664">
                  <c:v>895</c:v>
                </c:pt>
                <c:pt idx="2665">
                  <c:v>895</c:v>
                </c:pt>
                <c:pt idx="2666">
                  <c:v>896</c:v>
                </c:pt>
                <c:pt idx="2667">
                  <c:v>895</c:v>
                </c:pt>
                <c:pt idx="2668">
                  <c:v>895</c:v>
                </c:pt>
                <c:pt idx="2669">
                  <c:v>896</c:v>
                </c:pt>
                <c:pt idx="2670">
                  <c:v>896</c:v>
                </c:pt>
                <c:pt idx="2671">
                  <c:v>895</c:v>
                </c:pt>
                <c:pt idx="2672">
                  <c:v>896</c:v>
                </c:pt>
                <c:pt idx="2673">
                  <c:v>894</c:v>
                </c:pt>
                <c:pt idx="2674">
                  <c:v>895</c:v>
                </c:pt>
                <c:pt idx="2675">
                  <c:v>896</c:v>
                </c:pt>
                <c:pt idx="2676">
                  <c:v>896</c:v>
                </c:pt>
                <c:pt idx="2677">
                  <c:v>896</c:v>
                </c:pt>
                <c:pt idx="2678">
                  <c:v>895</c:v>
                </c:pt>
                <c:pt idx="2679">
                  <c:v>895</c:v>
                </c:pt>
                <c:pt idx="2680">
                  <c:v>895</c:v>
                </c:pt>
                <c:pt idx="2681">
                  <c:v>895</c:v>
                </c:pt>
                <c:pt idx="2682">
                  <c:v>897</c:v>
                </c:pt>
                <c:pt idx="2683">
                  <c:v>896</c:v>
                </c:pt>
                <c:pt idx="2684">
                  <c:v>894</c:v>
                </c:pt>
                <c:pt idx="2685">
                  <c:v>896</c:v>
                </c:pt>
                <c:pt idx="2686">
                  <c:v>896</c:v>
                </c:pt>
                <c:pt idx="2687">
                  <c:v>895</c:v>
                </c:pt>
                <c:pt idx="2688">
                  <c:v>896</c:v>
                </c:pt>
                <c:pt idx="2689">
                  <c:v>896</c:v>
                </c:pt>
                <c:pt idx="2690">
                  <c:v>895</c:v>
                </c:pt>
                <c:pt idx="2691">
                  <c:v>896</c:v>
                </c:pt>
                <c:pt idx="2692">
                  <c:v>896</c:v>
                </c:pt>
                <c:pt idx="2693">
                  <c:v>895</c:v>
                </c:pt>
                <c:pt idx="2694">
                  <c:v>896</c:v>
                </c:pt>
                <c:pt idx="2695">
                  <c:v>895</c:v>
                </c:pt>
                <c:pt idx="2696">
                  <c:v>896</c:v>
                </c:pt>
                <c:pt idx="2697">
                  <c:v>896</c:v>
                </c:pt>
                <c:pt idx="2698">
                  <c:v>896</c:v>
                </c:pt>
                <c:pt idx="2699">
                  <c:v>896</c:v>
                </c:pt>
                <c:pt idx="2700">
                  <c:v>895</c:v>
                </c:pt>
                <c:pt idx="2701">
                  <c:v>896</c:v>
                </c:pt>
                <c:pt idx="2702">
                  <c:v>895</c:v>
                </c:pt>
                <c:pt idx="2703">
                  <c:v>895</c:v>
                </c:pt>
                <c:pt idx="2704">
                  <c:v>895</c:v>
                </c:pt>
                <c:pt idx="2705">
                  <c:v>895</c:v>
                </c:pt>
                <c:pt idx="2706">
                  <c:v>894</c:v>
                </c:pt>
                <c:pt idx="2707">
                  <c:v>896</c:v>
                </c:pt>
                <c:pt idx="2708">
                  <c:v>896</c:v>
                </c:pt>
                <c:pt idx="2709">
                  <c:v>896</c:v>
                </c:pt>
                <c:pt idx="2710">
                  <c:v>896</c:v>
                </c:pt>
                <c:pt idx="2711">
                  <c:v>896</c:v>
                </c:pt>
                <c:pt idx="2712">
                  <c:v>895</c:v>
                </c:pt>
                <c:pt idx="2713">
                  <c:v>896</c:v>
                </c:pt>
                <c:pt idx="2714">
                  <c:v>895</c:v>
                </c:pt>
                <c:pt idx="2715">
                  <c:v>894</c:v>
                </c:pt>
                <c:pt idx="2716">
                  <c:v>896</c:v>
                </c:pt>
                <c:pt idx="2717">
                  <c:v>896</c:v>
                </c:pt>
                <c:pt idx="2718">
                  <c:v>895</c:v>
                </c:pt>
                <c:pt idx="2719">
                  <c:v>896</c:v>
                </c:pt>
                <c:pt idx="2720">
                  <c:v>896</c:v>
                </c:pt>
                <c:pt idx="2721">
                  <c:v>895</c:v>
                </c:pt>
                <c:pt idx="2722">
                  <c:v>895</c:v>
                </c:pt>
                <c:pt idx="2723">
                  <c:v>895</c:v>
                </c:pt>
                <c:pt idx="2724">
                  <c:v>895</c:v>
                </c:pt>
                <c:pt idx="2725">
                  <c:v>895</c:v>
                </c:pt>
                <c:pt idx="2726">
                  <c:v>896</c:v>
                </c:pt>
                <c:pt idx="2727">
                  <c:v>895</c:v>
                </c:pt>
                <c:pt idx="2728">
                  <c:v>896</c:v>
                </c:pt>
                <c:pt idx="2729">
                  <c:v>896</c:v>
                </c:pt>
                <c:pt idx="2730">
                  <c:v>896</c:v>
                </c:pt>
                <c:pt idx="2731">
                  <c:v>896</c:v>
                </c:pt>
                <c:pt idx="2732">
                  <c:v>896</c:v>
                </c:pt>
                <c:pt idx="2733">
                  <c:v>896</c:v>
                </c:pt>
                <c:pt idx="2734">
                  <c:v>896</c:v>
                </c:pt>
                <c:pt idx="2735">
                  <c:v>897</c:v>
                </c:pt>
                <c:pt idx="2736">
                  <c:v>896</c:v>
                </c:pt>
                <c:pt idx="2737">
                  <c:v>894</c:v>
                </c:pt>
                <c:pt idx="2738">
                  <c:v>896</c:v>
                </c:pt>
                <c:pt idx="2739">
                  <c:v>896</c:v>
                </c:pt>
                <c:pt idx="2740">
                  <c:v>895</c:v>
                </c:pt>
                <c:pt idx="2741">
                  <c:v>896</c:v>
                </c:pt>
                <c:pt idx="2742">
                  <c:v>896</c:v>
                </c:pt>
                <c:pt idx="2743">
                  <c:v>896</c:v>
                </c:pt>
                <c:pt idx="2744">
                  <c:v>897</c:v>
                </c:pt>
                <c:pt idx="2745">
                  <c:v>897</c:v>
                </c:pt>
                <c:pt idx="2746">
                  <c:v>897</c:v>
                </c:pt>
                <c:pt idx="2747">
                  <c:v>896</c:v>
                </c:pt>
                <c:pt idx="2748">
                  <c:v>897</c:v>
                </c:pt>
                <c:pt idx="2749">
                  <c:v>896</c:v>
                </c:pt>
                <c:pt idx="2750">
                  <c:v>896</c:v>
                </c:pt>
                <c:pt idx="2751">
                  <c:v>896</c:v>
                </c:pt>
                <c:pt idx="2752">
                  <c:v>895</c:v>
                </c:pt>
                <c:pt idx="2753">
                  <c:v>895</c:v>
                </c:pt>
                <c:pt idx="2754">
                  <c:v>895</c:v>
                </c:pt>
                <c:pt idx="2755">
                  <c:v>896</c:v>
                </c:pt>
                <c:pt idx="2756">
                  <c:v>894</c:v>
                </c:pt>
                <c:pt idx="2757">
                  <c:v>895</c:v>
                </c:pt>
                <c:pt idx="2758">
                  <c:v>896</c:v>
                </c:pt>
                <c:pt idx="2759">
                  <c:v>895</c:v>
                </c:pt>
                <c:pt idx="2760">
                  <c:v>895</c:v>
                </c:pt>
                <c:pt idx="2761">
                  <c:v>896</c:v>
                </c:pt>
                <c:pt idx="2762">
                  <c:v>895</c:v>
                </c:pt>
                <c:pt idx="2763">
                  <c:v>896</c:v>
                </c:pt>
                <c:pt idx="2764">
                  <c:v>896</c:v>
                </c:pt>
                <c:pt idx="2765">
                  <c:v>896</c:v>
                </c:pt>
                <c:pt idx="2766">
                  <c:v>895</c:v>
                </c:pt>
                <c:pt idx="2767">
                  <c:v>896</c:v>
                </c:pt>
                <c:pt idx="2768">
                  <c:v>895</c:v>
                </c:pt>
                <c:pt idx="2769">
                  <c:v>895</c:v>
                </c:pt>
                <c:pt idx="2770">
                  <c:v>896</c:v>
                </c:pt>
                <c:pt idx="2771">
                  <c:v>895</c:v>
                </c:pt>
                <c:pt idx="2772">
                  <c:v>895</c:v>
                </c:pt>
                <c:pt idx="2773">
                  <c:v>896</c:v>
                </c:pt>
                <c:pt idx="2774">
                  <c:v>896</c:v>
                </c:pt>
                <c:pt idx="2775">
                  <c:v>895</c:v>
                </c:pt>
                <c:pt idx="2776">
                  <c:v>896</c:v>
                </c:pt>
                <c:pt idx="2777">
                  <c:v>897</c:v>
                </c:pt>
                <c:pt idx="2778">
                  <c:v>895</c:v>
                </c:pt>
                <c:pt idx="2779">
                  <c:v>895</c:v>
                </c:pt>
                <c:pt idx="2780">
                  <c:v>896</c:v>
                </c:pt>
                <c:pt idx="2781">
                  <c:v>896</c:v>
                </c:pt>
                <c:pt idx="2782">
                  <c:v>896</c:v>
                </c:pt>
                <c:pt idx="2783">
                  <c:v>896</c:v>
                </c:pt>
                <c:pt idx="2784">
                  <c:v>895</c:v>
                </c:pt>
                <c:pt idx="2785">
                  <c:v>895</c:v>
                </c:pt>
                <c:pt idx="2786">
                  <c:v>896</c:v>
                </c:pt>
                <c:pt idx="2787">
                  <c:v>896</c:v>
                </c:pt>
                <c:pt idx="2788">
                  <c:v>895</c:v>
                </c:pt>
                <c:pt idx="2789">
                  <c:v>896</c:v>
                </c:pt>
                <c:pt idx="2790">
                  <c:v>894</c:v>
                </c:pt>
                <c:pt idx="2791">
                  <c:v>896</c:v>
                </c:pt>
                <c:pt idx="2792">
                  <c:v>896</c:v>
                </c:pt>
                <c:pt idx="2793">
                  <c:v>896</c:v>
                </c:pt>
                <c:pt idx="2794">
                  <c:v>896</c:v>
                </c:pt>
                <c:pt idx="2795">
                  <c:v>896</c:v>
                </c:pt>
                <c:pt idx="2796">
                  <c:v>895</c:v>
                </c:pt>
                <c:pt idx="2797">
                  <c:v>896</c:v>
                </c:pt>
                <c:pt idx="2798">
                  <c:v>896</c:v>
                </c:pt>
                <c:pt idx="2799">
                  <c:v>895</c:v>
                </c:pt>
                <c:pt idx="2800">
                  <c:v>896</c:v>
                </c:pt>
                <c:pt idx="2801">
                  <c:v>895</c:v>
                </c:pt>
                <c:pt idx="2802">
                  <c:v>896</c:v>
                </c:pt>
                <c:pt idx="2803">
                  <c:v>896</c:v>
                </c:pt>
                <c:pt idx="2804">
                  <c:v>896</c:v>
                </c:pt>
                <c:pt idx="2805">
                  <c:v>896</c:v>
                </c:pt>
                <c:pt idx="2806">
                  <c:v>895</c:v>
                </c:pt>
                <c:pt idx="2807">
                  <c:v>895</c:v>
                </c:pt>
                <c:pt idx="2808">
                  <c:v>897</c:v>
                </c:pt>
                <c:pt idx="2809">
                  <c:v>895</c:v>
                </c:pt>
                <c:pt idx="2810">
                  <c:v>895</c:v>
                </c:pt>
                <c:pt idx="2811">
                  <c:v>896</c:v>
                </c:pt>
                <c:pt idx="2812">
                  <c:v>895</c:v>
                </c:pt>
                <c:pt idx="2813">
                  <c:v>895</c:v>
                </c:pt>
                <c:pt idx="2814">
                  <c:v>896</c:v>
                </c:pt>
                <c:pt idx="2815">
                  <c:v>895</c:v>
                </c:pt>
                <c:pt idx="2816">
                  <c:v>896</c:v>
                </c:pt>
                <c:pt idx="2817">
                  <c:v>896</c:v>
                </c:pt>
                <c:pt idx="2818">
                  <c:v>897</c:v>
                </c:pt>
                <c:pt idx="2819">
                  <c:v>897</c:v>
                </c:pt>
                <c:pt idx="2820">
                  <c:v>899</c:v>
                </c:pt>
                <c:pt idx="2821">
                  <c:v>898</c:v>
                </c:pt>
                <c:pt idx="2822">
                  <c:v>899</c:v>
                </c:pt>
                <c:pt idx="2823">
                  <c:v>899</c:v>
                </c:pt>
                <c:pt idx="2824">
                  <c:v>900</c:v>
                </c:pt>
                <c:pt idx="2825">
                  <c:v>900</c:v>
                </c:pt>
                <c:pt idx="2826">
                  <c:v>901</c:v>
                </c:pt>
                <c:pt idx="2827">
                  <c:v>902</c:v>
                </c:pt>
                <c:pt idx="2828">
                  <c:v>901</c:v>
                </c:pt>
                <c:pt idx="2829">
                  <c:v>901</c:v>
                </c:pt>
                <c:pt idx="2830">
                  <c:v>901</c:v>
                </c:pt>
                <c:pt idx="2831">
                  <c:v>900</c:v>
                </c:pt>
                <c:pt idx="2832">
                  <c:v>901</c:v>
                </c:pt>
                <c:pt idx="2833">
                  <c:v>902</c:v>
                </c:pt>
                <c:pt idx="2834">
                  <c:v>901</c:v>
                </c:pt>
                <c:pt idx="2835">
                  <c:v>901</c:v>
                </c:pt>
                <c:pt idx="2836">
                  <c:v>902</c:v>
                </c:pt>
                <c:pt idx="2837">
                  <c:v>901</c:v>
                </c:pt>
                <c:pt idx="2838">
                  <c:v>901</c:v>
                </c:pt>
                <c:pt idx="2839">
                  <c:v>901</c:v>
                </c:pt>
                <c:pt idx="2840">
                  <c:v>901</c:v>
                </c:pt>
                <c:pt idx="2841">
                  <c:v>901</c:v>
                </c:pt>
                <c:pt idx="2842">
                  <c:v>901</c:v>
                </c:pt>
                <c:pt idx="2843">
                  <c:v>899</c:v>
                </c:pt>
                <c:pt idx="2844">
                  <c:v>900</c:v>
                </c:pt>
                <c:pt idx="2845">
                  <c:v>901</c:v>
                </c:pt>
                <c:pt idx="2846">
                  <c:v>901</c:v>
                </c:pt>
                <c:pt idx="2847">
                  <c:v>901</c:v>
                </c:pt>
                <c:pt idx="2848">
                  <c:v>901</c:v>
                </c:pt>
                <c:pt idx="2849">
                  <c:v>901</c:v>
                </c:pt>
                <c:pt idx="2850">
                  <c:v>901</c:v>
                </c:pt>
                <c:pt idx="2851">
                  <c:v>901</c:v>
                </c:pt>
                <c:pt idx="2852">
                  <c:v>901</c:v>
                </c:pt>
                <c:pt idx="2853">
                  <c:v>901</c:v>
                </c:pt>
                <c:pt idx="2854">
                  <c:v>899</c:v>
                </c:pt>
                <c:pt idx="2855">
                  <c:v>901</c:v>
                </c:pt>
                <c:pt idx="2856">
                  <c:v>901</c:v>
                </c:pt>
                <c:pt idx="2857">
                  <c:v>901</c:v>
                </c:pt>
                <c:pt idx="2858">
                  <c:v>902</c:v>
                </c:pt>
                <c:pt idx="2859">
                  <c:v>900</c:v>
                </c:pt>
                <c:pt idx="2860">
                  <c:v>900</c:v>
                </c:pt>
                <c:pt idx="2861">
                  <c:v>901</c:v>
                </c:pt>
                <c:pt idx="2862">
                  <c:v>900</c:v>
                </c:pt>
                <c:pt idx="2863">
                  <c:v>899</c:v>
                </c:pt>
                <c:pt idx="2864">
                  <c:v>900</c:v>
                </c:pt>
                <c:pt idx="2865">
                  <c:v>898</c:v>
                </c:pt>
                <c:pt idx="2866">
                  <c:v>899</c:v>
                </c:pt>
                <c:pt idx="2867">
                  <c:v>899</c:v>
                </c:pt>
                <c:pt idx="2868">
                  <c:v>899</c:v>
                </c:pt>
                <c:pt idx="2869">
                  <c:v>898</c:v>
                </c:pt>
                <c:pt idx="2870">
                  <c:v>898</c:v>
                </c:pt>
                <c:pt idx="2871">
                  <c:v>898</c:v>
                </c:pt>
                <c:pt idx="2872">
                  <c:v>897</c:v>
                </c:pt>
                <c:pt idx="2873">
                  <c:v>897</c:v>
                </c:pt>
                <c:pt idx="2874">
                  <c:v>897</c:v>
                </c:pt>
                <c:pt idx="2875">
                  <c:v>896</c:v>
                </c:pt>
                <c:pt idx="2876">
                  <c:v>897</c:v>
                </c:pt>
                <c:pt idx="2877">
                  <c:v>896</c:v>
                </c:pt>
                <c:pt idx="2878">
                  <c:v>896</c:v>
                </c:pt>
                <c:pt idx="2879">
                  <c:v>896</c:v>
                </c:pt>
                <c:pt idx="2880">
                  <c:v>896</c:v>
                </c:pt>
                <c:pt idx="2881">
                  <c:v>896</c:v>
                </c:pt>
                <c:pt idx="2882">
                  <c:v>895</c:v>
                </c:pt>
                <c:pt idx="2883">
                  <c:v>896</c:v>
                </c:pt>
                <c:pt idx="2884">
                  <c:v>895</c:v>
                </c:pt>
                <c:pt idx="2885">
                  <c:v>895</c:v>
                </c:pt>
                <c:pt idx="2886">
                  <c:v>896</c:v>
                </c:pt>
                <c:pt idx="2887">
                  <c:v>894</c:v>
                </c:pt>
                <c:pt idx="2888">
                  <c:v>895</c:v>
                </c:pt>
                <c:pt idx="2889">
                  <c:v>896</c:v>
                </c:pt>
                <c:pt idx="2890">
                  <c:v>895</c:v>
                </c:pt>
                <c:pt idx="2891">
                  <c:v>895</c:v>
                </c:pt>
                <c:pt idx="2892">
                  <c:v>896</c:v>
                </c:pt>
                <c:pt idx="2893">
                  <c:v>895</c:v>
                </c:pt>
                <c:pt idx="2894">
                  <c:v>895</c:v>
                </c:pt>
                <c:pt idx="2895">
                  <c:v>896</c:v>
                </c:pt>
                <c:pt idx="2896">
                  <c:v>893</c:v>
                </c:pt>
                <c:pt idx="2897">
                  <c:v>894</c:v>
                </c:pt>
                <c:pt idx="2898">
                  <c:v>896</c:v>
                </c:pt>
                <c:pt idx="2899">
                  <c:v>895</c:v>
                </c:pt>
                <c:pt idx="2900">
                  <c:v>896</c:v>
                </c:pt>
                <c:pt idx="2901">
                  <c:v>895</c:v>
                </c:pt>
                <c:pt idx="2902">
                  <c:v>895</c:v>
                </c:pt>
                <c:pt idx="2903">
                  <c:v>895</c:v>
                </c:pt>
                <c:pt idx="2904">
                  <c:v>895</c:v>
                </c:pt>
                <c:pt idx="2905">
                  <c:v>896</c:v>
                </c:pt>
                <c:pt idx="2906">
                  <c:v>894</c:v>
                </c:pt>
                <c:pt idx="2907">
                  <c:v>893</c:v>
                </c:pt>
                <c:pt idx="2908">
                  <c:v>895</c:v>
                </c:pt>
                <c:pt idx="2909">
                  <c:v>896</c:v>
                </c:pt>
                <c:pt idx="2910">
                  <c:v>895</c:v>
                </c:pt>
                <c:pt idx="2911">
                  <c:v>896</c:v>
                </c:pt>
                <c:pt idx="2912">
                  <c:v>895</c:v>
                </c:pt>
                <c:pt idx="2913">
                  <c:v>895</c:v>
                </c:pt>
                <c:pt idx="2914">
                  <c:v>895</c:v>
                </c:pt>
                <c:pt idx="2915">
                  <c:v>895</c:v>
                </c:pt>
                <c:pt idx="2916">
                  <c:v>895</c:v>
                </c:pt>
                <c:pt idx="2917">
                  <c:v>896</c:v>
                </c:pt>
                <c:pt idx="2918">
                  <c:v>896</c:v>
                </c:pt>
                <c:pt idx="2919">
                  <c:v>895</c:v>
                </c:pt>
                <c:pt idx="2920">
                  <c:v>896</c:v>
                </c:pt>
                <c:pt idx="2921">
                  <c:v>895</c:v>
                </c:pt>
                <c:pt idx="2922">
                  <c:v>895</c:v>
                </c:pt>
                <c:pt idx="2923">
                  <c:v>895</c:v>
                </c:pt>
                <c:pt idx="2924">
                  <c:v>895</c:v>
                </c:pt>
                <c:pt idx="2925">
                  <c:v>895</c:v>
                </c:pt>
                <c:pt idx="2926">
                  <c:v>896</c:v>
                </c:pt>
                <c:pt idx="2927">
                  <c:v>895</c:v>
                </c:pt>
                <c:pt idx="2928">
                  <c:v>895</c:v>
                </c:pt>
                <c:pt idx="2929">
                  <c:v>894</c:v>
                </c:pt>
                <c:pt idx="2930">
                  <c:v>895</c:v>
                </c:pt>
                <c:pt idx="2931">
                  <c:v>896</c:v>
                </c:pt>
                <c:pt idx="2932">
                  <c:v>896</c:v>
                </c:pt>
                <c:pt idx="2933">
                  <c:v>895</c:v>
                </c:pt>
                <c:pt idx="2934">
                  <c:v>895</c:v>
                </c:pt>
                <c:pt idx="2935">
                  <c:v>895</c:v>
                </c:pt>
                <c:pt idx="2936">
                  <c:v>895</c:v>
                </c:pt>
                <c:pt idx="2937">
                  <c:v>895</c:v>
                </c:pt>
                <c:pt idx="2938">
                  <c:v>895</c:v>
                </c:pt>
                <c:pt idx="2939">
                  <c:v>895</c:v>
                </c:pt>
                <c:pt idx="2940">
                  <c:v>894</c:v>
                </c:pt>
                <c:pt idx="2941">
                  <c:v>895</c:v>
                </c:pt>
                <c:pt idx="2942">
                  <c:v>896</c:v>
                </c:pt>
                <c:pt idx="2943">
                  <c:v>895</c:v>
                </c:pt>
                <c:pt idx="2944">
                  <c:v>895</c:v>
                </c:pt>
                <c:pt idx="2945">
                  <c:v>896</c:v>
                </c:pt>
                <c:pt idx="2946">
                  <c:v>895</c:v>
                </c:pt>
                <c:pt idx="2947">
                  <c:v>895</c:v>
                </c:pt>
                <c:pt idx="2948">
                  <c:v>896</c:v>
                </c:pt>
                <c:pt idx="2949">
                  <c:v>894</c:v>
                </c:pt>
                <c:pt idx="2950">
                  <c:v>895</c:v>
                </c:pt>
                <c:pt idx="2951">
                  <c:v>896</c:v>
                </c:pt>
                <c:pt idx="2952">
                  <c:v>896</c:v>
                </c:pt>
                <c:pt idx="2953">
                  <c:v>896</c:v>
                </c:pt>
                <c:pt idx="2954">
                  <c:v>896</c:v>
                </c:pt>
                <c:pt idx="2955">
                  <c:v>896</c:v>
                </c:pt>
                <c:pt idx="2956">
                  <c:v>895</c:v>
                </c:pt>
                <c:pt idx="2957">
                  <c:v>896</c:v>
                </c:pt>
                <c:pt idx="2958">
                  <c:v>895</c:v>
                </c:pt>
                <c:pt idx="2959">
                  <c:v>895</c:v>
                </c:pt>
                <c:pt idx="2960">
                  <c:v>895</c:v>
                </c:pt>
                <c:pt idx="2961">
                  <c:v>895</c:v>
                </c:pt>
                <c:pt idx="2962">
                  <c:v>896</c:v>
                </c:pt>
                <c:pt idx="2963">
                  <c:v>896</c:v>
                </c:pt>
                <c:pt idx="2964">
                  <c:v>895</c:v>
                </c:pt>
                <c:pt idx="2965">
                  <c:v>895</c:v>
                </c:pt>
                <c:pt idx="2966">
                  <c:v>895</c:v>
                </c:pt>
                <c:pt idx="2967">
                  <c:v>896</c:v>
                </c:pt>
                <c:pt idx="2968">
                  <c:v>895</c:v>
                </c:pt>
                <c:pt idx="2969">
                  <c:v>895</c:v>
                </c:pt>
                <c:pt idx="2970">
                  <c:v>896</c:v>
                </c:pt>
                <c:pt idx="2971">
                  <c:v>894</c:v>
                </c:pt>
                <c:pt idx="2972">
                  <c:v>895</c:v>
                </c:pt>
                <c:pt idx="2973">
                  <c:v>897</c:v>
                </c:pt>
                <c:pt idx="2974">
                  <c:v>895</c:v>
                </c:pt>
                <c:pt idx="2975">
                  <c:v>895</c:v>
                </c:pt>
                <c:pt idx="2976">
                  <c:v>896</c:v>
                </c:pt>
                <c:pt idx="2977">
                  <c:v>895</c:v>
                </c:pt>
                <c:pt idx="2978">
                  <c:v>896</c:v>
                </c:pt>
                <c:pt idx="2979">
                  <c:v>896</c:v>
                </c:pt>
                <c:pt idx="2980">
                  <c:v>895</c:v>
                </c:pt>
                <c:pt idx="2981">
                  <c:v>896</c:v>
                </c:pt>
                <c:pt idx="2982">
                  <c:v>894</c:v>
                </c:pt>
                <c:pt idx="2983">
                  <c:v>896</c:v>
                </c:pt>
                <c:pt idx="2984">
                  <c:v>896</c:v>
                </c:pt>
                <c:pt idx="2985">
                  <c:v>896</c:v>
                </c:pt>
                <c:pt idx="2986">
                  <c:v>895</c:v>
                </c:pt>
                <c:pt idx="2987">
                  <c:v>896</c:v>
                </c:pt>
                <c:pt idx="2988">
                  <c:v>895</c:v>
                </c:pt>
                <c:pt idx="2989">
                  <c:v>896</c:v>
                </c:pt>
                <c:pt idx="2990">
                  <c:v>896</c:v>
                </c:pt>
                <c:pt idx="2991">
                  <c:v>896</c:v>
                </c:pt>
                <c:pt idx="2992">
                  <c:v>896</c:v>
                </c:pt>
                <c:pt idx="2993">
                  <c:v>894</c:v>
                </c:pt>
                <c:pt idx="2994">
                  <c:v>895</c:v>
                </c:pt>
                <c:pt idx="2995">
                  <c:v>897</c:v>
                </c:pt>
                <c:pt idx="2996">
                  <c:v>895</c:v>
                </c:pt>
                <c:pt idx="2997">
                  <c:v>896</c:v>
                </c:pt>
                <c:pt idx="2998">
                  <c:v>897</c:v>
                </c:pt>
                <c:pt idx="2999">
                  <c:v>895</c:v>
                </c:pt>
                <c:pt idx="3000">
                  <c:v>895</c:v>
                </c:pt>
                <c:pt idx="3001">
                  <c:v>896</c:v>
                </c:pt>
                <c:pt idx="3002">
                  <c:v>895</c:v>
                </c:pt>
                <c:pt idx="3003">
                  <c:v>895</c:v>
                </c:pt>
                <c:pt idx="3004">
                  <c:v>896</c:v>
                </c:pt>
                <c:pt idx="3005">
                  <c:v>895</c:v>
                </c:pt>
                <c:pt idx="3006">
                  <c:v>896</c:v>
                </c:pt>
                <c:pt idx="3007">
                  <c:v>895</c:v>
                </c:pt>
                <c:pt idx="3008">
                  <c:v>896</c:v>
                </c:pt>
                <c:pt idx="3009">
                  <c:v>895</c:v>
                </c:pt>
                <c:pt idx="3010">
                  <c:v>895</c:v>
                </c:pt>
                <c:pt idx="3011">
                  <c:v>896</c:v>
                </c:pt>
                <c:pt idx="3012">
                  <c:v>895</c:v>
                </c:pt>
                <c:pt idx="3013">
                  <c:v>895</c:v>
                </c:pt>
                <c:pt idx="3014">
                  <c:v>896</c:v>
                </c:pt>
                <c:pt idx="3015">
                  <c:v>896</c:v>
                </c:pt>
                <c:pt idx="3016">
                  <c:v>896</c:v>
                </c:pt>
                <c:pt idx="3017">
                  <c:v>896</c:v>
                </c:pt>
                <c:pt idx="3018">
                  <c:v>895</c:v>
                </c:pt>
                <c:pt idx="3019">
                  <c:v>896</c:v>
                </c:pt>
                <c:pt idx="3020">
                  <c:v>896</c:v>
                </c:pt>
                <c:pt idx="3021">
                  <c:v>895</c:v>
                </c:pt>
                <c:pt idx="3022">
                  <c:v>895</c:v>
                </c:pt>
                <c:pt idx="3023">
                  <c:v>896</c:v>
                </c:pt>
                <c:pt idx="3024">
                  <c:v>893</c:v>
                </c:pt>
                <c:pt idx="3025">
                  <c:v>895</c:v>
                </c:pt>
                <c:pt idx="3026">
                  <c:v>896</c:v>
                </c:pt>
                <c:pt idx="3027">
                  <c:v>895</c:v>
                </c:pt>
                <c:pt idx="3028">
                  <c:v>896</c:v>
                </c:pt>
                <c:pt idx="3029">
                  <c:v>896</c:v>
                </c:pt>
                <c:pt idx="3030">
                  <c:v>895</c:v>
                </c:pt>
                <c:pt idx="3031">
                  <c:v>895</c:v>
                </c:pt>
                <c:pt idx="3032">
                  <c:v>894</c:v>
                </c:pt>
                <c:pt idx="3033">
                  <c:v>896</c:v>
                </c:pt>
                <c:pt idx="3034">
                  <c:v>896</c:v>
                </c:pt>
                <c:pt idx="3035">
                  <c:v>895</c:v>
                </c:pt>
                <c:pt idx="3036">
                  <c:v>896</c:v>
                </c:pt>
                <c:pt idx="3037">
                  <c:v>895</c:v>
                </c:pt>
                <c:pt idx="3038">
                  <c:v>897</c:v>
                </c:pt>
                <c:pt idx="3039">
                  <c:v>898</c:v>
                </c:pt>
                <c:pt idx="3040">
                  <c:v>897</c:v>
                </c:pt>
                <c:pt idx="3041">
                  <c:v>898</c:v>
                </c:pt>
                <c:pt idx="3042">
                  <c:v>900</c:v>
                </c:pt>
                <c:pt idx="3043">
                  <c:v>899</c:v>
                </c:pt>
                <c:pt idx="3044">
                  <c:v>900</c:v>
                </c:pt>
                <c:pt idx="3045">
                  <c:v>901</c:v>
                </c:pt>
                <c:pt idx="3046">
                  <c:v>899</c:v>
                </c:pt>
                <c:pt idx="3047">
                  <c:v>901</c:v>
                </c:pt>
                <c:pt idx="3048">
                  <c:v>903</c:v>
                </c:pt>
                <c:pt idx="3049">
                  <c:v>901</c:v>
                </c:pt>
                <c:pt idx="3050">
                  <c:v>902</c:v>
                </c:pt>
                <c:pt idx="3051">
                  <c:v>902</c:v>
                </c:pt>
                <c:pt idx="3052">
                  <c:v>902</c:v>
                </c:pt>
                <c:pt idx="3053">
                  <c:v>901</c:v>
                </c:pt>
                <c:pt idx="3054">
                  <c:v>903</c:v>
                </c:pt>
                <c:pt idx="3055">
                  <c:v>901</c:v>
                </c:pt>
                <c:pt idx="3056">
                  <c:v>902</c:v>
                </c:pt>
                <c:pt idx="3057">
                  <c:v>902</c:v>
                </c:pt>
                <c:pt idx="3058">
                  <c:v>902</c:v>
                </c:pt>
                <c:pt idx="3059">
                  <c:v>902</c:v>
                </c:pt>
                <c:pt idx="3060">
                  <c:v>902</c:v>
                </c:pt>
                <c:pt idx="3061">
                  <c:v>902</c:v>
                </c:pt>
                <c:pt idx="3062">
                  <c:v>901</c:v>
                </c:pt>
                <c:pt idx="3063">
                  <c:v>902</c:v>
                </c:pt>
                <c:pt idx="3064">
                  <c:v>903</c:v>
                </c:pt>
                <c:pt idx="3065">
                  <c:v>902</c:v>
                </c:pt>
                <c:pt idx="3066">
                  <c:v>903</c:v>
                </c:pt>
                <c:pt idx="3067">
                  <c:v>901</c:v>
                </c:pt>
                <c:pt idx="3068">
                  <c:v>901</c:v>
                </c:pt>
                <c:pt idx="3069">
                  <c:v>902</c:v>
                </c:pt>
                <c:pt idx="3070">
                  <c:v>902</c:v>
                </c:pt>
                <c:pt idx="3071">
                  <c:v>901</c:v>
                </c:pt>
                <c:pt idx="3072">
                  <c:v>902</c:v>
                </c:pt>
                <c:pt idx="3073">
                  <c:v>902</c:v>
                </c:pt>
                <c:pt idx="3074">
                  <c:v>901</c:v>
                </c:pt>
                <c:pt idx="3075">
                  <c:v>901</c:v>
                </c:pt>
                <c:pt idx="3076">
                  <c:v>902</c:v>
                </c:pt>
                <c:pt idx="3077">
                  <c:v>900</c:v>
                </c:pt>
                <c:pt idx="3078">
                  <c:v>902</c:v>
                </c:pt>
                <c:pt idx="3079">
                  <c:v>902</c:v>
                </c:pt>
                <c:pt idx="3080">
                  <c:v>901</c:v>
                </c:pt>
                <c:pt idx="3081">
                  <c:v>902</c:v>
                </c:pt>
                <c:pt idx="3082">
                  <c:v>903</c:v>
                </c:pt>
                <c:pt idx="3083">
                  <c:v>902</c:v>
                </c:pt>
                <c:pt idx="3084">
                  <c:v>901</c:v>
                </c:pt>
                <c:pt idx="3085">
                  <c:v>902</c:v>
                </c:pt>
                <c:pt idx="3086">
                  <c:v>902</c:v>
                </c:pt>
                <c:pt idx="3087">
                  <c:v>901</c:v>
                </c:pt>
                <c:pt idx="3088">
                  <c:v>902</c:v>
                </c:pt>
                <c:pt idx="3089">
                  <c:v>902</c:v>
                </c:pt>
                <c:pt idx="3090">
                  <c:v>902</c:v>
                </c:pt>
                <c:pt idx="3091">
                  <c:v>902</c:v>
                </c:pt>
                <c:pt idx="3092">
                  <c:v>902</c:v>
                </c:pt>
                <c:pt idx="3093">
                  <c:v>901</c:v>
                </c:pt>
                <c:pt idx="3094">
                  <c:v>902</c:v>
                </c:pt>
                <c:pt idx="3095">
                  <c:v>902</c:v>
                </c:pt>
                <c:pt idx="3096">
                  <c:v>901</c:v>
                </c:pt>
                <c:pt idx="3097">
                  <c:v>902</c:v>
                </c:pt>
                <c:pt idx="3098">
                  <c:v>902</c:v>
                </c:pt>
                <c:pt idx="3099">
                  <c:v>900</c:v>
                </c:pt>
                <c:pt idx="3100">
                  <c:v>901</c:v>
                </c:pt>
                <c:pt idx="3101">
                  <c:v>903</c:v>
                </c:pt>
                <c:pt idx="3102">
                  <c:v>901</c:v>
                </c:pt>
                <c:pt idx="3103">
                  <c:v>902</c:v>
                </c:pt>
                <c:pt idx="3104">
                  <c:v>902</c:v>
                </c:pt>
                <c:pt idx="3105">
                  <c:v>900</c:v>
                </c:pt>
                <c:pt idx="3106">
                  <c:v>901</c:v>
                </c:pt>
                <c:pt idx="3107">
                  <c:v>901</c:v>
                </c:pt>
                <c:pt idx="3108">
                  <c:v>901</c:v>
                </c:pt>
                <c:pt idx="3109">
                  <c:v>900</c:v>
                </c:pt>
                <c:pt idx="3110">
                  <c:v>902</c:v>
                </c:pt>
                <c:pt idx="3111">
                  <c:v>901</c:v>
                </c:pt>
                <c:pt idx="3112">
                  <c:v>901</c:v>
                </c:pt>
                <c:pt idx="3113">
                  <c:v>901</c:v>
                </c:pt>
                <c:pt idx="3114">
                  <c:v>899</c:v>
                </c:pt>
                <c:pt idx="3115">
                  <c:v>899</c:v>
                </c:pt>
                <c:pt idx="3116">
                  <c:v>899</c:v>
                </c:pt>
                <c:pt idx="3117">
                  <c:v>899</c:v>
                </c:pt>
                <c:pt idx="3118">
                  <c:v>897</c:v>
                </c:pt>
                <c:pt idx="3119">
                  <c:v>896</c:v>
                </c:pt>
                <c:pt idx="3120">
                  <c:v>897</c:v>
                </c:pt>
                <c:pt idx="3121">
                  <c:v>896</c:v>
                </c:pt>
                <c:pt idx="3122">
                  <c:v>896</c:v>
                </c:pt>
                <c:pt idx="3123">
                  <c:v>898</c:v>
                </c:pt>
                <c:pt idx="3124">
                  <c:v>895</c:v>
                </c:pt>
                <c:pt idx="3125">
                  <c:v>896</c:v>
                </c:pt>
                <c:pt idx="3126">
                  <c:v>897</c:v>
                </c:pt>
                <c:pt idx="3127">
                  <c:v>896</c:v>
                </c:pt>
                <c:pt idx="3128">
                  <c:v>896</c:v>
                </c:pt>
                <c:pt idx="3129">
                  <c:v>896</c:v>
                </c:pt>
                <c:pt idx="3130">
                  <c:v>895</c:v>
                </c:pt>
                <c:pt idx="3131">
                  <c:v>896</c:v>
                </c:pt>
                <c:pt idx="3132">
                  <c:v>897</c:v>
                </c:pt>
                <c:pt idx="3133">
                  <c:v>896</c:v>
                </c:pt>
                <c:pt idx="3134">
                  <c:v>896</c:v>
                </c:pt>
                <c:pt idx="3135">
                  <c:v>897</c:v>
                </c:pt>
                <c:pt idx="3136">
                  <c:v>895</c:v>
                </c:pt>
                <c:pt idx="3137">
                  <c:v>896</c:v>
                </c:pt>
                <c:pt idx="3138">
                  <c:v>897</c:v>
                </c:pt>
                <c:pt idx="3139">
                  <c:v>895</c:v>
                </c:pt>
                <c:pt idx="3140">
                  <c:v>896</c:v>
                </c:pt>
                <c:pt idx="3141">
                  <c:v>895</c:v>
                </c:pt>
                <c:pt idx="3142">
                  <c:v>897</c:v>
                </c:pt>
                <c:pt idx="3143">
                  <c:v>896</c:v>
                </c:pt>
                <c:pt idx="3144">
                  <c:v>896</c:v>
                </c:pt>
                <c:pt idx="3145">
                  <c:v>896</c:v>
                </c:pt>
                <c:pt idx="3146">
                  <c:v>896</c:v>
                </c:pt>
                <c:pt idx="3147">
                  <c:v>898</c:v>
                </c:pt>
                <c:pt idx="3148">
                  <c:v>897</c:v>
                </c:pt>
                <c:pt idx="3149">
                  <c:v>896</c:v>
                </c:pt>
                <c:pt idx="3150">
                  <c:v>897</c:v>
                </c:pt>
                <c:pt idx="3151">
                  <c:v>897</c:v>
                </c:pt>
                <c:pt idx="3152">
                  <c:v>895</c:v>
                </c:pt>
                <c:pt idx="3153">
                  <c:v>897</c:v>
                </c:pt>
                <c:pt idx="3154">
                  <c:v>898</c:v>
                </c:pt>
                <c:pt idx="3155">
                  <c:v>896</c:v>
                </c:pt>
                <c:pt idx="3156">
                  <c:v>897</c:v>
                </c:pt>
                <c:pt idx="3157">
                  <c:v>897</c:v>
                </c:pt>
                <c:pt idx="3158">
                  <c:v>897</c:v>
                </c:pt>
                <c:pt idx="3159">
                  <c:v>897</c:v>
                </c:pt>
                <c:pt idx="3160">
                  <c:v>897</c:v>
                </c:pt>
                <c:pt idx="3161">
                  <c:v>897</c:v>
                </c:pt>
                <c:pt idx="3162">
                  <c:v>896</c:v>
                </c:pt>
                <c:pt idx="3163">
                  <c:v>897</c:v>
                </c:pt>
                <c:pt idx="3164">
                  <c:v>897</c:v>
                </c:pt>
                <c:pt idx="3165">
                  <c:v>896</c:v>
                </c:pt>
                <c:pt idx="3166">
                  <c:v>896</c:v>
                </c:pt>
                <c:pt idx="3167">
                  <c:v>896</c:v>
                </c:pt>
                <c:pt idx="3168">
                  <c:v>896</c:v>
                </c:pt>
                <c:pt idx="3169">
                  <c:v>896</c:v>
                </c:pt>
                <c:pt idx="3170">
                  <c:v>896</c:v>
                </c:pt>
                <c:pt idx="3171">
                  <c:v>895</c:v>
                </c:pt>
                <c:pt idx="3172">
                  <c:v>895</c:v>
                </c:pt>
                <c:pt idx="3173">
                  <c:v>896</c:v>
                </c:pt>
                <c:pt idx="3174">
                  <c:v>894</c:v>
                </c:pt>
                <c:pt idx="3175">
                  <c:v>895</c:v>
                </c:pt>
                <c:pt idx="3176">
                  <c:v>896</c:v>
                </c:pt>
                <c:pt idx="3177">
                  <c:v>895</c:v>
                </c:pt>
                <c:pt idx="3178">
                  <c:v>895</c:v>
                </c:pt>
                <c:pt idx="3179">
                  <c:v>896</c:v>
                </c:pt>
                <c:pt idx="3180">
                  <c:v>895</c:v>
                </c:pt>
                <c:pt idx="3181">
                  <c:v>895</c:v>
                </c:pt>
                <c:pt idx="3182">
                  <c:v>895</c:v>
                </c:pt>
                <c:pt idx="3183">
                  <c:v>894</c:v>
                </c:pt>
                <c:pt idx="3184">
                  <c:v>895</c:v>
                </c:pt>
                <c:pt idx="3185">
                  <c:v>896</c:v>
                </c:pt>
                <c:pt idx="3186">
                  <c:v>894</c:v>
                </c:pt>
                <c:pt idx="3187">
                  <c:v>894</c:v>
                </c:pt>
                <c:pt idx="3188">
                  <c:v>895</c:v>
                </c:pt>
                <c:pt idx="3189">
                  <c:v>894</c:v>
                </c:pt>
                <c:pt idx="3190">
                  <c:v>894</c:v>
                </c:pt>
                <c:pt idx="3191">
                  <c:v>894</c:v>
                </c:pt>
                <c:pt idx="3192">
                  <c:v>895</c:v>
                </c:pt>
                <c:pt idx="3193">
                  <c:v>894</c:v>
                </c:pt>
                <c:pt idx="3194">
                  <c:v>893</c:v>
                </c:pt>
                <c:pt idx="3195">
                  <c:v>893</c:v>
                </c:pt>
                <c:pt idx="3196">
                  <c:v>894</c:v>
                </c:pt>
                <c:pt idx="3197">
                  <c:v>894</c:v>
                </c:pt>
                <c:pt idx="3198">
                  <c:v>894</c:v>
                </c:pt>
                <c:pt idx="3199">
                  <c:v>894</c:v>
                </c:pt>
                <c:pt idx="3200">
                  <c:v>894</c:v>
                </c:pt>
                <c:pt idx="3201">
                  <c:v>895</c:v>
                </c:pt>
                <c:pt idx="3202">
                  <c:v>894</c:v>
                </c:pt>
                <c:pt idx="3203">
                  <c:v>895</c:v>
                </c:pt>
                <c:pt idx="3204">
                  <c:v>895</c:v>
                </c:pt>
                <c:pt idx="3205">
                  <c:v>892</c:v>
                </c:pt>
                <c:pt idx="3206">
                  <c:v>894</c:v>
                </c:pt>
                <c:pt idx="3207">
                  <c:v>896</c:v>
                </c:pt>
                <c:pt idx="3208">
                  <c:v>893</c:v>
                </c:pt>
                <c:pt idx="3209">
                  <c:v>893</c:v>
                </c:pt>
                <c:pt idx="3210">
                  <c:v>894</c:v>
                </c:pt>
                <c:pt idx="3211">
                  <c:v>894</c:v>
                </c:pt>
                <c:pt idx="3212">
                  <c:v>893</c:v>
                </c:pt>
                <c:pt idx="3213">
                  <c:v>895</c:v>
                </c:pt>
                <c:pt idx="3214">
                  <c:v>894</c:v>
                </c:pt>
                <c:pt idx="3215">
                  <c:v>894</c:v>
                </c:pt>
                <c:pt idx="3216">
                  <c:v>893</c:v>
                </c:pt>
                <c:pt idx="3217">
                  <c:v>894</c:v>
                </c:pt>
                <c:pt idx="3218">
                  <c:v>896</c:v>
                </c:pt>
                <c:pt idx="3219">
                  <c:v>894</c:v>
                </c:pt>
                <c:pt idx="3220">
                  <c:v>894</c:v>
                </c:pt>
                <c:pt idx="3221">
                  <c:v>894</c:v>
                </c:pt>
                <c:pt idx="3222">
                  <c:v>894</c:v>
                </c:pt>
                <c:pt idx="3223">
                  <c:v>894</c:v>
                </c:pt>
                <c:pt idx="3224">
                  <c:v>894</c:v>
                </c:pt>
                <c:pt idx="3225">
                  <c:v>894</c:v>
                </c:pt>
                <c:pt idx="3226">
                  <c:v>894</c:v>
                </c:pt>
                <c:pt idx="3227">
                  <c:v>893</c:v>
                </c:pt>
                <c:pt idx="3228">
                  <c:v>895</c:v>
                </c:pt>
                <c:pt idx="3229">
                  <c:v>894</c:v>
                </c:pt>
                <c:pt idx="3230">
                  <c:v>893</c:v>
                </c:pt>
                <c:pt idx="3231">
                  <c:v>895</c:v>
                </c:pt>
                <c:pt idx="3232">
                  <c:v>894</c:v>
                </c:pt>
                <c:pt idx="3233">
                  <c:v>894</c:v>
                </c:pt>
                <c:pt idx="3234">
                  <c:v>894</c:v>
                </c:pt>
                <c:pt idx="3235">
                  <c:v>894</c:v>
                </c:pt>
                <c:pt idx="3236">
                  <c:v>893</c:v>
                </c:pt>
                <c:pt idx="3237">
                  <c:v>895</c:v>
                </c:pt>
                <c:pt idx="3238">
                  <c:v>894</c:v>
                </c:pt>
                <c:pt idx="3239">
                  <c:v>893</c:v>
                </c:pt>
                <c:pt idx="3240">
                  <c:v>896</c:v>
                </c:pt>
                <c:pt idx="3241">
                  <c:v>895</c:v>
                </c:pt>
                <c:pt idx="3242">
                  <c:v>894</c:v>
                </c:pt>
                <c:pt idx="3243">
                  <c:v>894</c:v>
                </c:pt>
                <c:pt idx="3244">
                  <c:v>895</c:v>
                </c:pt>
                <c:pt idx="3245">
                  <c:v>893</c:v>
                </c:pt>
                <c:pt idx="3246">
                  <c:v>894</c:v>
                </c:pt>
                <c:pt idx="3247">
                  <c:v>894</c:v>
                </c:pt>
                <c:pt idx="3248">
                  <c:v>894</c:v>
                </c:pt>
                <c:pt idx="3249">
                  <c:v>894</c:v>
                </c:pt>
                <c:pt idx="3250">
                  <c:v>895</c:v>
                </c:pt>
                <c:pt idx="3251">
                  <c:v>894</c:v>
                </c:pt>
                <c:pt idx="3252">
                  <c:v>894</c:v>
                </c:pt>
                <c:pt idx="3253">
                  <c:v>895</c:v>
                </c:pt>
                <c:pt idx="3254">
                  <c:v>894</c:v>
                </c:pt>
                <c:pt idx="3255">
                  <c:v>894</c:v>
                </c:pt>
                <c:pt idx="3256">
                  <c:v>895</c:v>
                </c:pt>
                <c:pt idx="3257">
                  <c:v>895</c:v>
                </c:pt>
                <c:pt idx="3258">
                  <c:v>894</c:v>
                </c:pt>
                <c:pt idx="3259">
                  <c:v>895</c:v>
                </c:pt>
                <c:pt idx="3260">
                  <c:v>894</c:v>
                </c:pt>
                <c:pt idx="3261">
                  <c:v>894</c:v>
                </c:pt>
                <c:pt idx="3262">
                  <c:v>895</c:v>
                </c:pt>
                <c:pt idx="3263">
                  <c:v>894</c:v>
                </c:pt>
                <c:pt idx="3264">
                  <c:v>894</c:v>
                </c:pt>
                <c:pt idx="3265">
                  <c:v>895</c:v>
                </c:pt>
                <c:pt idx="3266">
                  <c:v>894</c:v>
                </c:pt>
                <c:pt idx="3267">
                  <c:v>895</c:v>
                </c:pt>
                <c:pt idx="3268">
                  <c:v>895</c:v>
                </c:pt>
                <c:pt idx="3269">
                  <c:v>893</c:v>
                </c:pt>
                <c:pt idx="3270">
                  <c:v>894</c:v>
                </c:pt>
                <c:pt idx="3271">
                  <c:v>896</c:v>
                </c:pt>
                <c:pt idx="3272">
                  <c:v>895</c:v>
                </c:pt>
                <c:pt idx="3273">
                  <c:v>894</c:v>
                </c:pt>
                <c:pt idx="3274">
                  <c:v>895</c:v>
                </c:pt>
                <c:pt idx="3275">
                  <c:v>896</c:v>
                </c:pt>
                <c:pt idx="3276">
                  <c:v>896</c:v>
                </c:pt>
                <c:pt idx="3277">
                  <c:v>898</c:v>
                </c:pt>
                <c:pt idx="3278">
                  <c:v>899</c:v>
                </c:pt>
                <c:pt idx="3279">
                  <c:v>898</c:v>
                </c:pt>
                <c:pt idx="3280">
                  <c:v>899</c:v>
                </c:pt>
                <c:pt idx="3281">
                  <c:v>900</c:v>
                </c:pt>
                <c:pt idx="3282">
                  <c:v>899</c:v>
                </c:pt>
                <c:pt idx="3283">
                  <c:v>900</c:v>
                </c:pt>
                <c:pt idx="3284">
                  <c:v>900</c:v>
                </c:pt>
                <c:pt idx="3285">
                  <c:v>899</c:v>
                </c:pt>
                <c:pt idx="3286">
                  <c:v>899</c:v>
                </c:pt>
                <c:pt idx="3287">
                  <c:v>901</c:v>
                </c:pt>
                <c:pt idx="3288">
                  <c:v>899</c:v>
                </c:pt>
                <c:pt idx="3289">
                  <c:v>899</c:v>
                </c:pt>
                <c:pt idx="3290">
                  <c:v>900</c:v>
                </c:pt>
                <c:pt idx="3291">
                  <c:v>898</c:v>
                </c:pt>
                <c:pt idx="3292">
                  <c:v>899</c:v>
                </c:pt>
                <c:pt idx="3293">
                  <c:v>900</c:v>
                </c:pt>
                <c:pt idx="3294">
                  <c:v>899</c:v>
                </c:pt>
                <c:pt idx="3295">
                  <c:v>899</c:v>
                </c:pt>
                <c:pt idx="3296">
                  <c:v>900</c:v>
                </c:pt>
                <c:pt idx="3297">
                  <c:v>900</c:v>
                </c:pt>
                <c:pt idx="3298">
                  <c:v>899</c:v>
                </c:pt>
                <c:pt idx="3299">
                  <c:v>900</c:v>
                </c:pt>
                <c:pt idx="3300">
                  <c:v>899</c:v>
                </c:pt>
                <c:pt idx="3301">
                  <c:v>899</c:v>
                </c:pt>
                <c:pt idx="3302">
                  <c:v>900</c:v>
                </c:pt>
                <c:pt idx="3303">
                  <c:v>900</c:v>
                </c:pt>
                <c:pt idx="3304">
                  <c:v>899</c:v>
                </c:pt>
                <c:pt idx="3305">
                  <c:v>899</c:v>
                </c:pt>
                <c:pt idx="3306">
                  <c:v>899</c:v>
                </c:pt>
                <c:pt idx="3307">
                  <c:v>899</c:v>
                </c:pt>
                <c:pt idx="3308">
                  <c:v>899</c:v>
                </c:pt>
                <c:pt idx="3309">
                  <c:v>899</c:v>
                </c:pt>
                <c:pt idx="3310">
                  <c:v>899</c:v>
                </c:pt>
                <c:pt idx="3311">
                  <c:v>899</c:v>
                </c:pt>
                <c:pt idx="3312">
                  <c:v>900</c:v>
                </c:pt>
                <c:pt idx="3313">
                  <c:v>898</c:v>
                </c:pt>
                <c:pt idx="3314">
                  <c:v>900</c:v>
                </c:pt>
                <c:pt idx="3315">
                  <c:v>900</c:v>
                </c:pt>
                <c:pt idx="3316">
                  <c:v>899</c:v>
                </c:pt>
                <c:pt idx="3317">
                  <c:v>899</c:v>
                </c:pt>
                <c:pt idx="3318">
                  <c:v>899</c:v>
                </c:pt>
                <c:pt idx="3319">
                  <c:v>899</c:v>
                </c:pt>
                <c:pt idx="3320">
                  <c:v>899</c:v>
                </c:pt>
                <c:pt idx="3321">
                  <c:v>899</c:v>
                </c:pt>
                <c:pt idx="3322">
                  <c:v>897</c:v>
                </c:pt>
                <c:pt idx="3323">
                  <c:v>899</c:v>
                </c:pt>
                <c:pt idx="3324">
                  <c:v>899</c:v>
                </c:pt>
                <c:pt idx="3325">
                  <c:v>899</c:v>
                </c:pt>
                <c:pt idx="3326">
                  <c:v>899</c:v>
                </c:pt>
                <c:pt idx="3327">
                  <c:v>899</c:v>
                </c:pt>
                <c:pt idx="3328">
                  <c:v>900</c:v>
                </c:pt>
                <c:pt idx="3329">
                  <c:v>899</c:v>
                </c:pt>
                <c:pt idx="3330">
                  <c:v>899</c:v>
                </c:pt>
                <c:pt idx="3331">
                  <c:v>898</c:v>
                </c:pt>
                <c:pt idx="3332">
                  <c:v>898</c:v>
                </c:pt>
                <c:pt idx="3333">
                  <c:v>898</c:v>
                </c:pt>
                <c:pt idx="3334">
                  <c:v>900</c:v>
                </c:pt>
                <c:pt idx="3335">
                  <c:v>899</c:v>
                </c:pt>
                <c:pt idx="3336">
                  <c:v>899</c:v>
                </c:pt>
                <c:pt idx="3337">
                  <c:v>899</c:v>
                </c:pt>
                <c:pt idx="3338">
                  <c:v>899</c:v>
                </c:pt>
                <c:pt idx="3339">
                  <c:v>899</c:v>
                </c:pt>
                <c:pt idx="3340">
                  <c:v>899</c:v>
                </c:pt>
                <c:pt idx="3341">
                  <c:v>898</c:v>
                </c:pt>
                <c:pt idx="3342">
                  <c:v>899</c:v>
                </c:pt>
                <c:pt idx="3343">
                  <c:v>900</c:v>
                </c:pt>
                <c:pt idx="3344">
                  <c:v>897</c:v>
                </c:pt>
                <c:pt idx="3345">
                  <c:v>900</c:v>
                </c:pt>
                <c:pt idx="3346">
                  <c:v>900</c:v>
                </c:pt>
                <c:pt idx="3347">
                  <c:v>899</c:v>
                </c:pt>
                <c:pt idx="3348">
                  <c:v>899</c:v>
                </c:pt>
                <c:pt idx="3349">
                  <c:v>899</c:v>
                </c:pt>
                <c:pt idx="3350">
                  <c:v>899</c:v>
                </c:pt>
                <c:pt idx="3351">
                  <c:v>899</c:v>
                </c:pt>
                <c:pt idx="3352">
                  <c:v>899</c:v>
                </c:pt>
                <c:pt idx="3353">
                  <c:v>899</c:v>
                </c:pt>
                <c:pt idx="3354">
                  <c:v>900</c:v>
                </c:pt>
                <c:pt idx="3355">
                  <c:v>898</c:v>
                </c:pt>
                <c:pt idx="3356">
                  <c:v>898</c:v>
                </c:pt>
                <c:pt idx="3357">
                  <c:v>899</c:v>
                </c:pt>
                <c:pt idx="3358">
                  <c:v>899</c:v>
                </c:pt>
                <c:pt idx="3359">
                  <c:v>899</c:v>
                </c:pt>
                <c:pt idx="3360">
                  <c:v>899</c:v>
                </c:pt>
                <c:pt idx="3361">
                  <c:v>899</c:v>
                </c:pt>
                <c:pt idx="3362">
                  <c:v>899</c:v>
                </c:pt>
                <c:pt idx="3363">
                  <c:v>899</c:v>
                </c:pt>
                <c:pt idx="3364">
                  <c:v>899</c:v>
                </c:pt>
                <c:pt idx="3365">
                  <c:v>899</c:v>
                </c:pt>
                <c:pt idx="3366">
                  <c:v>898</c:v>
                </c:pt>
                <c:pt idx="3367">
                  <c:v>899</c:v>
                </c:pt>
                <c:pt idx="3368">
                  <c:v>898</c:v>
                </c:pt>
                <c:pt idx="3369">
                  <c:v>897</c:v>
                </c:pt>
                <c:pt idx="3370">
                  <c:v>898</c:v>
                </c:pt>
                <c:pt idx="3371">
                  <c:v>898</c:v>
                </c:pt>
                <c:pt idx="3372">
                  <c:v>897</c:v>
                </c:pt>
                <c:pt idx="3373">
                  <c:v>897</c:v>
                </c:pt>
                <c:pt idx="3374">
                  <c:v>896</c:v>
                </c:pt>
                <c:pt idx="3375">
                  <c:v>894</c:v>
                </c:pt>
                <c:pt idx="3376">
                  <c:v>895</c:v>
                </c:pt>
                <c:pt idx="3377">
                  <c:v>895</c:v>
                </c:pt>
                <c:pt idx="3378">
                  <c:v>895</c:v>
                </c:pt>
                <c:pt idx="3379">
                  <c:v>894</c:v>
                </c:pt>
                <c:pt idx="3380">
                  <c:v>895</c:v>
                </c:pt>
                <c:pt idx="3381">
                  <c:v>894</c:v>
                </c:pt>
                <c:pt idx="3382">
                  <c:v>893</c:v>
                </c:pt>
                <c:pt idx="3383">
                  <c:v>895</c:v>
                </c:pt>
                <c:pt idx="3384">
                  <c:v>894</c:v>
                </c:pt>
                <c:pt idx="3385">
                  <c:v>893</c:v>
                </c:pt>
                <c:pt idx="3386">
                  <c:v>893</c:v>
                </c:pt>
                <c:pt idx="3387">
                  <c:v>894</c:v>
                </c:pt>
                <c:pt idx="3388">
                  <c:v>894</c:v>
                </c:pt>
                <c:pt idx="3389">
                  <c:v>894</c:v>
                </c:pt>
                <c:pt idx="3390">
                  <c:v>894</c:v>
                </c:pt>
                <c:pt idx="3391">
                  <c:v>894</c:v>
                </c:pt>
                <c:pt idx="3392">
                  <c:v>894</c:v>
                </c:pt>
                <c:pt idx="3393">
                  <c:v>894</c:v>
                </c:pt>
                <c:pt idx="3394">
                  <c:v>893</c:v>
                </c:pt>
                <c:pt idx="3395">
                  <c:v>895</c:v>
                </c:pt>
                <c:pt idx="3396">
                  <c:v>894</c:v>
                </c:pt>
                <c:pt idx="3397">
                  <c:v>894</c:v>
                </c:pt>
                <c:pt idx="3398">
                  <c:v>894</c:v>
                </c:pt>
                <c:pt idx="3399">
                  <c:v>894</c:v>
                </c:pt>
                <c:pt idx="3400">
                  <c:v>894</c:v>
                </c:pt>
                <c:pt idx="3401">
                  <c:v>894</c:v>
                </c:pt>
                <c:pt idx="3402">
                  <c:v>894</c:v>
                </c:pt>
                <c:pt idx="3403">
                  <c:v>894</c:v>
                </c:pt>
                <c:pt idx="3404">
                  <c:v>894</c:v>
                </c:pt>
                <c:pt idx="3405">
                  <c:v>894</c:v>
                </c:pt>
                <c:pt idx="3406">
                  <c:v>893</c:v>
                </c:pt>
                <c:pt idx="3407">
                  <c:v>894</c:v>
                </c:pt>
                <c:pt idx="3408">
                  <c:v>893</c:v>
                </c:pt>
                <c:pt idx="3409">
                  <c:v>894</c:v>
                </c:pt>
                <c:pt idx="3410">
                  <c:v>894</c:v>
                </c:pt>
                <c:pt idx="3411">
                  <c:v>895</c:v>
                </c:pt>
                <c:pt idx="3412">
                  <c:v>894</c:v>
                </c:pt>
                <c:pt idx="3413">
                  <c:v>893</c:v>
                </c:pt>
                <c:pt idx="3414">
                  <c:v>895</c:v>
                </c:pt>
                <c:pt idx="3415">
                  <c:v>895</c:v>
                </c:pt>
                <c:pt idx="3416">
                  <c:v>894</c:v>
                </c:pt>
                <c:pt idx="3417">
                  <c:v>894</c:v>
                </c:pt>
                <c:pt idx="3418">
                  <c:v>894</c:v>
                </c:pt>
                <c:pt idx="3419">
                  <c:v>893</c:v>
                </c:pt>
                <c:pt idx="3420">
                  <c:v>894</c:v>
                </c:pt>
                <c:pt idx="3421">
                  <c:v>894</c:v>
                </c:pt>
                <c:pt idx="3422">
                  <c:v>893</c:v>
                </c:pt>
                <c:pt idx="3423">
                  <c:v>895</c:v>
                </c:pt>
                <c:pt idx="3424">
                  <c:v>894</c:v>
                </c:pt>
                <c:pt idx="3425">
                  <c:v>893</c:v>
                </c:pt>
                <c:pt idx="3426">
                  <c:v>895</c:v>
                </c:pt>
                <c:pt idx="3427">
                  <c:v>894</c:v>
                </c:pt>
                <c:pt idx="3428">
                  <c:v>893</c:v>
                </c:pt>
                <c:pt idx="3429">
                  <c:v>894</c:v>
                </c:pt>
                <c:pt idx="3430">
                  <c:v>894</c:v>
                </c:pt>
                <c:pt idx="3431">
                  <c:v>894</c:v>
                </c:pt>
                <c:pt idx="3432">
                  <c:v>894</c:v>
                </c:pt>
                <c:pt idx="3433">
                  <c:v>895</c:v>
                </c:pt>
                <c:pt idx="3434">
                  <c:v>894</c:v>
                </c:pt>
                <c:pt idx="3435">
                  <c:v>894</c:v>
                </c:pt>
                <c:pt idx="3436">
                  <c:v>894</c:v>
                </c:pt>
                <c:pt idx="3437">
                  <c:v>893</c:v>
                </c:pt>
                <c:pt idx="3438">
                  <c:v>894</c:v>
                </c:pt>
                <c:pt idx="3439">
                  <c:v>893</c:v>
                </c:pt>
                <c:pt idx="3440">
                  <c:v>894</c:v>
                </c:pt>
                <c:pt idx="3441">
                  <c:v>893</c:v>
                </c:pt>
                <c:pt idx="3442">
                  <c:v>895</c:v>
                </c:pt>
                <c:pt idx="3443">
                  <c:v>894</c:v>
                </c:pt>
                <c:pt idx="3444">
                  <c:v>894</c:v>
                </c:pt>
                <c:pt idx="3445">
                  <c:v>894</c:v>
                </c:pt>
                <c:pt idx="3446">
                  <c:v>894</c:v>
                </c:pt>
                <c:pt idx="3447">
                  <c:v>893</c:v>
                </c:pt>
                <c:pt idx="3448">
                  <c:v>895</c:v>
                </c:pt>
                <c:pt idx="3449">
                  <c:v>894</c:v>
                </c:pt>
                <c:pt idx="3450">
                  <c:v>892</c:v>
                </c:pt>
                <c:pt idx="3451">
                  <c:v>894</c:v>
                </c:pt>
                <c:pt idx="3452">
                  <c:v>896</c:v>
                </c:pt>
                <c:pt idx="3453">
                  <c:v>894</c:v>
                </c:pt>
                <c:pt idx="3454">
                  <c:v>894</c:v>
                </c:pt>
                <c:pt idx="3455">
                  <c:v>895</c:v>
                </c:pt>
                <c:pt idx="3456">
                  <c:v>894</c:v>
                </c:pt>
                <c:pt idx="3457">
                  <c:v>894</c:v>
                </c:pt>
                <c:pt idx="3458">
                  <c:v>895</c:v>
                </c:pt>
                <c:pt idx="3459">
                  <c:v>895</c:v>
                </c:pt>
                <c:pt idx="3460">
                  <c:v>894</c:v>
                </c:pt>
                <c:pt idx="3461">
                  <c:v>894</c:v>
                </c:pt>
                <c:pt idx="3462">
                  <c:v>894</c:v>
                </c:pt>
                <c:pt idx="3463">
                  <c:v>894</c:v>
                </c:pt>
                <c:pt idx="3464">
                  <c:v>895</c:v>
                </c:pt>
                <c:pt idx="3465">
                  <c:v>892</c:v>
                </c:pt>
                <c:pt idx="3466">
                  <c:v>895</c:v>
                </c:pt>
                <c:pt idx="3467">
                  <c:v>895</c:v>
                </c:pt>
                <c:pt idx="3468">
                  <c:v>895</c:v>
                </c:pt>
                <c:pt idx="3469">
                  <c:v>893</c:v>
                </c:pt>
                <c:pt idx="3470">
                  <c:v>895</c:v>
                </c:pt>
                <c:pt idx="3471">
                  <c:v>894</c:v>
                </c:pt>
                <c:pt idx="3472">
                  <c:v>894</c:v>
                </c:pt>
                <c:pt idx="3473">
                  <c:v>895</c:v>
                </c:pt>
                <c:pt idx="3474">
                  <c:v>896</c:v>
                </c:pt>
                <c:pt idx="3475">
                  <c:v>893</c:v>
                </c:pt>
                <c:pt idx="3476">
                  <c:v>894</c:v>
                </c:pt>
                <c:pt idx="3477">
                  <c:v>895</c:v>
                </c:pt>
                <c:pt idx="3478">
                  <c:v>893</c:v>
                </c:pt>
                <c:pt idx="3479">
                  <c:v>895</c:v>
                </c:pt>
                <c:pt idx="3480">
                  <c:v>895</c:v>
                </c:pt>
                <c:pt idx="3481">
                  <c:v>894</c:v>
                </c:pt>
                <c:pt idx="3482">
                  <c:v>894</c:v>
                </c:pt>
                <c:pt idx="3483">
                  <c:v>894</c:v>
                </c:pt>
                <c:pt idx="3484">
                  <c:v>894</c:v>
                </c:pt>
                <c:pt idx="3485">
                  <c:v>896</c:v>
                </c:pt>
                <c:pt idx="3486">
                  <c:v>895</c:v>
                </c:pt>
                <c:pt idx="3487">
                  <c:v>894</c:v>
                </c:pt>
                <c:pt idx="3488">
                  <c:v>894</c:v>
                </c:pt>
                <c:pt idx="3489">
                  <c:v>895</c:v>
                </c:pt>
                <c:pt idx="3490">
                  <c:v>895</c:v>
                </c:pt>
                <c:pt idx="3491">
                  <c:v>893</c:v>
                </c:pt>
                <c:pt idx="3492">
                  <c:v>893</c:v>
                </c:pt>
                <c:pt idx="3493">
                  <c:v>894</c:v>
                </c:pt>
                <c:pt idx="3494">
                  <c:v>894</c:v>
                </c:pt>
                <c:pt idx="3495">
                  <c:v>894</c:v>
                </c:pt>
                <c:pt idx="3496">
                  <c:v>894</c:v>
                </c:pt>
                <c:pt idx="3497">
                  <c:v>894</c:v>
                </c:pt>
                <c:pt idx="3498">
                  <c:v>895</c:v>
                </c:pt>
                <c:pt idx="3499">
                  <c:v>895</c:v>
                </c:pt>
                <c:pt idx="3500">
                  <c:v>894</c:v>
                </c:pt>
                <c:pt idx="3501">
                  <c:v>895</c:v>
                </c:pt>
                <c:pt idx="3502">
                  <c:v>895</c:v>
                </c:pt>
                <c:pt idx="3503">
                  <c:v>893</c:v>
                </c:pt>
                <c:pt idx="3504">
                  <c:v>895</c:v>
                </c:pt>
                <c:pt idx="3505">
                  <c:v>896</c:v>
                </c:pt>
                <c:pt idx="3506">
                  <c:v>895</c:v>
                </c:pt>
                <c:pt idx="3507">
                  <c:v>895</c:v>
                </c:pt>
                <c:pt idx="3508">
                  <c:v>896</c:v>
                </c:pt>
                <c:pt idx="3509">
                  <c:v>894</c:v>
                </c:pt>
                <c:pt idx="3510">
                  <c:v>894</c:v>
                </c:pt>
                <c:pt idx="3511">
                  <c:v>895</c:v>
                </c:pt>
                <c:pt idx="3512">
                  <c:v>895</c:v>
                </c:pt>
                <c:pt idx="3513">
                  <c:v>894</c:v>
                </c:pt>
                <c:pt idx="3514">
                  <c:v>893</c:v>
                </c:pt>
                <c:pt idx="3515">
                  <c:v>894</c:v>
                </c:pt>
                <c:pt idx="3516">
                  <c:v>894</c:v>
                </c:pt>
                <c:pt idx="3517">
                  <c:v>895</c:v>
                </c:pt>
                <c:pt idx="3518">
                  <c:v>895</c:v>
                </c:pt>
                <c:pt idx="3519">
                  <c:v>894</c:v>
                </c:pt>
                <c:pt idx="3520">
                  <c:v>894</c:v>
                </c:pt>
                <c:pt idx="3521">
                  <c:v>895</c:v>
                </c:pt>
                <c:pt idx="3522">
                  <c:v>894</c:v>
                </c:pt>
                <c:pt idx="3523">
                  <c:v>895</c:v>
                </c:pt>
                <c:pt idx="3524">
                  <c:v>894</c:v>
                </c:pt>
                <c:pt idx="3525">
                  <c:v>894</c:v>
                </c:pt>
                <c:pt idx="3526">
                  <c:v>894</c:v>
                </c:pt>
                <c:pt idx="3527">
                  <c:v>896</c:v>
                </c:pt>
                <c:pt idx="3528">
                  <c:v>895</c:v>
                </c:pt>
                <c:pt idx="3529">
                  <c:v>894</c:v>
                </c:pt>
                <c:pt idx="3530">
                  <c:v>895</c:v>
                </c:pt>
                <c:pt idx="3531">
                  <c:v>894</c:v>
                </c:pt>
                <c:pt idx="3532">
                  <c:v>895</c:v>
                </c:pt>
                <c:pt idx="3533">
                  <c:v>896</c:v>
                </c:pt>
                <c:pt idx="3534">
                  <c:v>895</c:v>
                </c:pt>
                <c:pt idx="3535">
                  <c:v>897</c:v>
                </c:pt>
                <c:pt idx="3536">
                  <c:v>897</c:v>
                </c:pt>
                <c:pt idx="3537">
                  <c:v>897</c:v>
                </c:pt>
                <c:pt idx="3538">
                  <c:v>898</c:v>
                </c:pt>
                <c:pt idx="3539">
                  <c:v>899</c:v>
                </c:pt>
                <c:pt idx="3540">
                  <c:v>898</c:v>
                </c:pt>
                <c:pt idx="3541">
                  <c:v>899</c:v>
                </c:pt>
                <c:pt idx="3542">
                  <c:v>899</c:v>
                </c:pt>
                <c:pt idx="3543">
                  <c:v>899</c:v>
                </c:pt>
                <c:pt idx="3544">
                  <c:v>899</c:v>
                </c:pt>
                <c:pt idx="3545">
                  <c:v>900</c:v>
                </c:pt>
                <c:pt idx="3546">
                  <c:v>900</c:v>
                </c:pt>
                <c:pt idx="3547">
                  <c:v>899</c:v>
                </c:pt>
                <c:pt idx="3548">
                  <c:v>900</c:v>
                </c:pt>
                <c:pt idx="3549">
                  <c:v>900</c:v>
                </c:pt>
                <c:pt idx="3550">
                  <c:v>899</c:v>
                </c:pt>
                <c:pt idx="3551">
                  <c:v>900</c:v>
                </c:pt>
                <c:pt idx="3552">
                  <c:v>899</c:v>
                </c:pt>
                <c:pt idx="3553">
                  <c:v>899</c:v>
                </c:pt>
                <c:pt idx="3554">
                  <c:v>900</c:v>
                </c:pt>
                <c:pt idx="3555">
                  <c:v>899</c:v>
                </c:pt>
                <c:pt idx="3556">
                  <c:v>898</c:v>
                </c:pt>
                <c:pt idx="3557">
                  <c:v>899</c:v>
                </c:pt>
                <c:pt idx="3558">
                  <c:v>900</c:v>
                </c:pt>
                <c:pt idx="3559">
                  <c:v>899</c:v>
                </c:pt>
                <c:pt idx="3560">
                  <c:v>899</c:v>
                </c:pt>
                <c:pt idx="3561">
                  <c:v>899</c:v>
                </c:pt>
                <c:pt idx="3562">
                  <c:v>898</c:v>
                </c:pt>
                <c:pt idx="3563">
                  <c:v>899</c:v>
                </c:pt>
                <c:pt idx="3564">
                  <c:v>899</c:v>
                </c:pt>
                <c:pt idx="3565">
                  <c:v>899</c:v>
                </c:pt>
                <c:pt idx="3566">
                  <c:v>899</c:v>
                </c:pt>
                <c:pt idx="3567">
                  <c:v>897</c:v>
                </c:pt>
                <c:pt idx="3568">
                  <c:v>899</c:v>
                </c:pt>
                <c:pt idx="3569">
                  <c:v>898</c:v>
                </c:pt>
                <c:pt idx="3570">
                  <c:v>900</c:v>
                </c:pt>
                <c:pt idx="3571">
                  <c:v>898</c:v>
                </c:pt>
                <c:pt idx="3572">
                  <c:v>899</c:v>
                </c:pt>
                <c:pt idx="3573">
                  <c:v>900</c:v>
                </c:pt>
                <c:pt idx="3574">
                  <c:v>899</c:v>
                </c:pt>
                <c:pt idx="3575">
                  <c:v>899</c:v>
                </c:pt>
                <c:pt idx="3576">
                  <c:v>901</c:v>
                </c:pt>
                <c:pt idx="3577">
                  <c:v>899</c:v>
                </c:pt>
                <c:pt idx="3578">
                  <c:v>898</c:v>
                </c:pt>
                <c:pt idx="3579">
                  <c:v>899</c:v>
                </c:pt>
                <c:pt idx="3580">
                  <c:v>900</c:v>
                </c:pt>
                <c:pt idx="3581">
                  <c:v>898</c:v>
                </c:pt>
                <c:pt idx="3582">
                  <c:v>899</c:v>
                </c:pt>
                <c:pt idx="3583">
                  <c:v>899</c:v>
                </c:pt>
                <c:pt idx="3584">
                  <c:v>899</c:v>
                </c:pt>
                <c:pt idx="3585">
                  <c:v>899</c:v>
                </c:pt>
                <c:pt idx="3586">
                  <c:v>898</c:v>
                </c:pt>
                <c:pt idx="3587">
                  <c:v>899</c:v>
                </c:pt>
                <c:pt idx="3588">
                  <c:v>900</c:v>
                </c:pt>
                <c:pt idx="3589">
                  <c:v>898</c:v>
                </c:pt>
                <c:pt idx="3590">
                  <c:v>898</c:v>
                </c:pt>
                <c:pt idx="3591">
                  <c:v>899</c:v>
                </c:pt>
                <c:pt idx="3592">
                  <c:v>899</c:v>
                </c:pt>
                <c:pt idx="3593">
                  <c:v>898</c:v>
                </c:pt>
                <c:pt idx="3594">
                  <c:v>899</c:v>
                </c:pt>
                <c:pt idx="3595">
                  <c:v>899</c:v>
                </c:pt>
                <c:pt idx="3596">
                  <c:v>898</c:v>
                </c:pt>
                <c:pt idx="3597">
                  <c:v>899</c:v>
                </c:pt>
                <c:pt idx="3598">
                  <c:v>899</c:v>
                </c:pt>
                <c:pt idx="3599">
                  <c:v>898</c:v>
                </c:pt>
                <c:pt idx="3600">
                  <c:v>897</c:v>
                </c:pt>
                <c:pt idx="3601">
                  <c:v>898</c:v>
                </c:pt>
                <c:pt idx="3602">
                  <c:v>897</c:v>
                </c:pt>
                <c:pt idx="3603">
                  <c:v>897</c:v>
                </c:pt>
                <c:pt idx="3604">
                  <c:v>896</c:v>
                </c:pt>
                <c:pt idx="3605">
                  <c:v>895</c:v>
                </c:pt>
                <c:pt idx="3606">
                  <c:v>895</c:v>
                </c:pt>
                <c:pt idx="3607">
                  <c:v>896</c:v>
                </c:pt>
                <c:pt idx="3608">
                  <c:v>894</c:v>
                </c:pt>
                <c:pt idx="3609">
                  <c:v>894</c:v>
                </c:pt>
                <c:pt idx="3610">
                  <c:v>894</c:v>
                </c:pt>
                <c:pt idx="3611">
                  <c:v>894</c:v>
                </c:pt>
                <c:pt idx="3612">
                  <c:v>894</c:v>
                </c:pt>
                <c:pt idx="3613">
                  <c:v>894</c:v>
                </c:pt>
                <c:pt idx="3614">
                  <c:v>894</c:v>
                </c:pt>
                <c:pt idx="3615">
                  <c:v>893</c:v>
                </c:pt>
                <c:pt idx="3616">
                  <c:v>895</c:v>
                </c:pt>
                <c:pt idx="3617">
                  <c:v>893</c:v>
                </c:pt>
                <c:pt idx="3618">
                  <c:v>893</c:v>
                </c:pt>
                <c:pt idx="3619">
                  <c:v>895</c:v>
                </c:pt>
                <c:pt idx="3620">
                  <c:v>892</c:v>
                </c:pt>
                <c:pt idx="3621">
                  <c:v>893</c:v>
                </c:pt>
                <c:pt idx="3622">
                  <c:v>894</c:v>
                </c:pt>
                <c:pt idx="3623">
                  <c:v>894</c:v>
                </c:pt>
                <c:pt idx="3624">
                  <c:v>894</c:v>
                </c:pt>
                <c:pt idx="3625">
                  <c:v>894</c:v>
                </c:pt>
                <c:pt idx="3626">
                  <c:v>894</c:v>
                </c:pt>
                <c:pt idx="3627">
                  <c:v>893</c:v>
                </c:pt>
                <c:pt idx="3628">
                  <c:v>894</c:v>
                </c:pt>
                <c:pt idx="3629">
                  <c:v>895</c:v>
                </c:pt>
                <c:pt idx="3630">
                  <c:v>890</c:v>
                </c:pt>
                <c:pt idx="3631">
                  <c:v>892</c:v>
                </c:pt>
                <c:pt idx="3632">
                  <c:v>893</c:v>
                </c:pt>
                <c:pt idx="3633">
                  <c:v>894</c:v>
                </c:pt>
                <c:pt idx="3634">
                  <c:v>894</c:v>
                </c:pt>
                <c:pt idx="3635">
                  <c:v>894</c:v>
                </c:pt>
                <c:pt idx="3636">
                  <c:v>893</c:v>
                </c:pt>
                <c:pt idx="3637">
                  <c:v>894</c:v>
                </c:pt>
                <c:pt idx="3638">
                  <c:v>895</c:v>
                </c:pt>
                <c:pt idx="3639">
                  <c:v>893</c:v>
                </c:pt>
                <c:pt idx="3640">
                  <c:v>894</c:v>
                </c:pt>
                <c:pt idx="3641">
                  <c:v>894</c:v>
                </c:pt>
                <c:pt idx="3642">
                  <c:v>893</c:v>
                </c:pt>
                <c:pt idx="3643">
                  <c:v>894</c:v>
                </c:pt>
                <c:pt idx="3644">
                  <c:v>896</c:v>
                </c:pt>
                <c:pt idx="3645">
                  <c:v>893</c:v>
                </c:pt>
                <c:pt idx="3646">
                  <c:v>894</c:v>
                </c:pt>
                <c:pt idx="3647">
                  <c:v>895</c:v>
                </c:pt>
                <c:pt idx="3648">
                  <c:v>894</c:v>
                </c:pt>
                <c:pt idx="3649">
                  <c:v>893</c:v>
                </c:pt>
                <c:pt idx="3650">
                  <c:v>894</c:v>
                </c:pt>
                <c:pt idx="3651">
                  <c:v>893</c:v>
                </c:pt>
                <c:pt idx="3652">
                  <c:v>894</c:v>
                </c:pt>
                <c:pt idx="3653">
                  <c:v>893</c:v>
                </c:pt>
                <c:pt idx="3654">
                  <c:v>893</c:v>
                </c:pt>
                <c:pt idx="3655">
                  <c:v>894</c:v>
                </c:pt>
                <c:pt idx="3656">
                  <c:v>894</c:v>
                </c:pt>
                <c:pt idx="3657">
                  <c:v>894</c:v>
                </c:pt>
                <c:pt idx="3658">
                  <c:v>893</c:v>
                </c:pt>
                <c:pt idx="3659">
                  <c:v>894</c:v>
                </c:pt>
                <c:pt idx="3660">
                  <c:v>894</c:v>
                </c:pt>
                <c:pt idx="3661">
                  <c:v>893</c:v>
                </c:pt>
                <c:pt idx="3662">
                  <c:v>895</c:v>
                </c:pt>
                <c:pt idx="3663">
                  <c:v>894</c:v>
                </c:pt>
                <c:pt idx="3664">
                  <c:v>894</c:v>
                </c:pt>
                <c:pt idx="3665">
                  <c:v>894</c:v>
                </c:pt>
                <c:pt idx="3666">
                  <c:v>894</c:v>
                </c:pt>
                <c:pt idx="3667">
                  <c:v>894</c:v>
                </c:pt>
                <c:pt idx="3668">
                  <c:v>894</c:v>
                </c:pt>
                <c:pt idx="3669">
                  <c:v>894</c:v>
                </c:pt>
                <c:pt idx="3670">
                  <c:v>894</c:v>
                </c:pt>
                <c:pt idx="3671">
                  <c:v>894</c:v>
                </c:pt>
                <c:pt idx="3672">
                  <c:v>894</c:v>
                </c:pt>
                <c:pt idx="3673">
                  <c:v>894</c:v>
                </c:pt>
                <c:pt idx="3674">
                  <c:v>895</c:v>
                </c:pt>
                <c:pt idx="3675">
                  <c:v>895</c:v>
                </c:pt>
                <c:pt idx="3676">
                  <c:v>894</c:v>
                </c:pt>
                <c:pt idx="3677">
                  <c:v>896</c:v>
                </c:pt>
                <c:pt idx="3678">
                  <c:v>895</c:v>
                </c:pt>
                <c:pt idx="3679">
                  <c:v>894</c:v>
                </c:pt>
                <c:pt idx="3680">
                  <c:v>895</c:v>
                </c:pt>
                <c:pt idx="3681">
                  <c:v>896</c:v>
                </c:pt>
                <c:pt idx="3682">
                  <c:v>895</c:v>
                </c:pt>
                <c:pt idx="3683">
                  <c:v>895</c:v>
                </c:pt>
                <c:pt idx="3684">
                  <c:v>894</c:v>
                </c:pt>
                <c:pt idx="3685">
                  <c:v>895</c:v>
                </c:pt>
                <c:pt idx="3686">
                  <c:v>896</c:v>
                </c:pt>
                <c:pt idx="3687">
                  <c:v>896</c:v>
                </c:pt>
                <c:pt idx="3688">
                  <c:v>895</c:v>
                </c:pt>
                <c:pt idx="3689">
                  <c:v>895</c:v>
                </c:pt>
                <c:pt idx="3690">
                  <c:v>895</c:v>
                </c:pt>
                <c:pt idx="3691">
                  <c:v>896</c:v>
                </c:pt>
                <c:pt idx="3692">
                  <c:v>895</c:v>
                </c:pt>
                <c:pt idx="3693">
                  <c:v>897</c:v>
                </c:pt>
                <c:pt idx="3694">
                  <c:v>895</c:v>
                </c:pt>
                <c:pt idx="3695">
                  <c:v>894</c:v>
                </c:pt>
                <c:pt idx="3696">
                  <c:v>895</c:v>
                </c:pt>
                <c:pt idx="3697">
                  <c:v>896</c:v>
                </c:pt>
                <c:pt idx="3698">
                  <c:v>895</c:v>
                </c:pt>
                <c:pt idx="3699">
                  <c:v>896</c:v>
                </c:pt>
                <c:pt idx="3700">
                  <c:v>896</c:v>
                </c:pt>
                <c:pt idx="3701">
                  <c:v>895</c:v>
                </c:pt>
                <c:pt idx="3702">
                  <c:v>896</c:v>
                </c:pt>
                <c:pt idx="3703">
                  <c:v>896</c:v>
                </c:pt>
                <c:pt idx="3704">
                  <c:v>895</c:v>
                </c:pt>
                <c:pt idx="3705">
                  <c:v>895</c:v>
                </c:pt>
                <c:pt idx="3706">
                  <c:v>895</c:v>
                </c:pt>
                <c:pt idx="3707">
                  <c:v>895</c:v>
                </c:pt>
                <c:pt idx="3708">
                  <c:v>896</c:v>
                </c:pt>
                <c:pt idx="3709">
                  <c:v>896</c:v>
                </c:pt>
                <c:pt idx="3710">
                  <c:v>894</c:v>
                </c:pt>
                <c:pt idx="3711">
                  <c:v>894</c:v>
                </c:pt>
                <c:pt idx="3712">
                  <c:v>894</c:v>
                </c:pt>
                <c:pt idx="3713">
                  <c:v>894</c:v>
                </c:pt>
                <c:pt idx="3714">
                  <c:v>894</c:v>
                </c:pt>
                <c:pt idx="3715">
                  <c:v>895</c:v>
                </c:pt>
                <c:pt idx="3716">
                  <c:v>894</c:v>
                </c:pt>
                <c:pt idx="3717">
                  <c:v>893</c:v>
                </c:pt>
                <c:pt idx="3718">
                  <c:v>894</c:v>
                </c:pt>
                <c:pt idx="3719">
                  <c:v>895</c:v>
                </c:pt>
                <c:pt idx="3720">
                  <c:v>893</c:v>
                </c:pt>
                <c:pt idx="3721">
                  <c:v>894</c:v>
                </c:pt>
                <c:pt idx="3722">
                  <c:v>895</c:v>
                </c:pt>
                <c:pt idx="3723">
                  <c:v>894</c:v>
                </c:pt>
                <c:pt idx="3724">
                  <c:v>895</c:v>
                </c:pt>
                <c:pt idx="3725">
                  <c:v>895</c:v>
                </c:pt>
                <c:pt idx="3726">
                  <c:v>893</c:v>
                </c:pt>
                <c:pt idx="3727">
                  <c:v>894</c:v>
                </c:pt>
                <c:pt idx="3728">
                  <c:v>894</c:v>
                </c:pt>
                <c:pt idx="3729">
                  <c:v>893</c:v>
                </c:pt>
                <c:pt idx="3730">
                  <c:v>896</c:v>
                </c:pt>
                <c:pt idx="3731">
                  <c:v>894</c:v>
                </c:pt>
                <c:pt idx="3732">
                  <c:v>893</c:v>
                </c:pt>
                <c:pt idx="3733">
                  <c:v>894</c:v>
                </c:pt>
                <c:pt idx="3734">
                  <c:v>895</c:v>
                </c:pt>
                <c:pt idx="3735">
                  <c:v>895</c:v>
                </c:pt>
                <c:pt idx="3736">
                  <c:v>894</c:v>
                </c:pt>
                <c:pt idx="3737">
                  <c:v>894</c:v>
                </c:pt>
                <c:pt idx="3738">
                  <c:v>894</c:v>
                </c:pt>
                <c:pt idx="3739">
                  <c:v>894</c:v>
                </c:pt>
                <c:pt idx="3740">
                  <c:v>895</c:v>
                </c:pt>
                <c:pt idx="3741">
                  <c:v>894</c:v>
                </c:pt>
                <c:pt idx="3742">
                  <c:v>894</c:v>
                </c:pt>
                <c:pt idx="3743">
                  <c:v>895</c:v>
                </c:pt>
                <c:pt idx="3744">
                  <c:v>894</c:v>
                </c:pt>
                <c:pt idx="3745">
                  <c:v>894</c:v>
                </c:pt>
                <c:pt idx="3746">
                  <c:v>895</c:v>
                </c:pt>
                <c:pt idx="3747">
                  <c:v>894</c:v>
                </c:pt>
                <c:pt idx="3748">
                  <c:v>892</c:v>
                </c:pt>
                <c:pt idx="3749">
                  <c:v>894</c:v>
                </c:pt>
                <c:pt idx="3750">
                  <c:v>895</c:v>
                </c:pt>
                <c:pt idx="3751">
                  <c:v>893</c:v>
                </c:pt>
                <c:pt idx="3752">
                  <c:v>895</c:v>
                </c:pt>
                <c:pt idx="3753">
                  <c:v>894</c:v>
                </c:pt>
                <c:pt idx="3754">
                  <c:v>894</c:v>
                </c:pt>
                <c:pt idx="3755">
                  <c:v>896</c:v>
                </c:pt>
                <c:pt idx="3756">
                  <c:v>896</c:v>
                </c:pt>
                <c:pt idx="3757">
                  <c:v>896</c:v>
                </c:pt>
                <c:pt idx="3758">
                  <c:v>897</c:v>
                </c:pt>
                <c:pt idx="3759">
                  <c:v>897</c:v>
                </c:pt>
                <c:pt idx="3760">
                  <c:v>898</c:v>
                </c:pt>
                <c:pt idx="3761">
                  <c:v>899</c:v>
                </c:pt>
                <c:pt idx="3762">
                  <c:v>900</c:v>
                </c:pt>
                <c:pt idx="3763">
                  <c:v>899</c:v>
                </c:pt>
                <c:pt idx="3764">
                  <c:v>899</c:v>
                </c:pt>
                <c:pt idx="3765">
                  <c:v>899</c:v>
                </c:pt>
                <c:pt idx="3766">
                  <c:v>899</c:v>
                </c:pt>
                <c:pt idx="3767">
                  <c:v>898</c:v>
                </c:pt>
                <c:pt idx="3768">
                  <c:v>899</c:v>
                </c:pt>
                <c:pt idx="3769">
                  <c:v>898</c:v>
                </c:pt>
                <c:pt idx="3770">
                  <c:v>896</c:v>
                </c:pt>
                <c:pt idx="3771">
                  <c:v>900</c:v>
                </c:pt>
                <c:pt idx="3772">
                  <c:v>898</c:v>
                </c:pt>
                <c:pt idx="3773">
                  <c:v>897</c:v>
                </c:pt>
                <c:pt idx="3774">
                  <c:v>899</c:v>
                </c:pt>
                <c:pt idx="3775">
                  <c:v>898</c:v>
                </c:pt>
                <c:pt idx="3776">
                  <c:v>898</c:v>
                </c:pt>
                <c:pt idx="3777">
                  <c:v>898</c:v>
                </c:pt>
                <c:pt idx="3778">
                  <c:v>898</c:v>
                </c:pt>
                <c:pt idx="3779">
                  <c:v>897</c:v>
                </c:pt>
                <c:pt idx="3780">
                  <c:v>898</c:v>
                </c:pt>
                <c:pt idx="3781">
                  <c:v>898</c:v>
                </c:pt>
                <c:pt idx="3782">
                  <c:v>897</c:v>
                </c:pt>
                <c:pt idx="3783">
                  <c:v>899</c:v>
                </c:pt>
                <c:pt idx="3784">
                  <c:v>898</c:v>
                </c:pt>
                <c:pt idx="3785">
                  <c:v>897</c:v>
                </c:pt>
                <c:pt idx="3786">
                  <c:v>898</c:v>
                </c:pt>
                <c:pt idx="3787">
                  <c:v>899</c:v>
                </c:pt>
                <c:pt idx="3788">
                  <c:v>898</c:v>
                </c:pt>
                <c:pt idx="3789">
                  <c:v>898</c:v>
                </c:pt>
                <c:pt idx="3790">
                  <c:v>899</c:v>
                </c:pt>
                <c:pt idx="3791">
                  <c:v>897</c:v>
                </c:pt>
                <c:pt idx="3792">
                  <c:v>898</c:v>
                </c:pt>
                <c:pt idx="3793">
                  <c:v>898</c:v>
                </c:pt>
                <c:pt idx="3794">
                  <c:v>898</c:v>
                </c:pt>
                <c:pt idx="3795">
                  <c:v>898</c:v>
                </c:pt>
                <c:pt idx="3796">
                  <c:v>898</c:v>
                </c:pt>
                <c:pt idx="3797">
                  <c:v>898</c:v>
                </c:pt>
                <c:pt idx="3798">
                  <c:v>898</c:v>
                </c:pt>
                <c:pt idx="3799">
                  <c:v>899</c:v>
                </c:pt>
                <c:pt idx="3800">
                  <c:v>899</c:v>
                </c:pt>
                <c:pt idx="3801">
                  <c:v>898</c:v>
                </c:pt>
                <c:pt idx="3802">
                  <c:v>898</c:v>
                </c:pt>
                <c:pt idx="3803">
                  <c:v>898</c:v>
                </c:pt>
                <c:pt idx="3804">
                  <c:v>897</c:v>
                </c:pt>
                <c:pt idx="3805">
                  <c:v>898</c:v>
                </c:pt>
                <c:pt idx="3806">
                  <c:v>898</c:v>
                </c:pt>
                <c:pt idx="3807">
                  <c:v>898</c:v>
                </c:pt>
                <c:pt idx="3808">
                  <c:v>898</c:v>
                </c:pt>
                <c:pt idx="3809">
                  <c:v>898</c:v>
                </c:pt>
                <c:pt idx="3810">
                  <c:v>898</c:v>
                </c:pt>
                <c:pt idx="3811">
                  <c:v>898</c:v>
                </c:pt>
                <c:pt idx="3812">
                  <c:v>897</c:v>
                </c:pt>
                <c:pt idx="3813">
                  <c:v>898</c:v>
                </c:pt>
                <c:pt idx="3814">
                  <c:v>898</c:v>
                </c:pt>
                <c:pt idx="3815">
                  <c:v>898</c:v>
                </c:pt>
                <c:pt idx="3816">
                  <c:v>897</c:v>
                </c:pt>
                <c:pt idx="3817">
                  <c:v>897</c:v>
                </c:pt>
                <c:pt idx="3818">
                  <c:v>898</c:v>
                </c:pt>
                <c:pt idx="3819">
                  <c:v>897</c:v>
                </c:pt>
                <c:pt idx="3820">
                  <c:v>898</c:v>
                </c:pt>
                <c:pt idx="3821">
                  <c:v>899</c:v>
                </c:pt>
                <c:pt idx="3822">
                  <c:v>897</c:v>
                </c:pt>
                <c:pt idx="3823">
                  <c:v>896</c:v>
                </c:pt>
                <c:pt idx="3824">
                  <c:v>898</c:v>
                </c:pt>
                <c:pt idx="3825">
                  <c:v>898</c:v>
                </c:pt>
                <c:pt idx="3826">
                  <c:v>898</c:v>
                </c:pt>
                <c:pt idx="3827">
                  <c:v>898</c:v>
                </c:pt>
                <c:pt idx="3828">
                  <c:v>898</c:v>
                </c:pt>
                <c:pt idx="3829">
                  <c:v>898</c:v>
                </c:pt>
                <c:pt idx="3830">
                  <c:v>898</c:v>
                </c:pt>
                <c:pt idx="3831">
                  <c:v>898</c:v>
                </c:pt>
                <c:pt idx="3832">
                  <c:v>897</c:v>
                </c:pt>
                <c:pt idx="3833">
                  <c:v>898</c:v>
                </c:pt>
                <c:pt idx="3834">
                  <c:v>898</c:v>
                </c:pt>
                <c:pt idx="3835">
                  <c:v>897</c:v>
                </c:pt>
                <c:pt idx="3836">
                  <c:v>898</c:v>
                </c:pt>
                <c:pt idx="3837">
                  <c:v>898</c:v>
                </c:pt>
                <c:pt idx="3838">
                  <c:v>898</c:v>
                </c:pt>
                <c:pt idx="3839">
                  <c:v>898</c:v>
                </c:pt>
                <c:pt idx="3840">
                  <c:v>898</c:v>
                </c:pt>
                <c:pt idx="3841">
                  <c:v>897</c:v>
                </c:pt>
                <c:pt idx="3842">
                  <c:v>898</c:v>
                </c:pt>
                <c:pt idx="3843">
                  <c:v>897</c:v>
                </c:pt>
                <c:pt idx="3844">
                  <c:v>896</c:v>
                </c:pt>
                <c:pt idx="3845">
                  <c:v>896</c:v>
                </c:pt>
                <c:pt idx="3846">
                  <c:v>895</c:v>
                </c:pt>
                <c:pt idx="3847">
                  <c:v>896</c:v>
                </c:pt>
                <c:pt idx="3848">
                  <c:v>895</c:v>
                </c:pt>
                <c:pt idx="3849">
                  <c:v>895</c:v>
                </c:pt>
                <c:pt idx="3850">
                  <c:v>893</c:v>
                </c:pt>
                <c:pt idx="3851">
                  <c:v>894</c:v>
                </c:pt>
                <c:pt idx="3852">
                  <c:v>895</c:v>
                </c:pt>
                <c:pt idx="3853">
                  <c:v>893</c:v>
                </c:pt>
                <c:pt idx="3854">
                  <c:v>892</c:v>
                </c:pt>
                <c:pt idx="3855">
                  <c:v>894</c:v>
                </c:pt>
                <c:pt idx="3856">
                  <c:v>893</c:v>
                </c:pt>
                <c:pt idx="3857">
                  <c:v>894</c:v>
                </c:pt>
                <c:pt idx="3858">
                  <c:v>894</c:v>
                </c:pt>
                <c:pt idx="3859">
                  <c:v>893</c:v>
                </c:pt>
                <c:pt idx="3860">
                  <c:v>892</c:v>
                </c:pt>
                <c:pt idx="3861">
                  <c:v>893</c:v>
                </c:pt>
                <c:pt idx="3862">
                  <c:v>893</c:v>
                </c:pt>
                <c:pt idx="3863">
                  <c:v>893</c:v>
                </c:pt>
                <c:pt idx="3864">
                  <c:v>894</c:v>
                </c:pt>
                <c:pt idx="3865">
                  <c:v>894</c:v>
                </c:pt>
                <c:pt idx="3866">
                  <c:v>893</c:v>
                </c:pt>
                <c:pt idx="3867">
                  <c:v>894</c:v>
                </c:pt>
                <c:pt idx="3868">
                  <c:v>893</c:v>
                </c:pt>
                <c:pt idx="3869">
                  <c:v>893</c:v>
                </c:pt>
                <c:pt idx="3870">
                  <c:v>894</c:v>
                </c:pt>
                <c:pt idx="3871">
                  <c:v>894</c:v>
                </c:pt>
                <c:pt idx="3872">
                  <c:v>892</c:v>
                </c:pt>
                <c:pt idx="3873">
                  <c:v>894</c:v>
                </c:pt>
                <c:pt idx="3874">
                  <c:v>894</c:v>
                </c:pt>
                <c:pt idx="3875">
                  <c:v>892</c:v>
                </c:pt>
                <c:pt idx="3876">
                  <c:v>892</c:v>
                </c:pt>
                <c:pt idx="3877">
                  <c:v>894</c:v>
                </c:pt>
                <c:pt idx="3878">
                  <c:v>894</c:v>
                </c:pt>
                <c:pt idx="3879">
                  <c:v>893</c:v>
                </c:pt>
                <c:pt idx="3880">
                  <c:v>894</c:v>
                </c:pt>
                <c:pt idx="3881">
                  <c:v>893</c:v>
                </c:pt>
                <c:pt idx="3882">
                  <c:v>894</c:v>
                </c:pt>
                <c:pt idx="3883">
                  <c:v>894</c:v>
                </c:pt>
                <c:pt idx="3884">
                  <c:v>893</c:v>
                </c:pt>
                <c:pt idx="3885">
                  <c:v>892</c:v>
                </c:pt>
                <c:pt idx="3886">
                  <c:v>893</c:v>
                </c:pt>
                <c:pt idx="3887">
                  <c:v>892</c:v>
                </c:pt>
                <c:pt idx="3888">
                  <c:v>893</c:v>
                </c:pt>
                <c:pt idx="3889">
                  <c:v>896</c:v>
                </c:pt>
                <c:pt idx="3890">
                  <c:v>894</c:v>
                </c:pt>
                <c:pt idx="3891">
                  <c:v>893</c:v>
                </c:pt>
                <c:pt idx="3892">
                  <c:v>894</c:v>
                </c:pt>
                <c:pt idx="3893">
                  <c:v>894</c:v>
                </c:pt>
                <c:pt idx="3894">
                  <c:v>893</c:v>
                </c:pt>
                <c:pt idx="3895">
                  <c:v>894</c:v>
                </c:pt>
                <c:pt idx="3896">
                  <c:v>893</c:v>
                </c:pt>
                <c:pt idx="3897">
                  <c:v>893</c:v>
                </c:pt>
                <c:pt idx="3898">
                  <c:v>893</c:v>
                </c:pt>
                <c:pt idx="3899">
                  <c:v>894</c:v>
                </c:pt>
                <c:pt idx="3900">
                  <c:v>893</c:v>
                </c:pt>
                <c:pt idx="3901">
                  <c:v>893</c:v>
                </c:pt>
                <c:pt idx="3902">
                  <c:v>894</c:v>
                </c:pt>
                <c:pt idx="3903">
                  <c:v>892</c:v>
                </c:pt>
                <c:pt idx="3904">
                  <c:v>894</c:v>
                </c:pt>
                <c:pt idx="3905">
                  <c:v>894</c:v>
                </c:pt>
                <c:pt idx="3906">
                  <c:v>892</c:v>
                </c:pt>
                <c:pt idx="3907">
                  <c:v>892</c:v>
                </c:pt>
                <c:pt idx="3908">
                  <c:v>894</c:v>
                </c:pt>
                <c:pt idx="3909">
                  <c:v>893</c:v>
                </c:pt>
                <c:pt idx="3910">
                  <c:v>893</c:v>
                </c:pt>
                <c:pt idx="3911">
                  <c:v>894</c:v>
                </c:pt>
                <c:pt idx="3912">
                  <c:v>893</c:v>
                </c:pt>
                <c:pt idx="3913">
                  <c:v>894</c:v>
                </c:pt>
                <c:pt idx="3914">
                  <c:v>894</c:v>
                </c:pt>
                <c:pt idx="3915">
                  <c:v>893</c:v>
                </c:pt>
                <c:pt idx="3916">
                  <c:v>893</c:v>
                </c:pt>
                <c:pt idx="3917">
                  <c:v>893</c:v>
                </c:pt>
                <c:pt idx="3918">
                  <c:v>893</c:v>
                </c:pt>
                <c:pt idx="3919">
                  <c:v>893</c:v>
                </c:pt>
                <c:pt idx="3920">
                  <c:v>894</c:v>
                </c:pt>
                <c:pt idx="3921">
                  <c:v>894</c:v>
                </c:pt>
                <c:pt idx="3922">
                  <c:v>893</c:v>
                </c:pt>
                <c:pt idx="3923">
                  <c:v>894</c:v>
                </c:pt>
                <c:pt idx="3924">
                  <c:v>894</c:v>
                </c:pt>
                <c:pt idx="3925">
                  <c:v>893</c:v>
                </c:pt>
                <c:pt idx="3926">
                  <c:v>894</c:v>
                </c:pt>
                <c:pt idx="3927">
                  <c:v>895</c:v>
                </c:pt>
                <c:pt idx="3928">
                  <c:v>893</c:v>
                </c:pt>
                <c:pt idx="3929">
                  <c:v>893</c:v>
                </c:pt>
                <c:pt idx="3930">
                  <c:v>894</c:v>
                </c:pt>
                <c:pt idx="3931">
                  <c:v>893</c:v>
                </c:pt>
                <c:pt idx="3932">
                  <c:v>894</c:v>
                </c:pt>
                <c:pt idx="3933">
                  <c:v>894</c:v>
                </c:pt>
                <c:pt idx="3934">
                  <c:v>893</c:v>
                </c:pt>
                <c:pt idx="3935">
                  <c:v>894</c:v>
                </c:pt>
                <c:pt idx="3936">
                  <c:v>894</c:v>
                </c:pt>
                <c:pt idx="3937">
                  <c:v>893</c:v>
                </c:pt>
                <c:pt idx="3938">
                  <c:v>893</c:v>
                </c:pt>
                <c:pt idx="3939">
                  <c:v>894</c:v>
                </c:pt>
                <c:pt idx="3940">
                  <c:v>892</c:v>
                </c:pt>
                <c:pt idx="3941">
                  <c:v>894</c:v>
                </c:pt>
                <c:pt idx="3942">
                  <c:v>895</c:v>
                </c:pt>
                <c:pt idx="3943">
                  <c:v>893</c:v>
                </c:pt>
                <c:pt idx="3944">
                  <c:v>894</c:v>
                </c:pt>
                <c:pt idx="3945">
                  <c:v>894</c:v>
                </c:pt>
                <c:pt idx="3946">
                  <c:v>894</c:v>
                </c:pt>
                <c:pt idx="3947">
                  <c:v>893</c:v>
                </c:pt>
                <c:pt idx="3948">
                  <c:v>894</c:v>
                </c:pt>
                <c:pt idx="3949">
                  <c:v>893</c:v>
                </c:pt>
                <c:pt idx="3950">
                  <c:v>894</c:v>
                </c:pt>
                <c:pt idx="3951">
                  <c:v>893</c:v>
                </c:pt>
                <c:pt idx="3952">
                  <c:v>894</c:v>
                </c:pt>
                <c:pt idx="3953">
                  <c:v>894</c:v>
                </c:pt>
                <c:pt idx="3954">
                  <c:v>894</c:v>
                </c:pt>
                <c:pt idx="3955">
                  <c:v>894</c:v>
                </c:pt>
                <c:pt idx="3956">
                  <c:v>893</c:v>
                </c:pt>
                <c:pt idx="3957">
                  <c:v>894</c:v>
                </c:pt>
                <c:pt idx="3958">
                  <c:v>894</c:v>
                </c:pt>
                <c:pt idx="3959">
                  <c:v>894</c:v>
                </c:pt>
                <c:pt idx="3960">
                  <c:v>893</c:v>
                </c:pt>
                <c:pt idx="3961">
                  <c:v>894</c:v>
                </c:pt>
                <c:pt idx="3962">
                  <c:v>892</c:v>
                </c:pt>
                <c:pt idx="3963">
                  <c:v>894</c:v>
                </c:pt>
                <c:pt idx="3964">
                  <c:v>896</c:v>
                </c:pt>
                <c:pt idx="3965">
                  <c:v>893</c:v>
                </c:pt>
                <c:pt idx="3966">
                  <c:v>894</c:v>
                </c:pt>
                <c:pt idx="3967">
                  <c:v>895</c:v>
                </c:pt>
                <c:pt idx="3968">
                  <c:v>893</c:v>
                </c:pt>
                <c:pt idx="3969">
                  <c:v>894</c:v>
                </c:pt>
                <c:pt idx="3970">
                  <c:v>894</c:v>
                </c:pt>
                <c:pt idx="3971">
                  <c:v>893</c:v>
                </c:pt>
                <c:pt idx="3972">
                  <c:v>894</c:v>
                </c:pt>
                <c:pt idx="3973">
                  <c:v>894</c:v>
                </c:pt>
                <c:pt idx="3974">
                  <c:v>894</c:v>
                </c:pt>
                <c:pt idx="3975">
                  <c:v>894</c:v>
                </c:pt>
                <c:pt idx="3976">
                  <c:v>894</c:v>
                </c:pt>
                <c:pt idx="3977">
                  <c:v>894</c:v>
                </c:pt>
                <c:pt idx="3978">
                  <c:v>893</c:v>
                </c:pt>
                <c:pt idx="3979">
                  <c:v>894</c:v>
                </c:pt>
                <c:pt idx="3980">
                  <c:v>895</c:v>
                </c:pt>
                <c:pt idx="3981">
                  <c:v>894</c:v>
                </c:pt>
                <c:pt idx="3982">
                  <c:v>894</c:v>
                </c:pt>
                <c:pt idx="3983">
                  <c:v>895</c:v>
                </c:pt>
                <c:pt idx="3984">
                  <c:v>895</c:v>
                </c:pt>
                <c:pt idx="3985">
                  <c:v>896</c:v>
                </c:pt>
                <c:pt idx="3986">
                  <c:v>897</c:v>
                </c:pt>
                <c:pt idx="3987">
                  <c:v>897</c:v>
                </c:pt>
                <c:pt idx="3988">
                  <c:v>899</c:v>
                </c:pt>
                <c:pt idx="3989">
                  <c:v>899</c:v>
                </c:pt>
                <c:pt idx="3990">
                  <c:v>899</c:v>
                </c:pt>
                <c:pt idx="3991">
                  <c:v>900</c:v>
                </c:pt>
                <c:pt idx="3992">
                  <c:v>900</c:v>
                </c:pt>
                <c:pt idx="3993">
                  <c:v>899</c:v>
                </c:pt>
                <c:pt idx="3994">
                  <c:v>900</c:v>
                </c:pt>
                <c:pt idx="3995">
                  <c:v>900</c:v>
                </c:pt>
                <c:pt idx="3996">
                  <c:v>900</c:v>
                </c:pt>
                <c:pt idx="3997">
                  <c:v>900</c:v>
                </c:pt>
                <c:pt idx="3998">
                  <c:v>899</c:v>
                </c:pt>
                <c:pt idx="3999">
                  <c:v>899</c:v>
                </c:pt>
                <c:pt idx="4000">
                  <c:v>899</c:v>
                </c:pt>
                <c:pt idx="4001">
                  <c:v>900</c:v>
                </c:pt>
                <c:pt idx="4002">
                  <c:v>899</c:v>
                </c:pt>
                <c:pt idx="4003">
                  <c:v>899</c:v>
                </c:pt>
                <c:pt idx="4004">
                  <c:v>899</c:v>
                </c:pt>
                <c:pt idx="4005">
                  <c:v>900</c:v>
                </c:pt>
                <c:pt idx="4006">
                  <c:v>899</c:v>
                </c:pt>
                <c:pt idx="4007">
                  <c:v>900</c:v>
                </c:pt>
                <c:pt idx="4008">
                  <c:v>899</c:v>
                </c:pt>
                <c:pt idx="4009">
                  <c:v>899</c:v>
                </c:pt>
                <c:pt idx="4010">
                  <c:v>899</c:v>
                </c:pt>
                <c:pt idx="4011">
                  <c:v>900</c:v>
                </c:pt>
                <c:pt idx="4012">
                  <c:v>899</c:v>
                </c:pt>
                <c:pt idx="4013">
                  <c:v>899</c:v>
                </c:pt>
                <c:pt idx="4014">
                  <c:v>900</c:v>
                </c:pt>
                <c:pt idx="4015">
                  <c:v>898</c:v>
                </c:pt>
                <c:pt idx="4016">
                  <c:v>900</c:v>
                </c:pt>
                <c:pt idx="4017">
                  <c:v>900</c:v>
                </c:pt>
                <c:pt idx="4018">
                  <c:v>899</c:v>
                </c:pt>
                <c:pt idx="4019">
                  <c:v>899</c:v>
                </c:pt>
                <c:pt idx="4020">
                  <c:v>900</c:v>
                </c:pt>
                <c:pt idx="4021">
                  <c:v>899</c:v>
                </c:pt>
                <c:pt idx="4022">
                  <c:v>899</c:v>
                </c:pt>
                <c:pt idx="4023">
                  <c:v>900</c:v>
                </c:pt>
                <c:pt idx="4024">
                  <c:v>899</c:v>
                </c:pt>
                <c:pt idx="4025">
                  <c:v>899</c:v>
                </c:pt>
                <c:pt idx="4026">
                  <c:v>900</c:v>
                </c:pt>
                <c:pt idx="4027">
                  <c:v>900</c:v>
                </c:pt>
                <c:pt idx="4028">
                  <c:v>899</c:v>
                </c:pt>
                <c:pt idx="4029">
                  <c:v>899</c:v>
                </c:pt>
                <c:pt idx="4030">
                  <c:v>899</c:v>
                </c:pt>
                <c:pt idx="4031">
                  <c:v>898</c:v>
                </c:pt>
                <c:pt idx="4032">
                  <c:v>899</c:v>
                </c:pt>
                <c:pt idx="4033">
                  <c:v>899</c:v>
                </c:pt>
                <c:pt idx="4034">
                  <c:v>899</c:v>
                </c:pt>
                <c:pt idx="4035">
                  <c:v>898</c:v>
                </c:pt>
                <c:pt idx="4036">
                  <c:v>900</c:v>
                </c:pt>
                <c:pt idx="4037">
                  <c:v>898</c:v>
                </c:pt>
                <c:pt idx="4038">
                  <c:v>899</c:v>
                </c:pt>
                <c:pt idx="4039">
                  <c:v>900</c:v>
                </c:pt>
                <c:pt idx="4040">
                  <c:v>899</c:v>
                </c:pt>
                <c:pt idx="4041">
                  <c:v>899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DE2-4420-A6D3-57C46E3F5ED4}"/>
            </c:ext>
          </c:extLst>
        </c:ser>
        <c:ser>
          <c:idx val="2"/>
          <c:order val="2"/>
          <c:tx>
            <c:strRef>
              <c:f>one!$G$1</c:f>
              <c:strCache>
                <c:ptCount val="1"/>
                <c:pt idx="0">
                  <c:v>ldr3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one!$A$2:$A$4043</c:f>
              <c:numCache>
                <c:formatCode>General</c:formatCode>
                <c:ptCount val="40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1.0000228881835938E-2</c:v>
                </c:pt>
                <c:pt idx="10">
                  <c:v>1.0000228881835938E-2</c:v>
                </c:pt>
                <c:pt idx="11">
                  <c:v>1.0000228881835938E-2</c:v>
                </c:pt>
                <c:pt idx="12">
                  <c:v>1.0000228881835938E-2</c:v>
                </c:pt>
                <c:pt idx="13">
                  <c:v>1.0000228881835938E-2</c:v>
                </c:pt>
                <c:pt idx="14">
                  <c:v>1.0000228881835938E-2</c:v>
                </c:pt>
                <c:pt idx="15">
                  <c:v>1.0000228881835938E-2</c:v>
                </c:pt>
                <c:pt idx="16">
                  <c:v>1.0000228881835938E-2</c:v>
                </c:pt>
                <c:pt idx="17">
                  <c:v>1.0000228881835938E-2</c:v>
                </c:pt>
                <c:pt idx="18">
                  <c:v>1.0000228881835938E-2</c:v>
                </c:pt>
                <c:pt idx="19">
                  <c:v>1.0000228881835938E-2</c:v>
                </c:pt>
                <c:pt idx="20">
                  <c:v>1.0000228881835938E-2</c:v>
                </c:pt>
                <c:pt idx="21">
                  <c:v>1.0000228881835938E-2</c:v>
                </c:pt>
                <c:pt idx="22">
                  <c:v>1.0000228881835938E-2</c:v>
                </c:pt>
                <c:pt idx="23">
                  <c:v>1.0000228881835938E-2</c:v>
                </c:pt>
                <c:pt idx="24">
                  <c:v>1.0000228881835938E-2</c:v>
                </c:pt>
                <c:pt idx="25">
                  <c:v>1.0000228881835938E-2</c:v>
                </c:pt>
                <c:pt idx="26">
                  <c:v>1.0000228881835938E-2</c:v>
                </c:pt>
                <c:pt idx="27">
                  <c:v>1.0000228881835938E-2</c:v>
                </c:pt>
                <c:pt idx="28">
                  <c:v>1.0000228881835938E-2</c:v>
                </c:pt>
                <c:pt idx="29">
                  <c:v>1.0000228881835938E-2</c:v>
                </c:pt>
                <c:pt idx="30">
                  <c:v>1.0000228881835938E-2</c:v>
                </c:pt>
                <c:pt idx="31">
                  <c:v>1.0000228881835938E-2</c:v>
                </c:pt>
                <c:pt idx="32">
                  <c:v>1.0000228881835938E-2</c:v>
                </c:pt>
                <c:pt idx="33">
                  <c:v>1.0000228881835938E-2</c:v>
                </c:pt>
                <c:pt idx="34">
                  <c:v>1.0000228881835938E-2</c:v>
                </c:pt>
                <c:pt idx="35">
                  <c:v>1.0000228881835938E-2</c:v>
                </c:pt>
                <c:pt idx="36">
                  <c:v>1.0000228881835938E-2</c:v>
                </c:pt>
                <c:pt idx="37">
                  <c:v>1.0000228881835938E-2</c:v>
                </c:pt>
                <c:pt idx="38">
                  <c:v>1.0000228881835938E-2</c:v>
                </c:pt>
                <c:pt idx="39">
                  <c:v>1.0000228881835938E-2</c:v>
                </c:pt>
                <c:pt idx="40">
                  <c:v>1.0000228881835938E-2</c:v>
                </c:pt>
                <c:pt idx="41">
                  <c:v>1.0000228881835938E-2</c:v>
                </c:pt>
                <c:pt idx="42">
                  <c:v>1.0000228881835938E-2</c:v>
                </c:pt>
                <c:pt idx="43">
                  <c:v>1.0000228881835938E-2</c:v>
                </c:pt>
                <c:pt idx="44">
                  <c:v>1.0000228881835938E-2</c:v>
                </c:pt>
                <c:pt idx="45">
                  <c:v>1.0000228881835938E-2</c:v>
                </c:pt>
                <c:pt idx="46">
                  <c:v>1.0000228881835938E-2</c:v>
                </c:pt>
                <c:pt idx="47">
                  <c:v>1.0000228881835938E-2</c:v>
                </c:pt>
                <c:pt idx="48">
                  <c:v>1.0000228881835938E-2</c:v>
                </c:pt>
                <c:pt idx="49">
                  <c:v>1.0000228881835938E-2</c:v>
                </c:pt>
                <c:pt idx="50">
                  <c:v>1.0000228881835938E-2</c:v>
                </c:pt>
                <c:pt idx="51">
                  <c:v>1.0000228881835938E-2</c:v>
                </c:pt>
                <c:pt idx="52">
                  <c:v>1.0000228881835938E-2</c:v>
                </c:pt>
                <c:pt idx="53">
                  <c:v>1.0000228881835938E-2</c:v>
                </c:pt>
                <c:pt idx="54">
                  <c:v>1.0000228881835938E-2</c:v>
                </c:pt>
                <c:pt idx="55">
                  <c:v>1.0000228881835938E-2</c:v>
                </c:pt>
                <c:pt idx="56">
                  <c:v>1.0000228881835938E-2</c:v>
                </c:pt>
                <c:pt idx="57">
                  <c:v>1.0000228881835938E-2</c:v>
                </c:pt>
                <c:pt idx="58">
                  <c:v>1.0000228881835938E-2</c:v>
                </c:pt>
                <c:pt idx="59">
                  <c:v>1.0000228881835938E-2</c:v>
                </c:pt>
                <c:pt idx="60">
                  <c:v>1.0000228881835938E-2</c:v>
                </c:pt>
                <c:pt idx="61">
                  <c:v>1.0000228881835938E-2</c:v>
                </c:pt>
                <c:pt idx="62">
                  <c:v>1.0000228881835938E-2</c:v>
                </c:pt>
                <c:pt idx="63">
                  <c:v>1.0000228881835938E-2</c:v>
                </c:pt>
                <c:pt idx="64">
                  <c:v>1.0000228881835938E-2</c:v>
                </c:pt>
                <c:pt idx="65">
                  <c:v>1.0000228881835938E-2</c:v>
                </c:pt>
                <c:pt idx="66">
                  <c:v>1.0000228881835938E-2</c:v>
                </c:pt>
                <c:pt idx="67">
                  <c:v>1.0000228881835938E-2</c:v>
                </c:pt>
                <c:pt idx="68">
                  <c:v>1.0000228881835938E-2</c:v>
                </c:pt>
                <c:pt idx="69">
                  <c:v>2.0000219345092773E-2</c:v>
                </c:pt>
                <c:pt idx="70">
                  <c:v>5.0000190734863281E-2</c:v>
                </c:pt>
                <c:pt idx="71">
                  <c:v>7.0000171661376953E-2</c:v>
                </c:pt>
                <c:pt idx="72">
                  <c:v>9.0000152587890625E-2</c:v>
                </c:pt>
                <c:pt idx="73">
                  <c:v>0.12000012397766113</c:v>
                </c:pt>
                <c:pt idx="74">
                  <c:v>0.1400001049041748</c:v>
                </c:pt>
                <c:pt idx="75">
                  <c:v>0.16000008583068848</c:v>
                </c:pt>
                <c:pt idx="76">
                  <c:v>0.18000006675720215</c:v>
                </c:pt>
                <c:pt idx="77">
                  <c:v>0.21000003814697266</c:v>
                </c:pt>
                <c:pt idx="78">
                  <c:v>0.23000001907348633</c:v>
                </c:pt>
                <c:pt idx="79">
                  <c:v>0.25</c:v>
                </c:pt>
                <c:pt idx="80">
                  <c:v>0.28000020980834961</c:v>
                </c:pt>
                <c:pt idx="81">
                  <c:v>0.30000019073486328</c:v>
                </c:pt>
                <c:pt idx="82">
                  <c:v>0.32000017166137695</c:v>
                </c:pt>
                <c:pt idx="83">
                  <c:v>0.35000014305114746</c:v>
                </c:pt>
                <c:pt idx="84">
                  <c:v>0.37000012397766113</c:v>
                </c:pt>
                <c:pt idx="85">
                  <c:v>0.3900001049041748</c:v>
                </c:pt>
                <c:pt idx="86">
                  <c:v>0.41000008583068848</c:v>
                </c:pt>
                <c:pt idx="87">
                  <c:v>0.44000005722045898</c:v>
                </c:pt>
                <c:pt idx="88">
                  <c:v>0.46000003814697266</c:v>
                </c:pt>
                <c:pt idx="89">
                  <c:v>0.48000001907348633</c:v>
                </c:pt>
                <c:pt idx="90">
                  <c:v>0.51000022888183594</c:v>
                </c:pt>
                <c:pt idx="91">
                  <c:v>0.53000020980834961</c:v>
                </c:pt>
                <c:pt idx="92">
                  <c:v>0.55000019073486328</c:v>
                </c:pt>
                <c:pt idx="93">
                  <c:v>0.57000017166137695</c:v>
                </c:pt>
                <c:pt idx="94">
                  <c:v>0.60000014305114746</c:v>
                </c:pt>
                <c:pt idx="95">
                  <c:v>0.62000012397766113</c:v>
                </c:pt>
                <c:pt idx="96">
                  <c:v>0.6400001049041748</c:v>
                </c:pt>
                <c:pt idx="97">
                  <c:v>0.67000007629394531</c:v>
                </c:pt>
                <c:pt idx="98">
                  <c:v>0.69000005722045898</c:v>
                </c:pt>
                <c:pt idx="99">
                  <c:v>0.71000003814697266</c:v>
                </c:pt>
                <c:pt idx="100">
                  <c:v>0.74000000953674316</c:v>
                </c:pt>
                <c:pt idx="101">
                  <c:v>0.76000022888183594</c:v>
                </c:pt>
                <c:pt idx="102">
                  <c:v>0.78000020980834961</c:v>
                </c:pt>
                <c:pt idx="103">
                  <c:v>0.80000019073486328</c:v>
                </c:pt>
                <c:pt idx="104">
                  <c:v>0.83000016212463379</c:v>
                </c:pt>
                <c:pt idx="105">
                  <c:v>0.85000014305114746</c:v>
                </c:pt>
                <c:pt idx="106">
                  <c:v>0.87000012397766113</c:v>
                </c:pt>
                <c:pt idx="107">
                  <c:v>0.90000009536743164</c:v>
                </c:pt>
                <c:pt idx="108">
                  <c:v>0.92000007629394531</c:v>
                </c:pt>
                <c:pt idx="109">
                  <c:v>0.94000005722045898</c:v>
                </c:pt>
                <c:pt idx="110">
                  <c:v>0.96000003814697266</c:v>
                </c:pt>
                <c:pt idx="111">
                  <c:v>0.99000000953674316</c:v>
                </c:pt>
                <c:pt idx="112">
                  <c:v>1.0100002288818359</c:v>
                </c:pt>
                <c:pt idx="113">
                  <c:v>1.0300002098083496</c:v>
                </c:pt>
                <c:pt idx="114">
                  <c:v>1.0600001811981201</c:v>
                </c:pt>
                <c:pt idx="115">
                  <c:v>1.0800001621246338</c:v>
                </c:pt>
                <c:pt idx="116">
                  <c:v>1.1000001430511475</c:v>
                </c:pt>
                <c:pt idx="117">
                  <c:v>1.130000114440918</c:v>
                </c:pt>
                <c:pt idx="118">
                  <c:v>1.1500000953674316</c:v>
                </c:pt>
                <c:pt idx="119">
                  <c:v>1.1700000762939453</c:v>
                </c:pt>
                <c:pt idx="120">
                  <c:v>1.190000057220459</c:v>
                </c:pt>
                <c:pt idx="121">
                  <c:v>1.2200000286102295</c:v>
                </c:pt>
                <c:pt idx="122">
                  <c:v>1.2400000095367432</c:v>
                </c:pt>
                <c:pt idx="123">
                  <c:v>1.2600002288818359</c:v>
                </c:pt>
                <c:pt idx="124">
                  <c:v>1.2900002002716064</c:v>
                </c:pt>
                <c:pt idx="125">
                  <c:v>1.3100001811981201</c:v>
                </c:pt>
                <c:pt idx="126">
                  <c:v>1.3300001621246338</c:v>
                </c:pt>
                <c:pt idx="127">
                  <c:v>1.3500001430511475</c:v>
                </c:pt>
                <c:pt idx="128">
                  <c:v>1.380000114440918</c:v>
                </c:pt>
                <c:pt idx="129">
                  <c:v>1.4000000953674316</c:v>
                </c:pt>
                <c:pt idx="130">
                  <c:v>1.4200000762939453</c:v>
                </c:pt>
                <c:pt idx="131">
                  <c:v>1.4500000476837158</c:v>
                </c:pt>
                <c:pt idx="132">
                  <c:v>1.4700000286102295</c:v>
                </c:pt>
                <c:pt idx="133">
                  <c:v>1.4900000095367432</c:v>
                </c:pt>
                <c:pt idx="134">
                  <c:v>1.5100002288818359</c:v>
                </c:pt>
                <c:pt idx="135">
                  <c:v>1.5400002002716064</c:v>
                </c:pt>
                <c:pt idx="136">
                  <c:v>1.5600001811981201</c:v>
                </c:pt>
                <c:pt idx="137">
                  <c:v>1.5800001621246338</c:v>
                </c:pt>
                <c:pt idx="138">
                  <c:v>1.6100001335144043</c:v>
                </c:pt>
                <c:pt idx="139">
                  <c:v>1.630000114440918</c:v>
                </c:pt>
                <c:pt idx="140">
                  <c:v>1.6500000953674316</c:v>
                </c:pt>
                <c:pt idx="141">
                  <c:v>1.6700000762939453</c:v>
                </c:pt>
                <c:pt idx="142">
                  <c:v>1.690000057220459</c:v>
                </c:pt>
                <c:pt idx="143">
                  <c:v>1.7200000286102295</c:v>
                </c:pt>
                <c:pt idx="144">
                  <c:v>1.7400000095367432</c:v>
                </c:pt>
                <c:pt idx="145">
                  <c:v>1.7600002288818359</c:v>
                </c:pt>
                <c:pt idx="146">
                  <c:v>1.7900002002716064</c:v>
                </c:pt>
                <c:pt idx="147">
                  <c:v>1.8100001811981201</c:v>
                </c:pt>
                <c:pt idx="148">
                  <c:v>1.8300001621246338</c:v>
                </c:pt>
                <c:pt idx="149">
                  <c:v>1.8500001430511475</c:v>
                </c:pt>
                <c:pt idx="150">
                  <c:v>1.880000114440918</c:v>
                </c:pt>
                <c:pt idx="151">
                  <c:v>1.9000000953674316</c:v>
                </c:pt>
                <c:pt idx="152">
                  <c:v>1.9200000762939453</c:v>
                </c:pt>
                <c:pt idx="153">
                  <c:v>1.9500000476837158</c:v>
                </c:pt>
                <c:pt idx="154">
                  <c:v>1.9700000286102295</c:v>
                </c:pt>
                <c:pt idx="155">
                  <c:v>1.9900000095367432</c:v>
                </c:pt>
                <c:pt idx="156">
                  <c:v>2.0100002288818359</c:v>
                </c:pt>
                <c:pt idx="157">
                  <c:v>2.0400002002716064</c:v>
                </c:pt>
                <c:pt idx="158">
                  <c:v>2.0600001811981201</c:v>
                </c:pt>
                <c:pt idx="159">
                  <c:v>2.0800001621246338</c:v>
                </c:pt>
                <c:pt idx="160">
                  <c:v>2.1100001335144043</c:v>
                </c:pt>
                <c:pt idx="161">
                  <c:v>2.130000114440918</c:v>
                </c:pt>
                <c:pt idx="162">
                  <c:v>2.1500000953674316</c:v>
                </c:pt>
                <c:pt idx="163">
                  <c:v>2.1800000667572021</c:v>
                </c:pt>
                <c:pt idx="164">
                  <c:v>2.2000000476837158</c:v>
                </c:pt>
                <c:pt idx="165">
                  <c:v>2.2200000286102295</c:v>
                </c:pt>
                <c:pt idx="166">
                  <c:v>2.2400000095367432</c:v>
                </c:pt>
                <c:pt idx="167">
                  <c:v>2.2700002193450928</c:v>
                </c:pt>
                <c:pt idx="168">
                  <c:v>2.2900002002716064</c:v>
                </c:pt>
                <c:pt idx="169">
                  <c:v>2.3100001811981201</c:v>
                </c:pt>
                <c:pt idx="170">
                  <c:v>2.3400001525878906</c:v>
                </c:pt>
                <c:pt idx="171">
                  <c:v>2.3600001335144043</c:v>
                </c:pt>
                <c:pt idx="172">
                  <c:v>2.380000114440918</c:v>
                </c:pt>
                <c:pt idx="173">
                  <c:v>2.4000000953674316</c:v>
                </c:pt>
                <c:pt idx="174">
                  <c:v>2.4300000667572021</c:v>
                </c:pt>
                <c:pt idx="175">
                  <c:v>2.4500000476837158</c:v>
                </c:pt>
                <c:pt idx="176">
                  <c:v>2.4700000286102295</c:v>
                </c:pt>
                <c:pt idx="177">
                  <c:v>2.5</c:v>
                </c:pt>
                <c:pt idx="178">
                  <c:v>2.5200002193450928</c:v>
                </c:pt>
                <c:pt idx="179">
                  <c:v>2.5400002002716064</c:v>
                </c:pt>
                <c:pt idx="180">
                  <c:v>2.570000171661377</c:v>
                </c:pt>
                <c:pt idx="181">
                  <c:v>2.5900001525878906</c:v>
                </c:pt>
                <c:pt idx="182">
                  <c:v>2.6100001335144043</c:v>
                </c:pt>
                <c:pt idx="183">
                  <c:v>2.630000114440918</c:v>
                </c:pt>
                <c:pt idx="184">
                  <c:v>2.6600000858306885</c:v>
                </c:pt>
                <c:pt idx="185">
                  <c:v>2.6800000667572021</c:v>
                </c:pt>
                <c:pt idx="186">
                  <c:v>2.7000000476837158</c:v>
                </c:pt>
                <c:pt idx="187">
                  <c:v>2.7300000190734863</c:v>
                </c:pt>
                <c:pt idx="188">
                  <c:v>2.75</c:v>
                </c:pt>
                <c:pt idx="189">
                  <c:v>2.7700002193450928</c:v>
                </c:pt>
                <c:pt idx="190">
                  <c:v>2.7900002002716064</c:v>
                </c:pt>
                <c:pt idx="191">
                  <c:v>2.820000171661377</c:v>
                </c:pt>
                <c:pt idx="192">
                  <c:v>2.8400001525878906</c:v>
                </c:pt>
                <c:pt idx="193">
                  <c:v>2.8600001335144043</c:v>
                </c:pt>
                <c:pt idx="194">
                  <c:v>2.8900001049041748</c:v>
                </c:pt>
                <c:pt idx="195">
                  <c:v>2.9100000858306885</c:v>
                </c:pt>
                <c:pt idx="196">
                  <c:v>2.9300000667572021</c:v>
                </c:pt>
                <c:pt idx="197">
                  <c:v>2.9600000381469727</c:v>
                </c:pt>
                <c:pt idx="198">
                  <c:v>2.9800000190734863</c:v>
                </c:pt>
                <c:pt idx="199">
                  <c:v>3</c:v>
                </c:pt>
                <c:pt idx="200">
                  <c:v>3.0200002193450928</c:v>
                </c:pt>
                <c:pt idx="201">
                  <c:v>3.0500001907348633</c:v>
                </c:pt>
                <c:pt idx="202">
                  <c:v>3.070000171661377</c:v>
                </c:pt>
                <c:pt idx="203">
                  <c:v>3.0900001525878906</c:v>
                </c:pt>
                <c:pt idx="204">
                  <c:v>3.1200001239776611</c:v>
                </c:pt>
                <c:pt idx="205">
                  <c:v>3.1400001049041748</c:v>
                </c:pt>
                <c:pt idx="206">
                  <c:v>3.1600000858306885</c:v>
                </c:pt>
                <c:pt idx="207">
                  <c:v>3.1800000667572021</c:v>
                </c:pt>
                <c:pt idx="208">
                  <c:v>3.2100000381469727</c:v>
                </c:pt>
                <c:pt idx="209">
                  <c:v>3.2300000190734863</c:v>
                </c:pt>
                <c:pt idx="210">
                  <c:v>3.25</c:v>
                </c:pt>
                <c:pt idx="211">
                  <c:v>3.2800002098083496</c:v>
                </c:pt>
                <c:pt idx="212">
                  <c:v>3.3000001907348633</c:v>
                </c:pt>
                <c:pt idx="213">
                  <c:v>3.320000171661377</c:v>
                </c:pt>
                <c:pt idx="214">
                  <c:v>3.3500001430511475</c:v>
                </c:pt>
                <c:pt idx="215">
                  <c:v>3.3700001239776611</c:v>
                </c:pt>
                <c:pt idx="216">
                  <c:v>3.3900001049041748</c:v>
                </c:pt>
                <c:pt idx="217">
                  <c:v>3.4100000858306885</c:v>
                </c:pt>
                <c:pt idx="218">
                  <c:v>3.440000057220459</c:v>
                </c:pt>
                <c:pt idx="219">
                  <c:v>3.4600000381469727</c:v>
                </c:pt>
                <c:pt idx="220">
                  <c:v>3.4800000190734863</c:v>
                </c:pt>
                <c:pt idx="221">
                  <c:v>3.5</c:v>
                </c:pt>
                <c:pt idx="222">
                  <c:v>3.5300002098083496</c:v>
                </c:pt>
                <c:pt idx="223">
                  <c:v>3.5500001907348633</c:v>
                </c:pt>
                <c:pt idx="224">
                  <c:v>3.570000171661377</c:v>
                </c:pt>
                <c:pt idx="225">
                  <c:v>3.6000001430511475</c:v>
                </c:pt>
                <c:pt idx="226">
                  <c:v>3.6200001239776611</c:v>
                </c:pt>
                <c:pt idx="227">
                  <c:v>3.6400001049041748</c:v>
                </c:pt>
                <c:pt idx="228">
                  <c:v>3.6600000858306885</c:v>
                </c:pt>
                <c:pt idx="229">
                  <c:v>3.690000057220459</c:v>
                </c:pt>
                <c:pt idx="230">
                  <c:v>3.7100000381469727</c:v>
                </c:pt>
                <c:pt idx="231">
                  <c:v>3.7300000190734863</c:v>
                </c:pt>
                <c:pt idx="232">
                  <c:v>3.75</c:v>
                </c:pt>
                <c:pt idx="233">
                  <c:v>3.7800002098083496</c:v>
                </c:pt>
                <c:pt idx="234">
                  <c:v>3.8000001907348633</c:v>
                </c:pt>
                <c:pt idx="235">
                  <c:v>3.820000171661377</c:v>
                </c:pt>
                <c:pt idx="236">
                  <c:v>3.8500001430511475</c:v>
                </c:pt>
                <c:pt idx="237">
                  <c:v>3.8700001239776611</c:v>
                </c:pt>
                <c:pt idx="238">
                  <c:v>3.8900001049041748</c:v>
                </c:pt>
                <c:pt idx="239">
                  <c:v>3.9100000858306885</c:v>
                </c:pt>
                <c:pt idx="240">
                  <c:v>3.940000057220459</c:v>
                </c:pt>
                <c:pt idx="241">
                  <c:v>3.9600000381469727</c:v>
                </c:pt>
                <c:pt idx="242">
                  <c:v>3.9800000190734863</c:v>
                </c:pt>
                <c:pt idx="243">
                  <c:v>4.0100002288818359</c:v>
                </c:pt>
                <c:pt idx="244">
                  <c:v>4.0300002098083496</c:v>
                </c:pt>
                <c:pt idx="245">
                  <c:v>4.0500001907348633</c:v>
                </c:pt>
                <c:pt idx="246">
                  <c:v>4.070000171661377</c:v>
                </c:pt>
                <c:pt idx="247">
                  <c:v>4.1000001430511475</c:v>
                </c:pt>
                <c:pt idx="248">
                  <c:v>4.1200001239776611</c:v>
                </c:pt>
                <c:pt idx="249">
                  <c:v>4.1400001049041748</c:v>
                </c:pt>
                <c:pt idx="250">
                  <c:v>4.1700000762939453</c:v>
                </c:pt>
                <c:pt idx="251">
                  <c:v>4.190000057220459</c:v>
                </c:pt>
                <c:pt idx="252">
                  <c:v>4.2100000381469727</c:v>
                </c:pt>
                <c:pt idx="253">
                  <c:v>4.2400000095367432</c:v>
                </c:pt>
                <c:pt idx="254">
                  <c:v>4.2600002288818359</c:v>
                </c:pt>
                <c:pt idx="255">
                  <c:v>4.2800002098083496</c:v>
                </c:pt>
                <c:pt idx="256">
                  <c:v>4.3000001907348633</c:v>
                </c:pt>
                <c:pt idx="257">
                  <c:v>4.3300001621246338</c:v>
                </c:pt>
                <c:pt idx="258">
                  <c:v>4.3500001430511475</c:v>
                </c:pt>
                <c:pt idx="259">
                  <c:v>4.3700001239776611</c:v>
                </c:pt>
                <c:pt idx="260">
                  <c:v>4.4000000953674316</c:v>
                </c:pt>
                <c:pt idx="261">
                  <c:v>4.4200000762939453</c:v>
                </c:pt>
                <c:pt idx="262">
                  <c:v>4.440000057220459</c:v>
                </c:pt>
                <c:pt idx="263">
                  <c:v>4.4600000381469727</c:v>
                </c:pt>
                <c:pt idx="264">
                  <c:v>4.4900000095367432</c:v>
                </c:pt>
                <c:pt idx="265">
                  <c:v>4.5100002288818359</c:v>
                </c:pt>
                <c:pt idx="266">
                  <c:v>4.5300002098083496</c:v>
                </c:pt>
                <c:pt idx="267">
                  <c:v>4.5600001811981201</c:v>
                </c:pt>
                <c:pt idx="268">
                  <c:v>4.5800001621246338</c:v>
                </c:pt>
                <c:pt idx="269">
                  <c:v>4.6000001430511475</c:v>
                </c:pt>
                <c:pt idx="270">
                  <c:v>4.630000114440918</c:v>
                </c:pt>
                <c:pt idx="271">
                  <c:v>4.6500000953674316</c:v>
                </c:pt>
                <c:pt idx="272">
                  <c:v>4.6700000762939453</c:v>
                </c:pt>
                <c:pt idx="273">
                  <c:v>4.690000057220459</c:v>
                </c:pt>
                <c:pt idx="274">
                  <c:v>4.7200000286102295</c:v>
                </c:pt>
                <c:pt idx="275">
                  <c:v>4.7400000095367432</c:v>
                </c:pt>
                <c:pt idx="276">
                  <c:v>4.7600002288818359</c:v>
                </c:pt>
                <c:pt idx="277">
                  <c:v>4.7900002002716064</c:v>
                </c:pt>
                <c:pt idx="278">
                  <c:v>4.8100001811981201</c:v>
                </c:pt>
                <c:pt idx="279">
                  <c:v>4.8300001621246338</c:v>
                </c:pt>
                <c:pt idx="280">
                  <c:v>4.8500001430511475</c:v>
                </c:pt>
                <c:pt idx="281">
                  <c:v>4.880000114440918</c:v>
                </c:pt>
                <c:pt idx="282">
                  <c:v>4.9000000953674316</c:v>
                </c:pt>
                <c:pt idx="283">
                  <c:v>4.9200000762939453</c:v>
                </c:pt>
                <c:pt idx="284">
                  <c:v>4.9500000476837158</c:v>
                </c:pt>
                <c:pt idx="285">
                  <c:v>4.9700000286102295</c:v>
                </c:pt>
                <c:pt idx="286">
                  <c:v>4.9900000095367432</c:v>
                </c:pt>
                <c:pt idx="287">
                  <c:v>5.0200002193450928</c:v>
                </c:pt>
                <c:pt idx="288">
                  <c:v>5.7300000190734863</c:v>
                </c:pt>
                <c:pt idx="289">
                  <c:v>5.7300000190734863</c:v>
                </c:pt>
                <c:pt idx="290">
                  <c:v>5.7300000190734863</c:v>
                </c:pt>
                <c:pt idx="291">
                  <c:v>5.7300000190734863</c:v>
                </c:pt>
                <c:pt idx="292">
                  <c:v>5.7300000190734863</c:v>
                </c:pt>
                <c:pt idx="293">
                  <c:v>5.7300000190734863</c:v>
                </c:pt>
                <c:pt idx="294">
                  <c:v>5.7300000190734863</c:v>
                </c:pt>
                <c:pt idx="295">
                  <c:v>5.7300000190734863</c:v>
                </c:pt>
                <c:pt idx="296">
                  <c:v>5.7300000190734863</c:v>
                </c:pt>
                <c:pt idx="297">
                  <c:v>5.7300000190734863</c:v>
                </c:pt>
                <c:pt idx="298">
                  <c:v>5.7300000190734863</c:v>
                </c:pt>
                <c:pt idx="299">
                  <c:v>5.7300000190734863</c:v>
                </c:pt>
                <c:pt idx="300">
                  <c:v>5.7300000190734863</c:v>
                </c:pt>
                <c:pt idx="301">
                  <c:v>5.7300000190734863</c:v>
                </c:pt>
                <c:pt idx="302">
                  <c:v>5.7300000190734863</c:v>
                </c:pt>
                <c:pt idx="303">
                  <c:v>5.7300000190734863</c:v>
                </c:pt>
                <c:pt idx="304">
                  <c:v>5.7300000190734863</c:v>
                </c:pt>
                <c:pt idx="305">
                  <c:v>5.7300000190734863</c:v>
                </c:pt>
                <c:pt idx="306">
                  <c:v>5.7300000190734863</c:v>
                </c:pt>
                <c:pt idx="307">
                  <c:v>5.7300000190734863</c:v>
                </c:pt>
                <c:pt idx="308">
                  <c:v>5.7300000190734863</c:v>
                </c:pt>
                <c:pt idx="309">
                  <c:v>5.7300000190734863</c:v>
                </c:pt>
                <c:pt idx="310">
                  <c:v>5.7300000190734863</c:v>
                </c:pt>
                <c:pt idx="311">
                  <c:v>5.7300000190734863</c:v>
                </c:pt>
                <c:pt idx="312">
                  <c:v>5.7300000190734863</c:v>
                </c:pt>
                <c:pt idx="313">
                  <c:v>5.7400000095367432</c:v>
                </c:pt>
                <c:pt idx="314">
                  <c:v>5.7400000095367432</c:v>
                </c:pt>
                <c:pt idx="315">
                  <c:v>5.7400000095367432</c:v>
                </c:pt>
                <c:pt idx="316">
                  <c:v>5.7400000095367432</c:v>
                </c:pt>
                <c:pt idx="317">
                  <c:v>5.7400000095367432</c:v>
                </c:pt>
                <c:pt idx="318">
                  <c:v>5.7400000095367432</c:v>
                </c:pt>
                <c:pt idx="319">
                  <c:v>5.75</c:v>
                </c:pt>
                <c:pt idx="320">
                  <c:v>5.7700002193450928</c:v>
                </c:pt>
                <c:pt idx="321">
                  <c:v>5.7900002002716064</c:v>
                </c:pt>
                <c:pt idx="322">
                  <c:v>5.8100001811981201</c:v>
                </c:pt>
                <c:pt idx="323">
                  <c:v>5.8400001525878906</c:v>
                </c:pt>
                <c:pt idx="324">
                  <c:v>5.8600001335144043</c:v>
                </c:pt>
                <c:pt idx="325">
                  <c:v>5.880000114440918</c:v>
                </c:pt>
                <c:pt idx="326">
                  <c:v>5.9000000953674316</c:v>
                </c:pt>
                <c:pt idx="327">
                  <c:v>5.9300000667572021</c:v>
                </c:pt>
                <c:pt idx="328">
                  <c:v>5.9500000476837158</c:v>
                </c:pt>
                <c:pt idx="329">
                  <c:v>5.9700000286102295</c:v>
                </c:pt>
                <c:pt idx="330">
                  <c:v>6</c:v>
                </c:pt>
                <c:pt idx="331">
                  <c:v>6.0200002193450928</c:v>
                </c:pt>
                <c:pt idx="332">
                  <c:v>6.0400002002716064</c:v>
                </c:pt>
                <c:pt idx="333">
                  <c:v>6.070000171661377</c:v>
                </c:pt>
                <c:pt idx="334">
                  <c:v>6.0900001525878906</c:v>
                </c:pt>
                <c:pt idx="335">
                  <c:v>6.1100001335144043</c:v>
                </c:pt>
                <c:pt idx="336">
                  <c:v>6.130000114440918</c:v>
                </c:pt>
                <c:pt idx="337">
                  <c:v>6.1600000858306885</c:v>
                </c:pt>
                <c:pt idx="338">
                  <c:v>6.1800000667572021</c:v>
                </c:pt>
                <c:pt idx="339">
                  <c:v>6.2000000476837158</c:v>
                </c:pt>
                <c:pt idx="340">
                  <c:v>6.2300000190734863</c:v>
                </c:pt>
                <c:pt idx="341">
                  <c:v>6.25</c:v>
                </c:pt>
                <c:pt idx="342">
                  <c:v>6.2700002193450928</c:v>
                </c:pt>
                <c:pt idx="343">
                  <c:v>6.2900002002716064</c:v>
                </c:pt>
                <c:pt idx="344">
                  <c:v>6.320000171661377</c:v>
                </c:pt>
                <c:pt idx="345">
                  <c:v>6.3400001525878906</c:v>
                </c:pt>
                <c:pt idx="346">
                  <c:v>6.3600001335144043</c:v>
                </c:pt>
                <c:pt idx="347">
                  <c:v>6.3900001049041748</c:v>
                </c:pt>
                <c:pt idx="348">
                  <c:v>6.4100000858306885</c:v>
                </c:pt>
                <c:pt idx="349">
                  <c:v>6.4300000667572021</c:v>
                </c:pt>
                <c:pt idx="350">
                  <c:v>6.4600000381469727</c:v>
                </c:pt>
                <c:pt idx="351">
                  <c:v>6.4800000190734863</c:v>
                </c:pt>
                <c:pt idx="352">
                  <c:v>6.5</c:v>
                </c:pt>
                <c:pt idx="353">
                  <c:v>6.5200002193450928</c:v>
                </c:pt>
                <c:pt idx="354">
                  <c:v>6.5500001907348633</c:v>
                </c:pt>
                <c:pt idx="355">
                  <c:v>6.570000171661377</c:v>
                </c:pt>
                <c:pt idx="356">
                  <c:v>6.5900001525878906</c:v>
                </c:pt>
                <c:pt idx="357">
                  <c:v>6.6200001239776611</c:v>
                </c:pt>
                <c:pt idx="358">
                  <c:v>6.6400001049041748</c:v>
                </c:pt>
                <c:pt idx="359">
                  <c:v>6.6600000858306885</c:v>
                </c:pt>
                <c:pt idx="360">
                  <c:v>6.6800000667572021</c:v>
                </c:pt>
                <c:pt idx="361">
                  <c:v>6.7100000381469727</c:v>
                </c:pt>
                <c:pt idx="362">
                  <c:v>6.7300000190734863</c:v>
                </c:pt>
                <c:pt idx="363">
                  <c:v>6.75</c:v>
                </c:pt>
                <c:pt idx="364">
                  <c:v>6.7800002098083496</c:v>
                </c:pt>
                <c:pt idx="365">
                  <c:v>6.8000001907348633</c:v>
                </c:pt>
                <c:pt idx="366">
                  <c:v>6.820000171661377</c:v>
                </c:pt>
                <c:pt idx="367">
                  <c:v>6.8500001430511475</c:v>
                </c:pt>
                <c:pt idx="368">
                  <c:v>6.8700001239776611</c:v>
                </c:pt>
                <c:pt idx="369">
                  <c:v>6.8900001049041748</c:v>
                </c:pt>
                <c:pt idx="370">
                  <c:v>6.9100000858306885</c:v>
                </c:pt>
                <c:pt idx="371">
                  <c:v>6.940000057220459</c:v>
                </c:pt>
                <c:pt idx="372">
                  <c:v>6.9600000381469727</c:v>
                </c:pt>
                <c:pt idx="373">
                  <c:v>6.9800000190734863</c:v>
                </c:pt>
                <c:pt idx="374">
                  <c:v>7.0100002288818359</c:v>
                </c:pt>
                <c:pt idx="375">
                  <c:v>7.0300002098083496</c:v>
                </c:pt>
                <c:pt idx="376">
                  <c:v>7.0500001907348633</c:v>
                </c:pt>
                <c:pt idx="377">
                  <c:v>7.0800001621246338</c:v>
                </c:pt>
                <c:pt idx="378">
                  <c:v>7.1000001430511475</c:v>
                </c:pt>
                <c:pt idx="379">
                  <c:v>7.1200001239776611</c:v>
                </c:pt>
                <c:pt idx="380">
                  <c:v>7.1400001049041748</c:v>
                </c:pt>
                <c:pt idx="381">
                  <c:v>7.1700000762939453</c:v>
                </c:pt>
                <c:pt idx="382">
                  <c:v>7.190000057220459</c:v>
                </c:pt>
                <c:pt idx="383">
                  <c:v>7.2100000381469727</c:v>
                </c:pt>
                <c:pt idx="384">
                  <c:v>7.2400000095367432</c:v>
                </c:pt>
                <c:pt idx="385">
                  <c:v>7.2600002288818359</c:v>
                </c:pt>
                <c:pt idx="386">
                  <c:v>7.2800002098083496</c:v>
                </c:pt>
                <c:pt idx="387">
                  <c:v>7.3000001907348633</c:v>
                </c:pt>
                <c:pt idx="388">
                  <c:v>7.3300001621246338</c:v>
                </c:pt>
                <c:pt idx="389">
                  <c:v>7.3500001430511475</c:v>
                </c:pt>
                <c:pt idx="390">
                  <c:v>7.3700001239776611</c:v>
                </c:pt>
                <c:pt idx="391">
                  <c:v>7.4000000953674316</c:v>
                </c:pt>
                <c:pt idx="392">
                  <c:v>7.4200000762939453</c:v>
                </c:pt>
                <c:pt idx="393">
                  <c:v>7.440000057220459</c:v>
                </c:pt>
                <c:pt idx="394">
                  <c:v>7.4700000286102295</c:v>
                </c:pt>
                <c:pt idx="395">
                  <c:v>7.4900000095367432</c:v>
                </c:pt>
                <c:pt idx="396">
                  <c:v>7.5100002288818359</c:v>
                </c:pt>
                <c:pt idx="397">
                  <c:v>7.5300002098083496</c:v>
                </c:pt>
                <c:pt idx="398">
                  <c:v>7.5600001811981201</c:v>
                </c:pt>
                <c:pt idx="399">
                  <c:v>7.5800001621246338</c:v>
                </c:pt>
                <c:pt idx="400">
                  <c:v>7.6000001430511475</c:v>
                </c:pt>
                <c:pt idx="401">
                  <c:v>7.630000114440918</c:v>
                </c:pt>
                <c:pt idx="402">
                  <c:v>7.6500000953674316</c:v>
                </c:pt>
                <c:pt idx="403">
                  <c:v>7.6700000762939453</c:v>
                </c:pt>
                <c:pt idx="404">
                  <c:v>7.690000057220459</c:v>
                </c:pt>
                <c:pt idx="405">
                  <c:v>7.7200000286102295</c:v>
                </c:pt>
                <c:pt idx="406">
                  <c:v>7.7400000095367432</c:v>
                </c:pt>
                <c:pt idx="407">
                  <c:v>7.7600002288818359</c:v>
                </c:pt>
                <c:pt idx="408">
                  <c:v>7.7800002098083496</c:v>
                </c:pt>
                <c:pt idx="409">
                  <c:v>7.8100001811981201</c:v>
                </c:pt>
                <c:pt idx="410">
                  <c:v>7.8300001621246338</c:v>
                </c:pt>
                <c:pt idx="411">
                  <c:v>7.8500001430511475</c:v>
                </c:pt>
                <c:pt idx="412">
                  <c:v>7.8700001239776611</c:v>
                </c:pt>
                <c:pt idx="413">
                  <c:v>7.9000000953674316</c:v>
                </c:pt>
                <c:pt idx="414">
                  <c:v>7.9200000762939453</c:v>
                </c:pt>
                <c:pt idx="415">
                  <c:v>7.940000057220459</c:v>
                </c:pt>
                <c:pt idx="416">
                  <c:v>7.9700000286102295</c:v>
                </c:pt>
                <c:pt idx="417">
                  <c:v>7.9900000095367432</c:v>
                </c:pt>
                <c:pt idx="418">
                  <c:v>8.0100002288818359</c:v>
                </c:pt>
                <c:pt idx="419">
                  <c:v>8.0300002098083496</c:v>
                </c:pt>
                <c:pt idx="420">
                  <c:v>8.0600001811981201</c:v>
                </c:pt>
                <c:pt idx="421">
                  <c:v>8.0800001621246338</c:v>
                </c:pt>
                <c:pt idx="422">
                  <c:v>8.1000001430511475</c:v>
                </c:pt>
                <c:pt idx="423">
                  <c:v>8.130000114440918</c:v>
                </c:pt>
                <c:pt idx="424">
                  <c:v>8.1500000953674316</c:v>
                </c:pt>
                <c:pt idx="425">
                  <c:v>8.1700000762939453</c:v>
                </c:pt>
                <c:pt idx="426">
                  <c:v>8.190000057220459</c:v>
                </c:pt>
                <c:pt idx="427">
                  <c:v>8.2200000286102295</c:v>
                </c:pt>
                <c:pt idx="428">
                  <c:v>8.2400000095367432</c:v>
                </c:pt>
                <c:pt idx="429">
                  <c:v>8.2600002288818359</c:v>
                </c:pt>
                <c:pt idx="430">
                  <c:v>8.2900002002716064</c:v>
                </c:pt>
                <c:pt idx="431">
                  <c:v>8.3100001811981201</c:v>
                </c:pt>
                <c:pt idx="432">
                  <c:v>8.3300001621246338</c:v>
                </c:pt>
                <c:pt idx="433">
                  <c:v>8.3500001430511475</c:v>
                </c:pt>
                <c:pt idx="434">
                  <c:v>8.380000114440918</c:v>
                </c:pt>
                <c:pt idx="435">
                  <c:v>8.4000000953674316</c:v>
                </c:pt>
                <c:pt idx="436">
                  <c:v>8.4200000762939453</c:v>
                </c:pt>
                <c:pt idx="437">
                  <c:v>8.4500000476837158</c:v>
                </c:pt>
                <c:pt idx="438">
                  <c:v>8.4700000286102295</c:v>
                </c:pt>
                <c:pt idx="439">
                  <c:v>8.4900000095367432</c:v>
                </c:pt>
                <c:pt idx="440">
                  <c:v>8.5200002193450928</c:v>
                </c:pt>
                <c:pt idx="441">
                  <c:v>8.5400002002716064</c:v>
                </c:pt>
                <c:pt idx="442">
                  <c:v>8.5600001811981201</c:v>
                </c:pt>
                <c:pt idx="443">
                  <c:v>8.5800001621246338</c:v>
                </c:pt>
                <c:pt idx="444">
                  <c:v>8.6100001335144043</c:v>
                </c:pt>
                <c:pt idx="445">
                  <c:v>8.630000114440918</c:v>
                </c:pt>
                <c:pt idx="446">
                  <c:v>8.6500000953674316</c:v>
                </c:pt>
                <c:pt idx="447">
                  <c:v>8.6800000667572021</c:v>
                </c:pt>
                <c:pt idx="448">
                  <c:v>8.7000000476837158</c:v>
                </c:pt>
                <c:pt idx="449">
                  <c:v>8.7200000286102295</c:v>
                </c:pt>
                <c:pt idx="450">
                  <c:v>8.7400000095367432</c:v>
                </c:pt>
                <c:pt idx="451">
                  <c:v>8.7700002193450928</c:v>
                </c:pt>
                <c:pt idx="452">
                  <c:v>8.7900002002716064</c:v>
                </c:pt>
                <c:pt idx="453">
                  <c:v>8.8100001811981201</c:v>
                </c:pt>
                <c:pt idx="454">
                  <c:v>8.8400001525878906</c:v>
                </c:pt>
                <c:pt idx="455">
                  <c:v>8.8600001335144043</c:v>
                </c:pt>
                <c:pt idx="456">
                  <c:v>8.880000114440918</c:v>
                </c:pt>
                <c:pt idx="457">
                  <c:v>8.9100000858306885</c:v>
                </c:pt>
                <c:pt idx="458">
                  <c:v>8.9300000667572021</c:v>
                </c:pt>
                <c:pt idx="459">
                  <c:v>8.9500000476837158</c:v>
                </c:pt>
                <c:pt idx="460">
                  <c:v>8.9700000286102295</c:v>
                </c:pt>
                <c:pt idx="461">
                  <c:v>9</c:v>
                </c:pt>
                <c:pt idx="462">
                  <c:v>9.0200002193450928</c:v>
                </c:pt>
                <c:pt idx="463">
                  <c:v>9.0400002002716064</c:v>
                </c:pt>
                <c:pt idx="464">
                  <c:v>9.070000171661377</c:v>
                </c:pt>
                <c:pt idx="465">
                  <c:v>9.0900001525878906</c:v>
                </c:pt>
                <c:pt idx="466">
                  <c:v>9.1100001335144043</c:v>
                </c:pt>
                <c:pt idx="467">
                  <c:v>9.130000114440918</c:v>
                </c:pt>
                <c:pt idx="468">
                  <c:v>9.1600000858306885</c:v>
                </c:pt>
                <c:pt idx="469">
                  <c:v>9.1800000667572021</c:v>
                </c:pt>
                <c:pt idx="470">
                  <c:v>9.2000000476837158</c:v>
                </c:pt>
                <c:pt idx="471">
                  <c:v>9.2300000190734863</c:v>
                </c:pt>
                <c:pt idx="472">
                  <c:v>9.25</c:v>
                </c:pt>
                <c:pt idx="473">
                  <c:v>9.2700002193450928</c:v>
                </c:pt>
                <c:pt idx="474">
                  <c:v>9.3000001907348633</c:v>
                </c:pt>
                <c:pt idx="475">
                  <c:v>9.320000171661377</c:v>
                </c:pt>
                <c:pt idx="476">
                  <c:v>9.3400001525878906</c:v>
                </c:pt>
                <c:pt idx="477">
                  <c:v>9.3600001335144043</c:v>
                </c:pt>
                <c:pt idx="478">
                  <c:v>9.3900001049041748</c:v>
                </c:pt>
                <c:pt idx="479">
                  <c:v>9.4100000858306885</c:v>
                </c:pt>
                <c:pt idx="480">
                  <c:v>9.4300000667572021</c:v>
                </c:pt>
                <c:pt idx="481">
                  <c:v>9.4600000381469727</c:v>
                </c:pt>
                <c:pt idx="482">
                  <c:v>9.4800000190734863</c:v>
                </c:pt>
                <c:pt idx="483">
                  <c:v>9.5</c:v>
                </c:pt>
                <c:pt idx="484">
                  <c:v>9.5200002193450928</c:v>
                </c:pt>
                <c:pt idx="485">
                  <c:v>9.5500001907348633</c:v>
                </c:pt>
                <c:pt idx="486">
                  <c:v>9.570000171661377</c:v>
                </c:pt>
                <c:pt idx="487">
                  <c:v>9.5900001525878906</c:v>
                </c:pt>
                <c:pt idx="488">
                  <c:v>9.6200001239776611</c:v>
                </c:pt>
                <c:pt idx="489">
                  <c:v>9.6400001049041748</c:v>
                </c:pt>
                <c:pt idx="490">
                  <c:v>9.6600000858306885</c:v>
                </c:pt>
                <c:pt idx="491">
                  <c:v>9.6800000667572021</c:v>
                </c:pt>
                <c:pt idx="492">
                  <c:v>9.7100000381469727</c:v>
                </c:pt>
                <c:pt idx="493">
                  <c:v>9.7300000190734863</c:v>
                </c:pt>
                <c:pt idx="494">
                  <c:v>9.75</c:v>
                </c:pt>
                <c:pt idx="495">
                  <c:v>9.7800002098083496</c:v>
                </c:pt>
                <c:pt idx="496">
                  <c:v>9.8000001907348633</c:v>
                </c:pt>
                <c:pt idx="497">
                  <c:v>9.820000171661377</c:v>
                </c:pt>
                <c:pt idx="498">
                  <c:v>9.8400001525878906</c:v>
                </c:pt>
                <c:pt idx="499">
                  <c:v>9.8700001239776611</c:v>
                </c:pt>
                <c:pt idx="500">
                  <c:v>9.8900001049041748</c:v>
                </c:pt>
                <c:pt idx="501">
                  <c:v>9.9100000858306885</c:v>
                </c:pt>
                <c:pt idx="502">
                  <c:v>9.9300000667572021</c:v>
                </c:pt>
                <c:pt idx="503">
                  <c:v>9.9600000381469727</c:v>
                </c:pt>
                <c:pt idx="504">
                  <c:v>9.9800000190734863</c:v>
                </c:pt>
                <c:pt idx="505">
                  <c:v>10</c:v>
                </c:pt>
                <c:pt idx="506">
                  <c:v>10.03000020980835</c:v>
                </c:pt>
                <c:pt idx="507">
                  <c:v>10.050000190734863</c:v>
                </c:pt>
                <c:pt idx="508">
                  <c:v>10.070000171661377</c:v>
                </c:pt>
                <c:pt idx="509">
                  <c:v>10.090000152587891</c:v>
                </c:pt>
                <c:pt idx="510">
                  <c:v>10.120000123977661</c:v>
                </c:pt>
                <c:pt idx="511">
                  <c:v>10.140000104904175</c:v>
                </c:pt>
                <c:pt idx="512">
                  <c:v>10.160000085830688</c:v>
                </c:pt>
                <c:pt idx="513">
                  <c:v>10.190000057220459</c:v>
                </c:pt>
                <c:pt idx="514">
                  <c:v>10.210000038146973</c:v>
                </c:pt>
                <c:pt idx="515">
                  <c:v>10.230000019073486</c:v>
                </c:pt>
                <c:pt idx="516">
                  <c:v>10.25</c:v>
                </c:pt>
                <c:pt idx="517">
                  <c:v>10.28000020980835</c:v>
                </c:pt>
                <c:pt idx="518">
                  <c:v>10.300000190734863</c:v>
                </c:pt>
                <c:pt idx="519">
                  <c:v>10.320000171661377</c:v>
                </c:pt>
                <c:pt idx="520">
                  <c:v>10.350000143051147</c:v>
                </c:pt>
                <c:pt idx="521">
                  <c:v>10.370000123977661</c:v>
                </c:pt>
                <c:pt idx="522">
                  <c:v>10.390000104904175</c:v>
                </c:pt>
                <c:pt idx="523">
                  <c:v>10.410000085830688</c:v>
                </c:pt>
                <c:pt idx="524">
                  <c:v>10.440000057220459</c:v>
                </c:pt>
                <c:pt idx="525">
                  <c:v>10.460000038146973</c:v>
                </c:pt>
                <c:pt idx="526">
                  <c:v>10.480000019073486</c:v>
                </c:pt>
                <c:pt idx="527">
                  <c:v>10.510000228881836</c:v>
                </c:pt>
                <c:pt idx="528">
                  <c:v>10.53000020980835</c:v>
                </c:pt>
                <c:pt idx="529">
                  <c:v>10.550000190734863</c:v>
                </c:pt>
                <c:pt idx="530">
                  <c:v>10.580000162124634</c:v>
                </c:pt>
                <c:pt idx="531">
                  <c:v>10.600000143051147</c:v>
                </c:pt>
                <c:pt idx="532">
                  <c:v>10.620000123977661</c:v>
                </c:pt>
                <c:pt idx="533">
                  <c:v>10.640000104904175</c:v>
                </c:pt>
                <c:pt idx="534">
                  <c:v>10.670000076293945</c:v>
                </c:pt>
                <c:pt idx="535">
                  <c:v>10.690000057220459</c:v>
                </c:pt>
                <c:pt idx="536">
                  <c:v>10.710000038146973</c:v>
                </c:pt>
                <c:pt idx="537">
                  <c:v>10.740000009536743</c:v>
                </c:pt>
                <c:pt idx="538">
                  <c:v>12.320000171661377</c:v>
                </c:pt>
                <c:pt idx="539">
                  <c:v>12.320000171661377</c:v>
                </c:pt>
                <c:pt idx="540">
                  <c:v>12.320000171661377</c:v>
                </c:pt>
                <c:pt idx="541">
                  <c:v>12.320000171661377</c:v>
                </c:pt>
                <c:pt idx="542">
                  <c:v>12.320000171661377</c:v>
                </c:pt>
                <c:pt idx="543">
                  <c:v>12.320000171661377</c:v>
                </c:pt>
                <c:pt idx="544">
                  <c:v>12.320000171661377</c:v>
                </c:pt>
                <c:pt idx="545">
                  <c:v>12.320000171661377</c:v>
                </c:pt>
                <c:pt idx="546">
                  <c:v>12.320000171661377</c:v>
                </c:pt>
                <c:pt idx="547">
                  <c:v>12.320000171661377</c:v>
                </c:pt>
                <c:pt idx="548">
                  <c:v>12.320000171661377</c:v>
                </c:pt>
                <c:pt idx="549">
                  <c:v>12.320000171661377</c:v>
                </c:pt>
                <c:pt idx="550">
                  <c:v>12.320000171661377</c:v>
                </c:pt>
                <c:pt idx="551">
                  <c:v>12.320000171661377</c:v>
                </c:pt>
                <c:pt idx="552">
                  <c:v>12.320000171661377</c:v>
                </c:pt>
                <c:pt idx="553">
                  <c:v>12.330000162124634</c:v>
                </c:pt>
                <c:pt idx="554">
                  <c:v>12.330000162124634</c:v>
                </c:pt>
                <c:pt idx="555">
                  <c:v>12.330000162124634</c:v>
                </c:pt>
                <c:pt idx="556">
                  <c:v>12.330000162124634</c:v>
                </c:pt>
                <c:pt idx="557">
                  <c:v>12.330000162124634</c:v>
                </c:pt>
                <c:pt idx="558">
                  <c:v>12.330000162124634</c:v>
                </c:pt>
                <c:pt idx="559">
                  <c:v>12.330000162124634</c:v>
                </c:pt>
                <c:pt idx="560">
                  <c:v>12.330000162124634</c:v>
                </c:pt>
                <c:pt idx="561">
                  <c:v>12.330000162124634</c:v>
                </c:pt>
                <c:pt idx="562">
                  <c:v>12.330000162124634</c:v>
                </c:pt>
                <c:pt idx="563">
                  <c:v>12.330000162124634</c:v>
                </c:pt>
                <c:pt idx="564">
                  <c:v>12.330000162124634</c:v>
                </c:pt>
                <c:pt idx="565">
                  <c:v>12.330000162124634</c:v>
                </c:pt>
                <c:pt idx="566">
                  <c:v>12.330000162124634</c:v>
                </c:pt>
                <c:pt idx="567">
                  <c:v>12.330000162124634</c:v>
                </c:pt>
                <c:pt idx="568">
                  <c:v>12.330000162124634</c:v>
                </c:pt>
                <c:pt idx="569">
                  <c:v>12.330000162124634</c:v>
                </c:pt>
                <c:pt idx="570">
                  <c:v>12.330000162124634</c:v>
                </c:pt>
                <c:pt idx="571">
                  <c:v>12.330000162124634</c:v>
                </c:pt>
                <c:pt idx="572">
                  <c:v>12.330000162124634</c:v>
                </c:pt>
                <c:pt idx="573">
                  <c:v>12.330000162124634</c:v>
                </c:pt>
                <c:pt idx="574">
                  <c:v>12.330000162124634</c:v>
                </c:pt>
                <c:pt idx="575">
                  <c:v>12.330000162124634</c:v>
                </c:pt>
                <c:pt idx="576">
                  <c:v>12.330000162124634</c:v>
                </c:pt>
                <c:pt idx="577">
                  <c:v>12.330000162124634</c:v>
                </c:pt>
                <c:pt idx="578">
                  <c:v>12.330000162124634</c:v>
                </c:pt>
                <c:pt idx="579">
                  <c:v>12.330000162124634</c:v>
                </c:pt>
                <c:pt idx="580">
                  <c:v>12.330000162124634</c:v>
                </c:pt>
                <c:pt idx="581">
                  <c:v>12.330000162124634</c:v>
                </c:pt>
                <c:pt idx="582">
                  <c:v>12.330000162124634</c:v>
                </c:pt>
                <c:pt idx="583">
                  <c:v>12.330000162124634</c:v>
                </c:pt>
                <c:pt idx="584">
                  <c:v>12.330000162124634</c:v>
                </c:pt>
                <c:pt idx="585">
                  <c:v>12.330000162124634</c:v>
                </c:pt>
                <c:pt idx="586">
                  <c:v>12.330000162124634</c:v>
                </c:pt>
                <c:pt idx="587">
                  <c:v>12.330000162124634</c:v>
                </c:pt>
                <c:pt idx="588">
                  <c:v>12.330000162124634</c:v>
                </c:pt>
                <c:pt idx="589">
                  <c:v>12.330000162124634</c:v>
                </c:pt>
                <c:pt idx="590">
                  <c:v>12.330000162124634</c:v>
                </c:pt>
                <c:pt idx="591">
                  <c:v>12.330000162124634</c:v>
                </c:pt>
                <c:pt idx="592">
                  <c:v>12.330000162124634</c:v>
                </c:pt>
                <c:pt idx="593">
                  <c:v>12.330000162124634</c:v>
                </c:pt>
                <c:pt idx="594">
                  <c:v>12.330000162124634</c:v>
                </c:pt>
                <c:pt idx="595">
                  <c:v>12.330000162124634</c:v>
                </c:pt>
                <c:pt idx="596">
                  <c:v>12.330000162124634</c:v>
                </c:pt>
                <c:pt idx="597">
                  <c:v>12.330000162124634</c:v>
                </c:pt>
                <c:pt idx="598">
                  <c:v>12.330000162124634</c:v>
                </c:pt>
                <c:pt idx="599">
                  <c:v>12.330000162124634</c:v>
                </c:pt>
                <c:pt idx="600">
                  <c:v>12.330000162124634</c:v>
                </c:pt>
                <c:pt idx="601">
                  <c:v>12.330000162124634</c:v>
                </c:pt>
                <c:pt idx="602">
                  <c:v>12.330000162124634</c:v>
                </c:pt>
                <c:pt idx="603">
                  <c:v>12.330000162124634</c:v>
                </c:pt>
                <c:pt idx="604">
                  <c:v>12.330000162124634</c:v>
                </c:pt>
                <c:pt idx="605">
                  <c:v>12.330000162124634</c:v>
                </c:pt>
                <c:pt idx="606">
                  <c:v>12.330000162124634</c:v>
                </c:pt>
                <c:pt idx="607">
                  <c:v>12.340000152587891</c:v>
                </c:pt>
                <c:pt idx="608">
                  <c:v>12.360000133514404</c:v>
                </c:pt>
                <c:pt idx="609">
                  <c:v>12.380000114440918</c:v>
                </c:pt>
                <c:pt idx="610">
                  <c:v>12.410000085830688</c:v>
                </c:pt>
                <c:pt idx="611">
                  <c:v>12.430000066757202</c:v>
                </c:pt>
                <c:pt idx="612">
                  <c:v>12.450000047683716</c:v>
                </c:pt>
                <c:pt idx="613">
                  <c:v>12.470000028610229</c:v>
                </c:pt>
                <c:pt idx="614">
                  <c:v>12.5</c:v>
                </c:pt>
                <c:pt idx="615">
                  <c:v>12.520000219345093</c:v>
                </c:pt>
                <c:pt idx="616">
                  <c:v>12.540000200271606</c:v>
                </c:pt>
                <c:pt idx="617">
                  <c:v>12.570000171661377</c:v>
                </c:pt>
                <c:pt idx="618">
                  <c:v>12.590000152587891</c:v>
                </c:pt>
                <c:pt idx="619">
                  <c:v>12.610000133514404</c:v>
                </c:pt>
                <c:pt idx="620">
                  <c:v>12.630000114440918</c:v>
                </c:pt>
                <c:pt idx="621">
                  <c:v>12.660000085830688</c:v>
                </c:pt>
                <c:pt idx="622">
                  <c:v>12.680000066757202</c:v>
                </c:pt>
                <c:pt idx="623">
                  <c:v>12.700000047683716</c:v>
                </c:pt>
                <c:pt idx="624">
                  <c:v>12.730000019073486</c:v>
                </c:pt>
                <c:pt idx="625">
                  <c:v>12.75</c:v>
                </c:pt>
                <c:pt idx="626">
                  <c:v>12.770000219345093</c:v>
                </c:pt>
                <c:pt idx="627">
                  <c:v>12.800000190734863</c:v>
                </c:pt>
                <c:pt idx="628">
                  <c:v>12.820000171661377</c:v>
                </c:pt>
                <c:pt idx="629">
                  <c:v>12.840000152587891</c:v>
                </c:pt>
                <c:pt idx="630">
                  <c:v>12.860000133514404</c:v>
                </c:pt>
                <c:pt idx="631">
                  <c:v>12.890000104904175</c:v>
                </c:pt>
                <c:pt idx="632">
                  <c:v>12.910000085830688</c:v>
                </c:pt>
                <c:pt idx="633">
                  <c:v>12.930000066757202</c:v>
                </c:pt>
                <c:pt idx="634">
                  <c:v>12.960000038146973</c:v>
                </c:pt>
                <c:pt idx="635">
                  <c:v>12.980000019073486</c:v>
                </c:pt>
                <c:pt idx="636">
                  <c:v>13</c:v>
                </c:pt>
                <c:pt idx="637">
                  <c:v>13.020000219345093</c:v>
                </c:pt>
                <c:pt idx="638">
                  <c:v>13.050000190734863</c:v>
                </c:pt>
                <c:pt idx="639">
                  <c:v>13.070000171661377</c:v>
                </c:pt>
                <c:pt idx="640">
                  <c:v>13.090000152587891</c:v>
                </c:pt>
                <c:pt idx="641">
                  <c:v>13.120000123977661</c:v>
                </c:pt>
                <c:pt idx="642">
                  <c:v>13.140000104904175</c:v>
                </c:pt>
                <c:pt idx="643">
                  <c:v>13.160000085830688</c:v>
                </c:pt>
                <c:pt idx="644">
                  <c:v>13.190000057220459</c:v>
                </c:pt>
                <c:pt idx="645">
                  <c:v>13.210000038146973</c:v>
                </c:pt>
                <c:pt idx="646">
                  <c:v>13.230000019073486</c:v>
                </c:pt>
                <c:pt idx="647">
                  <c:v>13.25</c:v>
                </c:pt>
                <c:pt idx="648">
                  <c:v>13.28000020980835</c:v>
                </c:pt>
                <c:pt idx="649">
                  <c:v>13.300000190734863</c:v>
                </c:pt>
                <c:pt idx="650">
                  <c:v>13.320000171661377</c:v>
                </c:pt>
                <c:pt idx="651">
                  <c:v>13.350000143051147</c:v>
                </c:pt>
                <c:pt idx="652">
                  <c:v>13.370000123977661</c:v>
                </c:pt>
                <c:pt idx="653">
                  <c:v>13.390000104904175</c:v>
                </c:pt>
                <c:pt idx="654">
                  <c:v>13.410000085830688</c:v>
                </c:pt>
                <c:pt idx="655">
                  <c:v>13.440000057220459</c:v>
                </c:pt>
                <c:pt idx="656">
                  <c:v>13.460000038146973</c:v>
                </c:pt>
                <c:pt idx="657">
                  <c:v>13.480000019073486</c:v>
                </c:pt>
                <c:pt idx="658">
                  <c:v>13.510000228881836</c:v>
                </c:pt>
                <c:pt idx="659">
                  <c:v>13.53000020980835</c:v>
                </c:pt>
                <c:pt idx="660">
                  <c:v>13.550000190734863</c:v>
                </c:pt>
                <c:pt idx="661">
                  <c:v>13.580000162124634</c:v>
                </c:pt>
                <c:pt idx="662">
                  <c:v>13.600000143051147</c:v>
                </c:pt>
                <c:pt idx="663">
                  <c:v>13.620000123977661</c:v>
                </c:pt>
                <c:pt idx="664">
                  <c:v>13.640000104904175</c:v>
                </c:pt>
                <c:pt idx="665">
                  <c:v>13.670000076293945</c:v>
                </c:pt>
                <c:pt idx="666">
                  <c:v>13.690000057220459</c:v>
                </c:pt>
                <c:pt idx="667">
                  <c:v>13.710000038146973</c:v>
                </c:pt>
                <c:pt idx="668">
                  <c:v>13.740000009536743</c:v>
                </c:pt>
                <c:pt idx="669">
                  <c:v>13.760000228881836</c:v>
                </c:pt>
                <c:pt idx="670">
                  <c:v>13.78000020980835</c:v>
                </c:pt>
                <c:pt idx="671">
                  <c:v>13.800000190734863</c:v>
                </c:pt>
                <c:pt idx="672">
                  <c:v>13.830000162124634</c:v>
                </c:pt>
                <c:pt idx="673">
                  <c:v>13.850000143051147</c:v>
                </c:pt>
                <c:pt idx="674">
                  <c:v>13.870000123977661</c:v>
                </c:pt>
                <c:pt idx="675">
                  <c:v>13.900000095367432</c:v>
                </c:pt>
                <c:pt idx="676">
                  <c:v>13.920000076293945</c:v>
                </c:pt>
                <c:pt idx="677">
                  <c:v>13.940000057220459</c:v>
                </c:pt>
                <c:pt idx="678">
                  <c:v>13.960000038146973</c:v>
                </c:pt>
                <c:pt idx="679">
                  <c:v>13.990000009536743</c:v>
                </c:pt>
                <c:pt idx="680">
                  <c:v>14.010000228881836</c:v>
                </c:pt>
                <c:pt idx="681">
                  <c:v>14.03000020980835</c:v>
                </c:pt>
                <c:pt idx="682">
                  <c:v>14.050000190734863</c:v>
                </c:pt>
                <c:pt idx="683">
                  <c:v>14.080000162124634</c:v>
                </c:pt>
                <c:pt idx="684">
                  <c:v>14.100000143051147</c:v>
                </c:pt>
                <c:pt idx="685">
                  <c:v>14.120000123977661</c:v>
                </c:pt>
                <c:pt idx="686">
                  <c:v>14.140000104904175</c:v>
                </c:pt>
                <c:pt idx="687">
                  <c:v>14.170000076293945</c:v>
                </c:pt>
                <c:pt idx="688">
                  <c:v>14.190000057220459</c:v>
                </c:pt>
                <c:pt idx="689">
                  <c:v>14.210000038146973</c:v>
                </c:pt>
                <c:pt idx="690">
                  <c:v>14.240000009536743</c:v>
                </c:pt>
                <c:pt idx="691">
                  <c:v>14.260000228881836</c:v>
                </c:pt>
                <c:pt idx="692">
                  <c:v>14.28000020980835</c:v>
                </c:pt>
                <c:pt idx="693">
                  <c:v>14.300000190734863</c:v>
                </c:pt>
                <c:pt idx="694">
                  <c:v>14.330000162124634</c:v>
                </c:pt>
                <c:pt idx="695">
                  <c:v>14.350000143051147</c:v>
                </c:pt>
                <c:pt idx="696">
                  <c:v>14.370000123977661</c:v>
                </c:pt>
                <c:pt idx="697">
                  <c:v>14.400000095367432</c:v>
                </c:pt>
                <c:pt idx="698">
                  <c:v>14.420000076293945</c:v>
                </c:pt>
                <c:pt idx="699">
                  <c:v>14.440000057220459</c:v>
                </c:pt>
                <c:pt idx="700">
                  <c:v>14.470000028610229</c:v>
                </c:pt>
                <c:pt idx="701">
                  <c:v>14.490000009536743</c:v>
                </c:pt>
                <c:pt idx="702">
                  <c:v>14.510000228881836</c:v>
                </c:pt>
                <c:pt idx="703">
                  <c:v>14.53000020980835</c:v>
                </c:pt>
                <c:pt idx="704">
                  <c:v>14.56000018119812</c:v>
                </c:pt>
                <c:pt idx="705">
                  <c:v>14.580000162124634</c:v>
                </c:pt>
                <c:pt idx="706">
                  <c:v>14.600000143051147</c:v>
                </c:pt>
                <c:pt idx="707">
                  <c:v>14.630000114440918</c:v>
                </c:pt>
                <c:pt idx="708">
                  <c:v>14.650000095367432</c:v>
                </c:pt>
                <c:pt idx="709">
                  <c:v>14.670000076293945</c:v>
                </c:pt>
                <c:pt idx="710">
                  <c:v>14.690000057220459</c:v>
                </c:pt>
                <c:pt idx="711">
                  <c:v>14.720000028610229</c:v>
                </c:pt>
                <c:pt idx="712">
                  <c:v>14.740000009536743</c:v>
                </c:pt>
                <c:pt idx="713">
                  <c:v>14.760000228881836</c:v>
                </c:pt>
                <c:pt idx="714">
                  <c:v>14.790000200271606</c:v>
                </c:pt>
                <c:pt idx="715">
                  <c:v>14.81000018119812</c:v>
                </c:pt>
                <c:pt idx="716">
                  <c:v>14.830000162124634</c:v>
                </c:pt>
                <c:pt idx="717">
                  <c:v>14.860000133514404</c:v>
                </c:pt>
                <c:pt idx="718">
                  <c:v>14.880000114440918</c:v>
                </c:pt>
                <c:pt idx="719">
                  <c:v>14.900000095367432</c:v>
                </c:pt>
                <c:pt idx="720">
                  <c:v>14.920000076293945</c:v>
                </c:pt>
                <c:pt idx="721">
                  <c:v>14.950000047683716</c:v>
                </c:pt>
                <c:pt idx="722">
                  <c:v>14.970000028610229</c:v>
                </c:pt>
                <c:pt idx="723">
                  <c:v>14.990000009536743</c:v>
                </c:pt>
                <c:pt idx="724">
                  <c:v>15.020000219345093</c:v>
                </c:pt>
                <c:pt idx="725">
                  <c:v>15.040000200271606</c:v>
                </c:pt>
                <c:pt idx="726">
                  <c:v>15.06000018119812</c:v>
                </c:pt>
                <c:pt idx="727">
                  <c:v>15.080000162124634</c:v>
                </c:pt>
                <c:pt idx="728">
                  <c:v>15.110000133514404</c:v>
                </c:pt>
                <c:pt idx="729">
                  <c:v>15.130000114440918</c:v>
                </c:pt>
                <c:pt idx="730">
                  <c:v>15.150000095367432</c:v>
                </c:pt>
                <c:pt idx="731">
                  <c:v>15.180000066757202</c:v>
                </c:pt>
                <c:pt idx="732">
                  <c:v>15.200000047683716</c:v>
                </c:pt>
                <c:pt idx="733">
                  <c:v>15.220000028610229</c:v>
                </c:pt>
                <c:pt idx="734">
                  <c:v>15.25</c:v>
                </c:pt>
                <c:pt idx="735">
                  <c:v>15.270000219345093</c:v>
                </c:pt>
                <c:pt idx="736">
                  <c:v>15.290000200271606</c:v>
                </c:pt>
                <c:pt idx="737">
                  <c:v>15.31000018119812</c:v>
                </c:pt>
                <c:pt idx="738">
                  <c:v>15.340000152587891</c:v>
                </c:pt>
                <c:pt idx="739">
                  <c:v>15.360000133514404</c:v>
                </c:pt>
                <c:pt idx="740">
                  <c:v>15.380000114440918</c:v>
                </c:pt>
                <c:pt idx="741">
                  <c:v>15.410000085830688</c:v>
                </c:pt>
                <c:pt idx="742">
                  <c:v>15.430000066757202</c:v>
                </c:pt>
                <c:pt idx="743">
                  <c:v>15.450000047683716</c:v>
                </c:pt>
                <c:pt idx="744">
                  <c:v>15.470000028610229</c:v>
                </c:pt>
                <c:pt idx="745">
                  <c:v>15.5</c:v>
                </c:pt>
                <c:pt idx="746">
                  <c:v>15.520000219345093</c:v>
                </c:pt>
                <c:pt idx="747">
                  <c:v>15.540000200271606</c:v>
                </c:pt>
                <c:pt idx="748">
                  <c:v>15.570000171661377</c:v>
                </c:pt>
                <c:pt idx="749">
                  <c:v>15.590000152587891</c:v>
                </c:pt>
                <c:pt idx="750">
                  <c:v>15.610000133514404</c:v>
                </c:pt>
                <c:pt idx="751">
                  <c:v>15.640000104904175</c:v>
                </c:pt>
                <c:pt idx="752">
                  <c:v>15.660000085830688</c:v>
                </c:pt>
                <c:pt idx="753">
                  <c:v>15.680000066757202</c:v>
                </c:pt>
                <c:pt idx="754">
                  <c:v>15.700000047683716</c:v>
                </c:pt>
                <c:pt idx="755">
                  <c:v>15.730000019073486</c:v>
                </c:pt>
                <c:pt idx="756">
                  <c:v>15.75</c:v>
                </c:pt>
                <c:pt idx="757">
                  <c:v>15.770000219345093</c:v>
                </c:pt>
                <c:pt idx="758">
                  <c:v>15.800000190734863</c:v>
                </c:pt>
                <c:pt idx="759">
                  <c:v>15.820000171661377</c:v>
                </c:pt>
                <c:pt idx="760">
                  <c:v>15.840000152587891</c:v>
                </c:pt>
                <c:pt idx="761">
                  <c:v>15.860000133514404</c:v>
                </c:pt>
                <c:pt idx="762">
                  <c:v>15.890000104904175</c:v>
                </c:pt>
                <c:pt idx="763">
                  <c:v>15.910000085830688</c:v>
                </c:pt>
                <c:pt idx="764">
                  <c:v>15.930000066757202</c:v>
                </c:pt>
                <c:pt idx="765">
                  <c:v>15.960000038146973</c:v>
                </c:pt>
                <c:pt idx="766">
                  <c:v>15.980000019073486</c:v>
                </c:pt>
                <c:pt idx="767">
                  <c:v>16</c:v>
                </c:pt>
                <c:pt idx="768">
                  <c:v>16.020000219345093</c:v>
                </c:pt>
                <c:pt idx="769">
                  <c:v>16.050000190734863</c:v>
                </c:pt>
                <c:pt idx="770">
                  <c:v>16.070000171661377</c:v>
                </c:pt>
                <c:pt idx="771">
                  <c:v>16.090000152587891</c:v>
                </c:pt>
                <c:pt idx="772">
                  <c:v>16.110000133514404</c:v>
                </c:pt>
                <c:pt idx="773">
                  <c:v>16.140000104904175</c:v>
                </c:pt>
                <c:pt idx="774">
                  <c:v>16.160000085830688</c:v>
                </c:pt>
                <c:pt idx="775">
                  <c:v>16.180000066757202</c:v>
                </c:pt>
                <c:pt idx="776">
                  <c:v>16.210000038146973</c:v>
                </c:pt>
                <c:pt idx="777">
                  <c:v>16.230000019073486</c:v>
                </c:pt>
                <c:pt idx="778">
                  <c:v>16.25</c:v>
                </c:pt>
                <c:pt idx="779">
                  <c:v>16.270000219345093</c:v>
                </c:pt>
                <c:pt idx="780">
                  <c:v>16.300000190734863</c:v>
                </c:pt>
                <c:pt idx="781">
                  <c:v>16.320000171661377</c:v>
                </c:pt>
                <c:pt idx="782">
                  <c:v>16.340000152587891</c:v>
                </c:pt>
                <c:pt idx="783">
                  <c:v>16.360000133514404</c:v>
                </c:pt>
                <c:pt idx="784">
                  <c:v>16.390000104904175</c:v>
                </c:pt>
                <c:pt idx="785">
                  <c:v>16.410000085830688</c:v>
                </c:pt>
                <c:pt idx="786">
                  <c:v>16.430000066757202</c:v>
                </c:pt>
                <c:pt idx="787">
                  <c:v>16.460000038146973</c:v>
                </c:pt>
                <c:pt idx="788">
                  <c:v>16.480000019073486</c:v>
                </c:pt>
                <c:pt idx="789">
                  <c:v>16.5</c:v>
                </c:pt>
                <c:pt idx="790">
                  <c:v>16.53000020980835</c:v>
                </c:pt>
                <c:pt idx="791">
                  <c:v>16.550000190734863</c:v>
                </c:pt>
                <c:pt idx="792">
                  <c:v>16.570000171661377</c:v>
                </c:pt>
                <c:pt idx="793">
                  <c:v>16.590000152587891</c:v>
                </c:pt>
                <c:pt idx="794">
                  <c:v>16.620000123977661</c:v>
                </c:pt>
                <c:pt idx="795">
                  <c:v>16.640000104904175</c:v>
                </c:pt>
                <c:pt idx="796">
                  <c:v>16.660000085830688</c:v>
                </c:pt>
                <c:pt idx="797">
                  <c:v>16.690000057220459</c:v>
                </c:pt>
                <c:pt idx="798">
                  <c:v>16.710000038146973</c:v>
                </c:pt>
                <c:pt idx="799">
                  <c:v>16.730000019073486</c:v>
                </c:pt>
                <c:pt idx="800">
                  <c:v>16.75</c:v>
                </c:pt>
                <c:pt idx="801">
                  <c:v>16.78000020980835</c:v>
                </c:pt>
                <c:pt idx="802">
                  <c:v>16.800000190734863</c:v>
                </c:pt>
                <c:pt idx="803">
                  <c:v>16.820000171661377</c:v>
                </c:pt>
                <c:pt idx="804">
                  <c:v>16.850000143051147</c:v>
                </c:pt>
                <c:pt idx="805">
                  <c:v>16.870000123977661</c:v>
                </c:pt>
                <c:pt idx="806">
                  <c:v>16.890000104904175</c:v>
                </c:pt>
                <c:pt idx="807">
                  <c:v>16.920000076293945</c:v>
                </c:pt>
                <c:pt idx="808">
                  <c:v>16.940000057220459</c:v>
                </c:pt>
                <c:pt idx="809">
                  <c:v>16.960000038146973</c:v>
                </c:pt>
                <c:pt idx="810">
                  <c:v>16.980000019073486</c:v>
                </c:pt>
                <c:pt idx="811">
                  <c:v>17.010000228881836</c:v>
                </c:pt>
                <c:pt idx="812">
                  <c:v>17.03000020980835</c:v>
                </c:pt>
                <c:pt idx="813">
                  <c:v>17.050000190734863</c:v>
                </c:pt>
                <c:pt idx="814">
                  <c:v>17.080000162124634</c:v>
                </c:pt>
                <c:pt idx="815">
                  <c:v>17.100000143051147</c:v>
                </c:pt>
                <c:pt idx="816">
                  <c:v>17.120000123977661</c:v>
                </c:pt>
                <c:pt idx="817">
                  <c:v>17.140000104904175</c:v>
                </c:pt>
                <c:pt idx="818">
                  <c:v>17.170000076293945</c:v>
                </c:pt>
                <c:pt idx="819">
                  <c:v>17.190000057220459</c:v>
                </c:pt>
                <c:pt idx="820">
                  <c:v>17.210000038146973</c:v>
                </c:pt>
                <c:pt idx="821">
                  <c:v>17.240000009536743</c:v>
                </c:pt>
                <c:pt idx="822">
                  <c:v>17.260000228881836</c:v>
                </c:pt>
                <c:pt idx="823">
                  <c:v>17.28000020980835</c:v>
                </c:pt>
                <c:pt idx="824">
                  <c:v>17.31000018119812</c:v>
                </c:pt>
                <c:pt idx="825">
                  <c:v>17.330000162124634</c:v>
                </c:pt>
                <c:pt idx="826">
                  <c:v>17.970000028610229</c:v>
                </c:pt>
                <c:pt idx="827">
                  <c:v>17.970000028610229</c:v>
                </c:pt>
                <c:pt idx="828">
                  <c:v>17.970000028610229</c:v>
                </c:pt>
                <c:pt idx="829">
                  <c:v>17.970000028610229</c:v>
                </c:pt>
                <c:pt idx="830">
                  <c:v>17.970000028610229</c:v>
                </c:pt>
                <c:pt idx="831">
                  <c:v>17.970000028610229</c:v>
                </c:pt>
                <c:pt idx="832">
                  <c:v>17.970000028610229</c:v>
                </c:pt>
                <c:pt idx="833">
                  <c:v>17.970000028610229</c:v>
                </c:pt>
                <c:pt idx="834">
                  <c:v>17.970000028610229</c:v>
                </c:pt>
                <c:pt idx="835">
                  <c:v>17.970000028610229</c:v>
                </c:pt>
                <c:pt idx="836">
                  <c:v>17.970000028610229</c:v>
                </c:pt>
                <c:pt idx="837">
                  <c:v>17.970000028610229</c:v>
                </c:pt>
                <c:pt idx="838">
                  <c:v>17.970000028610229</c:v>
                </c:pt>
                <c:pt idx="839">
                  <c:v>17.970000028610229</c:v>
                </c:pt>
                <c:pt idx="840">
                  <c:v>17.970000028610229</c:v>
                </c:pt>
                <c:pt idx="841">
                  <c:v>17.970000028610229</c:v>
                </c:pt>
                <c:pt idx="842">
                  <c:v>17.970000028610229</c:v>
                </c:pt>
                <c:pt idx="843">
                  <c:v>17.970000028610229</c:v>
                </c:pt>
                <c:pt idx="844">
                  <c:v>17.970000028610229</c:v>
                </c:pt>
                <c:pt idx="845">
                  <c:v>17.970000028610229</c:v>
                </c:pt>
                <c:pt idx="846">
                  <c:v>17.970000028610229</c:v>
                </c:pt>
                <c:pt idx="847">
                  <c:v>17.970000028610229</c:v>
                </c:pt>
                <c:pt idx="848">
                  <c:v>17.970000028610229</c:v>
                </c:pt>
                <c:pt idx="849">
                  <c:v>17.970000028610229</c:v>
                </c:pt>
                <c:pt idx="850">
                  <c:v>17.970000028610229</c:v>
                </c:pt>
                <c:pt idx="851">
                  <c:v>17.970000028610229</c:v>
                </c:pt>
                <c:pt idx="852">
                  <c:v>17.970000028610229</c:v>
                </c:pt>
                <c:pt idx="853">
                  <c:v>17.970000028610229</c:v>
                </c:pt>
                <c:pt idx="854">
                  <c:v>17.990000009536743</c:v>
                </c:pt>
                <c:pt idx="855">
                  <c:v>18.020000219345093</c:v>
                </c:pt>
                <c:pt idx="856">
                  <c:v>18.040000200271606</c:v>
                </c:pt>
                <c:pt idx="857">
                  <c:v>18.06000018119812</c:v>
                </c:pt>
                <c:pt idx="858">
                  <c:v>18.080000162124634</c:v>
                </c:pt>
                <c:pt idx="859">
                  <c:v>18.110000133514404</c:v>
                </c:pt>
                <c:pt idx="860">
                  <c:v>18.130000114440918</c:v>
                </c:pt>
                <c:pt idx="861">
                  <c:v>18.150000095367432</c:v>
                </c:pt>
                <c:pt idx="862">
                  <c:v>18.170000076293945</c:v>
                </c:pt>
                <c:pt idx="863">
                  <c:v>18.200000047683716</c:v>
                </c:pt>
                <c:pt idx="864">
                  <c:v>18.220000028610229</c:v>
                </c:pt>
                <c:pt idx="865">
                  <c:v>18.240000009536743</c:v>
                </c:pt>
                <c:pt idx="866">
                  <c:v>18.270000219345093</c:v>
                </c:pt>
                <c:pt idx="867">
                  <c:v>18.290000200271606</c:v>
                </c:pt>
                <c:pt idx="868">
                  <c:v>18.31000018119812</c:v>
                </c:pt>
                <c:pt idx="869">
                  <c:v>18.330000162124634</c:v>
                </c:pt>
                <c:pt idx="870">
                  <c:v>18.360000133514404</c:v>
                </c:pt>
                <c:pt idx="871">
                  <c:v>18.380000114440918</c:v>
                </c:pt>
                <c:pt idx="872">
                  <c:v>18.400000095367432</c:v>
                </c:pt>
                <c:pt idx="873">
                  <c:v>18.420000076293945</c:v>
                </c:pt>
                <c:pt idx="874">
                  <c:v>18.450000047683716</c:v>
                </c:pt>
                <c:pt idx="875">
                  <c:v>18.470000028610229</c:v>
                </c:pt>
                <c:pt idx="876">
                  <c:v>18.490000009536743</c:v>
                </c:pt>
                <c:pt idx="877">
                  <c:v>18.520000219345093</c:v>
                </c:pt>
                <c:pt idx="878">
                  <c:v>18.540000200271606</c:v>
                </c:pt>
                <c:pt idx="879">
                  <c:v>18.56000018119812</c:v>
                </c:pt>
                <c:pt idx="880">
                  <c:v>18.580000162124634</c:v>
                </c:pt>
                <c:pt idx="881">
                  <c:v>18.610000133514404</c:v>
                </c:pt>
                <c:pt idx="882">
                  <c:v>18.630000114440918</c:v>
                </c:pt>
                <c:pt idx="883">
                  <c:v>18.650000095367432</c:v>
                </c:pt>
                <c:pt idx="884">
                  <c:v>18.680000066757202</c:v>
                </c:pt>
                <c:pt idx="885">
                  <c:v>18.700000047683716</c:v>
                </c:pt>
                <c:pt idx="886">
                  <c:v>18.720000028610229</c:v>
                </c:pt>
                <c:pt idx="887">
                  <c:v>18.75</c:v>
                </c:pt>
                <c:pt idx="888">
                  <c:v>18.770000219345093</c:v>
                </c:pt>
                <c:pt idx="889">
                  <c:v>18.790000200271606</c:v>
                </c:pt>
                <c:pt idx="890">
                  <c:v>18.81000018119812</c:v>
                </c:pt>
                <c:pt idx="891">
                  <c:v>18.840000152587891</c:v>
                </c:pt>
                <c:pt idx="892">
                  <c:v>18.860000133514404</c:v>
                </c:pt>
                <c:pt idx="893">
                  <c:v>18.880000114440918</c:v>
                </c:pt>
                <c:pt idx="894">
                  <c:v>18.910000085830688</c:v>
                </c:pt>
                <c:pt idx="895">
                  <c:v>18.930000066757202</c:v>
                </c:pt>
                <c:pt idx="896">
                  <c:v>18.950000047683716</c:v>
                </c:pt>
                <c:pt idx="897">
                  <c:v>18.970000028610229</c:v>
                </c:pt>
                <c:pt idx="898">
                  <c:v>19</c:v>
                </c:pt>
                <c:pt idx="899">
                  <c:v>19.020000219345093</c:v>
                </c:pt>
                <c:pt idx="900">
                  <c:v>19.040000200271606</c:v>
                </c:pt>
                <c:pt idx="901">
                  <c:v>19.070000171661377</c:v>
                </c:pt>
                <c:pt idx="902">
                  <c:v>19.090000152587891</c:v>
                </c:pt>
                <c:pt idx="903">
                  <c:v>19.110000133514404</c:v>
                </c:pt>
                <c:pt idx="904">
                  <c:v>19.140000104904175</c:v>
                </c:pt>
                <c:pt idx="905">
                  <c:v>19.160000085830688</c:v>
                </c:pt>
                <c:pt idx="906">
                  <c:v>19.180000066757202</c:v>
                </c:pt>
                <c:pt idx="907">
                  <c:v>19.200000047683716</c:v>
                </c:pt>
                <c:pt idx="908">
                  <c:v>19.230000019073486</c:v>
                </c:pt>
                <c:pt idx="909">
                  <c:v>19.25</c:v>
                </c:pt>
                <c:pt idx="910">
                  <c:v>19.270000219345093</c:v>
                </c:pt>
                <c:pt idx="911">
                  <c:v>19.300000190734863</c:v>
                </c:pt>
                <c:pt idx="912">
                  <c:v>19.320000171661377</c:v>
                </c:pt>
                <c:pt idx="913">
                  <c:v>19.340000152587891</c:v>
                </c:pt>
                <c:pt idx="914">
                  <c:v>19.360000133514404</c:v>
                </c:pt>
                <c:pt idx="915">
                  <c:v>19.390000104904175</c:v>
                </c:pt>
                <c:pt idx="916">
                  <c:v>19.410000085830688</c:v>
                </c:pt>
                <c:pt idx="917">
                  <c:v>19.430000066757202</c:v>
                </c:pt>
                <c:pt idx="918">
                  <c:v>19.460000038146973</c:v>
                </c:pt>
                <c:pt idx="919">
                  <c:v>19.480000019073486</c:v>
                </c:pt>
                <c:pt idx="920">
                  <c:v>19.5</c:v>
                </c:pt>
                <c:pt idx="921">
                  <c:v>19.53000020980835</c:v>
                </c:pt>
                <c:pt idx="922">
                  <c:v>19.550000190734863</c:v>
                </c:pt>
                <c:pt idx="923">
                  <c:v>19.570000171661377</c:v>
                </c:pt>
                <c:pt idx="924">
                  <c:v>19.590000152587891</c:v>
                </c:pt>
                <c:pt idx="925">
                  <c:v>19.620000123977661</c:v>
                </c:pt>
                <c:pt idx="926">
                  <c:v>19.640000104904175</c:v>
                </c:pt>
                <c:pt idx="927">
                  <c:v>19.660000085830688</c:v>
                </c:pt>
                <c:pt idx="928">
                  <c:v>19.690000057220459</c:v>
                </c:pt>
                <c:pt idx="929">
                  <c:v>19.710000038146973</c:v>
                </c:pt>
                <c:pt idx="930">
                  <c:v>19.730000019073486</c:v>
                </c:pt>
                <c:pt idx="931">
                  <c:v>19.75</c:v>
                </c:pt>
                <c:pt idx="932">
                  <c:v>19.78000020980835</c:v>
                </c:pt>
                <c:pt idx="933">
                  <c:v>19.800000190734863</c:v>
                </c:pt>
                <c:pt idx="934">
                  <c:v>19.820000171661377</c:v>
                </c:pt>
                <c:pt idx="935">
                  <c:v>19.850000143051147</c:v>
                </c:pt>
                <c:pt idx="936">
                  <c:v>19.870000123977661</c:v>
                </c:pt>
                <c:pt idx="937">
                  <c:v>19.890000104904175</c:v>
                </c:pt>
                <c:pt idx="938">
                  <c:v>19.920000076293945</c:v>
                </c:pt>
                <c:pt idx="939">
                  <c:v>19.940000057220459</c:v>
                </c:pt>
                <c:pt idx="940">
                  <c:v>19.960000038146973</c:v>
                </c:pt>
                <c:pt idx="941">
                  <c:v>19.980000019073486</c:v>
                </c:pt>
                <c:pt idx="942">
                  <c:v>20.010000228881836</c:v>
                </c:pt>
                <c:pt idx="943">
                  <c:v>20.03000020980835</c:v>
                </c:pt>
                <c:pt idx="944">
                  <c:v>20.050000190734863</c:v>
                </c:pt>
                <c:pt idx="945">
                  <c:v>20.080000162124634</c:v>
                </c:pt>
                <c:pt idx="946">
                  <c:v>20.100000143051147</c:v>
                </c:pt>
                <c:pt idx="947">
                  <c:v>20.120000123977661</c:v>
                </c:pt>
                <c:pt idx="948">
                  <c:v>20.140000104904175</c:v>
                </c:pt>
                <c:pt idx="949">
                  <c:v>20.170000076293945</c:v>
                </c:pt>
                <c:pt idx="950">
                  <c:v>20.190000057220459</c:v>
                </c:pt>
                <c:pt idx="951">
                  <c:v>20.210000038146973</c:v>
                </c:pt>
                <c:pt idx="952">
                  <c:v>20.230000019073486</c:v>
                </c:pt>
                <c:pt idx="953">
                  <c:v>20.260000228881836</c:v>
                </c:pt>
                <c:pt idx="954">
                  <c:v>20.28000020980835</c:v>
                </c:pt>
                <c:pt idx="955">
                  <c:v>20.300000190734863</c:v>
                </c:pt>
                <c:pt idx="956">
                  <c:v>20.330000162124634</c:v>
                </c:pt>
                <c:pt idx="957">
                  <c:v>20.350000143051147</c:v>
                </c:pt>
                <c:pt idx="958">
                  <c:v>20.370000123977661</c:v>
                </c:pt>
                <c:pt idx="959">
                  <c:v>20.390000104904175</c:v>
                </c:pt>
                <c:pt idx="960">
                  <c:v>20.420000076293945</c:v>
                </c:pt>
                <c:pt idx="961">
                  <c:v>20.440000057220459</c:v>
                </c:pt>
                <c:pt idx="962">
                  <c:v>20.460000038146973</c:v>
                </c:pt>
                <c:pt idx="963">
                  <c:v>20.480000019073486</c:v>
                </c:pt>
                <c:pt idx="964">
                  <c:v>20.510000228881836</c:v>
                </c:pt>
                <c:pt idx="965">
                  <c:v>20.53000020980835</c:v>
                </c:pt>
                <c:pt idx="966">
                  <c:v>20.550000190734863</c:v>
                </c:pt>
                <c:pt idx="967">
                  <c:v>20.580000162124634</c:v>
                </c:pt>
                <c:pt idx="968">
                  <c:v>20.600000143051147</c:v>
                </c:pt>
                <c:pt idx="969">
                  <c:v>20.620000123977661</c:v>
                </c:pt>
                <c:pt idx="970">
                  <c:v>20.640000104904175</c:v>
                </c:pt>
                <c:pt idx="971">
                  <c:v>20.670000076293945</c:v>
                </c:pt>
                <c:pt idx="972">
                  <c:v>20.690000057220459</c:v>
                </c:pt>
                <c:pt idx="973">
                  <c:v>20.710000038146973</c:v>
                </c:pt>
                <c:pt idx="974">
                  <c:v>20.740000009536743</c:v>
                </c:pt>
                <c:pt idx="975">
                  <c:v>20.760000228881836</c:v>
                </c:pt>
                <c:pt idx="976">
                  <c:v>20.78000020980835</c:v>
                </c:pt>
                <c:pt idx="977">
                  <c:v>20.81000018119812</c:v>
                </c:pt>
                <c:pt idx="978">
                  <c:v>20.830000162124634</c:v>
                </c:pt>
                <c:pt idx="979">
                  <c:v>20.850000143051147</c:v>
                </c:pt>
                <c:pt idx="980">
                  <c:v>20.870000123977661</c:v>
                </c:pt>
                <c:pt idx="981">
                  <c:v>20.900000095367432</c:v>
                </c:pt>
                <c:pt idx="982">
                  <c:v>20.920000076293945</c:v>
                </c:pt>
                <c:pt idx="983">
                  <c:v>20.940000057220459</c:v>
                </c:pt>
                <c:pt idx="984">
                  <c:v>20.970000028610229</c:v>
                </c:pt>
                <c:pt idx="985">
                  <c:v>20.990000009536743</c:v>
                </c:pt>
                <c:pt idx="986">
                  <c:v>21.010000228881836</c:v>
                </c:pt>
                <c:pt idx="987">
                  <c:v>21.03000020980835</c:v>
                </c:pt>
                <c:pt idx="988">
                  <c:v>21.06000018119812</c:v>
                </c:pt>
                <c:pt idx="989">
                  <c:v>21.080000162124634</c:v>
                </c:pt>
                <c:pt idx="990">
                  <c:v>21.100000143051147</c:v>
                </c:pt>
                <c:pt idx="991">
                  <c:v>21.130000114440918</c:v>
                </c:pt>
                <c:pt idx="992">
                  <c:v>21.150000095367432</c:v>
                </c:pt>
                <c:pt idx="993">
                  <c:v>21.170000076293945</c:v>
                </c:pt>
                <c:pt idx="994">
                  <c:v>21.200000047683716</c:v>
                </c:pt>
                <c:pt idx="995">
                  <c:v>21.220000028610229</c:v>
                </c:pt>
                <c:pt idx="996">
                  <c:v>21.240000009536743</c:v>
                </c:pt>
                <c:pt idx="997">
                  <c:v>21.260000228881836</c:v>
                </c:pt>
                <c:pt idx="998">
                  <c:v>21.290000200271606</c:v>
                </c:pt>
                <c:pt idx="999">
                  <c:v>21.31000018119812</c:v>
                </c:pt>
                <c:pt idx="1000">
                  <c:v>21.330000162124634</c:v>
                </c:pt>
                <c:pt idx="1001">
                  <c:v>21.360000133514404</c:v>
                </c:pt>
                <c:pt idx="1002">
                  <c:v>21.380000114440918</c:v>
                </c:pt>
                <c:pt idx="1003">
                  <c:v>21.400000095367432</c:v>
                </c:pt>
                <c:pt idx="1004">
                  <c:v>21.420000076293945</c:v>
                </c:pt>
                <c:pt idx="1005">
                  <c:v>21.450000047683716</c:v>
                </c:pt>
                <c:pt idx="1006">
                  <c:v>21.470000028610229</c:v>
                </c:pt>
                <c:pt idx="1007">
                  <c:v>21.490000009536743</c:v>
                </c:pt>
                <c:pt idx="1008">
                  <c:v>21.520000219345093</c:v>
                </c:pt>
                <c:pt idx="1009">
                  <c:v>21.540000200271606</c:v>
                </c:pt>
                <c:pt idx="1010">
                  <c:v>21.56000018119812</c:v>
                </c:pt>
                <c:pt idx="1011">
                  <c:v>21.590000152587891</c:v>
                </c:pt>
                <c:pt idx="1012">
                  <c:v>21.610000133514404</c:v>
                </c:pt>
                <c:pt idx="1013">
                  <c:v>21.630000114440918</c:v>
                </c:pt>
                <c:pt idx="1014">
                  <c:v>21.650000095367432</c:v>
                </c:pt>
                <c:pt idx="1015">
                  <c:v>21.680000066757202</c:v>
                </c:pt>
                <c:pt idx="1016">
                  <c:v>21.700000047683716</c:v>
                </c:pt>
                <c:pt idx="1017">
                  <c:v>21.720000028610229</c:v>
                </c:pt>
                <c:pt idx="1018">
                  <c:v>21.75</c:v>
                </c:pt>
                <c:pt idx="1019">
                  <c:v>21.770000219345093</c:v>
                </c:pt>
                <c:pt idx="1020">
                  <c:v>21.790000200271606</c:v>
                </c:pt>
                <c:pt idx="1021">
                  <c:v>21.81000018119812</c:v>
                </c:pt>
                <c:pt idx="1022">
                  <c:v>21.840000152587891</c:v>
                </c:pt>
                <c:pt idx="1023">
                  <c:v>21.860000133514404</c:v>
                </c:pt>
                <c:pt idx="1024">
                  <c:v>21.880000114440918</c:v>
                </c:pt>
                <c:pt idx="1025">
                  <c:v>21.910000085830688</c:v>
                </c:pt>
                <c:pt idx="1026">
                  <c:v>21.930000066757202</c:v>
                </c:pt>
                <c:pt idx="1027">
                  <c:v>21.950000047683716</c:v>
                </c:pt>
                <c:pt idx="1028">
                  <c:v>21.980000019073486</c:v>
                </c:pt>
                <c:pt idx="1029">
                  <c:v>22</c:v>
                </c:pt>
                <c:pt idx="1030">
                  <c:v>22.020000219345093</c:v>
                </c:pt>
                <c:pt idx="1031">
                  <c:v>22.040000200271606</c:v>
                </c:pt>
                <c:pt idx="1032">
                  <c:v>22.070000171661377</c:v>
                </c:pt>
                <c:pt idx="1033">
                  <c:v>22.090000152587891</c:v>
                </c:pt>
                <c:pt idx="1034">
                  <c:v>22.110000133514404</c:v>
                </c:pt>
                <c:pt idx="1035">
                  <c:v>22.140000104904175</c:v>
                </c:pt>
                <c:pt idx="1036">
                  <c:v>22.160000085830688</c:v>
                </c:pt>
                <c:pt idx="1037">
                  <c:v>22.180000066757202</c:v>
                </c:pt>
                <c:pt idx="1038">
                  <c:v>22.200000047683716</c:v>
                </c:pt>
                <c:pt idx="1039">
                  <c:v>22.230000019073486</c:v>
                </c:pt>
                <c:pt idx="1040">
                  <c:v>22.25</c:v>
                </c:pt>
                <c:pt idx="1041">
                  <c:v>22.270000219345093</c:v>
                </c:pt>
                <c:pt idx="1042">
                  <c:v>22.290000200271606</c:v>
                </c:pt>
                <c:pt idx="1043">
                  <c:v>22.320000171661377</c:v>
                </c:pt>
                <c:pt idx="1044">
                  <c:v>22.340000152587891</c:v>
                </c:pt>
                <c:pt idx="1045">
                  <c:v>22.360000133514404</c:v>
                </c:pt>
                <c:pt idx="1046">
                  <c:v>22.390000104904175</c:v>
                </c:pt>
                <c:pt idx="1047">
                  <c:v>22.410000085830688</c:v>
                </c:pt>
                <c:pt idx="1048">
                  <c:v>22.430000066757202</c:v>
                </c:pt>
                <c:pt idx="1049">
                  <c:v>22.450000047683716</c:v>
                </c:pt>
                <c:pt idx="1050">
                  <c:v>22.480000019073486</c:v>
                </c:pt>
                <c:pt idx="1051">
                  <c:v>22.5</c:v>
                </c:pt>
                <c:pt idx="1052">
                  <c:v>22.520000219345093</c:v>
                </c:pt>
                <c:pt idx="1053">
                  <c:v>22.540000200271606</c:v>
                </c:pt>
                <c:pt idx="1054">
                  <c:v>22.570000171661377</c:v>
                </c:pt>
                <c:pt idx="1055">
                  <c:v>22.590000152587891</c:v>
                </c:pt>
                <c:pt idx="1056">
                  <c:v>22.610000133514404</c:v>
                </c:pt>
                <c:pt idx="1057">
                  <c:v>22.640000104904175</c:v>
                </c:pt>
                <c:pt idx="1058">
                  <c:v>22.660000085830688</c:v>
                </c:pt>
                <c:pt idx="1059">
                  <c:v>22.680000066757202</c:v>
                </c:pt>
                <c:pt idx="1060">
                  <c:v>22.700000047683716</c:v>
                </c:pt>
                <c:pt idx="1061">
                  <c:v>22.730000019073486</c:v>
                </c:pt>
                <c:pt idx="1062">
                  <c:v>22.75</c:v>
                </c:pt>
                <c:pt idx="1063">
                  <c:v>22.770000219345093</c:v>
                </c:pt>
                <c:pt idx="1064">
                  <c:v>22.800000190734863</c:v>
                </c:pt>
                <c:pt idx="1065">
                  <c:v>22.820000171661377</c:v>
                </c:pt>
                <c:pt idx="1066">
                  <c:v>22.840000152587891</c:v>
                </c:pt>
                <c:pt idx="1067">
                  <c:v>22.870000123977661</c:v>
                </c:pt>
                <c:pt idx="1068">
                  <c:v>22.890000104904175</c:v>
                </c:pt>
                <c:pt idx="1069">
                  <c:v>22.910000085830688</c:v>
                </c:pt>
                <c:pt idx="1070">
                  <c:v>22.930000066757202</c:v>
                </c:pt>
                <c:pt idx="1071">
                  <c:v>22.960000038146973</c:v>
                </c:pt>
                <c:pt idx="1072">
                  <c:v>22.980000019073486</c:v>
                </c:pt>
                <c:pt idx="1073">
                  <c:v>23.580000162124634</c:v>
                </c:pt>
                <c:pt idx="1074">
                  <c:v>23.580000162124634</c:v>
                </c:pt>
                <c:pt idx="1075">
                  <c:v>23.580000162124634</c:v>
                </c:pt>
                <c:pt idx="1076">
                  <c:v>23.580000162124634</c:v>
                </c:pt>
                <c:pt idx="1077">
                  <c:v>23.580000162124634</c:v>
                </c:pt>
                <c:pt idx="1078">
                  <c:v>23.590000152587891</c:v>
                </c:pt>
                <c:pt idx="1079">
                  <c:v>23.590000152587891</c:v>
                </c:pt>
                <c:pt idx="1080">
                  <c:v>23.590000152587891</c:v>
                </c:pt>
                <c:pt idx="1081">
                  <c:v>23.590000152587891</c:v>
                </c:pt>
                <c:pt idx="1082">
                  <c:v>23.590000152587891</c:v>
                </c:pt>
                <c:pt idx="1083">
                  <c:v>23.590000152587891</c:v>
                </c:pt>
                <c:pt idx="1084">
                  <c:v>23.590000152587891</c:v>
                </c:pt>
                <c:pt idx="1085">
                  <c:v>23.590000152587891</c:v>
                </c:pt>
                <c:pt idx="1086">
                  <c:v>23.590000152587891</c:v>
                </c:pt>
                <c:pt idx="1087">
                  <c:v>23.590000152587891</c:v>
                </c:pt>
                <c:pt idx="1088">
                  <c:v>23.590000152587891</c:v>
                </c:pt>
                <c:pt idx="1089">
                  <c:v>23.590000152587891</c:v>
                </c:pt>
                <c:pt idx="1090">
                  <c:v>23.590000152587891</c:v>
                </c:pt>
                <c:pt idx="1091">
                  <c:v>23.590000152587891</c:v>
                </c:pt>
                <c:pt idx="1092">
                  <c:v>23.590000152587891</c:v>
                </c:pt>
                <c:pt idx="1093">
                  <c:v>23.590000152587891</c:v>
                </c:pt>
                <c:pt idx="1094">
                  <c:v>23.590000152587891</c:v>
                </c:pt>
                <c:pt idx="1095">
                  <c:v>23.590000152587891</c:v>
                </c:pt>
                <c:pt idx="1096">
                  <c:v>23.590000152587891</c:v>
                </c:pt>
                <c:pt idx="1097">
                  <c:v>23.590000152587891</c:v>
                </c:pt>
                <c:pt idx="1098">
                  <c:v>23.590000152587891</c:v>
                </c:pt>
                <c:pt idx="1099">
                  <c:v>23.600000143051147</c:v>
                </c:pt>
                <c:pt idx="1100">
                  <c:v>23.620000123977661</c:v>
                </c:pt>
                <c:pt idx="1101">
                  <c:v>23.650000095367432</c:v>
                </c:pt>
                <c:pt idx="1102">
                  <c:v>23.670000076293945</c:v>
                </c:pt>
                <c:pt idx="1103">
                  <c:v>23.690000057220459</c:v>
                </c:pt>
                <c:pt idx="1104">
                  <c:v>23.710000038146973</c:v>
                </c:pt>
                <c:pt idx="1105">
                  <c:v>23.740000009536743</c:v>
                </c:pt>
                <c:pt idx="1106">
                  <c:v>23.760000228881836</c:v>
                </c:pt>
                <c:pt idx="1107">
                  <c:v>23.78000020980835</c:v>
                </c:pt>
                <c:pt idx="1108">
                  <c:v>23.81000018119812</c:v>
                </c:pt>
                <c:pt idx="1109">
                  <c:v>23.830000162124634</c:v>
                </c:pt>
                <c:pt idx="1110">
                  <c:v>23.850000143051147</c:v>
                </c:pt>
                <c:pt idx="1111">
                  <c:v>23.870000123977661</c:v>
                </c:pt>
                <c:pt idx="1112">
                  <c:v>23.900000095367432</c:v>
                </c:pt>
                <c:pt idx="1113">
                  <c:v>23.920000076293945</c:v>
                </c:pt>
                <c:pt idx="1114">
                  <c:v>23.940000057220459</c:v>
                </c:pt>
                <c:pt idx="1115">
                  <c:v>23.970000028610229</c:v>
                </c:pt>
                <c:pt idx="1116">
                  <c:v>23.990000009536743</c:v>
                </c:pt>
                <c:pt idx="1117">
                  <c:v>24.010000228881836</c:v>
                </c:pt>
                <c:pt idx="1118">
                  <c:v>24.040000200271606</c:v>
                </c:pt>
                <c:pt idx="1119">
                  <c:v>24.06000018119812</c:v>
                </c:pt>
                <c:pt idx="1120">
                  <c:v>24.080000162124634</c:v>
                </c:pt>
                <c:pt idx="1121">
                  <c:v>24.100000143051147</c:v>
                </c:pt>
                <c:pt idx="1122">
                  <c:v>24.130000114440918</c:v>
                </c:pt>
                <c:pt idx="1123">
                  <c:v>24.150000095367432</c:v>
                </c:pt>
                <c:pt idx="1124">
                  <c:v>24.170000076293945</c:v>
                </c:pt>
                <c:pt idx="1125">
                  <c:v>24.200000047683716</c:v>
                </c:pt>
                <c:pt idx="1126">
                  <c:v>24.220000028610229</c:v>
                </c:pt>
                <c:pt idx="1127">
                  <c:v>24.240000009536743</c:v>
                </c:pt>
                <c:pt idx="1128">
                  <c:v>24.260000228881836</c:v>
                </c:pt>
                <c:pt idx="1129">
                  <c:v>24.290000200271606</c:v>
                </c:pt>
                <c:pt idx="1130">
                  <c:v>24.31000018119812</c:v>
                </c:pt>
                <c:pt idx="1131">
                  <c:v>24.330000162124634</c:v>
                </c:pt>
                <c:pt idx="1132">
                  <c:v>24.350000143051147</c:v>
                </c:pt>
                <c:pt idx="1133">
                  <c:v>24.380000114440918</c:v>
                </c:pt>
                <c:pt idx="1134">
                  <c:v>24.400000095367432</c:v>
                </c:pt>
                <c:pt idx="1135">
                  <c:v>24.420000076293945</c:v>
                </c:pt>
                <c:pt idx="1136">
                  <c:v>24.440000057220459</c:v>
                </c:pt>
                <c:pt idx="1137">
                  <c:v>24.470000028610229</c:v>
                </c:pt>
                <c:pt idx="1138">
                  <c:v>24.490000009536743</c:v>
                </c:pt>
                <c:pt idx="1139">
                  <c:v>24.510000228881836</c:v>
                </c:pt>
                <c:pt idx="1140">
                  <c:v>24.53000020980835</c:v>
                </c:pt>
                <c:pt idx="1141">
                  <c:v>24.56000018119812</c:v>
                </c:pt>
                <c:pt idx="1142">
                  <c:v>24.580000162124634</c:v>
                </c:pt>
                <c:pt idx="1143">
                  <c:v>24.600000143051147</c:v>
                </c:pt>
                <c:pt idx="1144">
                  <c:v>24.630000114440918</c:v>
                </c:pt>
                <c:pt idx="1145">
                  <c:v>24.650000095367432</c:v>
                </c:pt>
                <c:pt idx="1146">
                  <c:v>24.670000076293945</c:v>
                </c:pt>
                <c:pt idx="1147">
                  <c:v>24.700000047683716</c:v>
                </c:pt>
                <c:pt idx="1148">
                  <c:v>24.720000028610229</c:v>
                </c:pt>
                <c:pt idx="1149">
                  <c:v>24.740000009536743</c:v>
                </c:pt>
                <c:pt idx="1150">
                  <c:v>24.760000228881836</c:v>
                </c:pt>
                <c:pt idx="1151">
                  <c:v>24.790000200271606</c:v>
                </c:pt>
                <c:pt idx="1152">
                  <c:v>24.81000018119812</c:v>
                </c:pt>
                <c:pt idx="1153">
                  <c:v>24.830000162124634</c:v>
                </c:pt>
                <c:pt idx="1154">
                  <c:v>24.860000133514404</c:v>
                </c:pt>
                <c:pt idx="1155">
                  <c:v>24.880000114440918</c:v>
                </c:pt>
                <c:pt idx="1156">
                  <c:v>24.900000095367432</c:v>
                </c:pt>
                <c:pt idx="1157">
                  <c:v>24.920000076293945</c:v>
                </c:pt>
                <c:pt idx="1158">
                  <c:v>24.950000047683716</c:v>
                </c:pt>
                <c:pt idx="1159">
                  <c:v>24.970000028610229</c:v>
                </c:pt>
                <c:pt idx="1160">
                  <c:v>24.990000009536743</c:v>
                </c:pt>
                <c:pt idx="1161">
                  <c:v>25.020000219345093</c:v>
                </c:pt>
                <c:pt idx="1162">
                  <c:v>25.040000200271606</c:v>
                </c:pt>
                <c:pt idx="1163">
                  <c:v>25.06000018119812</c:v>
                </c:pt>
                <c:pt idx="1164">
                  <c:v>25.090000152587891</c:v>
                </c:pt>
                <c:pt idx="1165">
                  <c:v>25.110000133514404</c:v>
                </c:pt>
                <c:pt idx="1166">
                  <c:v>25.130000114440918</c:v>
                </c:pt>
                <c:pt idx="1167">
                  <c:v>25.150000095367432</c:v>
                </c:pt>
                <c:pt idx="1168">
                  <c:v>25.180000066757202</c:v>
                </c:pt>
                <c:pt idx="1169">
                  <c:v>25.200000047683716</c:v>
                </c:pt>
                <c:pt idx="1170">
                  <c:v>25.220000028610229</c:v>
                </c:pt>
                <c:pt idx="1171">
                  <c:v>25.25</c:v>
                </c:pt>
                <c:pt idx="1172">
                  <c:v>25.270000219345093</c:v>
                </c:pt>
                <c:pt idx="1173">
                  <c:v>25.290000200271606</c:v>
                </c:pt>
                <c:pt idx="1174">
                  <c:v>25.31000018119812</c:v>
                </c:pt>
                <c:pt idx="1175">
                  <c:v>25.340000152587891</c:v>
                </c:pt>
                <c:pt idx="1176">
                  <c:v>25.360000133514404</c:v>
                </c:pt>
                <c:pt idx="1177">
                  <c:v>25.380000114440918</c:v>
                </c:pt>
                <c:pt idx="1178">
                  <c:v>25.410000085830688</c:v>
                </c:pt>
                <c:pt idx="1179">
                  <c:v>25.430000066757202</c:v>
                </c:pt>
                <c:pt idx="1180">
                  <c:v>25.450000047683716</c:v>
                </c:pt>
                <c:pt idx="1181">
                  <c:v>25.480000019073486</c:v>
                </c:pt>
                <c:pt idx="1182">
                  <c:v>25.5</c:v>
                </c:pt>
                <c:pt idx="1183">
                  <c:v>25.520000219345093</c:v>
                </c:pt>
                <c:pt idx="1184">
                  <c:v>25.540000200271606</c:v>
                </c:pt>
                <c:pt idx="1185">
                  <c:v>25.570000171661377</c:v>
                </c:pt>
                <c:pt idx="1186">
                  <c:v>25.590000152587891</c:v>
                </c:pt>
                <c:pt idx="1187">
                  <c:v>25.610000133514404</c:v>
                </c:pt>
                <c:pt idx="1188">
                  <c:v>25.640000104904175</c:v>
                </c:pt>
                <c:pt idx="1189">
                  <c:v>25.660000085830688</c:v>
                </c:pt>
                <c:pt idx="1190">
                  <c:v>25.680000066757202</c:v>
                </c:pt>
                <c:pt idx="1191">
                  <c:v>25.700000047683716</c:v>
                </c:pt>
                <c:pt idx="1192">
                  <c:v>25.730000019073486</c:v>
                </c:pt>
                <c:pt idx="1193">
                  <c:v>25.75</c:v>
                </c:pt>
                <c:pt idx="1194">
                  <c:v>25.770000219345093</c:v>
                </c:pt>
                <c:pt idx="1195">
                  <c:v>25.800000190734863</c:v>
                </c:pt>
                <c:pt idx="1196">
                  <c:v>25.820000171661377</c:v>
                </c:pt>
                <c:pt idx="1197">
                  <c:v>25.840000152587891</c:v>
                </c:pt>
                <c:pt idx="1198">
                  <c:v>25.870000123977661</c:v>
                </c:pt>
                <c:pt idx="1199">
                  <c:v>25.890000104904175</c:v>
                </c:pt>
                <c:pt idx="1200">
                  <c:v>25.910000085830688</c:v>
                </c:pt>
                <c:pt idx="1201">
                  <c:v>25.930000066757202</c:v>
                </c:pt>
                <c:pt idx="1202">
                  <c:v>25.960000038146973</c:v>
                </c:pt>
                <c:pt idx="1203">
                  <c:v>25.980000019073486</c:v>
                </c:pt>
                <c:pt idx="1204">
                  <c:v>26</c:v>
                </c:pt>
                <c:pt idx="1205">
                  <c:v>26.03000020980835</c:v>
                </c:pt>
                <c:pt idx="1206">
                  <c:v>26.050000190734863</c:v>
                </c:pt>
                <c:pt idx="1207">
                  <c:v>26.070000171661377</c:v>
                </c:pt>
                <c:pt idx="1208">
                  <c:v>26.090000152587891</c:v>
                </c:pt>
                <c:pt idx="1209">
                  <c:v>26.120000123977661</c:v>
                </c:pt>
                <c:pt idx="1210">
                  <c:v>26.140000104904175</c:v>
                </c:pt>
                <c:pt idx="1211">
                  <c:v>26.160000085830688</c:v>
                </c:pt>
                <c:pt idx="1212">
                  <c:v>26.190000057220459</c:v>
                </c:pt>
                <c:pt idx="1213">
                  <c:v>26.210000038146973</c:v>
                </c:pt>
                <c:pt idx="1214">
                  <c:v>26.230000019073486</c:v>
                </c:pt>
                <c:pt idx="1215">
                  <c:v>26.260000228881836</c:v>
                </c:pt>
                <c:pt idx="1216">
                  <c:v>26.28000020980835</c:v>
                </c:pt>
                <c:pt idx="1217">
                  <c:v>26.300000190734863</c:v>
                </c:pt>
                <c:pt idx="1218">
                  <c:v>26.320000171661377</c:v>
                </c:pt>
                <c:pt idx="1219">
                  <c:v>26.350000143051147</c:v>
                </c:pt>
                <c:pt idx="1220">
                  <c:v>26.370000123977661</c:v>
                </c:pt>
                <c:pt idx="1221">
                  <c:v>26.390000104904175</c:v>
                </c:pt>
                <c:pt idx="1222">
                  <c:v>26.410000085830688</c:v>
                </c:pt>
                <c:pt idx="1223">
                  <c:v>26.440000057220459</c:v>
                </c:pt>
                <c:pt idx="1224">
                  <c:v>26.460000038146973</c:v>
                </c:pt>
                <c:pt idx="1225">
                  <c:v>26.480000019073486</c:v>
                </c:pt>
                <c:pt idx="1226">
                  <c:v>26.510000228881836</c:v>
                </c:pt>
                <c:pt idx="1227">
                  <c:v>26.53000020980835</c:v>
                </c:pt>
                <c:pt idx="1228">
                  <c:v>26.550000190734863</c:v>
                </c:pt>
                <c:pt idx="1229">
                  <c:v>26.570000171661377</c:v>
                </c:pt>
                <c:pt idx="1230">
                  <c:v>26.600000143051147</c:v>
                </c:pt>
                <c:pt idx="1231">
                  <c:v>26.620000123977661</c:v>
                </c:pt>
                <c:pt idx="1232">
                  <c:v>26.640000104904175</c:v>
                </c:pt>
                <c:pt idx="1233">
                  <c:v>26.660000085830688</c:v>
                </c:pt>
                <c:pt idx="1234">
                  <c:v>26.690000057220459</c:v>
                </c:pt>
                <c:pt idx="1235">
                  <c:v>26.710000038146973</c:v>
                </c:pt>
                <c:pt idx="1236">
                  <c:v>26.730000019073486</c:v>
                </c:pt>
                <c:pt idx="1237">
                  <c:v>26.760000228881836</c:v>
                </c:pt>
                <c:pt idx="1238">
                  <c:v>26.78000020980835</c:v>
                </c:pt>
                <c:pt idx="1239">
                  <c:v>26.800000190734863</c:v>
                </c:pt>
                <c:pt idx="1240">
                  <c:v>26.820000171661377</c:v>
                </c:pt>
                <c:pt idx="1241">
                  <c:v>26.850000143051147</c:v>
                </c:pt>
                <c:pt idx="1242">
                  <c:v>26.870000123977661</c:v>
                </c:pt>
                <c:pt idx="1243">
                  <c:v>26.890000104904175</c:v>
                </c:pt>
                <c:pt idx="1244">
                  <c:v>26.920000076293945</c:v>
                </c:pt>
                <c:pt idx="1245">
                  <c:v>26.940000057220459</c:v>
                </c:pt>
                <c:pt idx="1246">
                  <c:v>26.960000038146973</c:v>
                </c:pt>
                <c:pt idx="1247">
                  <c:v>26.980000019073486</c:v>
                </c:pt>
                <c:pt idx="1248">
                  <c:v>27.010000228881836</c:v>
                </c:pt>
                <c:pt idx="1249">
                  <c:v>27.03000020980835</c:v>
                </c:pt>
                <c:pt idx="1250">
                  <c:v>27.050000190734863</c:v>
                </c:pt>
                <c:pt idx="1251">
                  <c:v>27.080000162124634</c:v>
                </c:pt>
                <c:pt idx="1252">
                  <c:v>27.100000143051147</c:v>
                </c:pt>
                <c:pt idx="1253">
                  <c:v>27.120000123977661</c:v>
                </c:pt>
                <c:pt idx="1254">
                  <c:v>27.150000095367432</c:v>
                </c:pt>
                <c:pt idx="1255">
                  <c:v>27.170000076293945</c:v>
                </c:pt>
                <c:pt idx="1256">
                  <c:v>27.190000057220459</c:v>
                </c:pt>
                <c:pt idx="1257">
                  <c:v>27.210000038146973</c:v>
                </c:pt>
                <c:pt idx="1258">
                  <c:v>27.240000009536743</c:v>
                </c:pt>
                <c:pt idx="1259">
                  <c:v>27.260000228881836</c:v>
                </c:pt>
                <c:pt idx="1260">
                  <c:v>27.28000020980835</c:v>
                </c:pt>
                <c:pt idx="1261">
                  <c:v>27.31000018119812</c:v>
                </c:pt>
                <c:pt idx="1262">
                  <c:v>27.330000162124634</c:v>
                </c:pt>
                <c:pt idx="1263">
                  <c:v>27.350000143051147</c:v>
                </c:pt>
                <c:pt idx="1264">
                  <c:v>27.370000123977661</c:v>
                </c:pt>
                <c:pt idx="1265">
                  <c:v>27.400000095367432</c:v>
                </c:pt>
                <c:pt idx="1266">
                  <c:v>27.420000076293945</c:v>
                </c:pt>
                <c:pt idx="1267">
                  <c:v>27.440000057220459</c:v>
                </c:pt>
                <c:pt idx="1268">
                  <c:v>27.470000028610229</c:v>
                </c:pt>
                <c:pt idx="1269">
                  <c:v>27.490000009536743</c:v>
                </c:pt>
                <c:pt idx="1270">
                  <c:v>27.510000228881836</c:v>
                </c:pt>
                <c:pt idx="1271">
                  <c:v>27.540000200271606</c:v>
                </c:pt>
                <c:pt idx="1272">
                  <c:v>27.56000018119812</c:v>
                </c:pt>
                <c:pt idx="1273">
                  <c:v>27.580000162124634</c:v>
                </c:pt>
                <c:pt idx="1274">
                  <c:v>27.600000143051147</c:v>
                </c:pt>
                <c:pt idx="1275">
                  <c:v>27.630000114440918</c:v>
                </c:pt>
                <c:pt idx="1276">
                  <c:v>27.650000095367432</c:v>
                </c:pt>
                <c:pt idx="1277">
                  <c:v>27.670000076293945</c:v>
                </c:pt>
                <c:pt idx="1278">
                  <c:v>27.700000047683716</c:v>
                </c:pt>
                <c:pt idx="1279">
                  <c:v>27.720000028610229</c:v>
                </c:pt>
                <c:pt idx="1280">
                  <c:v>27.740000009536743</c:v>
                </c:pt>
                <c:pt idx="1281">
                  <c:v>27.760000228881836</c:v>
                </c:pt>
                <c:pt idx="1282">
                  <c:v>27.790000200271606</c:v>
                </c:pt>
                <c:pt idx="1283">
                  <c:v>27.81000018119812</c:v>
                </c:pt>
                <c:pt idx="1284">
                  <c:v>27.830000162124634</c:v>
                </c:pt>
                <c:pt idx="1285">
                  <c:v>27.860000133514404</c:v>
                </c:pt>
                <c:pt idx="1286">
                  <c:v>27.880000114440918</c:v>
                </c:pt>
                <c:pt idx="1287">
                  <c:v>27.900000095367432</c:v>
                </c:pt>
                <c:pt idx="1288">
                  <c:v>27.930000066757202</c:v>
                </c:pt>
                <c:pt idx="1289">
                  <c:v>27.950000047683716</c:v>
                </c:pt>
                <c:pt idx="1290">
                  <c:v>27.970000028610229</c:v>
                </c:pt>
                <c:pt idx="1291">
                  <c:v>27.990000009536743</c:v>
                </c:pt>
                <c:pt idx="1292">
                  <c:v>28.020000219345093</c:v>
                </c:pt>
                <c:pt idx="1293">
                  <c:v>28.040000200271606</c:v>
                </c:pt>
                <c:pt idx="1294">
                  <c:v>28.06000018119812</c:v>
                </c:pt>
                <c:pt idx="1295">
                  <c:v>28.090000152587891</c:v>
                </c:pt>
                <c:pt idx="1296">
                  <c:v>28.110000133514404</c:v>
                </c:pt>
                <c:pt idx="1297">
                  <c:v>28.130000114440918</c:v>
                </c:pt>
                <c:pt idx="1298">
                  <c:v>28.150000095367432</c:v>
                </c:pt>
                <c:pt idx="1299">
                  <c:v>28.180000066757202</c:v>
                </c:pt>
                <c:pt idx="1300">
                  <c:v>28.200000047683716</c:v>
                </c:pt>
                <c:pt idx="1301">
                  <c:v>28.220000028610229</c:v>
                </c:pt>
                <c:pt idx="1302">
                  <c:v>28.25</c:v>
                </c:pt>
                <c:pt idx="1303">
                  <c:v>28.270000219345093</c:v>
                </c:pt>
                <c:pt idx="1304">
                  <c:v>28.290000200271606</c:v>
                </c:pt>
                <c:pt idx="1305">
                  <c:v>28.320000171661377</c:v>
                </c:pt>
                <c:pt idx="1306">
                  <c:v>28.340000152587891</c:v>
                </c:pt>
                <c:pt idx="1307">
                  <c:v>28.360000133514404</c:v>
                </c:pt>
                <c:pt idx="1308">
                  <c:v>28.380000114440918</c:v>
                </c:pt>
                <c:pt idx="1309">
                  <c:v>28.410000085830688</c:v>
                </c:pt>
                <c:pt idx="1310">
                  <c:v>28.430000066757202</c:v>
                </c:pt>
                <c:pt idx="1311">
                  <c:v>28.450000047683716</c:v>
                </c:pt>
                <c:pt idx="1312">
                  <c:v>28.470000028610229</c:v>
                </c:pt>
                <c:pt idx="1313">
                  <c:v>28.5</c:v>
                </c:pt>
                <c:pt idx="1314">
                  <c:v>28.520000219345093</c:v>
                </c:pt>
                <c:pt idx="1315">
                  <c:v>28.540000200271606</c:v>
                </c:pt>
                <c:pt idx="1316">
                  <c:v>28.56000018119812</c:v>
                </c:pt>
                <c:pt idx="1317">
                  <c:v>28.590000152587891</c:v>
                </c:pt>
                <c:pt idx="1318">
                  <c:v>29.600000143051147</c:v>
                </c:pt>
                <c:pt idx="1319">
                  <c:v>29.600000143051147</c:v>
                </c:pt>
                <c:pt idx="1320">
                  <c:v>29.600000143051147</c:v>
                </c:pt>
                <c:pt idx="1321">
                  <c:v>29.600000143051147</c:v>
                </c:pt>
                <c:pt idx="1322">
                  <c:v>29.600000143051147</c:v>
                </c:pt>
                <c:pt idx="1323">
                  <c:v>29.600000143051147</c:v>
                </c:pt>
                <c:pt idx="1324">
                  <c:v>29.600000143051147</c:v>
                </c:pt>
                <c:pt idx="1325">
                  <c:v>29.600000143051147</c:v>
                </c:pt>
                <c:pt idx="1326">
                  <c:v>29.600000143051147</c:v>
                </c:pt>
                <c:pt idx="1327">
                  <c:v>29.600000143051147</c:v>
                </c:pt>
                <c:pt idx="1328">
                  <c:v>29.600000143051147</c:v>
                </c:pt>
                <c:pt idx="1329">
                  <c:v>29.600000143051147</c:v>
                </c:pt>
                <c:pt idx="1330">
                  <c:v>29.600000143051147</c:v>
                </c:pt>
                <c:pt idx="1331">
                  <c:v>29.600000143051147</c:v>
                </c:pt>
                <c:pt idx="1332">
                  <c:v>29.600000143051147</c:v>
                </c:pt>
                <c:pt idx="1333">
                  <c:v>29.600000143051147</c:v>
                </c:pt>
                <c:pt idx="1334">
                  <c:v>29.600000143051147</c:v>
                </c:pt>
                <c:pt idx="1335">
                  <c:v>29.600000143051147</c:v>
                </c:pt>
                <c:pt idx="1336">
                  <c:v>29.600000143051147</c:v>
                </c:pt>
                <c:pt idx="1337">
                  <c:v>29.600000143051147</c:v>
                </c:pt>
                <c:pt idx="1338">
                  <c:v>29.600000143051147</c:v>
                </c:pt>
                <c:pt idx="1339">
                  <c:v>29.600000143051147</c:v>
                </c:pt>
                <c:pt idx="1340">
                  <c:v>29.600000143051147</c:v>
                </c:pt>
                <c:pt idx="1341">
                  <c:v>29.600000143051147</c:v>
                </c:pt>
                <c:pt idx="1342">
                  <c:v>29.600000143051147</c:v>
                </c:pt>
                <c:pt idx="1343">
                  <c:v>29.600000143051147</c:v>
                </c:pt>
                <c:pt idx="1344">
                  <c:v>29.610000133514404</c:v>
                </c:pt>
                <c:pt idx="1345">
                  <c:v>29.610000133514404</c:v>
                </c:pt>
                <c:pt idx="1346">
                  <c:v>29.610000133514404</c:v>
                </c:pt>
                <c:pt idx="1347">
                  <c:v>29.610000133514404</c:v>
                </c:pt>
                <c:pt idx="1348">
                  <c:v>29.610000133514404</c:v>
                </c:pt>
                <c:pt idx="1349">
                  <c:v>29.610000133514404</c:v>
                </c:pt>
                <c:pt idx="1350">
                  <c:v>29.610000133514404</c:v>
                </c:pt>
                <c:pt idx="1351">
                  <c:v>29.610000133514404</c:v>
                </c:pt>
                <c:pt idx="1352">
                  <c:v>29.610000133514404</c:v>
                </c:pt>
                <c:pt idx="1353">
                  <c:v>29.610000133514404</c:v>
                </c:pt>
                <c:pt idx="1354">
                  <c:v>29.610000133514404</c:v>
                </c:pt>
                <c:pt idx="1355">
                  <c:v>29.610000133514404</c:v>
                </c:pt>
                <c:pt idx="1356">
                  <c:v>29.610000133514404</c:v>
                </c:pt>
                <c:pt idx="1357">
                  <c:v>29.610000133514404</c:v>
                </c:pt>
                <c:pt idx="1358">
                  <c:v>29.610000133514404</c:v>
                </c:pt>
                <c:pt idx="1359">
                  <c:v>29.610000133514404</c:v>
                </c:pt>
                <c:pt idx="1360">
                  <c:v>29.610000133514404</c:v>
                </c:pt>
                <c:pt idx="1361">
                  <c:v>29.610000133514404</c:v>
                </c:pt>
                <c:pt idx="1362">
                  <c:v>29.620000123977661</c:v>
                </c:pt>
                <c:pt idx="1363">
                  <c:v>29.640000104904175</c:v>
                </c:pt>
                <c:pt idx="1364">
                  <c:v>29.660000085830688</c:v>
                </c:pt>
                <c:pt idx="1365">
                  <c:v>29.690000057220459</c:v>
                </c:pt>
                <c:pt idx="1366">
                  <c:v>29.710000038146973</c:v>
                </c:pt>
                <c:pt idx="1367">
                  <c:v>29.730000019073486</c:v>
                </c:pt>
                <c:pt idx="1368">
                  <c:v>29.760000228881836</c:v>
                </c:pt>
                <c:pt idx="1369">
                  <c:v>29.78000020980835</c:v>
                </c:pt>
                <c:pt idx="1370">
                  <c:v>29.800000190734863</c:v>
                </c:pt>
                <c:pt idx="1371">
                  <c:v>29.820000171661377</c:v>
                </c:pt>
                <c:pt idx="1372">
                  <c:v>29.850000143051147</c:v>
                </c:pt>
                <c:pt idx="1373">
                  <c:v>29.870000123977661</c:v>
                </c:pt>
                <c:pt idx="1374">
                  <c:v>29.890000104904175</c:v>
                </c:pt>
                <c:pt idx="1375">
                  <c:v>29.920000076293945</c:v>
                </c:pt>
                <c:pt idx="1376">
                  <c:v>29.940000057220459</c:v>
                </c:pt>
                <c:pt idx="1377">
                  <c:v>29.960000038146973</c:v>
                </c:pt>
                <c:pt idx="1378">
                  <c:v>29.980000019073486</c:v>
                </c:pt>
                <c:pt idx="1379">
                  <c:v>30.010000228881836</c:v>
                </c:pt>
                <c:pt idx="1380">
                  <c:v>30.03000020980835</c:v>
                </c:pt>
                <c:pt idx="1381">
                  <c:v>30.050000190734863</c:v>
                </c:pt>
                <c:pt idx="1382">
                  <c:v>30.080000162124634</c:v>
                </c:pt>
                <c:pt idx="1383">
                  <c:v>30.100000143051147</c:v>
                </c:pt>
                <c:pt idx="1384">
                  <c:v>30.120000123977661</c:v>
                </c:pt>
                <c:pt idx="1385">
                  <c:v>30.150000095367432</c:v>
                </c:pt>
                <c:pt idx="1386">
                  <c:v>30.170000076293945</c:v>
                </c:pt>
                <c:pt idx="1387">
                  <c:v>30.190000057220459</c:v>
                </c:pt>
                <c:pt idx="1388">
                  <c:v>30.210000038146973</c:v>
                </c:pt>
                <c:pt idx="1389">
                  <c:v>30.240000009536743</c:v>
                </c:pt>
                <c:pt idx="1390">
                  <c:v>30.260000228881836</c:v>
                </c:pt>
                <c:pt idx="1391">
                  <c:v>30.28000020980835</c:v>
                </c:pt>
                <c:pt idx="1392">
                  <c:v>30.31000018119812</c:v>
                </c:pt>
                <c:pt idx="1393">
                  <c:v>30.330000162124634</c:v>
                </c:pt>
                <c:pt idx="1394">
                  <c:v>30.350000143051147</c:v>
                </c:pt>
                <c:pt idx="1395">
                  <c:v>30.370000123977661</c:v>
                </c:pt>
                <c:pt idx="1396">
                  <c:v>30.400000095367432</c:v>
                </c:pt>
                <c:pt idx="1397">
                  <c:v>30.420000076293945</c:v>
                </c:pt>
                <c:pt idx="1398">
                  <c:v>30.440000057220459</c:v>
                </c:pt>
                <c:pt idx="1399">
                  <c:v>30.470000028610229</c:v>
                </c:pt>
                <c:pt idx="1400">
                  <c:v>30.490000009536743</c:v>
                </c:pt>
                <c:pt idx="1401">
                  <c:v>30.510000228881836</c:v>
                </c:pt>
                <c:pt idx="1402">
                  <c:v>30.53000020980835</c:v>
                </c:pt>
                <c:pt idx="1403">
                  <c:v>30.56000018119812</c:v>
                </c:pt>
                <c:pt idx="1404">
                  <c:v>30.580000162124634</c:v>
                </c:pt>
                <c:pt idx="1405">
                  <c:v>30.600000143051147</c:v>
                </c:pt>
                <c:pt idx="1406">
                  <c:v>30.630000114440918</c:v>
                </c:pt>
                <c:pt idx="1407">
                  <c:v>30.650000095367432</c:v>
                </c:pt>
                <c:pt idx="1408">
                  <c:v>30.670000076293945</c:v>
                </c:pt>
                <c:pt idx="1409">
                  <c:v>30.690000057220459</c:v>
                </c:pt>
                <c:pt idx="1410">
                  <c:v>30.720000028610229</c:v>
                </c:pt>
                <c:pt idx="1411">
                  <c:v>30.740000009536743</c:v>
                </c:pt>
                <c:pt idx="1412">
                  <c:v>30.760000228881836</c:v>
                </c:pt>
                <c:pt idx="1413">
                  <c:v>30.78000020980835</c:v>
                </c:pt>
                <c:pt idx="1414">
                  <c:v>30.81000018119812</c:v>
                </c:pt>
                <c:pt idx="1415">
                  <c:v>30.830000162124634</c:v>
                </c:pt>
                <c:pt idx="1416">
                  <c:v>30.850000143051147</c:v>
                </c:pt>
                <c:pt idx="1417">
                  <c:v>30.870000123977661</c:v>
                </c:pt>
                <c:pt idx="1418">
                  <c:v>30.900000095367432</c:v>
                </c:pt>
                <c:pt idx="1419">
                  <c:v>30.920000076293945</c:v>
                </c:pt>
                <c:pt idx="1420">
                  <c:v>30.940000057220459</c:v>
                </c:pt>
                <c:pt idx="1421">
                  <c:v>30.970000028610229</c:v>
                </c:pt>
                <c:pt idx="1422">
                  <c:v>30.990000009536743</c:v>
                </c:pt>
                <c:pt idx="1423">
                  <c:v>31.010000228881836</c:v>
                </c:pt>
                <c:pt idx="1424">
                  <c:v>31.040000200271606</c:v>
                </c:pt>
                <c:pt idx="1425">
                  <c:v>31.06000018119812</c:v>
                </c:pt>
                <c:pt idx="1426">
                  <c:v>31.080000162124634</c:v>
                </c:pt>
                <c:pt idx="1427">
                  <c:v>31.100000143051147</c:v>
                </c:pt>
                <c:pt idx="1428">
                  <c:v>31.130000114440918</c:v>
                </c:pt>
                <c:pt idx="1429">
                  <c:v>31.150000095367432</c:v>
                </c:pt>
                <c:pt idx="1430">
                  <c:v>31.170000076293945</c:v>
                </c:pt>
                <c:pt idx="1431">
                  <c:v>31.200000047683716</c:v>
                </c:pt>
                <c:pt idx="1432">
                  <c:v>31.220000028610229</c:v>
                </c:pt>
                <c:pt idx="1433">
                  <c:v>31.240000009536743</c:v>
                </c:pt>
                <c:pt idx="1434">
                  <c:v>31.260000228881836</c:v>
                </c:pt>
                <c:pt idx="1435">
                  <c:v>31.290000200271606</c:v>
                </c:pt>
                <c:pt idx="1436">
                  <c:v>31.31000018119812</c:v>
                </c:pt>
                <c:pt idx="1437">
                  <c:v>31.330000162124634</c:v>
                </c:pt>
                <c:pt idx="1438">
                  <c:v>31.360000133514404</c:v>
                </c:pt>
                <c:pt idx="1439">
                  <c:v>31.380000114440918</c:v>
                </c:pt>
                <c:pt idx="1440">
                  <c:v>31.400000095367432</c:v>
                </c:pt>
                <c:pt idx="1441">
                  <c:v>31.430000066757202</c:v>
                </c:pt>
                <c:pt idx="1442">
                  <c:v>31.450000047683716</c:v>
                </c:pt>
                <c:pt idx="1443">
                  <c:v>31.470000028610229</c:v>
                </c:pt>
                <c:pt idx="1444">
                  <c:v>31.490000009536743</c:v>
                </c:pt>
                <c:pt idx="1445">
                  <c:v>31.520000219345093</c:v>
                </c:pt>
                <c:pt idx="1446">
                  <c:v>31.540000200271606</c:v>
                </c:pt>
                <c:pt idx="1447">
                  <c:v>31.56000018119812</c:v>
                </c:pt>
                <c:pt idx="1448">
                  <c:v>31.590000152587891</c:v>
                </c:pt>
                <c:pt idx="1449">
                  <c:v>31.610000133514404</c:v>
                </c:pt>
                <c:pt idx="1450">
                  <c:v>31.630000114440918</c:v>
                </c:pt>
                <c:pt idx="1451">
                  <c:v>31.650000095367432</c:v>
                </c:pt>
                <c:pt idx="1452">
                  <c:v>31.680000066757202</c:v>
                </c:pt>
                <c:pt idx="1453">
                  <c:v>31.700000047683716</c:v>
                </c:pt>
                <c:pt idx="1454">
                  <c:v>31.720000028610229</c:v>
                </c:pt>
                <c:pt idx="1455">
                  <c:v>31.75</c:v>
                </c:pt>
                <c:pt idx="1456">
                  <c:v>31.770000219345093</c:v>
                </c:pt>
                <c:pt idx="1457">
                  <c:v>31.790000200271606</c:v>
                </c:pt>
                <c:pt idx="1458">
                  <c:v>31.820000171661377</c:v>
                </c:pt>
                <c:pt idx="1459">
                  <c:v>31.840000152587891</c:v>
                </c:pt>
                <c:pt idx="1460">
                  <c:v>31.860000133514404</c:v>
                </c:pt>
                <c:pt idx="1461">
                  <c:v>31.880000114440918</c:v>
                </c:pt>
                <c:pt idx="1462">
                  <c:v>31.910000085830688</c:v>
                </c:pt>
                <c:pt idx="1463">
                  <c:v>31.930000066757202</c:v>
                </c:pt>
                <c:pt idx="1464">
                  <c:v>31.950000047683716</c:v>
                </c:pt>
                <c:pt idx="1465">
                  <c:v>31.980000019073486</c:v>
                </c:pt>
                <c:pt idx="1466">
                  <c:v>32</c:v>
                </c:pt>
                <c:pt idx="1467">
                  <c:v>32.020000219345093</c:v>
                </c:pt>
                <c:pt idx="1468">
                  <c:v>32.040000200271606</c:v>
                </c:pt>
                <c:pt idx="1469">
                  <c:v>32.070000171661377</c:v>
                </c:pt>
                <c:pt idx="1470">
                  <c:v>32.090000152587891</c:v>
                </c:pt>
                <c:pt idx="1471">
                  <c:v>32.110000133514404</c:v>
                </c:pt>
                <c:pt idx="1472">
                  <c:v>32.140000104904175</c:v>
                </c:pt>
                <c:pt idx="1473">
                  <c:v>32.160000085830688</c:v>
                </c:pt>
                <c:pt idx="1474">
                  <c:v>32.180000066757202</c:v>
                </c:pt>
                <c:pt idx="1475">
                  <c:v>32.210000038146973</c:v>
                </c:pt>
                <c:pt idx="1476">
                  <c:v>32.230000019073486</c:v>
                </c:pt>
                <c:pt idx="1477">
                  <c:v>32.25</c:v>
                </c:pt>
                <c:pt idx="1478">
                  <c:v>32.270000219345093</c:v>
                </c:pt>
                <c:pt idx="1479">
                  <c:v>32.300000190734863</c:v>
                </c:pt>
                <c:pt idx="1480">
                  <c:v>32.320000171661377</c:v>
                </c:pt>
                <c:pt idx="1481">
                  <c:v>32.340000152587891</c:v>
                </c:pt>
                <c:pt idx="1482">
                  <c:v>32.370000123977661</c:v>
                </c:pt>
                <c:pt idx="1483">
                  <c:v>32.390000104904175</c:v>
                </c:pt>
                <c:pt idx="1484">
                  <c:v>32.410000085830688</c:v>
                </c:pt>
                <c:pt idx="1485">
                  <c:v>32.430000066757202</c:v>
                </c:pt>
                <c:pt idx="1486">
                  <c:v>32.460000038146973</c:v>
                </c:pt>
                <c:pt idx="1487">
                  <c:v>32.480000019073486</c:v>
                </c:pt>
                <c:pt idx="1488">
                  <c:v>32.5</c:v>
                </c:pt>
                <c:pt idx="1489">
                  <c:v>32.53000020980835</c:v>
                </c:pt>
                <c:pt idx="1490">
                  <c:v>32.550000190734863</c:v>
                </c:pt>
                <c:pt idx="1491">
                  <c:v>32.570000171661377</c:v>
                </c:pt>
                <c:pt idx="1492">
                  <c:v>32.590000152587891</c:v>
                </c:pt>
                <c:pt idx="1493">
                  <c:v>32.620000123977661</c:v>
                </c:pt>
                <c:pt idx="1494">
                  <c:v>32.640000104904175</c:v>
                </c:pt>
                <c:pt idx="1495">
                  <c:v>32.660000085830688</c:v>
                </c:pt>
                <c:pt idx="1496">
                  <c:v>32.680000066757202</c:v>
                </c:pt>
                <c:pt idx="1497">
                  <c:v>32.710000038146973</c:v>
                </c:pt>
                <c:pt idx="1498">
                  <c:v>32.730000019073486</c:v>
                </c:pt>
                <c:pt idx="1499">
                  <c:v>32.75</c:v>
                </c:pt>
                <c:pt idx="1500">
                  <c:v>32.78000020980835</c:v>
                </c:pt>
                <c:pt idx="1501">
                  <c:v>32.800000190734863</c:v>
                </c:pt>
                <c:pt idx="1502">
                  <c:v>32.820000171661377</c:v>
                </c:pt>
                <c:pt idx="1503">
                  <c:v>32.840000152587891</c:v>
                </c:pt>
                <c:pt idx="1504">
                  <c:v>32.870000123977661</c:v>
                </c:pt>
                <c:pt idx="1505">
                  <c:v>32.890000104904175</c:v>
                </c:pt>
                <c:pt idx="1506">
                  <c:v>32.910000085830688</c:v>
                </c:pt>
                <c:pt idx="1507">
                  <c:v>32.930000066757202</c:v>
                </c:pt>
                <c:pt idx="1508">
                  <c:v>32.960000038146973</c:v>
                </c:pt>
                <c:pt idx="1509">
                  <c:v>32.980000019073486</c:v>
                </c:pt>
                <c:pt idx="1510">
                  <c:v>33</c:v>
                </c:pt>
                <c:pt idx="1511">
                  <c:v>33.03000020980835</c:v>
                </c:pt>
                <c:pt idx="1512">
                  <c:v>33.050000190734863</c:v>
                </c:pt>
                <c:pt idx="1513">
                  <c:v>33.070000171661377</c:v>
                </c:pt>
                <c:pt idx="1514">
                  <c:v>33.100000143051147</c:v>
                </c:pt>
                <c:pt idx="1515">
                  <c:v>33.120000123977661</c:v>
                </c:pt>
                <c:pt idx="1516">
                  <c:v>33.140000104904175</c:v>
                </c:pt>
                <c:pt idx="1517">
                  <c:v>33.160000085830688</c:v>
                </c:pt>
                <c:pt idx="1518">
                  <c:v>33.190000057220459</c:v>
                </c:pt>
                <c:pt idx="1519">
                  <c:v>33.210000038146973</c:v>
                </c:pt>
                <c:pt idx="1520">
                  <c:v>33.230000019073486</c:v>
                </c:pt>
                <c:pt idx="1521">
                  <c:v>33.260000228881836</c:v>
                </c:pt>
                <c:pt idx="1522">
                  <c:v>33.28000020980835</c:v>
                </c:pt>
                <c:pt idx="1523">
                  <c:v>33.300000190734863</c:v>
                </c:pt>
                <c:pt idx="1524">
                  <c:v>33.320000171661377</c:v>
                </c:pt>
                <c:pt idx="1525">
                  <c:v>33.350000143051147</c:v>
                </c:pt>
                <c:pt idx="1526">
                  <c:v>33.370000123977661</c:v>
                </c:pt>
                <c:pt idx="1527">
                  <c:v>33.390000104904175</c:v>
                </c:pt>
                <c:pt idx="1528">
                  <c:v>33.420000076293945</c:v>
                </c:pt>
                <c:pt idx="1529">
                  <c:v>33.440000057220459</c:v>
                </c:pt>
                <c:pt idx="1530">
                  <c:v>33.460000038146973</c:v>
                </c:pt>
                <c:pt idx="1531">
                  <c:v>33.490000009536743</c:v>
                </c:pt>
                <c:pt idx="1532">
                  <c:v>33.510000228881836</c:v>
                </c:pt>
                <c:pt idx="1533">
                  <c:v>33.53000020980835</c:v>
                </c:pt>
                <c:pt idx="1534">
                  <c:v>33.550000190734863</c:v>
                </c:pt>
                <c:pt idx="1535">
                  <c:v>33.580000162124634</c:v>
                </c:pt>
                <c:pt idx="1536">
                  <c:v>33.600000143051147</c:v>
                </c:pt>
                <c:pt idx="1537">
                  <c:v>33.620000123977661</c:v>
                </c:pt>
                <c:pt idx="1538">
                  <c:v>33.650000095367432</c:v>
                </c:pt>
                <c:pt idx="1539">
                  <c:v>33.670000076293945</c:v>
                </c:pt>
                <c:pt idx="1540">
                  <c:v>33.690000057220459</c:v>
                </c:pt>
                <c:pt idx="1541">
                  <c:v>33.710000038146973</c:v>
                </c:pt>
                <c:pt idx="1542">
                  <c:v>33.740000009536743</c:v>
                </c:pt>
                <c:pt idx="1543">
                  <c:v>33.760000228881836</c:v>
                </c:pt>
                <c:pt idx="1544">
                  <c:v>33.78000020980835</c:v>
                </c:pt>
                <c:pt idx="1545">
                  <c:v>33.81000018119812</c:v>
                </c:pt>
                <c:pt idx="1546">
                  <c:v>33.830000162124634</c:v>
                </c:pt>
                <c:pt idx="1547">
                  <c:v>33.850000143051147</c:v>
                </c:pt>
                <c:pt idx="1548">
                  <c:v>33.880000114440918</c:v>
                </c:pt>
                <c:pt idx="1549">
                  <c:v>33.900000095367432</c:v>
                </c:pt>
                <c:pt idx="1550">
                  <c:v>33.920000076293945</c:v>
                </c:pt>
                <c:pt idx="1551">
                  <c:v>33.940000057220459</c:v>
                </c:pt>
                <c:pt idx="1552">
                  <c:v>33.970000028610229</c:v>
                </c:pt>
                <c:pt idx="1553">
                  <c:v>33.990000009536743</c:v>
                </c:pt>
                <c:pt idx="1554">
                  <c:v>34.010000228881836</c:v>
                </c:pt>
                <c:pt idx="1555">
                  <c:v>34.040000200271606</c:v>
                </c:pt>
                <c:pt idx="1556">
                  <c:v>34.06000018119812</c:v>
                </c:pt>
                <c:pt idx="1557">
                  <c:v>34.080000162124634</c:v>
                </c:pt>
                <c:pt idx="1558">
                  <c:v>34.100000143051147</c:v>
                </c:pt>
                <c:pt idx="1559">
                  <c:v>34.130000114440918</c:v>
                </c:pt>
                <c:pt idx="1560">
                  <c:v>34.150000095367432</c:v>
                </c:pt>
                <c:pt idx="1561">
                  <c:v>34.170000076293945</c:v>
                </c:pt>
                <c:pt idx="1562">
                  <c:v>34.200000047683716</c:v>
                </c:pt>
                <c:pt idx="1563">
                  <c:v>34.220000028610229</c:v>
                </c:pt>
                <c:pt idx="1564">
                  <c:v>34.240000009536743</c:v>
                </c:pt>
                <c:pt idx="1565">
                  <c:v>34.270000219345093</c:v>
                </c:pt>
                <c:pt idx="1566">
                  <c:v>34.290000200271606</c:v>
                </c:pt>
                <c:pt idx="1567">
                  <c:v>34.31000018119812</c:v>
                </c:pt>
                <c:pt idx="1568">
                  <c:v>34.330000162124634</c:v>
                </c:pt>
                <c:pt idx="1569">
                  <c:v>34.360000133514404</c:v>
                </c:pt>
                <c:pt idx="1570">
                  <c:v>34.380000114440918</c:v>
                </c:pt>
                <c:pt idx="1571">
                  <c:v>34.400000095367432</c:v>
                </c:pt>
                <c:pt idx="1572">
                  <c:v>34.430000066757202</c:v>
                </c:pt>
                <c:pt idx="1573">
                  <c:v>34.450000047683716</c:v>
                </c:pt>
                <c:pt idx="1574">
                  <c:v>34.470000028610229</c:v>
                </c:pt>
                <c:pt idx="1575">
                  <c:v>34.490000009536743</c:v>
                </c:pt>
                <c:pt idx="1576">
                  <c:v>34.520000219345093</c:v>
                </c:pt>
                <c:pt idx="1577">
                  <c:v>34.540000200271606</c:v>
                </c:pt>
                <c:pt idx="1578">
                  <c:v>34.56000018119812</c:v>
                </c:pt>
                <c:pt idx="1579">
                  <c:v>34.590000152587891</c:v>
                </c:pt>
                <c:pt idx="1580">
                  <c:v>34.610000133514404</c:v>
                </c:pt>
                <c:pt idx="1581">
                  <c:v>35.600000143051147</c:v>
                </c:pt>
                <c:pt idx="1582">
                  <c:v>35.600000143051147</c:v>
                </c:pt>
                <c:pt idx="1583">
                  <c:v>35.600000143051147</c:v>
                </c:pt>
                <c:pt idx="1584">
                  <c:v>35.600000143051147</c:v>
                </c:pt>
                <c:pt idx="1585">
                  <c:v>35.600000143051147</c:v>
                </c:pt>
                <c:pt idx="1586">
                  <c:v>35.600000143051147</c:v>
                </c:pt>
                <c:pt idx="1587">
                  <c:v>35.600000143051147</c:v>
                </c:pt>
                <c:pt idx="1588">
                  <c:v>35.600000143051147</c:v>
                </c:pt>
                <c:pt idx="1589">
                  <c:v>35.600000143051147</c:v>
                </c:pt>
                <c:pt idx="1590">
                  <c:v>35.600000143051147</c:v>
                </c:pt>
                <c:pt idx="1591">
                  <c:v>35.600000143051147</c:v>
                </c:pt>
                <c:pt idx="1592">
                  <c:v>35.600000143051147</c:v>
                </c:pt>
                <c:pt idx="1593">
                  <c:v>35.600000143051147</c:v>
                </c:pt>
                <c:pt idx="1594">
                  <c:v>35.600000143051147</c:v>
                </c:pt>
                <c:pt idx="1595">
                  <c:v>35.600000143051147</c:v>
                </c:pt>
                <c:pt idx="1596">
                  <c:v>35.600000143051147</c:v>
                </c:pt>
                <c:pt idx="1597">
                  <c:v>35.600000143051147</c:v>
                </c:pt>
                <c:pt idx="1598">
                  <c:v>35.600000143051147</c:v>
                </c:pt>
                <c:pt idx="1599">
                  <c:v>35.600000143051147</c:v>
                </c:pt>
                <c:pt idx="1600">
                  <c:v>35.600000143051147</c:v>
                </c:pt>
                <c:pt idx="1601">
                  <c:v>35.600000143051147</c:v>
                </c:pt>
                <c:pt idx="1602">
                  <c:v>35.600000143051147</c:v>
                </c:pt>
                <c:pt idx="1603">
                  <c:v>35.600000143051147</c:v>
                </c:pt>
                <c:pt idx="1604">
                  <c:v>35.600000143051147</c:v>
                </c:pt>
                <c:pt idx="1605">
                  <c:v>35.600000143051147</c:v>
                </c:pt>
                <c:pt idx="1606">
                  <c:v>35.600000143051147</c:v>
                </c:pt>
                <c:pt idx="1607">
                  <c:v>35.610000133514404</c:v>
                </c:pt>
                <c:pt idx="1608">
                  <c:v>35.610000133514404</c:v>
                </c:pt>
                <c:pt idx="1609">
                  <c:v>35.610000133514404</c:v>
                </c:pt>
                <c:pt idx="1610">
                  <c:v>35.610000133514404</c:v>
                </c:pt>
                <c:pt idx="1611">
                  <c:v>35.610000133514404</c:v>
                </c:pt>
                <c:pt idx="1612">
                  <c:v>35.610000133514404</c:v>
                </c:pt>
                <c:pt idx="1613">
                  <c:v>35.610000133514404</c:v>
                </c:pt>
                <c:pt idx="1614">
                  <c:v>35.610000133514404</c:v>
                </c:pt>
                <c:pt idx="1615">
                  <c:v>35.610000133514404</c:v>
                </c:pt>
                <c:pt idx="1616">
                  <c:v>35.610000133514404</c:v>
                </c:pt>
                <c:pt idx="1617">
                  <c:v>35.610000133514404</c:v>
                </c:pt>
                <c:pt idx="1618">
                  <c:v>35.610000133514404</c:v>
                </c:pt>
                <c:pt idx="1619">
                  <c:v>35.610000133514404</c:v>
                </c:pt>
                <c:pt idx="1620">
                  <c:v>35.610000133514404</c:v>
                </c:pt>
                <c:pt idx="1621">
                  <c:v>35.610000133514404</c:v>
                </c:pt>
                <c:pt idx="1622">
                  <c:v>35.610000133514404</c:v>
                </c:pt>
                <c:pt idx="1623">
                  <c:v>35.610000133514404</c:v>
                </c:pt>
                <c:pt idx="1624">
                  <c:v>35.610000133514404</c:v>
                </c:pt>
                <c:pt idx="1625">
                  <c:v>35.640000104904175</c:v>
                </c:pt>
                <c:pt idx="1626">
                  <c:v>35.660000085830688</c:v>
                </c:pt>
                <c:pt idx="1627">
                  <c:v>35.680000066757202</c:v>
                </c:pt>
                <c:pt idx="1628">
                  <c:v>35.710000038146973</c:v>
                </c:pt>
                <c:pt idx="1629">
                  <c:v>35.730000019073486</c:v>
                </c:pt>
                <c:pt idx="1630">
                  <c:v>35.75</c:v>
                </c:pt>
                <c:pt idx="1631">
                  <c:v>35.770000219345093</c:v>
                </c:pt>
                <c:pt idx="1632">
                  <c:v>35.800000190734863</c:v>
                </c:pt>
                <c:pt idx="1633">
                  <c:v>35.820000171661377</c:v>
                </c:pt>
                <c:pt idx="1634">
                  <c:v>35.840000152587891</c:v>
                </c:pt>
                <c:pt idx="1635">
                  <c:v>35.870000123977661</c:v>
                </c:pt>
                <c:pt idx="1636">
                  <c:v>35.890000104904175</c:v>
                </c:pt>
                <c:pt idx="1637">
                  <c:v>35.910000085830688</c:v>
                </c:pt>
                <c:pt idx="1638">
                  <c:v>35.930000066757202</c:v>
                </c:pt>
                <c:pt idx="1639">
                  <c:v>35.960000038146973</c:v>
                </c:pt>
                <c:pt idx="1640">
                  <c:v>35.980000019073486</c:v>
                </c:pt>
                <c:pt idx="1641">
                  <c:v>36</c:v>
                </c:pt>
                <c:pt idx="1642">
                  <c:v>36.03000020980835</c:v>
                </c:pt>
                <c:pt idx="1643">
                  <c:v>36.050000190734863</c:v>
                </c:pt>
                <c:pt idx="1644">
                  <c:v>36.070000171661377</c:v>
                </c:pt>
                <c:pt idx="1645">
                  <c:v>36.100000143051147</c:v>
                </c:pt>
                <c:pt idx="1646">
                  <c:v>36.120000123977661</c:v>
                </c:pt>
                <c:pt idx="1647">
                  <c:v>36.140000104904175</c:v>
                </c:pt>
                <c:pt idx="1648">
                  <c:v>36.160000085830688</c:v>
                </c:pt>
                <c:pt idx="1649">
                  <c:v>36.190000057220459</c:v>
                </c:pt>
                <c:pt idx="1650">
                  <c:v>36.210000038146973</c:v>
                </c:pt>
                <c:pt idx="1651">
                  <c:v>36.230000019073486</c:v>
                </c:pt>
                <c:pt idx="1652">
                  <c:v>36.260000228881836</c:v>
                </c:pt>
                <c:pt idx="1653">
                  <c:v>36.28000020980835</c:v>
                </c:pt>
                <c:pt idx="1654">
                  <c:v>36.300000190734863</c:v>
                </c:pt>
                <c:pt idx="1655">
                  <c:v>36.320000171661377</c:v>
                </c:pt>
                <c:pt idx="1656">
                  <c:v>36.350000143051147</c:v>
                </c:pt>
                <c:pt idx="1657">
                  <c:v>36.370000123977661</c:v>
                </c:pt>
                <c:pt idx="1658">
                  <c:v>36.390000104904175</c:v>
                </c:pt>
                <c:pt idx="1659">
                  <c:v>36.420000076293945</c:v>
                </c:pt>
                <c:pt idx="1660">
                  <c:v>36.440000057220459</c:v>
                </c:pt>
                <c:pt idx="1661">
                  <c:v>36.460000038146973</c:v>
                </c:pt>
                <c:pt idx="1662">
                  <c:v>36.490000009536743</c:v>
                </c:pt>
                <c:pt idx="1663">
                  <c:v>36.510000228881836</c:v>
                </c:pt>
                <c:pt idx="1664">
                  <c:v>36.53000020980835</c:v>
                </c:pt>
                <c:pt idx="1665">
                  <c:v>36.550000190734863</c:v>
                </c:pt>
                <c:pt idx="1666">
                  <c:v>36.580000162124634</c:v>
                </c:pt>
                <c:pt idx="1667">
                  <c:v>36.600000143051147</c:v>
                </c:pt>
                <c:pt idx="1668">
                  <c:v>36.620000123977661</c:v>
                </c:pt>
                <c:pt idx="1669">
                  <c:v>36.650000095367432</c:v>
                </c:pt>
                <c:pt idx="1670">
                  <c:v>36.670000076293945</c:v>
                </c:pt>
                <c:pt idx="1671">
                  <c:v>36.690000057220459</c:v>
                </c:pt>
                <c:pt idx="1672">
                  <c:v>36.710000038146973</c:v>
                </c:pt>
                <c:pt idx="1673">
                  <c:v>36.740000009536743</c:v>
                </c:pt>
                <c:pt idx="1674">
                  <c:v>36.760000228881836</c:v>
                </c:pt>
                <c:pt idx="1675">
                  <c:v>36.78000020980835</c:v>
                </c:pt>
                <c:pt idx="1676">
                  <c:v>36.800000190734863</c:v>
                </c:pt>
                <c:pt idx="1677">
                  <c:v>36.830000162124634</c:v>
                </c:pt>
                <c:pt idx="1678">
                  <c:v>36.850000143051147</c:v>
                </c:pt>
                <c:pt idx="1679">
                  <c:v>36.870000123977661</c:v>
                </c:pt>
                <c:pt idx="1680">
                  <c:v>36.900000095367432</c:v>
                </c:pt>
                <c:pt idx="1681">
                  <c:v>36.920000076293945</c:v>
                </c:pt>
                <c:pt idx="1682">
                  <c:v>36.940000057220459</c:v>
                </c:pt>
                <c:pt idx="1683">
                  <c:v>36.960000038146973</c:v>
                </c:pt>
                <c:pt idx="1684">
                  <c:v>36.990000009536743</c:v>
                </c:pt>
                <c:pt idx="1685">
                  <c:v>37.010000228881836</c:v>
                </c:pt>
                <c:pt idx="1686">
                  <c:v>37.03000020980835</c:v>
                </c:pt>
                <c:pt idx="1687">
                  <c:v>37.050000190734863</c:v>
                </c:pt>
                <c:pt idx="1688">
                  <c:v>37.080000162124634</c:v>
                </c:pt>
                <c:pt idx="1689">
                  <c:v>37.100000143051147</c:v>
                </c:pt>
                <c:pt idx="1690">
                  <c:v>37.120000123977661</c:v>
                </c:pt>
                <c:pt idx="1691">
                  <c:v>37.150000095367432</c:v>
                </c:pt>
                <c:pt idx="1692">
                  <c:v>37.170000076293945</c:v>
                </c:pt>
                <c:pt idx="1693">
                  <c:v>37.190000057220459</c:v>
                </c:pt>
                <c:pt idx="1694">
                  <c:v>37.210000038146973</c:v>
                </c:pt>
                <c:pt idx="1695">
                  <c:v>37.240000009536743</c:v>
                </c:pt>
                <c:pt idx="1696">
                  <c:v>37.260000228881836</c:v>
                </c:pt>
                <c:pt idx="1697">
                  <c:v>37.28000020980835</c:v>
                </c:pt>
                <c:pt idx="1698">
                  <c:v>37.31000018119812</c:v>
                </c:pt>
                <c:pt idx="1699">
                  <c:v>37.330000162124634</c:v>
                </c:pt>
                <c:pt idx="1700">
                  <c:v>37.350000143051147</c:v>
                </c:pt>
                <c:pt idx="1701">
                  <c:v>37.380000114440918</c:v>
                </c:pt>
                <c:pt idx="1702">
                  <c:v>37.400000095367432</c:v>
                </c:pt>
                <c:pt idx="1703">
                  <c:v>37.420000076293945</c:v>
                </c:pt>
                <c:pt idx="1704">
                  <c:v>37.440000057220459</c:v>
                </c:pt>
                <c:pt idx="1705">
                  <c:v>37.470000028610229</c:v>
                </c:pt>
                <c:pt idx="1706">
                  <c:v>37.490000009536743</c:v>
                </c:pt>
                <c:pt idx="1707">
                  <c:v>37.510000228881836</c:v>
                </c:pt>
                <c:pt idx="1708">
                  <c:v>37.540000200271606</c:v>
                </c:pt>
                <c:pt idx="1709">
                  <c:v>37.56000018119812</c:v>
                </c:pt>
                <c:pt idx="1710">
                  <c:v>37.580000162124634</c:v>
                </c:pt>
                <c:pt idx="1711">
                  <c:v>37.600000143051147</c:v>
                </c:pt>
                <c:pt idx="1712">
                  <c:v>37.630000114440918</c:v>
                </c:pt>
                <c:pt idx="1713">
                  <c:v>37.650000095367432</c:v>
                </c:pt>
                <c:pt idx="1714">
                  <c:v>37.670000076293945</c:v>
                </c:pt>
                <c:pt idx="1715">
                  <c:v>37.700000047683716</c:v>
                </c:pt>
                <c:pt idx="1716">
                  <c:v>37.720000028610229</c:v>
                </c:pt>
                <c:pt idx="1717">
                  <c:v>37.740000009536743</c:v>
                </c:pt>
                <c:pt idx="1718">
                  <c:v>37.770000219345093</c:v>
                </c:pt>
                <c:pt idx="1719">
                  <c:v>37.790000200271606</c:v>
                </c:pt>
                <c:pt idx="1720">
                  <c:v>37.81000018119812</c:v>
                </c:pt>
                <c:pt idx="1721">
                  <c:v>37.830000162124634</c:v>
                </c:pt>
                <c:pt idx="1722">
                  <c:v>37.860000133514404</c:v>
                </c:pt>
                <c:pt idx="1723">
                  <c:v>37.880000114440918</c:v>
                </c:pt>
                <c:pt idx="1724">
                  <c:v>37.900000095367432</c:v>
                </c:pt>
                <c:pt idx="1725">
                  <c:v>37.930000066757202</c:v>
                </c:pt>
                <c:pt idx="1726">
                  <c:v>37.950000047683716</c:v>
                </c:pt>
                <c:pt idx="1727">
                  <c:v>37.970000028610229</c:v>
                </c:pt>
                <c:pt idx="1728">
                  <c:v>37.990000009536743</c:v>
                </c:pt>
                <c:pt idx="1729">
                  <c:v>38.020000219345093</c:v>
                </c:pt>
                <c:pt idx="1730">
                  <c:v>38.040000200271606</c:v>
                </c:pt>
                <c:pt idx="1731">
                  <c:v>38.06000018119812</c:v>
                </c:pt>
                <c:pt idx="1732">
                  <c:v>38.090000152587891</c:v>
                </c:pt>
                <c:pt idx="1733">
                  <c:v>38.110000133514404</c:v>
                </c:pt>
                <c:pt idx="1734">
                  <c:v>38.130000114440918</c:v>
                </c:pt>
                <c:pt idx="1735">
                  <c:v>38.160000085830688</c:v>
                </c:pt>
                <c:pt idx="1736">
                  <c:v>38.180000066757202</c:v>
                </c:pt>
                <c:pt idx="1737">
                  <c:v>38.200000047683716</c:v>
                </c:pt>
                <c:pt idx="1738">
                  <c:v>38.220000028610229</c:v>
                </c:pt>
                <c:pt idx="1739">
                  <c:v>38.25</c:v>
                </c:pt>
                <c:pt idx="1740">
                  <c:v>38.270000219345093</c:v>
                </c:pt>
                <c:pt idx="1741">
                  <c:v>38.290000200271606</c:v>
                </c:pt>
                <c:pt idx="1742">
                  <c:v>38.320000171661377</c:v>
                </c:pt>
                <c:pt idx="1743">
                  <c:v>38.340000152587891</c:v>
                </c:pt>
                <c:pt idx="1744">
                  <c:v>38.360000133514404</c:v>
                </c:pt>
                <c:pt idx="1745">
                  <c:v>38.380000114440918</c:v>
                </c:pt>
                <c:pt idx="1746">
                  <c:v>38.410000085830688</c:v>
                </c:pt>
                <c:pt idx="1747">
                  <c:v>38.430000066757202</c:v>
                </c:pt>
                <c:pt idx="1748">
                  <c:v>38.450000047683716</c:v>
                </c:pt>
                <c:pt idx="1749">
                  <c:v>38.480000019073486</c:v>
                </c:pt>
                <c:pt idx="1750">
                  <c:v>38.5</c:v>
                </c:pt>
                <c:pt idx="1751">
                  <c:v>38.520000219345093</c:v>
                </c:pt>
                <c:pt idx="1752">
                  <c:v>38.550000190734863</c:v>
                </c:pt>
                <c:pt idx="1753">
                  <c:v>38.570000171661377</c:v>
                </c:pt>
                <c:pt idx="1754">
                  <c:v>38.590000152587891</c:v>
                </c:pt>
                <c:pt idx="1755">
                  <c:v>38.610000133514404</c:v>
                </c:pt>
                <c:pt idx="1756">
                  <c:v>38.640000104904175</c:v>
                </c:pt>
                <c:pt idx="1757">
                  <c:v>38.660000085830688</c:v>
                </c:pt>
                <c:pt idx="1758">
                  <c:v>38.680000066757202</c:v>
                </c:pt>
                <c:pt idx="1759">
                  <c:v>38.710000038146973</c:v>
                </c:pt>
                <c:pt idx="1760">
                  <c:v>38.730000019073486</c:v>
                </c:pt>
                <c:pt idx="1761">
                  <c:v>38.75</c:v>
                </c:pt>
                <c:pt idx="1762">
                  <c:v>38.770000219345093</c:v>
                </c:pt>
                <c:pt idx="1763">
                  <c:v>38.800000190734863</c:v>
                </c:pt>
                <c:pt idx="1764">
                  <c:v>38.820000171661377</c:v>
                </c:pt>
                <c:pt idx="1765">
                  <c:v>38.840000152587891</c:v>
                </c:pt>
                <c:pt idx="1766">
                  <c:v>38.860000133514404</c:v>
                </c:pt>
                <c:pt idx="1767">
                  <c:v>38.890000104904175</c:v>
                </c:pt>
                <c:pt idx="1768">
                  <c:v>38.910000085830688</c:v>
                </c:pt>
                <c:pt idx="1769">
                  <c:v>38.930000066757202</c:v>
                </c:pt>
                <c:pt idx="1770">
                  <c:v>38.960000038146973</c:v>
                </c:pt>
                <c:pt idx="1771">
                  <c:v>38.980000019073486</c:v>
                </c:pt>
                <c:pt idx="1772">
                  <c:v>39</c:v>
                </c:pt>
                <c:pt idx="1773">
                  <c:v>39.020000219345093</c:v>
                </c:pt>
                <c:pt idx="1774">
                  <c:v>39.050000190734863</c:v>
                </c:pt>
                <c:pt idx="1775">
                  <c:v>39.070000171661377</c:v>
                </c:pt>
                <c:pt idx="1776">
                  <c:v>39.090000152587891</c:v>
                </c:pt>
                <c:pt idx="1777">
                  <c:v>39.110000133514404</c:v>
                </c:pt>
                <c:pt idx="1778">
                  <c:v>39.140000104904175</c:v>
                </c:pt>
                <c:pt idx="1779">
                  <c:v>39.160000085830688</c:v>
                </c:pt>
                <c:pt idx="1780">
                  <c:v>39.180000066757202</c:v>
                </c:pt>
                <c:pt idx="1781">
                  <c:v>39.210000038146973</c:v>
                </c:pt>
                <c:pt idx="1782">
                  <c:v>39.230000019073486</c:v>
                </c:pt>
                <c:pt idx="1783">
                  <c:v>39.25</c:v>
                </c:pt>
                <c:pt idx="1784">
                  <c:v>39.270000219345093</c:v>
                </c:pt>
                <c:pt idx="1785">
                  <c:v>39.300000190734863</c:v>
                </c:pt>
                <c:pt idx="1786">
                  <c:v>39.320000171661377</c:v>
                </c:pt>
                <c:pt idx="1787">
                  <c:v>39.340000152587891</c:v>
                </c:pt>
                <c:pt idx="1788">
                  <c:v>39.370000123977661</c:v>
                </c:pt>
                <c:pt idx="1789">
                  <c:v>39.390000104904175</c:v>
                </c:pt>
                <c:pt idx="1790">
                  <c:v>39.410000085830688</c:v>
                </c:pt>
                <c:pt idx="1791">
                  <c:v>39.440000057220459</c:v>
                </c:pt>
                <c:pt idx="1792">
                  <c:v>39.460000038146973</c:v>
                </c:pt>
                <c:pt idx="1793">
                  <c:v>39.480000019073486</c:v>
                </c:pt>
                <c:pt idx="1794">
                  <c:v>39.5</c:v>
                </c:pt>
                <c:pt idx="1795">
                  <c:v>39.53000020980835</c:v>
                </c:pt>
                <c:pt idx="1796">
                  <c:v>39.550000190734863</c:v>
                </c:pt>
                <c:pt idx="1797">
                  <c:v>39.570000171661377</c:v>
                </c:pt>
                <c:pt idx="1798">
                  <c:v>39.600000143051147</c:v>
                </c:pt>
                <c:pt idx="1799">
                  <c:v>39.620000123977661</c:v>
                </c:pt>
                <c:pt idx="1800">
                  <c:v>39.640000104904175</c:v>
                </c:pt>
                <c:pt idx="1801">
                  <c:v>39.660000085830688</c:v>
                </c:pt>
                <c:pt idx="1802">
                  <c:v>39.690000057220459</c:v>
                </c:pt>
                <c:pt idx="1803">
                  <c:v>39.710000038146973</c:v>
                </c:pt>
                <c:pt idx="1804">
                  <c:v>39.730000019073486</c:v>
                </c:pt>
                <c:pt idx="1805">
                  <c:v>39.760000228881836</c:v>
                </c:pt>
                <c:pt idx="1806">
                  <c:v>39.78000020980835</c:v>
                </c:pt>
                <c:pt idx="1807">
                  <c:v>39.800000190734863</c:v>
                </c:pt>
                <c:pt idx="1808">
                  <c:v>39.830000162124634</c:v>
                </c:pt>
                <c:pt idx="1809">
                  <c:v>39.850000143051147</c:v>
                </c:pt>
                <c:pt idx="1810">
                  <c:v>39.870000123977661</c:v>
                </c:pt>
                <c:pt idx="1811">
                  <c:v>39.890000104904175</c:v>
                </c:pt>
                <c:pt idx="1812">
                  <c:v>39.920000076293945</c:v>
                </c:pt>
                <c:pt idx="1813">
                  <c:v>39.940000057220459</c:v>
                </c:pt>
                <c:pt idx="1814">
                  <c:v>39.960000038146973</c:v>
                </c:pt>
                <c:pt idx="1815">
                  <c:v>39.990000009536743</c:v>
                </c:pt>
                <c:pt idx="1816">
                  <c:v>40.010000228881836</c:v>
                </c:pt>
                <c:pt idx="1817">
                  <c:v>40.03000020980835</c:v>
                </c:pt>
                <c:pt idx="1818">
                  <c:v>40.050000190734863</c:v>
                </c:pt>
                <c:pt idx="1819">
                  <c:v>40.080000162124634</c:v>
                </c:pt>
                <c:pt idx="1820">
                  <c:v>40.100000143051147</c:v>
                </c:pt>
                <c:pt idx="1821">
                  <c:v>40.120000123977661</c:v>
                </c:pt>
                <c:pt idx="1822">
                  <c:v>40.150000095367432</c:v>
                </c:pt>
                <c:pt idx="1823">
                  <c:v>40.170000076293945</c:v>
                </c:pt>
                <c:pt idx="1824">
                  <c:v>40.190000057220459</c:v>
                </c:pt>
                <c:pt idx="1825">
                  <c:v>40.220000028610229</c:v>
                </c:pt>
                <c:pt idx="1826">
                  <c:v>40.240000009536743</c:v>
                </c:pt>
                <c:pt idx="1827">
                  <c:v>40.260000228881836</c:v>
                </c:pt>
                <c:pt idx="1828">
                  <c:v>40.28000020980835</c:v>
                </c:pt>
                <c:pt idx="1829">
                  <c:v>40.31000018119812</c:v>
                </c:pt>
                <c:pt idx="1830">
                  <c:v>40.330000162124634</c:v>
                </c:pt>
                <c:pt idx="1831">
                  <c:v>40.350000143051147</c:v>
                </c:pt>
                <c:pt idx="1832">
                  <c:v>40.380000114440918</c:v>
                </c:pt>
                <c:pt idx="1833">
                  <c:v>40.400000095367432</c:v>
                </c:pt>
                <c:pt idx="1834">
                  <c:v>40.420000076293945</c:v>
                </c:pt>
                <c:pt idx="1835">
                  <c:v>40.440000057220459</c:v>
                </c:pt>
                <c:pt idx="1836">
                  <c:v>40.470000028610229</c:v>
                </c:pt>
                <c:pt idx="1837">
                  <c:v>40.490000009536743</c:v>
                </c:pt>
                <c:pt idx="1838">
                  <c:v>40.510000228881836</c:v>
                </c:pt>
                <c:pt idx="1839">
                  <c:v>40.540000200271606</c:v>
                </c:pt>
                <c:pt idx="1840">
                  <c:v>40.56000018119812</c:v>
                </c:pt>
                <c:pt idx="1841">
                  <c:v>40.580000162124634</c:v>
                </c:pt>
                <c:pt idx="1842">
                  <c:v>40.610000133514404</c:v>
                </c:pt>
                <c:pt idx="1843">
                  <c:v>41.210000038146973</c:v>
                </c:pt>
                <c:pt idx="1844">
                  <c:v>41.210000038146973</c:v>
                </c:pt>
                <c:pt idx="1845">
                  <c:v>41.210000038146973</c:v>
                </c:pt>
                <c:pt idx="1846">
                  <c:v>41.210000038146973</c:v>
                </c:pt>
                <c:pt idx="1847">
                  <c:v>41.220000028610229</c:v>
                </c:pt>
                <c:pt idx="1848">
                  <c:v>41.220000028610229</c:v>
                </c:pt>
                <c:pt idx="1849">
                  <c:v>41.220000028610229</c:v>
                </c:pt>
                <c:pt idx="1850">
                  <c:v>41.220000028610229</c:v>
                </c:pt>
                <c:pt idx="1851">
                  <c:v>41.220000028610229</c:v>
                </c:pt>
                <c:pt idx="1852">
                  <c:v>41.220000028610229</c:v>
                </c:pt>
                <c:pt idx="1853">
                  <c:v>41.220000028610229</c:v>
                </c:pt>
                <c:pt idx="1854">
                  <c:v>41.220000028610229</c:v>
                </c:pt>
                <c:pt idx="1855">
                  <c:v>41.220000028610229</c:v>
                </c:pt>
                <c:pt idx="1856">
                  <c:v>41.220000028610229</c:v>
                </c:pt>
                <c:pt idx="1857">
                  <c:v>41.220000028610229</c:v>
                </c:pt>
                <c:pt idx="1858">
                  <c:v>41.220000028610229</c:v>
                </c:pt>
                <c:pt idx="1859">
                  <c:v>41.220000028610229</c:v>
                </c:pt>
                <c:pt idx="1860">
                  <c:v>41.220000028610229</c:v>
                </c:pt>
                <c:pt idx="1861">
                  <c:v>41.220000028610229</c:v>
                </c:pt>
                <c:pt idx="1862">
                  <c:v>41.220000028610229</c:v>
                </c:pt>
                <c:pt idx="1863">
                  <c:v>41.220000028610229</c:v>
                </c:pt>
                <c:pt idx="1864">
                  <c:v>41.220000028610229</c:v>
                </c:pt>
                <c:pt idx="1865">
                  <c:v>41.220000028610229</c:v>
                </c:pt>
                <c:pt idx="1866">
                  <c:v>41.220000028610229</c:v>
                </c:pt>
                <c:pt idx="1867">
                  <c:v>41.220000028610229</c:v>
                </c:pt>
                <c:pt idx="1868">
                  <c:v>41.220000028610229</c:v>
                </c:pt>
                <c:pt idx="1869">
                  <c:v>41.220000028610229</c:v>
                </c:pt>
                <c:pt idx="1870">
                  <c:v>41.240000009536743</c:v>
                </c:pt>
                <c:pt idx="1871">
                  <c:v>41.270000219345093</c:v>
                </c:pt>
                <c:pt idx="1872">
                  <c:v>41.290000200271606</c:v>
                </c:pt>
                <c:pt idx="1873">
                  <c:v>41.31000018119812</c:v>
                </c:pt>
                <c:pt idx="1874">
                  <c:v>41.330000162124634</c:v>
                </c:pt>
                <c:pt idx="1875">
                  <c:v>41.360000133514404</c:v>
                </c:pt>
                <c:pt idx="1876">
                  <c:v>41.380000114440918</c:v>
                </c:pt>
                <c:pt idx="1877">
                  <c:v>41.400000095367432</c:v>
                </c:pt>
                <c:pt idx="1878">
                  <c:v>41.430000066757202</c:v>
                </c:pt>
                <c:pt idx="1879">
                  <c:v>41.450000047683716</c:v>
                </c:pt>
                <c:pt idx="1880">
                  <c:v>41.470000028610229</c:v>
                </c:pt>
                <c:pt idx="1881">
                  <c:v>41.490000009536743</c:v>
                </c:pt>
                <c:pt idx="1882">
                  <c:v>41.520000219345093</c:v>
                </c:pt>
                <c:pt idx="1883">
                  <c:v>41.540000200271606</c:v>
                </c:pt>
                <c:pt idx="1884">
                  <c:v>41.56000018119812</c:v>
                </c:pt>
                <c:pt idx="1885">
                  <c:v>41.590000152587891</c:v>
                </c:pt>
                <c:pt idx="1886">
                  <c:v>41.610000133514404</c:v>
                </c:pt>
                <c:pt idx="1887">
                  <c:v>41.630000114440918</c:v>
                </c:pt>
                <c:pt idx="1888">
                  <c:v>41.660000085830688</c:v>
                </c:pt>
                <c:pt idx="1889">
                  <c:v>41.680000066757202</c:v>
                </c:pt>
                <c:pt idx="1890">
                  <c:v>41.700000047683716</c:v>
                </c:pt>
                <c:pt idx="1891">
                  <c:v>41.720000028610229</c:v>
                </c:pt>
                <c:pt idx="1892">
                  <c:v>41.75</c:v>
                </c:pt>
                <c:pt idx="1893">
                  <c:v>41.770000219345093</c:v>
                </c:pt>
                <c:pt idx="1894">
                  <c:v>41.790000200271606</c:v>
                </c:pt>
                <c:pt idx="1895">
                  <c:v>41.820000171661377</c:v>
                </c:pt>
                <c:pt idx="1896">
                  <c:v>41.840000152587891</c:v>
                </c:pt>
                <c:pt idx="1897">
                  <c:v>41.860000133514404</c:v>
                </c:pt>
                <c:pt idx="1898">
                  <c:v>41.880000114440918</c:v>
                </c:pt>
                <c:pt idx="1899">
                  <c:v>41.910000085830688</c:v>
                </c:pt>
                <c:pt idx="1900">
                  <c:v>41.930000066757202</c:v>
                </c:pt>
                <c:pt idx="1901">
                  <c:v>41.950000047683716</c:v>
                </c:pt>
                <c:pt idx="1902">
                  <c:v>41.980000019073486</c:v>
                </c:pt>
                <c:pt idx="1903">
                  <c:v>42</c:v>
                </c:pt>
                <c:pt idx="1904">
                  <c:v>42.020000219345093</c:v>
                </c:pt>
                <c:pt idx="1905">
                  <c:v>42.050000190734863</c:v>
                </c:pt>
                <c:pt idx="1906">
                  <c:v>42.070000171661377</c:v>
                </c:pt>
                <c:pt idx="1907">
                  <c:v>42.090000152587891</c:v>
                </c:pt>
                <c:pt idx="1908">
                  <c:v>42.110000133514404</c:v>
                </c:pt>
                <c:pt idx="1909">
                  <c:v>42.140000104904175</c:v>
                </c:pt>
                <c:pt idx="1910">
                  <c:v>42.160000085830688</c:v>
                </c:pt>
                <c:pt idx="1911">
                  <c:v>42.180000066757202</c:v>
                </c:pt>
                <c:pt idx="1912">
                  <c:v>42.210000038146973</c:v>
                </c:pt>
                <c:pt idx="1913">
                  <c:v>42.230000019073486</c:v>
                </c:pt>
                <c:pt idx="1914">
                  <c:v>42.25</c:v>
                </c:pt>
                <c:pt idx="1915">
                  <c:v>42.270000219345093</c:v>
                </c:pt>
                <c:pt idx="1916">
                  <c:v>42.300000190734863</c:v>
                </c:pt>
                <c:pt idx="1917">
                  <c:v>42.320000171661377</c:v>
                </c:pt>
                <c:pt idx="1918">
                  <c:v>42.340000152587891</c:v>
                </c:pt>
                <c:pt idx="1919">
                  <c:v>42.370000123977661</c:v>
                </c:pt>
                <c:pt idx="1920">
                  <c:v>42.390000104904175</c:v>
                </c:pt>
                <c:pt idx="1921">
                  <c:v>42.410000085830688</c:v>
                </c:pt>
                <c:pt idx="1922">
                  <c:v>42.440000057220459</c:v>
                </c:pt>
                <c:pt idx="1923">
                  <c:v>42.460000038146973</c:v>
                </c:pt>
                <c:pt idx="1924">
                  <c:v>42.480000019073486</c:v>
                </c:pt>
                <c:pt idx="1925">
                  <c:v>42.5</c:v>
                </c:pt>
                <c:pt idx="1926">
                  <c:v>42.53000020980835</c:v>
                </c:pt>
                <c:pt idx="1927">
                  <c:v>42.550000190734863</c:v>
                </c:pt>
                <c:pt idx="1928">
                  <c:v>42.570000171661377</c:v>
                </c:pt>
                <c:pt idx="1929">
                  <c:v>42.600000143051147</c:v>
                </c:pt>
                <c:pt idx="1930">
                  <c:v>42.620000123977661</c:v>
                </c:pt>
                <c:pt idx="1931">
                  <c:v>42.640000104904175</c:v>
                </c:pt>
                <c:pt idx="1932">
                  <c:v>42.660000085830688</c:v>
                </c:pt>
                <c:pt idx="1933">
                  <c:v>42.690000057220459</c:v>
                </c:pt>
                <c:pt idx="1934">
                  <c:v>42.710000038146973</c:v>
                </c:pt>
                <c:pt idx="1935">
                  <c:v>42.730000019073486</c:v>
                </c:pt>
                <c:pt idx="1936">
                  <c:v>42.760000228881836</c:v>
                </c:pt>
                <c:pt idx="1937">
                  <c:v>42.78000020980835</c:v>
                </c:pt>
                <c:pt idx="1938">
                  <c:v>42.800000190734863</c:v>
                </c:pt>
                <c:pt idx="1939">
                  <c:v>42.830000162124634</c:v>
                </c:pt>
                <c:pt idx="1940">
                  <c:v>42.850000143051147</c:v>
                </c:pt>
                <c:pt idx="1941">
                  <c:v>42.870000123977661</c:v>
                </c:pt>
                <c:pt idx="1942">
                  <c:v>42.890000104904175</c:v>
                </c:pt>
                <c:pt idx="1943">
                  <c:v>42.920000076293945</c:v>
                </c:pt>
                <c:pt idx="1944">
                  <c:v>42.940000057220459</c:v>
                </c:pt>
                <c:pt idx="1945">
                  <c:v>42.960000038146973</c:v>
                </c:pt>
                <c:pt idx="1946">
                  <c:v>42.990000009536743</c:v>
                </c:pt>
                <c:pt idx="1947">
                  <c:v>43.010000228881836</c:v>
                </c:pt>
                <c:pt idx="1948">
                  <c:v>43.03000020980835</c:v>
                </c:pt>
                <c:pt idx="1949">
                  <c:v>43.050000190734863</c:v>
                </c:pt>
                <c:pt idx="1950">
                  <c:v>43.080000162124634</c:v>
                </c:pt>
                <c:pt idx="1951">
                  <c:v>43.100000143051147</c:v>
                </c:pt>
                <c:pt idx="1952">
                  <c:v>43.120000123977661</c:v>
                </c:pt>
                <c:pt idx="1953">
                  <c:v>43.140000104904175</c:v>
                </c:pt>
                <c:pt idx="1954">
                  <c:v>43.170000076293945</c:v>
                </c:pt>
                <c:pt idx="1955">
                  <c:v>43.190000057220459</c:v>
                </c:pt>
                <c:pt idx="1956">
                  <c:v>43.210000038146973</c:v>
                </c:pt>
                <c:pt idx="1957">
                  <c:v>43.230000019073486</c:v>
                </c:pt>
                <c:pt idx="1958">
                  <c:v>43.260000228881836</c:v>
                </c:pt>
                <c:pt idx="1959">
                  <c:v>43.28000020980835</c:v>
                </c:pt>
                <c:pt idx="1960">
                  <c:v>43.300000190734863</c:v>
                </c:pt>
                <c:pt idx="1961">
                  <c:v>43.330000162124634</c:v>
                </c:pt>
                <c:pt idx="1962">
                  <c:v>43.350000143051147</c:v>
                </c:pt>
                <c:pt idx="1963">
                  <c:v>43.370000123977661</c:v>
                </c:pt>
                <c:pt idx="1964">
                  <c:v>43.390000104904175</c:v>
                </c:pt>
                <c:pt idx="1965">
                  <c:v>43.420000076293945</c:v>
                </c:pt>
                <c:pt idx="1966">
                  <c:v>43.440000057220459</c:v>
                </c:pt>
                <c:pt idx="1967">
                  <c:v>43.460000038146973</c:v>
                </c:pt>
                <c:pt idx="1968">
                  <c:v>43.490000009536743</c:v>
                </c:pt>
                <c:pt idx="1969">
                  <c:v>43.510000228881836</c:v>
                </c:pt>
                <c:pt idx="1970">
                  <c:v>43.53000020980835</c:v>
                </c:pt>
                <c:pt idx="1971">
                  <c:v>43.550000190734863</c:v>
                </c:pt>
                <c:pt idx="1972">
                  <c:v>43.580000162124634</c:v>
                </c:pt>
                <c:pt idx="1973">
                  <c:v>43.600000143051147</c:v>
                </c:pt>
                <c:pt idx="1974">
                  <c:v>43.620000123977661</c:v>
                </c:pt>
                <c:pt idx="1975">
                  <c:v>43.650000095367432</c:v>
                </c:pt>
                <c:pt idx="1976">
                  <c:v>43.670000076293945</c:v>
                </c:pt>
                <c:pt idx="1977">
                  <c:v>43.690000057220459</c:v>
                </c:pt>
                <c:pt idx="1978">
                  <c:v>43.720000028610229</c:v>
                </c:pt>
                <c:pt idx="1979">
                  <c:v>43.740000009536743</c:v>
                </c:pt>
                <c:pt idx="1980">
                  <c:v>43.760000228881836</c:v>
                </c:pt>
                <c:pt idx="1981">
                  <c:v>43.78000020980835</c:v>
                </c:pt>
                <c:pt idx="1982">
                  <c:v>43.81000018119812</c:v>
                </c:pt>
                <c:pt idx="1983">
                  <c:v>43.830000162124634</c:v>
                </c:pt>
                <c:pt idx="1984">
                  <c:v>43.850000143051147</c:v>
                </c:pt>
                <c:pt idx="1985">
                  <c:v>43.880000114440918</c:v>
                </c:pt>
                <c:pt idx="1986">
                  <c:v>43.900000095367432</c:v>
                </c:pt>
                <c:pt idx="1987">
                  <c:v>43.920000076293945</c:v>
                </c:pt>
                <c:pt idx="1988">
                  <c:v>43.940000057220459</c:v>
                </c:pt>
                <c:pt idx="1989">
                  <c:v>43.970000028610229</c:v>
                </c:pt>
                <c:pt idx="1990">
                  <c:v>43.990000009536743</c:v>
                </c:pt>
                <c:pt idx="1991">
                  <c:v>44.010000228881836</c:v>
                </c:pt>
                <c:pt idx="1992">
                  <c:v>44.040000200271606</c:v>
                </c:pt>
                <c:pt idx="1993">
                  <c:v>44.06000018119812</c:v>
                </c:pt>
                <c:pt idx="1994">
                  <c:v>44.080000162124634</c:v>
                </c:pt>
                <c:pt idx="1995">
                  <c:v>44.110000133514404</c:v>
                </c:pt>
                <c:pt idx="1996">
                  <c:v>44.130000114440918</c:v>
                </c:pt>
                <c:pt idx="1997">
                  <c:v>44.150000095367432</c:v>
                </c:pt>
                <c:pt idx="1998">
                  <c:v>44.170000076293945</c:v>
                </c:pt>
                <c:pt idx="1999">
                  <c:v>44.200000047683716</c:v>
                </c:pt>
                <c:pt idx="2000">
                  <c:v>44.220000028610229</c:v>
                </c:pt>
                <c:pt idx="2001">
                  <c:v>44.240000009536743</c:v>
                </c:pt>
                <c:pt idx="2002">
                  <c:v>44.270000219345093</c:v>
                </c:pt>
                <c:pt idx="2003">
                  <c:v>44.290000200271606</c:v>
                </c:pt>
                <c:pt idx="2004">
                  <c:v>44.31000018119812</c:v>
                </c:pt>
                <c:pt idx="2005">
                  <c:v>44.330000162124634</c:v>
                </c:pt>
                <c:pt idx="2006">
                  <c:v>44.360000133514404</c:v>
                </c:pt>
                <c:pt idx="2007">
                  <c:v>44.380000114440918</c:v>
                </c:pt>
                <c:pt idx="2008">
                  <c:v>44.400000095367432</c:v>
                </c:pt>
                <c:pt idx="2009">
                  <c:v>44.430000066757202</c:v>
                </c:pt>
                <c:pt idx="2010">
                  <c:v>44.450000047683716</c:v>
                </c:pt>
                <c:pt idx="2011">
                  <c:v>44.470000028610229</c:v>
                </c:pt>
                <c:pt idx="2012">
                  <c:v>44.5</c:v>
                </c:pt>
                <c:pt idx="2013">
                  <c:v>44.520000219345093</c:v>
                </c:pt>
                <c:pt idx="2014">
                  <c:v>44.540000200271606</c:v>
                </c:pt>
                <c:pt idx="2015">
                  <c:v>44.56000018119812</c:v>
                </c:pt>
                <c:pt idx="2016">
                  <c:v>44.590000152587891</c:v>
                </c:pt>
                <c:pt idx="2017">
                  <c:v>44.610000133514404</c:v>
                </c:pt>
                <c:pt idx="2018">
                  <c:v>44.630000114440918</c:v>
                </c:pt>
                <c:pt idx="2019">
                  <c:v>44.660000085830688</c:v>
                </c:pt>
                <c:pt idx="2020">
                  <c:v>44.680000066757202</c:v>
                </c:pt>
                <c:pt idx="2021">
                  <c:v>44.700000047683716</c:v>
                </c:pt>
                <c:pt idx="2022">
                  <c:v>44.720000028610229</c:v>
                </c:pt>
                <c:pt idx="2023">
                  <c:v>44.75</c:v>
                </c:pt>
                <c:pt idx="2024">
                  <c:v>44.770000219345093</c:v>
                </c:pt>
                <c:pt idx="2025">
                  <c:v>44.790000200271606</c:v>
                </c:pt>
                <c:pt idx="2026">
                  <c:v>44.820000171661377</c:v>
                </c:pt>
                <c:pt idx="2027">
                  <c:v>44.840000152587891</c:v>
                </c:pt>
                <c:pt idx="2028">
                  <c:v>44.860000133514404</c:v>
                </c:pt>
                <c:pt idx="2029">
                  <c:v>44.890000104904175</c:v>
                </c:pt>
                <c:pt idx="2030">
                  <c:v>44.910000085830688</c:v>
                </c:pt>
                <c:pt idx="2031">
                  <c:v>44.930000066757202</c:v>
                </c:pt>
                <c:pt idx="2032">
                  <c:v>44.950000047683716</c:v>
                </c:pt>
                <c:pt idx="2033">
                  <c:v>44.980000019073486</c:v>
                </c:pt>
                <c:pt idx="2034">
                  <c:v>45</c:v>
                </c:pt>
                <c:pt idx="2035">
                  <c:v>45.020000219345093</c:v>
                </c:pt>
                <c:pt idx="2036">
                  <c:v>45.050000190734863</c:v>
                </c:pt>
                <c:pt idx="2037">
                  <c:v>45.070000171661377</c:v>
                </c:pt>
                <c:pt idx="2038">
                  <c:v>45.090000152587891</c:v>
                </c:pt>
                <c:pt idx="2039">
                  <c:v>45.110000133514404</c:v>
                </c:pt>
                <c:pt idx="2040">
                  <c:v>45.140000104904175</c:v>
                </c:pt>
                <c:pt idx="2041">
                  <c:v>45.160000085830688</c:v>
                </c:pt>
                <c:pt idx="2042">
                  <c:v>45.180000066757202</c:v>
                </c:pt>
                <c:pt idx="2043">
                  <c:v>45.200000047683716</c:v>
                </c:pt>
                <c:pt idx="2044">
                  <c:v>45.230000019073486</c:v>
                </c:pt>
                <c:pt idx="2045">
                  <c:v>45.25</c:v>
                </c:pt>
                <c:pt idx="2046">
                  <c:v>45.270000219345093</c:v>
                </c:pt>
                <c:pt idx="2047">
                  <c:v>45.290000200271606</c:v>
                </c:pt>
                <c:pt idx="2048">
                  <c:v>45.320000171661377</c:v>
                </c:pt>
                <c:pt idx="2049">
                  <c:v>45.340000152587891</c:v>
                </c:pt>
                <c:pt idx="2050">
                  <c:v>45.360000133514404</c:v>
                </c:pt>
                <c:pt idx="2051">
                  <c:v>45.380000114440918</c:v>
                </c:pt>
                <c:pt idx="2052">
                  <c:v>45.410000085830688</c:v>
                </c:pt>
                <c:pt idx="2053">
                  <c:v>45.430000066757202</c:v>
                </c:pt>
                <c:pt idx="2054">
                  <c:v>45.450000047683716</c:v>
                </c:pt>
                <c:pt idx="2055">
                  <c:v>45.480000019073486</c:v>
                </c:pt>
                <c:pt idx="2056">
                  <c:v>45.5</c:v>
                </c:pt>
                <c:pt idx="2057">
                  <c:v>45.520000219345093</c:v>
                </c:pt>
                <c:pt idx="2058">
                  <c:v>45.550000190734863</c:v>
                </c:pt>
                <c:pt idx="2059">
                  <c:v>45.570000171661377</c:v>
                </c:pt>
                <c:pt idx="2060">
                  <c:v>45.590000152587891</c:v>
                </c:pt>
                <c:pt idx="2061">
                  <c:v>45.610000133514404</c:v>
                </c:pt>
                <c:pt idx="2062">
                  <c:v>45.640000104904175</c:v>
                </c:pt>
                <c:pt idx="2063">
                  <c:v>45.660000085830688</c:v>
                </c:pt>
                <c:pt idx="2064">
                  <c:v>45.680000066757202</c:v>
                </c:pt>
                <c:pt idx="2065">
                  <c:v>45.710000038146973</c:v>
                </c:pt>
                <c:pt idx="2066">
                  <c:v>45.730000019073486</c:v>
                </c:pt>
                <c:pt idx="2067">
                  <c:v>45.75</c:v>
                </c:pt>
                <c:pt idx="2068">
                  <c:v>45.770000219345093</c:v>
                </c:pt>
                <c:pt idx="2069">
                  <c:v>45.800000190734863</c:v>
                </c:pt>
                <c:pt idx="2070">
                  <c:v>45.820000171661377</c:v>
                </c:pt>
                <c:pt idx="2071">
                  <c:v>45.840000152587891</c:v>
                </c:pt>
                <c:pt idx="2072">
                  <c:v>45.870000123977661</c:v>
                </c:pt>
                <c:pt idx="2073">
                  <c:v>45.890000104904175</c:v>
                </c:pt>
                <c:pt idx="2074">
                  <c:v>45.910000085830688</c:v>
                </c:pt>
                <c:pt idx="2075">
                  <c:v>45.940000057220459</c:v>
                </c:pt>
                <c:pt idx="2076">
                  <c:v>45.960000038146973</c:v>
                </c:pt>
                <c:pt idx="2077">
                  <c:v>45.980000019073486</c:v>
                </c:pt>
                <c:pt idx="2078">
                  <c:v>46</c:v>
                </c:pt>
                <c:pt idx="2079">
                  <c:v>46.03000020980835</c:v>
                </c:pt>
                <c:pt idx="2080">
                  <c:v>46.050000190734863</c:v>
                </c:pt>
                <c:pt idx="2081">
                  <c:v>46.070000171661377</c:v>
                </c:pt>
                <c:pt idx="2082">
                  <c:v>46.100000143051147</c:v>
                </c:pt>
                <c:pt idx="2083">
                  <c:v>46.120000123977661</c:v>
                </c:pt>
                <c:pt idx="2084">
                  <c:v>46.140000104904175</c:v>
                </c:pt>
                <c:pt idx="2085">
                  <c:v>46.160000085830688</c:v>
                </c:pt>
                <c:pt idx="2086">
                  <c:v>46.190000057220459</c:v>
                </c:pt>
                <c:pt idx="2087">
                  <c:v>46.210000038146973</c:v>
                </c:pt>
                <c:pt idx="2088">
                  <c:v>47.230000019073486</c:v>
                </c:pt>
                <c:pt idx="2089">
                  <c:v>47.230000019073486</c:v>
                </c:pt>
                <c:pt idx="2090">
                  <c:v>47.230000019073486</c:v>
                </c:pt>
                <c:pt idx="2091">
                  <c:v>47.230000019073486</c:v>
                </c:pt>
                <c:pt idx="2092">
                  <c:v>47.230000019073486</c:v>
                </c:pt>
                <c:pt idx="2093">
                  <c:v>47.230000019073486</c:v>
                </c:pt>
                <c:pt idx="2094">
                  <c:v>47.230000019073486</c:v>
                </c:pt>
                <c:pt idx="2095">
                  <c:v>47.230000019073486</c:v>
                </c:pt>
                <c:pt idx="2096">
                  <c:v>47.230000019073486</c:v>
                </c:pt>
                <c:pt idx="2097">
                  <c:v>47.230000019073486</c:v>
                </c:pt>
                <c:pt idx="2098">
                  <c:v>47.230000019073486</c:v>
                </c:pt>
                <c:pt idx="2099">
                  <c:v>47.230000019073486</c:v>
                </c:pt>
                <c:pt idx="2100">
                  <c:v>47.230000019073486</c:v>
                </c:pt>
                <c:pt idx="2101">
                  <c:v>47.230000019073486</c:v>
                </c:pt>
                <c:pt idx="2102">
                  <c:v>47.230000019073486</c:v>
                </c:pt>
                <c:pt idx="2103">
                  <c:v>47.230000019073486</c:v>
                </c:pt>
                <c:pt idx="2104">
                  <c:v>47.230000019073486</c:v>
                </c:pt>
                <c:pt idx="2105">
                  <c:v>47.230000019073486</c:v>
                </c:pt>
                <c:pt idx="2106">
                  <c:v>47.230000019073486</c:v>
                </c:pt>
                <c:pt idx="2107">
                  <c:v>47.230000019073486</c:v>
                </c:pt>
                <c:pt idx="2108">
                  <c:v>47.230000019073486</c:v>
                </c:pt>
                <c:pt idx="2109">
                  <c:v>47.230000019073486</c:v>
                </c:pt>
                <c:pt idx="2110">
                  <c:v>47.240000009536743</c:v>
                </c:pt>
                <c:pt idx="2111">
                  <c:v>47.240000009536743</c:v>
                </c:pt>
                <c:pt idx="2112">
                  <c:v>47.240000009536743</c:v>
                </c:pt>
                <c:pt idx="2113">
                  <c:v>47.240000009536743</c:v>
                </c:pt>
                <c:pt idx="2114">
                  <c:v>47.240000009536743</c:v>
                </c:pt>
                <c:pt idx="2115">
                  <c:v>47.240000009536743</c:v>
                </c:pt>
                <c:pt idx="2116">
                  <c:v>47.240000009536743</c:v>
                </c:pt>
                <c:pt idx="2117">
                  <c:v>47.240000009536743</c:v>
                </c:pt>
                <c:pt idx="2118">
                  <c:v>47.240000009536743</c:v>
                </c:pt>
                <c:pt idx="2119">
                  <c:v>47.240000009536743</c:v>
                </c:pt>
                <c:pt idx="2120">
                  <c:v>47.240000009536743</c:v>
                </c:pt>
                <c:pt idx="2121">
                  <c:v>47.240000009536743</c:v>
                </c:pt>
                <c:pt idx="2122">
                  <c:v>47.240000009536743</c:v>
                </c:pt>
                <c:pt idx="2123">
                  <c:v>47.240000009536743</c:v>
                </c:pt>
                <c:pt idx="2124">
                  <c:v>47.240000009536743</c:v>
                </c:pt>
                <c:pt idx="2125">
                  <c:v>47.240000009536743</c:v>
                </c:pt>
                <c:pt idx="2126">
                  <c:v>47.240000009536743</c:v>
                </c:pt>
                <c:pt idx="2127">
                  <c:v>47.240000009536743</c:v>
                </c:pt>
                <c:pt idx="2128">
                  <c:v>47.240000009536743</c:v>
                </c:pt>
                <c:pt idx="2129">
                  <c:v>47.240000009536743</c:v>
                </c:pt>
                <c:pt idx="2130">
                  <c:v>47.240000009536743</c:v>
                </c:pt>
                <c:pt idx="2131">
                  <c:v>47.240000009536743</c:v>
                </c:pt>
                <c:pt idx="2132">
                  <c:v>47.240000009536743</c:v>
                </c:pt>
                <c:pt idx="2133">
                  <c:v>47.260000228881836</c:v>
                </c:pt>
                <c:pt idx="2134">
                  <c:v>47.290000200271606</c:v>
                </c:pt>
                <c:pt idx="2135">
                  <c:v>47.31000018119812</c:v>
                </c:pt>
                <c:pt idx="2136">
                  <c:v>47.330000162124634</c:v>
                </c:pt>
                <c:pt idx="2137">
                  <c:v>47.350000143051147</c:v>
                </c:pt>
                <c:pt idx="2138">
                  <c:v>47.380000114440918</c:v>
                </c:pt>
                <c:pt idx="2139">
                  <c:v>47.400000095367432</c:v>
                </c:pt>
                <c:pt idx="2140">
                  <c:v>47.420000076293945</c:v>
                </c:pt>
                <c:pt idx="2141">
                  <c:v>47.440000057220459</c:v>
                </c:pt>
                <c:pt idx="2142">
                  <c:v>47.470000028610229</c:v>
                </c:pt>
                <c:pt idx="2143">
                  <c:v>47.490000009536743</c:v>
                </c:pt>
                <c:pt idx="2144">
                  <c:v>47.510000228881836</c:v>
                </c:pt>
                <c:pt idx="2145">
                  <c:v>47.540000200271606</c:v>
                </c:pt>
                <c:pt idx="2146">
                  <c:v>47.56000018119812</c:v>
                </c:pt>
                <c:pt idx="2147">
                  <c:v>47.580000162124634</c:v>
                </c:pt>
                <c:pt idx="2148">
                  <c:v>47.610000133514404</c:v>
                </c:pt>
                <c:pt idx="2149">
                  <c:v>47.630000114440918</c:v>
                </c:pt>
                <c:pt idx="2150">
                  <c:v>47.650000095367432</c:v>
                </c:pt>
                <c:pt idx="2151">
                  <c:v>47.670000076293945</c:v>
                </c:pt>
                <c:pt idx="2152">
                  <c:v>47.700000047683716</c:v>
                </c:pt>
                <c:pt idx="2153">
                  <c:v>47.720000028610229</c:v>
                </c:pt>
                <c:pt idx="2154">
                  <c:v>47.740000009536743</c:v>
                </c:pt>
                <c:pt idx="2155">
                  <c:v>47.770000219345093</c:v>
                </c:pt>
                <c:pt idx="2156">
                  <c:v>47.790000200271606</c:v>
                </c:pt>
                <c:pt idx="2157">
                  <c:v>47.81000018119812</c:v>
                </c:pt>
                <c:pt idx="2158">
                  <c:v>47.830000162124634</c:v>
                </c:pt>
                <c:pt idx="2159">
                  <c:v>47.860000133514404</c:v>
                </c:pt>
                <c:pt idx="2160">
                  <c:v>47.880000114440918</c:v>
                </c:pt>
                <c:pt idx="2161">
                  <c:v>47.900000095367432</c:v>
                </c:pt>
                <c:pt idx="2162">
                  <c:v>47.930000066757202</c:v>
                </c:pt>
                <c:pt idx="2163">
                  <c:v>47.950000047683716</c:v>
                </c:pt>
                <c:pt idx="2164">
                  <c:v>47.970000028610229</c:v>
                </c:pt>
                <c:pt idx="2165">
                  <c:v>48</c:v>
                </c:pt>
                <c:pt idx="2166">
                  <c:v>48.020000219345093</c:v>
                </c:pt>
                <c:pt idx="2167">
                  <c:v>48.040000200271606</c:v>
                </c:pt>
                <c:pt idx="2168">
                  <c:v>48.06000018119812</c:v>
                </c:pt>
                <c:pt idx="2169">
                  <c:v>48.090000152587891</c:v>
                </c:pt>
                <c:pt idx="2170">
                  <c:v>48.110000133514404</c:v>
                </c:pt>
                <c:pt idx="2171">
                  <c:v>48.130000114440918</c:v>
                </c:pt>
                <c:pt idx="2172">
                  <c:v>48.160000085830688</c:v>
                </c:pt>
                <c:pt idx="2173">
                  <c:v>48.180000066757202</c:v>
                </c:pt>
                <c:pt idx="2174">
                  <c:v>48.200000047683716</c:v>
                </c:pt>
                <c:pt idx="2175">
                  <c:v>48.220000028610229</c:v>
                </c:pt>
                <c:pt idx="2176">
                  <c:v>48.25</c:v>
                </c:pt>
                <c:pt idx="2177">
                  <c:v>48.270000219345093</c:v>
                </c:pt>
                <c:pt idx="2178">
                  <c:v>48.290000200271606</c:v>
                </c:pt>
                <c:pt idx="2179">
                  <c:v>48.320000171661377</c:v>
                </c:pt>
                <c:pt idx="2180">
                  <c:v>48.340000152587891</c:v>
                </c:pt>
                <c:pt idx="2181">
                  <c:v>48.360000133514404</c:v>
                </c:pt>
                <c:pt idx="2182">
                  <c:v>48.390000104904175</c:v>
                </c:pt>
                <c:pt idx="2183">
                  <c:v>48.410000085830688</c:v>
                </c:pt>
                <c:pt idx="2184">
                  <c:v>48.430000066757202</c:v>
                </c:pt>
                <c:pt idx="2185">
                  <c:v>48.450000047683716</c:v>
                </c:pt>
                <c:pt idx="2186">
                  <c:v>48.480000019073486</c:v>
                </c:pt>
                <c:pt idx="2187">
                  <c:v>48.5</c:v>
                </c:pt>
                <c:pt idx="2188">
                  <c:v>48.520000219345093</c:v>
                </c:pt>
                <c:pt idx="2189">
                  <c:v>48.550000190734863</c:v>
                </c:pt>
                <c:pt idx="2190">
                  <c:v>48.570000171661377</c:v>
                </c:pt>
                <c:pt idx="2191">
                  <c:v>48.590000152587891</c:v>
                </c:pt>
                <c:pt idx="2192">
                  <c:v>48.610000133514404</c:v>
                </c:pt>
                <c:pt idx="2193">
                  <c:v>48.640000104904175</c:v>
                </c:pt>
                <c:pt idx="2194">
                  <c:v>48.660000085830688</c:v>
                </c:pt>
                <c:pt idx="2195">
                  <c:v>48.680000066757202</c:v>
                </c:pt>
                <c:pt idx="2196">
                  <c:v>48.710000038146973</c:v>
                </c:pt>
                <c:pt idx="2197">
                  <c:v>48.730000019073486</c:v>
                </c:pt>
                <c:pt idx="2198">
                  <c:v>48.75</c:v>
                </c:pt>
                <c:pt idx="2199">
                  <c:v>48.78000020980835</c:v>
                </c:pt>
                <c:pt idx="2200">
                  <c:v>48.800000190734863</c:v>
                </c:pt>
                <c:pt idx="2201">
                  <c:v>48.820000171661377</c:v>
                </c:pt>
                <c:pt idx="2202">
                  <c:v>48.840000152587891</c:v>
                </c:pt>
                <c:pt idx="2203">
                  <c:v>48.870000123977661</c:v>
                </c:pt>
                <c:pt idx="2204">
                  <c:v>48.890000104904175</c:v>
                </c:pt>
                <c:pt idx="2205">
                  <c:v>48.910000085830688</c:v>
                </c:pt>
                <c:pt idx="2206">
                  <c:v>48.940000057220459</c:v>
                </c:pt>
                <c:pt idx="2207">
                  <c:v>48.960000038146973</c:v>
                </c:pt>
                <c:pt idx="2208">
                  <c:v>48.980000019073486</c:v>
                </c:pt>
                <c:pt idx="2209">
                  <c:v>49</c:v>
                </c:pt>
                <c:pt idx="2210">
                  <c:v>49.03000020980835</c:v>
                </c:pt>
                <c:pt idx="2211">
                  <c:v>49.050000190734863</c:v>
                </c:pt>
                <c:pt idx="2212">
                  <c:v>49.070000171661377</c:v>
                </c:pt>
                <c:pt idx="2213">
                  <c:v>49.100000143051147</c:v>
                </c:pt>
                <c:pt idx="2214">
                  <c:v>49.120000123977661</c:v>
                </c:pt>
                <c:pt idx="2215">
                  <c:v>49.140000104904175</c:v>
                </c:pt>
                <c:pt idx="2216">
                  <c:v>49.170000076293945</c:v>
                </c:pt>
                <c:pt idx="2217">
                  <c:v>49.190000057220459</c:v>
                </c:pt>
                <c:pt idx="2218">
                  <c:v>49.210000038146973</c:v>
                </c:pt>
                <c:pt idx="2219">
                  <c:v>49.230000019073486</c:v>
                </c:pt>
                <c:pt idx="2220">
                  <c:v>49.260000228881836</c:v>
                </c:pt>
                <c:pt idx="2221">
                  <c:v>49.28000020980835</c:v>
                </c:pt>
                <c:pt idx="2222">
                  <c:v>49.300000190734863</c:v>
                </c:pt>
                <c:pt idx="2223">
                  <c:v>49.320000171661377</c:v>
                </c:pt>
                <c:pt idx="2224">
                  <c:v>49.350000143051147</c:v>
                </c:pt>
                <c:pt idx="2225">
                  <c:v>49.370000123977661</c:v>
                </c:pt>
                <c:pt idx="2226">
                  <c:v>49.390000104904175</c:v>
                </c:pt>
                <c:pt idx="2227">
                  <c:v>49.410000085830688</c:v>
                </c:pt>
                <c:pt idx="2228">
                  <c:v>49.440000057220459</c:v>
                </c:pt>
                <c:pt idx="2229">
                  <c:v>49.460000038146973</c:v>
                </c:pt>
                <c:pt idx="2230">
                  <c:v>49.480000019073486</c:v>
                </c:pt>
                <c:pt idx="2231">
                  <c:v>49.510000228881836</c:v>
                </c:pt>
                <c:pt idx="2232">
                  <c:v>49.53000020980835</c:v>
                </c:pt>
                <c:pt idx="2233">
                  <c:v>49.550000190734863</c:v>
                </c:pt>
                <c:pt idx="2234">
                  <c:v>49.570000171661377</c:v>
                </c:pt>
                <c:pt idx="2235">
                  <c:v>49.600000143051147</c:v>
                </c:pt>
                <c:pt idx="2236">
                  <c:v>49.620000123977661</c:v>
                </c:pt>
                <c:pt idx="2237">
                  <c:v>49.640000104904175</c:v>
                </c:pt>
                <c:pt idx="2238">
                  <c:v>49.670000076293945</c:v>
                </c:pt>
                <c:pt idx="2239">
                  <c:v>49.690000057220459</c:v>
                </c:pt>
                <c:pt idx="2240">
                  <c:v>49.710000038146973</c:v>
                </c:pt>
                <c:pt idx="2241">
                  <c:v>49.730000019073486</c:v>
                </c:pt>
                <c:pt idx="2242">
                  <c:v>49.760000228881836</c:v>
                </c:pt>
                <c:pt idx="2243">
                  <c:v>49.78000020980835</c:v>
                </c:pt>
                <c:pt idx="2244">
                  <c:v>49.800000190734863</c:v>
                </c:pt>
                <c:pt idx="2245">
                  <c:v>49.830000162124634</c:v>
                </c:pt>
                <c:pt idx="2246">
                  <c:v>49.850000143051147</c:v>
                </c:pt>
                <c:pt idx="2247">
                  <c:v>49.870000123977661</c:v>
                </c:pt>
                <c:pt idx="2248">
                  <c:v>49.890000104904175</c:v>
                </c:pt>
                <c:pt idx="2249">
                  <c:v>49.920000076293945</c:v>
                </c:pt>
                <c:pt idx="2250">
                  <c:v>49.940000057220459</c:v>
                </c:pt>
                <c:pt idx="2251">
                  <c:v>49.960000038146973</c:v>
                </c:pt>
                <c:pt idx="2252">
                  <c:v>49.990000009536743</c:v>
                </c:pt>
                <c:pt idx="2253">
                  <c:v>50.010000228881836</c:v>
                </c:pt>
                <c:pt idx="2254">
                  <c:v>50.03000020980835</c:v>
                </c:pt>
                <c:pt idx="2255">
                  <c:v>50.06000018119812</c:v>
                </c:pt>
                <c:pt idx="2256">
                  <c:v>50.080000162124634</c:v>
                </c:pt>
                <c:pt idx="2257">
                  <c:v>50.100000143051147</c:v>
                </c:pt>
                <c:pt idx="2258">
                  <c:v>50.120000123977661</c:v>
                </c:pt>
                <c:pt idx="2259">
                  <c:v>50.150000095367432</c:v>
                </c:pt>
                <c:pt idx="2260">
                  <c:v>50.170000076293945</c:v>
                </c:pt>
                <c:pt idx="2261">
                  <c:v>50.190000057220459</c:v>
                </c:pt>
                <c:pt idx="2262">
                  <c:v>50.220000028610229</c:v>
                </c:pt>
                <c:pt idx="2263">
                  <c:v>50.240000009536743</c:v>
                </c:pt>
                <c:pt idx="2264">
                  <c:v>50.260000228881836</c:v>
                </c:pt>
                <c:pt idx="2265">
                  <c:v>50.28000020980835</c:v>
                </c:pt>
                <c:pt idx="2266">
                  <c:v>50.31000018119812</c:v>
                </c:pt>
                <c:pt idx="2267">
                  <c:v>50.330000162124634</c:v>
                </c:pt>
                <c:pt idx="2268">
                  <c:v>50.350000143051147</c:v>
                </c:pt>
                <c:pt idx="2269">
                  <c:v>50.380000114440918</c:v>
                </c:pt>
                <c:pt idx="2270">
                  <c:v>50.400000095367432</c:v>
                </c:pt>
                <c:pt idx="2271">
                  <c:v>50.420000076293945</c:v>
                </c:pt>
                <c:pt idx="2272">
                  <c:v>50.450000047683716</c:v>
                </c:pt>
                <c:pt idx="2273">
                  <c:v>50.470000028610229</c:v>
                </c:pt>
                <c:pt idx="2274">
                  <c:v>50.490000009536743</c:v>
                </c:pt>
                <c:pt idx="2275">
                  <c:v>50.510000228881836</c:v>
                </c:pt>
                <c:pt idx="2276">
                  <c:v>50.540000200271606</c:v>
                </c:pt>
                <c:pt idx="2277">
                  <c:v>50.56000018119812</c:v>
                </c:pt>
                <c:pt idx="2278">
                  <c:v>50.580000162124634</c:v>
                </c:pt>
                <c:pt idx="2279">
                  <c:v>50.610000133514404</c:v>
                </c:pt>
                <c:pt idx="2280">
                  <c:v>50.630000114440918</c:v>
                </c:pt>
                <c:pt idx="2281">
                  <c:v>50.650000095367432</c:v>
                </c:pt>
                <c:pt idx="2282">
                  <c:v>50.670000076293945</c:v>
                </c:pt>
                <c:pt idx="2283">
                  <c:v>50.700000047683716</c:v>
                </c:pt>
                <c:pt idx="2284">
                  <c:v>50.720000028610229</c:v>
                </c:pt>
                <c:pt idx="2285">
                  <c:v>50.740000009536743</c:v>
                </c:pt>
                <c:pt idx="2286">
                  <c:v>50.770000219345093</c:v>
                </c:pt>
                <c:pt idx="2287">
                  <c:v>50.790000200271606</c:v>
                </c:pt>
                <c:pt idx="2288">
                  <c:v>50.81000018119812</c:v>
                </c:pt>
                <c:pt idx="2289">
                  <c:v>50.840000152587891</c:v>
                </c:pt>
                <c:pt idx="2290">
                  <c:v>50.860000133514404</c:v>
                </c:pt>
                <c:pt idx="2291">
                  <c:v>50.880000114440918</c:v>
                </c:pt>
                <c:pt idx="2292">
                  <c:v>50.900000095367432</c:v>
                </c:pt>
                <c:pt idx="2293">
                  <c:v>50.930000066757202</c:v>
                </c:pt>
                <c:pt idx="2294">
                  <c:v>50.950000047683716</c:v>
                </c:pt>
                <c:pt idx="2295">
                  <c:v>50.970000028610229</c:v>
                </c:pt>
                <c:pt idx="2296">
                  <c:v>51</c:v>
                </c:pt>
                <c:pt idx="2297">
                  <c:v>51.020000219345093</c:v>
                </c:pt>
                <c:pt idx="2298">
                  <c:v>51.040000200271606</c:v>
                </c:pt>
                <c:pt idx="2299">
                  <c:v>51.06000018119812</c:v>
                </c:pt>
                <c:pt idx="2300">
                  <c:v>51.090000152587891</c:v>
                </c:pt>
                <c:pt idx="2301">
                  <c:v>51.110000133514404</c:v>
                </c:pt>
                <c:pt idx="2302">
                  <c:v>51.130000114440918</c:v>
                </c:pt>
                <c:pt idx="2303">
                  <c:v>51.160000085830688</c:v>
                </c:pt>
                <c:pt idx="2304">
                  <c:v>51.180000066757202</c:v>
                </c:pt>
                <c:pt idx="2305">
                  <c:v>51.200000047683716</c:v>
                </c:pt>
                <c:pt idx="2306">
                  <c:v>51.230000019073486</c:v>
                </c:pt>
                <c:pt idx="2307">
                  <c:v>51.25</c:v>
                </c:pt>
                <c:pt idx="2308">
                  <c:v>51.270000219345093</c:v>
                </c:pt>
                <c:pt idx="2309">
                  <c:v>51.290000200271606</c:v>
                </c:pt>
                <c:pt idx="2310">
                  <c:v>51.320000171661377</c:v>
                </c:pt>
                <c:pt idx="2311">
                  <c:v>51.340000152587891</c:v>
                </c:pt>
                <c:pt idx="2312">
                  <c:v>51.360000133514404</c:v>
                </c:pt>
                <c:pt idx="2313">
                  <c:v>51.380000114440918</c:v>
                </c:pt>
                <c:pt idx="2314">
                  <c:v>51.410000085830688</c:v>
                </c:pt>
                <c:pt idx="2315">
                  <c:v>51.430000066757202</c:v>
                </c:pt>
                <c:pt idx="2316">
                  <c:v>51.450000047683716</c:v>
                </c:pt>
                <c:pt idx="2317">
                  <c:v>51.470000028610229</c:v>
                </c:pt>
                <c:pt idx="2318">
                  <c:v>51.5</c:v>
                </c:pt>
                <c:pt idx="2319">
                  <c:v>51.520000219345093</c:v>
                </c:pt>
                <c:pt idx="2320">
                  <c:v>51.540000200271606</c:v>
                </c:pt>
                <c:pt idx="2321">
                  <c:v>51.570000171661377</c:v>
                </c:pt>
                <c:pt idx="2322">
                  <c:v>51.590000152587891</c:v>
                </c:pt>
                <c:pt idx="2323">
                  <c:v>51.610000133514404</c:v>
                </c:pt>
                <c:pt idx="2324">
                  <c:v>51.630000114440918</c:v>
                </c:pt>
                <c:pt idx="2325">
                  <c:v>51.660000085830688</c:v>
                </c:pt>
                <c:pt idx="2326">
                  <c:v>51.680000066757202</c:v>
                </c:pt>
                <c:pt idx="2327">
                  <c:v>51.700000047683716</c:v>
                </c:pt>
                <c:pt idx="2328">
                  <c:v>51.720000028610229</c:v>
                </c:pt>
                <c:pt idx="2329">
                  <c:v>51.75</c:v>
                </c:pt>
                <c:pt idx="2330">
                  <c:v>51.770000219345093</c:v>
                </c:pt>
                <c:pt idx="2331">
                  <c:v>51.790000200271606</c:v>
                </c:pt>
                <c:pt idx="2332">
                  <c:v>51.820000171661377</c:v>
                </c:pt>
                <c:pt idx="2333">
                  <c:v>51.840000152587891</c:v>
                </c:pt>
                <c:pt idx="2334">
                  <c:v>51.860000133514404</c:v>
                </c:pt>
                <c:pt idx="2335">
                  <c:v>51.890000104904175</c:v>
                </c:pt>
                <c:pt idx="2336">
                  <c:v>51.910000085830688</c:v>
                </c:pt>
                <c:pt idx="2337">
                  <c:v>51.930000066757202</c:v>
                </c:pt>
                <c:pt idx="2338">
                  <c:v>51.950000047683716</c:v>
                </c:pt>
                <c:pt idx="2339">
                  <c:v>51.980000019073486</c:v>
                </c:pt>
                <c:pt idx="2340">
                  <c:v>52</c:v>
                </c:pt>
                <c:pt idx="2341">
                  <c:v>52.020000219345093</c:v>
                </c:pt>
                <c:pt idx="2342">
                  <c:v>52.050000190734863</c:v>
                </c:pt>
                <c:pt idx="2343">
                  <c:v>52.070000171661377</c:v>
                </c:pt>
                <c:pt idx="2344">
                  <c:v>52.090000152587891</c:v>
                </c:pt>
                <c:pt idx="2345">
                  <c:v>52.110000133514404</c:v>
                </c:pt>
                <c:pt idx="2346">
                  <c:v>52.140000104904175</c:v>
                </c:pt>
                <c:pt idx="2347">
                  <c:v>52.160000085830688</c:v>
                </c:pt>
                <c:pt idx="2348">
                  <c:v>52.180000066757202</c:v>
                </c:pt>
                <c:pt idx="2349">
                  <c:v>52.210000038146973</c:v>
                </c:pt>
                <c:pt idx="2350">
                  <c:v>52.230000019073486</c:v>
                </c:pt>
                <c:pt idx="2351">
                  <c:v>53</c:v>
                </c:pt>
                <c:pt idx="2352">
                  <c:v>53</c:v>
                </c:pt>
                <c:pt idx="2353">
                  <c:v>53.010000228881836</c:v>
                </c:pt>
                <c:pt idx="2354">
                  <c:v>53.010000228881836</c:v>
                </c:pt>
                <c:pt idx="2355">
                  <c:v>53.010000228881836</c:v>
                </c:pt>
                <c:pt idx="2356">
                  <c:v>53.010000228881836</c:v>
                </c:pt>
                <c:pt idx="2357">
                  <c:v>53.010000228881836</c:v>
                </c:pt>
                <c:pt idx="2358">
                  <c:v>53.010000228881836</c:v>
                </c:pt>
                <c:pt idx="2359">
                  <c:v>53.010000228881836</c:v>
                </c:pt>
                <c:pt idx="2360">
                  <c:v>53.010000228881836</c:v>
                </c:pt>
                <c:pt idx="2361">
                  <c:v>53.010000228881836</c:v>
                </c:pt>
                <c:pt idx="2362">
                  <c:v>53.010000228881836</c:v>
                </c:pt>
                <c:pt idx="2363">
                  <c:v>53.010000228881836</c:v>
                </c:pt>
                <c:pt idx="2364">
                  <c:v>53.010000228881836</c:v>
                </c:pt>
                <c:pt idx="2365">
                  <c:v>53.010000228881836</c:v>
                </c:pt>
                <c:pt idx="2366">
                  <c:v>53.010000228881836</c:v>
                </c:pt>
                <c:pt idx="2367">
                  <c:v>53.010000228881836</c:v>
                </c:pt>
                <c:pt idx="2368">
                  <c:v>53.010000228881836</c:v>
                </c:pt>
                <c:pt idx="2369">
                  <c:v>53.010000228881836</c:v>
                </c:pt>
                <c:pt idx="2370">
                  <c:v>53.010000228881836</c:v>
                </c:pt>
                <c:pt idx="2371">
                  <c:v>53.010000228881836</c:v>
                </c:pt>
                <c:pt idx="2372">
                  <c:v>53.010000228881836</c:v>
                </c:pt>
                <c:pt idx="2373">
                  <c:v>53.010000228881836</c:v>
                </c:pt>
                <c:pt idx="2374">
                  <c:v>53.010000228881836</c:v>
                </c:pt>
                <c:pt idx="2375">
                  <c:v>53.010000228881836</c:v>
                </c:pt>
                <c:pt idx="2376">
                  <c:v>53.010000228881836</c:v>
                </c:pt>
                <c:pt idx="2377">
                  <c:v>53.010000228881836</c:v>
                </c:pt>
                <c:pt idx="2378">
                  <c:v>53.010000228881836</c:v>
                </c:pt>
                <c:pt idx="2379">
                  <c:v>53.010000228881836</c:v>
                </c:pt>
                <c:pt idx="2380">
                  <c:v>53.010000228881836</c:v>
                </c:pt>
                <c:pt idx="2381">
                  <c:v>53.010000228881836</c:v>
                </c:pt>
                <c:pt idx="2382">
                  <c:v>53.010000228881836</c:v>
                </c:pt>
                <c:pt idx="2383">
                  <c:v>53.010000228881836</c:v>
                </c:pt>
                <c:pt idx="2384">
                  <c:v>53.010000228881836</c:v>
                </c:pt>
                <c:pt idx="2385">
                  <c:v>53.03000020980835</c:v>
                </c:pt>
                <c:pt idx="2386">
                  <c:v>53.06000018119812</c:v>
                </c:pt>
                <c:pt idx="2387">
                  <c:v>53.080000162124634</c:v>
                </c:pt>
                <c:pt idx="2388">
                  <c:v>53.100000143051147</c:v>
                </c:pt>
                <c:pt idx="2389">
                  <c:v>53.120000123977661</c:v>
                </c:pt>
                <c:pt idx="2390">
                  <c:v>53.150000095367432</c:v>
                </c:pt>
                <c:pt idx="2391">
                  <c:v>53.170000076293945</c:v>
                </c:pt>
                <c:pt idx="2392">
                  <c:v>53.190000057220459</c:v>
                </c:pt>
                <c:pt idx="2393">
                  <c:v>53.220000028610229</c:v>
                </c:pt>
                <c:pt idx="2394">
                  <c:v>53.240000009536743</c:v>
                </c:pt>
                <c:pt idx="2395">
                  <c:v>53.260000228881836</c:v>
                </c:pt>
                <c:pt idx="2396">
                  <c:v>53.28000020980835</c:v>
                </c:pt>
                <c:pt idx="2397">
                  <c:v>53.31000018119812</c:v>
                </c:pt>
                <c:pt idx="2398">
                  <c:v>53.330000162124634</c:v>
                </c:pt>
                <c:pt idx="2399">
                  <c:v>53.350000143051147</c:v>
                </c:pt>
                <c:pt idx="2400">
                  <c:v>53.380000114440918</c:v>
                </c:pt>
                <c:pt idx="2401">
                  <c:v>53.400000095367432</c:v>
                </c:pt>
                <c:pt idx="2402">
                  <c:v>53.420000076293945</c:v>
                </c:pt>
                <c:pt idx="2403">
                  <c:v>53.440000057220459</c:v>
                </c:pt>
                <c:pt idx="2404">
                  <c:v>53.470000028610229</c:v>
                </c:pt>
                <c:pt idx="2405">
                  <c:v>53.490000009536743</c:v>
                </c:pt>
                <c:pt idx="2406">
                  <c:v>53.510000228881836</c:v>
                </c:pt>
                <c:pt idx="2407">
                  <c:v>53.53000020980835</c:v>
                </c:pt>
                <c:pt idx="2408">
                  <c:v>53.56000018119812</c:v>
                </c:pt>
                <c:pt idx="2409">
                  <c:v>53.580000162124634</c:v>
                </c:pt>
                <c:pt idx="2410">
                  <c:v>53.600000143051147</c:v>
                </c:pt>
                <c:pt idx="2411">
                  <c:v>53.630000114440918</c:v>
                </c:pt>
                <c:pt idx="2412">
                  <c:v>53.650000095367432</c:v>
                </c:pt>
                <c:pt idx="2413">
                  <c:v>53.670000076293945</c:v>
                </c:pt>
                <c:pt idx="2414">
                  <c:v>53.690000057220459</c:v>
                </c:pt>
                <c:pt idx="2415">
                  <c:v>53.720000028610229</c:v>
                </c:pt>
                <c:pt idx="2416">
                  <c:v>53.740000009536743</c:v>
                </c:pt>
                <c:pt idx="2417">
                  <c:v>53.760000228881836</c:v>
                </c:pt>
                <c:pt idx="2418">
                  <c:v>53.78000020980835</c:v>
                </c:pt>
                <c:pt idx="2419">
                  <c:v>53.81000018119812</c:v>
                </c:pt>
                <c:pt idx="2420">
                  <c:v>53.830000162124634</c:v>
                </c:pt>
                <c:pt idx="2421">
                  <c:v>53.850000143051147</c:v>
                </c:pt>
                <c:pt idx="2422">
                  <c:v>53.880000114440918</c:v>
                </c:pt>
                <c:pt idx="2423">
                  <c:v>53.900000095367432</c:v>
                </c:pt>
                <c:pt idx="2424">
                  <c:v>53.920000076293945</c:v>
                </c:pt>
                <c:pt idx="2425">
                  <c:v>53.950000047683716</c:v>
                </c:pt>
                <c:pt idx="2426">
                  <c:v>53.970000028610229</c:v>
                </c:pt>
                <c:pt idx="2427">
                  <c:v>53.990000009536743</c:v>
                </c:pt>
                <c:pt idx="2428">
                  <c:v>54.010000228881836</c:v>
                </c:pt>
                <c:pt idx="2429">
                  <c:v>54.040000200271606</c:v>
                </c:pt>
                <c:pt idx="2430">
                  <c:v>54.06000018119812</c:v>
                </c:pt>
                <c:pt idx="2431">
                  <c:v>54.080000162124634</c:v>
                </c:pt>
                <c:pt idx="2432">
                  <c:v>54.110000133514404</c:v>
                </c:pt>
                <c:pt idx="2433">
                  <c:v>54.130000114440918</c:v>
                </c:pt>
                <c:pt idx="2434">
                  <c:v>54.150000095367432</c:v>
                </c:pt>
                <c:pt idx="2435">
                  <c:v>54.170000076293945</c:v>
                </c:pt>
                <c:pt idx="2436">
                  <c:v>54.200000047683716</c:v>
                </c:pt>
                <c:pt idx="2437">
                  <c:v>54.220000028610229</c:v>
                </c:pt>
                <c:pt idx="2438">
                  <c:v>54.240000009536743</c:v>
                </c:pt>
                <c:pt idx="2439">
                  <c:v>54.270000219345093</c:v>
                </c:pt>
                <c:pt idx="2440">
                  <c:v>54.290000200271606</c:v>
                </c:pt>
                <c:pt idx="2441">
                  <c:v>54.31000018119812</c:v>
                </c:pt>
                <c:pt idx="2442">
                  <c:v>54.340000152587891</c:v>
                </c:pt>
                <c:pt idx="2443">
                  <c:v>54.360000133514404</c:v>
                </c:pt>
                <c:pt idx="2444">
                  <c:v>54.380000114440918</c:v>
                </c:pt>
                <c:pt idx="2445">
                  <c:v>54.400000095367432</c:v>
                </c:pt>
                <c:pt idx="2446">
                  <c:v>54.430000066757202</c:v>
                </c:pt>
                <c:pt idx="2447">
                  <c:v>54.450000047683716</c:v>
                </c:pt>
                <c:pt idx="2448">
                  <c:v>54.470000028610229</c:v>
                </c:pt>
                <c:pt idx="2449">
                  <c:v>54.5</c:v>
                </c:pt>
                <c:pt idx="2450">
                  <c:v>54.520000219345093</c:v>
                </c:pt>
                <c:pt idx="2451">
                  <c:v>54.540000200271606</c:v>
                </c:pt>
                <c:pt idx="2452">
                  <c:v>54.56000018119812</c:v>
                </c:pt>
                <c:pt idx="2453">
                  <c:v>54.590000152587891</c:v>
                </c:pt>
                <c:pt idx="2454">
                  <c:v>54.610000133514404</c:v>
                </c:pt>
                <c:pt idx="2455">
                  <c:v>54.630000114440918</c:v>
                </c:pt>
                <c:pt idx="2456">
                  <c:v>54.660000085830688</c:v>
                </c:pt>
                <c:pt idx="2457">
                  <c:v>54.680000066757202</c:v>
                </c:pt>
                <c:pt idx="2458">
                  <c:v>54.700000047683716</c:v>
                </c:pt>
                <c:pt idx="2459">
                  <c:v>54.730000019073486</c:v>
                </c:pt>
                <c:pt idx="2460">
                  <c:v>54.75</c:v>
                </c:pt>
                <c:pt idx="2461">
                  <c:v>54.770000219345093</c:v>
                </c:pt>
                <c:pt idx="2462">
                  <c:v>54.790000200271606</c:v>
                </c:pt>
                <c:pt idx="2463">
                  <c:v>54.820000171661377</c:v>
                </c:pt>
                <c:pt idx="2464">
                  <c:v>54.840000152587891</c:v>
                </c:pt>
                <c:pt idx="2465">
                  <c:v>54.860000133514404</c:v>
                </c:pt>
                <c:pt idx="2466">
                  <c:v>54.890000104904175</c:v>
                </c:pt>
                <c:pt idx="2467">
                  <c:v>54.910000085830688</c:v>
                </c:pt>
                <c:pt idx="2468">
                  <c:v>54.930000066757202</c:v>
                </c:pt>
                <c:pt idx="2469">
                  <c:v>54.950000047683716</c:v>
                </c:pt>
                <c:pt idx="2470">
                  <c:v>54.980000019073486</c:v>
                </c:pt>
                <c:pt idx="2471">
                  <c:v>55</c:v>
                </c:pt>
                <c:pt idx="2472">
                  <c:v>55.020000219345093</c:v>
                </c:pt>
                <c:pt idx="2473">
                  <c:v>55.050000190734863</c:v>
                </c:pt>
                <c:pt idx="2474">
                  <c:v>55.070000171661377</c:v>
                </c:pt>
                <c:pt idx="2475">
                  <c:v>55.090000152587891</c:v>
                </c:pt>
                <c:pt idx="2476">
                  <c:v>55.120000123977661</c:v>
                </c:pt>
                <c:pt idx="2477">
                  <c:v>55.140000104904175</c:v>
                </c:pt>
                <c:pt idx="2478">
                  <c:v>55.160000085830688</c:v>
                </c:pt>
                <c:pt idx="2479">
                  <c:v>55.180000066757202</c:v>
                </c:pt>
                <c:pt idx="2480">
                  <c:v>55.210000038146973</c:v>
                </c:pt>
                <c:pt idx="2481">
                  <c:v>55.230000019073486</c:v>
                </c:pt>
                <c:pt idx="2482">
                  <c:v>55.25</c:v>
                </c:pt>
                <c:pt idx="2483">
                  <c:v>55.28000020980835</c:v>
                </c:pt>
                <c:pt idx="2484">
                  <c:v>55.300000190734863</c:v>
                </c:pt>
                <c:pt idx="2485">
                  <c:v>55.320000171661377</c:v>
                </c:pt>
                <c:pt idx="2486">
                  <c:v>55.340000152587891</c:v>
                </c:pt>
                <c:pt idx="2487">
                  <c:v>55.370000123977661</c:v>
                </c:pt>
                <c:pt idx="2488">
                  <c:v>55.390000104904175</c:v>
                </c:pt>
                <c:pt idx="2489">
                  <c:v>55.410000085830688</c:v>
                </c:pt>
                <c:pt idx="2490">
                  <c:v>55.440000057220459</c:v>
                </c:pt>
                <c:pt idx="2491">
                  <c:v>55.460000038146973</c:v>
                </c:pt>
                <c:pt idx="2492">
                  <c:v>55.480000019073486</c:v>
                </c:pt>
                <c:pt idx="2493">
                  <c:v>55.5</c:v>
                </c:pt>
                <c:pt idx="2494">
                  <c:v>55.53000020980835</c:v>
                </c:pt>
                <c:pt idx="2495">
                  <c:v>55.550000190734863</c:v>
                </c:pt>
                <c:pt idx="2496">
                  <c:v>55.570000171661377</c:v>
                </c:pt>
                <c:pt idx="2497">
                  <c:v>55.590000152587891</c:v>
                </c:pt>
                <c:pt idx="2498">
                  <c:v>55.620000123977661</c:v>
                </c:pt>
                <c:pt idx="2499">
                  <c:v>55.640000104904175</c:v>
                </c:pt>
                <c:pt idx="2500">
                  <c:v>55.660000085830688</c:v>
                </c:pt>
                <c:pt idx="2501">
                  <c:v>55.690000057220459</c:v>
                </c:pt>
                <c:pt idx="2502">
                  <c:v>55.710000038146973</c:v>
                </c:pt>
                <c:pt idx="2503">
                  <c:v>55.730000019073486</c:v>
                </c:pt>
                <c:pt idx="2504">
                  <c:v>55.75</c:v>
                </c:pt>
                <c:pt idx="2505">
                  <c:v>55.78000020980835</c:v>
                </c:pt>
                <c:pt idx="2506">
                  <c:v>55.800000190734863</c:v>
                </c:pt>
                <c:pt idx="2507">
                  <c:v>55.820000171661377</c:v>
                </c:pt>
                <c:pt idx="2508">
                  <c:v>55.840000152587891</c:v>
                </c:pt>
                <c:pt idx="2509">
                  <c:v>55.870000123977661</c:v>
                </c:pt>
                <c:pt idx="2510">
                  <c:v>55.890000104904175</c:v>
                </c:pt>
                <c:pt idx="2511">
                  <c:v>55.910000085830688</c:v>
                </c:pt>
                <c:pt idx="2512">
                  <c:v>55.940000057220459</c:v>
                </c:pt>
                <c:pt idx="2513">
                  <c:v>55.960000038146973</c:v>
                </c:pt>
                <c:pt idx="2514">
                  <c:v>55.980000019073486</c:v>
                </c:pt>
                <c:pt idx="2515">
                  <c:v>56.010000228881836</c:v>
                </c:pt>
                <c:pt idx="2516">
                  <c:v>56.03000020980835</c:v>
                </c:pt>
                <c:pt idx="2517">
                  <c:v>56.050000190734863</c:v>
                </c:pt>
                <c:pt idx="2518">
                  <c:v>56.070000171661377</c:v>
                </c:pt>
                <c:pt idx="2519">
                  <c:v>56.100000143051147</c:v>
                </c:pt>
                <c:pt idx="2520">
                  <c:v>56.120000123977661</c:v>
                </c:pt>
                <c:pt idx="2521">
                  <c:v>56.140000104904175</c:v>
                </c:pt>
                <c:pt idx="2522">
                  <c:v>56.170000076293945</c:v>
                </c:pt>
                <c:pt idx="2523">
                  <c:v>56.190000057220459</c:v>
                </c:pt>
                <c:pt idx="2524">
                  <c:v>56.210000038146973</c:v>
                </c:pt>
                <c:pt idx="2525">
                  <c:v>56.230000019073486</c:v>
                </c:pt>
                <c:pt idx="2526">
                  <c:v>56.260000228881836</c:v>
                </c:pt>
                <c:pt idx="2527">
                  <c:v>56.28000020980835</c:v>
                </c:pt>
                <c:pt idx="2528">
                  <c:v>56.300000190734863</c:v>
                </c:pt>
                <c:pt idx="2529">
                  <c:v>56.330000162124634</c:v>
                </c:pt>
                <c:pt idx="2530">
                  <c:v>56.350000143051147</c:v>
                </c:pt>
                <c:pt idx="2531">
                  <c:v>56.370000123977661</c:v>
                </c:pt>
                <c:pt idx="2532">
                  <c:v>56.400000095367432</c:v>
                </c:pt>
                <c:pt idx="2533">
                  <c:v>56.420000076293945</c:v>
                </c:pt>
                <c:pt idx="2534">
                  <c:v>56.440000057220459</c:v>
                </c:pt>
                <c:pt idx="2535">
                  <c:v>56.460000038146973</c:v>
                </c:pt>
                <c:pt idx="2536">
                  <c:v>56.490000009536743</c:v>
                </c:pt>
                <c:pt idx="2537">
                  <c:v>56.510000228881836</c:v>
                </c:pt>
                <c:pt idx="2538">
                  <c:v>56.53000020980835</c:v>
                </c:pt>
                <c:pt idx="2539">
                  <c:v>56.56000018119812</c:v>
                </c:pt>
                <c:pt idx="2540">
                  <c:v>56.580000162124634</c:v>
                </c:pt>
                <c:pt idx="2541">
                  <c:v>56.600000143051147</c:v>
                </c:pt>
                <c:pt idx="2542">
                  <c:v>56.620000123977661</c:v>
                </c:pt>
                <c:pt idx="2543">
                  <c:v>56.650000095367432</c:v>
                </c:pt>
                <c:pt idx="2544">
                  <c:v>56.670000076293945</c:v>
                </c:pt>
                <c:pt idx="2545">
                  <c:v>56.690000057220459</c:v>
                </c:pt>
                <c:pt idx="2546">
                  <c:v>56.720000028610229</c:v>
                </c:pt>
                <c:pt idx="2547">
                  <c:v>56.740000009536743</c:v>
                </c:pt>
                <c:pt idx="2548">
                  <c:v>56.760000228881836</c:v>
                </c:pt>
                <c:pt idx="2549">
                  <c:v>56.790000200271606</c:v>
                </c:pt>
                <c:pt idx="2550">
                  <c:v>56.81000018119812</c:v>
                </c:pt>
                <c:pt idx="2551">
                  <c:v>56.830000162124634</c:v>
                </c:pt>
                <c:pt idx="2552">
                  <c:v>56.850000143051147</c:v>
                </c:pt>
                <c:pt idx="2553">
                  <c:v>56.880000114440918</c:v>
                </c:pt>
                <c:pt idx="2554">
                  <c:v>56.900000095367432</c:v>
                </c:pt>
                <c:pt idx="2555">
                  <c:v>56.920000076293945</c:v>
                </c:pt>
                <c:pt idx="2556">
                  <c:v>56.950000047683716</c:v>
                </c:pt>
                <c:pt idx="2557">
                  <c:v>56.970000028610229</c:v>
                </c:pt>
                <c:pt idx="2558">
                  <c:v>56.990000009536743</c:v>
                </c:pt>
                <c:pt idx="2559">
                  <c:v>57.010000228881836</c:v>
                </c:pt>
                <c:pt idx="2560">
                  <c:v>57.040000200271606</c:v>
                </c:pt>
                <c:pt idx="2561">
                  <c:v>57.06000018119812</c:v>
                </c:pt>
                <c:pt idx="2562">
                  <c:v>57.080000162124634</c:v>
                </c:pt>
                <c:pt idx="2563">
                  <c:v>57.110000133514404</c:v>
                </c:pt>
                <c:pt idx="2564">
                  <c:v>57.130000114440918</c:v>
                </c:pt>
                <c:pt idx="2565">
                  <c:v>57.150000095367432</c:v>
                </c:pt>
                <c:pt idx="2566">
                  <c:v>57.180000066757202</c:v>
                </c:pt>
                <c:pt idx="2567">
                  <c:v>57.200000047683716</c:v>
                </c:pt>
                <c:pt idx="2568">
                  <c:v>57.220000028610229</c:v>
                </c:pt>
                <c:pt idx="2569">
                  <c:v>57.240000009536743</c:v>
                </c:pt>
                <c:pt idx="2570">
                  <c:v>57.270000219345093</c:v>
                </c:pt>
                <c:pt idx="2571">
                  <c:v>57.290000200271606</c:v>
                </c:pt>
                <c:pt idx="2572">
                  <c:v>57.31000018119812</c:v>
                </c:pt>
                <c:pt idx="2573">
                  <c:v>57.340000152587891</c:v>
                </c:pt>
                <c:pt idx="2574">
                  <c:v>57.360000133514404</c:v>
                </c:pt>
                <c:pt idx="2575">
                  <c:v>57.380000114440918</c:v>
                </c:pt>
                <c:pt idx="2576">
                  <c:v>57.400000095367432</c:v>
                </c:pt>
                <c:pt idx="2577">
                  <c:v>57.430000066757202</c:v>
                </c:pt>
                <c:pt idx="2578">
                  <c:v>57.450000047683716</c:v>
                </c:pt>
                <c:pt idx="2579">
                  <c:v>57.470000028610229</c:v>
                </c:pt>
                <c:pt idx="2580">
                  <c:v>57.490000009536743</c:v>
                </c:pt>
                <c:pt idx="2581">
                  <c:v>57.520000219345093</c:v>
                </c:pt>
                <c:pt idx="2582">
                  <c:v>57.540000200271606</c:v>
                </c:pt>
                <c:pt idx="2583">
                  <c:v>57.56000018119812</c:v>
                </c:pt>
                <c:pt idx="2584">
                  <c:v>57.590000152587891</c:v>
                </c:pt>
                <c:pt idx="2585">
                  <c:v>57.610000133514404</c:v>
                </c:pt>
                <c:pt idx="2586">
                  <c:v>57.630000114440918</c:v>
                </c:pt>
                <c:pt idx="2587">
                  <c:v>57.650000095367432</c:v>
                </c:pt>
                <c:pt idx="2588">
                  <c:v>57.680000066757202</c:v>
                </c:pt>
                <c:pt idx="2589">
                  <c:v>57.700000047683716</c:v>
                </c:pt>
                <c:pt idx="2590">
                  <c:v>57.720000028610229</c:v>
                </c:pt>
                <c:pt idx="2591">
                  <c:v>57.75</c:v>
                </c:pt>
                <c:pt idx="2592">
                  <c:v>57.770000219345093</c:v>
                </c:pt>
                <c:pt idx="2593">
                  <c:v>57.790000200271606</c:v>
                </c:pt>
                <c:pt idx="2594">
                  <c:v>57.81000018119812</c:v>
                </c:pt>
                <c:pt idx="2595">
                  <c:v>57.840000152587891</c:v>
                </c:pt>
                <c:pt idx="2596">
                  <c:v>57.860000133514404</c:v>
                </c:pt>
                <c:pt idx="2597">
                  <c:v>57.880000114440918</c:v>
                </c:pt>
                <c:pt idx="2598">
                  <c:v>57.900000095367432</c:v>
                </c:pt>
                <c:pt idx="2599">
                  <c:v>57.930000066757202</c:v>
                </c:pt>
                <c:pt idx="2600">
                  <c:v>57.950000047683716</c:v>
                </c:pt>
                <c:pt idx="2601">
                  <c:v>57.970000028610229</c:v>
                </c:pt>
                <c:pt idx="2602">
                  <c:v>58</c:v>
                </c:pt>
                <c:pt idx="2603">
                  <c:v>58.020000219345093</c:v>
                </c:pt>
                <c:pt idx="2604">
                  <c:v>58.460000038146973</c:v>
                </c:pt>
                <c:pt idx="2605">
                  <c:v>58.460000038146973</c:v>
                </c:pt>
                <c:pt idx="2606">
                  <c:v>58.460000038146973</c:v>
                </c:pt>
                <c:pt idx="2607">
                  <c:v>58.460000038146973</c:v>
                </c:pt>
                <c:pt idx="2608">
                  <c:v>58.460000038146973</c:v>
                </c:pt>
                <c:pt idx="2609">
                  <c:v>58.460000038146973</c:v>
                </c:pt>
                <c:pt idx="2610">
                  <c:v>58.460000038146973</c:v>
                </c:pt>
                <c:pt idx="2611">
                  <c:v>58.460000038146973</c:v>
                </c:pt>
                <c:pt idx="2612">
                  <c:v>58.460000038146973</c:v>
                </c:pt>
                <c:pt idx="2613">
                  <c:v>58.460000038146973</c:v>
                </c:pt>
                <c:pt idx="2614">
                  <c:v>58.460000038146973</c:v>
                </c:pt>
                <c:pt idx="2615">
                  <c:v>58.460000038146973</c:v>
                </c:pt>
                <c:pt idx="2616">
                  <c:v>58.460000038146973</c:v>
                </c:pt>
                <c:pt idx="2617">
                  <c:v>58.460000038146973</c:v>
                </c:pt>
                <c:pt idx="2618">
                  <c:v>58.460000038146973</c:v>
                </c:pt>
                <c:pt idx="2619">
                  <c:v>58.460000038146973</c:v>
                </c:pt>
                <c:pt idx="2620">
                  <c:v>58.470000028610229</c:v>
                </c:pt>
                <c:pt idx="2621">
                  <c:v>58.470000028610229</c:v>
                </c:pt>
                <c:pt idx="2622">
                  <c:v>58.470000028610229</c:v>
                </c:pt>
                <c:pt idx="2623">
                  <c:v>58.480000019073486</c:v>
                </c:pt>
                <c:pt idx="2624">
                  <c:v>58.5</c:v>
                </c:pt>
                <c:pt idx="2625">
                  <c:v>58.520000219345093</c:v>
                </c:pt>
                <c:pt idx="2626">
                  <c:v>58.550000190734863</c:v>
                </c:pt>
                <c:pt idx="2627">
                  <c:v>58.570000171661377</c:v>
                </c:pt>
                <c:pt idx="2628">
                  <c:v>58.590000152587891</c:v>
                </c:pt>
                <c:pt idx="2629">
                  <c:v>58.620000123977661</c:v>
                </c:pt>
                <c:pt idx="2630">
                  <c:v>58.640000104904175</c:v>
                </c:pt>
                <c:pt idx="2631">
                  <c:v>58.660000085830688</c:v>
                </c:pt>
                <c:pt idx="2632">
                  <c:v>58.680000066757202</c:v>
                </c:pt>
                <c:pt idx="2633">
                  <c:v>58.710000038146973</c:v>
                </c:pt>
                <c:pt idx="2634">
                  <c:v>58.730000019073486</c:v>
                </c:pt>
                <c:pt idx="2635">
                  <c:v>58.75</c:v>
                </c:pt>
                <c:pt idx="2636">
                  <c:v>58.78000020980835</c:v>
                </c:pt>
                <c:pt idx="2637">
                  <c:v>58.800000190734863</c:v>
                </c:pt>
                <c:pt idx="2638">
                  <c:v>58.820000171661377</c:v>
                </c:pt>
                <c:pt idx="2639">
                  <c:v>58.840000152587891</c:v>
                </c:pt>
                <c:pt idx="2640">
                  <c:v>58.870000123977661</c:v>
                </c:pt>
                <c:pt idx="2641">
                  <c:v>58.890000104904175</c:v>
                </c:pt>
                <c:pt idx="2642">
                  <c:v>58.910000085830688</c:v>
                </c:pt>
                <c:pt idx="2643">
                  <c:v>58.940000057220459</c:v>
                </c:pt>
                <c:pt idx="2644">
                  <c:v>58.960000038146973</c:v>
                </c:pt>
                <c:pt idx="2645">
                  <c:v>58.980000019073486</c:v>
                </c:pt>
                <c:pt idx="2646">
                  <c:v>59.010000228881836</c:v>
                </c:pt>
                <c:pt idx="2647">
                  <c:v>59.03000020980835</c:v>
                </c:pt>
                <c:pt idx="2648">
                  <c:v>59.050000190734863</c:v>
                </c:pt>
                <c:pt idx="2649">
                  <c:v>59.070000171661377</c:v>
                </c:pt>
                <c:pt idx="2650">
                  <c:v>59.100000143051147</c:v>
                </c:pt>
                <c:pt idx="2651">
                  <c:v>59.120000123977661</c:v>
                </c:pt>
                <c:pt idx="2652">
                  <c:v>59.140000104904175</c:v>
                </c:pt>
                <c:pt idx="2653">
                  <c:v>59.170000076293945</c:v>
                </c:pt>
                <c:pt idx="2654">
                  <c:v>59.190000057220459</c:v>
                </c:pt>
                <c:pt idx="2655">
                  <c:v>59.210000038146973</c:v>
                </c:pt>
                <c:pt idx="2656">
                  <c:v>59.230000019073486</c:v>
                </c:pt>
                <c:pt idx="2657">
                  <c:v>59.260000228881836</c:v>
                </c:pt>
                <c:pt idx="2658">
                  <c:v>59.28000020980835</c:v>
                </c:pt>
                <c:pt idx="2659">
                  <c:v>59.300000190734863</c:v>
                </c:pt>
                <c:pt idx="2660">
                  <c:v>59.330000162124634</c:v>
                </c:pt>
                <c:pt idx="2661">
                  <c:v>59.350000143051147</c:v>
                </c:pt>
                <c:pt idx="2662">
                  <c:v>59.370000123977661</c:v>
                </c:pt>
                <c:pt idx="2663">
                  <c:v>59.400000095367432</c:v>
                </c:pt>
                <c:pt idx="2664">
                  <c:v>59.420000076293945</c:v>
                </c:pt>
                <c:pt idx="2665">
                  <c:v>59.440000057220459</c:v>
                </c:pt>
                <c:pt idx="2666">
                  <c:v>59.460000038146973</c:v>
                </c:pt>
                <c:pt idx="2667">
                  <c:v>59.490000009536743</c:v>
                </c:pt>
                <c:pt idx="2668">
                  <c:v>59.510000228881836</c:v>
                </c:pt>
                <c:pt idx="2669">
                  <c:v>59.53000020980835</c:v>
                </c:pt>
                <c:pt idx="2670">
                  <c:v>59.56000018119812</c:v>
                </c:pt>
                <c:pt idx="2671">
                  <c:v>59.580000162124634</c:v>
                </c:pt>
                <c:pt idx="2672">
                  <c:v>59.600000143051147</c:v>
                </c:pt>
                <c:pt idx="2673">
                  <c:v>59.620000123977661</c:v>
                </c:pt>
                <c:pt idx="2674">
                  <c:v>59.650000095367432</c:v>
                </c:pt>
                <c:pt idx="2675">
                  <c:v>59.670000076293945</c:v>
                </c:pt>
                <c:pt idx="2676">
                  <c:v>59.690000057220459</c:v>
                </c:pt>
                <c:pt idx="2677">
                  <c:v>59.710000038146973</c:v>
                </c:pt>
                <c:pt idx="2678">
                  <c:v>59.740000009536743</c:v>
                </c:pt>
                <c:pt idx="2679">
                  <c:v>59.760000228881836</c:v>
                </c:pt>
                <c:pt idx="2680">
                  <c:v>59.78000020980835</c:v>
                </c:pt>
                <c:pt idx="2681">
                  <c:v>59.800000190734863</c:v>
                </c:pt>
                <c:pt idx="2682">
                  <c:v>59.830000162124634</c:v>
                </c:pt>
                <c:pt idx="2683">
                  <c:v>59.850000143051147</c:v>
                </c:pt>
                <c:pt idx="2684">
                  <c:v>59.870000123977661</c:v>
                </c:pt>
                <c:pt idx="2685">
                  <c:v>59.900000095367432</c:v>
                </c:pt>
                <c:pt idx="2686">
                  <c:v>59.920000076293945</c:v>
                </c:pt>
                <c:pt idx="2687">
                  <c:v>59.940000057220459</c:v>
                </c:pt>
                <c:pt idx="2688">
                  <c:v>59.960000038146973</c:v>
                </c:pt>
                <c:pt idx="2689">
                  <c:v>59.990000009536743</c:v>
                </c:pt>
                <c:pt idx="2690">
                  <c:v>60.010000228881836</c:v>
                </c:pt>
                <c:pt idx="2691">
                  <c:v>60.03000020980835</c:v>
                </c:pt>
                <c:pt idx="2692">
                  <c:v>60.06000018119812</c:v>
                </c:pt>
                <c:pt idx="2693">
                  <c:v>60.080000162124634</c:v>
                </c:pt>
                <c:pt idx="2694">
                  <c:v>60.100000143051147</c:v>
                </c:pt>
                <c:pt idx="2695">
                  <c:v>60.120000123977661</c:v>
                </c:pt>
                <c:pt idx="2696">
                  <c:v>60.150000095367432</c:v>
                </c:pt>
                <c:pt idx="2697">
                  <c:v>60.170000076293945</c:v>
                </c:pt>
                <c:pt idx="2698">
                  <c:v>60.190000057220459</c:v>
                </c:pt>
                <c:pt idx="2699">
                  <c:v>60.220000028610229</c:v>
                </c:pt>
                <c:pt idx="2700">
                  <c:v>60.240000009536743</c:v>
                </c:pt>
                <c:pt idx="2701">
                  <c:v>60.260000228881836</c:v>
                </c:pt>
                <c:pt idx="2702">
                  <c:v>60.290000200271606</c:v>
                </c:pt>
                <c:pt idx="2703">
                  <c:v>60.31000018119812</c:v>
                </c:pt>
                <c:pt idx="2704">
                  <c:v>60.330000162124634</c:v>
                </c:pt>
                <c:pt idx="2705">
                  <c:v>60.350000143051147</c:v>
                </c:pt>
                <c:pt idx="2706">
                  <c:v>60.380000114440918</c:v>
                </c:pt>
                <c:pt idx="2707">
                  <c:v>60.400000095367432</c:v>
                </c:pt>
                <c:pt idx="2708">
                  <c:v>60.420000076293945</c:v>
                </c:pt>
                <c:pt idx="2709">
                  <c:v>60.450000047683716</c:v>
                </c:pt>
                <c:pt idx="2710">
                  <c:v>60.470000028610229</c:v>
                </c:pt>
                <c:pt idx="2711">
                  <c:v>60.490000009536743</c:v>
                </c:pt>
                <c:pt idx="2712">
                  <c:v>60.510000228881836</c:v>
                </c:pt>
                <c:pt idx="2713">
                  <c:v>60.540000200271606</c:v>
                </c:pt>
                <c:pt idx="2714">
                  <c:v>60.56000018119812</c:v>
                </c:pt>
                <c:pt idx="2715">
                  <c:v>60.580000162124634</c:v>
                </c:pt>
                <c:pt idx="2716">
                  <c:v>60.610000133514404</c:v>
                </c:pt>
                <c:pt idx="2717">
                  <c:v>60.630000114440918</c:v>
                </c:pt>
                <c:pt idx="2718">
                  <c:v>60.650000095367432</c:v>
                </c:pt>
                <c:pt idx="2719">
                  <c:v>60.680000066757202</c:v>
                </c:pt>
                <c:pt idx="2720">
                  <c:v>60.700000047683716</c:v>
                </c:pt>
                <c:pt idx="2721">
                  <c:v>60.720000028610229</c:v>
                </c:pt>
                <c:pt idx="2722">
                  <c:v>60.740000009536743</c:v>
                </c:pt>
                <c:pt idx="2723">
                  <c:v>60.770000219345093</c:v>
                </c:pt>
                <c:pt idx="2724">
                  <c:v>60.790000200271606</c:v>
                </c:pt>
                <c:pt idx="2725">
                  <c:v>60.81000018119812</c:v>
                </c:pt>
                <c:pt idx="2726">
                  <c:v>60.840000152587891</c:v>
                </c:pt>
                <c:pt idx="2727">
                  <c:v>60.860000133514404</c:v>
                </c:pt>
                <c:pt idx="2728">
                  <c:v>60.880000114440918</c:v>
                </c:pt>
                <c:pt idx="2729">
                  <c:v>60.900000095367432</c:v>
                </c:pt>
                <c:pt idx="2730">
                  <c:v>60.930000066757202</c:v>
                </c:pt>
                <c:pt idx="2731">
                  <c:v>60.950000047683716</c:v>
                </c:pt>
                <c:pt idx="2732">
                  <c:v>60.970000028610229</c:v>
                </c:pt>
                <c:pt idx="2733">
                  <c:v>61</c:v>
                </c:pt>
                <c:pt idx="2734">
                  <c:v>61.020000219345093</c:v>
                </c:pt>
                <c:pt idx="2735">
                  <c:v>61.040000200271606</c:v>
                </c:pt>
                <c:pt idx="2736">
                  <c:v>61.070000171661377</c:v>
                </c:pt>
                <c:pt idx="2737">
                  <c:v>61.090000152587891</c:v>
                </c:pt>
                <c:pt idx="2738">
                  <c:v>61.110000133514404</c:v>
                </c:pt>
                <c:pt idx="2739">
                  <c:v>61.130000114440918</c:v>
                </c:pt>
                <c:pt idx="2740">
                  <c:v>61.160000085830688</c:v>
                </c:pt>
                <c:pt idx="2741">
                  <c:v>61.180000066757202</c:v>
                </c:pt>
                <c:pt idx="2742">
                  <c:v>61.200000047683716</c:v>
                </c:pt>
                <c:pt idx="2743">
                  <c:v>61.230000019073486</c:v>
                </c:pt>
                <c:pt idx="2744">
                  <c:v>61.25</c:v>
                </c:pt>
                <c:pt idx="2745">
                  <c:v>61.270000219345093</c:v>
                </c:pt>
                <c:pt idx="2746">
                  <c:v>61.290000200271606</c:v>
                </c:pt>
                <c:pt idx="2747">
                  <c:v>61.320000171661377</c:v>
                </c:pt>
                <c:pt idx="2748">
                  <c:v>61.340000152587891</c:v>
                </c:pt>
                <c:pt idx="2749">
                  <c:v>61.360000133514404</c:v>
                </c:pt>
                <c:pt idx="2750">
                  <c:v>61.390000104904175</c:v>
                </c:pt>
                <c:pt idx="2751">
                  <c:v>61.410000085830688</c:v>
                </c:pt>
                <c:pt idx="2752">
                  <c:v>61.430000066757202</c:v>
                </c:pt>
                <c:pt idx="2753">
                  <c:v>61.460000038146973</c:v>
                </c:pt>
                <c:pt idx="2754">
                  <c:v>61.480000019073486</c:v>
                </c:pt>
                <c:pt idx="2755">
                  <c:v>61.5</c:v>
                </c:pt>
                <c:pt idx="2756">
                  <c:v>61.520000219345093</c:v>
                </c:pt>
                <c:pt idx="2757">
                  <c:v>61.550000190734863</c:v>
                </c:pt>
                <c:pt idx="2758">
                  <c:v>61.570000171661377</c:v>
                </c:pt>
                <c:pt idx="2759">
                  <c:v>61.590000152587891</c:v>
                </c:pt>
                <c:pt idx="2760">
                  <c:v>61.610000133514404</c:v>
                </c:pt>
                <c:pt idx="2761">
                  <c:v>61.640000104904175</c:v>
                </c:pt>
                <c:pt idx="2762">
                  <c:v>61.660000085830688</c:v>
                </c:pt>
                <c:pt idx="2763">
                  <c:v>61.680000066757202</c:v>
                </c:pt>
                <c:pt idx="2764">
                  <c:v>61.710000038146973</c:v>
                </c:pt>
                <c:pt idx="2765">
                  <c:v>61.730000019073486</c:v>
                </c:pt>
                <c:pt idx="2766">
                  <c:v>61.75</c:v>
                </c:pt>
                <c:pt idx="2767">
                  <c:v>61.770000219345093</c:v>
                </c:pt>
                <c:pt idx="2768">
                  <c:v>61.800000190734863</c:v>
                </c:pt>
                <c:pt idx="2769">
                  <c:v>61.820000171661377</c:v>
                </c:pt>
                <c:pt idx="2770">
                  <c:v>61.840000152587891</c:v>
                </c:pt>
                <c:pt idx="2771">
                  <c:v>61.870000123977661</c:v>
                </c:pt>
                <c:pt idx="2772">
                  <c:v>61.890000104904175</c:v>
                </c:pt>
                <c:pt idx="2773">
                  <c:v>61.910000085830688</c:v>
                </c:pt>
                <c:pt idx="2774">
                  <c:v>61.930000066757202</c:v>
                </c:pt>
                <c:pt idx="2775">
                  <c:v>61.960000038146973</c:v>
                </c:pt>
                <c:pt idx="2776">
                  <c:v>61.980000019073486</c:v>
                </c:pt>
                <c:pt idx="2777">
                  <c:v>62</c:v>
                </c:pt>
                <c:pt idx="2778">
                  <c:v>62.020000219345093</c:v>
                </c:pt>
                <c:pt idx="2779">
                  <c:v>62.050000190734863</c:v>
                </c:pt>
                <c:pt idx="2780">
                  <c:v>62.070000171661377</c:v>
                </c:pt>
                <c:pt idx="2781">
                  <c:v>62.090000152587891</c:v>
                </c:pt>
                <c:pt idx="2782">
                  <c:v>62.120000123977661</c:v>
                </c:pt>
                <c:pt idx="2783">
                  <c:v>62.140000104904175</c:v>
                </c:pt>
                <c:pt idx="2784">
                  <c:v>62.160000085830688</c:v>
                </c:pt>
                <c:pt idx="2785">
                  <c:v>62.180000066757202</c:v>
                </c:pt>
                <c:pt idx="2786">
                  <c:v>62.210000038146973</c:v>
                </c:pt>
                <c:pt idx="2787">
                  <c:v>62.230000019073486</c:v>
                </c:pt>
                <c:pt idx="2788">
                  <c:v>62.25</c:v>
                </c:pt>
                <c:pt idx="2789">
                  <c:v>62.28000020980835</c:v>
                </c:pt>
                <c:pt idx="2790">
                  <c:v>62.300000190734863</c:v>
                </c:pt>
                <c:pt idx="2791">
                  <c:v>62.320000171661377</c:v>
                </c:pt>
                <c:pt idx="2792">
                  <c:v>62.340000152587891</c:v>
                </c:pt>
                <c:pt idx="2793">
                  <c:v>62.370000123977661</c:v>
                </c:pt>
                <c:pt idx="2794">
                  <c:v>62.390000104904175</c:v>
                </c:pt>
                <c:pt idx="2795">
                  <c:v>62.410000085830688</c:v>
                </c:pt>
                <c:pt idx="2796">
                  <c:v>62.440000057220459</c:v>
                </c:pt>
                <c:pt idx="2797">
                  <c:v>62.460000038146973</c:v>
                </c:pt>
                <c:pt idx="2798">
                  <c:v>62.480000019073486</c:v>
                </c:pt>
                <c:pt idx="2799">
                  <c:v>62.510000228881836</c:v>
                </c:pt>
                <c:pt idx="2800">
                  <c:v>62.53000020980835</c:v>
                </c:pt>
                <c:pt idx="2801">
                  <c:v>62.550000190734863</c:v>
                </c:pt>
                <c:pt idx="2802">
                  <c:v>62.570000171661377</c:v>
                </c:pt>
                <c:pt idx="2803">
                  <c:v>62.600000143051147</c:v>
                </c:pt>
                <c:pt idx="2804">
                  <c:v>62.620000123977661</c:v>
                </c:pt>
                <c:pt idx="2805">
                  <c:v>62.640000104904175</c:v>
                </c:pt>
                <c:pt idx="2806">
                  <c:v>62.670000076293945</c:v>
                </c:pt>
                <c:pt idx="2807">
                  <c:v>62.690000057220459</c:v>
                </c:pt>
                <c:pt idx="2808">
                  <c:v>62.710000038146973</c:v>
                </c:pt>
                <c:pt idx="2809">
                  <c:v>62.740000009536743</c:v>
                </c:pt>
                <c:pt idx="2810">
                  <c:v>62.760000228881836</c:v>
                </c:pt>
                <c:pt idx="2811">
                  <c:v>62.78000020980835</c:v>
                </c:pt>
                <c:pt idx="2812">
                  <c:v>62.800000190734863</c:v>
                </c:pt>
                <c:pt idx="2813">
                  <c:v>62.830000162124634</c:v>
                </c:pt>
                <c:pt idx="2814">
                  <c:v>62.850000143051147</c:v>
                </c:pt>
                <c:pt idx="2815">
                  <c:v>62.870000123977661</c:v>
                </c:pt>
                <c:pt idx="2816">
                  <c:v>62.900000095367432</c:v>
                </c:pt>
                <c:pt idx="2817">
                  <c:v>62.920000076293945</c:v>
                </c:pt>
                <c:pt idx="2818">
                  <c:v>62.940000057220459</c:v>
                </c:pt>
                <c:pt idx="2819">
                  <c:v>62.960000038146973</c:v>
                </c:pt>
                <c:pt idx="2820">
                  <c:v>62.990000009536743</c:v>
                </c:pt>
                <c:pt idx="2821">
                  <c:v>63.010000228881836</c:v>
                </c:pt>
                <c:pt idx="2822">
                  <c:v>63.03000020980835</c:v>
                </c:pt>
                <c:pt idx="2823">
                  <c:v>63.06000018119812</c:v>
                </c:pt>
                <c:pt idx="2824">
                  <c:v>63.080000162124634</c:v>
                </c:pt>
                <c:pt idx="2825">
                  <c:v>63.100000143051147</c:v>
                </c:pt>
                <c:pt idx="2826">
                  <c:v>63.130000114440918</c:v>
                </c:pt>
                <c:pt idx="2827">
                  <c:v>63.150000095367432</c:v>
                </c:pt>
                <c:pt idx="2828">
                  <c:v>63.170000076293945</c:v>
                </c:pt>
                <c:pt idx="2829">
                  <c:v>63.190000057220459</c:v>
                </c:pt>
                <c:pt idx="2830">
                  <c:v>63.220000028610229</c:v>
                </c:pt>
                <c:pt idx="2831">
                  <c:v>63.240000009536743</c:v>
                </c:pt>
                <c:pt idx="2832">
                  <c:v>63.260000228881836</c:v>
                </c:pt>
                <c:pt idx="2833">
                  <c:v>63.290000200271606</c:v>
                </c:pt>
                <c:pt idx="2834">
                  <c:v>63.31000018119812</c:v>
                </c:pt>
                <c:pt idx="2835">
                  <c:v>63.330000162124634</c:v>
                </c:pt>
                <c:pt idx="2836">
                  <c:v>63.350000143051147</c:v>
                </c:pt>
                <c:pt idx="2837">
                  <c:v>63.380000114440918</c:v>
                </c:pt>
                <c:pt idx="2838">
                  <c:v>63.400000095367432</c:v>
                </c:pt>
                <c:pt idx="2839">
                  <c:v>63.420000076293945</c:v>
                </c:pt>
                <c:pt idx="2840">
                  <c:v>63.450000047683716</c:v>
                </c:pt>
                <c:pt idx="2841">
                  <c:v>63.470000028610229</c:v>
                </c:pt>
                <c:pt idx="2842">
                  <c:v>63.950000047683716</c:v>
                </c:pt>
                <c:pt idx="2843">
                  <c:v>63.950000047683716</c:v>
                </c:pt>
                <c:pt idx="2844">
                  <c:v>63.950000047683716</c:v>
                </c:pt>
                <c:pt idx="2845">
                  <c:v>63.950000047683716</c:v>
                </c:pt>
                <c:pt idx="2846">
                  <c:v>63.950000047683716</c:v>
                </c:pt>
                <c:pt idx="2847">
                  <c:v>63.950000047683716</c:v>
                </c:pt>
                <c:pt idx="2848">
                  <c:v>63.950000047683716</c:v>
                </c:pt>
                <c:pt idx="2849">
                  <c:v>63.950000047683716</c:v>
                </c:pt>
                <c:pt idx="2850">
                  <c:v>63.950000047683716</c:v>
                </c:pt>
                <c:pt idx="2851">
                  <c:v>63.950000047683716</c:v>
                </c:pt>
                <c:pt idx="2852">
                  <c:v>63.950000047683716</c:v>
                </c:pt>
                <c:pt idx="2853">
                  <c:v>63.950000047683716</c:v>
                </c:pt>
                <c:pt idx="2854">
                  <c:v>63.950000047683716</c:v>
                </c:pt>
                <c:pt idx="2855">
                  <c:v>63.950000047683716</c:v>
                </c:pt>
                <c:pt idx="2856">
                  <c:v>63.950000047683716</c:v>
                </c:pt>
                <c:pt idx="2857">
                  <c:v>63.950000047683716</c:v>
                </c:pt>
                <c:pt idx="2858">
                  <c:v>63.950000047683716</c:v>
                </c:pt>
                <c:pt idx="2859">
                  <c:v>63.950000047683716</c:v>
                </c:pt>
                <c:pt idx="2860">
                  <c:v>63.950000047683716</c:v>
                </c:pt>
                <c:pt idx="2861">
                  <c:v>63.950000047683716</c:v>
                </c:pt>
                <c:pt idx="2862">
                  <c:v>63.950000047683716</c:v>
                </c:pt>
                <c:pt idx="2863">
                  <c:v>63.970000028610229</c:v>
                </c:pt>
                <c:pt idx="2864">
                  <c:v>63.990000009536743</c:v>
                </c:pt>
                <c:pt idx="2865">
                  <c:v>64.010000228881836</c:v>
                </c:pt>
                <c:pt idx="2866">
                  <c:v>64.040000200271606</c:v>
                </c:pt>
                <c:pt idx="2867">
                  <c:v>64.06000018119812</c:v>
                </c:pt>
                <c:pt idx="2868">
                  <c:v>64.080000162124634</c:v>
                </c:pt>
                <c:pt idx="2869">
                  <c:v>64.110000133514404</c:v>
                </c:pt>
                <c:pt idx="2870">
                  <c:v>64.130000114440918</c:v>
                </c:pt>
                <c:pt idx="2871">
                  <c:v>64.150000095367432</c:v>
                </c:pt>
                <c:pt idx="2872">
                  <c:v>64.180000066757202</c:v>
                </c:pt>
                <c:pt idx="2873">
                  <c:v>64.200000047683716</c:v>
                </c:pt>
                <c:pt idx="2874">
                  <c:v>64.220000028610229</c:v>
                </c:pt>
                <c:pt idx="2875">
                  <c:v>64.240000009536743</c:v>
                </c:pt>
                <c:pt idx="2876">
                  <c:v>64.270000219345093</c:v>
                </c:pt>
                <c:pt idx="2877">
                  <c:v>64.290000200271606</c:v>
                </c:pt>
                <c:pt idx="2878">
                  <c:v>64.31000018119812</c:v>
                </c:pt>
                <c:pt idx="2879">
                  <c:v>64.340000152587891</c:v>
                </c:pt>
                <c:pt idx="2880">
                  <c:v>64.360000133514404</c:v>
                </c:pt>
                <c:pt idx="2881">
                  <c:v>64.380000114440918</c:v>
                </c:pt>
                <c:pt idx="2882">
                  <c:v>64.400000095367432</c:v>
                </c:pt>
                <c:pt idx="2883">
                  <c:v>64.430000066757202</c:v>
                </c:pt>
                <c:pt idx="2884">
                  <c:v>64.450000047683716</c:v>
                </c:pt>
                <c:pt idx="2885">
                  <c:v>64.470000028610229</c:v>
                </c:pt>
                <c:pt idx="2886">
                  <c:v>64.5</c:v>
                </c:pt>
                <c:pt idx="2887">
                  <c:v>64.520000219345093</c:v>
                </c:pt>
                <c:pt idx="2888">
                  <c:v>64.540000200271606</c:v>
                </c:pt>
                <c:pt idx="2889">
                  <c:v>64.570000171661377</c:v>
                </c:pt>
                <c:pt idx="2890">
                  <c:v>64.590000152587891</c:v>
                </c:pt>
                <c:pt idx="2891">
                  <c:v>64.610000133514404</c:v>
                </c:pt>
                <c:pt idx="2892">
                  <c:v>64.630000114440918</c:v>
                </c:pt>
                <c:pt idx="2893">
                  <c:v>64.660000085830688</c:v>
                </c:pt>
                <c:pt idx="2894">
                  <c:v>64.680000066757202</c:v>
                </c:pt>
                <c:pt idx="2895">
                  <c:v>64.700000047683716</c:v>
                </c:pt>
                <c:pt idx="2896">
                  <c:v>64.730000019073486</c:v>
                </c:pt>
                <c:pt idx="2897">
                  <c:v>64.75</c:v>
                </c:pt>
                <c:pt idx="2898">
                  <c:v>64.770000219345093</c:v>
                </c:pt>
                <c:pt idx="2899">
                  <c:v>64.790000200271606</c:v>
                </c:pt>
                <c:pt idx="2900">
                  <c:v>64.820000171661377</c:v>
                </c:pt>
                <c:pt idx="2901">
                  <c:v>64.840000152587891</c:v>
                </c:pt>
                <c:pt idx="2902">
                  <c:v>64.860000133514404</c:v>
                </c:pt>
                <c:pt idx="2903">
                  <c:v>64.890000104904175</c:v>
                </c:pt>
                <c:pt idx="2904">
                  <c:v>64.910000085830688</c:v>
                </c:pt>
                <c:pt idx="2905">
                  <c:v>64.930000066757202</c:v>
                </c:pt>
                <c:pt idx="2906">
                  <c:v>64.960000038146973</c:v>
                </c:pt>
                <c:pt idx="2907">
                  <c:v>64.980000019073486</c:v>
                </c:pt>
                <c:pt idx="2908">
                  <c:v>65</c:v>
                </c:pt>
                <c:pt idx="2909">
                  <c:v>65.020000219345093</c:v>
                </c:pt>
                <c:pt idx="2910">
                  <c:v>65.050000190734863</c:v>
                </c:pt>
                <c:pt idx="2911">
                  <c:v>65.070000171661377</c:v>
                </c:pt>
                <c:pt idx="2912">
                  <c:v>65.090000152587891</c:v>
                </c:pt>
                <c:pt idx="2913">
                  <c:v>65.120000123977661</c:v>
                </c:pt>
                <c:pt idx="2914">
                  <c:v>65.140000104904175</c:v>
                </c:pt>
                <c:pt idx="2915">
                  <c:v>65.160000085830688</c:v>
                </c:pt>
                <c:pt idx="2916">
                  <c:v>65.180000066757202</c:v>
                </c:pt>
                <c:pt idx="2917">
                  <c:v>65.210000038146973</c:v>
                </c:pt>
                <c:pt idx="2918">
                  <c:v>65.230000019073486</c:v>
                </c:pt>
                <c:pt idx="2919">
                  <c:v>65.25</c:v>
                </c:pt>
                <c:pt idx="2920">
                  <c:v>65.28000020980835</c:v>
                </c:pt>
                <c:pt idx="2921">
                  <c:v>65.300000190734863</c:v>
                </c:pt>
                <c:pt idx="2922">
                  <c:v>65.320000171661377</c:v>
                </c:pt>
                <c:pt idx="2923">
                  <c:v>65.350000143051147</c:v>
                </c:pt>
                <c:pt idx="2924">
                  <c:v>65.370000123977661</c:v>
                </c:pt>
                <c:pt idx="2925">
                  <c:v>65.390000104904175</c:v>
                </c:pt>
                <c:pt idx="2926">
                  <c:v>65.410000085830688</c:v>
                </c:pt>
                <c:pt idx="2927">
                  <c:v>65.440000057220459</c:v>
                </c:pt>
                <c:pt idx="2928">
                  <c:v>65.460000038146973</c:v>
                </c:pt>
                <c:pt idx="2929">
                  <c:v>65.480000019073486</c:v>
                </c:pt>
                <c:pt idx="2930">
                  <c:v>65.510000228881836</c:v>
                </c:pt>
                <c:pt idx="2931">
                  <c:v>65.53000020980835</c:v>
                </c:pt>
                <c:pt idx="2932">
                  <c:v>65.550000190734863</c:v>
                </c:pt>
                <c:pt idx="2933">
                  <c:v>65.570000171661377</c:v>
                </c:pt>
                <c:pt idx="2934">
                  <c:v>65.600000143051147</c:v>
                </c:pt>
                <c:pt idx="2935">
                  <c:v>65.620000123977661</c:v>
                </c:pt>
                <c:pt idx="2936">
                  <c:v>65.640000104904175</c:v>
                </c:pt>
                <c:pt idx="2937">
                  <c:v>65.670000076293945</c:v>
                </c:pt>
                <c:pt idx="2938">
                  <c:v>65.690000057220459</c:v>
                </c:pt>
                <c:pt idx="2939">
                  <c:v>65.710000038146973</c:v>
                </c:pt>
                <c:pt idx="2940">
                  <c:v>65.730000019073486</c:v>
                </c:pt>
                <c:pt idx="2941">
                  <c:v>65.760000228881836</c:v>
                </c:pt>
                <c:pt idx="2942">
                  <c:v>65.78000020980835</c:v>
                </c:pt>
                <c:pt idx="2943">
                  <c:v>65.800000190734863</c:v>
                </c:pt>
                <c:pt idx="2944">
                  <c:v>65.820000171661377</c:v>
                </c:pt>
                <c:pt idx="2945">
                  <c:v>65.850000143051147</c:v>
                </c:pt>
                <c:pt idx="2946">
                  <c:v>65.870000123977661</c:v>
                </c:pt>
                <c:pt idx="2947">
                  <c:v>65.890000104904175</c:v>
                </c:pt>
                <c:pt idx="2948">
                  <c:v>65.920000076293945</c:v>
                </c:pt>
                <c:pt idx="2949">
                  <c:v>65.940000057220459</c:v>
                </c:pt>
                <c:pt idx="2950">
                  <c:v>65.960000038146973</c:v>
                </c:pt>
                <c:pt idx="2951">
                  <c:v>65.990000009536743</c:v>
                </c:pt>
                <c:pt idx="2952">
                  <c:v>66.010000228881836</c:v>
                </c:pt>
                <c:pt idx="2953">
                  <c:v>66.03000020980835</c:v>
                </c:pt>
                <c:pt idx="2954">
                  <c:v>66.050000190734863</c:v>
                </c:pt>
                <c:pt idx="2955">
                  <c:v>66.070000171661377</c:v>
                </c:pt>
                <c:pt idx="2956">
                  <c:v>66.100000143051147</c:v>
                </c:pt>
                <c:pt idx="2957">
                  <c:v>66.120000123977661</c:v>
                </c:pt>
                <c:pt idx="2958">
                  <c:v>66.140000104904175</c:v>
                </c:pt>
                <c:pt idx="2959">
                  <c:v>66.170000076293945</c:v>
                </c:pt>
                <c:pt idx="2960">
                  <c:v>66.190000057220459</c:v>
                </c:pt>
                <c:pt idx="2961">
                  <c:v>66.210000038146973</c:v>
                </c:pt>
                <c:pt idx="2962">
                  <c:v>66.240000009536743</c:v>
                </c:pt>
                <c:pt idx="2963">
                  <c:v>66.260000228881836</c:v>
                </c:pt>
                <c:pt idx="2964">
                  <c:v>66.28000020980835</c:v>
                </c:pt>
                <c:pt idx="2965">
                  <c:v>66.300000190734863</c:v>
                </c:pt>
                <c:pt idx="2966">
                  <c:v>66.330000162124634</c:v>
                </c:pt>
                <c:pt idx="2967">
                  <c:v>66.350000143051147</c:v>
                </c:pt>
                <c:pt idx="2968">
                  <c:v>66.370000123977661</c:v>
                </c:pt>
                <c:pt idx="2969">
                  <c:v>66.400000095367432</c:v>
                </c:pt>
                <c:pt idx="2970">
                  <c:v>66.420000076293945</c:v>
                </c:pt>
                <c:pt idx="2971">
                  <c:v>66.440000057220459</c:v>
                </c:pt>
                <c:pt idx="2972">
                  <c:v>66.460000038146973</c:v>
                </c:pt>
                <c:pt idx="2973">
                  <c:v>66.490000009536743</c:v>
                </c:pt>
                <c:pt idx="2974">
                  <c:v>66.510000228881836</c:v>
                </c:pt>
                <c:pt idx="2975">
                  <c:v>66.53000020980835</c:v>
                </c:pt>
                <c:pt idx="2976">
                  <c:v>66.56000018119812</c:v>
                </c:pt>
                <c:pt idx="2977">
                  <c:v>66.580000162124634</c:v>
                </c:pt>
                <c:pt idx="2978">
                  <c:v>66.600000143051147</c:v>
                </c:pt>
                <c:pt idx="2979">
                  <c:v>66.630000114440918</c:v>
                </c:pt>
                <c:pt idx="2980">
                  <c:v>66.650000095367432</c:v>
                </c:pt>
                <c:pt idx="2981">
                  <c:v>66.670000076293945</c:v>
                </c:pt>
                <c:pt idx="2982">
                  <c:v>66.690000057220459</c:v>
                </c:pt>
                <c:pt idx="2983">
                  <c:v>66.720000028610229</c:v>
                </c:pt>
                <c:pt idx="2984">
                  <c:v>66.740000009536743</c:v>
                </c:pt>
                <c:pt idx="2985">
                  <c:v>66.760000228881836</c:v>
                </c:pt>
                <c:pt idx="2986">
                  <c:v>66.790000200271606</c:v>
                </c:pt>
                <c:pt idx="2987">
                  <c:v>66.81000018119812</c:v>
                </c:pt>
                <c:pt idx="2988">
                  <c:v>66.830000162124634</c:v>
                </c:pt>
                <c:pt idx="2989">
                  <c:v>66.850000143051147</c:v>
                </c:pt>
                <c:pt idx="2990">
                  <c:v>66.880000114440918</c:v>
                </c:pt>
                <c:pt idx="2991">
                  <c:v>66.900000095367432</c:v>
                </c:pt>
                <c:pt idx="2992">
                  <c:v>66.920000076293945</c:v>
                </c:pt>
                <c:pt idx="2993">
                  <c:v>66.950000047683716</c:v>
                </c:pt>
                <c:pt idx="2994">
                  <c:v>66.970000028610229</c:v>
                </c:pt>
                <c:pt idx="2995">
                  <c:v>66.990000009536743</c:v>
                </c:pt>
                <c:pt idx="2996">
                  <c:v>67.020000219345093</c:v>
                </c:pt>
                <c:pt idx="2997">
                  <c:v>67.040000200271606</c:v>
                </c:pt>
                <c:pt idx="2998">
                  <c:v>67.06000018119812</c:v>
                </c:pt>
                <c:pt idx="2999">
                  <c:v>67.080000162124634</c:v>
                </c:pt>
                <c:pt idx="3000">
                  <c:v>67.110000133514404</c:v>
                </c:pt>
                <c:pt idx="3001">
                  <c:v>67.130000114440918</c:v>
                </c:pt>
                <c:pt idx="3002">
                  <c:v>67.150000095367432</c:v>
                </c:pt>
                <c:pt idx="3003">
                  <c:v>67.180000066757202</c:v>
                </c:pt>
                <c:pt idx="3004">
                  <c:v>67.200000047683716</c:v>
                </c:pt>
                <c:pt idx="3005">
                  <c:v>67.220000028610229</c:v>
                </c:pt>
                <c:pt idx="3006">
                  <c:v>67.240000009536743</c:v>
                </c:pt>
                <c:pt idx="3007">
                  <c:v>67.270000219345093</c:v>
                </c:pt>
                <c:pt idx="3008">
                  <c:v>67.290000200271606</c:v>
                </c:pt>
                <c:pt idx="3009">
                  <c:v>67.31000018119812</c:v>
                </c:pt>
                <c:pt idx="3010">
                  <c:v>67.340000152587891</c:v>
                </c:pt>
                <c:pt idx="3011">
                  <c:v>67.360000133514404</c:v>
                </c:pt>
                <c:pt idx="3012">
                  <c:v>67.380000114440918</c:v>
                </c:pt>
                <c:pt idx="3013">
                  <c:v>67.410000085830688</c:v>
                </c:pt>
                <c:pt idx="3014">
                  <c:v>67.430000066757202</c:v>
                </c:pt>
                <c:pt idx="3015">
                  <c:v>67.450000047683716</c:v>
                </c:pt>
                <c:pt idx="3016">
                  <c:v>67.470000028610229</c:v>
                </c:pt>
                <c:pt idx="3017">
                  <c:v>67.5</c:v>
                </c:pt>
                <c:pt idx="3018">
                  <c:v>67.520000219345093</c:v>
                </c:pt>
                <c:pt idx="3019">
                  <c:v>67.540000200271606</c:v>
                </c:pt>
                <c:pt idx="3020">
                  <c:v>67.570000171661377</c:v>
                </c:pt>
                <c:pt idx="3021">
                  <c:v>67.590000152587891</c:v>
                </c:pt>
                <c:pt idx="3022">
                  <c:v>67.610000133514404</c:v>
                </c:pt>
                <c:pt idx="3023">
                  <c:v>67.630000114440918</c:v>
                </c:pt>
                <c:pt idx="3024">
                  <c:v>67.660000085830688</c:v>
                </c:pt>
                <c:pt idx="3025">
                  <c:v>67.680000066757202</c:v>
                </c:pt>
                <c:pt idx="3026">
                  <c:v>67.700000047683716</c:v>
                </c:pt>
                <c:pt idx="3027">
                  <c:v>67.730000019073486</c:v>
                </c:pt>
                <c:pt idx="3028">
                  <c:v>67.75</c:v>
                </c:pt>
                <c:pt idx="3029">
                  <c:v>67.770000219345093</c:v>
                </c:pt>
                <c:pt idx="3030">
                  <c:v>67.790000200271606</c:v>
                </c:pt>
                <c:pt idx="3031">
                  <c:v>67.820000171661377</c:v>
                </c:pt>
                <c:pt idx="3032">
                  <c:v>67.840000152587891</c:v>
                </c:pt>
                <c:pt idx="3033">
                  <c:v>67.860000133514404</c:v>
                </c:pt>
                <c:pt idx="3034">
                  <c:v>67.890000104904175</c:v>
                </c:pt>
                <c:pt idx="3035">
                  <c:v>67.910000085830688</c:v>
                </c:pt>
                <c:pt idx="3036">
                  <c:v>67.930000066757202</c:v>
                </c:pt>
                <c:pt idx="3037">
                  <c:v>67.950000047683716</c:v>
                </c:pt>
                <c:pt idx="3038">
                  <c:v>67.980000019073486</c:v>
                </c:pt>
                <c:pt idx="3039">
                  <c:v>68</c:v>
                </c:pt>
                <c:pt idx="3040">
                  <c:v>68.020000219345093</c:v>
                </c:pt>
                <c:pt idx="3041">
                  <c:v>68.050000190734863</c:v>
                </c:pt>
                <c:pt idx="3042">
                  <c:v>68.070000171661377</c:v>
                </c:pt>
                <c:pt idx="3043">
                  <c:v>68.090000152587891</c:v>
                </c:pt>
                <c:pt idx="3044">
                  <c:v>68.110000133514404</c:v>
                </c:pt>
                <c:pt idx="3045">
                  <c:v>68.130000114440918</c:v>
                </c:pt>
                <c:pt idx="3046">
                  <c:v>68.160000085830688</c:v>
                </c:pt>
                <c:pt idx="3047">
                  <c:v>68.180000066757202</c:v>
                </c:pt>
                <c:pt idx="3048">
                  <c:v>68.200000047683716</c:v>
                </c:pt>
                <c:pt idx="3049">
                  <c:v>68.230000019073486</c:v>
                </c:pt>
                <c:pt idx="3050">
                  <c:v>68.25</c:v>
                </c:pt>
                <c:pt idx="3051">
                  <c:v>68.270000219345093</c:v>
                </c:pt>
                <c:pt idx="3052">
                  <c:v>68.290000200271606</c:v>
                </c:pt>
                <c:pt idx="3053">
                  <c:v>68.320000171661377</c:v>
                </c:pt>
                <c:pt idx="3054">
                  <c:v>68.340000152587891</c:v>
                </c:pt>
                <c:pt idx="3055">
                  <c:v>68.360000133514404</c:v>
                </c:pt>
                <c:pt idx="3056">
                  <c:v>68.390000104904175</c:v>
                </c:pt>
                <c:pt idx="3057">
                  <c:v>68.410000085830688</c:v>
                </c:pt>
                <c:pt idx="3058">
                  <c:v>68.430000066757202</c:v>
                </c:pt>
                <c:pt idx="3059">
                  <c:v>68.460000038146973</c:v>
                </c:pt>
                <c:pt idx="3060">
                  <c:v>68.480000019073486</c:v>
                </c:pt>
                <c:pt idx="3061">
                  <c:v>68.5</c:v>
                </c:pt>
                <c:pt idx="3062">
                  <c:v>68.520000219345093</c:v>
                </c:pt>
                <c:pt idx="3063">
                  <c:v>68.550000190734863</c:v>
                </c:pt>
                <c:pt idx="3064">
                  <c:v>68.570000171661377</c:v>
                </c:pt>
                <c:pt idx="3065">
                  <c:v>68.590000152587891</c:v>
                </c:pt>
                <c:pt idx="3066">
                  <c:v>68.620000123977661</c:v>
                </c:pt>
                <c:pt idx="3067">
                  <c:v>68.640000104904175</c:v>
                </c:pt>
                <c:pt idx="3068">
                  <c:v>68.660000085830688</c:v>
                </c:pt>
                <c:pt idx="3069">
                  <c:v>68.680000066757202</c:v>
                </c:pt>
                <c:pt idx="3070">
                  <c:v>68.710000038146973</c:v>
                </c:pt>
                <c:pt idx="3071">
                  <c:v>68.730000019073486</c:v>
                </c:pt>
                <c:pt idx="3072">
                  <c:v>68.75</c:v>
                </c:pt>
                <c:pt idx="3073">
                  <c:v>68.78000020980835</c:v>
                </c:pt>
                <c:pt idx="3074">
                  <c:v>68.800000190734863</c:v>
                </c:pt>
                <c:pt idx="3075">
                  <c:v>68.820000171661377</c:v>
                </c:pt>
                <c:pt idx="3076">
                  <c:v>68.850000143051147</c:v>
                </c:pt>
                <c:pt idx="3077">
                  <c:v>68.870000123977661</c:v>
                </c:pt>
                <c:pt idx="3078">
                  <c:v>68.890000104904175</c:v>
                </c:pt>
                <c:pt idx="3079">
                  <c:v>68.910000085830688</c:v>
                </c:pt>
                <c:pt idx="3080">
                  <c:v>68.940000057220459</c:v>
                </c:pt>
                <c:pt idx="3081">
                  <c:v>68.960000038146973</c:v>
                </c:pt>
                <c:pt idx="3082">
                  <c:v>69.350000143051147</c:v>
                </c:pt>
                <c:pt idx="3083">
                  <c:v>69.360000133514404</c:v>
                </c:pt>
                <c:pt idx="3084">
                  <c:v>69.360000133514404</c:v>
                </c:pt>
                <c:pt idx="3085">
                  <c:v>69.360000133514404</c:v>
                </c:pt>
                <c:pt idx="3086">
                  <c:v>69.360000133514404</c:v>
                </c:pt>
                <c:pt idx="3087">
                  <c:v>69.360000133514404</c:v>
                </c:pt>
                <c:pt idx="3088">
                  <c:v>69.360000133514404</c:v>
                </c:pt>
                <c:pt idx="3089">
                  <c:v>69.360000133514404</c:v>
                </c:pt>
                <c:pt idx="3090">
                  <c:v>69.360000133514404</c:v>
                </c:pt>
                <c:pt idx="3091">
                  <c:v>69.360000133514404</c:v>
                </c:pt>
                <c:pt idx="3092">
                  <c:v>69.360000133514404</c:v>
                </c:pt>
                <c:pt idx="3093">
                  <c:v>69.360000133514404</c:v>
                </c:pt>
                <c:pt idx="3094">
                  <c:v>69.360000133514404</c:v>
                </c:pt>
                <c:pt idx="3095">
                  <c:v>69.360000133514404</c:v>
                </c:pt>
                <c:pt idx="3096">
                  <c:v>69.360000133514404</c:v>
                </c:pt>
                <c:pt idx="3097">
                  <c:v>69.360000133514404</c:v>
                </c:pt>
                <c:pt idx="3098">
                  <c:v>69.360000133514404</c:v>
                </c:pt>
                <c:pt idx="3099">
                  <c:v>69.370000123977661</c:v>
                </c:pt>
                <c:pt idx="3100">
                  <c:v>69.400000095367432</c:v>
                </c:pt>
                <c:pt idx="3101">
                  <c:v>69.420000076293945</c:v>
                </c:pt>
                <c:pt idx="3102">
                  <c:v>69.440000057220459</c:v>
                </c:pt>
                <c:pt idx="3103">
                  <c:v>69.460000038146973</c:v>
                </c:pt>
                <c:pt idx="3104">
                  <c:v>69.490000009536743</c:v>
                </c:pt>
                <c:pt idx="3105">
                  <c:v>69.510000228881836</c:v>
                </c:pt>
                <c:pt idx="3106">
                  <c:v>69.53000020980835</c:v>
                </c:pt>
                <c:pt idx="3107">
                  <c:v>69.56000018119812</c:v>
                </c:pt>
                <c:pt idx="3108">
                  <c:v>69.580000162124634</c:v>
                </c:pt>
                <c:pt idx="3109">
                  <c:v>69.600000143051147</c:v>
                </c:pt>
                <c:pt idx="3110">
                  <c:v>69.630000114440918</c:v>
                </c:pt>
                <c:pt idx="3111">
                  <c:v>69.650000095367432</c:v>
                </c:pt>
                <c:pt idx="3112">
                  <c:v>69.670000076293945</c:v>
                </c:pt>
                <c:pt idx="3113">
                  <c:v>69.690000057220459</c:v>
                </c:pt>
                <c:pt idx="3114">
                  <c:v>69.720000028610229</c:v>
                </c:pt>
                <c:pt idx="3115">
                  <c:v>69.740000009536743</c:v>
                </c:pt>
                <c:pt idx="3116">
                  <c:v>69.760000228881836</c:v>
                </c:pt>
                <c:pt idx="3117">
                  <c:v>69.790000200271606</c:v>
                </c:pt>
                <c:pt idx="3118">
                  <c:v>69.81000018119812</c:v>
                </c:pt>
                <c:pt idx="3119">
                  <c:v>69.830000162124634</c:v>
                </c:pt>
                <c:pt idx="3120">
                  <c:v>69.850000143051147</c:v>
                </c:pt>
                <c:pt idx="3121">
                  <c:v>69.880000114440918</c:v>
                </c:pt>
                <c:pt idx="3122">
                  <c:v>69.900000095367432</c:v>
                </c:pt>
                <c:pt idx="3123">
                  <c:v>69.920000076293945</c:v>
                </c:pt>
                <c:pt idx="3124">
                  <c:v>69.950000047683716</c:v>
                </c:pt>
                <c:pt idx="3125">
                  <c:v>69.970000028610229</c:v>
                </c:pt>
                <c:pt idx="3126">
                  <c:v>69.990000009536743</c:v>
                </c:pt>
                <c:pt idx="3127">
                  <c:v>70.010000228881836</c:v>
                </c:pt>
                <c:pt idx="3128">
                  <c:v>70.040000200271606</c:v>
                </c:pt>
                <c:pt idx="3129">
                  <c:v>70.06000018119812</c:v>
                </c:pt>
                <c:pt idx="3130">
                  <c:v>70.080000162124634</c:v>
                </c:pt>
                <c:pt idx="3131">
                  <c:v>70.100000143051147</c:v>
                </c:pt>
                <c:pt idx="3132">
                  <c:v>70.130000114440918</c:v>
                </c:pt>
                <c:pt idx="3133">
                  <c:v>70.150000095367432</c:v>
                </c:pt>
                <c:pt idx="3134">
                  <c:v>70.170000076293945</c:v>
                </c:pt>
                <c:pt idx="3135">
                  <c:v>70.190000057220459</c:v>
                </c:pt>
                <c:pt idx="3136">
                  <c:v>70.220000028610229</c:v>
                </c:pt>
                <c:pt idx="3137">
                  <c:v>70.240000009536743</c:v>
                </c:pt>
                <c:pt idx="3138">
                  <c:v>70.260000228881836</c:v>
                </c:pt>
                <c:pt idx="3139">
                  <c:v>70.290000200271606</c:v>
                </c:pt>
                <c:pt idx="3140">
                  <c:v>70.31000018119812</c:v>
                </c:pt>
                <c:pt idx="3141">
                  <c:v>70.330000162124634</c:v>
                </c:pt>
                <c:pt idx="3142">
                  <c:v>70.350000143051147</c:v>
                </c:pt>
                <c:pt idx="3143">
                  <c:v>70.380000114440918</c:v>
                </c:pt>
                <c:pt idx="3144">
                  <c:v>70.400000095367432</c:v>
                </c:pt>
                <c:pt idx="3145">
                  <c:v>70.420000076293945</c:v>
                </c:pt>
                <c:pt idx="3146">
                  <c:v>70.450000047683716</c:v>
                </c:pt>
                <c:pt idx="3147">
                  <c:v>70.470000028610229</c:v>
                </c:pt>
                <c:pt idx="3148">
                  <c:v>70.490000009536743</c:v>
                </c:pt>
                <c:pt idx="3149">
                  <c:v>70.520000219345093</c:v>
                </c:pt>
                <c:pt idx="3150">
                  <c:v>70.540000200271606</c:v>
                </c:pt>
                <c:pt idx="3151">
                  <c:v>70.56000018119812</c:v>
                </c:pt>
                <c:pt idx="3152">
                  <c:v>70.580000162124634</c:v>
                </c:pt>
                <c:pt idx="3153">
                  <c:v>70.610000133514404</c:v>
                </c:pt>
                <c:pt idx="3154">
                  <c:v>70.630000114440918</c:v>
                </c:pt>
                <c:pt idx="3155">
                  <c:v>70.650000095367432</c:v>
                </c:pt>
                <c:pt idx="3156">
                  <c:v>70.680000066757202</c:v>
                </c:pt>
                <c:pt idx="3157">
                  <c:v>70.700000047683716</c:v>
                </c:pt>
                <c:pt idx="3158">
                  <c:v>70.720000028610229</c:v>
                </c:pt>
                <c:pt idx="3159">
                  <c:v>70.740000009536743</c:v>
                </c:pt>
                <c:pt idx="3160">
                  <c:v>70.770000219345093</c:v>
                </c:pt>
                <c:pt idx="3161">
                  <c:v>70.790000200271606</c:v>
                </c:pt>
                <c:pt idx="3162">
                  <c:v>70.81000018119812</c:v>
                </c:pt>
                <c:pt idx="3163">
                  <c:v>70.840000152587891</c:v>
                </c:pt>
                <c:pt idx="3164">
                  <c:v>70.860000133514404</c:v>
                </c:pt>
                <c:pt idx="3165">
                  <c:v>70.880000114440918</c:v>
                </c:pt>
                <c:pt idx="3166">
                  <c:v>70.910000085830688</c:v>
                </c:pt>
                <c:pt idx="3167">
                  <c:v>70.930000066757202</c:v>
                </c:pt>
                <c:pt idx="3168">
                  <c:v>70.950000047683716</c:v>
                </c:pt>
                <c:pt idx="3169">
                  <c:v>70.970000028610229</c:v>
                </c:pt>
                <c:pt idx="3170">
                  <c:v>71</c:v>
                </c:pt>
                <c:pt idx="3171">
                  <c:v>71.020000219345093</c:v>
                </c:pt>
                <c:pt idx="3172">
                  <c:v>71.040000200271606</c:v>
                </c:pt>
                <c:pt idx="3173">
                  <c:v>71.070000171661377</c:v>
                </c:pt>
                <c:pt idx="3174">
                  <c:v>71.090000152587891</c:v>
                </c:pt>
                <c:pt idx="3175">
                  <c:v>71.110000133514404</c:v>
                </c:pt>
                <c:pt idx="3176">
                  <c:v>71.130000114440918</c:v>
                </c:pt>
                <c:pt idx="3177">
                  <c:v>71.160000085830688</c:v>
                </c:pt>
                <c:pt idx="3178">
                  <c:v>71.180000066757202</c:v>
                </c:pt>
                <c:pt idx="3179">
                  <c:v>71.200000047683716</c:v>
                </c:pt>
                <c:pt idx="3180">
                  <c:v>71.230000019073486</c:v>
                </c:pt>
                <c:pt idx="3181">
                  <c:v>71.25</c:v>
                </c:pt>
                <c:pt idx="3182">
                  <c:v>71.270000219345093</c:v>
                </c:pt>
                <c:pt idx="3183">
                  <c:v>71.300000190734863</c:v>
                </c:pt>
                <c:pt idx="3184">
                  <c:v>71.320000171661377</c:v>
                </c:pt>
                <c:pt idx="3185">
                  <c:v>71.340000152587891</c:v>
                </c:pt>
                <c:pt idx="3186">
                  <c:v>71.360000133514404</c:v>
                </c:pt>
                <c:pt idx="3187">
                  <c:v>71.390000104904175</c:v>
                </c:pt>
                <c:pt idx="3188">
                  <c:v>71.410000085830688</c:v>
                </c:pt>
                <c:pt idx="3189">
                  <c:v>71.430000066757202</c:v>
                </c:pt>
                <c:pt idx="3190">
                  <c:v>71.460000038146973</c:v>
                </c:pt>
                <c:pt idx="3191">
                  <c:v>71.480000019073486</c:v>
                </c:pt>
                <c:pt idx="3192">
                  <c:v>71.5</c:v>
                </c:pt>
                <c:pt idx="3193">
                  <c:v>71.520000219345093</c:v>
                </c:pt>
                <c:pt idx="3194">
                  <c:v>71.550000190734863</c:v>
                </c:pt>
                <c:pt idx="3195">
                  <c:v>71.570000171661377</c:v>
                </c:pt>
                <c:pt idx="3196">
                  <c:v>71.590000152587891</c:v>
                </c:pt>
                <c:pt idx="3197">
                  <c:v>71.620000123977661</c:v>
                </c:pt>
                <c:pt idx="3198">
                  <c:v>71.640000104904175</c:v>
                </c:pt>
                <c:pt idx="3199">
                  <c:v>71.660000085830688</c:v>
                </c:pt>
                <c:pt idx="3200">
                  <c:v>71.690000057220459</c:v>
                </c:pt>
                <c:pt idx="3201">
                  <c:v>71.710000038146973</c:v>
                </c:pt>
                <c:pt idx="3202">
                  <c:v>71.730000019073486</c:v>
                </c:pt>
                <c:pt idx="3203">
                  <c:v>71.75</c:v>
                </c:pt>
                <c:pt idx="3204">
                  <c:v>71.78000020980835</c:v>
                </c:pt>
                <c:pt idx="3205">
                  <c:v>71.800000190734863</c:v>
                </c:pt>
                <c:pt idx="3206">
                  <c:v>71.820000171661377</c:v>
                </c:pt>
                <c:pt idx="3207">
                  <c:v>71.850000143051147</c:v>
                </c:pt>
                <c:pt idx="3208">
                  <c:v>71.870000123977661</c:v>
                </c:pt>
                <c:pt idx="3209">
                  <c:v>71.890000104904175</c:v>
                </c:pt>
                <c:pt idx="3210">
                  <c:v>71.910000085830688</c:v>
                </c:pt>
                <c:pt idx="3211">
                  <c:v>71.940000057220459</c:v>
                </c:pt>
                <c:pt idx="3212">
                  <c:v>71.960000038146973</c:v>
                </c:pt>
                <c:pt idx="3213">
                  <c:v>71.980000019073486</c:v>
                </c:pt>
                <c:pt idx="3214">
                  <c:v>72</c:v>
                </c:pt>
                <c:pt idx="3215">
                  <c:v>72.03000020980835</c:v>
                </c:pt>
                <c:pt idx="3216">
                  <c:v>72.050000190734863</c:v>
                </c:pt>
                <c:pt idx="3217">
                  <c:v>72.070000171661377</c:v>
                </c:pt>
                <c:pt idx="3218">
                  <c:v>72.100000143051147</c:v>
                </c:pt>
                <c:pt idx="3219">
                  <c:v>72.120000123977661</c:v>
                </c:pt>
                <c:pt idx="3220">
                  <c:v>72.140000104904175</c:v>
                </c:pt>
                <c:pt idx="3221">
                  <c:v>72.160000085830688</c:v>
                </c:pt>
                <c:pt idx="3222">
                  <c:v>72.190000057220459</c:v>
                </c:pt>
                <c:pt idx="3223">
                  <c:v>72.210000038146973</c:v>
                </c:pt>
                <c:pt idx="3224">
                  <c:v>72.230000019073486</c:v>
                </c:pt>
                <c:pt idx="3225">
                  <c:v>72.25</c:v>
                </c:pt>
                <c:pt idx="3226">
                  <c:v>72.28000020980835</c:v>
                </c:pt>
                <c:pt idx="3227">
                  <c:v>72.300000190734863</c:v>
                </c:pt>
                <c:pt idx="3228">
                  <c:v>72.320000171661377</c:v>
                </c:pt>
                <c:pt idx="3229">
                  <c:v>72.350000143051147</c:v>
                </c:pt>
                <c:pt idx="3230">
                  <c:v>72.370000123977661</c:v>
                </c:pt>
                <c:pt idx="3231">
                  <c:v>72.390000104904175</c:v>
                </c:pt>
                <c:pt idx="3232">
                  <c:v>72.410000085830688</c:v>
                </c:pt>
                <c:pt idx="3233">
                  <c:v>72.440000057220459</c:v>
                </c:pt>
                <c:pt idx="3234">
                  <c:v>72.460000038146973</c:v>
                </c:pt>
                <c:pt idx="3235">
                  <c:v>72.480000019073486</c:v>
                </c:pt>
                <c:pt idx="3236">
                  <c:v>72.510000228881836</c:v>
                </c:pt>
                <c:pt idx="3237">
                  <c:v>72.53000020980835</c:v>
                </c:pt>
                <c:pt idx="3238">
                  <c:v>72.550000190734863</c:v>
                </c:pt>
                <c:pt idx="3239">
                  <c:v>72.580000162124634</c:v>
                </c:pt>
                <c:pt idx="3240">
                  <c:v>72.600000143051147</c:v>
                </c:pt>
                <c:pt idx="3241">
                  <c:v>72.620000123977661</c:v>
                </c:pt>
                <c:pt idx="3242">
                  <c:v>72.640000104904175</c:v>
                </c:pt>
                <c:pt idx="3243">
                  <c:v>72.670000076293945</c:v>
                </c:pt>
                <c:pt idx="3244">
                  <c:v>72.690000057220459</c:v>
                </c:pt>
                <c:pt idx="3245">
                  <c:v>72.710000038146973</c:v>
                </c:pt>
                <c:pt idx="3246">
                  <c:v>72.740000009536743</c:v>
                </c:pt>
                <c:pt idx="3247">
                  <c:v>72.760000228881836</c:v>
                </c:pt>
                <c:pt idx="3248">
                  <c:v>72.78000020980835</c:v>
                </c:pt>
                <c:pt idx="3249">
                  <c:v>72.800000190734863</c:v>
                </c:pt>
                <c:pt idx="3250">
                  <c:v>72.830000162124634</c:v>
                </c:pt>
                <c:pt idx="3251">
                  <c:v>72.850000143051147</c:v>
                </c:pt>
                <c:pt idx="3252">
                  <c:v>72.870000123977661</c:v>
                </c:pt>
                <c:pt idx="3253">
                  <c:v>72.900000095367432</c:v>
                </c:pt>
                <c:pt idx="3254">
                  <c:v>72.920000076293945</c:v>
                </c:pt>
                <c:pt idx="3255">
                  <c:v>72.940000057220459</c:v>
                </c:pt>
                <c:pt idx="3256">
                  <c:v>72.970000028610229</c:v>
                </c:pt>
                <c:pt idx="3257">
                  <c:v>72.990000009536743</c:v>
                </c:pt>
                <c:pt idx="3258">
                  <c:v>73.010000228881836</c:v>
                </c:pt>
                <c:pt idx="3259">
                  <c:v>73.03000020980835</c:v>
                </c:pt>
                <c:pt idx="3260">
                  <c:v>73.06000018119812</c:v>
                </c:pt>
                <c:pt idx="3261">
                  <c:v>73.080000162124634</c:v>
                </c:pt>
                <c:pt idx="3262">
                  <c:v>73.100000143051147</c:v>
                </c:pt>
                <c:pt idx="3263">
                  <c:v>73.130000114440918</c:v>
                </c:pt>
                <c:pt idx="3264">
                  <c:v>73.150000095367432</c:v>
                </c:pt>
                <c:pt idx="3265">
                  <c:v>73.170000076293945</c:v>
                </c:pt>
                <c:pt idx="3266">
                  <c:v>73.190000057220459</c:v>
                </c:pt>
                <c:pt idx="3267">
                  <c:v>73.220000028610229</c:v>
                </c:pt>
                <c:pt idx="3268">
                  <c:v>73.240000009536743</c:v>
                </c:pt>
                <c:pt idx="3269">
                  <c:v>73.260000228881836</c:v>
                </c:pt>
                <c:pt idx="3270">
                  <c:v>73.290000200271606</c:v>
                </c:pt>
                <c:pt idx="3271">
                  <c:v>73.31000018119812</c:v>
                </c:pt>
                <c:pt idx="3272">
                  <c:v>73.330000162124634</c:v>
                </c:pt>
                <c:pt idx="3273">
                  <c:v>73.360000133514404</c:v>
                </c:pt>
                <c:pt idx="3274">
                  <c:v>73.380000114440918</c:v>
                </c:pt>
                <c:pt idx="3275">
                  <c:v>73.400000095367432</c:v>
                </c:pt>
                <c:pt idx="3276">
                  <c:v>73.420000076293945</c:v>
                </c:pt>
                <c:pt idx="3277">
                  <c:v>73.450000047683716</c:v>
                </c:pt>
                <c:pt idx="3278">
                  <c:v>73.470000028610229</c:v>
                </c:pt>
                <c:pt idx="3279">
                  <c:v>73.490000009536743</c:v>
                </c:pt>
                <c:pt idx="3280">
                  <c:v>73.520000219345093</c:v>
                </c:pt>
                <c:pt idx="3281">
                  <c:v>73.540000200271606</c:v>
                </c:pt>
                <c:pt idx="3282">
                  <c:v>73.56000018119812</c:v>
                </c:pt>
                <c:pt idx="3283">
                  <c:v>73.580000162124634</c:v>
                </c:pt>
                <c:pt idx="3284">
                  <c:v>73.610000133514404</c:v>
                </c:pt>
                <c:pt idx="3285">
                  <c:v>73.630000114440918</c:v>
                </c:pt>
                <c:pt idx="3286">
                  <c:v>73.650000095367432</c:v>
                </c:pt>
                <c:pt idx="3287">
                  <c:v>73.680000066757202</c:v>
                </c:pt>
                <c:pt idx="3288">
                  <c:v>73.700000047683716</c:v>
                </c:pt>
                <c:pt idx="3289">
                  <c:v>73.720000028610229</c:v>
                </c:pt>
                <c:pt idx="3290">
                  <c:v>73.75</c:v>
                </c:pt>
                <c:pt idx="3291">
                  <c:v>73.770000219345093</c:v>
                </c:pt>
                <c:pt idx="3292">
                  <c:v>73.790000200271606</c:v>
                </c:pt>
                <c:pt idx="3293">
                  <c:v>73.81000018119812</c:v>
                </c:pt>
                <c:pt idx="3294">
                  <c:v>73.840000152587891</c:v>
                </c:pt>
                <c:pt idx="3295">
                  <c:v>73.860000133514404</c:v>
                </c:pt>
                <c:pt idx="3296">
                  <c:v>73.880000114440918</c:v>
                </c:pt>
                <c:pt idx="3297">
                  <c:v>73.910000085830688</c:v>
                </c:pt>
                <c:pt idx="3298">
                  <c:v>73.930000066757202</c:v>
                </c:pt>
                <c:pt idx="3299">
                  <c:v>73.950000047683716</c:v>
                </c:pt>
                <c:pt idx="3300">
                  <c:v>73.970000028610229</c:v>
                </c:pt>
                <c:pt idx="3301">
                  <c:v>74</c:v>
                </c:pt>
                <c:pt idx="3302">
                  <c:v>74.020000219345093</c:v>
                </c:pt>
                <c:pt idx="3303">
                  <c:v>74.040000200271606</c:v>
                </c:pt>
                <c:pt idx="3304">
                  <c:v>74.070000171661377</c:v>
                </c:pt>
                <c:pt idx="3305">
                  <c:v>74.090000152587891</c:v>
                </c:pt>
                <c:pt idx="3306">
                  <c:v>74.110000133514404</c:v>
                </c:pt>
                <c:pt idx="3307">
                  <c:v>74.130000114440918</c:v>
                </c:pt>
                <c:pt idx="3308">
                  <c:v>74.160000085830688</c:v>
                </c:pt>
                <c:pt idx="3309">
                  <c:v>74.180000066757202</c:v>
                </c:pt>
                <c:pt idx="3310">
                  <c:v>74.200000047683716</c:v>
                </c:pt>
                <c:pt idx="3311">
                  <c:v>74.220000028610229</c:v>
                </c:pt>
                <c:pt idx="3312">
                  <c:v>74.25</c:v>
                </c:pt>
                <c:pt idx="3313">
                  <c:v>74.270000219345093</c:v>
                </c:pt>
                <c:pt idx="3314">
                  <c:v>74.290000200271606</c:v>
                </c:pt>
                <c:pt idx="3315">
                  <c:v>74.31000018119812</c:v>
                </c:pt>
                <c:pt idx="3316">
                  <c:v>74.340000152587891</c:v>
                </c:pt>
                <c:pt idx="3317">
                  <c:v>74.360000133514404</c:v>
                </c:pt>
                <c:pt idx="3318">
                  <c:v>74.990000009536743</c:v>
                </c:pt>
                <c:pt idx="3319">
                  <c:v>74.990000009536743</c:v>
                </c:pt>
                <c:pt idx="3320">
                  <c:v>74.990000009536743</c:v>
                </c:pt>
                <c:pt idx="3321">
                  <c:v>74.990000009536743</c:v>
                </c:pt>
                <c:pt idx="3322">
                  <c:v>74.990000009536743</c:v>
                </c:pt>
                <c:pt idx="3323">
                  <c:v>74.990000009536743</c:v>
                </c:pt>
                <c:pt idx="3324">
                  <c:v>74.990000009536743</c:v>
                </c:pt>
                <c:pt idx="3325">
                  <c:v>74.990000009536743</c:v>
                </c:pt>
                <c:pt idx="3326">
                  <c:v>74.990000009536743</c:v>
                </c:pt>
                <c:pt idx="3327">
                  <c:v>74.990000009536743</c:v>
                </c:pt>
                <c:pt idx="3328">
                  <c:v>74.990000009536743</c:v>
                </c:pt>
                <c:pt idx="3329">
                  <c:v>74.990000009536743</c:v>
                </c:pt>
                <c:pt idx="3330">
                  <c:v>74.990000009536743</c:v>
                </c:pt>
                <c:pt idx="3331">
                  <c:v>74.990000009536743</c:v>
                </c:pt>
                <c:pt idx="3332">
                  <c:v>74.990000009536743</c:v>
                </c:pt>
                <c:pt idx="3333">
                  <c:v>74.990000009536743</c:v>
                </c:pt>
                <c:pt idx="3334">
                  <c:v>74.990000009536743</c:v>
                </c:pt>
                <c:pt idx="3335">
                  <c:v>74.990000009536743</c:v>
                </c:pt>
                <c:pt idx="3336">
                  <c:v>74.990000009536743</c:v>
                </c:pt>
                <c:pt idx="3337">
                  <c:v>74.990000009536743</c:v>
                </c:pt>
                <c:pt idx="3338">
                  <c:v>74.990000009536743</c:v>
                </c:pt>
                <c:pt idx="3339">
                  <c:v>74.990000009536743</c:v>
                </c:pt>
                <c:pt idx="3340">
                  <c:v>74.990000009536743</c:v>
                </c:pt>
                <c:pt idx="3341">
                  <c:v>74.990000009536743</c:v>
                </c:pt>
                <c:pt idx="3342">
                  <c:v>74.990000009536743</c:v>
                </c:pt>
                <c:pt idx="3343">
                  <c:v>74.990000009536743</c:v>
                </c:pt>
                <c:pt idx="3344">
                  <c:v>74.990000009536743</c:v>
                </c:pt>
                <c:pt idx="3345">
                  <c:v>75</c:v>
                </c:pt>
                <c:pt idx="3346">
                  <c:v>75.020000219345093</c:v>
                </c:pt>
                <c:pt idx="3347">
                  <c:v>75.050000190734863</c:v>
                </c:pt>
                <c:pt idx="3348">
                  <c:v>75.070000171661377</c:v>
                </c:pt>
                <c:pt idx="3349">
                  <c:v>75.090000152587891</c:v>
                </c:pt>
                <c:pt idx="3350">
                  <c:v>75.120000123977661</c:v>
                </c:pt>
                <c:pt idx="3351">
                  <c:v>75.140000104904175</c:v>
                </c:pt>
                <c:pt idx="3352">
                  <c:v>75.160000085830688</c:v>
                </c:pt>
                <c:pt idx="3353">
                  <c:v>75.190000057220459</c:v>
                </c:pt>
                <c:pt idx="3354">
                  <c:v>75.210000038146973</c:v>
                </c:pt>
                <c:pt idx="3355">
                  <c:v>75.230000019073486</c:v>
                </c:pt>
                <c:pt idx="3356">
                  <c:v>75.25</c:v>
                </c:pt>
                <c:pt idx="3357">
                  <c:v>75.28000020980835</c:v>
                </c:pt>
                <c:pt idx="3358">
                  <c:v>75.300000190734863</c:v>
                </c:pt>
                <c:pt idx="3359">
                  <c:v>75.320000171661377</c:v>
                </c:pt>
                <c:pt idx="3360">
                  <c:v>75.350000143051147</c:v>
                </c:pt>
                <c:pt idx="3361">
                  <c:v>75.370000123977661</c:v>
                </c:pt>
                <c:pt idx="3362">
                  <c:v>75.390000104904175</c:v>
                </c:pt>
                <c:pt idx="3363">
                  <c:v>75.410000085830688</c:v>
                </c:pt>
                <c:pt idx="3364">
                  <c:v>75.440000057220459</c:v>
                </c:pt>
                <c:pt idx="3365">
                  <c:v>75.460000038146973</c:v>
                </c:pt>
                <c:pt idx="3366">
                  <c:v>75.480000019073486</c:v>
                </c:pt>
                <c:pt idx="3367">
                  <c:v>75.510000228881836</c:v>
                </c:pt>
                <c:pt idx="3368">
                  <c:v>75.53000020980835</c:v>
                </c:pt>
                <c:pt idx="3369">
                  <c:v>75.550000190734863</c:v>
                </c:pt>
                <c:pt idx="3370">
                  <c:v>75.580000162124634</c:v>
                </c:pt>
                <c:pt idx="3371">
                  <c:v>75.600000143051147</c:v>
                </c:pt>
                <c:pt idx="3372">
                  <c:v>75.620000123977661</c:v>
                </c:pt>
                <c:pt idx="3373">
                  <c:v>75.640000104904175</c:v>
                </c:pt>
                <c:pt idx="3374">
                  <c:v>75.670000076293945</c:v>
                </c:pt>
                <c:pt idx="3375">
                  <c:v>75.690000057220459</c:v>
                </c:pt>
                <c:pt idx="3376">
                  <c:v>75.710000038146973</c:v>
                </c:pt>
                <c:pt idx="3377">
                  <c:v>75.740000009536743</c:v>
                </c:pt>
                <c:pt idx="3378">
                  <c:v>75.760000228881836</c:v>
                </c:pt>
                <c:pt idx="3379">
                  <c:v>75.78000020980835</c:v>
                </c:pt>
                <c:pt idx="3380">
                  <c:v>75.800000190734863</c:v>
                </c:pt>
                <c:pt idx="3381">
                  <c:v>75.830000162124634</c:v>
                </c:pt>
                <c:pt idx="3382">
                  <c:v>75.850000143051147</c:v>
                </c:pt>
                <c:pt idx="3383">
                  <c:v>75.870000123977661</c:v>
                </c:pt>
                <c:pt idx="3384">
                  <c:v>75.900000095367432</c:v>
                </c:pt>
                <c:pt idx="3385">
                  <c:v>75.920000076293945</c:v>
                </c:pt>
                <c:pt idx="3386">
                  <c:v>75.940000057220459</c:v>
                </c:pt>
                <c:pt idx="3387">
                  <c:v>75.970000028610229</c:v>
                </c:pt>
                <c:pt idx="3388">
                  <c:v>75.990000009536743</c:v>
                </c:pt>
                <c:pt idx="3389">
                  <c:v>76.010000228881836</c:v>
                </c:pt>
                <c:pt idx="3390">
                  <c:v>76.03000020980835</c:v>
                </c:pt>
                <c:pt idx="3391">
                  <c:v>76.06000018119812</c:v>
                </c:pt>
                <c:pt idx="3392">
                  <c:v>76.080000162124634</c:v>
                </c:pt>
                <c:pt idx="3393">
                  <c:v>76.100000143051147</c:v>
                </c:pt>
                <c:pt idx="3394">
                  <c:v>76.130000114440918</c:v>
                </c:pt>
                <c:pt idx="3395">
                  <c:v>76.150000095367432</c:v>
                </c:pt>
                <c:pt idx="3396">
                  <c:v>76.170000076293945</c:v>
                </c:pt>
                <c:pt idx="3397">
                  <c:v>76.190000057220459</c:v>
                </c:pt>
                <c:pt idx="3398">
                  <c:v>76.220000028610229</c:v>
                </c:pt>
                <c:pt idx="3399">
                  <c:v>76.240000009536743</c:v>
                </c:pt>
                <c:pt idx="3400">
                  <c:v>76.260000228881836</c:v>
                </c:pt>
                <c:pt idx="3401">
                  <c:v>76.28000020980835</c:v>
                </c:pt>
                <c:pt idx="3402">
                  <c:v>76.31000018119812</c:v>
                </c:pt>
                <c:pt idx="3403">
                  <c:v>76.330000162124634</c:v>
                </c:pt>
                <c:pt idx="3404">
                  <c:v>76.350000143051147</c:v>
                </c:pt>
                <c:pt idx="3405">
                  <c:v>76.370000123977661</c:v>
                </c:pt>
                <c:pt idx="3406">
                  <c:v>76.400000095367432</c:v>
                </c:pt>
                <c:pt idx="3407">
                  <c:v>76.420000076293945</c:v>
                </c:pt>
                <c:pt idx="3408">
                  <c:v>76.440000057220459</c:v>
                </c:pt>
                <c:pt idx="3409">
                  <c:v>76.470000028610229</c:v>
                </c:pt>
                <c:pt idx="3410">
                  <c:v>76.490000009536743</c:v>
                </c:pt>
                <c:pt idx="3411">
                  <c:v>76.510000228881836</c:v>
                </c:pt>
                <c:pt idx="3412">
                  <c:v>76.53000020980835</c:v>
                </c:pt>
                <c:pt idx="3413">
                  <c:v>76.56000018119812</c:v>
                </c:pt>
                <c:pt idx="3414">
                  <c:v>76.580000162124634</c:v>
                </c:pt>
                <c:pt idx="3415">
                  <c:v>76.600000143051147</c:v>
                </c:pt>
                <c:pt idx="3416">
                  <c:v>76.630000114440918</c:v>
                </c:pt>
                <c:pt idx="3417">
                  <c:v>76.650000095367432</c:v>
                </c:pt>
                <c:pt idx="3418">
                  <c:v>76.670000076293945</c:v>
                </c:pt>
                <c:pt idx="3419">
                  <c:v>76.690000057220459</c:v>
                </c:pt>
                <c:pt idx="3420">
                  <c:v>76.720000028610229</c:v>
                </c:pt>
                <c:pt idx="3421">
                  <c:v>76.740000009536743</c:v>
                </c:pt>
                <c:pt idx="3422">
                  <c:v>76.760000228881836</c:v>
                </c:pt>
                <c:pt idx="3423">
                  <c:v>76.790000200271606</c:v>
                </c:pt>
                <c:pt idx="3424">
                  <c:v>76.81000018119812</c:v>
                </c:pt>
                <c:pt idx="3425">
                  <c:v>76.830000162124634</c:v>
                </c:pt>
                <c:pt idx="3426">
                  <c:v>76.860000133514404</c:v>
                </c:pt>
                <c:pt idx="3427">
                  <c:v>76.880000114440918</c:v>
                </c:pt>
                <c:pt idx="3428">
                  <c:v>76.900000095367432</c:v>
                </c:pt>
                <c:pt idx="3429">
                  <c:v>76.920000076293945</c:v>
                </c:pt>
                <c:pt idx="3430">
                  <c:v>76.950000047683716</c:v>
                </c:pt>
                <c:pt idx="3431">
                  <c:v>76.970000028610229</c:v>
                </c:pt>
                <c:pt idx="3432">
                  <c:v>76.990000009536743</c:v>
                </c:pt>
                <c:pt idx="3433">
                  <c:v>77.020000219345093</c:v>
                </c:pt>
                <c:pt idx="3434">
                  <c:v>77.040000200271606</c:v>
                </c:pt>
                <c:pt idx="3435">
                  <c:v>77.06000018119812</c:v>
                </c:pt>
                <c:pt idx="3436">
                  <c:v>77.080000162124634</c:v>
                </c:pt>
                <c:pt idx="3437">
                  <c:v>77.110000133514404</c:v>
                </c:pt>
                <c:pt idx="3438">
                  <c:v>77.130000114440918</c:v>
                </c:pt>
                <c:pt idx="3439">
                  <c:v>77.150000095367432</c:v>
                </c:pt>
                <c:pt idx="3440">
                  <c:v>77.180000066757202</c:v>
                </c:pt>
                <c:pt idx="3441">
                  <c:v>77.200000047683716</c:v>
                </c:pt>
                <c:pt idx="3442">
                  <c:v>77.220000028610229</c:v>
                </c:pt>
                <c:pt idx="3443">
                  <c:v>77.25</c:v>
                </c:pt>
                <c:pt idx="3444">
                  <c:v>77.270000219345093</c:v>
                </c:pt>
                <c:pt idx="3445">
                  <c:v>77.290000200271606</c:v>
                </c:pt>
                <c:pt idx="3446">
                  <c:v>77.31000018119812</c:v>
                </c:pt>
                <c:pt idx="3447">
                  <c:v>77.340000152587891</c:v>
                </c:pt>
                <c:pt idx="3448">
                  <c:v>77.360000133514404</c:v>
                </c:pt>
                <c:pt idx="3449">
                  <c:v>77.380000114440918</c:v>
                </c:pt>
                <c:pt idx="3450">
                  <c:v>77.410000085830688</c:v>
                </c:pt>
                <c:pt idx="3451">
                  <c:v>77.430000066757202</c:v>
                </c:pt>
                <c:pt idx="3452">
                  <c:v>77.450000047683716</c:v>
                </c:pt>
                <c:pt idx="3453">
                  <c:v>77.470000028610229</c:v>
                </c:pt>
                <c:pt idx="3454">
                  <c:v>77.5</c:v>
                </c:pt>
                <c:pt idx="3455">
                  <c:v>77.520000219345093</c:v>
                </c:pt>
                <c:pt idx="3456">
                  <c:v>77.540000200271606</c:v>
                </c:pt>
                <c:pt idx="3457">
                  <c:v>77.570000171661377</c:v>
                </c:pt>
                <c:pt idx="3458">
                  <c:v>77.590000152587891</c:v>
                </c:pt>
                <c:pt idx="3459">
                  <c:v>77.610000133514404</c:v>
                </c:pt>
                <c:pt idx="3460">
                  <c:v>77.640000104904175</c:v>
                </c:pt>
                <c:pt idx="3461">
                  <c:v>77.660000085830688</c:v>
                </c:pt>
                <c:pt idx="3462">
                  <c:v>77.680000066757202</c:v>
                </c:pt>
                <c:pt idx="3463">
                  <c:v>77.700000047683716</c:v>
                </c:pt>
                <c:pt idx="3464">
                  <c:v>77.730000019073486</c:v>
                </c:pt>
                <c:pt idx="3465">
                  <c:v>77.75</c:v>
                </c:pt>
                <c:pt idx="3466">
                  <c:v>77.770000219345093</c:v>
                </c:pt>
                <c:pt idx="3467">
                  <c:v>77.800000190734863</c:v>
                </c:pt>
                <c:pt idx="3468">
                  <c:v>77.820000171661377</c:v>
                </c:pt>
                <c:pt idx="3469">
                  <c:v>77.840000152587891</c:v>
                </c:pt>
                <c:pt idx="3470">
                  <c:v>77.860000133514404</c:v>
                </c:pt>
                <c:pt idx="3471">
                  <c:v>77.890000104904175</c:v>
                </c:pt>
                <c:pt idx="3472">
                  <c:v>77.910000085830688</c:v>
                </c:pt>
                <c:pt idx="3473">
                  <c:v>77.930000066757202</c:v>
                </c:pt>
                <c:pt idx="3474">
                  <c:v>77.960000038146973</c:v>
                </c:pt>
                <c:pt idx="3475">
                  <c:v>77.980000019073486</c:v>
                </c:pt>
                <c:pt idx="3476">
                  <c:v>78</c:v>
                </c:pt>
                <c:pt idx="3477">
                  <c:v>78.03000020980835</c:v>
                </c:pt>
                <c:pt idx="3478">
                  <c:v>78.050000190734863</c:v>
                </c:pt>
                <c:pt idx="3479">
                  <c:v>78.070000171661377</c:v>
                </c:pt>
                <c:pt idx="3480">
                  <c:v>78.090000152587891</c:v>
                </c:pt>
                <c:pt idx="3481">
                  <c:v>78.120000123977661</c:v>
                </c:pt>
                <c:pt idx="3482">
                  <c:v>78.140000104904175</c:v>
                </c:pt>
                <c:pt idx="3483">
                  <c:v>78.160000085830688</c:v>
                </c:pt>
                <c:pt idx="3484">
                  <c:v>78.190000057220459</c:v>
                </c:pt>
                <c:pt idx="3485">
                  <c:v>78.210000038146973</c:v>
                </c:pt>
                <c:pt idx="3486">
                  <c:v>78.230000019073486</c:v>
                </c:pt>
                <c:pt idx="3487">
                  <c:v>78.25</c:v>
                </c:pt>
                <c:pt idx="3488">
                  <c:v>78.270000219345093</c:v>
                </c:pt>
                <c:pt idx="3489">
                  <c:v>78.300000190734863</c:v>
                </c:pt>
                <c:pt idx="3490">
                  <c:v>78.320000171661377</c:v>
                </c:pt>
                <c:pt idx="3491">
                  <c:v>78.340000152587891</c:v>
                </c:pt>
                <c:pt idx="3492">
                  <c:v>78.360000133514404</c:v>
                </c:pt>
                <c:pt idx="3493">
                  <c:v>78.390000104904175</c:v>
                </c:pt>
                <c:pt idx="3494">
                  <c:v>78.410000085830688</c:v>
                </c:pt>
                <c:pt idx="3495">
                  <c:v>78.430000066757202</c:v>
                </c:pt>
                <c:pt idx="3496">
                  <c:v>78.460000038146973</c:v>
                </c:pt>
                <c:pt idx="3497">
                  <c:v>78.480000019073486</c:v>
                </c:pt>
                <c:pt idx="3498">
                  <c:v>78.5</c:v>
                </c:pt>
                <c:pt idx="3499">
                  <c:v>78.520000219345093</c:v>
                </c:pt>
                <c:pt idx="3500">
                  <c:v>78.550000190734863</c:v>
                </c:pt>
                <c:pt idx="3501">
                  <c:v>78.570000171661377</c:v>
                </c:pt>
                <c:pt idx="3502">
                  <c:v>78.590000152587891</c:v>
                </c:pt>
                <c:pt idx="3503">
                  <c:v>78.620000123977661</c:v>
                </c:pt>
                <c:pt idx="3504">
                  <c:v>78.640000104904175</c:v>
                </c:pt>
                <c:pt idx="3505">
                  <c:v>78.660000085830688</c:v>
                </c:pt>
                <c:pt idx="3506">
                  <c:v>78.690000057220459</c:v>
                </c:pt>
                <c:pt idx="3507">
                  <c:v>78.710000038146973</c:v>
                </c:pt>
                <c:pt idx="3508">
                  <c:v>78.730000019073486</c:v>
                </c:pt>
                <c:pt idx="3509">
                  <c:v>78.75</c:v>
                </c:pt>
                <c:pt idx="3510">
                  <c:v>78.78000020980835</c:v>
                </c:pt>
                <c:pt idx="3511">
                  <c:v>78.800000190734863</c:v>
                </c:pt>
                <c:pt idx="3512">
                  <c:v>78.820000171661377</c:v>
                </c:pt>
                <c:pt idx="3513">
                  <c:v>78.850000143051147</c:v>
                </c:pt>
                <c:pt idx="3514">
                  <c:v>78.870000123977661</c:v>
                </c:pt>
                <c:pt idx="3515">
                  <c:v>78.890000104904175</c:v>
                </c:pt>
                <c:pt idx="3516">
                  <c:v>78.920000076293945</c:v>
                </c:pt>
                <c:pt idx="3517">
                  <c:v>78.940000057220459</c:v>
                </c:pt>
                <c:pt idx="3518">
                  <c:v>78.960000038146973</c:v>
                </c:pt>
                <c:pt idx="3519">
                  <c:v>78.980000019073486</c:v>
                </c:pt>
                <c:pt idx="3520">
                  <c:v>79.010000228881836</c:v>
                </c:pt>
                <c:pt idx="3521">
                  <c:v>79.03000020980835</c:v>
                </c:pt>
                <c:pt idx="3522">
                  <c:v>79.050000190734863</c:v>
                </c:pt>
                <c:pt idx="3523">
                  <c:v>79.080000162124634</c:v>
                </c:pt>
                <c:pt idx="3524">
                  <c:v>79.100000143051147</c:v>
                </c:pt>
                <c:pt idx="3525">
                  <c:v>79.120000123977661</c:v>
                </c:pt>
                <c:pt idx="3526">
                  <c:v>79.140000104904175</c:v>
                </c:pt>
                <c:pt idx="3527">
                  <c:v>79.170000076293945</c:v>
                </c:pt>
                <c:pt idx="3528">
                  <c:v>79.190000057220459</c:v>
                </c:pt>
                <c:pt idx="3529">
                  <c:v>79.210000038146973</c:v>
                </c:pt>
                <c:pt idx="3530">
                  <c:v>79.240000009536743</c:v>
                </c:pt>
                <c:pt idx="3531">
                  <c:v>79.260000228881836</c:v>
                </c:pt>
                <c:pt idx="3532">
                  <c:v>79.28000020980835</c:v>
                </c:pt>
                <c:pt idx="3533">
                  <c:v>79.31000018119812</c:v>
                </c:pt>
                <c:pt idx="3534">
                  <c:v>79.330000162124634</c:v>
                </c:pt>
                <c:pt idx="3535">
                  <c:v>79.350000143051147</c:v>
                </c:pt>
                <c:pt idx="3536">
                  <c:v>79.370000123977661</c:v>
                </c:pt>
                <c:pt idx="3537">
                  <c:v>79.400000095367432</c:v>
                </c:pt>
                <c:pt idx="3538">
                  <c:v>79.420000076293945</c:v>
                </c:pt>
                <c:pt idx="3539">
                  <c:v>79.440000057220459</c:v>
                </c:pt>
                <c:pt idx="3540">
                  <c:v>79.470000028610229</c:v>
                </c:pt>
                <c:pt idx="3541">
                  <c:v>79.490000009536743</c:v>
                </c:pt>
                <c:pt idx="3542">
                  <c:v>79.510000228881836</c:v>
                </c:pt>
                <c:pt idx="3543">
                  <c:v>79.53000020980835</c:v>
                </c:pt>
                <c:pt idx="3544">
                  <c:v>79.56000018119812</c:v>
                </c:pt>
                <c:pt idx="3545">
                  <c:v>79.580000162124634</c:v>
                </c:pt>
                <c:pt idx="3546">
                  <c:v>79.600000143051147</c:v>
                </c:pt>
                <c:pt idx="3547">
                  <c:v>79.630000114440918</c:v>
                </c:pt>
                <c:pt idx="3548">
                  <c:v>79.650000095367432</c:v>
                </c:pt>
                <c:pt idx="3549">
                  <c:v>79.670000076293945</c:v>
                </c:pt>
                <c:pt idx="3550">
                  <c:v>79.700000047683716</c:v>
                </c:pt>
                <c:pt idx="3551">
                  <c:v>79.720000028610229</c:v>
                </c:pt>
                <c:pt idx="3552">
                  <c:v>79.740000009536743</c:v>
                </c:pt>
                <c:pt idx="3553">
                  <c:v>79.760000228881836</c:v>
                </c:pt>
                <c:pt idx="3554">
                  <c:v>79.790000200271606</c:v>
                </c:pt>
                <c:pt idx="3555">
                  <c:v>79.81000018119812</c:v>
                </c:pt>
                <c:pt idx="3556">
                  <c:v>79.830000162124634</c:v>
                </c:pt>
                <c:pt idx="3557">
                  <c:v>79.860000133514404</c:v>
                </c:pt>
                <c:pt idx="3558">
                  <c:v>79.880000114440918</c:v>
                </c:pt>
                <c:pt idx="3559">
                  <c:v>79.900000095367432</c:v>
                </c:pt>
                <c:pt idx="3560">
                  <c:v>79.920000076293945</c:v>
                </c:pt>
                <c:pt idx="3561">
                  <c:v>79.950000047683716</c:v>
                </c:pt>
                <c:pt idx="3562">
                  <c:v>79.970000028610229</c:v>
                </c:pt>
                <c:pt idx="3563">
                  <c:v>79.990000009536743</c:v>
                </c:pt>
                <c:pt idx="3564">
                  <c:v>80.460000038146973</c:v>
                </c:pt>
                <c:pt idx="3565">
                  <c:v>80.460000038146973</c:v>
                </c:pt>
                <c:pt idx="3566">
                  <c:v>80.460000038146973</c:v>
                </c:pt>
                <c:pt idx="3567">
                  <c:v>80.460000038146973</c:v>
                </c:pt>
                <c:pt idx="3568">
                  <c:v>80.460000038146973</c:v>
                </c:pt>
                <c:pt idx="3569">
                  <c:v>80.460000038146973</c:v>
                </c:pt>
                <c:pt idx="3570">
                  <c:v>80.460000038146973</c:v>
                </c:pt>
                <c:pt idx="3571">
                  <c:v>80.460000038146973</c:v>
                </c:pt>
                <c:pt idx="3572">
                  <c:v>80.460000038146973</c:v>
                </c:pt>
                <c:pt idx="3573">
                  <c:v>80.460000038146973</c:v>
                </c:pt>
                <c:pt idx="3574">
                  <c:v>80.460000038146973</c:v>
                </c:pt>
                <c:pt idx="3575">
                  <c:v>80.460000038146973</c:v>
                </c:pt>
                <c:pt idx="3576">
                  <c:v>80.460000038146973</c:v>
                </c:pt>
                <c:pt idx="3577">
                  <c:v>80.460000038146973</c:v>
                </c:pt>
                <c:pt idx="3578">
                  <c:v>80.460000038146973</c:v>
                </c:pt>
                <c:pt idx="3579">
                  <c:v>80.460000038146973</c:v>
                </c:pt>
                <c:pt idx="3580">
                  <c:v>80.460000038146973</c:v>
                </c:pt>
                <c:pt idx="3581">
                  <c:v>80.460000038146973</c:v>
                </c:pt>
                <c:pt idx="3582">
                  <c:v>80.460000038146973</c:v>
                </c:pt>
                <c:pt idx="3583">
                  <c:v>80.460000038146973</c:v>
                </c:pt>
                <c:pt idx="3584">
                  <c:v>80.470000028610229</c:v>
                </c:pt>
                <c:pt idx="3585">
                  <c:v>80.490000009536743</c:v>
                </c:pt>
                <c:pt idx="3586">
                  <c:v>80.520000219345093</c:v>
                </c:pt>
                <c:pt idx="3587">
                  <c:v>80.540000200271606</c:v>
                </c:pt>
                <c:pt idx="3588">
                  <c:v>80.56000018119812</c:v>
                </c:pt>
                <c:pt idx="3589">
                  <c:v>80.580000162124634</c:v>
                </c:pt>
                <c:pt idx="3590">
                  <c:v>80.610000133514404</c:v>
                </c:pt>
                <c:pt idx="3591">
                  <c:v>80.630000114440918</c:v>
                </c:pt>
                <c:pt idx="3592">
                  <c:v>80.650000095367432</c:v>
                </c:pt>
                <c:pt idx="3593">
                  <c:v>80.680000066757202</c:v>
                </c:pt>
                <c:pt idx="3594">
                  <c:v>80.700000047683716</c:v>
                </c:pt>
                <c:pt idx="3595">
                  <c:v>80.720000028610229</c:v>
                </c:pt>
                <c:pt idx="3596">
                  <c:v>80.75</c:v>
                </c:pt>
                <c:pt idx="3597">
                  <c:v>80.770000219345093</c:v>
                </c:pt>
                <c:pt idx="3598">
                  <c:v>80.790000200271606</c:v>
                </c:pt>
                <c:pt idx="3599">
                  <c:v>80.81000018119812</c:v>
                </c:pt>
                <c:pt idx="3600">
                  <c:v>80.840000152587891</c:v>
                </c:pt>
                <c:pt idx="3601">
                  <c:v>80.860000133514404</c:v>
                </c:pt>
                <c:pt idx="3602">
                  <c:v>80.880000114440918</c:v>
                </c:pt>
                <c:pt idx="3603">
                  <c:v>80.910000085830688</c:v>
                </c:pt>
                <c:pt idx="3604">
                  <c:v>80.930000066757202</c:v>
                </c:pt>
                <c:pt idx="3605">
                  <c:v>80.950000047683716</c:v>
                </c:pt>
                <c:pt idx="3606">
                  <c:v>80.970000028610229</c:v>
                </c:pt>
                <c:pt idx="3607">
                  <c:v>81</c:v>
                </c:pt>
                <c:pt idx="3608">
                  <c:v>81.020000219345093</c:v>
                </c:pt>
                <c:pt idx="3609">
                  <c:v>81.040000200271606</c:v>
                </c:pt>
                <c:pt idx="3610">
                  <c:v>81.070000171661377</c:v>
                </c:pt>
                <c:pt idx="3611">
                  <c:v>81.090000152587891</c:v>
                </c:pt>
                <c:pt idx="3612">
                  <c:v>81.110000133514404</c:v>
                </c:pt>
                <c:pt idx="3613">
                  <c:v>81.140000104904175</c:v>
                </c:pt>
                <c:pt idx="3614">
                  <c:v>81.160000085830688</c:v>
                </c:pt>
                <c:pt idx="3615">
                  <c:v>81.180000066757202</c:v>
                </c:pt>
                <c:pt idx="3616">
                  <c:v>81.200000047683716</c:v>
                </c:pt>
                <c:pt idx="3617">
                  <c:v>81.230000019073486</c:v>
                </c:pt>
                <c:pt idx="3618">
                  <c:v>81.25</c:v>
                </c:pt>
                <c:pt idx="3619">
                  <c:v>81.270000219345093</c:v>
                </c:pt>
                <c:pt idx="3620">
                  <c:v>81.300000190734863</c:v>
                </c:pt>
                <c:pt idx="3621">
                  <c:v>81.320000171661377</c:v>
                </c:pt>
                <c:pt idx="3622">
                  <c:v>81.340000152587891</c:v>
                </c:pt>
                <c:pt idx="3623">
                  <c:v>81.360000133514404</c:v>
                </c:pt>
                <c:pt idx="3624">
                  <c:v>81.390000104904175</c:v>
                </c:pt>
                <c:pt idx="3625">
                  <c:v>81.410000085830688</c:v>
                </c:pt>
                <c:pt idx="3626">
                  <c:v>81.430000066757202</c:v>
                </c:pt>
                <c:pt idx="3627">
                  <c:v>81.460000038146973</c:v>
                </c:pt>
                <c:pt idx="3628">
                  <c:v>81.480000019073486</c:v>
                </c:pt>
                <c:pt idx="3629">
                  <c:v>81.5</c:v>
                </c:pt>
                <c:pt idx="3630">
                  <c:v>81.53000020980835</c:v>
                </c:pt>
                <c:pt idx="3631">
                  <c:v>81.550000190734863</c:v>
                </c:pt>
                <c:pt idx="3632">
                  <c:v>81.570000171661377</c:v>
                </c:pt>
                <c:pt idx="3633">
                  <c:v>81.590000152587891</c:v>
                </c:pt>
                <c:pt idx="3634">
                  <c:v>81.620000123977661</c:v>
                </c:pt>
                <c:pt idx="3635">
                  <c:v>81.640000104904175</c:v>
                </c:pt>
                <c:pt idx="3636">
                  <c:v>81.660000085830688</c:v>
                </c:pt>
                <c:pt idx="3637">
                  <c:v>81.690000057220459</c:v>
                </c:pt>
                <c:pt idx="3638">
                  <c:v>81.710000038146973</c:v>
                </c:pt>
                <c:pt idx="3639">
                  <c:v>81.730000019073486</c:v>
                </c:pt>
                <c:pt idx="3640">
                  <c:v>81.75</c:v>
                </c:pt>
                <c:pt idx="3641">
                  <c:v>81.78000020980835</c:v>
                </c:pt>
                <c:pt idx="3642">
                  <c:v>81.800000190734863</c:v>
                </c:pt>
                <c:pt idx="3643">
                  <c:v>81.820000171661377</c:v>
                </c:pt>
                <c:pt idx="3644">
                  <c:v>81.850000143051147</c:v>
                </c:pt>
                <c:pt idx="3645">
                  <c:v>81.870000123977661</c:v>
                </c:pt>
                <c:pt idx="3646">
                  <c:v>81.890000104904175</c:v>
                </c:pt>
                <c:pt idx="3647">
                  <c:v>81.920000076293945</c:v>
                </c:pt>
                <c:pt idx="3648">
                  <c:v>81.940000057220459</c:v>
                </c:pt>
                <c:pt idx="3649">
                  <c:v>81.960000038146973</c:v>
                </c:pt>
                <c:pt idx="3650">
                  <c:v>81.980000019073486</c:v>
                </c:pt>
                <c:pt idx="3651">
                  <c:v>82.010000228881836</c:v>
                </c:pt>
                <c:pt idx="3652">
                  <c:v>82.03000020980835</c:v>
                </c:pt>
                <c:pt idx="3653">
                  <c:v>82.050000190734863</c:v>
                </c:pt>
                <c:pt idx="3654">
                  <c:v>82.080000162124634</c:v>
                </c:pt>
                <c:pt idx="3655">
                  <c:v>82.100000143051147</c:v>
                </c:pt>
                <c:pt idx="3656">
                  <c:v>82.120000123977661</c:v>
                </c:pt>
                <c:pt idx="3657">
                  <c:v>82.140000104904175</c:v>
                </c:pt>
                <c:pt idx="3658">
                  <c:v>82.170000076293945</c:v>
                </c:pt>
                <c:pt idx="3659">
                  <c:v>82.190000057220459</c:v>
                </c:pt>
                <c:pt idx="3660">
                  <c:v>82.210000038146973</c:v>
                </c:pt>
                <c:pt idx="3661">
                  <c:v>82.240000009536743</c:v>
                </c:pt>
                <c:pt idx="3662">
                  <c:v>82.260000228881836</c:v>
                </c:pt>
                <c:pt idx="3663">
                  <c:v>82.28000020980835</c:v>
                </c:pt>
                <c:pt idx="3664">
                  <c:v>82.31000018119812</c:v>
                </c:pt>
                <c:pt idx="3665">
                  <c:v>82.330000162124634</c:v>
                </c:pt>
                <c:pt idx="3666">
                  <c:v>82.350000143051147</c:v>
                </c:pt>
                <c:pt idx="3667">
                  <c:v>82.370000123977661</c:v>
                </c:pt>
                <c:pt idx="3668">
                  <c:v>82.400000095367432</c:v>
                </c:pt>
                <c:pt idx="3669">
                  <c:v>82.420000076293945</c:v>
                </c:pt>
                <c:pt idx="3670">
                  <c:v>82.440000057220459</c:v>
                </c:pt>
                <c:pt idx="3671">
                  <c:v>82.460000038146973</c:v>
                </c:pt>
                <c:pt idx="3672">
                  <c:v>82.490000009536743</c:v>
                </c:pt>
                <c:pt idx="3673">
                  <c:v>82.510000228881836</c:v>
                </c:pt>
                <c:pt idx="3674">
                  <c:v>82.53000020980835</c:v>
                </c:pt>
                <c:pt idx="3675">
                  <c:v>82.550000190734863</c:v>
                </c:pt>
                <c:pt idx="3676">
                  <c:v>82.580000162124634</c:v>
                </c:pt>
                <c:pt idx="3677">
                  <c:v>82.600000143051147</c:v>
                </c:pt>
                <c:pt idx="3678">
                  <c:v>82.620000123977661</c:v>
                </c:pt>
                <c:pt idx="3679">
                  <c:v>82.650000095367432</c:v>
                </c:pt>
                <c:pt idx="3680">
                  <c:v>82.670000076293945</c:v>
                </c:pt>
                <c:pt idx="3681">
                  <c:v>82.690000057220459</c:v>
                </c:pt>
                <c:pt idx="3682">
                  <c:v>82.710000038146973</c:v>
                </c:pt>
                <c:pt idx="3683">
                  <c:v>82.740000009536743</c:v>
                </c:pt>
                <c:pt idx="3684">
                  <c:v>82.760000228881836</c:v>
                </c:pt>
                <c:pt idx="3685">
                  <c:v>82.78000020980835</c:v>
                </c:pt>
                <c:pt idx="3686">
                  <c:v>82.81000018119812</c:v>
                </c:pt>
                <c:pt idx="3687">
                  <c:v>82.830000162124634</c:v>
                </c:pt>
                <c:pt idx="3688">
                  <c:v>82.850000143051147</c:v>
                </c:pt>
                <c:pt idx="3689">
                  <c:v>82.870000123977661</c:v>
                </c:pt>
                <c:pt idx="3690">
                  <c:v>82.900000095367432</c:v>
                </c:pt>
                <c:pt idx="3691">
                  <c:v>82.920000076293945</c:v>
                </c:pt>
                <c:pt idx="3692">
                  <c:v>82.940000057220459</c:v>
                </c:pt>
                <c:pt idx="3693">
                  <c:v>82.970000028610229</c:v>
                </c:pt>
                <c:pt idx="3694">
                  <c:v>82.990000009536743</c:v>
                </c:pt>
                <c:pt idx="3695">
                  <c:v>83.010000228881836</c:v>
                </c:pt>
                <c:pt idx="3696">
                  <c:v>83.03000020980835</c:v>
                </c:pt>
                <c:pt idx="3697">
                  <c:v>83.06000018119812</c:v>
                </c:pt>
                <c:pt idx="3698">
                  <c:v>83.080000162124634</c:v>
                </c:pt>
                <c:pt idx="3699">
                  <c:v>83.100000143051147</c:v>
                </c:pt>
                <c:pt idx="3700">
                  <c:v>83.130000114440918</c:v>
                </c:pt>
                <c:pt idx="3701">
                  <c:v>83.150000095367432</c:v>
                </c:pt>
                <c:pt idx="3702">
                  <c:v>83.170000076293945</c:v>
                </c:pt>
                <c:pt idx="3703">
                  <c:v>83.200000047683716</c:v>
                </c:pt>
                <c:pt idx="3704">
                  <c:v>83.220000028610229</c:v>
                </c:pt>
                <c:pt idx="3705">
                  <c:v>83.240000009536743</c:v>
                </c:pt>
                <c:pt idx="3706">
                  <c:v>83.260000228881836</c:v>
                </c:pt>
                <c:pt idx="3707">
                  <c:v>83.290000200271606</c:v>
                </c:pt>
                <c:pt idx="3708">
                  <c:v>83.31000018119812</c:v>
                </c:pt>
                <c:pt idx="3709">
                  <c:v>83.330000162124634</c:v>
                </c:pt>
                <c:pt idx="3710">
                  <c:v>83.360000133514404</c:v>
                </c:pt>
                <c:pt idx="3711">
                  <c:v>83.380000114440918</c:v>
                </c:pt>
                <c:pt idx="3712">
                  <c:v>83.400000095367432</c:v>
                </c:pt>
                <c:pt idx="3713">
                  <c:v>83.420000076293945</c:v>
                </c:pt>
                <c:pt idx="3714">
                  <c:v>83.450000047683716</c:v>
                </c:pt>
                <c:pt idx="3715">
                  <c:v>83.470000028610229</c:v>
                </c:pt>
                <c:pt idx="3716">
                  <c:v>83.490000009536743</c:v>
                </c:pt>
                <c:pt idx="3717">
                  <c:v>83.520000219345093</c:v>
                </c:pt>
                <c:pt idx="3718">
                  <c:v>83.540000200271606</c:v>
                </c:pt>
                <c:pt idx="3719">
                  <c:v>83.56000018119812</c:v>
                </c:pt>
                <c:pt idx="3720">
                  <c:v>83.590000152587891</c:v>
                </c:pt>
                <c:pt idx="3721">
                  <c:v>83.610000133514404</c:v>
                </c:pt>
                <c:pt idx="3722">
                  <c:v>83.630000114440918</c:v>
                </c:pt>
                <c:pt idx="3723">
                  <c:v>83.650000095367432</c:v>
                </c:pt>
                <c:pt idx="3724">
                  <c:v>83.680000066757202</c:v>
                </c:pt>
                <c:pt idx="3725">
                  <c:v>83.700000047683716</c:v>
                </c:pt>
                <c:pt idx="3726">
                  <c:v>83.720000028610229</c:v>
                </c:pt>
                <c:pt idx="3727">
                  <c:v>83.75</c:v>
                </c:pt>
                <c:pt idx="3728">
                  <c:v>83.770000219345093</c:v>
                </c:pt>
                <c:pt idx="3729">
                  <c:v>83.790000200271606</c:v>
                </c:pt>
                <c:pt idx="3730">
                  <c:v>83.81000018119812</c:v>
                </c:pt>
                <c:pt idx="3731">
                  <c:v>83.840000152587891</c:v>
                </c:pt>
                <c:pt idx="3732">
                  <c:v>83.860000133514404</c:v>
                </c:pt>
                <c:pt idx="3733">
                  <c:v>83.880000114440918</c:v>
                </c:pt>
                <c:pt idx="3734">
                  <c:v>83.910000085830688</c:v>
                </c:pt>
                <c:pt idx="3735">
                  <c:v>83.930000066757202</c:v>
                </c:pt>
                <c:pt idx="3736">
                  <c:v>83.950000047683716</c:v>
                </c:pt>
                <c:pt idx="3737">
                  <c:v>83.980000019073486</c:v>
                </c:pt>
                <c:pt idx="3738">
                  <c:v>84</c:v>
                </c:pt>
                <c:pt idx="3739">
                  <c:v>84.020000219345093</c:v>
                </c:pt>
                <c:pt idx="3740">
                  <c:v>84.040000200271606</c:v>
                </c:pt>
                <c:pt idx="3741">
                  <c:v>84.070000171661377</c:v>
                </c:pt>
                <c:pt idx="3742">
                  <c:v>84.090000152587891</c:v>
                </c:pt>
                <c:pt idx="3743">
                  <c:v>84.110000133514404</c:v>
                </c:pt>
                <c:pt idx="3744">
                  <c:v>84.140000104904175</c:v>
                </c:pt>
                <c:pt idx="3745">
                  <c:v>84.160000085830688</c:v>
                </c:pt>
                <c:pt idx="3746">
                  <c:v>84.180000066757202</c:v>
                </c:pt>
                <c:pt idx="3747">
                  <c:v>84.200000047683716</c:v>
                </c:pt>
                <c:pt idx="3748">
                  <c:v>84.230000019073486</c:v>
                </c:pt>
                <c:pt idx="3749">
                  <c:v>84.25</c:v>
                </c:pt>
                <c:pt idx="3750">
                  <c:v>84.270000219345093</c:v>
                </c:pt>
                <c:pt idx="3751">
                  <c:v>84.300000190734863</c:v>
                </c:pt>
                <c:pt idx="3752">
                  <c:v>84.320000171661377</c:v>
                </c:pt>
                <c:pt idx="3753">
                  <c:v>84.340000152587891</c:v>
                </c:pt>
                <c:pt idx="3754">
                  <c:v>84.370000123977661</c:v>
                </c:pt>
                <c:pt idx="3755">
                  <c:v>84.390000104904175</c:v>
                </c:pt>
                <c:pt idx="3756">
                  <c:v>84.410000085830688</c:v>
                </c:pt>
                <c:pt idx="3757">
                  <c:v>84.430000066757202</c:v>
                </c:pt>
                <c:pt idx="3758">
                  <c:v>84.460000038146973</c:v>
                </c:pt>
                <c:pt idx="3759">
                  <c:v>84.480000019073486</c:v>
                </c:pt>
                <c:pt idx="3760">
                  <c:v>84.5</c:v>
                </c:pt>
                <c:pt idx="3761">
                  <c:v>84.520000219345093</c:v>
                </c:pt>
                <c:pt idx="3762">
                  <c:v>84.550000190734863</c:v>
                </c:pt>
                <c:pt idx="3763">
                  <c:v>84.570000171661377</c:v>
                </c:pt>
                <c:pt idx="3764">
                  <c:v>84.590000152587891</c:v>
                </c:pt>
                <c:pt idx="3765">
                  <c:v>84.610000133514404</c:v>
                </c:pt>
                <c:pt idx="3766">
                  <c:v>84.640000104904175</c:v>
                </c:pt>
                <c:pt idx="3767">
                  <c:v>84.660000085830688</c:v>
                </c:pt>
                <c:pt idx="3768">
                  <c:v>84.680000066757202</c:v>
                </c:pt>
                <c:pt idx="3769">
                  <c:v>84.700000047683716</c:v>
                </c:pt>
                <c:pt idx="3770">
                  <c:v>84.730000019073486</c:v>
                </c:pt>
                <c:pt idx="3771">
                  <c:v>84.75</c:v>
                </c:pt>
                <c:pt idx="3772">
                  <c:v>84.770000219345093</c:v>
                </c:pt>
                <c:pt idx="3773">
                  <c:v>84.800000190734863</c:v>
                </c:pt>
                <c:pt idx="3774">
                  <c:v>84.820000171661377</c:v>
                </c:pt>
                <c:pt idx="3775">
                  <c:v>84.840000152587891</c:v>
                </c:pt>
                <c:pt idx="3776">
                  <c:v>84.860000133514404</c:v>
                </c:pt>
                <c:pt idx="3777">
                  <c:v>84.890000104904175</c:v>
                </c:pt>
                <c:pt idx="3778">
                  <c:v>84.910000085830688</c:v>
                </c:pt>
                <c:pt idx="3779">
                  <c:v>84.930000066757202</c:v>
                </c:pt>
                <c:pt idx="3780">
                  <c:v>84.960000038146973</c:v>
                </c:pt>
                <c:pt idx="3781">
                  <c:v>84.980000019073486</c:v>
                </c:pt>
                <c:pt idx="3782">
                  <c:v>85</c:v>
                </c:pt>
                <c:pt idx="3783">
                  <c:v>85.03000020980835</c:v>
                </c:pt>
                <c:pt idx="3784">
                  <c:v>85.050000190734863</c:v>
                </c:pt>
                <c:pt idx="3785">
                  <c:v>85.070000171661377</c:v>
                </c:pt>
                <c:pt idx="3786">
                  <c:v>85.090000152587891</c:v>
                </c:pt>
                <c:pt idx="3787">
                  <c:v>85.120000123977661</c:v>
                </c:pt>
                <c:pt idx="3788">
                  <c:v>85.140000104904175</c:v>
                </c:pt>
                <c:pt idx="3789">
                  <c:v>85.160000085830688</c:v>
                </c:pt>
                <c:pt idx="3790">
                  <c:v>85.190000057220459</c:v>
                </c:pt>
                <c:pt idx="3791">
                  <c:v>85.210000038146973</c:v>
                </c:pt>
                <c:pt idx="3792">
                  <c:v>85.230000019073486</c:v>
                </c:pt>
                <c:pt idx="3793">
                  <c:v>85.25</c:v>
                </c:pt>
                <c:pt idx="3794">
                  <c:v>85.28000020980835</c:v>
                </c:pt>
                <c:pt idx="3795">
                  <c:v>85.300000190734863</c:v>
                </c:pt>
                <c:pt idx="3796">
                  <c:v>85.320000171661377</c:v>
                </c:pt>
                <c:pt idx="3797">
                  <c:v>85.350000143051147</c:v>
                </c:pt>
                <c:pt idx="3798">
                  <c:v>85.370000123977661</c:v>
                </c:pt>
                <c:pt idx="3799">
                  <c:v>85.390000104904175</c:v>
                </c:pt>
                <c:pt idx="3800">
                  <c:v>85.420000076293945</c:v>
                </c:pt>
                <c:pt idx="3801">
                  <c:v>85.440000057220459</c:v>
                </c:pt>
                <c:pt idx="3802">
                  <c:v>85.460000038146973</c:v>
                </c:pt>
                <c:pt idx="3803">
                  <c:v>85.930000066757202</c:v>
                </c:pt>
                <c:pt idx="3804">
                  <c:v>85.930000066757202</c:v>
                </c:pt>
                <c:pt idx="3805">
                  <c:v>85.930000066757202</c:v>
                </c:pt>
                <c:pt idx="3806">
                  <c:v>85.930000066757202</c:v>
                </c:pt>
                <c:pt idx="3807">
                  <c:v>85.930000066757202</c:v>
                </c:pt>
                <c:pt idx="3808">
                  <c:v>85.930000066757202</c:v>
                </c:pt>
                <c:pt idx="3809">
                  <c:v>85.930000066757202</c:v>
                </c:pt>
                <c:pt idx="3810">
                  <c:v>85.930000066757202</c:v>
                </c:pt>
                <c:pt idx="3811">
                  <c:v>85.930000066757202</c:v>
                </c:pt>
                <c:pt idx="3812">
                  <c:v>85.930000066757202</c:v>
                </c:pt>
                <c:pt idx="3813">
                  <c:v>85.930000066757202</c:v>
                </c:pt>
                <c:pt idx="3814">
                  <c:v>85.930000066757202</c:v>
                </c:pt>
                <c:pt idx="3815">
                  <c:v>85.930000066757202</c:v>
                </c:pt>
                <c:pt idx="3816">
                  <c:v>85.930000066757202</c:v>
                </c:pt>
                <c:pt idx="3817">
                  <c:v>85.930000066757202</c:v>
                </c:pt>
                <c:pt idx="3818">
                  <c:v>85.930000066757202</c:v>
                </c:pt>
                <c:pt idx="3819">
                  <c:v>85.940000057220459</c:v>
                </c:pt>
                <c:pt idx="3820">
                  <c:v>85.940000057220459</c:v>
                </c:pt>
                <c:pt idx="3821">
                  <c:v>85.940000057220459</c:v>
                </c:pt>
                <c:pt idx="3822">
                  <c:v>85.940000057220459</c:v>
                </c:pt>
                <c:pt idx="3823">
                  <c:v>85.940000057220459</c:v>
                </c:pt>
                <c:pt idx="3824">
                  <c:v>85.970000028610229</c:v>
                </c:pt>
                <c:pt idx="3825">
                  <c:v>85.990000009536743</c:v>
                </c:pt>
                <c:pt idx="3826">
                  <c:v>86.010000228881836</c:v>
                </c:pt>
                <c:pt idx="3827">
                  <c:v>86.03000020980835</c:v>
                </c:pt>
                <c:pt idx="3828">
                  <c:v>86.06000018119812</c:v>
                </c:pt>
                <c:pt idx="3829">
                  <c:v>86.080000162124634</c:v>
                </c:pt>
                <c:pt idx="3830">
                  <c:v>86.100000143051147</c:v>
                </c:pt>
                <c:pt idx="3831">
                  <c:v>86.130000114440918</c:v>
                </c:pt>
                <c:pt idx="3832">
                  <c:v>86.150000095367432</c:v>
                </c:pt>
                <c:pt idx="3833">
                  <c:v>86.170000076293945</c:v>
                </c:pt>
                <c:pt idx="3834">
                  <c:v>86.200000047683716</c:v>
                </c:pt>
                <c:pt idx="3835">
                  <c:v>86.220000028610229</c:v>
                </c:pt>
                <c:pt idx="3836">
                  <c:v>86.240000009536743</c:v>
                </c:pt>
                <c:pt idx="3837">
                  <c:v>86.260000228881836</c:v>
                </c:pt>
                <c:pt idx="3838">
                  <c:v>86.290000200271606</c:v>
                </c:pt>
                <c:pt idx="3839">
                  <c:v>86.31000018119812</c:v>
                </c:pt>
                <c:pt idx="3840">
                  <c:v>86.330000162124634</c:v>
                </c:pt>
                <c:pt idx="3841">
                  <c:v>86.360000133514404</c:v>
                </c:pt>
                <c:pt idx="3842">
                  <c:v>86.380000114440918</c:v>
                </c:pt>
                <c:pt idx="3843">
                  <c:v>86.400000095367432</c:v>
                </c:pt>
                <c:pt idx="3844">
                  <c:v>86.420000076293945</c:v>
                </c:pt>
                <c:pt idx="3845">
                  <c:v>86.450000047683716</c:v>
                </c:pt>
                <c:pt idx="3846">
                  <c:v>86.470000028610229</c:v>
                </c:pt>
                <c:pt idx="3847">
                  <c:v>86.490000009536743</c:v>
                </c:pt>
                <c:pt idx="3848">
                  <c:v>86.510000228881836</c:v>
                </c:pt>
                <c:pt idx="3849">
                  <c:v>86.540000200271606</c:v>
                </c:pt>
                <c:pt idx="3850">
                  <c:v>86.56000018119812</c:v>
                </c:pt>
                <c:pt idx="3851">
                  <c:v>86.580000162124634</c:v>
                </c:pt>
                <c:pt idx="3852">
                  <c:v>86.610000133514404</c:v>
                </c:pt>
                <c:pt idx="3853">
                  <c:v>86.630000114440918</c:v>
                </c:pt>
                <c:pt idx="3854">
                  <c:v>86.650000095367432</c:v>
                </c:pt>
                <c:pt idx="3855">
                  <c:v>86.670000076293945</c:v>
                </c:pt>
                <c:pt idx="3856">
                  <c:v>86.700000047683716</c:v>
                </c:pt>
                <c:pt idx="3857">
                  <c:v>86.720000028610229</c:v>
                </c:pt>
                <c:pt idx="3858">
                  <c:v>86.740000009536743</c:v>
                </c:pt>
                <c:pt idx="3859">
                  <c:v>86.760000228881836</c:v>
                </c:pt>
                <c:pt idx="3860">
                  <c:v>86.790000200271606</c:v>
                </c:pt>
                <c:pt idx="3861">
                  <c:v>86.81000018119812</c:v>
                </c:pt>
                <c:pt idx="3862">
                  <c:v>86.830000162124634</c:v>
                </c:pt>
                <c:pt idx="3863">
                  <c:v>86.860000133514404</c:v>
                </c:pt>
                <c:pt idx="3864">
                  <c:v>86.880000114440918</c:v>
                </c:pt>
                <c:pt idx="3865">
                  <c:v>86.900000095367432</c:v>
                </c:pt>
                <c:pt idx="3866">
                  <c:v>86.920000076293945</c:v>
                </c:pt>
                <c:pt idx="3867">
                  <c:v>86.950000047683716</c:v>
                </c:pt>
                <c:pt idx="3868">
                  <c:v>86.970000028610229</c:v>
                </c:pt>
                <c:pt idx="3869">
                  <c:v>86.990000009536743</c:v>
                </c:pt>
                <c:pt idx="3870">
                  <c:v>87.020000219345093</c:v>
                </c:pt>
                <c:pt idx="3871">
                  <c:v>87.040000200271606</c:v>
                </c:pt>
                <c:pt idx="3872">
                  <c:v>87.06000018119812</c:v>
                </c:pt>
                <c:pt idx="3873">
                  <c:v>87.090000152587891</c:v>
                </c:pt>
                <c:pt idx="3874">
                  <c:v>87.110000133514404</c:v>
                </c:pt>
                <c:pt idx="3875">
                  <c:v>87.130000114440918</c:v>
                </c:pt>
                <c:pt idx="3876">
                  <c:v>87.150000095367432</c:v>
                </c:pt>
                <c:pt idx="3877">
                  <c:v>87.180000066757202</c:v>
                </c:pt>
                <c:pt idx="3878">
                  <c:v>87.200000047683716</c:v>
                </c:pt>
                <c:pt idx="3879">
                  <c:v>87.220000028610229</c:v>
                </c:pt>
                <c:pt idx="3880">
                  <c:v>87.25</c:v>
                </c:pt>
                <c:pt idx="3881">
                  <c:v>87.270000219345093</c:v>
                </c:pt>
                <c:pt idx="3882">
                  <c:v>87.290000200271606</c:v>
                </c:pt>
                <c:pt idx="3883">
                  <c:v>87.31000018119812</c:v>
                </c:pt>
                <c:pt idx="3884">
                  <c:v>87.340000152587891</c:v>
                </c:pt>
                <c:pt idx="3885">
                  <c:v>87.360000133514404</c:v>
                </c:pt>
                <c:pt idx="3886">
                  <c:v>87.380000114440918</c:v>
                </c:pt>
                <c:pt idx="3887">
                  <c:v>87.410000085830688</c:v>
                </c:pt>
                <c:pt idx="3888">
                  <c:v>87.430000066757202</c:v>
                </c:pt>
                <c:pt idx="3889">
                  <c:v>87.450000047683716</c:v>
                </c:pt>
                <c:pt idx="3890">
                  <c:v>87.480000019073486</c:v>
                </c:pt>
                <c:pt idx="3891">
                  <c:v>87.5</c:v>
                </c:pt>
                <c:pt idx="3892">
                  <c:v>87.520000219345093</c:v>
                </c:pt>
                <c:pt idx="3893">
                  <c:v>87.540000200271606</c:v>
                </c:pt>
                <c:pt idx="3894">
                  <c:v>87.570000171661377</c:v>
                </c:pt>
                <c:pt idx="3895">
                  <c:v>87.590000152587891</c:v>
                </c:pt>
                <c:pt idx="3896">
                  <c:v>87.610000133514404</c:v>
                </c:pt>
                <c:pt idx="3897">
                  <c:v>87.640000104904175</c:v>
                </c:pt>
                <c:pt idx="3898">
                  <c:v>87.660000085830688</c:v>
                </c:pt>
                <c:pt idx="3899">
                  <c:v>87.680000066757202</c:v>
                </c:pt>
                <c:pt idx="3900">
                  <c:v>87.700000047683716</c:v>
                </c:pt>
                <c:pt idx="3901">
                  <c:v>87.730000019073486</c:v>
                </c:pt>
                <c:pt idx="3902">
                  <c:v>87.75</c:v>
                </c:pt>
                <c:pt idx="3903">
                  <c:v>87.770000219345093</c:v>
                </c:pt>
                <c:pt idx="3904">
                  <c:v>87.800000190734863</c:v>
                </c:pt>
                <c:pt idx="3905">
                  <c:v>87.820000171661377</c:v>
                </c:pt>
                <c:pt idx="3906">
                  <c:v>87.840000152587891</c:v>
                </c:pt>
                <c:pt idx="3907">
                  <c:v>87.870000123977661</c:v>
                </c:pt>
                <c:pt idx="3908">
                  <c:v>87.890000104904175</c:v>
                </c:pt>
                <c:pt idx="3909">
                  <c:v>87.910000085830688</c:v>
                </c:pt>
                <c:pt idx="3910">
                  <c:v>87.930000066757202</c:v>
                </c:pt>
                <c:pt idx="3911">
                  <c:v>87.960000038146973</c:v>
                </c:pt>
                <c:pt idx="3912">
                  <c:v>87.980000019073486</c:v>
                </c:pt>
                <c:pt idx="3913">
                  <c:v>88</c:v>
                </c:pt>
                <c:pt idx="3914">
                  <c:v>88.03000020980835</c:v>
                </c:pt>
                <c:pt idx="3915">
                  <c:v>88.050000190734863</c:v>
                </c:pt>
                <c:pt idx="3916">
                  <c:v>88.070000171661377</c:v>
                </c:pt>
                <c:pt idx="3917">
                  <c:v>88.090000152587891</c:v>
                </c:pt>
                <c:pt idx="3918">
                  <c:v>88.120000123977661</c:v>
                </c:pt>
                <c:pt idx="3919">
                  <c:v>88.140000104904175</c:v>
                </c:pt>
                <c:pt idx="3920">
                  <c:v>88.160000085830688</c:v>
                </c:pt>
                <c:pt idx="3921">
                  <c:v>88.190000057220459</c:v>
                </c:pt>
                <c:pt idx="3922">
                  <c:v>88.210000038146973</c:v>
                </c:pt>
                <c:pt idx="3923">
                  <c:v>88.230000019073486</c:v>
                </c:pt>
                <c:pt idx="3924">
                  <c:v>88.260000228881836</c:v>
                </c:pt>
                <c:pt idx="3925">
                  <c:v>88.28000020980835</c:v>
                </c:pt>
                <c:pt idx="3926">
                  <c:v>88.300000190734863</c:v>
                </c:pt>
                <c:pt idx="3927">
                  <c:v>88.320000171661377</c:v>
                </c:pt>
                <c:pt idx="3928">
                  <c:v>88.350000143051147</c:v>
                </c:pt>
                <c:pt idx="3929">
                  <c:v>88.370000123977661</c:v>
                </c:pt>
                <c:pt idx="3930">
                  <c:v>88.390000104904175</c:v>
                </c:pt>
                <c:pt idx="3931">
                  <c:v>88.420000076293945</c:v>
                </c:pt>
                <c:pt idx="3932">
                  <c:v>88.440000057220459</c:v>
                </c:pt>
                <c:pt idx="3933">
                  <c:v>88.460000038146973</c:v>
                </c:pt>
                <c:pt idx="3934">
                  <c:v>88.480000019073486</c:v>
                </c:pt>
                <c:pt idx="3935">
                  <c:v>88.510000228881836</c:v>
                </c:pt>
                <c:pt idx="3936">
                  <c:v>88.53000020980835</c:v>
                </c:pt>
                <c:pt idx="3937">
                  <c:v>88.550000190734863</c:v>
                </c:pt>
                <c:pt idx="3938">
                  <c:v>88.580000162124634</c:v>
                </c:pt>
                <c:pt idx="3939">
                  <c:v>88.600000143051147</c:v>
                </c:pt>
                <c:pt idx="3940">
                  <c:v>88.620000123977661</c:v>
                </c:pt>
                <c:pt idx="3941">
                  <c:v>88.640000104904175</c:v>
                </c:pt>
                <c:pt idx="3942">
                  <c:v>88.670000076293945</c:v>
                </c:pt>
                <c:pt idx="3943">
                  <c:v>88.690000057220459</c:v>
                </c:pt>
                <c:pt idx="3944">
                  <c:v>88.710000038146973</c:v>
                </c:pt>
                <c:pt idx="3945">
                  <c:v>88.730000019073486</c:v>
                </c:pt>
                <c:pt idx="3946">
                  <c:v>88.760000228881836</c:v>
                </c:pt>
                <c:pt idx="3947">
                  <c:v>88.78000020980835</c:v>
                </c:pt>
                <c:pt idx="3948">
                  <c:v>88.800000190734863</c:v>
                </c:pt>
                <c:pt idx="3949">
                  <c:v>88.820000171661377</c:v>
                </c:pt>
                <c:pt idx="3950">
                  <c:v>88.850000143051147</c:v>
                </c:pt>
                <c:pt idx="3951">
                  <c:v>88.870000123977661</c:v>
                </c:pt>
                <c:pt idx="3952">
                  <c:v>88.890000104904175</c:v>
                </c:pt>
                <c:pt idx="3953">
                  <c:v>88.920000076293945</c:v>
                </c:pt>
                <c:pt idx="3954">
                  <c:v>88.940000057220459</c:v>
                </c:pt>
                <c:pt idx="3955">
                  <c:v>88.960000038146973</c:v>
                </c:pt>
                <c:pt idx="3956">
                  <c:v>88.980000019073486</c:v>
                </c:pt>
                <c:pt idx="3957">
                  <c:v>89.010000228881836</c:v>
                </c:pt>
                <c:pt idx="3958">
                  <c:v>89.03000020980835</c:v>
                </c:pt>
                <c:pt idx="3959">
                  <c:v>89.050000190734863</c:v>
                </c:pt>
                <c:pt idx="3960">
                  <c:v>89.080000162124634</c:v>
                </c:pt>
                <c:pt idx="3961">
                  <c:v>89.100000143051147</c:v>
                </c:pt>
                <c:pt idx="3962">
                  <c:v>89.120000123977661</c:v>
                </c:pt>
                <c:pt idx="3963">
                  <c:v>89.150000095367432</c:v>
                </c:pt>
                <c:pt idx="3964">
                  <c:v>89.170000076293945</c:v>
                </c:pt>
                <c:pt idx="3965">
                  <c:v>89.190000057220459</c:v>
                </c:pt>
                <c:pt idx="3966">
                  <c:v>89.210000038146973</c:v>
                </c:pt>
                <c:pt idx="3967">
                  <c:v>89.240000009536743</c:v>
                </c:pt>
                <c:pt idx="3968">
                  <c:v>89.260000228881836</c:v>
                </c:pt>
                <c:pt idx="3969">
                  <c:v>89.28000020980835</c:v>
                </c:pt>
                <c:pt idx="3970">
                  <c:v>89.31000018119812</c:v>
                </c:pt>
                <c:pt idx="3971">
                  <c:v>89.330000162124634</c:v>
                </c:pt>
                <c:pt idx="3972">
                  <c:v>89.350000143051147</c:v>
                </c:pt>
                <c:pt idx="3973">
                  <c:v>89.370000123977661</c:v>
                </c:pt>
                <c:pt idx="3974">
                  <c:v>89.400000095367432</c:v>
                </c:pt>
                <c:pt idx="3975">
                  <c:v>89.420000076293945</c:v>
                </c:pt>
                <c:pt idx="3976">
                  <c:v>89.440000057220459</c:v>
                </c:pt>
                <c:pt idx="3977">
                  <c:v>89.470000028610229</c:v>
                </c:pt>
                <c:pt idx="3978">
                  <c:v>89.490000009536743</c:v>
                </c:pt>
                <c:pt idx="3979">
                  <c:v>89.510000228881836</c:v>
                </c:pt>
                <c:pt idx="3980">
                  <c:v>89.540000200271606</c:v>
                </c:pt>
                <c:pt idx="3981">
                  <c:v>89.56000018119812</c:v>
                </c:pt>
                <c:pt idx="3982">
                  <c:v>89.580000162124634</c:v>
                </c:pt>
                <c:pt idx="3983">
                  <c:v>89.600000143051147</c:v>
                </c:pt>
                <c:pt idx="3984">
                  <c:v>89.630000114440918</c:v>
                </c:pt>
                <c:pt idx="3985">
                  <c:v>89.650000095367432</c:v>
                </c:pt>
                <c:pt idx="3986">
                  <c:v>89.670000076293945</c:v>
                </c:pt>
                <c:pt idx="3987">
                  <c:v>89.700000047683716</c:v>
                </c:pt>
                <c:pt idx="3988">
                  <c:v>89.720000028610229</c:v>
                </c:pt>
                <c:pt idx="3989">
                  <c:v>89.740000009536743</c:v>
                </c:pt>
                <c:pt idx="3990">
                  <c:v>89.760000228881836</c:v>
                </c:pt>
                <c:pt idx="3991">
                  <c:v>89.790000200271606</c:v>
                </c:pt>
                <c:pt idx="3992">
                  <c:v>89.81000018119812</c:v>
                </c:pt>
                <c:pt idx="3993">
                  <c:v>89.830000162124634</c:v>
                </c:pt>
                <c:pt idx="3994">
                  <c:v>89.860000133514404</c:v>
                </c:pt>
                <c:pt idx="3995">
                  <c:v>89.880000114440918</c:v>
                </c:pt>
                <c:pt idx="3996">
                  <c:v>89.900000095367432</c:v>
                </c:pt>
                <c:pt idx="3997">
                  <c:v>89.930000066757202</c:v>
                </c:pt>
                <c:pt idx="3998">
                  <c:v>89.950000047683716</c:v>
                </c:pt>
                <c:pt idx="3999">
                  <c:v>89.970000028610229</c:v>
                </c:pt>
                <c:pt idx="4000">
                  <c:v>89.990000009536743</c:v>
                </c:pt>
                <c:pt idx="4001">
                  <c:v>90.020000219345093</c:v>
                </c:pt>
                <c:pt idx="4002">
                  <c:v>90.040000200271606</c:v>
                </c:pt>
                <c:pt idx="4003">
                  <c:v>90.06000018119812</c:v>
                </c:pt>
                <c:pt idx="4004">
                  <c:v>90.090000152587891</c:v>
                </c:pt>
                <c:pt idx="4005">
                  <c:v>90.110000133514404</c:v>
                </c:pt>
                <c:pt idx="4006">
                  <c:v>90.130000114440918</c:v>
                </c:pt>
                <c:pt idx="4007">
                  <c:v>90.150000095367432</c:v>
                </c:pt>
                <c:pt idx="4008">
                  <c:v>90.180000066757202</c:v>
                </c:pt>
                <c:pt idx="4009">
                  <c:v>90.200000047683716</c:v>
                </c:pt>
                <c:pt idx="4010">
                  <c:v>90.220000028610229</c:v>
                </c:pt>
                <c:pt idx="4011">
                  <c:v>90.25</c:v>
                </c:pt>
                <c:pt idx="4012">
                  <c:v>90.270000219345093</c:v>
                </c:pt>
                <c:pt idx="4013">
                  <c:v>90.290000200271606</c:v>
                </c:pt>
                <c:pt idx="4014">
                  <c:v>90.320000171661377</c:v>
                </c:pt>
                <c:pt idx="4015">
                  <c:v>90.340000152587891</c:v>
                </c:pt>
                <c:pt idx="4016">
                  <c:v>90.360000133514404</c:v>
                </c:pt>
                <c:pt idx="4017">
                  <c:v>90.380000114440918</c:v>
                </c:pt>
                <c:pt idx="4018">
                  <c:v>90.410000085830688</c:v>
                </c:pt>
                <c:pt idx="4019">
                  <c:v>90.430000066757202</c:v>
                </c:pt>
                <c:pt idx="4020">
                  <c:v>90.450000047683716</c:v>
                </c:pt>
                <c:pt idx="4021">
                  <c:v>90.480000019073486</c:v>
                </c:pt>
                <c:pt idx="4022">
                  <c:v>90.5</c:v>
                </c:pt>
                <c:pt idx="4023">
                  <c:v>90.520000219345093</c:v>
                </c:pt>
                <c:pt idx="4024">
                  <c:v>90.540000200271606</c:v>
                </c:pt>
                <c:pt idx="4025">
                  <c:v>90.570000171661377</c:v>
                </c:pt>
                <c:pt idx="4026">
                  <c:v>90.590000152587891</c:v>
                </c:pt>
                <c:pt idx="4027">
                  <c:v>90.610000133514404</c:v>
                </c:pt>
                <c:pt idx="4028">
                  <c:v>90.630000114440918</c:v>
                </c:pt>
                <c:pt idx="4029">
                  <c:v>90.660000085830688</c:v>
                </c:pt>
                <c:pt idx="4030">
                  <c:v>90.680000066757202</c:v>
                </c:pt>
                <c:pt idx="4031">
                  <c:v>90.700000047683716</c:v>
                </c:pt>
                <c:pt idx="4032">
                  <c:v>90.730000019073486</c:v>
                </c:pt>
                <c:pt idx="4033">
                  <c:v>90.75</c:v>
                </c:pt>
                <c:pt idx="4034">
                  <c:v>90.770000219345093</c:v>
                </c:pt>
                <c:pt idx="4035">
                  <c:v>90.790000200271606</c:v>
                </c:pt>
                <c:pt idx="4036">
                  <c:v>90.820000171661377</c:v>
                </c:pt>
                <c:pt idx="4037">
                  <c:v>90.840000152587891</c:v>
                </c:pt>
                <c:pt idx="4038">
                  <c:v>90.860000133514404</c:v>
                </c:pt>
                <c:pt idx="4039">
                  <c:v>90.890000104904175</c:v>
                </c:pt>
                <c:pt idx="4040">
                  <c:v>90.910000085830688</c:v>
                </c:pt>
                <c:pt idx="4041">
                  <c:v>90.930000066757202</c:v>
                </c:pt>
              </c:numCache>
            </c:numRef>
          </c:xVal>
          <c:yVal>
            <c:numRef>
              <c:f>one!$G$2:$G$4043</c:f>
              <c:numCache>
                <c:formatCode>General</c:formatCode>
                <c:ptCount val="4042"/>
                <c:pt idx="0">
                  <c:v>638</c:v>
                </c:pt>
                <c:pt idx="1">
                  <c:v>639</c:v>
                </c:pt>
                <c:pt idx="2">
                  <c:v>639</c:v>
                </c:pt>
                <c:pt idx="3">
                  <c:v>639</c:v>
                </c:pt>
                <c:pt idx="4">
                  <c:v>639</c:v>
                </c:pt>
                <c:pt idx="5">
                  <c:v>638</c:v>
                </c:pt>
                <c:pt idx="6">
                  <c:v>639</c:v>
                </c:pt>
                <c:pt idx="7">
                  <c:v>639</c:v>
                </c:pt>
                <c:pt idx="8">
                  <c:v>639</c:v>
                </c:pt>
                <c:pt idx="9">
                  <c:v>639</c:v>
                </c:pt>
                <c:pt idx="10">
                  <c:v>638</c:v>
                </c:pt>
                <c:pt idx="11">
                  <c:v>639</c:v>
                </c:pt>
                <c:pt idx="12">
                  <c:v>637</c:v>
                </c:pt>
                <c:pt idx="13">
                  <c:v>639</c:v>
                </c:pt>
                <c:pt idx="14">
                  <c:v>638</c:v>
                </c:pt>
                <c:pt idx="15">
                  <c:v>638</c:v>
                </c:pt>
                <c:pt idx="16">
                  <c:v>640</c:v>
                </c:pt>
                <c:pt idx="17">
                  <c:v>639</c:v>
                </c:pt>
                <c:pt idx="18">
                  <c:v>639</c:v>
                </c:pt>
                <c:pt idx="19">
                  <c:v>639</c:v>
                </c:pt>
                <c:pt idx="20">
                  <c:v>639</c:v>
                </c:pt>
                <c:pt idx="21">
                  <c:v>639</c:v>
                </c:pt>
                <c:pt idx="22">
                  <c:v>639</c:v>
                </c:pt>
                <c:pt idx="23">
                  <c:v>638</c:v>
                </c:pt>
                <c:pt idx="24">
                  <c:v>640</c:v>
                </c:pt>
                <c:pt idx="25">
                  <c:v>640</c:v>
                </c:pt>
                <c:pt idx="26">
                  <c:v>638</c:v>
                </c:pt>
                <c:pt idx="27">
                  <c:v>639</c:v>
                </c:pt>
                <c:pt idx="28">
                  <c:v>640</c:v>
                </c:pt>
                <c:pt idx="29">
                  <c:v>638</c:v>
                </c:pt>
                <c:pt idx="30">
                  <c:v>639</c:v>
                </c:pt>
                <c:pt idx="31">
                  <c:v>639</c:v>
                </c:pt>
                <c:pt idx="32">
                  <c:v>639</c:v>
                </c:pt>
                <c:pt idx="33">
                  <c:v>639</c:v>
                </c:pt>
                <c:pt idx="34">
                  <c:v>638</c:v>
                </c:pt>
                <c:pt idx="35">
                  <c:v>640</c:v>
                </c:pt>
                <c:pt idx="36">
                  <c:v>639</c:v>
                </c:pt>
                <c:pt idx="37">
                  <c:v>639</c:v>
                </c:pt>
                <c:pt idx="38">
                  <c:v>640</c:v>
                </c:pt>
                <c:pt idx="39">
                  <c:v>639</c:v>
                </c:pt>
                <c:pt idx="40">
                  <c:v>639</c:v>
                </c:pt>
                <c:pt idx="41">
                  <c:v>640</c:v>
                </c:pt>
                <c:pt idx="42">
                  <c:v>639</c:v>
                </c:pt>
                <c:pt idx="43">
                  <c:v>640</c:v>
                </c:pt>
                <c:pt idx="44">
                  <c:v>640</c:v>
                </c:pt>
                <c:pt idx="45">
                  <c:v>639</c:v>
                </c:pt>
                <c:pt idx="46">
                  <c:v>641</c:v>
                </c:pt>
                <c:pt idx="47">
                  <c:v>640</c:v>
                </c:pt>
                <c:pt idx="48">
                  <c:v>641</c:v>
                </c:pt>
                <c:pt idx="49">
                  <c:v>642</c:v>
                </c:pt>
                <c:pt idx="50">
                  <c:v>640</c:v>
                </c:pt>
                <c:pt idx="51">
                  <c:v>640</c:v>
                </c:pt>
                <c:pt idx="52">
                  <c:v>642</c:v>
                </c:pt>
                <c:pt idx="53">
                  <c:v>641</c:v>
                </c:pt>
                <c:pt idx="54">
                  <c:v>641</c:v>
                </c:pt>
                <c:pt idx="55">
                  <c:v>641</c:v>
                </c:pt>
                <c:pt idx="56">
                  <c:v>642</c:v>
                </c:pt>
                <c:pt idx="57">
                  <c:v>642</c:v>
                </c:pt>
                <c:pt idx="58">
                  <c:v>640</c:v>
                </c:pt>
                <c:pt idx="59">
                  <c:v>641</c:v>
                </c:pt>
                <c:pt idx="60">
                  <c:v>641</c:v>
                </c:pt>
                <c:pt idx="61">
                  <c:v>639</c:v>
                </c:pt>
                <c:pt idx="62">
                  <c:v>641</c:v>
                </c:pt>
                <c:pt idx="63">
                  <c:v>640</c:v>
                </c:pt>
                <c:pt idx="64">
                  <c:v>640</c:v>
                </c:pt>
                <c:pt idx="65">
                  <c:v>640</c:v>
                </c:pt>
                <c:pt idx="66">
                  <c:v>640</c:v>
                </c:pt>
                <c:pt idx="67">
                  <c:v>641</c:v>
                </c:pt>
                <c:pt idx="68">
                  <c:v>641</c:v>
                </c:pt>
                <c:pt idx="69">
                  <c:v>641</c:v>
                </c:pt>
                <c:pt idx="70">
                  <c:v>641</c:v>
                </c:pt>
                <c:pt idx="71">
                  <c:v>641</c:v>
                </c:pt>
                <c:pt idx="72">
                  <c:v>641</c:v>
                </c:pt>
                <c:pt idx="73">
                  <c:v>642</c:v>
                </c:pt>
                <c:pt idx="74">
                  <c:v>640</c:v>
                </c:pt>
                <c:pt idx="75">
                  <c:v>641</c:v>
                </c:pt>
                <c:pt idx="76">
                  <c:v>640</c:v>
                </c:pt>
                <c:pt idx="77">
                  <c:v>641</c:v>
                </c:pt>
                <c:pt idx="78">
                  <c:v>641</c:v>
                </c:pt>
                <c:pt idx="79">
                  <c:v>641</c:v>
                </c:pt>
                <c:pt idx="80">
                  <c:v>642</c:v>
                </c:pt>
                <c:pt idx="81">
                  <c:v>641</c:v>
                </c:pt>
                <c:pt idx="82">
                  <c:v>640</c:v>
                </c:pt>
                <c:pt idx="83">
                  <c:v>641</c:v>
                </c:pt>
                <c:pt idx="84">
                  <c:v>641</c:v>
                </c:pt>
                <c:pt idx="85">
                  <c:v>640</c:v>
                </c:pt>
                <c:pt idx="86">
                  <c:v>641</c:v>
                </c:pt>
                <c:pt idx="87">
                  <c:v>641</c:v>
                </c:pt>
                <c:pt idx="88">
                  <c:v>641</c:v>
                </c:pt>
                <c:pt idx="89">
                  <c:v>641</c:v>
                </c:pt>
                <c:pt idx="90">
                  <c:v>640</c:v>
                </c:pt>
                <c:pt idx="91">
                  <c:v>641</c:v>
                </c:pt>
                <c:pt idx="92">
                  <c:v>641</c:v>
                </c:pt>
                <c:pt idx="93">
                  <c:v>640</c:v>
                </c:pt>
                <c:pt idx="94">
                  <c:v>642</c:v>
                </c:pt>
                <c:pt idx="95">
                  <c:v>641</c:v>
                </c:pt>
                <c:pt idx="96">
                  <c:v>640</c:v>
                </c:pt>
                <c:pt idx="97">
                  <c:v>642</c:v>
                </c:pt>
                <c:pt idx="98">
                  <c:v>641</c:v>
                </c:pt>
                <c:pt idx="99">
                  <c:v>641</c:v>
                </c:pt>
                <c:pt idx="100">
                  <c:v>642</c:v>
                </c:pt>
                <c:pt idx="101">
                  <c:v>640</c:v>
                </c:pt>
                <c:pt idx="102">
                  <c:v>642</c:v>
                </c:pt>
                <c:pt idx="103">
                  <c:v>641</c:v>
                </c:pt>
                <c:pt idx="104">
                  <c:v>641</c:v>
                </c:pt>
                <c:pt idx="105">
                  <c:v>641</c:v>
                </c:pt>
                <c:pt idx="106">
                  <c:v>640</c:v>
                </c:pt>
                <c:pt idx="107">
                  <c:v>639</c:v>
                </c:pt>
                <c:pt idx="108">
                  <c:v>642</c:v>
                </c:pt>
                <c:pt idx="109">
                  <c:v>640</c:v>
                </c:pt>
                <c:pt idx="110">
                  <c:v>641</c:v>
                </c:pt>
                <c:pt idx="111">
                  <c:v>641</c:v>
                </c:pt>
                <c:pt idx="112">
                  <c:v>641</c:v>
                </c:pt>
                <c:pt idx="113">
                  <c:v>641</c:v>
                </c:pt>
                <c:pt idx="114">
                  <c:v>641</c:v>
                </c:pt>
                <c:pt idx="115">
                  <c:v>642</c:v>
                </c:pt>
                <c:pt idx="116">
                  <c:v>640</c:v>
                </c:pt>
                <c:pt idx="117">
                  <c:v>638</c:v>
                </c:pt>
                <c:pt idx="118">
                  <c:v>638</c:v>
                </c:pt>
                <c:pt idx="119">
                  <c:v>637</c:v>
                </c:pt>
                <c:pt idx="120">
                  <c:v>636</c:v>
                </c:pt>
                <c:pt idx="121">
                  <c:v>633</c:v>
                </c:pt>
                <c:pt idx="122">
                  <c:v>634</c:v>
                </c:pt>
                <c:pt idx="123">
                  <c:v>634</c:v>
                </c:pt>
                <c:pt idx="124">
                  <c:v>633</c:v>
                </c:pt>
                <c:pt idx="125">
                  <c:v>632</c:v>
                </c:pt>
                <c:pt idx="126">
                  <c:v>633</c:v>
                </c:pt>
                <c:pt idx="127">
                  <c:v>632</c:v>
                </c:pt>
                <c:pt idx="128">
                  <c:v>631</c:v>
                </c:pt>
                <c:pt idx="129">
                  <c:v>632</c:v>
                </c:pt>
                <c:pt idx="130">
                  <c:v>630</c:v>
                </c:pt>
                <c:pt idx="131">
                  <c:v>631</c:v>
                </c:pt>
                <c:pt idx="132">
                  <c:v>631</c:v>
                </c:pt>
                <c:pt idx="133">
                  <c:v>630</c:v>
                </c:pt>
                <c:pt idx="134">
                  <c:v>630</c:v>
                </c:pt>
                <c:pt idx="135">
                  <c:v>631</c:v>
                </c:pt>
                <c:pt idx="136">
                  <c:v>630</c:v>
                </c:pt>
                <c:pt idx="137">
                  <c:v>631</c:v>
                </c:pt>
                <c:pt idx="138">
                  <c:v>628</c:v>
                </c:pt>
                <c:pt idx="139">
                  <c:v>631</c:v>
                </c:pt>
                <c:pt idx="140">
                  <c:v>631</c:v>
                </c:pt>
                <c:pt idx="141">
                  <c:v>629</c:v>
                </c:pt>
                <c:pt idx="142">
                  <c:v>631</c:v>
                </c:pt>
                <c:pt idx="143">
                  <c:v>631</c:v>
                </c:pt>
                <c:pt idx="144">
                  <c:v>630</c:v>
                </c:pt>
                <c:pt idx="145">
                  <c:v>629</c:v>
                </c:pt>
                <c:pt idx="146">
                  <c:v>629</c:v>
                </c:pt>
                <c:pt idx="147">
                  <c:v>629</c:v>
                </c:pt>
                <c:pt idx="148">
                  <c:v>629</c:v>
                </c:pt>
                <c:pt idx="149">
                  <c:v>626</c:v>
                </c:pt>
                <c:pt idx="150">
                  <c:v>628</c:v>
                </c:pt>
                <c:pt idx="151">
                  <c:v>628</c:v>
                </c:pt>
                <c:pt idx="152">
                  <c:v>625</c:v>
                </c:pt>
                <c:pt idx="153">
                  <c:v>626</c:v>
                </c:pt>
                <c:pt idx="154">
                  <c:v>625</c:v>
                </c:pt>
                <c:pt idx="155">
                  <c:v>625</c:v>
                </c:pt>
                <c:pt idx="156">
                  <c:v>625</c:v>
                </c:pt>
                <c:pt idx="157">
                  <c:v>624</c:v>
                </c:pt>
                <c:pt idx="158">
                  <c:v>623</c:v>
                </c:pt>
                <c:pt idx="159">
                  <c:v>624</c:v>
                </c:pt>
                <c:pt idx="160">
                  <c:v>623</c:v>
                </c:pt>
                <c:pt idx="161">
                  <c:v>624</c:v>
                </c:pt>
                <c:pt idx="162">
                  <c:v>624</c:v>
                </c:pt>
                <c:pt idx="163">
                  <c:v>623</c:v>
                </c:pt>
                <c:pt idx="164">
                  <c:v>624</c:v>
                </c:pt>
                <c:pt idx="165">
                  <c:v>623</c:v>
                </c:pt>
                <c:pt idx="166">
                  <c:v>624</c:v>
                </c:pt>
                <c:pt idx="167">
                  <c:v>624</c:v>
                </c:pt>
                <c:pt idx="168">
                  <c:v>624</c:v>
                </c:pt>
                <c:pt idx="169">
                  <c:v>623</c:v>
                </c:pt>
                <c:pt idx="170">
                  <c:v>624</c:v>
                </c:pt>
                <c:pt idx="171">
                  <c:v>625</c:v>
                </c:pt>
                <c:pt idx="172">
                  <c:v>625</c:v>
                </c:pt>
                <c:pt idx="173">
                  <c:v>623</c:v>
                </c:pt>
                <c:pt idx="174">
                  <c:v>625</c:v>
                </c:pt>
                <c:pt idx="175">
                  <c:v>625</c:v>
                </c:pt>
                <c:pt idx="176">
                  <c:v>624</c:v>
                </c:pt>
                <c:pt idx="177">
                  <c:v>624</c:v>
                </c:pt>
                <c:pt idx="178">
                  <c:v>625</c:v>
                </c:pt>
                <c:pt idx="179">
                  <c:v>625</c:v>
                </c:pt>
                <c:pt idx="180">
                  <c:v>625</c:v>
                </c:pt>
                <c:pt idx="181">
                  <c:v>624</c:v>
                </c:pt>
                <c:pt idx="182">
                  <c:v>625</c:v>
                </c:pt>
                <c:pt idx="183">
                  <c:v>624</c:v>
                </c:pt>
                <c:pt idx="184">
                  <c:v>624</c:v>
                </c:pt>
                <c:pt idx="185">
                  <c:v>626</c:v>
                </c:pt>
                <c:pt idx="186">
                  <c:v>625</c:v>
                </c:pt>
                <c:pt idx="187">
                  <c:v>625</c:v>
                </c:pt>
                <c:pt idx="188">
                  <c:v>626</c:v>
                </c:pt>
                <c:pt idx="189">
                  <c:v>625</c:v>
                </c:pt>
                <c:pt idx="190">
                  <c:v>625</c:v>
                </c:pt>
                <c:pt idx="191">
                  <c:v>626</c:v>
                </c:pt>
                <c:pt idx="192">
                  <c:v>626</c:v>
                </c:pt>
                <c:pt idx="193">
                  <c:v>627</c:v>
                </c:pt>
                <c:pt idx="194">
                  <c:v>626</c:v>
                </c:pt>
                <c:pt idx="195">
                  <c:v>627</c:v>
                </c:pt>
                <c:pt idx="196">
                  <c:v>630</c:v>
                </c:pt>
                <c:pt idx="197">
                  <c:v>631</c:v>
                </c:pt>
                <c:pt idx="198">
                  <c:v>633</c:v>
                </c:pt>
                <c:pt idx="199">
                  <c:v>635</c:v>
                </c:pt>
                <c:pt idx="200">
                  <c:v>634</c:v>
                </c:pt>
                <c:pt idx="201">
                  <c:v>636</c:v>
                </c:pt>
                <c:pt idx="202">
                  <c:v>638</c:v>
                </c:pt>
                <c:pt idx="203">
                  <c:v>636</c:v>
                </c:pt>
                <c:pt idx="204">
                  <c:v>636</c:v>
                </c:pt>
                <c:pt idx="205">
                  <c:v>635</c:v>
                </c:pt>
                <c:pt idx="206">
                  <c:v>636</c:v>
                </c:pt>
                <c:pt idx="207">
                  <c:v>636</c:v>
                </c:pt>
                <c:pt idx="208">
                  <c:v>635</c:v>
                </c:pt>
                <c:pt idx="209">
                  <c:v>636</c:v>
                </c:pt>
                <c:pt idx="210">
                  <c:v>637</c:v>
                </c:pt>
                <c:pt idx="211">
                  <c:v>636</c:v>
                </c:pt>
                <c:pt idx="212">
                  <c:v>636</c:v>
                </c:pt>
                <c:pt idx="213">
                  <c:v>637</c:v>
                </c:pt>
                <c:pt idx="214">
                  <c:v>636</c:v>
                </c:pt>
                <c:pt idx="215">
                  <c:v>637</c:v>
                </c:pt>
                <c:pt idx="216">
                  <c:v>636</c:v>
                </c:pt>
                <c:pt idx="217">
                  <c:v>637</c:v>
                </c:pt>
                <c:pt idx="218">
                  <c:v>636</c:v>
                </c:pt>
                <c:pt idx="219">
                  <c:v>637</c:v>
                </c:pt>
                <c:pt idx="220">
                  <c:v>637</c:v>
                </c:pt>
                <c:pt idx="221">
                  <c:v>636</c:v>
                </c:pt>
                <c:pt idx="222">
                  <c:v>637</c:v>
                </c:pt>
                <c:pt idx="223">
                  <c:v>638</c:v>
                </c:pt>
                <c:pt idx="224">
                  <c:v>637</c:v>
                </c:pt>
                <c:pt idx="225">
                  <c:v>637</c:v>
                </c:pt>
                <c:pt idx="226">
                  <c:v>637</c:v>
                </c:pt>
                <c:pt idx="227">
                  <c:v>637</c:v>
                </c:pt>
                <c:pt idx="228">
                  <c:v>637</c:v>
                </c:pt>
                <c:pt idx="229">
                  <c:v>636</c:v>
                </c:pt>
                <c:pt idx="230">
                  <c:v>638</c:v>
                </c:pt>
                <c:pt idx="231">
                  <c:v>638</c:v>
                </c:pt>
                <c:pt idx="232">
                  <c:v>637</c:v>
                </c:pt>
                <c:pt idx="233">
                  <c:v>638</c:v>
                </c:pt>
                <c:pt idx="234">
                  <c:v>638</c:v>
                </c:pt>
                <c:pt idx="235">
                  <c:v>637</c:v>
                </c:pt>
                <c:pt idx="236">
                  <c:v>638</c:v>
                </c:pt>
                <c:pt idx="237">
                  <c:v>637</c:v>
                </c:pt>
                <c:pt idx="238">
                  <c:v>638</c:v>
                </c:pt>
                <c:pt idx="239">
                  <c:v>638</c:v>
                </c:pt>
                <c:pt idx="240">
                  <c:v>637</c:v>
                </c:pt>
                <c:pt idx="241">
                  <c:v>638</c:v>
                </c:pt>
                <c:pt idx="242">
                  <c:v>636</c:v>
                </c:pt>
                <c:pt idx="243">
                  <c:v>637</c:v>
                </c:pt>
                <c:pt idx="244">
                  <c:v>639</c:v>
                </c:pt>
                <c:pt idx="245">
                  <c:v>637</c:v>
                </c:pt>
                <c:pt idx="246">
                  <c:v>638</c:v>
                </c:pt>
                <c:pt idx="247">
                  <c:v>638</c:v>
                </c:pt>
                <c:pt idx="248">
                  <c:v>637</c:v>
                </c:pt>
                <c:pt idx="249">
                  <c:v>638</c:v>
                </c:pt>
                <c:pt idx="250">
                  <c:v>638</c:v>
                </c:pt>
                <c:pt idx="251">
                  <c:v>637</c:v>
                </c:pt>
                <c:pt idx="252">
                  <c:v>638</c:v>
                </c:pt>
                <c:pt idx="253">
                  <c:v>635</c:v>
                </c:pt>
                <c:pt idx="254">
                  <c:v>638</c:v>
                </c:pt>
                <c:pt idx="255">
                  <c:v>638</c:v>
                </c:pt>
                <c:pt idx="256">
                  <c:v>637</c:v>
                </c:pt>
                <c:pt idx="257">
                  <c:v>638</c:v>
                </c:pt>
                <c:pt idx="258">
                  <c:v>639</c:v>
                </c:pt>
                <c:pt idx="259">
                  <c:v>637</c:v>
                </c:pt>
                <c:pt idx="260">
                  <c:v>637</c:v>
                </c:pt>
                <c:pt idx="261">
                  <c:v>638</c:v>
                </c:pt>
                <c:pt idx="262">
                  <c:v>637</c:v>
                </c:pt>
                <c:pt idx="263">
                  <c:v>638</c:v>
                </c:pt>
                <c:pt idx="264">
                  <c:v>638</c:v>
                </c:pt>
                <c:pt idx="265">
                  <c:v>639</c:v>
                </c:pt>
                <c:pt idx="266">
                  <c:v>638</c:v>
                </c:pt>
                <c:pt idx="267">
                  <c:v>637</c:v>
                </c:pt>
                <c:pt idx="268">
                  <c:v>638</c:v>
                </c:pt>
                <c:pt idx="269">
                  <c:v>638</c:v>
                </c:pt>
                <c:pt idx="270">
                  <c:v>638</c:v>
                </c:pt>
                <c:pt idx="271">
                  <c:v>639</c:v>
                </c:pt>
                <c:pt idx="272">
                  <c:v>638</c:v>
                </c:pt>
                <c:pt idx="273">
                  <c:v>637</c:v>
                </c:pt>
                <c:pt idx="274">
                  <c:v>638</c:v>
                </c:pt>
                <c:pt idx="275">
                  <c:v>639</c:v>
                </c:pt>
                <c:pt idx="276">
                  <c:v>638</c:v>
                </c:pt>
                <c:pt idx="277">
                  <c:v>638</c:v>
                </c:pt>
                <c:pt idx="278">
                  <c:v>638</c:v>
                </c:pt>
                <c:pt idx="279">
                  <c:v>639</c:v>
                </c:pt>
                <c:pt idx="280">
                  <c:v>637</c:v>
                </c:pt>
                <c:pt idx="281">
                  <c:v>638</c:v>
                </c:pt>
                <c:pt idx="282">
                  <c:v>638</c:v>
                </c:pt>
                <c:pt idx="283">
                  <c:v>637</c:v>
                </c:pt>
                <c:pt idx="284">
                  <c:v>638</c:v>
                </c:pt>
                <c:pt idx="285">
                  <c:v>638</c:v>
                </c:pt>
                <c:pt idx="286">
                  <c:v>639</c:v>
                </c:pt>
                <c:pt idx="287">
                  <c:v>637</c:v>
                </c:pt>
                <c:pt idx="288">
                  <c:v>637</c:v>
                </c:pt>
                <c:pt idx="289">
                  <c:v>639</c:v>
                </c:pt>
                <c:pt idx="290">
                  <c:v>638</c:v>
                </c:pt>
                <c:pt idx="291">
                  <c:v>637</c:v>
                </c:pt>
                <c:pt idx="292">
                  <c:v>639</c:v>
                </c:pt>
                <c:pt idx="293">
                  <c:v>637</c:v>
                </c:pt>
                <c:pt idx="294">
                  <c:v>638</c:v>
                </c:pt>
                <c:pt idx="295">
                  <c:v>639</c:v>
                </c:pt>
                <c:pt idx="296">
                  <c:v>638</c:v>
                </c:pt>
                <c:pt idx="297">
                  <c:v>639</c:v>
                </c:pt>
                <c:pt idx="298">
                  <c:v>638</c:v>
                </c:pt>
                <c:pt idx="299">
                  <c:v>638</c:v>
                </c:pt>
                <c:pt idx="300">
                  <c:v>639</c:v>
                </c:pt>
                <c:pt idx="301">
                  <c:v>638</c:v>
                </c:pt>
                <c:pt idx="302">
                  <c:v>638</c:v>
                </c:pt>
                <c:pt idx="303">
                  <c:v>639</c:v>
                </c:pt>
                <c:pt idx="304">
                  <c:v>637</c:v>
                </c:pt>
                <c:pt idx="305">
                  <c:v>638</c:v>
                </c:pt>
                <c:pt idx="306">
                  <c:v>640</c:v>
                </c:pt>
                <c:pt idx="307">
                  <c:v>638</c:v>
                </c:pt>
                <c:pt idx="308">
                  <c:v>638</c:v>
                </c:pt>
                <c:pt idx="309">
                  <c:v>638</c:v>
                </c:pt>
                <c:pt idx="310">
                  <c:v>639</c:v>
                </c:pt>
                <c:pt idx="311">
                  <c:v>637</c:v>
                </c:pt>
                <c:pt idx="312">
                  <c:v>637</c:v>
                </c:pt>
                <c:pt idx="313">
                  <c:v>639</c:v>
                </c:pt>
                <c:pt idx="314">
                  <c:v>638</c:v>
                </c:pt>
                <c:pt idx="315">
                  <c:v>637</c:v>
                </c:pt>
                <c:pt idx="316">
                  <c:v>639</c:v>
                </c:pt>
                <c:pt idx="317">
                  <c:v>640</c:v>
                </c:pt>
                <c:pt idx="318">
                  <c:v>638</c:v>
                </c:pt>
                <c:pt idx="319">
                  <c:v>639</c:v>
                </c:pt>
                <c:pt idx="320">
                  <c:v>638</c:v>
                </c:pt>
                <c:pt idx="321">
                  <c:v>639</c:v>
                </c:pt>
                <c:pt idx="322">
                  <c:v>638</c:v>
                </c:pt>
                <c:pt idx="323">
                  <c:v>639</c:v>
                </c:pt>
                <c:pt idx="324">
                  <c:v>638</c:v>
                </c:pt>
                <c:pt idx="325">
                  <c:v>638</c:v>
                </c:pt>
                <c:pt idx="326">
                  <c:v>639</c:v>
                </c:pt>
                <c:pt idx="327">
                  <c:v>639</c:v>
                </c:pt>
                <c:pt idx="328">
                  <c:v>638</c:v>
                </c:pt>
                <c:pt idx="329">
                  <c:v>638</c:v>
                </c:pt>
                <c:pt idx="330">
                  <c:v>639</c:v>
                </c:pt>
                <c:pt idx="331">
                  <c:v>638</c:v>
                </c:pt>
                <c:pt idx="332">
                  <c:v>639</c:v>
                </c:pt>
                <c:pt idx="333">
                  <c:v>638</c:v>
                </c:pt>
                <c:pt idx="334">
                  <c:v>639</c:v>
                </c:pt>
                <c:pt idx="335">
                  <c:v>637</c:v>
                </c:pt>
                <c:pt idx="336">
                  <c:v>638</c:v>
                </c:pt>
                <c:pt idx="337">
                  <c:v>640</c:v>
                </c:pt>
                <c:pt idx="338">
                  <c:v>639</c:v>
                </c:pt>
                <c:pt idx="339">
                  <c:v>637</c:v>
                </c:pt>
                <c:pt idx="340">
                  <c:v>637</c:v>
                </c:pt>
                <c:pt idx="341">
                  <c:v>634</c:v>
                </c:pt>
                <c:pt idx="342">
                  <c:v>632</c:v>
                </c:pt>
                <c:pt idx="343">
                  <c:v>633</c:v>
                </c:pt>
                <c:pt idx="344">
                  <c:v>632</c:v>
                </c:pt>
                <c:pt idx="345">
                  <c:v>633</c:v>
                </c:pt>
                <c:pt idx="346">
                  <c:v>631</c:v>
                </c:pt>
                <c:pt idx="347">
                  <c:v>631</c:v>
                </c:pt>
                <c:pt idx="348">
                  <c:v>633</c:v>
                </c:pt>
                <c:pt idx="349">
                  <c:v>631</c:v>
                </c:pt>
                <c:pt idx="350">
                  <c:v>629</c:v>
                </c:pt>
                <c:pt idx="351">
                  <c:v>631</c:v>
                </c:pt>
                <c:pt idx="352">
                  <c:v>630</c:v>
                </c:pt>
                <c:pt idx="353">
                  <c:v>630</c:v>
                </c:pt>
                <c:pt idx="354">
                  <c:v>631</c:v>
                </c:pt>
                <c:pt idx="355">
                  <c:v>628</c:v>
                </c:pt>
                <c:pt idx="356">
                  <c:v>630</c:v>
                </c:pt>
                <c:pt idx="357">
                  <c:v>630</c:v>
                </c:pt>
                <c:pt idx="358">
                  <c:v>629</c:v>
                </c:pt>
                <c:pt idx="359">
                  <c:v>629</c:v>
                </c:pt>
                <c:pt idx="360">
                  <c:v>627</c:v>
                </c:pt>
                <c:pt idx="361">
                  <c:v>629</c:v>
                </c:pt>
                <c:pt idx="362">
                  <c:v>629</c:v>
                </c:pt>
                <c:pt idx="363">
                  <c:v>627</c:v>
                </c:pt>
                <c:pt idx="364">
                  <c:v>629</c:v>
                </c:pt>
                <c:pt idx="365">
                  <c:v>629</c:v>
                </c:pt>
                <c:pt idx="366">
                  <c:v>627</c:v>
                </c:pt>
                <c:pt idx="367">
                  <c:v>629</c:v>
                </c:pt>
                <c:pt idx="368">
                  <c:v>630</c:v>
                </c:pt>
                <c:pt idx="369">
                  <c:v>630</c:v>
                </c:pt>
                <c:pt idx="370">
                  <c:v>629</c:v>
                </c:pt>
                <c:pt idx="371">
                  <c:v>630</c:v>
                </c:pt>
                <c:pt idx="372">
                  <c:v>631</c:v>
                </c:pt>
                <c:pt idx="373">
                  <c:v>630</c:v>
                </c:pt>
                <c:pt idx="374">
                  <c:v>630</c:v>
                </c:pt>
                <c:pt idx="375">
                  <c:v>632</c:v>
                </c:pt>
                <c:pt idx="376">
                  <c:v>631</c:v>
                </c:pt>
                <c:pt idx="377">
                  <c:v>631</c:v>
                </c:pt>
                <c:pt idx="378">
                  <c:v>632</c:v>
                </c:pt>
                <c:pt idx="379">
                  <c:v>633</c:v>
                </c:pt>
                <c:pt idx="380">
                  <c:v>632</c:v>
                </c:pt>
                <c:pt idx="381">
                  <c:v>632</c:v>
                </c:pt>
                <c:pt idx="382">
                  <c:v>632</c:v>
                </c:pt>
                <c:pt idx="383">
                  <c:v>633</c:v>
                </c:pt>
                <c:pt idx="384">
                  <c:v>633</c:v>
                </c:pt>
                <c:pt idx="385">
                  <c:v>633</c:v>
                </c:pt>
                <c:pt idx="386">
                  <c:v>632</c:v>
                </c:pt>
                <c:pt idx="387">
                  <c:v>632</c:v>
                </c:pt>
                <c:pt idx="388">
                  <c:v>634</c:v>
                </c:pt>
                <c:pt idx="389">
                  <c:v>633</c:v>
                </c:pt>
                <c:pt idx="390">
                  <c:v>632</c:v>
                </c:pt>
                <c:pt idx="391">
                  <c:v>633</c:v>
                </c:pt>
                <c:pt idx="392">
                  <c:v>633</c:v>
                </c:pt>
                <c:pt idx="393">
                  <c:v>633</c:v>
                </c:pt>
                <c:pt idx="394">
                  <c:v>633</c:v>
                </c:pt>
                <c:pt idx="395">
                  <c:v>633</c:v>
                </c:pt>
                <c:pt idx="396">
                  <c:v>634</c:v>
                </c:pt>
                <c:pt idx="397">
                  <c:v>633</c:v>
                </c:pt>
                <c:pt idx="398">
                  <c:v>633</c:v>
                </c:pt>
                <c:pt idx="399">
                  <c:v>635</c:v>
                </c:pt>
                <c:pt idx="400">
                  <c:v>633</c:v>
                </c:pt>
                <c:pt idx="401">
                  <c:v>633</c:v>
                </c:pt>
                <c:pt idx="402">
                  <c:v>634</c:v>
                </c:pt>
                <c:pt idx="403">
                  <c:v>632</c:v>
                </c:pt>
                <c:pt idx="404">
                  <c:v>633</c:v>
                </c:pt>
                <c:pt idx="405">
                  <c:v>633</c:v>
                </c:pt>
                <c:pt idx="406">
                  <c:v>632</c:v>
                </c:pt>
                <c:pt idx="407">
                  <c:v>634</c:v>
                </c:pt>
                <c:pt idx="408">
                  <c:v>633</c:v>
                </c:pt>
                <c:pt idx="409">
                  <c:v>633</c:v>
                </c:pt>
                <c:pt idx="410">
                  <c:v>635</c:v>
                </c:pt>
                <c:pt idx="411">
                  <c:v>632</c:v>
                </c:pt>
                <c:pt idx="412">
                  <c:v>634</c:v>
                </c:pt>
                <c:pt idx="413">
                  <c:v>634</c:v>
                </c:pt>
                <c:pt idx="414">
                  <c:v>633</c:v>
                </c:pt>
                <c:pt idx="415">
                  <c:v>634</c:v>
                </c:pt>
                <c:pt idx="416">
                  <c:v>635</c:v>
                </c:pt>
                <c:pt idx="417">
                  <c:v>633</c:v>
                </c:pt>
                <c:pt idx="418">
                  <c:v>633</c:v>
                </c:pt>
                <c:pt idx="419">
                  <c:v>634</c:v>
                </c:pt>
                <c:pt idx="420">
                  <c:v>634</c:v>
                </c:pt>
                <c:pt idx="421">
                  <c:v>634</c:v>
                </c:pt>
                <c:pt idx="422">
                  <c:v>633</c:v>
                </c:pt>
                <c:pt idx="423">
                  <c:v>635</c:v>
                </c:pt>
                <c:pt idx="424">
                  <c:v>633</c:v>
                </c:pt>
                <c:pt idx="425">
                  <c:v>634</c:v>
                </c:pt>
                <c:pt idx="426">
                  <c:v>634</c:v>
                </c:pt>
                <c:pt idx="427">
                  <c:v>633</c:v>
                </c:pt>
                <c:pt idx="428">
                  <c:v>633</c:v>
                </c:pt>
                <c:pt idx="429">
                  <c:v>634</c:v>
                </c:pt>
                <c:pt idx="430">
                  <c:v>635</c:v>
                </c:pt>
                <c:pt idx="431">
                  <c:v>634</c:v>
                </c:pt>
                <c:pt idx="432">
                  <c:v>634</c:v>
                </c:pt>
                <c:pt idx="433">
                  <c:v>635</c:v>
                </c:pt>
                <c:pt idx="434">
                  <c:v>635</c:v>
                </c:pt>
                <c:pt idx="435">
                  <c:v>633</c:v>
                </c:pt>
                <c:pt idx="436">
                  <c:v>635</c:v>
                </c:pt>
                <c:pt idx="437">
                  <c:v>634</c:v>
                </c:pt>
                <c:pt idx="438">
                  <c:v>633</c:v>
                </c:pt>
                <c:pt idx="439">
                  <c:v>633</c:v>
                </c:pt>
                <c:pt idx="440">
                  <c:v>634</c:v>
                </c:pt>
                <c:pt idx="441">
                  <c:v>635</c:v>
                </c:pt>
                <c:pt idx="442">
                  <c:v>634</c:v>
                </c:pt>
                <c:pt idx="443">
                  <c:v>634</c:v>
                </c:pt>
                <c:pt idx="444">
                  <c:v>635</c:v>
                </c:pt>
                <c:pt idx="445">
                  <c:v>634</c:v>
                </c:pt>
                <c:pt idx="446">
                  <c:v>633</c:v>
                </c:pt>
                <c:pt idx="447">
                  <c:v>635</c:v>
                </c:pt>
                <c:pt idx="448">
                  <c:v>634</c:v>
                </c:pt>
                <c:pt idx="449">
                  <c:v>634</c:v>
                </c:pt>
                <c:pt idx="450">
                  <c:v>635</c:v>
                </c:pt>
                <c:pt idx="451">
                  <c:v>634</c:v>
                </c:pt>
                <c:pt idx="452">
                  <c:v>634</c:v>
                </c:pt>
                <c:pt idx="453">
                  <c:v>635</c:v>
                </c:pt>
                <c:pt idx="454">
                  <c:v>634</c:v>
                </c:pt>
                <c:pt idx="455">
                  <c:v>634</c:v>
                </c:pt>
                <c:pt idx="456">
                  <c:v>635</c:v>
                </c:pt>
                <c:pt idx="457">
                  <c:v>634</c:v>
                </c:pt>
                <c:pt idx="458">
                  <c:v>635</c:v>
                </c:pt>
                <c:pt idx="459">
                  <c:v>632</c:v>
                </c:pt>
                <c:pt idx="460">
                  <c:v>635</c:v>
                </c:pt>
                <c:pt idx="461">
                  <c:v>636</c:v>
                </c:pt>
                <c:pt idx="462">
                  <c:v>633</c:v>
                </c:pt>
                <c:pt idx="463">
                  <c:v>635</c:v>
                </c:pt>
                <c:pt idx="464">
                  <c:v>635</c:v>
                </c:pt>
                <c:pt idx="465">
                  <c:v>634</c:v>
                </c:pt>
                <c:pt idx="466">
                  <c:v>634</c:v>
                </c:pt>
                <c:pt idx="467">
                  <c:v>634</c:v>
                </c:pt>
                <c:pt idx="468">
                  <c:v>635</c:v>
                </c:pt>
                <c:pt idx="469">
                  <c:v>634</c:v>
                </c:pt>
                <c:pt idx="470">
                  <c:v>632</c:v>
                </c:pt>
                <c:pt idx="471">
                  <c:v>636</c:v>
                </c:pt>
                <c:pt idx="472">
                  <c:v>635</c:v>
                </c:pt>
                <c:pt idx="473">
                  <c:v>633</c:v>
                </c:pt>
                <c:pt idx="474">
                  <c:v>635</c:v>
                </c:pt>
                <c:pt idx="475">
                  <c:v>634</c:v>
                </c:pt>
                <c:pt idx="476">
                  <c:v>634</c:v>
                </c:pt>
                <c:pt idx="477">
                  <c:v>635</c:v>
                </c:pt>
                <c:pt idx="478">
                  <c:v>634</c:v>
                </c:pt>
                <c:pt idx="479">
                  <c:v>634</c:v>
                </c:pt>
                <c:pt idx="480">
                  <c:v>634</c:v>
                </c:pt>
                <c:pt idx="481">
                  <c:v>634</c:v>
                </c:pt>
                <c:pt idx="482">
                  <c:v>636</c:v>
                </c:pt>
                <c:pt idx="483">
                  <c:v>635</c:v>
                </c:pt>
                <c:pt idx="484">
                  <c:v>635</c:v>
                </c:pt>
                <c:pt idx="485">
                  <c:v>636</c:v>
                </c:pt>
                <c:pt idx="486">
                  <c:v>634</c:v>
                </c:pt>
                <c:pt idx="487">
                  <c:v>635</c:v>
                </c:pt>
                <c:pt idx="488">
                  <c:v>636</c:v>
                </c:pt>
                <c:pt idx="489">
                  <c:v>635</c:v>
                </c:pt>
                <c:pt idx="490">
                  <c:v>633</c:v>
                </c:pt>
                <c:pt idx="491">
                  <c:v>635</c:v>
                </c:pt>
                <c:pt idx="492">
                  <c:v>636</c:v>
                </c:pt>
                <c:pt idx="493">
                  <c:v>634</c:v>
                </c:pt>
                <c:pt idx="494">
                  <c:v>634</c:v>
                </c:pt>
                <c:pt idx="495">
                  <c:v>635</c:v>
                </c:pt>
                <c:pt idx="496">
                  <c:v>635</c:v>
                </c:pt>
                <c:pt idx="497">
                  <c:v>634</c:v>
                </c:pt>
                <c:pt idx="498">
                  <c:v>635</c:v>
                </c:pt>
                <c:pt idx="499">
                  <c:v>634</c:v>
                </c:pt>
                <c:pt idx="500">
                  <c:v>635</c:v>
                </c:pt>
                <c:pt idx="501">
                  <c:v>634</c:v>
                </c:pt>
                <c:pt idx="502">
                  <c:v>634</c:v>
                </c:pt>
                <c:pt idx="503">
                  <c:v>635</c:v>
                </c:pt>
                <c:pt idx="504">
                  <c:v>634</c:v>
                </c:pt>
                <c:pt idx="505">
                  <c:v>634</c:v>
                </c:pt>
                <c:pt idx="506">
                  <c:v>635</c:v>
                </c:pt>
                <c:pt idx="507">
                  <c:v>634</c:v>
                </c:pt>
                <c:pt idx="508">
                  <c:v>635</c:v>
                </c:pt>
                <c:pt idx="509">
                  <c:v>636</c:v>
                </c:pt>
                <c:pt idx="510">
                  <c:v>634</c:v>
                </c:pt>
                <c:pt idx="511">
                  <c:v>634</c:v>
                </c:pt>
                <c:pt idx="512">
                  <c:v>635</c:v>
                </c:pt>
                <c:pt idx="513">
                  <c:v>634</c:v>
                </c:pt>
                <c:pt idx="514">
                  <c:v>635</c:v>
                </c:pt>
                <c:pt idx="515">
                  <c:v>635</c:v>
                </c:pt>
                <c:pt idx="516">
                  <c:v>635</c:v>
                </c:pt>
                <c:pt idx="517">
                  <c:v>635</c:v>
                </c:pt>
                <c:pt idx="518">
                  <c:v>634</c:v>
                </c:pt>
                <c:pt idx="519">
                  <c:v>635</c:v>
                </c:pt>
                <c:pt idx="520">
                  <c:v>635</c:v>
                </c:pt>
                <c:pt idx="521">
                  <c:v>633</c:v>
                </c:pt>
                <c:pt idx="522">
                  <c:v>636</c:v>
                </c:pt>
                <c:pt idx="523">
                  <c:v>636</c:v>
                </c:pt>
                <c:pt idx="524">
                  <c:v>636</c:v>
                </c:pt>
                <c:pt idx="525">
                  <c:v>636</c:v>
                </c:pt>
                <c:pt idx="526">
                  <c:v>635</c:v>
                </c:pt>
                <c:pt idx="527">
                  <c:v>636</c:v>
                </c:pt>
                <c:pt idx="528">
                  <c:v>635</c:v>
                </c:pt>
                <c:pt idx="529">
                  <c:v>635</c:v>
                </c:pt>
                <c:pt idx="530">
                  <c:v>637</c:v>
                </c:pt>
                <c:pt idx="531">
                  <c:v>635</c:v>
                </c:pt>
                <c:pt idx="532">
                  <c:v>635</c:v>
                </c:pt>
                <c:pt idx="533">
                  <c:v>636</c:v>
                </c:pt>
                <c:pt idx="534">
                  <c:v>636</c:v>
                </c:pt>
                <c:pt idx="535">
                  <c:v>635</c:v>
                </c:pt>
                <c:pt idx="536">
                  <c:v>636</c:v>
                </c:pt>
                <c:pt idx="537">
                  <c:v>636</c:v>
                </c:pt>
                <c:pt idx="538">
                  <c:v>636</c:v>
                </c:pt>
                <c:pt idx="539">
                  <c:v>636</c:v>
                </c:pt>
                <c:pt idx="540">
                  <c:v>636</c:v>
                </c:pt>
                <c:pt idx="541">
                  <c:v>636</c:v>
                </c:pt>
                <c:pt idx="542">
                  <c:v>635</c:v>
                </c:pt>
                <c:pt idx="543">
                  <c:v>636</c:v>
                </c:pt>
                <c:pt idx="544">
                  <c:v>636</c:v>
                </c:pt>
                <c:pt idx="545">
                  <c:v>635</c:v>
                </c:pt>
                <c:pt idx="546">
                  <c:v>636</c:v>
                </c:pt>
                <c:pt idx="547">
                  <c:v>637</c:v>
                </c:pt>
                <c:pt idx="548">
                  <c:v>636</c:v>
                </c:pt>
                <c:pt idx="549">
                  <c:v>636</c:v>
                </c:pt>
                <c:pt idx="550">
                  <c:v>635</c:v>
                </c:pt>
                <c:pt idx="551">
                  <c:v>637</c:v>
                </c:pt>
                <c:pt idx="552">
                  <c:v>634</c:v>
                </c:pt>
                <c:pt idx="553">
                  <c:v>635</c:v>
                </c:pt>
                <c:pt idx="554">
                  <c:v>636</c:v>
                </c:pt>
                <c:pt idx="555">
                  <c:v>636</c:v>
                </c:pt>
                <c:pt idx="556">
                  <c:v>636</c:v>
                </c:pt>
                <c:pt idx="557">
                  <c:v>637</c:v>
                </c:pt>
                <c:pt idx="558">
                  <c:v>636</c:v>
                </c:pt>
                <c:pt idx="559">
                  <c:v>636</c:v>
                </c:pt>
                <c:pt idx="560">
                  <c:v>637</c:v>
                </c:pt>
                <c:pt idx="561">
                  <c:v>635</c:v>
                </c:pt>
                <c:pt idx="562">
                  <c:v>636</c:v>
                </c:pt>
                <c:pt idx="563">
                  <c:v>635</c:v>
                </c:pt>
                <c:pt idx="564">
                  <c:v>636</c:v>
                </c:pt>
                <c:pt idx="565">
                  <c:v>637</c:v>
                </c:pt>
                <c:pt idx="566">
                  <c:v>635</c:v>
                </c:pt>
                <c:pt idx="567">
                  <c:v>636</c:v>
                </c:pt>
                <c:pt idx="568">
                  <c:v>637</c:v>
                </c:pt>
                <c:pt idx="569">
                  <c:v>636</c:v>
                </c:pt>
                <c:pt idx="570">
                  <c:v>636</c:v>
                </c:pt>
                <c:pt idx="571">
                  <c:v>637</c:v>
                </c:pt>
                <c:pt idx="572">
                  <c:v>635</c:v>
                </c:pt>
                <c:pt idx="573">
                  <c:v>636</c:v>
                </c:pt>
                <c:pt idx="574">
                  <c:v>635</c:v>
                </c:pt>
                <c:pt idx="575">
                  <c:v>636</c:v>
                </c:pt>
                <c:pt idx="576">
                  <c:v>636</c:v>
                </c:pt>
                <c:pt idx="577">
                  <c:v>635</c:v>
                </c:pt>
                <c:pt idx="578">
                  <c:v>636</c:v>
                </c:pt>
                <c:pt idx="579">
                  <c:v>635</c:v>
                </c:pt>
                <c:pt idx="580">
                  <c:v>634</c:v>
                </c:pt>
                <c:pt idx="581">
                  <c:v>636</c:v>
                </c:pt>
                <c:pt idx="582">
                  <c:v>635</c:v>
                </c:pt>
                <c:pt idx="583">
                  <c:v>634</c:v>
                </c:pt>
                <c:pt idx="584">
                  <c:v>636</c:v>
                </c:pt>
                <c:pt idx="585">
                  <c:v>636</c:v>
                </c:pt>
                <c:pt idx="586">
                  <c:v>636</c:v>
                </c:pt>
                <c:pt idx="587">
                  <c:v>636</c:v>
                </c:pt>
                <c:pt idx="588">
                  <c:v>636</c:v>
                </c:pt>
                <c:pt idx="589">
                  <c:v>636</c:v>
                </c:pt>
                <c:pt idx="590">
                  <c:v>635</c:v>
                </c:pt>
                <c:pt idx="591">
                  <c:v>636</c:v>
                </c:pt>
                <c:pt idx="592">
                  <c:v>636</c:v>
                </c:pt>
                <c:pt idx="593">
                  <c:v>635</c:v>
                </c:pt>
                <c:pt idx="594">
                  <c:v>635</c:v>
                </c:pt>
                <c:pt idx="595">
                  <c:v>637</c:v>
                </c:pt>
                <c:pt idx="596">
                  <c:v>636</c:v>
                </c:pt>
                <c:pt idx="597">
                  <c:v>636</c:v>
                </c:pt>
                <c:pt idx="598">
                  <c:v>637</c:v>
                </c:pt>
                <c:pt idx="599">
                  <c:v>637</c:v>
                </c:pt>
                <c:pt idx="600">
                  <c:v>636</c:v>
                </c:pt>
                <c:pt idx="601">
                  <c:v>635</c:v>
                </c:pt>
                <c:pt idx="602">
                  <c:v>637</c:v>
                </c:pt>
                <c:pt idx="603">
                  <c:v>636</c:v>
                </c:pt>
                <c:pt idx="604">
                  <c:v>635</c:v>
                </c:pt>
                <c:pt idx="605">
                  <c:v>635</c:v>
                </c:pt>
                <c:pt idx="606">
                  <c:v>636</c:v>
                </c:pt>
                <c:pt idx="607">
                  <c:v>636</c:v>
                </c:pt>
                <c:pt idx="608">
                  <c:v>637</c:v>
                </c:pt>
                <c:pt idx="609">
                  <c:v>635</c:v>
                </c:pt>
                <c:pt idx="610">
                  <c:v>636</c:v>
                </c:pt>
                <c:pt idx="611">
                  <c:v>636</c:v>
                </c:pt>
                <c:pt idx="612">
                  <c:v>636</c:v>
                </c:pt>
                <c:pt idx="613">
                  <c:v>636</c:v>
                </c:pt>
                <c:pt idx="614">
                  <c:v>635</c:v>
                </c:pt>
                <c:pt idx="615">
                  <c:v>635</c:v>
                </c:pt>
                <c:pt idx="616">
                  <c:v>637</c:v>
                </c:pt>
                <c:pt idx="617">
                  <c:v>635</c:v>
                </c:pt>
                <c:pt idx="618">
                  <c:v>638</c:v>
                </c:pt>
                <c:pt idx="619">
                  <c:v>638</c:v>
                </c:pt>
                <c:pt idx="620">
                  <c:v>636</c:v>
                </c:pt>
                <c:pt idx="621">
                  <c:v>638</c:v>
                </c:pt>
                <c:pt idx="622">
                  <c:v>639</c:v>
                </c:pt>
                <c:pt idx="623">
                  <c:v>638</c:v>
                </c:pt>
                <c:pt idx="624">
                  <c:v>637</c:v>
                </c:pt>
                <c:pt idx="625">
                  <c:v>635</c:v>
                </c:pt>
                <c:pt idx="626">
                  <c:v>636</c:v>
                </c:pt>
                <c:pt idx="627">
                  <c:v>636</c:v>
                </c:pt>
                <c:pt idx="628">
                  <c:v>634</c:v>
                </c:pt>
                <c:pt idx="629">
                  <c:v>636</c:v>
                </c:pt>
                <c:pt idx="630">
                  <c:v>634</c:v>
                </c:pt>
                <c:pt idx="631">
                  <c:v>634</c:v>
                </c:pt>
                <c:pt idx="632">
                  <c:v>634</c:v>
                </c:pt>
                <c:pt idx="633">
                  <c:v>633</c:v>
                </c:pt>
                <c:pt idx="634">
                  <c:v>633</c:v>
                </c:pt>
                <c:pt idx="635">
                  <c:v>633</c:v>
                </c:pt>
                <c:pt idx="636">
                  <c:v>633</c:v>
                </c:pt>
                <c:pt idx="637">
                  <c:v>634</c:v>
                </c:pt>
                <c:pt idx="638">
                  <c:v>634</c:v>
                </c:pt>
                <c:pt idx="639">
                  <c:v>633</c:v>
                </c:pt>
                <c:pt idx="640">
                  <c:v>634</c:v>
                </c:pt>
                <c:pt idx="641">
                  <c:v>632</c:v>
                </c:pt>
                <c:pt idx="642">
                  <c:v>633</c:v>
                </c:pt>
                <c:pt idx="643">
                  <c:v>634</c:v>
                </c:pt>
                <c:pt idx="644">
                  <c:v>633</c:v>
                </c:pt>
                <c:pt idx="645">
                  <c:v>632</c:v>
                </c:pt>
                <c:pt idx="646">
                  <c:v>633</c:v>
                </c:pt>
                <c:pt idx="647">
                  <c:v>634</c:v>
                </c:pt>
                <c:pt idx="648">
                  <c:v>633</c:v>
                </c:pt>
                <c:pt idx="649">
                  <c:v>632</c:v>
                </c:pt>
                <c:pt idx="650">
                  <c:v>634</c:v>
                </c:pt>
                <c:pt idx="651">
                  <c:v>634</c:v>
                </c:pt>
                <c:pt idx="652">
                  <c:v>632</c:v>
                </c:pt>
                <c:pt idx="653">
                  <c:v>634</c:v>
                </c:pt>
                <c:pt idx="654">
                  <c:v>633</c:v>
                </c:pt>
                <c:pt idx="655">
                  <c:v>632</c:v>
                </c:pt>
                <c:pt idx="656">
                  <c:v>632</c:v>
                </c:pt>
                <c:pt idx="657">
                  <c:v>633</c:v>
                </c:pt>
                <c:pt idx="658">
                  <c:v>633</c:v>
                </c:pt>
                <c:pt idx="659">
                  <c:v>633</c:v>
                </c:pt>
                <c:pt idx="660">
                  <c:v>634</c:v>
                </c:pt>
                <c:pt idx="661">
                  <c:v>633</c:v>
                </c:pt>
                <c:pt idx="662">
                  <c:v>633</c:v>
                </c:pt>
                <c:pt idx="663">
                  <c:v>633</c:v>
                </c:pt>
                <c:pt idx="664">
                  <c:v>634</c:v>
                </c:pt>
                <c:pt idx="665">
                  <c:v>632</c:v>
                </c:pt>
                <c:pt idx="666">
                  <c:v>634</c:v>
                </c:pt>
                <c:pt idx="667">
                  <c:v>634</c:v>
                </c:pt>
                <c:pt idx="668">
                  <c:v>633</c:v>
                </c:pt>
                <c:pt idx="669">
                  <c:v>635</c:v>
                </c:pt>
                <c:pt idx="670">
                  <c:v>634</c:v>
                </c:pt>
                <c:pt idx="671">
                  <c:v>634</c:v>
                </c:pt>
                <c:pt idx="672">
                  <c:v>633</c:v>
                </c:pt>
                <c:pt idx="673">
                  <c:v>633</c:v>
                </c:pt>
                <c:pt idx="674">
                  <c:v>634</c:v>
                </c:pt>
                <c:pt idx="675">
                  <c:v>634</c:v>
                </c:pt>
                <c:pt idx="676">
                  <c:v>633</c:v>
                </c:pt>
                <c:pt idx="677">
                  <c:v>635</c:v>
                </c:pt>
                <c:pt idx="678">
                  <c:v>634</c:v>
                </c:pt>
                <c:pt idx="679">
                  <c:v>633</c:v>
                </c:pt>
                <c:pt idx="680">
                  <c:v>635</c:v>
                </c:pt>
                <c:pt idx="681">
                  <c:v>633</c:v>
                </c:pt>
                <c:pt idx="682">
                  <c:v>633</c:v>
                </c:pt>
                <c:pt idx="683">
                  <c:v>634</c:v>
                </c:pt>
                <c:pt idx="684">
                  <c:v>633</c:v>
                </c:pt>
                <c:pt idx="685">
                  <c:v>634</c:v>
                </c:pt>
                <c:pt idx="686">
                  <c:v>634</c:v>
                </c:pt>
                <c:pt idx="687">
                  <c:v>633</c:v>
                </c:pt>
                <c:pt idx="688">
                  <c:v>634</c:v>
                </c:pt>
                <c:pt idx="689">
                  <c:v>633</c:v>
                </c:pt>
                <c:pt idx="690">
                  <c:v>634</c:v>
                </c:pt>
                <c:pt idx="691">
                  <c:v>635</c:v>
                </c:pt>
                <c:pt idx="692">
                  <c:v>633</c:v>
                </c:pt>
                <c:pt idx="693">
                  <c:v>634</c:v>
                </c:pt>
                <c:pt idx="694">
                  <c:v>634</c:v>
                </c:pt>
                <c:pt idx="695">
                  <c:v>634</c:v>
                </c:pt>
                <c:pt idx="696">
                  <c:v>634</c:v>
                </c:pt>
                <c:pt idx="697">
                  <c:v>633</c:v>
                </c:pt>
                <c:pt idx="698">
                  <c:v>634</c:v>
                </c:pt>
                <c:pt idx="699">
                  <c:v>634</c:v>
                </c:pt>
                <c:pt idx="700">
                  <c:v>634</c:v>
                </c:pt>
                <c:pt idx="701">
                  <c:v>635</c:v>
                </c:pt>
                <c:pt idx="702">
                  <c:v>635</c:v>
                </c:pt>
                <c:pt idx="703">
                  <c:v>634</c:v>
                </c:pt>
                <c:pt idx="704">
                  <c:v>635</c:v>
                </c:pt>
                <c:pt idx="705">
                  <c:v>634</c:v>
                </c:pt>
                <c:pt idx="706">
                  <c:v>635</c:v>
                </c:pt>
                <c:pt idx="707">
                  <c:v>635</c:v>
                </c:pt>
                <c:pt idx="708">
                  <c:v>634</c:v>
                </c:pt>
                <c:pt idx="709">
                  <c:v>634</c:v>
                </c:pt>
                <c:pt idx="710">
                  <c:v>634</c:v>
                </c:pt>
                <c:pt idx="711">
                  <c:v>635</c:v>
                </c:pt>
                <c:pt idx="712">
                  <c:v>635</c:v>
                </c:pt>
                <c:pt idx="713">
                  <c:v>634</c:v>
                </c:pt>
                <c:pt idx="714">
                  <c:v>635</c:v>
                </c:pt>
                <c:pt idx="715">
                  <c:v>635</c:v>
                </c:pt>
                <c:pt idx="716">
                  <c:v>633</c:v>
                </c:pt>
                <c:pt idx="717">
                  <c:v>635</c:v>
                </c:pt>
                <c:pt idx="718">
                  <c:v>634</c:v>
                </c:pt>
                <c:pt idx="719">
                  <c:v>634</c:v>
                </c:pt>
                <c:pt idx="720">
                  <c:v>635</c:v>
                </c:pt>
                <c:pt idx="721">
                  <c:v>634</c:v>
                </c:pt>
                <c:pt idx="722">
                  <c:v>633</c:v>
                </c:pt>
                <c:pt idx="723">
                  <c:v>634</c:v>
                </c:pt>
                <c:pt idx="724">
                  <c:v>634</c:v>
                </c:pt>
                <c:pt idx="725">
                  <c:v>635</c:v>
                </c:pt>
                <c:pt idx="726">
                  <c:v>634</c:v>
                </c:pt>
                <c:pt idx="727">
                  <c:v>633</c:v>
                </c:pt>
                <c:pt idx="728">
                  <c:v>635</c:v>
                </c:pt>
                <c:pt idx="729">
                  <c:v>635</c:v>
                </c:pt>
                <c:pt idx="730">
                  <c:v>634</c:v>
                </c:pt>
                <c:pt idx="731">
                  <c:v>636</c:v>
                </c:pt>
                <c:pt idx="732">
                  <c:v>634</c:v>
                </c:pt>
                <c:pt idx="733">
                  <c:v>633</c:v>
                </c:pt>
                <c:pt idx="734">
                  <c:v>634</c:v>
                </c:pt>
                <c:pt idx="735">
                  <c:v>634</c:v>
                </c:pt>
                <c:pt idx="736">
                  <c:v>634</c:v>
                </c:pt>
                <c:pt idx="737">
                  <c:v>634</c:v>
                </c:pt>
                <c:pt idx="738">
                  <c:v>634</c:v>
                </c:pt>
                <c:pt idx="739">
                  <c:v>634</c:v>
                </c:pt>
                <c:pt idx="740">
                  <c:v>632</c:v>
                </c:pt>
                <c:pt idx="741">
                  <c:v>635</c:v>
                </c:pt>
                <c:pt idx="742">
                  <c:v>635</c:v>
                </c:pt>
                <c:pt idx="743">
                  <c:v>633</c:v>
                </c:pt>
                <c:pt idx="744">
                  <c:v>635</c:v>
                </c:pt>
                <c:pt idx="745">
                  <c:v>635</c:v>
                </c:pt>
                <c:pt idx="746">
                  <c:v>634</c:v>
                </c:pt>
                <c:pt idx="747">
                  <c:v>633</c:v>
                </c:pt>
                <c:pt idx="748">
                  <c:v>634</c:v>
                </c:pt>
                <c:pt idx="749">
                  <c:v>633</c:v>
                </c:pt>
                <c:pt idx="750">
                  <c:v>634</c:v>
                </c:pt>
                <c:pt idx="751">
                  <c:v>632</c:v>
                </c:pt>
                <c:pt idx="752">
                  <c:v>635</c:v>
                </c:pt>
                <c:pt idx="753">
                  <c:v>634</c:v>
                </c:pt>
                <c:pt idx="754">
                  <c:v>634</c:v>
                </c:pt>
                <c:pt idx="755">
                  <c:v>635</c:v>
                </c:pt>
                <c:pt idx="756">
                  <c:v>634</c:v>
                </c:pt>
                <c:pt idx="757">
                  <c:v>634</c:v>
                </c:pt>
                <c:pt idx="758">
                  <c:v>633</c:v>
                </c:pt>
                <c:pt idx="759">
                  <c:v>634</c:v>
                </c:pt>
                <c:pt idx="760">
                  <c:v>632</c:v>
                </c:pt>
                <c:pt idx="761">
                  <c:v>633</c:v>
                </c:pt>
                <c:pt idx="762">
                  <c:v>635</c:v>
                </c:pt>
                <c:pt idx="763">
                  <c:v>634</c:v>
                </c:pt>
                <c:pt idx="764">
                  <c:v>633</c:v>
                </c:pt>
                <c:pt idx="765">
                  <c:v>634</c:v>
                </c:pt>
                <c:pt idx="766">
                  <c:v>634</c:v>
                </c:pt>
                <c:pt idx="767">
                  <c:v>633</c:v>
                </c:pt>
                <c:pt idx="768">
                  <c:v>634</c:v>
                </c:pt>
                <c:pt idx="769">
                  <c:v>634</c:v>
                </c:pt>
                <c:pt idx="770">
                  <c:v>633</c:v>
                </c:pt>
                <c:pt idx="771">
                  <c:v>633</c:v>
                </c:pt>
                <c:pt idx="772">
                  <c:v>633</c:v>
                </c:pt>
                <c:pt idx="773">
                  <c:v>635</c:v>
                </c:pt>
                <c:pt idx="774">
                  <c:v>633</c:v>
                </c:pt>
                <c:pt idx="775">
                  <c:v>633</c:v>
                </c:pt>
                <c:pt idx="776">
                  <c:v>635</c:v>
                </c:pt>
                <c:pt idx="777">
                  <c:v>633</c:v>
                </c:pt>
                <c:pt idx="778">
                  <c:v>633</c:v>
                </c:pt>
                <c:pt idx="779">
                  <c:v>634</c:v>
                </c:pt>
                <c:pt idx="780">
                  <c:v>634</c:v>
                </c:pt>
                <c:pt idx="781">
                  <c:v>633</c:v>
                </c:pt>
                <c:pt idx="782">
                  <c:v>635</c:v>
                </c:pt>
                <c:pt idx="783">
                  <c:v>635</c:v>
                </c:pt>
                <c:pt idx="784">
                  <c:v>636</c:v>
                </c:pt>
                <c:pt idx="785">
                  <c:v>636</c:v>
                </c:pt>
                <c:pt idx="786">
                  <c:v>636</c:v>
                </c:pt>
                <c:pt idx="787">
                  <c:v>637</c:v>
                </c:pt>
                <c:pt idx="788">
                  <c:v>635</c:v>
                </c:pt>
                <c:pt idx="789">
                  <c:v>637</c:v>
                </c:pt>
                <c:pt idx="790">
                  <c:v>637</c:v>
                </c:pt>
                <c:pt idx="791">
                  <c:v>634</c:v>
                </c:pt>
                <c:pt idx="792">
                  <c:v>636</c:v>
                </c:pt>
                <c:pt idx="793">
                  <c:v>636</c:v>
                </c:pt>
                <c:pt idx="794">
                  <c:v>635</c:v>
                </c:pt>
                <c:pt idx="795">
                  <c:v>635</c:v>
                </c:pt>
                <c:pt idx="796">
                  <c:v>635</c:v>
                </c:pt>
                <c:pt idx="797">
                  <c:v>635</c:v>
                </c:pt>
                <c:pt idx="798">
                  <c:v>635</c:v>
                </c:pt>
                <c:pt idx="799">
                  <c:v>634</c:v>
                </c:pt>
                <c:pt idx="800">
                  <c:v>636</c:v>
                </c:pt>
                <c:pt idx="801">
                  <c:v>634</c:v>
                </c:pt>
                <c:pt idx="802">
                  <c:v>635</c:v>
                </c:pt>
                <c:pt idx="803">
                  <c:v>636</c:v>
                </c:pt>
                <c:pt idx="804">
                  <c:v>635</c:v>
                </c:pt>
                <c:pt idx="805">
                  <c:v>635</c:v>
                </c:pt>
                <c:pt idx="806">
                  <c:v>636</c:v>
                </c:pt>
                <c:pt idx="807">
                  <c:v>635</c:v>
                </c:pt>
                <c:pt idx="808">
                  <c:v>635</c:v>
                </c:pt>
                <c:pt idx="809">
                  <c:v>635</c:v>
                </c:pt>
                <c:pt idx="810">
                  <c:v>635</c:v>
                </c:pt>
                <c:pt idx="811">
                  <c:v>635</c:v>
                </c:pt>
                <c:pt idx="812">
                  <c:v>634</c:v>
                </c:pt>
                <c:pt idx="813">
                  <c:v>635</c:v>
                </c:pt>
                <c:pt idx="814">
                  <c:v>635</c:v>
                </c:pt>
                <c:pt idx="815">
                  <c:v>634</c:v>
                </c:pt>
                <c:pt idx="816">
                  <c:v>636</c:v>
                </c:pt>
                <c:pt idx="817">
                  <c:v>635</c:v>
                </c:pt>
                <c:pt idx="818">
                  <c:v>634</c:v>
                </c:pt>
                <c:pt idx="819">
                  <c:v>635</c:v>
                </c:pt>
                <c:pt idx="820">
                  <c:v>635</c:v>
                </c:pt>
                <c:pt idx="821">
                  <c:v>635</c:v>
                </c:pt>
                <c:pt idx="822">
                  <c:v>634</c:v>
                </c:pt>
                <c:pt idx="823">
                  <c:v>634</c:v>
                </c:pt>
                <c:pt idx="824">
                  <c:v>636</c:v>
                </c:pt>
                <c:pt idx="825">
                  <c:v>635</c:v>
                </c:pt>
                <c:pt idx="826">
                  <c:v>635</c:v>
                </c:pt>
                <c:pt idx="827">
                  <c:v>635</c:v>
                </c:pt>
                <c:pt idx="828">
                  <c:v>634</c:v>
                </c:pt>
                <c:pt idx="829">
                  <c:v>635</c:v>
                </c:pt>
                <c:pt idx="830">
                  <c:v>635</c:v>
                </c:pt>
                <c:pt idx="831">
                  <c:v>635</c:v>
                </c:pt>
                <c:pt idx="832">
                  <c:v>635</c:v>
                </c:pt>
                <c:pt idx="833">
                  <c:v>635</c:v>
                </c:pt>
                <c:pt idx="834">
                  <c:v>636</c:v>
                </c:pt>
                <c:pt idx="835">
                  <c:v>636</c:v>
                </c:pt>
                <c:pt idx="836">
                  <c:v>635</c:v>
                </c:pt>
                <c:pt idx="837">
                  <c:v>636</c:v>
                </c:pt>
                <c:pt idx="838">
                  <c:v>636</c:v>
                </c:pt>
                <c:pt idx="839">
                  <c:v>634</c:v>
                </c:pt>
                <c:pt idx="840">
                  <c:v>636</c:v>
                </c:pt>
                <c:pt idx="841">
                  <c:v>636</c:v>
                </c:pt>
                <c:pt idx="842">
                  <c:v>634</c:v>
                </c:pt>
                <c:pt idx="843">
                  <c:v>635</c:v>
                </c:pt>
                <c:pt idx="844">
                  <c:v>635</c:v>
                </c:pt>
                <c:pt idx="845">
                  <c:v>635</c:v>
                </c:pt>
                <c:pt idx="846">
                  <c:v>636</c:v>
                </c:pt>
                <c:pt idx="847">
                  <c:v>635</c:v>
                </c:pt>
                <c:pt idx="848">
                  <c:v>636</c:v>
                </c:pt>
                <c:pt idx="849">
                  <c:v>634</c:v>
                </c:pt>
                <c:pt idx="850">
                  <c:v>635</c:v>
                </c:pt>
                <c:pt idx="851">
                  <c:v>636</c:v>
                </c:pt>
                <c:pt idx="852">
                  <c:v>635</c:v>
                </c:pt>
                <c:pt idx="853">
                  <c:v>635</c:v>
                </c:pt>
                <c:pt idx="854">
                  <c:v>635</c:v>
                </c:pt>
                <c:pt idx="855">
                  <c:v>635</c:v>
                </c:pt>
                <c:pt idx="856">
                  <c:v>634</c:v>
                </c:pt>
                <c:pt idx="857">
                  <c:v>635</c:v>
                </c:pt>
                <c:pt idx="858">
                  <c:v>635</c:v>
                </c:pt>
                <c:pt idx="859">
                  <c:v>635</c:v>
                </c:pt>
                <c:pt idx="860">
                  <c:v>635</c:v>
                </c:pt>
                <c:pt idx="861">
                  <c:v>636</c:v>
                </c:pt>
                <c:pt idx="862">
                  <c:v>635</c:v>
                </c:pt>
                <c:pt idx="863">
                  <c:v>634</c:v>
                </c:pt>
                <c:pt idx="864">
                  <c:v>635</c:v>
                </c:pt>
                <c:pt idx="865">
                  <c:v>636</c:v>
                </c:pt>
                <c:pt idx="866">
                  <c:v>635</c:v>
                </c:pt>
                <c:pt idx="867">
                  <c:v>636</c:v>
                </c:pt>
                <c:pt idx="868">
                  <c:v>636</c:v>
                </c:pt>
                <c:pt idx="869">
                  <c:v>635</c:v>
                </c:pt>
                <c:pt idx="870">
                  <c:v>636</c:v>
                </c:pt>
                <c:pt idx="871">
                  <c:v>636</c:v>
                </c:pt>
                <c:pt idx="872">
                  <c:v>637</c:v>
                </c:pt>
                <c:pt idx="873">
                  <c:v>636</c:v>
                </c:pt>
                <c:pt idx="874">
                  <c:v>637</c:v>
                </c:pt>
                <c:pt idx="875">
                  <c:v>637</c:v>
                </c:pt>
                <c:pt idx="876">
                  <c:v>636</c:v>
                </c:pt>
                <c:pt idx="877">
                  <c:v>637</c:v>
                </c:pt>
                <c:pt idx="878">
                  <c:v>637</c:v>
                </c:pt>
                <c:pt idx="879">
                  <c:v>636</c:v>
                </c:pt>
                <c:pt idx="880">
                  <c:v>636</c:v>
                </c:pt>
                <c:pt idx="881">
                  <c:v>638</c:v>
                </c:pt>
                <c:pt idx="882">
                  <c:v>636</c:v>
                </c:pt>
                <c:pt idx="883">
                  <c:v>637</c:v>
                </c:pt>
                <c:pt idx="884">
                  <c:v>636</c:v>
                </c:pt>
                <c:pt idx="885">
                  <c:v>637</c:v>
                </c:pt>
                <c:pt idx="886">
                  <c:v>637</c:v>
                </c:pt>
                <c:pt idx="887">
                  <c:v>635</c:v>
                </c:pt>
                <c:pt idx="888">
                  <c:v>638</c:v>
                </c:pt>
                <c:pt idx="889">
                  <c:v>635</c:v>
                </c:pt>
                <c:pt idx="890">
                  <c:v>635</c:v>
                </c:pt>
                <c:pt idx="891">
                  <c:v>636</c:v>
                </c:pt>
                <c:pt idx="892">
                  <c:v>636</c:v>
                </c:pt>
                <c:pt idx="893">
                  <c:v>634</c:v>
                </c:pt>
                <c:pt idx="894">
                  <c:v>635</c:v>
                </c:pt>
                <c:pt idx="895">
                  <c:v>632</c:v>
                </c:pt>
                <c:pt idx="896">
                  <c:v>634</c:v>
                </c:pt>
                <c:pt idx="897">
                  <c:v>634</c:v>
                </c:pt>
                <c:pt idx="898">
                  <c:v>633</c:v>
                </c:pt>
                <c:pt idx="899">
                  <c:v>634</c:v>
                </c:pt>
                <c:pt idx="900">
                  <c:v>632</c:v>
                </c:pt>
                <c:pt idx="901">
                  <c:v>632</c:v>
                </c:pt>
                <c:pt idx="902">
                  <c:v>633</c:v>
                </c:pt>
                <c:pt idx="903">
                  <c:v>631</c:v>
                </c:pt>
                <c:pt idx="904">
                  <c:v>631</c:v>
                </c:pt>
                <c:pt idx="905">
                  <c:v>632</c:v>
                </c:pt>
                <c:pt idx="906">
                  <c:v>630</c:v>
                </c:pt>
                <c:pt idx="907">
                  <c:v>631</c:v>
                </c:pt>
                <c:pt idx="908">
                  <c:v>633</c:v>
                </c:pt>
                <c:pt idx="909">
                  <c:v>632</c:v>
                </c:pt>
                <c:pt idx="910">
                  <c:v>632</c:v>
                </c:pt>
                <c:pt idx="911">
                  <c:v>630</c:v>
                </c:pt>
                <c:pt idx="912">
                  <c:v>632</c:v>
                </c:pt>
                <c:pt idx="913">
                  <c:v>632</c:v>
                </c:pt>
                <c:pt idx="914">
                  <c:v>630</c:v>
                </c:pt>
                <c:pt idx="915">
                  <c:v>632</c:v>
                </c:pt>
                <c:pt idx="916">
                  <c:v>632</c:v>
                </c:pt>
                <c:pt idx="917">
                  <c:v>631</c:v>
                </c:pt>
                <c:pt idx="918">
                  <c:v>631</c:v>
                </c:pt>
                <c:pt idx="919">
                  <c:v>631</c:v>
                </c:pt>
                <c:pt idx="920">
                  <c:v>631</c:v>
                </c:pt>
                <c:pt idx="921">
                  <c:v>631</c:v>
                </c:pt>
                <c:pt idx="922">
                  <c:v>631</c:v>
                </c:pt>
                <c:pt idx="923">
                  <c:v>632</c:v>
                </c:pt>
                <c:pt idx="924">
                  <c:v>630</c:v>
                </c:pt>
                <c:pt idx="925">
                  <c:v>631</c:v>
                </c:pt>
                <c:pt idx="926">
                  <c:v>630</c:v>
                </c:pt>
                <c:pt idx="927">
                  <c:v>630</c:v>
                </c:pt>
                <c:pt idx="928">
                  <c:v>631</c:v>
                </c:pt>
                <c:pt idx="929">
                  <c:v>631</c:v>
                </c:pt>
                <c:pt idx="930">
                  <c:v>630</c:v>
                </c:pt>
                <c:pt idx="931">
                  <c:v>631</c:v>
                </c:pt>
                <c:pt idx="932">
                  <c:v>631</c:v>
                </c:pt>
                <c:pt idx="933">
                  <c:v>631</c:v>
                </c:pt>
                <c:pt idx="934">
                  <c:v>631</c:v>
                </c:pt>
                <c:pt idx="935">
                  <c:v>630</c:v>
                </c:pt>
                <c:pt idx="936">
                  <c:v>632</c:v>
                </c:pt>
                <c:pt idx="937">
                  <c:v>629</c:v>
                </c:pt>
                <c:pt idx="938">
                  <c:v>630</c:v>
                </c:pt>
                <c:pt idx="939">
                  <c:v>632</c:v>
                </c:pt>
                <c:pt idx="940">
                  <c:v>631</c:v>
                </c:pt>
                <c:pt idx="941">
                  <c:v>630</c:v>
                </c:pt>
                <c:pt idx="942">
                  <c:v>632</c:v>
                </c:pt>
                <c:pt idx="943">
                  <c:v>631</c:v>
                </c:pt>
                <c:pt idx="944">
                  <c:v>631</c:v>
                </c:pt>
                <c:pt idx="945">
                  <c:v>631</c:v>
                </c:pt>
                <c:pt idx="946">
                  <c:v>630</c:v>
                </c:pt>
                <c:pt idx="947">
                  <c:v>632</c:v>
                </c:pt>
                <c:pt idx="948">
                  <c:v>631</c:v>
                </c:pt>
                <c:pt idx="949">
                  <c:v>631</c:v>
                </c:pt>
                <c:pt idx="950">
                  <c:v>632</c:v>
                </c:pt>
                <c:pt idx="951">
                  <c:v>630</c:v>
                </c:pt>
                <c:pt idx="952">
                  <c:v>631</c:v>
                </c:pt>
                <c:pt idx="953">
                  <c:v>633</c:v>
                </c:pt>
                <c:pt idx="954">
                  <c:v>630</c:v>
                </c:pt>
                <c:pt idx="955">
                  <c:v>630</c:v>
                </c:pt>
                <c:pt idx="956">
                  <c:v>632</c:v>
                </c:pt>
                <c:pt idx="957">
                  <c:v>632</c:v>
                </c:pt>
                <c:pt idx="958">
                  <c:v>631</c:v>
                </c:pt>
                <c:pt idx="959">
                  <c:v>631</c:v>
                </c:pt>
                <c:pt idx="960">
                  <c:v>633</c:v>
                </c:pt>
                <c:pt idx="961">
                  <c:v>632</c:v>
                </c:pt>
                <c:pt idx="962">
                  <c:v>630</c:v>
                </c:pt>
                <c:pt idx="963">
                  <c:v>632</c:v>
                </c:pt>
                <c:pt idx="964">
                  <c:v>632</c:v>
                </c:pt>
                <c:pt idx="965">
                  <c:v>631</c:v>
                </c:pt>
                <c:pt idx="966">
                  <c:v>632</c:v>
                </c:pt>
                <c:pt idx="967">
                  <c:v>632</c:v>
                </c:pt>
                <c:pt idx="968">
                  <c:v>630</c:v>
                </c:pt>
                <c:pt idx="969">
                  <c:v>631</c:v>
                </c:pt>
                <c:pt idx="970">
                  <c:v>632</c:v>
                </c:pt>
                <c:pt idx="971">
                  <c:v>632</c:v>
                </c:pt>
                <c:pt idx="972">
                  <c:v>630</c:v>
                </c:pt>
                <c:pt idx="973">
                  <c:v>631</c:v>
                </c:pt>
                <c:pt idx="974">
                  <c:v>632</c:v>
                </c:pt>
                <c:pt idx="975">
                  <c:v>632</c:v>
                </c:pt>
                <c:pt idx="976">
                  <c:v>631</c:v>
                </c:pt>
                <c:pt idx="977">
                  <c:v>633</c:v>
                </c:pt>
                <c:pt idx="978">
                  <c:v>631</c:v>
                </c:pt>
                <c:pt idx="979">
                  <c:v>631</c:v>
                </c:pt>
                <c:pt idx="980">
                  <c:v>632</c:v>
                </c:pt>
                <c:pt idx="981">
                  <c:v>632</c:v>
                </c:pt>
                <c:pt idx="982">
                  <c:v>632</c:v>
                </c:pt>
                <c:pt idx="983">
                  <c:v>631</c:v>
                </c:pt>
                <c:pt idx="984">
                  <c:v>632</c:v>
                </c:pt>
                <c:pt idx="985">
                  <c:v>632</c:v>
                </c:pt>
                <c:pt idx="986">
                  <c:v>630</c:v>
                </c:pt>
                <c:pt idx="987">
                  <c:v>632</c:v>
                </c:pt>
                <c:pt idx="988">
                  <c:v>632</c:v>
                </c:pt>
                <c:pt idx="989">
                  <c:v>631</c:v>
                </c:pt>
                <c:pt idx="990">
                  <c:v>633</c:v>
                </c:pt>
                <c:pt idx="991">
                  <c:v>632</c:v>
                </c:pt>
                <c:pt idx="992">
                  <c:v>633</c:v>
                </c:pt>
                <c:pt idx="993">
                  <c:v>632</c:v>
                </c:pt>
                <c:pt idx="994">
                  <c:v>632</c:v>
                </c:pt>
                <c:pt idx="995">
                  <c:v>633</c:v>
                </c:pt>
                <c:pt idx="996">
                  <c:v>632</c:v>
                </c:pt>
                <c:pt idx="997">
                  <c:v>632</c:v>
                </c:pt>
                <c:pt idx="998">
                  <c:v>633</c:v>
                </c:pt>
                <c:pt idx="999">
                  <c:v>631</c:v>
                </c:pt>
                <c:pt idx="1000">
                  <c:v>632</c:v>
                </c:pt>
                <c:pt idx="1001">
                  <c:v>633</c:v>
                </c:pt>
                <c:pt idx="1002">
                  <c:v>631</c:v>
                </c:pt>
                <c:pt idx="1003">
                  <c:v>632</c:v>
                </c:pt>
                <c:pt idx="1004">
                  <c:v>632</c:v>
                </c:pt>
                <c:pt idx="1005">
                  <c:v>631</c:v>
                </c:pt>
                <c:pt idx="1006">
                  <c:v>632</c:v>
                </c:pt>
                <c:pt idx="1007">
                  <c:v>632</c:v>
                </c:pt>
                <c:pt idx="1008">
                  <c:v>632</c:v>
                </c:pt>
                <c:pt idx="1009">
                  <c:v>632</c:v>
                </c:pt>
                <c:pt idx="1010">
                  <c:v>629</c:v>
                </c:pt>
                <c:pt idx="1011">
                  <c:v>633</c:v>
                </c:pt>
                <c:pt idx="1012">
                  <c:v>633</c:v>
                </c:pt>
                <c:pt idx="1013">
                  <c:v>631</c:v>
                </c:pt>
                <c:pt idx="1014">
                  <c:v>633</c:v>
                </c:pt>
                <c:pt idx="1015">
                  <c:v>633</c:v>
                </c:pt>
                <c:pt idx="1016">
                  <c:v>631</c:v>
                </c:pt>
                <c:pt idx="1017">
                  <c:v>632</c:v>
                </c:pt>
                <c:pt idx="1018">
                  <c:v>632</c:v>
                </c:pt>
                <c:pt idx="1019">
                  <c:v>632</c:v>
                </c:pt>
                <c:pt idx="1020">
                  <c:v>632</c:v>
                </c:pt>
                <c:pt idx="1021">
                  <c:v>632</c:v>
                </c:pt>
                <c:pt idx="1022">
                  <c:v>633</c:v>
                </c:pt>
                <c:pt idx="1023">
                  <c:v>631</c:v>
                </c:pt>
                <c:pt idx="1024">
                  <c:v>632</c:v>
                </c:pt>
                <c:pt idx="1025">
                  <c:v>632</c:v>
                </c:pt>
                <c:pt idx="1026">
                  <c:v>631</c:v>
                </c:pt>
                <c:pt idx="1027">
                  <c:v>632</c:v>
                </c:pt>
                <c:pt idx="1028">
                  <c:v>632</c:v>
                </c:pt>
                <c:pt idx="1029">
                  <c:v>631</c:v>
                </c:pt>
                <c:pt idx="1030">
                  <c:v>631</c:v>
                </c:pt>
                <c:pt idx="1031">
                  <c:v>632</c:v>
                </c:pt>
                <c:pt idx="1032">
                  <c:v>633</c:v>
                </c:pt>
                <c:pt idx="1033">
                  <c:v>632</c:v>
                </c:pt>
                <c:pt idx="1034">
                  <c:v>631</c:v>
                </c:pt>
                <c:pt idx="1035">
                  <c:v>632</c:v>
                </c:pt>
                <c:pt idx="1036">
                  <c:v>632</c:v>
                </c:pt>
                <c:pt idx="1037">
                  <c:v>630</c:v>
                </c:pt>
                <c:pt idx="1038">
                  <c:v>632</c:v>
                </c:pt>
                <c:pt idx="1039">
                  <c:v>632</c:v>
                </c:pt>
                <c:pt idx="1040">
                  <c:v>630</c:v>
                </c:pt>
                <c:pt idx="1041">
                  <c:v>631</c:v>
                </c:pt>
                <c:pt idx="1042">
                  <c:v>632</c:v>
                </c:pt>
                <c:pt idx="1043">
                  <c:v>633</c:v>
                </c:pt>
                <c:pt idx="1044">
                  <c:v>632</c:v>
                </c:pt>
                <c:pt idx="1045">
                  <c:v>633</c:v>
                </c:pt>
                <c:pt idx="1046">
                  <c:v>634</c:v>
                </c:pt>
                <c:pt idx="1047">
                  <c:v>634</c:v>
                </c:pt>
                <c:pt idx="1048">
                  <c:v>635</c:v>
                </c:pt>
                <c:pt idx="1049">
                  <c:v>637</c:v>
                </c:pt>
                <c:pt idx="1050">
                  <c:v>635</c:v>
                </c:pt>
                <c:pt idx="1051">
                  <c:v>637</c:v>
                </c:pt>
                <c:pt idx="1052">
                  <c:v>637</c:v>
                </c:pt>
                <c:pt idx="1053">
                  <c:v>635</c:v>
                </c:pt>
                <c:pt idx="1054">
                  <c:v>637</c:v>
                </c:pt>
                <c:pt idx="1055">
                  <c:v>636</c:v>
                </c:pt>
                <c:pt idx="1056">
                  <c:v>635</c:v>
                </c:pt>
                <c:pt idx="1057">
                  <c:v>634</c:v>
                </c:pt>
                <c:pt idx="1058">
                  <c:v>634</c:v>
                </c:pt>
                <c:pt idx="1059">
                  <c:v>635</c:v>
                </c:pt>
                <c:pt idx="1060">
                  <c:v>634</c:v>
                </c:pt>
                <c:pt idx="1061">
                  <c:v>633</c:v>
                </c:pt>
                <c:pt idx="1062">
                  <c:v>635</c:v>
                </c:pt>
                <c:pt idx="1063">
                  <c:v>635</c:v>
                </c:pt>
                <c:pt idx="1064">
                  <c:v>633</c:v>
                </c:pt>
                <c:pt idx="1065">
                  <c:v>636</c:v>
                </c:pt>
                <c:pt idx="1066">
                  <c:v>634</c:v>
                </c:pt>
                <c:pt idx="1067">
                  <c:v>634</c:v>
                </c:pt>
                <c:pt idx="1068">
                  <c:v>635</c:v>
                </c:pt>
                <c:pt idx="1069">
                  <c:v>634</c:v>
                </c:pt>
                <c:pt idx="1070">
                  <c:v>634</c:v>
                </c:pt>
                <c:pt idx="1071">
                  <c:v>634</c:v>
                </c:pt>
                <c:pt idx="1072">
                  <c:v>633</c:v>
                </c:pt>
                <c:pt idx="1073">
                  <c:v>634</c:v>
                </c:pt>
                <c:pt idx="1074">
                  <c:v>634</c:v>
                </c:pt>
                <c:pt idx="1075">
                  <c:v>635</c:v>
                </c:pt>
                <c:pt idx="1076">
                  <c:v>635</c:v>
                </c:pt>
                <c:pt idx="1077">
                  <c:v>633</c:v>
                </c:pt>
                <c:pt idx="1078">
                  <c:v>635</c:v>
                </c:pt>
                <c:pt idx="1079">
                  <c:v>634</c:v>
                </c:pt>
                <c:pt idx="1080">
                  <c:v>633</c:v>
                </c:pt>
                <c:pt idx="1081">
                  <c:v>634</c:v>
                </c:pt>
                <c:pt idx="1082">
                  <c:v>634</c:v>
                </c:pt>
                <c:pt idx="1083">
                  <c:v>634</c:v>
                </c:pt>
                <c:pt idx="1084">
                  <c:v>634</c:v>
                </c:pt>
                <c:pt idx="1085">
                  <c:v>635</c:v>
                </c:pt>
                <c:pt idx="1086">
                  <c:v>635</c:v>
                </c:pt>
                <c:pt idx="1087">
                  <c:v>634</c:v>
                </c:pt>
                <c:pt idx="1088">
                  <c:v>635</c:v>
                </c:pt>
                <c:pt idx="1089">
                  <c:v>634</c:v>
                </c:pt>
                <c:pt idx="1090">
                  <c:v>634</c:v>
                </c:pt>
                <c:pt idx="1091">
                  <c:v>635</c:v>
                </c:pt>
                <c:pt idx="1092">
                  <c:v>635</c:v>
                </c:pt>
                <c:pt idx="1093">
                  <c:v>633</c:v>
                </c:pt>
                <c:pt idx="1094">
                  <c:v>635</c:v>
                </c:pt>
                <c:pt idx="1095">
                  <c:v>635</c:v>
                </c:pt>
                <c:pt idx="1096">
                  <c:v>632</c:v>
                </c:pt>
                <c:pt idx="1097">
                  <c:v>634</c:v>
                </c:pt>
                <c:pt idx="1098">
                  <c:v>635</c:v>
                </c:pt>
                <c:pt idx="1099">
                  <c:v>635</c:v>
                </c:pt>
                <c:pt idx="1100">
                  <c:v>634</c:v>
                </c:pt>
                <c:pt idx="1101">
                  <c:v>634</c:v>
                </c:pt>
                <c:pt idx="1102">
                  <c:v>635</c:v>
                </c:pt>
                <c:pt idx="1103">
                  <c:v>634</c:v>
                </c:pt>
                <c:pt idx="1104">
                  <c:v>635</c:v>
                </c:pt>
                <c:pt idx="1105">
                  <c:v>635</c:v>
                </c:pt>
                <c:pt idx="1106">
                  <c:v>634</c:v>
                </c:pt>
                <c:pt idx="1107">
                  <c:v>634</c:v>
                </c:pt>
                <c:pt idx="1108">
                  <c:v>635</c:v>
                </c:pt>
                <c:pt idx="1109">
                  <c:v>633</c:v>
                </c:pt>
                <c:pt idx="1110">
                  <c:v>634</c:v>
                </c:pt>
                <c:pt idx="1111">
                  <c:v>635</c:v>
                </c:pt>
                <c:pt idx="1112">
                  <c:v>634</c:v>
                </c:pt>
                <c:pt idx="1113">
                  <c:v>635</c:v>
                </c:pt>
                <c:pt idx="1114">
                  <c:v>634</c:v>
                </c:pt>
                <c:pt idx="1115">
                  <c:v>636</c:v>
                </c:pt>
                <c:pt idx="1116">
                  <c:v>635</c:v>
                </c:pt>
                <c:pt idx="1117">
                  <c:v>636</c:v>
                </c:pt>
                <c:pt idx="1118">
                  <c:v>637</c:v>
                </c:pt>
                <c:pt idx="1119">
                  <c:v>637</c:v>
                </c:pt>
                <c:pt idx="1120">
                  <c:v>636</c:v>
                </c:pt>
                <c:pt idx="1121">
                  <c:v>637</c:v>
                </c:pt>
                <c:pt idx="1122">
                  <c:v>636</c:v>
                </c:pt>
                <c:pt idx="1123">
                  <c:v>636</c:v>
                </c:pt>
                <c:pt idx="1124">
                  <c:v>637</c:v>
                </c:pt>
                <c:pt idx="1125">
                  <c:v>635</c:v>
                </c:pt>
                <c:pt idx="1126">
                  <c:v>635</c:v>
                </c:pt>
                <c:pt idx="1127">
                  <c:v>637</c:v>
                </c:pt>
                <c:pt idx="1128">
                  <c:v>635</c:v>
                </c:pt>
                <c:pt idx="1129">
                  <c:v>635</c:v>
                </c:pt>
                <c:pt idx="1130">
                  <c:v>634</c:v>
                </c:pt>
                <c:pt idx="1131">
                  <c:v>634</c:v>
                </c:pt>
                <c:pt idx="1132">
                  <c:v>634</c:v>
                </c:pt>
                <c:pt idx="1133">
                  <c:v>631</c:v>
                </c:pt>
                <c:pt idx="1134">
                  <c:v>633</c:v>
                </c:pt>
                <c:pt idx="1135">
                  <c:v>632</c:v>
                </c:pt>
                <c:pt idx="1136">
                  <c:v>631</c:v>
                </c:pt>
                <c:pt idx="1137">
                  <c:v>632</c:v>
                </c:pt>
                <c:pt idx="1138">
                  <c:v>632</c:v>
                </c:pt>
                <c:pt idx="1139">
                  <c:v>631</c:v>
                </c:pt>
                <c:pt idx="1140">
                  <c:v>631</c:v>
                </c:pt>
                <c:pt idx="1141">
                  <c:v>631</c:v>
                </c:pt>
                <c:pt idx="1142">
                  <c:v>632</c:v>
                </c:pt>
                <c:pt idx="1143">
                  <c:v>631</c:v>
                </c:pt>
                <c:pt idx="1144">
                  <c:v>631</c:v>
                </c:pt>
                <c:pt idx="1145">
                  <c:v>632</c:v>
                </c:pt>
                <c:pt idx="1146">
                  <c:v>631</c:v>
                </c:pt>
                <c:pt idx="1147">
                  <c:v>632</c:v>
                </c:pt>
                <c:pt idx="1148">
                  <c:v>631</c:v>
                </c:pt>
                <c:pt idx="1149">
                  <c:v>631</c:v>
                </c:pt>
                <c:pt idx="1150">
                  <c:v>632</c:v>
                </c:pt>
                <c:pt idx="1151">
                  <c:v>632</c:v>
                </c:pt>
                <c:pt idx="1152">
                  <c:v>631</c:v>
                </c:pt>
                <c:pt idx="1153">
                  <c:v>632</c:v>
                </c:pt>
                <c:pt idx="1154">
                  <c:v>632</c:v>
                </c:pt>
                <c:pt idx="1155">
                  <c:v>632</c:v>
                </c:pt>
                <c:pt idx="1156">
                  <c:v>631</c:v>
                </c:pt>
                <c:pt idx="1157">
                  <c:v>631</c:v>
                </c:pt>
                <c:pt idx="1158">
                  <c:v>633</c:v>
                </c:pt>
                <c:pt idx="1159">
                  <c:v>632</c:v>
                </c:pt>
                <c:pt idx="1160">
                  <c:v>632</c:v>
                </c:pt>
                <c:pt idx="1161">
                  <c:v>633</c:v>
                </c:pt>
                <c:pt idx="1162">
                  <c:v>632</c:v>
                </c:pt>
                <c:pt idx="1163">
                  <c:v>632</c:v>
                </c:pt>
                <c:pt idx="1164">
                  <c:v>633</c:v>
                </c:pt>
                <c:pt idx="1165">
                  <c:v>631</c:v>
                </c:pt>
                <c:pt idx="1166">
                  <c:v>632</c:v>
                </c:pt>
                <c:pt idx="1167">
                  <c:v>632</c:v>
                </c:pt>
                <c:pt idx="1168">
                  <c:v>632</c:v>
                </c:pt>
                <c:pt idx="1169">
                  <c:v>633</c:v>
                </c:pt>
                <c:pt idx="1170">
                  <c:v>633</c:v>
                </c:pt>
                <c:pt idx="1171">
                  <c:v>633</c:v>
                </c:pt>
                <c:pt idx="1172">
                  <c:v>633</c:v>
                </c:pt>
                <c:pt idx="1173">
                  <c:v>632</c:v>
                </c:pt>
                <c:pt idx="1174">
                  <c:v>634</c:v>
                </c:pt>
                <c:pt idx="1175">
                  <c:v>633</c:v>
                </c:pt>
                <c:pt idx="1176">
                  <c:v>632</c:v>
                </c:pt>
                <c:pt idx="1177">
                  <c:v>633</c:v>
                </c:pt>
                <c:pt idx="1178">
                  <c:v>633</c:v>
                </c:pt>
                <c:pt idx="1179">
                  <c:v>631</c:v>
                </c:pt>
                <c:pt idx="1180">
                  <c:v>634</c:v>
                </c:pt>
                <c:pt idx="1181">
                  <c:v>632</c:v>
                </c:pt>
                <c:pt idx="1182">
                  <c:v>632</c:v>
                </c:pt>
                <c:pt idx="1183">
                  <c:v>632</c:v>
                </c:pt>
                <c:pt idx="1184">
                  <c:v>632</c:v>
                </c:pt>
                <c:pt idx="1185">
                  <c:v>633</c:v>
                </c:pt>
                <c:pt idx="1186">
                  <c:v>632</c:v>
                </c:pt>
                <c:pt idx="1187">
                  <c:v>632</c:v>
                </c:pt>
                <c:pt idx="1188">
                  <c:v>633</c:v>
                </c:pt>
                <c:pt idx="1189">
                  <c:v>632</c:v>
                </c:pt>
                <c:pt idx="1190">
                  <c:v>633</c:v>
                </c:pt>
                <c:pt idx="1191">
                  <c:v>633</c:v>
                </c:pt>
                <c:pt idx="1192">
                  <c:v>631</c:v>
                </c:pt>
                <c:pt idx="1193">
                  <c:v>633</c:v>
                </c:pt>
                <c:pt idx="1194">
                  <c:v>633</c:v>
                </c:pt>
                <c:pt idx="1195">
                  <c:v>632</c:v>
                </c:pt>
                <c:pt idx="1196">
                  <c:v>633</c:v>
                </c:pt>
                <c:pt idx="1197">
                  <c:v>632</c:v>
                </c:pt>
                <c:pt idx="1198">
                  <c:v>634</c:v>
                </c:pt>
                <c:pt idx="1199">
                  <c:v>632</c:v>
                </c:pt>
                <c:pt idx="1200">
                  <c:v>633</c:v>
                </c:pt>
                <c:pt idx="1201">
                  <c:v>633</c:v>
                </c:pt>
                <c:pt idx="1202">
                  <c:v>633</c:v>
                </c:pt>
                <c:pt idx="1203">
                  <c:v>633</c:v>
                </c:pt>
                <c:pt idx="1204">
                  <c:v>633</c:v>
                </c:pt>
                <c:pt idx="1205">
                  <c:v>632</c:v>
                </c:pt>
                <c:pt idx="1206">
                  <c:v>632</c:v>
                </c:pt>
                <c:pt idx="1207">
                  <c:v>633</c:v>
                </c:pt>
                <c:pt idx="1208">
                  <c:v>632</c:v>
                </c:pt>
                <c:pt idx="1209">
                  <c:v>633</c:v>
                </c:pt>
                <c:pt idx="1210">
                  <c:v>633</c:v>
                </c:pt>
                <c:pt idx="1211">
                  <c:v>633</c:v>
                </c:pt>
                <c:pt idx="1212">
                  <c:v>632</c:v>
                </c:pt>
                <c:pt idx="1213">
                  <c:v>632</c:v>
                </c:pt>
                <c:pt idx="1214">
                  <c:v>633</c:v>
                </c:pt>
                <c:pt idx="1215">
                  <c:v>633</c:v>
                </c:pt>
                <c:pt idx="1216">
                  <c:v>632</c:v>
                </c:pt>
                <c:pt idx="1217">
                  <c:v>633</c:v>
                </c:pt>
                <c:pt idx="1218">
                  <c:v>632</c:v>
                </c:pt>
                <c:pt idx="1219">
                  <c:v>631</c:v>
                </c:pt>
                <c:pt idx="1220">
                  <c:v>634</c:v>
                </c:pt>
                <c:pt idx="1221">
                  <c:v>633</c:v>
                </c:pt>
                <c:pt idx="1222">
                  <c:v>633</c:v>
                </c:pt>
                <c:pt idx="1223">
                  <c:v>633</c:v>
                </c:pt>
                <c:pt idx="1224">
                  <c:v>632</c:v>
                </c:pt>
                <c:pt idx="1225">
                  <c:v>633</c:v>
                </c:pt>
                <c:pt idx="1226">
                  <c:v>632</c:v>
                </c:pt>
                <c:pt idx="1227">
                  <c:v>632</c:v>
                </c:pt>
                <c:pt idx="1228">
                  <c:v>633</c:v>
                </c:pt>
                <c:pt idx="1229">
                  <c:v>631</c:v>
                </c:pt>
                <c:pt idx="1230">
                  <c:v>633</c:v>
                </c:pt>
                <c:pt idx="1231">
                  <c:v>634</c:v>
                </c:pt>
                <c:pt idx="1232">
                  <c:v>632</c:v>
                </c:pt>
                <c:pt idx="1233">
                  <c:v>633</c:v>
                </c:pt>
                <c:pt idx="1234">
                  <c:v>634</c:v>
                </c:pt>
                <c:pt idx="1235">
                  <c:v>631</c:v>
                </c:pt>
                <c:pt idx="1236">
                  <c:v>633</c:v>
                </c:pt>
                <c:pt idx="1237">
                  <c:v>633</c:v>
                </c:pt>
                <c:pt idx="1238">
                  <c:v>633</c:v>
                </c:pt>
                <c:pt idx="1239">
                  <c:v>633</c:v>
                </c:pt>
                <c:pt idx="1240">
                  <c:v>631</c:v>
                </c:pt>
                <c:pt idx="1241">
                  <c:v>634</c:v>
                </c:pt>
                <c:pt idx="1242">
                  <c:v>633</c:v>
                </c:pt>
                <c:pt idx="1243">
                  <c:v>632</c:v>
                </c:pt>
                <c:pt idx="1244">
                  <c:v>634</c:v>
                </c:pt>
                <c:pt idx="1245">
                  <c:v>633</c:v>
                </c:pt>
                <c:pt idx="1246">
                  <c:v>632</c:v>
                </c:pt>
                <c:pt idx="1247">
                  <c:v>634</c:v>
                </c:pt>
                <c:pt idx="1248">
                  <c:v>632</c:v>
                </c:pt>
                <c:pt idx="1249">
                  <c:v>633</c:v>
                </c:pt>
                <c:pt idx="1250">
                  <c:v>634</c:v>
                </c:pt>
                <c:pt idx="1251">
                  <c:v>632</c:v>
                </c:pt>
                <c:pt idx="1252">
                  <c:v>633</c:v>
                </c:pt>
                <c:pt idx="1253">
                  <c:v>634</c:v>
                </c:pt>
                <c:pt idx="1254">
                  <c:v>634</c:v>
                </c:pt>
                <c:pt idx="1255">
                  <c:v>632</c:v>
                </c:pt>
                <c:pt idx="1256">
                  <c:v>632</c:v>
                </c:pt>
                <c:pt idx="1257">
                  <c:v>633</c:v>
                </c:pt>
                <c:pt idx="1258">
                  <c:v>633</c:v>
                </c:pt>
                <c:pt idx="1259">
                  <c:v>632</c:v>
                </c:pt>
                <c:pt idx="1260">
                  <c:v>634</c:v>
                </c:pt>
                <c:pt idx="1261">
                  <c:v>633</c:v>
                </c:pt>
                <c:pt idx="1262">
                  <c:v>633</c:v>
                </c:pt>
                <c:pt idx="1263">
                  <c:v>633</c:v>
                </c:pt>
                <c:pt idx="1264">
                  <c:v>633</c:v>
                </c:pt>
                <c:pt idx="1265">
                  <c:v>633</c:v>
                </c:pt>
                <c:pt idx="1266">
                  <c:v>633</c:v>
                </c:pt>
                <c:pt idx="1267">
                  <c:v>633</c:v>
                </c:pt>
                <c:pt idx="1268">
                  <c:v>633</c:v>
                </c:pt>
                <c:pt idx="1269">
                  <c:v>632</c:v>
                </c:pt>
                <c:pt idx="1270">
                  <c:v>633</c:v>
                </c:pt>
                <c:pt idx="1271">
                  <c:v>632</c:v>
                </c:pt>
                <c:pt idx="1272">
                  <c:v>632</c:v>
                </c:pt>
                <c:pt idx="1273">
                  <c:v>633</c:v>
                </c:pt>
                <c:pt idx="1274">
                  <c:v>634</c:v>
                </c:pt>
                <c:pt idx="1275">
                  <c:v>632</c:v>
                </c:pt>
                <c:pt idx="1276">
                  <c:v>633</c:v>
                </c:pt>
                <c:pt idx="1277">
                  <c:v>634</c:v>
                </c:pt>
                <c:pt idx="1278">
                  <c:v>633</c:v>
                </c:pt>
                <c:pt idx="1279">
                  <c:v>633</c:v>
                </c:pt>
                <c:pt idx="1280">
                  <c:v>633</c:v>
                </c:pt>
                <c:pt idx="1281">
                  <c:v>634</c:v>
                </c:pt>
                <c:pt idx="1282">
                  <c:v>633</c:v>
                </c:pt>
                <c:pt idx="1283">
                  <c:v>633</c:v>
                </c:pt>
                <c:pt idx="1284">
                  <c:v>636</c:v>
                </c:pt>
                <c:pt idx="1285">
                  <c:v>634</c:v>
                </c:pt>
                <c:pt idx="1286">
                  <c:v>634</c:v>
                </c:pt>
                <c:pt idx="1287">
                  <c:v>635</c:v>
                </c:pt>
                <c:pt idx="1288">
                  <c:v>634</c:v>
                </c:pt>
                <c:pt idx="1289">
                  <c:v>635</c:v>
                </c:pt>
                <c:pt idx="1290">
                  <c:v>636</c:v>
                </c:pt>
                <c:pt idx="1291">
                  <c:v>634</c:v>
                </c:pt>
                <c:pt idx="1292">
                  <c:v>635</c:v>
                </c:pt>
                <c:pt idx="1293">
                  <c:v>635</c:v>
                </c:pt>
                <c:pt idx="1294">
                  <c:v>635</c:v>
                </c:pt>
                <c:pt idx="1295">
                  <c:v>635</c:v>
                </c:pt>
                <c:pt idx="1296">
                  <c:v>633</c:v>
                </c:pt>
                <c:pt idx="1297">
                  <c:v>635</c:v>
                </c:pt>
                <c:pt idx="1298">
                  <c:v>634</c:v>
                </c:pt>
                <c:pt idx="1299">
                  <c:v>633</c:v>
                </c:pt>
                <c:pt idx="1300">
                  <c:v>633</c:v>
                </c:pt>
                <c:pt idx="1301">
                  <c:v>634</c:v>
                </c:pt>
                <c:pt idx="1302">
                  <c:v>632</c:v>
                </c:pt>
                <c:pt idx="1303">
                  <c:v>634</c:v>
                </c:pt>
                <c:pt idx="1304">
                  <c:v>634</c:v>
                </c:pt>
                <c:pt idx="1305">
                  <c:v>634</c:v>
                </c:pt>
                <c:pt idx="1306">
                  <c:v>634</c:v>
                </c:pt>
                <c:pt idx="1307">
                  <c:v>633</c:v>
                </c:pt>
                <c:pt idx="1308">
                  <c:v>634</c:v>
                </c:pt>
                <c:pt idx="1309">
                  <c:v>633</c:v>
                </c:pt>
                <c:pt idx="1310">
                  <c:v>634</c:v>
                </c:pt>
                <c:pt idx="1311">
                  <c:v>634</c:v>
                </c:pt>
                <c:pt idx="1312">
                  <c:v>633</c:v>
                </c:pt>
                <c:pt idx="1313">
                  <c:v>633</c:v>
                </c:pt>
                <c:pt idx="1314">
                  <c:v>634</c:v>
                </c:pt>
                <c:pt idx="1315">
                  <c:v>633</c:v>
                </c:pt>
                <c:pt idx="1316">
                  <c:v>634</c:v>
                </c:pt>
                <c:pt idx="1317">
                  <c:v>634</c:v>
                </c:pt>
                <c:pt idx="1318">
                  <c:v>633</c:v>
                </c:pt>
                <c:pt idx="1319">
                  <c:v>634</c:v>
                </c:pt>
                <c:pt idx="1320">
                  <c:v>634</c:v>
                </c:pt>
                <c:pt idx="1321">
                  <c:v>634</c:v>
                </c:pt>
                <c:pt idx="1322">
                  <c:v>633</c:v>
                </c:pt>
                <c:pt idx="1323">
                  <c:v>634</c:v>
                </c:pt>
                <c:pt idx="1324">
                  <c:v>633</c:v>
                </c:pt>
                <c:pt idx="1325">
                  <c:v>633</c:v>
                </c:pt>
                <c:pt idx="1326">
                  <c:v>634</c:v>
                </c:pt>
                <c:pt idx="1327">
                  <c:v>634</c:v>
                </c:pt>
                <c:pt idx="1328">
                  <c:v>633</c:v>
                </c:pt>
                <c:pt idx="1329">
                  <c:v>634</c:v>
                </c:pt>
                <c:pt idx="1330">
                  <c:v>635</c:v>
                </c:pt>
                <c:pt idx="1331">
                  <c:v>633</c:v>
                </c:pt>
                <c:pt idx="1332">
                  <c:v>634</c:v>
                </c:pt>
                <c:pt idx="1333">
                  <c:v>633</c:v>
                </c:pt>
                <c:pt idx="1334">
                  <c:v>634</c:v>
                </c:pt>
                <c:pt idx="1335">
                  <c:v>634</c:v>
                </c:pt>
                <c:pt idx="1336">
                  <c:v>633</c:v>
                </c:pt>
                <c:pt idx="1337">
                  <c:v>635</c:v>
                </c:pt>
                <c:pt idx="1338">
                  <c:v>634</c:v>
                </c:pt>
                <c:pt idx="1339">
                  <c:v>633</c:v>
                </c:pt>
                <c:pt idx="1340">
                  <c:v>635</c:v>
                </c:pt>
                <c:pt idx="1341">
                  <c:v>634</c:v>
                </c:pt>
                <c:pt idx="1342">
                  <c:v>633</c:v>
                </c:pt>
                <c:pt idx="1343">
                  <c:v>635</c:v>
                </c:pt>
                <c:pt idx="1344">
                  <c:v>633</c:v>
                </c:pt>
                <c:pt idx="1345">
                  <c:v>634</c:v>
                </c:pt>
                <c:pt idx="1346">
                  <c:v>636</c:v>
                </c:pt>
                <c:pt idx="1347">
                  <c:v>635</c:v>
                </c:pt>
                <c:pt idx="1348">
                  <c:v>636</c:v>
                </c:pt>
                <c:pt idx="1349">
                  <c:v>635</c:v>
                </c:pt>
                <c:pt idx="1350">
                  <c:v>635</c:v>
                </c:pt>
                <c:pt idx="1351">
                  <c:v>635</c:v>
                </c:pt>
                <c:pt idx="1352">
                  <c:v>635</c:v>
                </c:pt>
                <c:pt idx="1353">
                  <c:v>635</c:v>
                </c:pt>
                <c:pt idx="1354">
                  <c:v>635</c:v>
                </c:pt>
                <c:pt idx="1355">
                  <c:v>632</c:v>
                </c:pt>
                <c:pt idx="1356">
                  <c:v>635</c:v>
                </c:pt>
                <c:pt idx="1357">
                  <c:v>636</c:v>
                </c:pt>
                <c:pt idx="1358">
                  <c:v>634</c:v>
                </c:pt>
                <c:pt idx="1359">
                  <c:v>634</c:v>
                </c:pt>
                <c:pt idx="1360">
                  <c:v>635</c:v>
                </c:pt>
                <c:pt idx="1361">
                  <c:v>634</c:v>
                </c:pt>
                <c:pt idx="1362">
                  <c:v>634</c:v>
                </c:pt>
                <c:pt idx="1363">
                  <c:v>634</c:v>
                </c:pt>
                <c:pt idx="1364">
                  <c:v>634</c:v>
                </c:pt>
                <c:pt idx="1365">
                  <c:v>634</c:v>
                </c:pt>
                <c:pt idx="1366">
                  <c:v>634</c:v>
                </c:pt>
                <c:pt idx="1367">
                  <c:v>634</c:v>
                </c:pt>
                <c:pt idx="1368">
                  <c:v>634</c:v>
                </c:pt>
                <c:pt idx="1369">
                  <c:v>633</c:v>
                </c:pt>
                <c:pt idx="1370">
                  <c:v>635</c:v>
                </c:pt>
                <c:pt idx="1371">
                  <c:v>633</c:v>
                </c:pt>
                <c:pt idx="1372">
                  <c:v>634</c:v>
                </c:pt>
                <c:pt idx="1373">
                  <c:v>634</c:v>
                </c:pt>
                <c:pt idx="1374">
                  <c:v>634</c:v>
                </c:pt>
                <c:pt idx="1375">
                  <c:v>634</c:v>
                </c:pt>
                <c:pt idx="1376">
                  <c:v>635</c:v>
                </c:pt>
                <c:pt idx="1377">
                  <c:v>636</c:v>
                </c:pt>
                <c:pt idx="1378">
                  <c:v>635</c:v>
                </c:pt>
                <c:pt idx="1379">
                  <c:v>635</c:v>
                </c:pt>
                <c:pt idx="1380">
                  <c:v>636</c:v>
                </c:pt>
                <c:pt idx="1381">
                  <c:v>635</c:v>
                </c:pt>
                <c:pt idx="1382">
                  <c:v>634</c:v>
                </c:pt>
                <c:pt idx="1383">
                  <c:v>635</c:v>
                </c:pt>
                <c:pt idx="1384">
                  <c:v>634</c:v>
                </c:pt>
                <c:pt idx="1385">
                  <c:v>634</c:v>
                </c:pt>
                <c:pt idx="1386">
                  <c:v>633</c:v>
                </c:pt>
                <c:pt idx="1387">
                  <c:v>633</c:v>
                </c:pt>
                <c:pt idx="1388">
                  <c:v>634</c:v>
                </c:pt>
                <c:pt idx="1389">
                  <c:v>633</c:v>
                </c:pt>
                <c:pt idx="1390">
                  <c:v>634</c:v>
                </c:pt>
                <c:pt idx="1391">
                  <c:v>633</c:v>
                </c:pt>
                <c:pt idx="1392">
                  <c:v>633</c:v>
                </c:pt>
                <c:pt idx="1393">
                  <c:v>633</c:v>
                </c:pt>
                <c:pt idx="1394">
                  <c:v>633</c:v>
                </c:pt>
                <c:pt idx="1395">
                  <c:v>632</c:v>
                </c:pt>
                <c:pt idx="1396">
                  <c:v>633</c:v>
                </c:pt>
                <c:pt idx="1397">
                  <c:v>634</c:v>
                </c:pt>
                <c:pt idx="1398">
                  <c:v>632</c:v>
                </c:pt>
                <c:pt idx="1399">
                  <c:v>634</c:v>
                </c:pt>
                <c:pt idx="1400">
                  <c:v>634</c:v>
                </c:pt>
                <c:pt idx="1401">
                  <c:v>633</c:v>
                </c:pt>
                <c:pt idx="1402">
                  <c:v>633</c:v>
                </c:pt>
                <c:pt idx="1403">
                  <c:v>633</c:v>
                </c:pt>
                <c:pt idx="1404">
                  <c:v>633</c:v>
                </c:pt>
                <c:pt idx="1405">
                  <c:v>633</c:v>
                </c:pt>
                <c:pt idx="1406">
                  <c:v>632</c:v>
                </c:pt>
                <c:pt idx="1407">
                  <c:v>633</c:v>
                </c:pt>
                <c:pt idx="1408">
                  <c:v>633</c:v>
                </c:pt>
                <c:pt idx="1409">
                  <c:v>633</c:v>
                </c:pt>
                <c:pt idx="1410">
                  <c:v>634</c:v>
                </c:pt>
                <c:pt idx="1411">
                  <c:v>632</c:v>
                </c:pt>
                <c:pt idx="1412">
                  <c:v>632</c:v>
                </c:pt>
                <c:pt idx="1413">
                  <c:v>633</c:v>
                </c:pt>
                <c:pt idx="1414">
                  <c:v>632</c:v>
                </c:pt>
                <c:pt idx="1415">
                  <c:v>633</c:v>
                </c:pt>
                <c:pt idx="1416">
                  <c:v>633</c:v>
                </c:pt>
                <c:pt idx="1417">
                  <c:v>631</c:v>
                </c:pt>
                <c:pt idx="1418">
                  <c:v>632</c:v>
                </c:pt>
                <c:pt idx="1419">
                  <c:v>632</c:v>
                </c:pt>
                <c:pt idx="1420">
                  <c:v>633</c:v>
                </c:pt>
                <c:pt idx="1421">
                  <c:v>631</c:v>
                </c:pt>
                <c:pt idx="1422">
                  <c:v>632</c:v>
                </c:pt>
                <c:pt idx="1423">
                  <c:v>633</c:v>
                </c:pt>
                <c:pt idx="1424">
                  <c:v>632</c:v>
                </c:pt>
                <c:pt idx="1425">
                  <c:v>632</c:v>
                </c:pt>
                <c:pt idx="1426">
                  <c:v>633</c:v>
                </c:pt>
                <c:pt idx="1427">
                  <c:v>631</c:v>
                </c:pt>
                <c:pt idx="1428">
                  <c:v>631</c:v>
                </c:pt>
                <c:pt idx="1429">
                  <c:v>633</c:v>
                </c:pt>
                <c:pt idx="1430">
                  <c:v>632</c:v>
                </c:pt>
                <c:pt idx="1431">
                  <c:v>633</c:v>
                </c:pt>
                <c:pt idx="1432">
                  <c:v>632</c:v>
                </c:pt>
                <c:pt idx="1433">
                  <c:v>633</c:v>
                </c:pt>
                <c:pt idx="1434">
                  <c:v>632</c:v>
                </c:pt>
                <c:pt idx="1435">
                  <c:v>631</c:v>
                </c:pt>
                <c:pt idx="1436">
                  <c:v>633</c:v>
                </c:pt>
                <c:pt idx="1437">
                  <c:v>633</c:v>
                </c:pt>
                <c:pt idx="1438">
                  <c:v>631</c:v>
                </c:pt>
                <c:pt idx="1439">
                  <c:v>632</c:v>
                </c:pt>
                <c:pt idx="1440">
                  <c:v>632</c:v>
                </c:pt>
                <c:pt idx="1441">
                  <c:v>631</c:v>
                </c:pt>
                <c:pt idx="1442">
                  <c:v>633</c:v>
                </c:pt>
                <c:pt idx="1443">
                  <c:v>632</c:v>
                </c:pt>
                <c:pt idx="1444">
                  <c:v>632</c:v>
                </c:pt>
                <c:pt idx="1445">
                  <c:v>632</c:v>
                </c:pt>
                <c:pt idx="1446">
                  <c:v>632</c:v>
                </c:pt>
                <c:pt idx="1447">
                  <c:v>633</c:v>
                </c:pt>
                <c:pt idx="1448">
                  <c:v>631</c:v>
                </c:pt>
                <c:pt idx="1449">
                  <c:v>632</c:v>
                </c:pt>
                <c:pt idx="1450">
                  <c:v>632</c:v>
                </c:pt>
                <c:pt idx="1451">
                  <c:v>631</c:v>
                </c:pt>
                <c:pt idx="1452">
                  <c:v>632</c:v>
                </c:pt>
                <c:pt idx="1453">
                  <c:v>632</c:v>
                </c:pt>
                <c:pt idx="1454">
                  <c:v>630</c:v>
                </c:pt>
                <c:pt idx="1455">
                  <c:v>631</c:v>
                </c:pt>
                <c:pt idx="1456">
                  <c:v>632</c:v>
                </c:pt>
                <c:pt idx="1457">
                  <c:v>630</c:v>
                </c:pt>
                <c:pt idx="1458">
                  <c:v>631</c:v>
                </c:pt>
                <c:pt idx="1459">
                  <c:v>629</c:v>
                </c:pt>
                <c:pt idx="1460">
                  <c:v>632</c:v>
                </c:pt>
                <c:pt idx="1461">
                  <c:v>631</c:v>
                </c:pt>
                <c:pt idx="1462">
                  <c:v>630</c:v>
                </c:pt>
                <c:pt idx="1463">
                  <c:v>632</c:v>
                </c:pt>
                <c:pt idx="1464">
                  <c:v>631</c:v>
                </c:pt>
                <c:pt idx="1465">
                  <c:v>630</c:v>
                </c:pt>
                <c:pt idx="1466">
                  <c:v>632</c:v>
                </c:pt>
                <c:pt idx="1467">
                  <c:v>630</c:v>
                </c:pt>
                <c:pt idx="1468">
                  <c:v>630</c:v>
                </c:pt>
                <c:pt idx="1469">
                  <c:v>631</c:v>
                </c:pt>
                <c:pt idx="1470">
                  <c:v>630</c:v>
                </c:pt>
                <c:pt idx="1471">
                  <c:v>630</c:v>
                </c:pt>
                <c:pt idx="1472">
                  <c:v>631</c:v>
                </c:pt>
                <c:pt idx="1473">
                  <c:v>629</c:v>
                </c:pt>
                <c:pt idx="1474">
                  <c:v>629</c:v>
                </c:pt>
                <c:pt idx="1475">
                  <c:v>628</c:v>
                </c:pt>
                <c:pt idx="1476">
                  <c:v>629</c:v>
                </c:pt>
                <c:pt idx="1477">
                  <c:v>628</c:v>
                </c:pt>
                <c:pt idx="1478">
                  <c:v>628</c:v>
                </c:pt>
                <c:pt idx="1479">
                  <c:v>629</c:v>
                </c:pt>
                <c:pt idx="1480">
                  <c:v>628</c:v>
                </c:pt>
                <c:pt idx="1481">
                  <c:v>627</c:v>
                </c:pt>
                <c:pt idx="1482">
                  <c:v>629</c:v>
                </c:pt>
                <c:pt idx="1483">
                  <c:v>629</c:v>
                </c:pt>
                <c:pt idx="1484">
                  <c:v>628</c:v>
                </c:pt>
                <c:pt idx="1485">
                  <c:v>629</c:v>
                </c:pt>
                <c:pt idx="1486">
                  <c:v>628</c:v>
                </c:pt>
                <c:pt idx="1487">
                  <c:v>628</c:v>
                </c:pt>
                <c:pt idx="1488">
                  <c:v>629</c:v>
                </c:pt>
                <c:pt idx="1489">
                  <c:v>628</c:v>
                </c:pt>
                <c:pt idx="1490">
                  <c:v>627</c:v>
                </c:pt>
                <c:pt idx="1491">
                  <c:v>628</c:v>
                </c:pt>
                <c:pt idx="1492">
                  <c:v>629</c:v>
                </c:pt>
                <c:pt idx="1493">
                  <c:v>628</c:v>
                </c:pt>
                <c:pt idx="1494">
                  <c:v>628</c:v>
                </c:pt>
                <c:pt idx="1495">
                  <c:v>628</c:v>
                </c:pt>
                <c:pt idx="1496">
                  <c:v>629</c:v>
                </c:pt>
                <c:pt idx="1497">
                  <c:v>629</c:v>
                </c:pt>
                <c:pt idx="1498">
                  <c:v>630</c:v>
                </c:pt>
                <c:pt idx="1499">
                  <c:v>630</c:v>
                </c:pt>
                <c:pt idx="1500">
                  <c:v>629</c:v>
                </c:pt>
                <c:pt idx="1501">
                  <c:v>628</c:v>
                </c:pt>
                <c:pt idx="1502">
                  <c:v>629</c:v>
                </c:pt>
                <c:pt idx="1503">
                  <c:v>630</c:v>
                </c:pt>
                <c:pt idx="1504">
                  <c:v>629</c:v>
                </c:pt>
                <c:pt idx="1505">
                  <c:v>630</c:v>
                </c:pt>
                <c:pt idx="1506">
                  <c:v>629</c:v>
                </c:pt>
                <c:pt idx="1507">
                  <c:v>629</c:v>
                </c:pt>
                <c:pt idx="1508">
                  <c:v>630</c:v>
                </c:pt>
                <c:pt idx="1509">
                  <c:v>629</c:v>
                </c:pt>
                <c:pt idx="1510">
                  <c:v>628</c:v>
                </c:pt>
                <c:pt idx="1511">
                  <c:v>630</c:v>
                </c:pt>
                <c:pt idx="1512">
                  <c:v>629</c:v>
                </c:pt>
                <c:pt idx="1513">
                  <c:v>628</c:v>
                </c:pt>
                <c:pt idx="1514">
                  <c:v>631</c:v>
                </c:pt>
                <c:pt idx="1515">
                  <c:v>629</c:v>
                </c:pt>
                <c:pt idx="1516">
                  <c:v>628</c:v>
                </c:pt>
                <c:pt idx="1517">
                  <c:v>629</c:v>
                </c:pt>
                <c:pt idx="1518">
                  <c:v>628</c:v>
                </c:pt>
                <c:pt idx="1519">
                  <c:v>628</c:v>
                </c:pt>
                <c:pt idx="1520">
                  <c:v>628</c:v>
                </c:pt>
                <c:pt idx="1521">
                  <c:v>628</c:v>
                </c:pt>
                <c:pt idx="1522">
                  <c:v>629</c:v>
                </c:pt>
                <c:pt idx="1523">
                  <c:v>627</c:v>
                </c:pt>
                <c:pt idx="1524">
                  <c:v>629</c:v>
                </c:pt>
                <c:pt idx="1525">
                  <c:v>629</c:v>
                </c:pt>
                <c:pt idx="1526">
                  <c:v>627</c:v>
                </c:pt>
                <c:pt idx="1527">
                  <c:v>628</c:v>
                </c:pt>
                <c:pt idx="1528">
                  <c:v>630</c:v>
                </c:pt>
                <c:pt idx="1529">
                  <c:v>629</c:v>
                </c:pt>
                <c:pt idx="1530">
                  <c:v>629</c:v>
                </c:pt>
                <c:pt idx="1531">
                  <c:v>629</c:v>
                </c:pt>
                <c:pt idx="1532">
                  <c:v>628</c:v>
                </c:pt>
                <c:pt idx="1533">
                  <c:v>629</c:v>
                </c:pt>
                <c:pt idx="1534">
                  <c:v>628</c:v>
                </c:pt>
                <c:pt idx="1535">
                  <c:v>629</c:v>
                </c:pt>
                <c:pt idx="1536">
                  <c:v>629</c:v>
                </c:pt>
                <c:pt idx="1537">
                  <c:v>629</c:v>
                </c:pt>
                <c:pt idx="1538">
                  <c:v>629</c:v>
                </c:pt>
                <c:pt idx="1539">
                  <c:v>628</c:v>
                </c:pt>
                <c:pt idx="1540">
                  <c:v>628</c:v>
                </c:pt>
                <c:pt idx="1541">
                  <c:v>629</c:v>
                </c:pt>
                <c:pt idx="1542">
                  <c:v>628</c:v>
                </c:pt>
                <c:pt idx="1543">
                  <c:v>629</c:v>
                </c:pt>
                <c:pt idx="1544">
                  <c:v>630</c:v>
                </c:pt>
                <c:pt idx="1545">
                  <c:v>629</c:v>
                </c:pt>
                <c:pt idx="1546">
                  <c:v>629</c:v>
                </c:pt>
                <c:pt idx="1547">
                  <c:v>630</c:v>
                </c:pt>
                <c:pt idx="1548">
                  <c:v>630</c:v>
                </c:pt>
                <c:pt idx="1549">
                  <c:v>630</c:v>
                </c:pt>
                <c:pt idx="1550">
                  <c:v>629</c:v>
                </c:pt>
                <c:pt idx="1551">
                  <c:v>630</c:v>
                </c:pt>
                <c:pt idx="1552">
                  <c:v>629</c:v>
                </c:pt>
                <c:pt idx="1553">
                  <c:v>630</c:v>
                </c:pt>
                <c:pt idx="1554">
                  <c:v>630</c:v>
                </c:pt>
                <c:pt idx="1555">
                  <c:v>631</c:v>
                </c:pt>
                <c:pt idx="1556">
                  <c:v>633</c:v>
                </c:pt>
                <c:pt idx="1557">
                  <c:v>633</c:v>
                </c:pt>
                <c:pt idx="1558">
                  <c:v>633</c:v>
                </c:pt>
                <c:pt idx="1559">
                  <c:v>633</c:v>
                </c:pt>
                <c:pt idx="1560">
                  <c:v>633</c:v>
                </c:pt>
                <c:pt idx="1561">
                  <c:v>634</c:v>
                </c:pt>
                <c:pt idx="1562">
                  <c:v>633</c:v>
                </c:pt>
                <c:pt idx="1563">
                  <c:v>633</c:v>
                </c:pt>
                <c:pt idx="1564">
                  <c:v>632</c:v>
                </c:pt>
                <c:pt idx="1565">
                  <c:v>632</c:v>
                </c:pt>
                <c:pt idx="1566">
                  <c:v>632</c:v>
                </c:pt>
                <c:pt idx="1567">
                  <c:v>634</c:v>
                </c:pt>
                <c:pt idx="1568">
                  <c:v>632</c:v>
                </c:pt>
                <c:pt idx="1569">
                  <c:v>632</c:v>
                </c:pt>
                <c:pt idx="1570">
                  <c:v>632</c:v>
                </c:pt>
                <c:pt idx="1571">
                  <c:v>631</c:v>
                </c:pt>
                <c:pt idx="1572">
                  <c:v>631</c:v>
                </c:pt>
                <c:pt idx="1573">
                  <c:v>633</c:v>
                </c:pt>
                <c:pt idx="1574">
                  <c:v>630</c:v>
                </c:pt>
                <c:pt idx="1575">
                  <c:v>632</c:v>
                </c:pt>
                <c:pt idx="1576">
                  <c:v>632</c:v>
                </c:pt>
                <c:pt idx="1577">
                  <c:v>631</c:v>
                </c:pt>
                <c:pt idx="1578">
                  <c:v>633</c:v>
                </c:pt>
                <c:pt idx="1579">
                  <c:v>632</c:v>
                </c:pt>
                <c:pt idx="1580">
                  <c:v>632</c:v>
                </c:pt>
                <c:pt idx="1581">
                  <c:v>632</c:v>
                </c:pt>
                <c:pt idx="1582">
                  <c:v>632</c:v>
                </c:pt>
                <c:pt idx="1583">
                  <c:v>633</c:v>
                </c:pt>
                <c:pt idx="1584">
                  <c:v>632</c:v>
                </c:pt>
                <c:pt idx="1585">
                  <c:v>630</c:v>
                </c:pt>
                <c:pt idx="1586">
                  <c:v>633</c:v>
                </c:pt>
                <c:pt idx="1587">
                  <c:v>632</c:v>
                </c:pt>
                <c:pt idx="1588">
                  <c:v>632</c:v>
                </c:pt>
                <c:pt idx="1589">
                  <c:v>634</c:v>
                </c:pt>
                <c:pt idx="1590">
                  <c:v>632</c:v>
                </c:pt>
                <c:pt idx="1591">
                  <c:v>632</c:v>
                </c:pt>
                <c:pt idx="1592">
                  <c:v>633</c:v>
                </c:pt>
                <c:pt idx="1593">
                  <c:v>633</c:v>
                </c:pt>
                <c:pt idx="1594">
                  <c:v>632</c:v>
                </c:pt>
                <c:pt idx="1595">
                  <c:v>633</c:v>
                </c:pt>
                <c:pt idx="1596">
                  <c:v>632</c:v>
                </c:pt>
                <c:pt idx="1597">
                  <c:v>633</c:v>
                </c:pt>
                <c:pt idx="1598">
                  <c:v>633</c:v>
                </c:pt>
                <c:pt idx="1599">
                  <c:v>634</c:v>
                </c:pt>
                <c:pt idx="1600">
                  <c:v>634</c:v>
                </c:pt>
                <c:pt idx="1601">
                  <c:v>633</c:v>
                </c:pt>
                <c:pt idx="1602">
                  <c:v>634</c:v>
                </c:pt>
                <c:pt idx="1603">
                  <c:v>634</c:v>
                </c:pt>
                <c:pt idx="1604">
                  <c:v>633</c:v>
                </c:pt>
                <c:pt idx="1605">
                  <c:v>634</c:v>
                </c:pt>
                <c:pt idx="1606">
                  <c:v>634</c:v>
                </c:pt>
                <c:pt idx="1607">
                  <c:v>633</c:v>
                </c:pt>
                <c:pt idx="1608">
                  <c:v>634</c:v>
                </c:pt>
                <c:pt idx="1609">
                  <c:v>635</c:v>
                </c:pt>
                <c:pt idx="1610">
                  <c:v>634</c:v>
                </c:pt>
                <c:pt idx="1611">
                  <c:v>633</c:v>
                </c:pt>
                <c:pt idx="1612">
                  <c:v>634</c:v>
                </c:pt>
                <c:pt idx="1613">
                  <c:v>634</c:v>
                </c:pt>
                <c:pt idx="1614">
                  <c:v>633</c:v>
                </c:pt>
                <c:pt idx="1615">
                  <c:v>634</c:v>
                </c:pt>
                <c:pt idx="1616">
                  <c:v>634</c:v>
                </c:pt>
                <c:pt idx="1617">
                  <c:v>633</c:v>
                </c:pt>
                <c:pt idx="1618">
                  <c:v>633</c:v>
                </c:pt>
                <c:pt idx="1619">
                  <c:v>635</c:v>
                </c:pt>
                <c:pt idx="1620">
                  <c:v>634</c:v>
                </c:pt>
                <c:pt idx="1621">
                  <c:v>634</c:v>
                </c:pt>
                <c:pt idx="1622">
                  <c:v>634</c:v>
                </c:pt>
                <c:pt idx="1623">
                  <c:v>634</c:v>
                </c:pt>
                <c:pt idx="1624">
                  <c:v>634</c:v>
                </c:pt>
                <c:pt idx="1625">
                  <c:v>634</c:v>
                </c:pt>
                <c:pt idx="1626">
                  <c:v>635</c:v>
                </c:pt>
                <c:pt idx="1627">
                  <c:v>633</c:v>
                </c:pt>
                <c:pt idx="1628">
                  <c:v>634</c:v>
                </c:pt>
                <c:pt idx="1629">
                  <c:v>635</c:v>
                </c:pt>
                <c:pt idx="1630">
                  <c:v>634</c:v>
                </c:pt>
                <c:pt idx="1631">
                  <c:v>635</c:v>
                </c:pt>
                <c:pt idx="1632">
                  <c:v>634</c:v>
                </c:pt>
                <c:pt idx="1633">
                  <c:v>634</c:v>
                </c:pt>
                <c:pt idx="1634">
                  <c:v>634</c:v>
                </c:pt>
                <c:pt idx="1635">
                  <c:v>635</c:v>
                </c:pt>
                <c:pt idx="1636">
                  <c:v>634</c:v>
                </c:pt>
                <c:pt idx="1637">
                  <c:v>634</c:v>
                </c:pt>
                <c:pt idx="1638">
                  <c:v>633</c:v>
                </c:pt>
                <c:pt idx="1639">
                  <c:v>635</c:v>
                </c:pt>
                <c:pt idx="1640">
                  <c:v>634</c:v>
                </c:pt>
                <c:pt idx="1641">
                  <c:v>635</c:v>
                </c:pt>
                <c:pt idx="1642">
                  <c:v>636</c:v>
                </c:pt>
                <c:pt idx="1643">
                  <c:v>634</c:v>
                </c:pt>
                <c:pt idx="1644">
                  <c:v>634</c:v>
                </c:pt>
                <c:pt idx="1645">
                  <c:v>634</c:v>
                </c:pt>
                <c:pt idx="1646">
                  <c:v>633</c:v>
                </c:pt>
                <c:pt idx="1647">
                  <c:v>632</c:v>
                </c:pt>
                <c:pt idx="1648">
                  <c:v>633</c:v>
                </c:pt>
                <c:pt idx="1649">
                  <c:v>630</c:v>
                </c:pt>
                <c:pt idx="1650">
                  <c:v>632</c:v>
                </c:pt>
                <c:pt idx="1651">
                  <c:v>632</c:v>
                </c:pt>
                <c:pt idx="1652">
                  <c:v>631</c:v>
                </c:pt>
                <c:pt idx="1653">
                  <c:v>630</c:v>
                </c:pt>
                <c:pt idx="1654">
                  <c:v>630</c:v>
                </c:pt>
                <c:pt idx="1655">
                  <c:v>631</c:v>
                </c:pt>
                <c:pt idx="1656">
                  <c:v>630</c:v>
                </c:pt>
                <c:pt idx="1657">
                  <c:v>630</c:v>
                </c:pt>
                <c:pt idx="1658">
                  <c:v>631</c:v>
                </c:pt>
                <c:pt idx="1659">
                  <c:v>631</c:v>
                </c:pt>
                <c:pt idx="1660">
                  <c:v>630</c:v>
                </c:pt>
                <c:pt idx="1661">
                  <c:v>632</c:v>
                </c:pt>
                <c:pt idx="1662">
                  <c:v>631</c:v>
                </c:pt>
                <c:pt idx="1663">
                  <c:v>631</c:v>
                </c:pt>
                <c:pt idx="1664">
                  <c:v>631</c:v>
                </c:pt>
                <c:pt idx="1665">
                  <c:v>631</c:v>
                </c:pt>
                <c:pt idx="1666">
                  <c:v>630</c:v>
                </c:pt>
                <c:pt idx="1667">
                  <c:v>631</c:v>
                </c:pt>
                <c:pt idx="1668">
                  <c:v>631</c:v>
                </c:pt>
                <c:pt idx="1669">
                  <c:v>630</c:v>
                </c:pt>
                <c:pt idx="1670">
                  <c:v>631</c:v>
                </c:pt>
                <c:pt idx="1671">
                  <c:v>632</c:v>
                </c:pt>
                <c:pt idx="1672">
                  <c:v>631</c:v>
                </c:pt>
                <c:pt idx="1673">
                  <c:v>630</c:v>
                </c:pt>
                <c:pt idx="1674">
                  <c:v>632</c:v>
                </c:pt>
                <c:pt idx="1675">
                  <c:v>631</c:v>
                </c:pt>
                <c:pt idx="1676">
                  <c:v>630</c:v>
                </c:pt>
                <c:pt idx="1677">
                  <c:v>631</c:v>
                </c:pt>
                <c:pt idx="1678">
                  <c:v>631</c:v>
                </c:pt>
                <c:pt idx="1679">
                  <c:v>630</c:v>
                </c:pt>
                <c:pt idx="1680">
                  <c:v>629</c:v>
                </c:pt>
                <c:pt idx="1681">
                  <c:v>630</c:v>
                </c:pt>
                <c:pt idx="1682">
                  <c:v>630</c:v>
                </c:pt>
                <c:pt idx="1683">
                  <c:v>631</c:v>
                </c:pt>
                <c:pt idx="1684">
                  <c:v>631</c:v>
                </c:pt>
                <c:pt idx="1685">
                  <c:v>630</c:v>
                </c:pt>
                <c:pt idx="1686">
                  <c:v>630</c:v>
                </c:pt>
                <c:pt idx="1687">
                  <c:v>632</c:v>
                </c:pt>
                <c:pt idx="1688">
                  <c:v>631</c:v>
                </c:pt>
                <c:pt idx="1689">
                  <c:v>630</c:v>
                </c:pt>
                <c:pt idx="1690">
                  <c:v>632</c:v>
                </c:pt>
                <c:pt idx="1691">
                  <c:v>631</c:v>
                </c:pt>
                <c:pt idx="1692">
                  <c:v>630</c:v>
                </c:pt>
                <c:pt idx="1693">
                  <c:v>633</c:v>
                </c:pt>
                <c:pt idx="1694">
                  <c:v>631</c:v>
                </c:pt>
                <c:pt idx="1695">
                  <c:v>631</c:v>
                </c:pt>
                <c:pt idx="1696">
                  <c:v>631</c:v>
                </c:pt>
                <c:pt idx="1697">
                  <c:v>631</c:v>
                </c:pt>
                <c:pt idx="1698">
                  <c:v>632</c:v>
                </c:pt>
                <c:pt idx="1699">
                  <c:v>631</c:v>
                </c:pt>
                <c:pt idx="1700">
                  <c:v>631</c:v>
                </c:pt>
                <c:pt idx="1701">
                  <c:v>632</c:v>
                </c:pt>
                <c:pt idx="1702">
                  <c:v>631</c:v>
                </c:pt>
                <c:pt idx="1703">
                  <c:v>632</c:v>
                </c:pt>
                <c:pt idx="1704">
                  <c:v>633</c:v>
                </c:pt>
                <c:pt idx="1705">
                  <c:v>630</c:v>
                </c:pt>
                <c:pt idx="1706">
                  <c:v>633</c:v>
                </c:pt>
                <c:pt idx="1707">
                  <c:v>632</c:v>
                </c:pt>
                <c:pt idx="1708">
                  <c:v>631</c:v>
                </c:pt>
                <c:pt idx="1709">
                  <c:v>632</c:v>
                </c:pt>
                <c:pt idx="1710">
                  <c:v>632</c:v>
                </c:pt>
                <c:pt idx="1711">
                  <c:v>631</c:v>
                </c:pt>
                <c:pt idx="1712">
                  <c:v>632</c:v>
                </c:pt>
                <c:pt idx="1713">
                  <c:v>633</c:v>
                </c:pt>
                <c:pt idx="1714">
                  <c:v>632</c:v>
                </c:pt>
                <c:pt idx="1715">
                  <c:v>633</c:v>
                </c:pt>
                <c:pt idx="1716">
                  <c:v>632</c:v>
                </c:pt>
                <c:pt idx="1717">
                  <c:v>632</c:v>
                </c:pt>
                <c:pt idx="1718">
                  <c:v>632</c:v>
                </c:pt>
                <c:pt idx="1719">
                  <c:v>632</c:v>
                </c:pt>
                <c:pt idx="1720">
                  <c:v>633</c:v>
                </c:pt>
                <c:pt idx="1721">
                  <c:v>632</c:v>
                </c:pt>
                <c:pt idx="1722">
                  <c:v>632</c:v>
                </c:pt>
                <c:pt idx="1723">
                  <c:v>633</c:v>
                </c:pt>
                <c:pt idx="1724">
                  <c:v>632</c:v>
                </c:pt>
                <c:pt idx="1725">
                  <c:v>633</c:v>
                </c:pt>
                <c:pt idx="1726">
                  <c:v>633</c:v>
                </c:pt>
                <c:pt idx="1727">
                  <c:v>632</c:v>
                </c:pt>
                <c:pt idx="1728">
                  <c:v>632</c:v>
                </c:pt>
                <c:pt idx="1729">
                  <c:v>633</c:v>
                </c:pt>
                <c:pt idx="1730">
                  <c:v>633</c:v>
                </c:pt>
                <c:pt idx="1731">
                  <c:v>632</c:v>
                </c:pt>
                <c:pt idx="1732">
                  <c:v>633</c:v>
                </c:pt>
                <c:pt idx="1733">
                  <c:v>632</c:v>
                </c:pt>
                <c:pt idx="1734">
                  <c:v>633</c:v>
                </c:pt>
                <c:pt idx="1735">
                  <c:v>632</c:v>
                </c:pt>
                <c:pt idx="1736">
                  <c:v>633</c:v>
                </c:pt>
                <c:pt idx="1737">
                  <c:v>632</c:v>
                </c:pt>
                <c:pt idx="1738">
                  <c:v>634</c:v>
                </c:pt>
                <c:pt idx="1739">
                  <c:v>634</c:v>
                </c:pt>
                <c:pt idx="1740">
                  <c:v>632</c:v>
                </c:pt>
                <c:pt idx="1741">
                  <c:v>633</c:v>
                </c:pt>
                <c:pt idx="1742">
                  <c:v>633</c:v>
                </c:pt>
                <c:pt idx="1743">
                  <c:v>633</c:v>
                </c:pt>
                <c:pt idx="1744">
                  <c:v>632</c:v>
                </c:pt>
                <c:pt idx="1745">
                  <c:v>634</c:v>
                </c:pt>
                <c:pt idx="1746">
                  <c:v>634</c:v>
                </c:pt>
                <c:pt idx="1747">
                  <c:v>634</c:v>
                </c:pt>
                <c:pt idx="1748">
                  <c:v>633</c:v>
                </c:pt>
                <c:pt idx="1749">
                  <c:v>634</c:v>
                </c:pt>
                <c:pt idx="1750">
                  <c:v>633</c:v>
                </c:pt>
                <c:pt idx="1751">
                  <c:v>633</c:v>
                </c:pt>
                <c:pt idx="1752">
                  <c:v>634</c:v>
                </c:pt>
                <c:pt idx="1753">
                  <c:v>633</c:v>
                </c:pt>
                <c:pt idx="1754">
                  <c:v>634</c:v>
                </c:pt>
                <c:pt idx="1755">
                  <c:v>634</c:v>
                </c:pt>
                <c:pt idx="1756">
                  <c:v>633</c:v>
                </c:pt>
                <c:pt idx="1757">
                  <c:v>634</c:v>
                </c:pt>
                <c:pt idx="1758">
                  <c:v>634</c:v>
                </c:pt>
                <c:pt idx="1759">
                  <c:v>633</c:v>
                </c:pt>
                <c:pt idx="1760">
                  <c:v>633</c:v>
                </c:pt>
                <c:pt idx="1761">
                  <c:v>634</c:v>
                </c:pt>
                <c:pt idx="1762">
                  <c:v>634</c:v>
                </c:pt>
                <c:pt idx="1763">
                  <c:v>632</c:v>
                </c:pt>
                <c:pt idx="1764">
                  <c:v>634</c:v>
                </c:pt>
                <c:pt idx="1765">
                  <c:v>634</c:v>
                </c:pt>
                <c:pt idx="1766">
                  <c:v>633</c:v>
                </c:pt>
                <c:pt idx="1767">
                  <c:v>633</c:v>
                </c:pt>
                <c:pt idx="1768">
                  <c:v>635</c:v>
                </c:pt>
                <c:pt idx="1769">
                  <c:v>633</c:v>
                </c:pt>
                <c:pt idx="1770">
                  <c:v>634</c:v>
                </c:pt>
                <c:pt idx="1771">
                  <c:v>634</c:v>
                </c:pt>
                <c:pt idx="1772">
                  <c:v>633</c:v>
                </c:pt>
                <c:pt idx="1773">
                  <c:v>634</c:v>
                </c:pt>
                <c:pt idx="1774">
                  <c:v>634</c:v>
                </c:pt>
                <c:pt idx="1775">
                  <c:v>632</c:v>
                </c:pt>
                <c:pt idx="1776">
                  <c:v>634</c:v>
                </c:pt>
                <c:pt idx="1777">
                  <c:v>635</c:v>
                </c:pt>
                <c:pt idx="1778">
                  <c:v>634</c:v>
                </c:pt>
                <c:pt idx="1779">
                  <c:v>634</c:v>
                </c:pt>
                <c:pt idx="1780">
                  <c:v>634</c:v>
                </c:pt>
                <c:pt idx="1781">
                  <c:v>635</c:v>
                </c:pt>
                <c:pt idx="1782">
                  <c:v>634</c:v>
                </c:pt>
                <c:pt idx="1783">
                  <c:v>634</c:v>
                </c:pt>
                <c:pt idx="1784">
                  <c:v>634</c:v>
                </c:pt>
                <c:pt idx="1785">
                  <c:v>634</c:v>
                </c:pt>
                <c:pt idx="1786">
                  <c:v>634</c:v>
                </c:pt>
                <c:pt idx="1787">
                  <c:v>634</c:v>
                </c:pt>
                <c:pt idx="1788">
                  <c:v>635</c:v>
                </c:pt>
                <c:pt idx="1789">
                  <c:v>634</c:v>
                </c:pt>
                <c:pt idx="1790">
                  <c:v>635</c:v>
                </c:pt>
                <c:pt idx="1791">
                  <c:v>634</c:v>
                </c:pt>
                <c:pt idx="1792">
                  <c:v>633</c:v>
                </c:pt>
                <c:pt idx="1793">
                  <c:v>634</c:v>
                </c:pt>
                <c:pt idx="1794">
                  <c:v>635</c:v>
                </c:pt>
                <c:pt idx="1795">
                  <c:v>633</c:v>
                </c:pt>
                <c:pt idx="1796">
                  <c:v>634</c:v>
                </c:pt>
                <c:pt idx="1797">
                  <c:v>634</c:v>
                </c:pt>
                <c:pt idx="1798">
                  <c:v>634</c:v>
                </c:pt>
                <c:pt idx="1799">
                  <c:v>634</c:v>
                </c:pt>
                <c:pt idx="1800">
                  <c:v>635</c:v>
                </c:pt>
                <c:pt idx="1801">
                  <c:v>634</c:v>
                </c:pt>
                <c:pt idx="1802">
                  <c:v>634</c:v>
                </c:pt>
                <c:pt idx="1803">
                  <c:v>634</c:v>
                </c:pt>
                <c:pt idx="1804">
                  <c:v>633</c:v>
                </c:pt>
                <c:pt idx="1805">
                  <c:v>634</c:v>
                </c:pt>
                <c:pt idx="1806">
                  <c:v>633</c:v>
                </c:pt>
                <c:pt idx="1807">
                  <c:v>634</c:v>
                </c:pt>
                <c:pt idx="1808">
                  <c:v>634</c:v>
                </c:pt>
                <c:pt idx="1809">
                  <c:v>635</c:v>
                </c:pt>
                <c:pt idx="1810">
                  <c:v>635</c:v>
                </c:pt>
                <c:pt idx="1811">
                  <c:v>635</c:v>
                </c:pt>
                <c:pt idx="1812">
                  <c:v>635</c:v>
                </c:pt>
                <c:pt idx="1813">
                  <c:v>637</c:v>
                </c:pt>
                <c:pt idx="1814">
                  <c:v>636</c:v>
                </c:pt>
                <c:pt idx="1815">
                  <c:v>636</c:v>
                </c:pt>
                <c:pt idx="1816">
                  <c:v>637</c:v>
                </c:pt>
                <c:pt idx="1817">
                  <c:v>637</c:v>
                </c:pt>
                <c:pt idx="1818">
                  <c:v>636</c:v>
                </c:pt>
                <c:pt idx="1819">
                  <c:v>638</c:v>
                </c:pt>
                <c:pt idx="1820">
                  <c:v>636</c:v>
                </c:pt>
                <c:pt idx="1821">
                  <c:v>636</c:v>
                </c:pt>
                <c:pt idx="1822">
                  <c:v>636</c:v>
                </c:pt>
                <c:pt idx="1823">
                  <c:v>635</c:v>
                </c:pt>
                <c:pt idx="1824">
                  <c:v>635</c:v>
                </c:pt>
                <c:pt idx="1825">
                  <c:v>635</c:v>
                </c:pt>
                <c:pt idx="1826">
                  <c:v>635</c:v>
                </c:pt>
                <c:pt idx="1827">
                  <c:v>635</c:v>
                </c:pt>
                <c:pt idx="1828">
                  <c:v>633</c:v>
                </c:pt>
                <c:pt idx="1829">
                  <c:v>636</c:v>
                </c:pt>
                <c:pt idx="1830">
                  <c:v>636</c:v>
                </c:pt>
                <c:pt idx="1831">
                  <c:v>635</c:v>
                </c:pt>
                <c:pt idx="1832">
                  <c:v>636</c:v>
                </c:pt>
                <c:pt idx="1833">
                  <c:v>635</c:v>
                </c:pt>
                <c:pt idx="1834">
                  <c:v>635</c:v>
                </c:pt>
                <c:pt idx="1835">
                  <c:v>636</c:v>
                </c:pt>
                <c:pt idx="1836">
                  <c:v>634</c:v>
                </c:pt>
                <c:pt idx="1837">
                  <c:v>635</c:v>
                </c:pt>
                <c:pt idx="1838">
                  <c:v>636</c:v>
                </c:pt>
                <c:pt idx="1839">
                  <c:v>633</c:v>
                </c:pt>
                <c:pt idx="1840">
                  <c:v>636</c:v>
                </c:pt>
                <c:pt idx="1841">
                  <c:v>636</c:v>
                </c:pt>
                <c:pt idx="1842">
                  <c:v>635</c:v>
                </c:pt>
                <c:pt idx="1843">
                  <c:v>635</c:v>
                </c:pt>
                <c:pt idx="1844">
                  <c:v>635</c:v>
                </c:pt>
                <c:pt idx="1845">
                  <c:v>635</c:v>
                </c:pt>
                <c:pt idx="1846">
                  <c:v>635</c:v>
                </c:pt>
                <c:pt idx="1847">
                  <c:v>635</c:v>
                </c:pt>
                <c:pt idx="1848">
                  <c:v>635</c:v>
                </c:pt>
                <c:pt idx="1849">
                  <c:v>635</c:v>
                </c:pt>
                <c:pt idx="1850">
                  <c:v>635</c:v>
                </c:pt>
                <c:pt idx="1851">
                  <c:v>636</c:v>
                </c:pt>
                <c:pt idx="1852">
                  <c:v>635</c:v>
                </c:pt>
                <c:pt idx="1853">
                  <c:v>635</c:v>
                </c:pt>
                <c:pt idx="1854">
                  <c:v>636</c:v>
                </c:pt>
                <c:pt idx="1855">
                  <c:v>635</c:v>
                </c:pt>
                <c:pt idx="1856">
                  <c:v>635</c:v>
                </c:pt>
                <c:pt idx="1857">
                  <c:v>635</c:v>
                </c:pt>
                <c:pt idx="1858">
                  <c:v>635</c:v>
                </c:pt>
                <c:pt idx="1859">
                  <c:v>634</c:v>
                </c:pt>
                <c:pt idx="1860">
                  <c:v>635</c:v>
                </c:pt>
                <c:pt idx="1861">
                  <c:v>636</c:v>
                </c:pt>
                <c:pt idx="1862">
                  <c:v>635</c:v>
                </c:pt>
                <c:pt idx="1863">
                  <c:v>635</c:v>
                </c:pt>
                <c:pt idx="1864">
                  <c:v>637</c:v>
                </c:pt>
                <c:pt idx="1865">
                  <c:v>636</c:v>
                </c:pt>
                <c:pt idx="1866">
                  <c:v>635</c:v>
                </c:pt>
                <c:pt idx="1867">
                  <c:v>637</c:v>
                </c:pt>
                <c:pt idx="1868">
                  <c:v>636</c:v>
                </c:pt>
                <c:pt idx="1869">
                  <c:v>636</c:v>
                </c:pt>
                <c:pt idx="1870">
                  <c:v>635</c:v>
                </c:pt>
                <c:pt idx="1871">
                  <c:v>635</c:v>
                </c:pt>
                <c:pt idx="1872">
                  <c:v>636</c:v>
                </c:pt>
                <c:pt idx="1873">
                  <c:v>636</c:v>
                </c:pt>
                <c:pt idx="1874">
                  <c:v>635</c:v>
                </c:pt>
                <c:pt idx="1875">
                  <c:v>635</c:v>
                </c:pt>
                <c:pt idx="1876">
                  <c:v>635</c:v>
                </c:pt>
                <c:pt idx="1877">
                  <c:v>636</c:v>
                </c:pt>
                <c:pt idx="1878">
                  <c:v>635</c:v>
                </c:pt>
                <c:pt idx="1879">
                  <c:v>634</c:v>
                </c:pt>
                <c:pt idx="1880">
                  <c:v>636</c:v>
                </c:pt>
                <c:pt idx="1881">
                  <c:v>636</c:v>
                </c:pt>
                <c:pt idx="1882">
                  <c:v>635</c:v>
                </c:pt>
                <c:pt idx="1883">
                  <c:v>636</c:v>
                </c:pt>
                <c:pt idx="1884">
                  <c:v>636</c:v>
                </c:pt>
                <c:pt idx="1885">
                  <c:v>636</c:v>
                </c:pt>
                <c:pt idx="1886">
                  <c:v>637</c:v>
                </c:pt>
                <c:pt idx="1887">
                  <c:v>636</c:v>
                </c:pt>
                <c:pt idx="1888">
                  <c:v>637</c:v>
                </c:pt>
                <c:pt idx="1889">
                  <c:v>637</c:v>
                </c:pt>
                <c:pt idx="1890">
                  <c:v>636</c:v>
                </c:pt>
                <c:pt idx="1891">
                  <c:v>636</c:v>
                </c:pt>
                <c:pt idx="1892">
                  <c:v>635</c:v>
                </c:pt>
                <c:pt idx="1893">
                  <c:v>636</c:v>
                </c:pt>
                <c:pt idx="1894">
                  <c:v>636</c:v>
                </c:pt>
                <c:pt idx="1895">
                  <c:v>634</c:v>
                </c:pt>
                <c:pt idx="1896">
                  <c:v>635</c:v>
                </c:pt>
                <c:pt idx="1897">
                  <c:v>634</c:v>
                </c:pt>
                <c:pt idx="1898">
                  <c:v>632</c:v>
                </c:pt>
                <c:pt idx="1899">
                  <c:v>633</c:v>
                </c:pt>
                <c:pt idx="1900">
                  <c:v>633</c:v>
                </c:pt>
                <c:pt idx="1901">
                  <c:v>632</c:v>
                </c:pt>
                <c:pt idx="1902">
                  <c:v>633</c:v>
                </c:pt>
                <c:pt idx="1903">
                  <c:v>633</c:v>
                </c:pt>
                <c:pt idx="1904">
                  <c:v>632</c:v>
                </c:pt>
                <c:pt idx="1905">
                  <c:v>633</c:v>
                </c:pt>
                <c:pt idx="1906">
                  <c:v>632</c:v>
                </c:pt>
                <c:pt idx="1907">
                  <c:v>632</c:v>
                </c:pt>
                <c:pt idx="1908">
                  <c:v>632</c:v>
                </c:pt>
                <c:pt idx="1909">
                  <c:v>633</c:v>
                </c:pt>
                <c:pt idx="1910">
                  <c:v>632</c:v>
                </c:pt>
                <c:pt idx="1911">
                  <c:v>632</c:v>
                </c:pt>
                <c:pt idx="1912">
                  <c:v>632</c:v>
                </c:pt>
                <c:pt idx="1913">
                  <c:v>633</c:v>
                </c:pt>
                <c:pt idx="1914">
                  <c:v>632</c:v>
                </c:pt>
                <c:pt idx="1915">
                  <c:v>633</c:v>
                </c:pt>
                <c:pt idx="1916">
                  <c:v>633</c:v>
                </c:pt>
                <c:pt idx="1917">
                  <c:v>633</c:v>
                </c:pt>
                <c:pt idx="1918">
                  <c:v>633</c:v>
                </c:pt>
                <c:pt idx="1919">
                  <c:v>632</c:v>
                </c:pt>
                <c:pt idx="1920">
                  <c:v>633</c:v>
                </c:pt>
                <c:pt idx="1921">
                  <c:v>633</c:v>
                </c:pt>
                <c:pt idx="1922">
                  <c:v>633</c:v>
                </c:pt>
                <c:pt idx="1923">
                  <c:v>631</c:v>
                </c:pt>
                <c:pt idx="1924">
                  <c:v>632</c:v>
                </c:pt>
                <c:pt idx="1925">
                  <c:v>634</c:v>
                </c:pt>
                <c:pt idx="1926">
                  <c:v>633</c:v>
                </c:pt>
                <c:pt idx="1927">
                  <c:v>632</c:v>
                </c:pt>
                <c:pt idx="1928">
                  <c:v>633</c:v>
                </c:pt>
                <c:pt idx="1929">
                  <c:v>632</c:v>
                </c:pt>
                <c:pt idx="1930">
                  <c:v>633</c:v>
                </c:pt>
                <c:pt idx="1931">
                  <c:v>633</c:v>
                </c:pt>
                <c:pt idx="1932">
                  <c:v>633</c:v>
                </c:pt>
                <c:pt idx="1933">
                  <c:v>632</c:v>
                </c:pt>
                <c:pt idx="1934">
                  <c:v>633</c:v>
                </c:pt>
                <c:pt idx="1935">
                  <c:v>632</c:v>
                </c:pt>
                <c:pt idx="1936">
                  <c:v>633</c:v>
                </c:pt>
                <c:pt idx="1937">
                  <c:v>633</c:v>
                </c:pt>
                <c:pt idx="1938">
                  <c:v>632</c:v>
                </c:pt>
                <c:pt idx="1939">
                  <c:v>632</c:v>
                </c:pt>
                <c:pt idx="1940">
                  <c:v>632</c:v>
                </c:pt>
                <c:pt idx="1941">
                  <c:v>633</c:v>
                </c:pt>
                <c:pt idx="1942">
                  <c:v>632</c:v>
                </c:pt>
                <c:pt idx="1943">
                  <c:v>631</c:v>
                </c:pt>
                <c:pt idx="1944">
                  <c:v>633</c:v>
                </c:pt>
                <c:pt idx="1945">
                  <c:v>633</c:v>
                </c:pt>
                <c:pt idx="1946">
                  <c:v>632</c:v>
                </c:pt>
                <c:pt idx="1947">
                  <c:v>633</c:v>
                </c:pt>
                <c:pt idx="1948">
                  <c:v>633</c:v>
                </c:pt>
                <c:pt idx="1949">
                  <c:v>632</c:v>
                </c:pt>
                <c:pt idx="1950">
                  <c:v>633</c:v>
                </c:pt>
                <c:pt idx="1951">
                  <c:v>633</c:v>
                </c:pt>
                <c:pt idx="1952">
                  <c:v>632</c:v>
                </c:pt>
                <c:pt idx="1953">
                  <c:v>633</c:v>
                </c:pt>
                <c:pt idx="1954">
                  <c:v>631</c:v>
                </c:pt>
                <c:pt idx="1955">
                  <c:v>632</c:v>
                </c:pt>
                <c:pt idx="1956">
                  <c:v>632</c:v>
                </c:pt>
                <c:pt idx="1957">
                  <c:v>633</c:v>
                </c:pt>
                <c:pt idx="1958">
                  <c:v>633</c:v>
                </c:pt>
                <c:pt idx="1959">
                  <c:v>632</c:v>
                </c:pt>
                <c:pt idx="1960">
                  <c:v>634</c:v>
                </c:pt>
                <c:pt idx="1961">
                  <c:v>633</c:v>
                </c:pt>
                <c:pt idx="1962">
                  <c:v>632</c:v>
                </c:pt>
                <c:pt idx="1963">
                  <c:v>633</c:v>
                </c:pt>
                <c:pt idx="1964">
                  <c:v>633</c:v>
                </c:pt>
                <c:pt idx="1965">
                  <c:v>631</c:v>
                </c:pt>
                <c:pt idx="1966">
                  <c:v>633</c:v>
                </c:pt>
                <c:pt idx="1967">
                  <c:v>634</c:v>
                </c:pt>
                <c:pt idx="1968">
                  <c:v>632</c:v>
                </c:pt>
                <c:pt idx="1969">
                  <c:v>634</c:v>
                </c:pt>
                <c:pt idx="1970">
                  <c:v>633</c:v>
                </c:pt>
                <c:pt idx="1971">
                  <c:v>633</c:v>
                </c:pt>
                <c:pt idx="1972">
                  <c:v>633</c:v>
                </c:pt>
                <c:pt idx="1973">
                  <c:v>633</c:v>
                </c:pt>
                <c:pt idx="1974">
                  <c:v>633</c:v>
                </c:pt>
                <c:pt idx="1975">
                  <c:v>632</c:v>
                </c:pt>
                <c:pt idx="1976">
                  <c:v>633</c:v>
                </c:pt>
                <c:pt idx="1977">
                  <c:v>633</c:v>
                </c:pt>
                <c:pt idx="1978">
                  <c:v>633</c:v>
                </c:pt>
                <c:pt idx="1979">
                  <c:v>633</c:v>
                </c:pt>
                <c:pt idx="1980">
                  <c:v>633</c:v>
                </c:pt>
                <c:pt idx="1981">
                  <c:v>632</c:v>
                </c:pt>
                <c:pt idx="1982">
                  <c:v>633</c:v>
                </c:pt>
                <c:pt idx="1983">
                  <c:v>633</c:v>
                </c:pt>
                <c:pt idx="1984">
                  <c:v>633</c:v>
                </c:pt>
                <c:pt idx="1985">
                  <c:v>633</c:v>
                </c:pt>
                <c:pt idx="1986">
                  <c:v>633</c:v>
                </c:pt>
                <c:pt idx="1987">
                  <c:v>633</c:v>
                </c:pt>
                <c:pt idx="1988">
                  <c:v>633</c:v>
                </c:pt>
                <c:pt idx="1989">
                  <c:v>634</c:v>
                </c:pt>
                <c:pt idx="1990">
                  <c:v>633</c:v>
                </c:pt>
                <c:pt idx="1991">
                  <c:v>632</c:v>
                </c:pt>
                <c:pt idx="1992">
                  <c:v>634</c:v>
                </c:pt>
                <c:pt idx="1993">
                  <c:v>633</c:v>
                </c:pt>
                <c:pt idx="1994">
                  <c:v>632</c:v>
                </c:pt>
                <c:pt idx="1995">
                  <c:v>634</c:v>
                </c:pt>
                <c:pt idx="1996">
                  <c:v>632</c:v>
                </c:pt>
                <c:pt idx="1997">
                  <c:v>632</c:v>
                </c:pt>
                <c:pt idx="1998">
                  <c:v>634</c:v>
                </c:pt>
                <c:pt idx="1999">
                  <c:v>634</c:v>
                </c:pt>
                <c:pt idx="2000">
                  <c:v>633</c:v>
                </c:pt>
                <c:pt idx="2001">
                  <c:v>633</c:v>
                </c:pt>
                <c:pt idx="2002">
                  <c:v>632</c:v>
                </c:pt>
                <c:pt idx="2003">
                  <c:v>633</c:v>
                </c:pt>
                <c:pt idx="2004">
                  <c:v>634</c:v>
                </c:pt>
                <c:pt idx="2005">
                  <c:v>633</c:v>
                </c:pt>
                <c:pt idx="2006">
                  <c:v>633</c:v>
                </c:pt>
                <c:pt idx="2007">
                  <c:v>631</c:v>
                </c:pt>
                <c:pt idx="2008">
                  <c:v>634</c:v>
                </c:pt>
                <c:pt idx="2009">
                  <c:v>634</c:v>
                </c:pt>
                <c:pt idx="2010">
                  <c:v>632</c:v>
                </c:pt>
                <c:pt idx="2011">
                  <c:v>634</c:v>
                </c:pt>
                <c:pt idx="2012">
                  <c:v>633</c:v>
                </c:pt>
                <c:pt idx="2013">
                  <c:v>632</c:v>
                </c:pt>
                <c:pt idx="2014">
                  <c:v>633</c:v>
                </c:pt>
                <c:pt idx="2015">
                  <c:v>634</c:v>
                </c:pt>
                <c:pt idx="2016">
                  <c:v>633</c:v>
                </c:pt>
                <c:pt idx="2017">
                  <c:v>634</c:v>
                </c:pt>
                <c:pt idx="2018">
                  <c:v>632</c:v>
                </c:pt>
                <c:pt idx="2019">
                  <c:v>634</c:v>
                </c:pt>
                <c:pt idx="2020">
                  <c:v>634</c:v>
                </c:pt>
                <c:pt idx="2021">
                  <c:v>634</c:v>
                </c:pt>
                <c:pt idx="2022">
                  <c:v>634</c:v>
                </c:pt>
                <c:pt idx="2023">
                  <c:v>633</c:v>
                </c:pt>
                <c:pt idx="2024">
                  <c:v>634</c:v>
                </c:pt>
                <c:pt idx="2025">
                  <c:v>633</c:v>
                </c:pt>
                <c:pt idx="2026">
                  <c:v>632</c:v>
                </c:pt>
                <c:pt idx="2027">
                  <c:v>634</c:v>
                </c:pt>
                <c:pt idx="2028">
                  <c:v>633</c:v>
                </c:pt>
                <c:pt idx="2029">
                  <c:v>632</c:v>
                </c:pt>
                <c:pt idx="2030">
                  <c:v>634</c:v>
                </c:pt>
                <c:pt idx="2031">
                  <c:v>634</c:v>
                </c:pt>
                <c:pt idx="2032">
                  <c:v>633</c:v>
                </c:pt>
                <c:pt idx="2033">
                  <c:v>633</c:v>
                </c:pt>
                <c:pt idx="2034">
                  <c:v>633</c:v>
                </c:pt>
                <c:pt idx="2035">
                  <c:v>633</c:v>
                </c:pt>
                <c:pt idx="2036">
                  <c:v>633</c:v>
                </c:pt>
                <c:pt idx="2037">
                  <c:v>633</c:v>
                </c:pt>
                <c:pt idx="2038">
                  <c:v>633</c:v>
                </c:pt>
                <c:pt idx="2039">
                  <c:v>633</c:v>
                </c:pt>
                <c:pt idx="2040">
                  <c:v>633</c:v>
                </c:pt>
                <c:pt idx="2041">
                  <c:v>634</c:v>
                </c:pt>
                <c:pt idx="2042">
                  <c:v>633</c:v>
                </c:pt>
                <c:pt idx="2043">
                  <c:v>634</c:v>
                </c:pt>
                <c:pt idx="2044">
                  <c:v>634</c:v>
                </c:pt>
                <c:pt idx="2045">
                  <c:v>632</c:v>
                </c:pt>
                <c:pt idx="2046">
                  <c:v>634</c:v>
                </c:pt>
                <c:pt idx="2047">
                  <c:v>634</c:v>
                </c:pt>
                <c:pt idx="2048">
                  <c:v>633</c:v>
                </c:pt>
                <c:pt idx="2049">
                  <c:v>633</c:v>
                </c:pt>
                <c:pt idx="2050">
                  <c:v>634</c:v>
                </c:pt>
                <c:pt idx="2051">
                  <c:v>634</c:v>
                </c:pt>
                <c:pt idx="2052">
                  <c:v>633</c:v>
                </c:pt>
                <c:pt idx="2053">
                  <c:v>634</c:v>
                </c:pt>
                <c:pt idx="2054">
                  <c:v>633</c:v>
                </c:pt>
                <c:pt idx="2055">
                  <c:v>633</c:v>
                </c:pt>
                <c:pt idx="2056">
                  <c:v>634</c:v>
                </c:pt>
                <c:pt idx="2057">
                  <c:v>634</c:v>
                </c:pt>
                <c:pt idx="2058">
                  <c:v>632</c:v>
                </c:pt>
                <c:pt idx="2059">
                  <c:v>634</c:v>
                </c:pt>
                <c:pt idx="2060">
                  <c:v>633</c:v>
                </c:pt>
                <c:pt idx="2061">
                  <c:v>632</c:v>
                </c:pt>
                <c:pt idx="2062">
                  <c:v>635</c:v>
                </c:pt>
                <c:pt idx="2063">
                  <c:v>634</c:v>
                </c:pt>
                <c:pt idx="2064">
                  <c:v>634</c:v>
                </c:pt>
                <c:pt idx="2065">
                  <c:v>633</c:v>
                </c:pt>
                <c:pt idx="2066">
                  <c:v>634</c:v>
                </c:pt>
                <c:pt idx="2067">
                  <c:v>634</c:v>
                </c:pt>
                <c:pt idx="2068">
                  <c:v>634</c:v>
                </c:pt>
                <c:pt idx="2069">
                  <c:v>633</c:v>
                </c:pt>
                <c:pt idx="2070">
                  <c:v>633</c:v>
                </c:pt>
                <c:pt idx="2071">
                  <c:v>632</c:v>
                </c:pt>
                <c:pt idx="2072">
                  <c:v>633</c:v>
                </c:pt>
                <c:pt idx="2073">
                  <c:v>634</c:v>
                </c:pt>
                <c:pt idx="2074">
                  <c:v>632</c:v>
                </c:pt>
                <c:pt idx="2075">
                  <c:v>634</c:v>
                </c:pt>
                <c:pt idx="2076">
                  <c:v>634</c:v>
                </c:pt>
                <c:pt idx="2077">
                  <c:v>632</c:v>
                </c:pt>
                <c:pt idx="2078">
                  <c:v>634</c:v>
                </c:pt>
                <c:pt idx="2079">
                  <c:v>633</c:v>
                </c:pt>
                <c:pt idx="2080">
                  <c:v>633</c:v>
                </c:pt>
                <c:pt idx="2081">
                  <c:v>633</c:v>
                </c:pt>
                <c:pt idx="2082">
                  <c:v>633</c:v>
                </c:pt>
                <c:pt idx="2083">
                  <c:v>633</c:v>
                </c:pt>
                <c:pt idx="2084">
                  <c:v>634</c:v>
                </c:pt>
                <c:pt idx="2085">
                  <c:v>634</c:v>
                </c:pt>
                <c:pt idx="2086">
                  <c:v>633</c:v>
                </c:pt>
                <c:pt idx="2087">
                  <c:v>633</c:v>
                </c:pt>
                <c:pt idx="2088">
                  <c:v>634</c:v>
                </c:pt>
                <c:pt idx="2089">
                  <c:v>633</c:v>
                </c:pt>
                <c:pt idx="2090">
                  <c:v>633</c:v>
                </c:pt>
                <c:pt idx="2091">
                  <c:v>634</c:v>
                </c:pt>
                <c:pt idx="2092">
                  <c:v>634</c:v>
                </c:pt>
                <c:pt idx="2093">
                  <c:v>632</c:v>
                </c:pt>
                <c:pt idx="2094">
                  <c:v>634</c:v>
                </c:pt>
                <c:pt idx="2095">
                  <c:v>634</c:v>
                </c:pt>
                <c:pt idx="2096">
                  <c:v>633</c:v>
                </c:pt>
                <c:pt idx="2097">
                  <c:v>634</c:v>
                </c:pt>
                <c:pt idx="2098">
                  <c:v>633</c:v>
                </c:pt>
                <c:pt idx="2099">
                  <c:v>634</c:v>
                </c:pt>
                <c:pt idx="2100">
                  <c:v>633</c:v>
                </c:pt>
                <c:pt idx="2101">
                  <c:v>634</c:v>
                </c:pt>
                <c:pt idx="2102">
                  <c:v>632</c:v>
                </c:pt>
                <c:pt idx="2103">
                  <c:v>634</c:v>
                </c:pt>
                <c:pt idx="2104">
                  <c:v>634</c:v>
                </c:pt>
                <c:pt idx="2105">
                  <c:v>634</c:v>
                </c:pt>
                <c:pt idx="2106">
                  <c:v>634</c:v>
                </c:pt>
                <c:pt idx="2107">
                  <c:v>634</c:v>
                </c:pt>
                <c:pt idx="2108">
                  <c:v>635</c:v>
                </c:pt>
                <c:pt idx="2109">
                  <c:v>634</c:v>
                </c:pt>
                <c:pt idx="2110">
                  <c:v>636</c:v>
                </c:pt>
                <c:pt idx="2111">
                  <c:v>636</c:v>
                </c:pt>
                <c:pt idx="2112">
                  <c:v>634</c:v>
                </c:pt>
                <c:pt idx="2113">
                  <c:v>635</c:v>
                </c:pt>
                <c:pt idx="2114">
                  <c:v>635</c:v>
                </c:pt>
                <c:pt idx="2115">
                  <c:v>636</c:v>
                </c:pt>
                <c:pt idx="2116">
                  <c:v>635</c:v>
                </c:pt>
                <c:pt idx="2117">
                  <c:v>636</c:v>
                </c:pt>
                <c:pt idx="2118">
                  <c:v>635</c:v>
                </c:pt>
                <c:pt idx="2119">
                  <c:v>635</c:v>
                </c:pt>
                <c:pt idx="2120">
                  <c:v>636</c:v>
                </c:pt>
                <c:pt idx="2121">
                  <c:v>635</c:v>
                </c:pt>
                <c:pt idx="2122">
                  <c:v>634</c:v>
                </c:pt>
                <c:pt idx="2123">
                  <c:v>636</c:v>
                </c:pt>
                <c:pt idx="2124">
                  <c:v>635</c:v>
                </c:pt>
                <c:pt idx="2125">
                  <c:v>634</c:v>
                </c:pt>
                <c:pt idx="2126">
                  <c:v>636</c:v>
                </c:pt>
                <c:pt idx="2127">
                  <c:v>636</c:v>
                </c:pt>
                <c:pt idx="2128">
                  <c:v>635</c:v>
                </c:pt>
                <c:pt idx="2129">
                  <c:v>636</c:v>
                </c:pt>
                <c:pt idx="2130">
                  <c:v>635</c:v>
                </c:pt>
                <c:pt idx="2131">
                  <c:v>635</c:v>
                </c:pt>
                <c:pt idx="2132">
                  <c:v>635</c:v>
                </c:pt>
                <c:pt idx="2133">
                  <c:v>635</c:v>
                </c:pt>
                <c:pt idx="2134">
                  <c:v>635</c:v>
                </c:pt>
                <c:pt idx="2135">
                  <c:v>635</c:v>
                </c:pt>
                <c:pt idx="2136">
                  <c:v>636</c:v>
                </c:pt>
                <c:pt idx="2137">
                  <c:v>636</c:v>
                </c:pt>
                <c:pt idx="2138">
                  <c:v>635</c:v>
                </c:pt>
                <c:pt idx="2139">
                  <c:v>635</c:v>
                </c:pt>
                <c:pt idx="2140">
                  <c:v>635</c:v>
                </c:pt>
                <c:pt idx="2141">
                  <c:v>634</c:v>
                </c:pt>
                <c:pt idx="2142">
                  <c:v>636</c:v>
                </c:pt>
                <c:pt idx="2143">
                  <c:v>636</c:v>
                </c:pt>
                <c:pt idx="2144">
                  <c:v>634</c:v>
                </c:pt>
                <c:pt idx="2145">
                  <c:v>637</c:v>
                </c:pt>
                <c:pt idx="2146">
                  <c:v>637</c:v>
                </c:pt>
                <c:pt idx="2147">
                  <c:v>636</c:v>
                </c:pt>
                <c:pt idx="2148">
                  <c:v>635</c:v>
                </c:pt>
                <c:pt idx="2149">
                  <c:v>634</c:v>
                </c:pt>
                <c:pt idx="2150">
                  <c:v>634</c:v>
                </c:pt>
                <c:pt idx="2151">
                  <c:v>633</c:v>
                </c:pt>
                <c:pt idx="2152">
                  <c:v>633</c:v>
                </c:pt>
                <c:pt idx="2153">
                  <c:v>632</c:v>
                </c:pt>
                <c:pt idx="2154">
                  <c:v>632</c:v>
                </c:pt>
                <c:pt idx="2155">
                  <c:v>631</c:v>
                </c:pt>
                <c:pt idx="2156">
                  <c:v>632</c:v>
                </c:pt>
                <c:pt idx="2157">
                  <c:v>632</c:v>
                </c:pt>
                <c:pt idx="2158">
                  <c:v>632</c:v>
                </c:pt>
                <c:pt idx="2159">
                  <c:v>632</c:v>
                </c:pt>
                <c:pt idx="2160">
                  <c:v>630</c:v>
                </c:pt>
                <c:pt idx="2161">
                  <c:v>632</c:v>
                </c:pt>
                <c:pt idx="2162">
                  <c:v>632</c:v>
                </c:pt>
                <c:pt idx="2163">
                  <c:v>631</c:v>
                </c:pt>
                <c:pt idx="2164">
                  <c:v>632</c:v>
                </c:pt>
                <c:pt idx="2165">
                  <c:v>631</c:v>
                </c:pt>
                <c:pt idx="2166">
                  <c:v>630</c:v>
                </c:pt>
                <c:pt idx="2167">
                  <c:v>631</c:v>
                </c:pt>
                <c:pt idx="2168">
                  <c:v>632</c:v>
                </c:pt>
                <c:pt idx="2169">
                  <c:v>631</c:v>
                </c:pt>
                <c:pt idx="2170">
                  <c:v>632</c:v>
                </c:pt>
                <c:pt idx="2171">
                  <c:v>632</c:v>
                </c:pt>
                <c:pt idx="2172">
                  <c:v>632</c:v>
                </c:pt>
                <c:pt idx="2173">
                  <c:v>631</c:v>
                </c:pt>
                <c:pt idx="2174">
                  <c:v>633</c:v>
                </c:pt>
                <c:pt idx="2175">
                  <c:v>632</c:v>
                </c:pt>
                <c:pt idx="2176">
                  <c:v>631</c:v>
                </c:pt>
                <c:pt idx="2177">
                  <c:v>634</c:v>
                </c:pt>
                <c:pt idx="2178">
                  <c:v>632</c:v>
                </c:pt>
                <c:pt idx="2179">
                  <c:v>633</c:v>
                </c:pt>
                <c:pt idx="2180">
                  <c:v>633</c:v>
                </c:pt>
                <c:pt idx="2181">
                  <c:v>632</c:v>
                </c:pt>
                <c:pt idx="2182">
                  <c:v>632</c:v>
                </c:pt>
                <c:pt idx="2183">
                  <c:v>633</c:v>
                </c:pt>
                <c:pt idx="2184">
                  <c:v>633</c:v>
                </c:pt>
                <c:pt idx="2185">
                  <c:v>632</c:v>
                </c:pt>
                <c:pt idx="2186">
                  <c:v>632</c:v>
                </c:pt>
                <c:pt idx="2187">
                  <c:v>633</c:v>
                </c:pt>
                <c:pt idx="2188">
                  <c:v>632</c:v>
                </c:pt>
                <c:pt idx="2189">
                  <c:v>631</c:v>
                </c:pt>
                <c:pt idx="2190">
                  <c:v>634</c:v>
                </c:pt>
                <c:pt idx="2191">
                  <c:v>633</c:v>
                </c:pt>
                <c:pt idx="2192">
                  <c:v>632</c:v>
                </c:pt>
                <c:pt idx="2193">
                  <c:v>633</c:v>
                </c:pt>
                <c:pt idx="2194">
                  <c:v>633</c:v>
                </c:pt>
                <c:pt idx="2195">
                  <c:v>632</c:v>
                </c:pt>
                <c:pt idx="2196">
                  <c:v>633</c:v>
                </c:pt>
                <c:pt idx="2197">
                  <c:v>632</c:v>
                </c:pt>
                <c:pt idx="2198">
                  <c:v>633</c:v>
                </c:pt>
                <c:pt idx="2199">
                  <c:v>634</c:v>
                </c:pt>
                <c:pt idx="2200">
                  <c:v>632</c:v>
                </c:pt>
                <c:pt idx="2201">
                  <c:v>633</c:v>
                </c:pt>
                <c:pt idx="2202">
                  <c:v>633</c:v>
                </c:pt>
                <c:pt idx="2203">
                  <c:v>633</c:v>
                </c:pt>
                <c:pt idx="2204">
                  <c:v>632</c:v>
                </c:pt>
                <c:pt idx="2205">
                  <c:v>633</c:v>
                </c:pt>
                <c:pt idx="2206">
                  <c:v>634</c:v>
                </c:pt>
                <c:pt idx="2207">
                  <c:v>632</c:v>
                </c:pt>
                <c:pt idx="2208">
                  <c:v>631</c:v>
                </c:pt>
                <c:pt idx="2209">
                  <c:v>633</c:v>
                </c:pt>
                <c:pt idx="2210">
                  <c:v>633</c:v>
                </c:pt>
                <c:pt idx="2211">
                  <c:v>632</c:v>
                </c:pt>
                <c:pt idx="2212">
                  <c:v>633</c:v>
                </c:pt>
                <c:pt idx="2213">
                  <c:v>633</c:v>
                </c:pt>
                <c:pt idx="2214">
                  <c:v>632</c:v>
                </c:pt>
                <c:pt idx="2215">
                  <c:v>633</c:v>
                </c:pt>
                <c:pt idx="2216">
                  <c:v>633</c:v>
                </c:pt>
                <c:pt idx="2217">
                  <c:v>633</c:v>
                </c:pt>
                <c:pt idx="2218">
                  <c:v>633</c:v>
                </c:pt>
                <c:pt idx="2219">
                  <c:v>632</c:v>
                </c:pt>
                <c:pt idx="2220">
                  <c:v>633</c:v>
                </c:pt>
                <c:pt idx="2221">
                  <c:v>632</c:v>
                </c:pt>
                <c:pt idx="2222">
                  <c:v>634</c:v>
                </c:pt>
                <c:pt idx="2223">
                  <c:v>633</c:v>
                </c:pt>
                <c:pt idx="2224">
                  <c:v>632</c:v>
                </c:pt>
                <c:pt idx="2225">
                  <c:v>634</c:v>
                </c:pt>
                <c:pt idx="2226">
                  <c:v>633</c:v>
                </c:pt>
                <c:pt idx="2227">
                  <c:v>632</c:v>
                </c:pt>
                <c:pt idx="2228">
                  <c:v>633</c:v>
                </c:pt>
                <c:pt idx="2229">
                  <c:v>633</c:v>
                </c:pt>
                <c:pt idx="2230">
                  <c:v>632</c:v>
                </c:pt>
                <c:pt idx="2231">
                  <c:v>633</c:v>
                </c:pt>
                <c:pt idx="2232">
                  <c:v>634</c:v>
                </c:pt>
                <c:pt idx="2233">
                  <c:v>632</c:v>
                </c:pt>
                <c:pt idx="2234">
                  <c:v>633</c:v>
                </c:pt>
                <c:pt idx="2235">
                  <c:v>633</c:v>
                </c:pt>
                <c:pt idx="2236">
                  <c:v>633</c:v>
                </c:pt>
                <c:pt idx="2237">
                  <c:v>632</c:v>
                </c:pt>
                <c:pt idx="2238">
                  <c:v>633</c:v>
                </c:pt>
                <c:pt idx="2239">
                  <c:v>632</c:v>
                </c:pt>
                <c:pt idx="2240">
                  <c:v>632</c:v>
                </c:pt>
                <c:pt idx="2241">
                  <c:v>634</c:v>
                </c:pt>
                <c:pt idx="2242">
                  <c:v>633</c:v>
                </c:pt>
                <c:pt idx="2243">
                  <c:v>633</c:v>
                </c:pt>
                <c:pt idx="2244">
                  <c:v>633</c:v>
                </c:pt>
                <c:pt idx="2245">
                  <c:v>633</c:v>
                </c:pt>
                <c:pt idx="2246">
                  <c:v>633</c:v>
                </c:pt>
                <c:pt idx="2247">
                  <c:v>633</c:v>
                </c:pt>
                <c:pt idx="2248">
                  <c:v>633</c:v>
                </c:pt>
                <c:pt idx="2249">
                  <c:v>633</c:v>
                </c:pt>
                <c:pt idx="2250">
                  <c:v>634</c:v>
                </c:pt>
                <c:pt idx="2251">
                  <c:v>633</c:v>
                </c:pt>
                <c:pt idx="2252">
                  <c:v>634</c:v>
                </c:pt>
                <c:pt idx="2253">
                  <c:v>633</c:v>
                </c:pt>
                <c:pt idx="2254">
                  <c:v>634</c:v>
                </c:pt>
                <c:pt idx="2255">
                  <c:v>634</c:v>
                </c:pt>
                <c:pt idx="2256">
                  <c:v>632</c:v>
                </c:pt>
                <c:pt idx="2257">
                  <c:v>634</c:v>
                </c:pt>
                <c:pt idx="2258">
                  <c:v>634</c:v>
                </c:pt>
                <c:pt idx="2259">
                  <c:v>633</c:v>
                </c:pt>
                <c:pt idx="2260">
                  <c:v>634</c:v>
                </c:pt>
                <c:pt idx="2261">
                  <c:v>633</c:v>
                </c:pt>
                <c:pt idx="2262">
                  <c:v>633</c:v>
                </c:pt>
                <c:pt idx="2263">
                  <c:v>635</c:v>
                </c:pt>
                <c:pt idx="2264">
                  <c:v>634</c:v>
                </c:pt>
                <c:pt idx="2265">
                  <c:v>634</c:v>
                </c:pt>
                <c:pt idx="2266">
                  <c:v>634</c:v>
                </c:pt>
                <c:pt idx="2267">
                  <c:v>633</c:v>
                </c:pt>
                <c:pt idx="2268">
                  <c:v>633</c:v>
                </c:pt>
                <c:pt idx="2269">
                  <c:v>633</c:v>
                </c:pt>
                <c:pt idx="2270">
                  <c:v>634</c:v>
                </c:pt>
                <c:pt idx="2271">
                  <c:v>633</c:v>
                </c:pt>
                <c:pt idx="2272">
                  <c:v>632</c:v>
                </c:pt>
                <c:pt idx="2273">
                  <c:v>634</c:v>
                </c:pt>
                <c:pt idx="2274">
                  <c:v>635</c:v>
                </c:pt>
                <c:pt idx="2275">
                  <c:v>632</c:v>
                </c:pt>
                <c:pt idx="2276">
                  <c:v>634</c:v>
                </c:pt>
                <c:pt idx="2277">
                  <c:v>634</c:v>
                </c:pt>
                <c:pt idx="2278">
                  <c:v>633</c:v>
                </c:pt>
                <c:pt idx="2279">
                  <c:v>633</c:v>
                </c:pt>
                <c:pt idx="2280">
                  <c:v>633</c:v>
                </c:pt>
                <c:pt idx="2281">
                  <c:v>633</c:v>
                </c:pt>
                <c:pt idx="2282">
                  <c:v>634</c:v>
                </c:pt>
                <c:pt idx="2283">
                  <c:v>633</c:v>
                </c:pt>
                <c:pt idx="2284">
                  <c:v>633</c:v>
                </c:pt>
                <c:pt idx="2285">
                  <c:v>634</c:v>
                </c:pt>
                <c:pt idx="2286">
                  <c:v>634</c:v>
                </c:pt>
                <c:pt idx="2287">
                  <c:v>634</c:v>
                </c:pt>
                <c:pt idx="2288">
                  <c:v>633</c:v>
                </c:pt>
                <c:pt idx="2289">
                  <c:v>635</c:v>
                </c:pt>
                <c:pt idx="2290">
                  <c:v>634</c:v>
                </c:pt>
                <c:pt idx="2291">
                  <c:v>634</c:v>
                </c:pt>
                <c:pt idx="2292">
                  <c:v>634</c:v>
                </c:pt>
                <c:pt idx="2293">
                  <c:v>635</c:v>
                </c:pt>
                <c:pt idx="2294">
                  <c:v>635</c:v>
                </c:pt>
                <c:pt idx="2295">
                  <c:v>635</c:v>
                </c:pt>
                <c:pt idx="2296">
                  <c:v>635</c:v>
                </c:pt>
                <c:pt idx="2297">
                  <c:v>635</c:v>
                </c:pt>
                <c:pt idx="2298">
                  <c:v>636</c:v>
                </c:pt>
                <c:pt idx="2299">
                  <c:v>636</c:v>
                </c:pt>
                <c:pt idx="2300">
                  <c:v>636</c:v>
                </c:pt>
                <c:pt idx="2301">
                  <c:v>636</c:v>
                </c:pt>
                <c:pt idx="2302">
                  <c:v>636</c:v>
                </c:pt>
                <c:pt idx="2303">
                  <c:v>636</c:v>
                </c:pt>
                <c:pt idx="2304">
                  <c:v>635</c:v>
                </c:pt>
                <c:pt idx="2305">
                  <c:v>637</c:v>
                </c:pt>
                <c:pt idx="2306">
                  <c:v>636</c:v>
                </c:pt>
                <c:pt idx="2307">
                  <c:v>635</c:v>
                </c:pt>
                <c:pt idx="2308">
                  <c:v>636</c:v>
                </c:pt>
                <c:pt idx="2309">
                  <c:v>636</c:v>
                </c:pt>
                <c:pt idx="2310">
                  <c:v>635</c:v>
                </c:pt>
                <c:pt idx="2311">
                  <c:v>636</c:v>
                </c:pt>
                <c:pt idx="2312">
                  <c:v>636</c:v>
                </c:pt>
                <c:pt idx="2313">
                  <c:v>636</c:v>
                </c:pt>
                <c:pt idx="2314">
                  <c:v>635</c:v>
                </c:pt>
                <c:pt idx="2315">
                  <c:v>636</c:v>
                </c:pt>
                <c:pt idx="2316">
                  <c:v>636</c:v>
                </c:pt>
                <c:pt idx="2317">
                  <c:v>636</c:v>
                </c:pt>
                <c:pt idx="2318">
                  <c:v>635</c:v>
                </c:pt>
                <c:pt idx="2319">
                  <c:v>636</c:v>
                </c:pt>
                <c:pt idx="2320">
                  <c:v>635</c:v>
                </c:pt>
                <c:pt idx="2321">
                  <c:v>636</c:v>
                </c:pt>
                <c:pt idx="2322">
                  <c:v>636</c:v>
                </c:pt>
                <c:pt idx="2323">
                  <c:v>635</c:v>
                </c:pt>
                <c:pt idx="2324">
                  <c:v>636</c:v>
                </c:pt>
                <c:pt idx="2325">
                  <c:v>635</c:v>
                </c:pt>
                <c:pt idx="2326">
                  <c:v>635</c:v>
                </c:pt>
                <c:pt idx="2327">
                  <c:v>636</c:v>
                </c:pt>
                <c:pt idx="2328">
                  <c:v>636</c:v>
                </c:pt>
                <c:pt idx="2329">
                  <c:v>636</c:v>
                </c:pt>
                <c:pt idx="2330">
                  <c:v>636</c:v>
                </c:pt>
                <c:pt idx="2331">
                  <c:v>635</c:v>
                </c:pt>
                <c:pt idx="2332">
                  <c:v>635</c:v>
                </c:pt>
                <c:pt idx="2333">
                  <c:v>635</c:v>
                </c:pt>
                <c:pt idx="2334">
                  <c:v>634</c:v>
                </c:pt>
                <c:pt idx="2335">
                  <c:v>635</c:v>
                </c:pt>
                <c:pt idx="2336">
                  <c:v>634</c:v>
                </c:pt>
                <c:pt idx="2337">
                  <c:v>635</c:v>
                </c:pt>
                <c:pt idx="2338">
                  <c:v>635</c:v>
                </c:pt>
                <c:pt idx="2339">
                  <c:v>633</c:v>
                </c:pt>
                <c:pt idx="2340">
                  <c:v>636</c:v>
                </c:pt>
                <c:pt idx="2341">
                  <c:v>635</c:v>
                </c:pt>
                <c:pt idx="2342">
                  <c:v>634</c:v>
                </c:pt>
                <c:pt idx="2343">
                  <c:v>635</c:v>
                </c:pt>
                <c:pt idx="2344">
                  <c:v>635</c:v>
                </c:pt>
                <c:pt idx="2345">
                  <c:v>633</c:v>
                </c:pt>
                <c:pt idx="2346">
                  <c:v>635</c:v>
                </c:pt>
                <c:pt idx="2347">
                  <c:v>635</c:v>
                </c:pt>
                <c:pt idx="2348">
                  <c:v>635</c:v>
                </c:pt>
                <c:pt idx="2349">
                  <c:v>635</c:v>
                </c:pt>
                <c:pt idx="2350">
                  <c:v>635</c:v>
                </c:pt>
                <c:pt idx="2351">
                  <c:v>634</c:v>
                </c:pt>
                <c:pt idx="2352">
                  <c:v>634</c:v>
                </c:pt>
                <c:pt idx="2353">
                  <c:v>635</c:v>
                </c:pt>
                <c:pt idx="2354">
                  <c:v>635</c:v>
                </c:pt>
                <c:pt idx="2355">
                  <c:v>633</c:v>
                </c:pt>
                <c:pt idx="2356">
                  <c:v>635</c:v>
                </c:pt>
                <c:pt idx="2357">
                  <c:v>635</c:v>
                </c:pt>
                <c:pt idx="2358">
                  <c:v>635</c:v>
                </c:pt>
                <c:pt idx="2359">
                  <c:v>635</c:v>
                </c:pt>
                <c:pt idx="2360">
                  <c:v>635</c:v>
                </c:pt>
                <c:pt idx="2361">
                  <c:v>635</c:v>
                </c:pt>
                <c:pt idx="2362">
                  <c:v>635</c:v>
                </c:pt>
                <c:pt idx="2363">
                  <c:v>635</c:v>
                </c:pt>
                <c:pt idx="2364">
                  <c:v>634</c:v>
                </c:pt>
                <c:pt idx="2365">
                  <c:v>635</c:v>
                </c:pt>
                <c:pt idx="2366">
                  <c:v>635</c:v>
                </c:pt>
                <c:pt idx="2367">
                  <c:v>634</c:v>
                </c:pt>
                <c:pt idx="2368">
                  <c:v>635</c:v>
                </c:pt>
                <c:pt idx="2369">
                  <c:v>635</c:v>
                </c:pt>
                <c:pt idx="2370">
                  <c:v>635</c:v>
                </c:pt>
                <c:pt idx="2371">
                  <c:v>634</c:v>
                </c:pt>
                <c:pt idx="2372">
                  <c:v>636</c:v>
                </c:pt>
                <c:pt idx="2373">
                  <c:v>635</c:v>
                </c:pt>
                <c:pt idx="2374">
                  <c:v>634</c:v>
                </c:pt>
                <c:pt idx="2375">
                  <c:v>635</c:v>
                </c:pt>
                <c:pt idx="2376">
                  <c:v>634</c:v>
                </c:pt>
                <c:pt idx="2377">
                  <c:v>635</c:v>
                </c:pt>
                <c:pt idx="2378">
                  <c:v>634</c:v>
                </c:pt>
                <c:pt idx="2379">
                  <c:v>634</c:v>
                </c:pt>
                <c:pt idx="2380">
                  <c:v>635</c:v>
                </c:pt>
                <c:pt idx="2381">
                  <c:v>634</c:v>
                </c:pt>
                <c:pt idx="2382">
                  <c:v>634</c:v>
                </c:pt>
                <c:pt idx="2383">
                  <c:v>634</c:v>
                </c:pt>
                <c:pt idx="2384">
                  <c:v>635</c:v>
                </c:pt>
                <c:pt idx="2385">
                  <c:v>635</c:v>
                </c:pt>
                <c:pt idx="2386">
                  <c:v>634</c:v>
                </c:pt>
                <c:pt idx="2387">
                  <c:v>633</c:v>
                </c:pt>
                <c:pt idx="2388">
                  <c:v>635</c:v>
                </c:pt>
                <c:pt idx="2389">
                  <c:v>634</c:v>
                </c:pt>
                <c:pt idx="2390">
                  <c:v>633</c:v>
                </c:pt>
                <c:pt idx="2391">
                  <c:v>636</c:v>
                </c:pt>
                <c:pt idx="2392">
                  <c:v>634</c:v>
                </c:pt>
                <c:pt idx="2393">
                  <c:v>634</c:v>
                </c:pt>
                <c:pt idx="2394">
                  <c:v>635</c:v>
                </c:pt>
                <c:pt idx="2395">
                  <c:v>634</c:v>
                </c:pt>
                <c:pt idx="2396">
                  <c:v>635</c:v>
                </c:pt>
                <c:pt idx="2397">
                  <c:v>635</c:v>
                </c:pt>
                <c:pt idx="2398">
                  <c:v>633</c:v>
                </c:pt>
                <c:pt idx="2399">
                  <c:v>635</c:v>
                </c:pt>
                <c:pt idx="2400">
                  <c:v>635</c:v>
                </c:pt>
                <c:pt idx="2401">
                  <c:v>634</c:v>
                </c:pt>
                <c:pt idx="2402">
                  <c:v>633</c:v>
                </c:pt>
                <c:pt idx="2403">
                  <c:v>633</c:v>
                </c:pt>
                <c:pt idx="2404">
                  <c:v>634</c:v>
                </c:pt>
                <c:pt idx="2405">
                  <c:v>634</c:v>
                </c:pt>
                <c:pt idx="2406">
                  <c:v>634</c:v>
                </c:pt>
                <c:pt idx="2407">
                  <c:v>634</c:v>
                </c:pt>
                <c:pt idx="2408">
                  <c:v>634</c:v>
                </c:pt>
                <c:pt idx="2409">
                  <c:v>633</c:v>
                </c:pt>
                <c:pt idx="2410">
                  <c:v>635</c:v>
                </c:pt>
                <c:pt idx="2411">
                  <c:v>634</c:v>
                </c:pt>
                <c:pt idx="2412">
                  <c:v>634</c:v>
                </c:pt>
                <c:pt idx="2413">
                  <c:v>634</c:v>
                </c:pt>
                <c:pt idx="2414">
                  <c:v>633</c:v>
                </c:pt>
                <c:pt idx="2415">
                  <c:v>632</c:v>
                </c:pt>
                <c:pt idx="2416">
                  <c:v>633</c:v>
                </c:pt>
                <c:pt idx="2417">
                  <c:v>633</c:v>
                </c:pt>
                <c:pt idx="2418">
                  <c:v>631</c:v>
                </c:pt>
                <c:pt idx="2419">
                  <c:v>632</c:v>
                </c:pt>
                <c:pt idx="2420">
                  <c:v>632</c:v>
                </c:pt>
                <c:pt idx="2421">
                  <c:v>631</c:v>
                </c:pt>
                <c:pt idx="2422">
                  <c:v>632</c:v>
                </c:pt>
                <c:pt idx="2423">
                  <c:v>632</c:v>
                </c:pt>
                <c:pt idx="2424">
                  <c:v>631</c:v>
                </c:pt>
                <c:pt idx="2425">
                  <c:v>630</c:v>
                </c:pt>
                <c:pt idx="2426">
                  <c:v>632</c:v>
                </c:pt>
                <c:pt idx="2427">
                  <c:v>630</c:v>
                </c:pt>
                <c:pt idx="2428">
                  <c:v>631</c:v>
                </c:pt>
                <c:pt idx="2429">
                  <c:v>632</c:v>
                </c:pt>
                <c:pt idx="2430">
                  <c:v>631</c:v>
                </c:pt>
                <c:pt idx="2431">
                  <c:v>631</c:v>
                </c:pt>
                <c:pt idx="2432">
                  <c:v>631</c:v>
                </c:pt>
                <c:pt idx="2433">
                  <c:v>632</c:v>
                </c:pt>
                <c:pt idx="2434">
                  <c:v>631</c:v>
                </c:pt>
                <c:pt idx="2435">
                  <c:v>631</c:v>
                </c:pt>
                <c:pt idx="2436">
                  <c:v>632</c:v>
                </c:pt>
                <c:pt idx="2437">
                  <c:v>631</c:v>
                </c:pt>
                <c:pt idx="2438">
                  <c:v>631</c:v>
                </c:pt>
                <c:pt idx="2439">
                  <c:v>632</c:v>
                </c:pt>
                <c:pt idx="2440">
                  <c:v>630</c:v>
                </c:pt>
                <c:pt idx="2441">
                  <c:v>632</c:v>
                </c:pt>
                <c:pt idx="2442">
                  <c:v>632</c:v>
                </c:pt>
                <c:pt idx="2443">
                  <c:v>631</c:v>
                </c:pt>
                <c:pt idx="2444">
                  <c:v>633</c:v>
                </c:pt>
                <c:pt idx="2445">
                  <c:v>634</c:v>
                </c:pt>
                <c:pt idx="2446">
                  <c:v>632</c:v>
                </c:pt>
                <c:pt idx="2447">
                  <c:v>633</c:v>
                </c:pt>
                <c:pt idx="2448">
                  <c:v>633</c:v>
                </c:pt>
                <c:pt idx="2449">
                  <c:v>631</c:v>
                </c:pt>
                <c:pt idx="2450">
                  <c:v>632</c:v>
                </c:pt>
                <c:pt idx="2451">
                  <c:v>632</c:v>
                </c:pt>
                <c:pt idx="2452">
                  <c:v>633</c:v>
                </c:pt>
                <c:pt idx="2453">
                  <c:v>633</c:v>
                </c:pt>
                <c:pt idx="2454">
                  <c:v>632</c:v>
                </c:pt>
                <c:pt idx="2455">
                  <c:v>633</c:v>
                </c:pt>
                <c:pt idx="2456">
                  <c:v>632</c:v>
                </c:pt>
                <c:pt idx="2457">
                  <c:v>632</c:v>
                </c:pt>
                <c:pt idx="2458">
                  <c:v>633</c:v>
                </c:pt>
                <c:pt idx="2459">
                  <c:v>631</c:v>
                </c:pt>
                <c:pt idx="2460">
                  <c:v>632</c:v>
                </c:pt>
                <c:pt idx="2461">
                  <c:v>633</c:v>
                </c:pt>
                <c:pt idx="2462">
                  <c:v>630</c:v>
                </c:pt>
                <c:pt idx="2463">
                  <c:v>633</c:v>
                </c:pt>
                <c:pt idx="2464">
                  <c:v>635</c:v>
                </c:pt>
                <c:pt idx="2465">
                  <c:v>632</c:v>
                </c:pt>
                <c:pt idx="2466">
                  <c:v>633</c:v>
                </c:pt>
                <c:pt idx="2467">
                  <c:v>633</c:v>
                </c:pt>
                <c:pt idx="2468">
                  <c:v>633</c:v>
                </c:pt>
                <c:pt idx="2469">
                  <c:v>632</c:v>
                </c:pt>
                <c:pt idx="2470">
                  <c:v>632</c:v>
                </c:pt>
                <c:pt idx="2471">
                  <c:v>633</c:v>
                </c:pt>
                <c:pt idx="2472">
                  <c:v>632</c:v>
                </c:pt>
                <c:pt idx="2473">
                  <c:v>632</c:v>
                </c:pt>
                <c:pt idx="2474">
                  <c:v>633</c:v>
                </c:pt>
                <c:pt idx="2475">
                  <c:v>633</c:v>
                </c:pt>
                <c:pt idx="2476">
                  <c:v>633</c:v>
                </c:pt>
                <c:pt idx="2477">
                  <c:v>633</c:v>
                </c:pt>
                <c:pt idx="2478">
                  <c:v>632</c:v>
                </c:pt>
                <c:pt idx="2479">
                  <c:v>633</c:v>
                </c:pt>
                <c:pt idx="2480">
                  <c:v>634</c:v>
                </c:pt>
                <c:pt idx="2481">
                  <c:v>632</c:v>
                </c:pt>
                <c:pt idx="2482">
                  <c:v>633</c:v>
                </c:pt>
                <c:pt idx="2483">
                  <c:v>633</c:v>
                </c:pt>
                <c:pt idx="2484">
                  <c:v>633</c:v>
                </c:pt>
                <c:pt idx="2485">
                  <c:v>633</c:v>
                </c:pt>
                <c:pt idx="2486">
                  <c:v>633</c:v>
                </c:pt>
                <c:pt idx="2487">
                  <c:v>634</c:v>
                </c:pt>
                <c:pt idx="2488">
                  <c:v>631</c:v>
                </c:pt>
                <c:pt idx="2489">
                  <c:v>633</c:v>
                </c:pt>
                <c:pt idx="2490">
                  <c:v>633</c:v>
                </c:pt>
                <c:pt idx="2491">
                  <c:v>633</c:v>
                </c:pt>
                <c:pt idx="2492">
                  <c:v>633</c:v>
                </c:pt>
                <c:pt idx="2493">
                  <c:v>633</c:v>
                </c:pt>
                <c:pt idx="2494">
                  <c:v>632</c:v>
                </c:pt>
                <c:pt idx="2495">
                  <c:v>634</c:v>
                </c:pt>
                <c:pt idx="2496">
                  <c:v>634</c:v>
                </c:pt>
                <c:pt idx="2497">
                  <c:v>634</c:v>
                </c:pt>
                <c:pt idx="2498">
                  <c:v>633</c:v>
                </c:pt>
                <c:pt idx="2499">
                  <c:v>634</c:v>
                </c:pt>
                <c:pt idx="2500">
                  <c:v>633</c:v>
                </c:pt>
                <c:pt idx="2501">
                  <c:v>633</c:v>
                </c:pt>
                <c:pt idx="2502">
                  <c:v>633</c:v>
                </c:pt>
                <c:pt idx="2503">
                  <c:v>634</c:v>
                </c:pt>
                <c:pt idx="2504">
                  <c:v>632</c:v>
                </c:pt>
                <c:pt idx="2505">
                  <c:v>634</c:v>
                </c:pt>
                <c:pt idx="2506">
                  <c:v>635</c:v>
                </c:pt>
                <c:pt idx="2507">
                  <c:v>634</c:v>
                </c:pt>
                <c:pt idx="2508">
                  <c:v>635</c:v>
                </c:pt>
                <c:pt idx="2509">
                  <c:v>634</c:v>
                </c:pt>
                <c:pt idx="2510">
                  <c:v>634</c:v>
                </c:pt>
                <c:pt idx="2511">
                  <c:v>635</c:v>
                </c:pt>
                <c:pt idx="2512">
                  <c:v>635</c:v>
                </c:pt>
                <c:pt idx="2513">
                  <c:v>633</c:v>
                </c:pt>
                <c:pt idx="2514">
                  <c:v>634</c:v>
                </c:pt>
                <c:pt idx="2515">
                  <c:v>633</c:v>
                </c:pt>
                <c:pt idx="2516">
                  <c:v>634</c:v>
                </c:pt>
                <c:pt idx="2517">
                  <c:v>635</c:v>
                </c:pt>
                <c:pt idx="2518">
                  <c:v>633</c:v>
                </c:pt>
                <c:pt idx="2519">
                  <c:v>634</c:v>
                </c:pt>
                <c:pt idx="2520">
                  <c:v>633</c:v>
                </c:pt>
                <c:pt idx="2521">
                  <c:v>633</c:v>
                </c:pt>
                <c:pt idx="2522">
                  <c:v>633</c:v>
                </c:pt>
                <c:pt idx="2523">
                  <c:v>632</c:v>
                </c:pt>
                <c:pt idx="2524">
                  <c:v>633</c:v>
                </c:pt>
                <c:pt idx="2525">
                  <c:v>632</c:v>
                </c:pt>
                <c:pt idx="2526">
                  <c:v>631</c:v>
                </c:pt>
                <c:pt idx="2527">
                  <c:v>633</c:v>
                </c:pt>
                <c:pt idx="2528">
                  <c:v>634</c:v>
                </c:pt>
                <c:pt idx="2529">
                  <c:v>632</c:v>
                </c:pt>
                <c:pt idx="2530">
                  <c:v>633</c:v>
                </c:pt>
                <c:pt idx="2531">
                  <c:v>633</c:v>
                </c:pt>
                <c:pt idx="2532">
                  <c:v>632</c:v>
                </c:pt>
                <c:pt idx="2533">
                  <c:v>632</c:v>
                </c:pt>
                <c:pt idx="2534">
                  <c:v>632</c:v>
                </c:pt>
                <c:pt idx="2535">
                  <c:v>632</c:v>
                </c:pt>
                <c:pt idx="2536">
                  <c:v>633</c:v>
                </c:pt>
                <c:pt idx="2537">
                  <c:v>632</c:v>
                </c:pt>
                <c:pt idx="2538">
                  <c:v>633</c:v>
                </c:pt>
                <c:pt idx="2539">
                  <c:v>633</c:v>
                </c:pt>
                <c:pt idx="2540">
                  <c:v>633</c:v>
                </c:pt>
                <c:pt idx="2541">
                  <c:v>632</c:v>
                </c:pt>
                <c:pt idx="2542">
                  <c:v>632</c:v>
                </c:pt>
                <c:pt idx="2543">
                  <c:v>633</c:v>
                </c:pt>
                <c:pt idx="2544">
                  <c:v>633</c:v>
                </c:pt>
                <c:pt idx="2545">
                  <c:v>632</c:v>
                </c:pt>
                <c:pt idx="2546">
                  <c:v>634</c:v>
                </c:pt>
                <c:pt idx="2547">
                  <c:v>634</c:v>
                </c:pt>
                <c:pt idx="2548">
                  <c:v>633</c:v>
                </c:pt>
                <c:pt idx="2549">
                  <c:v>634</c:v>
                </c:pt>
                <c:pt idx="2550">
                  <c:v>634</c:v>
                </c:pt>
                <c:pt idx="2551">
                  <c:v>633</c:v>
                </c:pt>
                <c:pt idx="2552">
                  <c:v>633</c:v>
                </c:pt>
                <c:pt idx="2553">
                  <c:v>634</c:v>
                </c:pt>
                <c:pt idx="2554">
                  <c:v>632</c:v>
                </c:pt>
                <c:pt idx="2555">
                  <c:v>632</c:v>
                </c:pt>
                <c:pt idx="2556">
                  <c:v>632</c:v>
                </c:pt>
                <c:pt idx="2557">
                  <c:v>631</c:v>
                </c:pt>
                <c:pt idx="2558">
                  <c:v>632</c:v>
                </c:pt>
                <c:pt idx="2559">
                  <c:v>633</c:v>
                </c:pt>
                <c:pt idx="2560">
                  <c:v>632</c:v>
                </c:pt>
                <c:pt idx="2561">
                  <c:v>632</c:v>
                </c:pt>
                <c:pt idx="2562">
                  <c:v>633</c:v>
                </c:pt>
                <c:pt idx="2563">
                  <c:v>632</c:v>
                </c:pt>
                <c:pt idx="2564">
                  <c:v>632</c:v>
                </c:pt>
                <c:pt idx="2565">
                  <c:v>633</c:v>
                </c:pt>
                <c:pt idx="2566">
                  <c:v>633</c:v>
                </c:pt>
                <c:pt idx="2567">
                  <c:v>633</c:v>
                </c:pt>
                <c:pt idx="2568">
                  <c:v>632</c:v>
                </c:pt>
                <c:pt idx="2569">
                  <c:v>633</c:v>
                </c:pt>
                <c:pt idx="2570">
                  <c:v>633</c:v>
                </c:pt>
                <c:pt idx="2571">
                  <c:v>633</c:v>
                </c:pt>
                <c:pt idx="2572">
                  <c:v>633</c:v>
                </c:pt>
                <c:pt idx="2573">
                  <c:v>633</c:v>
                </c:pt>
                <c:pt idx="2574">
                  <c:v>632</c:v>
                </c:pt>
                <c:pt idx="2575">
                  <c:v>634</c:v>
                </c:pt>
                <c:pt idx="2576">
                  <c:v>633</c:v>
                </c:pt>
                <c:pt idx="2577">
                  <c:v>632</c:v>
                </c:pt>
                <c:pt idx="2578">
                  <c:v>634</c:v>
                </c:pt>
                <c:pt idx="2579">
                  <c:v>632</c:v>
                </c:pt>
                <c:pt idx="2580">
                  <c:v>632</c:v>
                </c:pt>
                <c:pt idx="2581">
                  <c:v>634</c:v>
                </c:pt>
                <c:pt idx="2582">
                  <c:v>633</c:v>
                </c:pt>
                <c:pt idx="2583">
                  <c:v>633</c:v>
                </c:pt>
                <c:pt idx="2584">
                  <c:v>633</c:v>
                </c:pt>
                <c:pt idx="2585">
                  <c:v>633</c:v>
                </c:pt>
                <c:pt idx="2586">
                  <c:v>633</c:v>
                </c:pt>
                <c:pt idx="2587">
                  <c:v>634</c:v>
                </c:pt>
                <c:pt idx="2588">
                  <c:v>633</c:v>
                </c:pt>
                <c:pt idx="2589">
                  <c:v>633</c:v>
                </c:pt>
                <c:pt idx="2590">
                  <c:v>633</c:v>
                </c:pt>
                <c:pt idx="2591">
                  <c:v>634</c:v>
                </c:pt>
                <c:pt idx="2592">
                  <c:v>633</c:v>
                </c:pt>
                <c:pt idx="2593">
                  <c:v>632</c:v>
                </c:pt>
                <c:pt idx="2594">
                  <c:v>633</c:v>
                </c:pt>
                <c:pt idx="2595">
                  <c:v>633</c:v>
                </c:pt>
                <c:pt idx="2596">
                  <c:v>633</c:v>
                </c:pt>
                <c:pt idx="2597">
                  <c:v>634</c:v>
                </c:pt>
                <c:pt idx="2598">
                  <c:v>633</c:v>
                </c:pt>
                <c:pt idx="2599">
                  <c:v>632</c:v>
                </c:pt>
                <c:pt idx="2600">
                  <c:v>633</c:v>
                </c:pt>
                <c:pt idx="2601">
                  <c:v>633</c:v>
                </c:pt>
                <c:pt idx="2602">
                  <c:v>633</c:v>
                </c:pt>
                <c:pt idx="2603">
                  <c:v>634</c:v>
                </c:pt>
                <c:pt idx="2604">
                  <c:v>633</c:v>
                </c:pt>
                <c:pt idx="2605">
                  <c:v>633</c:v>
                </c:pt>
                <c:pt idx="2606">
                  <c:v>634</c:v>
                </c:pt>
                <c:pt idx="2607">
                  <c:v>634</c:v>
                </c:pt>
                <c:pt idx="2608">
                  <c:v>633</c:v>
                </c:pt>
                <c:pt idx="2609">
                  <c:v>633</c:v>
                </c:pt>
                <c:pt idx="2610">
                  <c:v>633</c:v>
                </c:pt>
                <c:pt idx="2611">
                  <c:v>633</c:v>
                </c:pt>
                <c:pt idx="2612">
                  <c:v>633</c:v>
                </c:pt>
                <c:pt idx="2613">
                  <c:v>634</c:v>
                </c:pt>
                <c:pt idx="2614">
                  <c:v>633</c:v>
                </c:pt>
                <c:pt idx="2615">
                  <c:v>633</c:v>
                </c:pt>
                <c:pt idx="2616">
                  <c:v>633</c:v>
                </c:pt>
                <c:pt idx="2617">
                  <c:v>634</c:v>
                </c:pt>
                <c:pt idx="2618">
                  <c:v>633</c:v>
                </c:pt>
                <c:pt idx="2619">
                  <c:v>633</c:v>
                </c:pt>
                <c:pt idx="2620">
                  <c:v>634</c:v>
                </c:pt>
                <c:pt idx="2621">
                  <c:v>632</c:v>
                </c:pt>
                <c:pt idx="2622">
                  <c:v>634</c:v>
                </c:pt>
                <c:pt idx="2623">
                  <c:v>634</c:v>
                </c:pt>
                <c:pt idx="2624">
                  <c:v>633</c:v>
                </c:pt>
                <c:pt idx="2625">
                  <c:v>633</c:v>
                </c:pt>
                <c:pt idx="2626">
                  <c:v>634</c:v>
                </c:pt>
                <c:pt idx="2627">
                  <c:v>633</c:v>
                </c:pt>
                <c:pt idx="2628">
                  <c:v>633</c:v>
                </c:pt>
                <c:pt idx="2629">
                  <c:v>634</c:v>
                </c:pt>
                <c:pt idx="2630">
                  <c:v>633</c:v>
                </c:pt>
                <c:pt idx="2631">
                  <c:v>634</c:v>
                </c:pt>
                <c:pt idx="2632">
                  <c:v>633</c:v>
                </c:pt>
                <c:pt idx="2633">
                  <c:v>632</c:v>
                </c:pt>
                <c:pt idx="2634">
                  <c:v>634</c:v>
                </c:pt>
                <c:pt idx="2635">
                  <c:v>634</c:v>
                </c:pt>
                <c:pt idx="2636">
                  <c:v>633</c:v>
                </c:pt>
                <c:pt idx="2637">
                  <c:v>633</c:v>
                </c:pt>
                <c:pt idx="2638">
                  <c:v>634</c:v>
                </c:pt>
                <c:pt idx="2639">
                  <c:v>633</c:v>
                </c:pt>
                <c:pt idx="2640">
                  <c:v>631</c:v>
                </c:pt>
                <c:pt idx="2641">
                  <c:v>631</c:v>
                </c:pt>
                <c:pt idx="2642">
                  <c:v>632</c:v>
                </c:pt>
                <c:pt idx="2643">
                  <c:v>631</c:v>
                </c:pt>
                <c:pt idx="2644">
                  <c:v>630</c:v>
                </c:pt>
                <c:pt idx="2645">
                  <c:v>632</c:v>
                </c:pt>
                <c:pt idx="2646">
                  <c:v>630</c:v>
                </c:pt>
                <c:pt idx="2647">
                  <c:v>630</c:v>
                </c:pt>
                <c:pt idx="2648">
                  <c:v>632</c:v>
                </c:pt>
                <c:pt idx="2649">
                  <c:v>631</c:v>
                </c:pt>
                <c:pt idx="2650">
                  <c:v>631</c:v>
                </c:pt>
                <c:pt idx="2651">
                  <c:v>630</c:v>
                </c:pt>
                <c:pt idx="2652">
                  <c:v>629</c:v>
                </c:pt>
                <c:pt idx="2653">
                  <c:v>630</c:v>
                </c:pt>
                <c:pt idx="2654">
                  <c:v>631</c:v>
                </c:pt>
                <c:pt idx="2655">
                  <c:v>631</c:v>
                </c:pt>
                <c:pt idx="2656">
                  <c:v>631</c:v>
                </c:pt>
                <c:pt idx="2657">
                  <c:v>630</c:v>
                </c:pt>
                <c:pt idx="2658">
                  <c:v>631</c:v>
                </c:pt>
                <c:pt idx="2659">
                  <c:v>630</c:v>
                </c:pt>
                <c:pt idx="2660">
                  <c:v>630</c:v>
                </c:pt>
                <c:pt idx="2661">
                  <c:v>631</c:v>
                </c:pt>
                <c:pt idx="2662">
                  <c:v>630</c:v>
                </c:pt>
                <c:pt idx="2663">
                  <c:v>630</c:v>
                </c:pt>
                <c:pt idx="2664">
                  <c:v>631</c:v>
                </c:pt>
                <c:pt idx="2665">
                  <c:v>631</c:v>
                </c:pt>
                <c:pt idx="2666">
                  <c:v>631</c:v>
                </c:pt>
                <c:pt idx="2667">
                  <c:v>631</c:v>
                </c:pt>
                <c:pt idx="2668">
                  <c:v>630</c:v>
                </c:pt>
                <c:pt idx="2669">
                  <c:v>631</c:v>
                </c:pt>
                <c:pt idx="2670">
                  <c:v>631</c:v>
                </c:pt>
                <c:pt idx="2671">
                  <c:v>630</c:v>
                </c:pt>
                <c:pt idx="2672">
                  <c:v>630</c:v>
                </c:pt>
                <c:pt idx="2673">
                  <c:v>631</c:v>
                </c:pt>
                <c:pt idx="2674">
                  <c:v>630</c:v>
                </c:pt>
                <c:pt idx="2675">
                  <c:v>631</c:v>
                </c:pt>
                <c:pt idx="2676">
                  <c:v>632</c:v>
                </c:pt>
                <c:pt idx="2677">
                  <c:v>631</c:v>
                </c:pt>
                <c:pt idx="2678">
                  <c:v>631</c:v>
                </c:pt>
                <c:pt idx="2679">
                  <c:v>631</c:v>
                </c:pt>
                <c:pt idx="2680">
                  <c:v>631</c:v>
                </c:pt>
                <c:pt idx="2681">
                  <c:v>631</c:v>
                </c:pt>
                <c:pt idx="2682">
                  <c:v>631</c:v>
                </c:pt>
                <c:pt idx="2683">
                  <c:v>631</c:v>
                </c:pt>
                <c:pt idx="2684">
                  <c:v>630</c:v>
                </c:pt>
                <c:pt idx="2685">
                  <c:v>629</c:v>
                </c:pt>
                <c:pt idx="2686">
                  <c:v>631</c:v>
                </c:pt>
                <c:pt idx="2687">
                  <c:v>631</c:v>
                </c:pt>
                <c:pt idx="2688">
                  <c:v>631</c:v>
                </c:pt>
                <c:pt idx="2689">
                  <c:v>631</c:v>
                </c:pt>
                <c:pt idx="2690">
                  <c:v>631</c:v>
                </c:pt>
                <c:pt idx="2691">
                  <c:v>631</c:v>
                </c:pt>
                <c:pt idx="2692">
                  <c:v>629</c:v>
                </c:pt>
                <c:pt idx="2693">
                  <c:v>632</c:v>
                </c:pt>
                <c:pt idx="2694">
                  <c:v>630</c:v>
                </c:pt>
                <c:pt idx="2695">
                  <c:v>631</c:v>
                </c:pt>
                <c:pt idx="2696">
                  <c:v>631</c:v>
                </c:pt>
                <c:pt idx="2697">
                  <c:v>631</c:v>
                </c:pt>
                <c:pt idx="2698">
                  <c:v>632</c:v>
                </c:pt>
                <c:pt idx="2699">
                  <c:v>631</c:v>
                </c:pt>
                <c:pt idx="2700">
                  <c:v>630</c:v>
                </c:pt>
                <c:pt idx="2701">
                  <c:v>631</c:v>
                </c:pt>
                <c:pt idx="2702">
                  <c:v>632</c:v>
                </c:pt>
                <c:pt idx="2703">
                  <c:v>630</c:v>
                </c:pt>
                <c:pt idx="2704">
                  <c:v>632</c:v>
                </c:pt>
                <c:pt idx="2705">
                  <c:v>631</c:v>
                </c:pt>
                <c:pt idx="2706">
                  <c:v>631</c:v>
                </c:pt>
                <c:pt idx="2707">
                  <c:v>631</c:v>
                </c:pt>
                <c:pt idx="2708">
                  <c:v>631</c:v>
                </c:pt>
                <c:pt idx="2709">
                  <c:v>632</c:v>
                </c:pt>
                <c:pt idx="2710">
                  <c:v>631</c:v>
                </c:pt>
                <c:pt idx="2711">
                  <c:v>631</c:v>
                </c:pt>
                <c:pt idx="2712">
                  <c:v>631</c:v>
                </c:pt>
                <c:pt idx="2713">
                  <c:v>630</c:v>
                </c:pt>
                <c:pt idx="2714">
                  <c:v>632</c:v>
                </c:pt>
                <c:pt idx="2715">
                  <c:v>631</c:v>
                </c:pt>
                <c:pt idx="2716">
                  <c:v>629</c:v>
                </c:pt>
                <c:pt idx="2717">
                  <c:v>631</c:v>
                </c:pt>
                <c:pt idx="2718">
                  <c:v>632</c:v>
                </c:pt>
                <c:pt idx="2719">
                  <c:v>632</c:v>
                </c:pt>
                <c:pt idx="2720">
                  <c:v>631</c:v>
                </c:pt>
                <c:pt idx="2721">
                  <c:v>632</c:v>
                </c:pt>
                <c:pt idx="2722">
                  <c:v>630</c:v>
                </c:pt>
                <c:pt idx="2723">
                  <c:v>631</c:v>
                </c:pt>
                <c:pt idx="2724">
                  <c:v>631</c:v>
                </c:pt>
                <c:pt idx="2725">
                  <c:v>631</c:v>
                </c:pt>
                <c:pt idx="2726">
                  <c:v>631</c:v>
                </c:pt>
                <c:pt idx="2727">
                  <c:v>631</c:v>
                </c:pt>
                <c:pt idx="2728">
                  <c:v>631</c:v>
                </c:pt>
                <c:pt idx="2729">
                  <c:v>631</c:v>
                </c:pt>
                <c:pt idx="2730">
                  <c:v>632</c:v>
                </c:pt>
                <c:pt idx="2731">
                  <c:v>631</c:v>
                </c:pt>
                <c:pt idx="2732">
                  <c:v>631</c:v>
                </c:pt>
                <c:pt idx="2733">
                  <c:v>631</c:v>
                </c:pt>
                <c:pt idx="2734">
                  <c:v>631</c:v>
                </c:pt>
                <c:pt idx="2735">
                  <c:v>630</c:v>
                </c:pt>
                <c:pt idx="2736">
                  <c:v>631</c:v>
                </c:pt>
                <c:pt idx="2737">
                  <c:v>631</c:v>
                </c:pt>
                <c:pt idx="2738">
                  <c:v>630</c:v>
                </c:pt>
                <c:pt idx="2739">
                  <c:v>631</c:v>
                </c:pt>
                <c:pt idx="2740">
                  <c:v>631</c:v>
                </c:pt>
                <c:pt idx="2741">
                  <c:v>632</c:v>
                </c:pt>
                <c:pt idx="2742">
                  <c:v>632</c:v>
                </c:pt>
                <c:pt idx="2743">
                  <c:v>632</c:v>
                </c:pt>
                <c:pt idx="2744">
                  <c:v>632</c:v>
                </c:pt>
                <c:pt idx="2745">
                  <c:v>632</c:v>
                </c:pt>
                <c:pt idx="2746">
                  <c:v>633</c:v>
                </c:pt>
                <c:pt idx="2747">
                  <c:v>631</c:v>
                </c:pt>
                <c:pt idx="2748">
                  <c:v>631</c:v>
                </c:pt>
                <c:pt idx="2749">
                  <c:v>632</c:v>
                </c:pt>
                <c:pt idx="2750">
                  <c:v>632</c:v>
                </c:pt>
                <c:pt idx="2751">
                  <c:v>631</c:v>
                </c:pt>
                <c:pt idx="2752">
                  <c:v>632</c:v>
                </c:pt>
                <c:pt idx="2753">
                  <c:v>632</c:v>
                </c:pt>
                <c:pt idx="2754">
                  <c:v>631</c:v>
                </c:pt>
                <c:pt idx="2755">
                  <c:v>631</c:v>
                </c:pt>
                <c:pt idx="2756">
                  <c:v>631</c:v>
                </c:pt>
                <c:pt idx="2757">
                  <c:v>630</c:v>
                </c:pt>
                <c:pt idx="2758">
                  <c:v>630</c:v>
                </c:pt>
                <c:pt idx="2759">
                  <c:v>630</c:v>
                </c:pt>
                <c:pt idx="2760">
                  <c:v>630</c:v>
                </c:pt>
                <c:pt idx="2761">
                  <c:v>631</c:v>
                </c:pt>
                <c:pt idx="2762">
                  <c:v>631</c:v>
                </c:pt>
                <c:pt idx="2763">
                  <c:v>630</c:v>
                </c:pt>
                <c:pt idx="2764">
                  <c:v>630</c:v>
                </c:pt>
                <c:pt idx="2765">
                  <c:v>631</c:v>
                </c:pt>
                <c:pt idx="2766">
                  <c:v>630</c:v>
                </c:pt>
                <c:pt idx="2767">
                  <c:v>630</c:v>
                </c:pt>
                <c:pt idx="2768">
                  <c:v>632</c:v>
                </c:pt>
                <c:pt idx="2769">
                  <c:v>631</c:v>
                </c:pt>
                <c:pt idx="2770">
                  <c:v>631</c:v>
                </c:pt>
                <c:pt idx="2771">
                  <c:v>632</c:v>
                </c:pt>
                <c:pt idx="2772">
                  <c:v>631</c:v>
                </c:pt>
                <c:pt idx="2773">
                  <c:v>631</c:v>
                </c:pt>
                <c:pt idx="2774">
                  <c:v>632</c:v>
                </c:pt>
                <c:pt idx="2775">
                  <c:v>630</c:v>
                </c:pt>
                <c:pt idx="2776">
                  <c:v>631</c:v>
                </c:pt>
                <c:pt idx="2777">
                  <c:v>631</c:v>
                </c:pt>
                <c:pt idx="2778">
                  <c:v>631</c:v>
                </c:pt>
                <c:pt idx="2779">
                  <c:v>631</c:v>
                </c:pt>
                <c:pt idx="2780">
                  <c:v>630</c:v>
                </c:pt>
                <c:pt idx="2781">
                  <c:v>632</c:v>
                </c:pt>
                <c:pt idx="2782">
                  <c:v>631</c:v>
                </c:pt>
                <c:pt idx="2783">
                  <c:v>630</c:v>
                </c:pt>
                <c:pt idx="2784">
                  <c:v>632</c:v>
                </c:pt>
                <c:pt idx="2785">
                  <c:v>631</c:v>
                </c:pt>
                <c:pt idx="2786">
                  <c:v>631</c:v>
                </c:pt>
                <c:pt idx="2787">
                  <c:v>632</c:v>
                </c:pt>
                <c:pt idx="2788">
                  <c:v>630</c:v>
                </c:pt>
                <c:pt idx="2789">
                  <c:v>631</c:v>
                </c:pt>
                <c:pt idx="2790">
                  <c:v>631</c:v>
                </c:pt>
                <c:pt idx="2791">
                  <c:v>630</c:v>
                </c:pt>
                <c:pt idx="2792">
                  <c:v>631</c:v>
                </c:pt>
                <c:pt idx="2793">
                  <c:v>632</c:v>
                </c:pt>
                <c:pt idx="2794">
                  <c:v>631</c:v>
                </c:pt>
                <c:pt idx="2795">
                  <c:v>631</c:v>
                </c:pt>
                <c:pt idx="2796">
                  <c:v>632</c:v>
                </c:pt>
                <c:pt idx="2797">
                  <c:v>631</c:v>
                </c:pt>
                <c:pt idx="2798">
                  <c:v>631</c:v>
                </c:pt>
                <c:pt idx="2799">
                  <c:v>631</c:v>
                </c:pt>
                <c:pt idx="2800">
                  <c:v>631</c:v>
                </c:pt>
                <c:pt idx="2801">
                  <c:v>630</c:v>
                </c:pt>
                <c:pt idx="2802">
                  <c:v>631</c:v>
                </c:pt>
                <c:pt idx="2803">
                  <c:v>631</c:v>
                </c:pt>
                <c:pt idx="2804">
                  <c:v>630</c:v>
                </c:pt>
                <c:pt idx="2805">
                  <c:v>631</c:v>
                </c:pt>
                <c:pt idx="2806">
                  <c:v>631</c:v>
                </c:pt>
                <c:pt idx="2807">
                  <c:v>630</c:v>
                </c:pt>
                <c:pt idx="2808">
                  <c:v>631</c:v>
                </c:pt>
                <c:pt idx="2809">
                  <c:v>632</c:v>
                </c:pt>
                <c:pt idx="2810">
                  <c:v>630</c:v>
                </c:pt>
                <c:pt idx="2811">
                  <c:v>630</c:v>
                </c:pt>
                <c:pt idx="2812">
                  <c:v>631</c:v>
                </c:pt>
                <c:pt idx="2813">
                  <c:v>631</c:v>
                </c:pt>
                <c:pt idx="2814">
                  <c:v>631</c:v>
                </c:pt>
                <c:pt idx="2815">
                  <c:v>632</c:v>
                </c:pt>
                <c:pt idx="2816">
                  <c:v>632</c:v>
                </c:pt>
                <c:pt idx="2817">
                  <c:v>632</c:v>
                </c:pt>
                <c:pt idx="2818">
                  <c:v>633</c:v>
                </c:pt>
                <c:pt idx="2819">
                  <c:v>633</c:v>
                </c:pt>
                <c:pt idx="2820">
                  <c:v>633</c:v>
                </c:pt>
                <c:pt idx="2821">
                  <c:v>634</c:v>
                </c:pt>
                <c:pt idx="2822">
                  <c:v>632</c:v>
                </c:pt>
                <c:pt idx="2823">
                  <c:v>632</c:v>
                </c:pt>
                <c:pt idx="2824">
                  <c:v>634</c:v>
                </c:pt>
                <c:pt idx="2825">
                  <c:v>633</c:v>
                </c:pt>
                <c:pt idx="2826">
                  <c:v>633</c:v>
                </c:pt>
                <c:pt idx="2827">
                  <c:v>634</c:v>
                </c:pt>
                <c:pt idx="2828">
                  <c:v>633</c:v>
                </c:pt>
                <c:pt idx="2829">
                  <c:v>633</c:v>
                </c:pt>
                <c:pt idx="2830">
                  <c:v>634</c:v>
                </c:pt>
                <c:pt idx="2831">
                  <c:v>633</c:v>
                </c:pt>
                <c:pt idx="2832">
                  <c:v>633</c:v>
                </c:pt>
                <c:pt idx="2833">
                  <c:v>635</c:v>
                </c:pt>
                <c:pt idx="2834">
                  <c:v>634</c:v>
                </c:pt>
                <c:pt idx="2835">
                  <c:v>634</c:v>
                </c:pt>
                <c:pt idx="2836">
                  <c:v>634</c:v>
                </c:pt>
                <c:pt idx="2837">
                  <c:v>634</c:v>
                </c:pt>
                <c:pt idx="2838">
                  <c:v>634</c:v>
                </c:pt>
                <c:pt idx="2839">
                  <c:v>633</c:v>
                </c:pt>
                <c:pt idx="2840">
                  <c:v>634</c:v>
                </c:pt>
                <c:pt idx="2841">
                  <c:v>634</c:v>
                </c:pt>
                <c:pt idx="2842">
                  <c:v>633</c:v>
                </c:pt>
                <c:pt idx="2843">
                  <c:v>634</c:v>
                </c:pt>
                <c:pt idx="2844">
                  <c:v>632</c:v>
                </c:pt>
                <c:pt idx="2845">
                  <c:v>632</c:v>
                </c:pt>
                <c:pt idx="2846">
                  <c:v>634</c:v>
                </c:pt>
                <c:pt idx="2847">
                  <c:v>632</c:v>
                </c:pt>
                <c:pt idx="2848">
                  <c:v>634</c:v>
                </c:pt>
                <c:pt idx="2849">
                  <c:v>634</c:v>
                </c:pt>
                <c:pt idx="2850">
                  <c:v>633</c:v>
                </c:pt>
                <c:pt idx="2851">
                  <c:v>633</c:v>
                </c:pt>
                <c:pt idx="2852">
                  <c:v>634</c:v>
                </c:pt>
                <c:pt idx="2853">
                  <c:v>633</c:v>
                </c:pt>
                <c:pt idx="2854">
                  <c:v>633</c:v>
                </c:pt>
                <c:pt idx="2855">
                  <c:v>634</c:v>
                </c:pt>
                <c:pt idx="2856">
                  <c:v>634</c:v>
                </c:pt>
                <c:pt idx="2857">
                  <c:v>634</c:v>
                </c:pt>
                <c:pt idx="2858">
                  <c:v>634</c:v>
                </c:pt>
                <c:pt idx="2859">
                  <c:v>634</c:v>
                </c:pt>
                <c:pt idx="2860">
                  <c:v>633</c:v>
                </c:pt>
                <c:pt idx="2861">
                  <c:v>633</c:v>
                </c:pt>
                <c:pt idx="2862">
                  <c:v>634</c:v>
                </c:pt>
                <c:pt idx="2863">
                  <c:v>633</c:v>
                </c:pt>
                <c:pt idx="2864">
                  <c:v>634</c:v>
                </c:pt>
                <c:pt idx="2865">
                  <c:v>634</c:v>
                </c:pt>
                <c:pt idx="2866">
                  <c:v>634</c:v>
                </c:pt>
                <c:pt idx="2867">
                  <c:v>634</c:v>
                </c:pt>
                <c:pt idx="2868">
                  <c:v>635</c:v>
                </c:pt>
                <c:pt idx="2869">
                  <c:v>634</c:v>
                </c:pt>
                <c:pt idx="2870">
                  <c:v>634</c:v>
                </c:pt>
                <c:pt idx="2871">
                  <c:v>634</c:v>
                </c:pt>
                <c:pt idx="2872">
                  <c:v>634</c:v>
                </c:pt>
                <c:pt idx="2873">
                  <c:v>633</c:v>
                </c:pt>
                <c:pt idx="2874">
                  <c:v>633</c:v>
                </c:pt>
                <c:pt idx="2875">
                  <c:v>632</c:v>
                </c:pt>
                <c:pt idx="2876">
                  <c:v>631</c:v>
                </c:pt>
                <c:pt idx="2877">
                  <c:v>631</c:v>
                </c:pt>
                <c:pt idx="2878">
                  <c:v>630</c:v>
                </c:pt>
                <c:pt idx="2879">
                  <c:v>630</c:v>
                </c:pt>
                <c:pt idx="2880">
                  <c:v>630</c:v>
                </c:pt>
                <c:pt idx="2881">
                  <c:v>630</c:v>
                </c:pt>
                <c:pt idx="2882">
                  <c:v>629</c:v>
                </c:pt>
                <c:pt idx="2883">
                  <c:v>630</c:v>
                </c:pt>
                <c:pt idx="2884">
                  <c:v>630</c:v>
                </c:pt>
                <c:pt idx="2885">
                  <c:v>629</c:v>
                </c:pt>
                <c:pt idx="2886">
                  <c:v>630</c:v>
                </c:pt>
                <c:pt idx="2887">
                  <c:v>629</c:v>
                </c:pt>
                <c:pt idx="2888">
                  <c:v>630</c:v>
                </c:pt>
                <c:pt idx="2889">
                  <c:v>630</c:v>
                </c:pt>
                <c:pt idx="2890">
                  <c:v>630</c:v>
                </c:pt>
                <c:pt idx="2891">
                  <c:v>630</c:v>
                </c:pt>
                <c:pt idx="2892">
                  <c:v>630</c:v>
                </c:pt>
                <c:pt idx="2893">
                  <c:v>630</c:v>
                </c:pt>
                <c:pt idx="2894">
                  <c:v>630</c:v>
                </c:pt>
                <c:pt idx="2895">
                  <c:v>629</c:v>
                </c:pt>
                <c:pt idx="2896">
                  <c:v>630</c:v>
                </c:pt>
                <c:pt idx="2897">
                  <c:v>628</c:v>
                </c:pt>
                <c:pt idx="2898">
                  <c:v>629</c:v>
                </c:pt>
                <c:pt idx="2899">
                  <c:v>631</c:v>
                </c:pt>
                <c:pt idx="2900">
                  <c:v>630</c:v>
                </c:pt>
                <c:pt idx="2901">
                  <c:v>628</c:v>
                </c:pt>
                <c:pt idx="2902">
                  <c:v>631</c:v>
                </c:pt>
                <c:pt idx="2903">
                  <c:v>630</c:v>
                </c:pt>
                <c:pt idx="2904">
                  <c:v>630</c:v>
                </c:pt>
                <c:pt idx="2905">
                  <c:v>630</c:v>
                </c:pt>
                <c:pt idx="2906">
                  <c:v>629</c:v>
                </c:pt>
                <c:pt idx="2907">
                  <c:v>630</c:v>
                </c:pt>
                <c:pt idx="2908">
                  <c:v>630</c:v>
                </c:pt>
                <c:pt idx="2909">
                  <c:v>630</c:v>
                </c:pt>
                <c:pt idx="2910">
                  <c:v>631</c:v>
                </c:pt>
                <c:pt idx="2911">
                  <c:v>630</c:v>
                </c:pt>
                <c:pt idx="2912">
                  <c:v>631</c:v>
                </c:pt>
                <c:pt idx="2913">
                  <c:v>630</c:v>
                </c:pt>
                <c:pt idx="2914">
                  <c:v>630</c:v>
                </c:pt>
                <c:pt idx="2915">
                  <c:v>631</c:v>
                </c:pt>
                <c:pt idx="2916">
                  <c:v>630</c:v>
                </c:pt>
                <c:pt idx="2917">
                  <c:v>630</c:v>
                </c:pt>
                <c:pt idx="2918">
                  <c:v>631</c:v>
                </c:pt>
                <c:pt idx="2919">
                  <c:v>630</c:v>
                </c:pt>
                <c:pt idx="2920">
                  <c:v>630</c:v>
                </c:pt>
                <c:pt idx="2921">
                  <c:v>631</c:v>
                </c:pt>
                <c:pt idx="2922">
                  <c:v>630</c:v>
                </c:pt>
                <c:pt idx="2923">
                  <c:v>631</c:v>
                </c:pt>
                <c:pt idx="2924">
                  <c:v>631</c:v>
                </c:pt>
                <c:pt idx="2925">
                  <c:v>630</c:v>
                </c:pt>
                <c:pt idx="2926">
                  <c:v>631</c:v>
                </c:pt>
                <c:pt idx="2927">
                  <c:v>631</c:v>
                </c:pt>
                <c:pt idx="2928">
                  <c:v>629</c:v>
                </c:pt>
                <c:pt idx="2929">
                  <c:v>630</c:v>
                </c:pt>
                <c:pt idx="2930">
                  <c:v>630</c:v>
                </c:pt>
                <c:pt idx="2931">
                  <c:v>631</c:v>
                </c:pt>
                <c:pt idx="2932">
                  <c:v>631</c:v>
                </c:pt>
                <c:pt idx="2933">
                  <c:v>631</c:v>
                </c:pt>
                <c:pt idx="2934">
                  <c:v>631</c:v>
                </c:pt>
                <c:pt idx="2935">
                  <c:v>630</c:v>
                </c:pt>
                <c:pt idx="2936">
                  <c:v>632</c:v>
                </c:pt>
                <c:pt idx="2937">
                  <c:v>631</c:v>
                </c:pt>
                <c:pt idx="2938">
                  <c:v>630</c:v>
                </c:pt>
                <c:pt idx="2939">
                  <c:v>630</c:v>
                </c:pt>
                <c:pt idx="2940">
                  <c:v>631</c:v>
                </c:pt>
                <c:pt idx="2941">
                  <c:v>631</c:v>
                </c:pt>
                <c:pt idx="2942">
                  <c:v>630</c:v>
                </c:pt>
                <c:pt idx="2943">
                  <c:v>631</c:v>
                </c:pt>
                <c:pt idx="2944">
                  <c:v>630</c:v>
                </c:pt>
                <c:pt idx="2945">
                  <c:v>631</c:v>
                </c:pt>
                <c:pt idx="2946">
                  <c:v>630</c:v>
                </c:pt>
                <c:pt idx="2947">
                  <c:v>630</c:v>
                </c:pt>
                <c:pt idx="2948">
                  <c:v>631</c:v>
                </c:pt>
                <c:pt idx="2949">
                  <c:v>630</c:v>
                </c:pt>
                <c:pt idx="2950">
                  <c:v>630</c:v>
                </c:pt>
                <c:pt idx="2951">
                  <c:v>630</c:v>
                </c:pt>
                <c:pt idx="2952">
                  <c:v>632</c:v>
                </c:pt>
                <c:pt idx="2953">
                  <c:v>630</c:v>
                </c:pt>
                <c:pt idx="2954">
                  <c:v>630</c:v>
                </c:pt>
                <c:pt idx="2955">
                  <c:v>632</c:v>
                </c:pt>
                <c:pt idx="2956">
                  <c:v>630</c:v>
                </c:pt>
                <c:pt idx="2957">
                  <c:v>630</c:v>
                </c:pt>
                <c:pt idx="2958">
                  <c:v>631</c:v>
                </c:pt>
                <c:pt idx="2959">
                  <c:v>630</c:v>
                </c:pt>
                <c:pt idx="2960">
                  <c:v>630</c:v>
                </c:pt>
                <c:pt idx="2961">
                  <c:v>630</c:v>
                </c:pt>
                <c:pt idx="2962">
                  <c:v>630</c:v>
                </c:pt>
                <c:pt idx="2963">
                  <c:v>631</c:v>
                </c:pt>
                <c:pt idx="2964">
                  <c:v>632</c:v>
                </c:pt>
                <c:pt idx="2965">
                  <c:v>630</c:v>
                </c:pt>
                <c:pt idx="2966">
                  <c:v>631</c:v>
                </c:pt>
                <c:pt idx="2967">
                  <c:v>631</c:v>
                </c:pt>
                <c:pt idx="2968">
                  <c:v>631</c:v>
                </c:pt>
                <c:pt idx="2969">
                  <c:v>630</c:v>
                </c:pt>
                <c:pt idx="2970">
                  <c:v>630</c:v>
                </c:pt>
                <c:pt idx="2971">
                  <c:v>631</c:v>
                </c:pt>
                <c:pt idx="2972">
                  <c:v>630</c:v>
                </c:pt>
                <c:pt idx="2973">
                  <c:v>630</c:v>
                </c:pt>
                <c:pt idx="2974">
                  <c:v>631</c:v>
                </c:pt>
                <c:pt idx="2975">
                  <c:v>631</c:v>
                </c:pt>
                <c:pt idx="2976">
                  <c:v>631</c:v>
                </c:pt>
                <c:pt idx="2977">
                  <c:v>632</c:v>
                </c:pt>
                <c:pt idx="2978">
                  <c:v>630</c:v>
                </c:pt>
                <c:pt idx="2979">
                  <c:v>631</c:v>
                </c:pt>
                <c:pt idx="2980">
                  <c:v>631</c:v>
                </c:pt>
                <c:pt idx="2981">
                  <c:v>630</c:v>
                </c:pt>
                <c:pt idx="2982">
                  <c:v>631</c:v>
                </c:pt>
                <c:pt idx="2983">
                  <c:v>631</c:v>
                </c:pt>
                <c:pt idx="2984">
                  <c:v>630</c:v>
                </c:pt>
                <c:pt idx="2985">
                  <c:v>631</c:v>
                </c:pt>
                <c:pt idx="2986">
                  <c:v>631</c:v>
                </c:pt>
                <c:pt idx="2987">
                  <c:v>631</c:v>
                </c:pt>
                <c:pt idx="2988">
                  <c:v>631</c:v>
                </c:pt>
                <c:pt idx="2989">
                  <c:v>630</c:v>
                </c:pt>
                <c:pt idx="2990">
                  <c:v>632</c:v>
                </c:pt>
                <c:pt idx="2991">
                  <c:v>631</c:v>
                </c:pt>
                <c:pt idx="2992">
                  <c:v>630</c:v>
                </c:pt>
                <c:pt idx="2993">
                  <c:v>632</c:v>
                </c:pt>
                <c:pt idx="2994">
                  <c:v>631</c:v>
                </c:pt>
                <c:pt idx="2995">
                  <c:v>632</c:v>
                </c:pt>
                <c:pt idx="2996">
                  <c:v>632</c:v>
                </c:pt>
                <c:pt idx="2997">
                  <c:v>630</c:v>
                </c:pt>
                <c:pt idx="2998">
                  <c:v>631</c:v>
                </c:pt>
                <c:pt idx="2999">
                  <c:v>631</c:v>
                </c:pt>
                <c:pt idx="3000">
                  <c:v>631</c:v>
                </c:pt>
                <c:pt idx="3001">
                  <c:v>631</c:v>
                </c:pt>
                <c:pt idx="3002">
                  <c:v>631</c:v>
                </c:pt>
                <c:pt idx="3003">
                  <c:v>630</c:v>
                </c:pt>
                <c:pt idx="3004">
                  <c:v>631</c:v>
                </c:pt>
                <c:pt idx="3005">
                  <c:v>632</c:v>
                </c:pt>
                <c:pt idx="3006">
                  <c:v>631</c:v>
                </c:pt>
                <c:pt idx="3007">
                  <c:v>632</c:v>
                </c:pt>
                <c:pt idx="3008">
                  <c:v>631</c:v>
                </c:pt>
                <c:pt idx="3009">
                  <c:v>631</c:v>
                </c:pt>
                <c:pt idx="3010">
                  <c:v>631</c:v>
                </c:pt>
                <c:pt idx="3011">
                  <c:v>632</c:v>
                </c:pt>
                <c:pt idx="3012">
                  <c:v>631</c:v>
                </c:pt>
                <c:pt idx="3013">
                  <c:v>630</c:v>
                </c:pt>
                <c:pt idx="3014">
                  <c:v>631</c:v>
                </c:pt>
                <c:pt idx="3015">
                  <c:v>631</c:v>
                </c:pt>
                <c:pt idx="3016">
                  <c:v>631</c:v>
                </c:pt>
                <c:pt idx="3017">
                  <c:v>632</c:v>
                </c:pt>
                <c:pt idx="3018">
                  <c:v>631</c:v>
                </c:pt>
                <c:pt idx="3019">
                  <c:v>631</c:v>
                </c:pt>
                <c:pt idx="3020">
                  <c:v>631</c:v>
                </c:pt>
                <c:pt idx="3021">
                  <c:v>631</c:v>
                </c:pt>
                <c:pt idx="3022">
                  <c:v>631</c:v>
                </c:pt>
                <c:pt idx="3023">
                  <c:v>631</c:v>
                </c:pt>
                <c:pt idx="3024">
                  <c:v>631</c:v>
                </c:pt>
                <c:pt idx="3025">
                  <c:v>629</c:v>
                </c:pt>
                <c:pt idx="3026">
                  <c:v>631</c:v>
                </c:pt>
                <c:pt idx="3027">
                  <c:v>632</c:v>
                </c:pt>
                <c:pt idx="3028">
                  <c:v>631</c:v>
                </c:pt>
                <c:pt idx="3029">
                  <c:v>630</c:v>
                </c:pt>
                <c:pt idx="3030">
                  <c:v>632</c:v>
                </c:pt>
                <c:pt idx="3031">
                  <c:v>631</c:v>
                </c:pt>
                <c:pt idx="3032">
                  <c:v>630</c:v>
                </c:pt>
                <c:pt idx="3033">
                  <c:v>631</c:v>
                </c:pt>
                <c:pt idx="3034">
                  <c:v>629</c:v>
                </c:pt>
                <c:pt idx="3035">
                  <c:v>630</c:v>
                </c:pt>
                <c:pt idx="3036">
                  <c:v>630</c:v>
                </c:pt>
                <c:pt idx="3037">
                  <c:v>629</c:v>
                </c:pt>
                <c:pt idx="3038">
                  <c:v>629</c:v>
                </c:pt>
                <c:pt idx="3039">
                  <c:v>629</c:v>
                </c:pt>
                <c:pt idx="3040">
                  <c:v>629</c:v>
                </c:pt>
                <c:pt idx="3041">
                  <c:v>631</c:v>
                </c:pt>
                <c:pt idx="3042">
                  <c:v>633</c:v>
                </c:pt>
                <c:pt idx="3043">
                  <c:v>633</c:v>
                </c:pt>
                <c:pt idx="3044">
                  <c:v>633</c:v>
                </c:pt>
                <c:pt idx="3045">
                  <c:v>633</c:v>
                </c:pt>
                <c:pt idx="3046">
                  <c:v>634</c:v>
                </c:pt>
                <c:pt idx="3047">
                  <c:v>632</c:v>
                </c:pt>
                <c:pt idx="3048">
                  <c:v>633</c:v>
                </c:pt>
                <c:pt idx="3049">
                  <c:v>634</c:v>
                </c:pt>
                <c:pt idx="3050">
                  <c:v>633</c:v>
                </c:pt>
                <c:pt idx="3051">
                  <c:v>633</c:v>
                </c:pt>
                <c:pt idx="3052">
                  <c:v>634</c:v>
                </c:pt>
                <c:pt idx="3053">
                  <c:v>632</c:v>
                </c:pt>
                <c:pt idx="3054">
                  <c:v>633</c:v>
                </c:pt>
                <c:pt idx="3055">
                  <c:v>634</c:v>
                </c:pt>
                <c:pt idx="3056">
                  <c:v>631</c:v>
                </c:pt>
                <c:pt idx="3057">
                  <c:v>633</c:v>
                </c:pt>
                <c:pt idx="3058">
                  <c:v>634</c:v>
                </c:pt>
                <c:pt idx="3059">
                  <c:v>633</c:v>
                </c:pt>
                <c:pt idx="3060">
                  <c:v>633</c:v>
                </c:pt>
                <c:pt idx="3061">
                  <c:v>634</c:v>
                </c:pt>
                <c:pt idx="3062">
                  <c:v>634</c:v>
                </c:pt>
                <c:pt idx="3063">
                  <c:v>633</c:v>
                </c:pt>
                <c:pt idx="3064">
                  <c:v>634</c:v>
                </c:pt>
                <c:pt idx="3065">
                  <c:v>634</c:v>
                </c:pt>
                <c:pt idx="3066">
                  <c:v>633</c:v>
                </c:pt>
                <c:pt idx="3067">
                  <c:v>633</c:v>
                </c:pt>
                <c:pt idx="3068">
                  <c:v>634</c:v>
                </c:pt>
                <c:pt idx="3069">
                  <c:v>633</c:v>
                </c:pt>
                <c:pt idx="3070">
                  <c:v>634</c:v>
                </c:pt>
                <c:pt idx="3071">
                  <c:v>633</c:v>
                </c:pt>
                <c:pt idx="3072">
                  <c:v>633</c:v>
                </c:pt>
                <c:pt idx="3073">
                  <c:v>634</c:v>
                </c:pt>
                <c:pt idx="3074">
                  <c:v>634</c:v>
                </c:pt>
                <c:pt idx="3075">
                  <c:v>633</c:v>
                </c:pt>
                <c:pt idx="3076">
                  <c:v>634</c:v>
                </c:pt>
                <c:pt idx="3077">
                  <c:v>634</c:v>
                </c:pt>
                <c:pt idx="3078">
                  <c:v>633</c:v>
                </c:pt>
                <c:pt idx="3079">
                  <c:v>633</c:v>
                </c:pt>
                <c:pt idx="3080">
                  <c:v>634</c:v>
                </c:pt>
                <c:pt idx="3081">
                  <c:v>635</c:v>
                </c:pt>
                <c:pt idx="3082">
                  <c:v>634</c:v>
                </c:pt>
                <c:pt idx="3083">
                  <c:v>634</c:v>
                </c:pt>
                <c:pt idx="3084">
                  <c:v>633</c:v>
                </c:pt>
                <c:pt idx="3085">
                  <c:v>633</c:v>
                </c:pt>
                <c:pt idx="3086">
                  <c:v>634</c:v>
                </c:pt>
                <c:pt idx="3087">
                  <c:v>633</c:v>
                </c:pt>
                <c:pt idx="3088">
                  <c:v>633</c:v>
                </c:pt>
                <c:pt idx="3089">
                  <c:v>633</c:v>
                </c:pt>
                <c:pt idx="3090">
                  <c:v>634</c:v>
                </c:pt>
                <c:pt idx="3091">
                  <c:v>634</c:v>
                </c:pt>
                <c:pt idx="3092">
                  <c:v>634</c:v>
                </c:pt>
                <c:pt idx="3093">
                  <c:v>633</c:v>
                </c:pt>
                <c:pt idx="3094">
                  <c:v>633</c:v>
                </c:pt>
                <c:pt idx="3095">
                  <c:v>634</c:v>
                </c:pt>
                <c:pt idx="3096">
                  <c:v>633</c:v>
                </c:pt>
                <c:pt idx="3097">
                  <c:v>633</c:v>
                </c:pt>
                <c:pt idx="3098">
                  <c:v>634</c:v>
                </c:pt>
                <c:pt idx="3099">
                  <c:v>633</c:v>
                </c:pt>
                <c:pt idx="3100">
                  <c:v>633</c:v>
                </c:pt>
                <c:pt idx="3101">
                  <c:v>633</c:v>
                </c:pt>
                <c:pt idx="3102">
                  <c:v>635</c:v>
                </c:pt>
                <c:pt idx="3103">
                  <c:v>633</c:v>
                </c:pt>
                <c:pt idx="3104">
                  <c:v>633</c:v>
                </c:pt>
                <c:pt idx="3105">
                  <c:v>634</c:v>
                </c:pt>
                <c:pt idx="3106">
                  <c:v>633</c:v>
                </c:pt>
                <c:pt idx="3107">
                  <c:v>633</c:v>
                </c:pt>
                <c:pt idx="3108">
                  <c:v>633</c:v>
                </c:pt>
                <c:pt idx="3109">
                  <c:v>632</c:v>
                </c:pt>
                <c:pt idx="3110">
                  <c:v>634</c:v>
                </c:pt>
                <c:pt idx="3111">
                  <c:v>634</c:v>
                </c:pt>
                <c:pt idx="3112">
                  <c:v>633</c:v>
                </c:pt>
                <c:pt idx="3113">
                  <c:v>634</c:v>
                </c:pt>
                <c:pt idx="3114">
                  <c:v>634</c:v>
                </c:pt>
                <c:pt idx="3115">
                  <c:v>633</c:v>
                </c:pt>
                <c:pt idx="3116">
                  <c:v>634</c:v>
                </c:pt>
                <c:pt idx="3117">
                  <c:v>633</c:v>
                </c:pt>
                <c:pt idx="3118">
                  <c:v>632</c:v>
                </c:pt>
                <c:pt idx="3119">
                  <c:v>631</c:v>
                </c:pt>
                <c:pt idx="3120">
                  <c:v>630</c:v>
                </c:pt>
                <c:pt idx="3121">
                  <c:v>631</c:v>
                </c:pt>
                <c:pt idx="3122">
                  <c:v>629</c:v>
                </c:pt>
                <c:pt idx="3123">
                  <c:v>630</c:v>
                </c:pt>
                <c:pt idx="3124">
                  <c:v>630</c:v>
                </c:pt>
                <c:pt idx="3125">
                  <c:v>628</c:v>
                </c:pt>
                <c:pt idx="3126">
                  <c:v>629</c:v>
                </c:pt>
                <c:pt idx="3127">
                  <c:v>629</c:v>
                </c:pt>
                <c:pt idx="3128">
                  <c:v>628</c:v>
                </c:pt>
                <c:pt idx="3129">
                  <c:v>627</c:v>
                </c:pt>
                <c:pt idx="3130">
                  <c:v>629</c:v>
                </c:pt>
                <c:pt idx="3131">
                  <c:v>626</c:v>
                </c:pt>
                <c:pt idx="3132">
                  <c:v>628</c:v>
                </c:pt>
                <c:pt idx="3133">
                  <c:v>629</c:v>
                </c:pt>
                <c:pt idx="3134">
                  <c:v>628</c:v>
                </c:pt>
                <c:pt idx="3135">
                  <c:v>628</c:v>
                </c:pt>
                <c:pt idx="3136">
                  <c:v>628</c:v>
                </c:pt>
                <c:pt idx="3137">
                  <c:v>628</c:v>
                </c:pt>
                <c:pt idx="3138">
                  <c:v>628</c:v>
                </c:pt>
                <c:pt idx="3139">
                  <c:v>628</c:v>
                </c:pt>
                <c:pt idx="3140">
                  <c:v>628</c:v>
                </c:pt>
                <c:pt idx="3141">
                  <c:v>627</c:v>
                </c:pt>
                <c:pt idx="3142">
                  <c:v>628</c:v>
                </c:pt>
                <c:pt idx="3143">
                  <c:v>628</c:v>
                </c:pt>
                <c:pt idx="3144">
                  <c:v>629</c:v>
                </c:pt>
                <c:pt idx="3145">
                  <c:v>630</c:v>
                </c:pt>
                <c:pt idx="3146">
                  <c:v>629</c:v>
                </c:pt>
                <c:pt idx="3147">
                  <c:v>628</c:v>
                </c:pt>
                <c:pt idx="3148">
                  <c:v>630</c:v>
                </c:pt>
                <c:pt idx="3149">
                  <c:v>630</c:v>
                </c:pt>
                <c:pt idx="3150">
                  <c:v>629</c:v>
                </c:pt>
                <c:pt idx="3151">
                  <c:v>629</c:v>
                </c:pt>
                <c:pt idx="3152">
                  <c:v>630</c:v>
                </c:pt>
                <c:pt idx="3153">
                  <c:v>630</c:v>
                </c:pt>
                <c:pt idx="3154">
                  <c:v>631</c:v>
                </c:pt>
                <c:pt idx="3155">
                  <c:v>631</c:v>
                </c:pt>
                <c:pt idx="3156">
                  <c:v>630</c:v>
                </c:pt>
                <c:pt idx="3157">
                  <c:v>630</c:v>
                </c:pt>
                <c:pt idx="3158">
                  <c:v>631</c:v>
                </c:pt>
                <c:pt idx="3159">
                  <c:v>630</c:v>
                </c:pt>
                <c:pt idx="3160">
                  <c:v>630</c:v>
                </c:pt>
                <c:pt idx="3161">
                  <c:v>631</c:v>
                </c:pt>
                <c:pt idx="3162">
                  <c:v>630</c:v>
                </c:pt>
                <c:pt idx="3163">
                  <c:v>630</c:v>
                </c:pt>
                <c:pt idx="3164">
                  <c:v>631</c:v>
                </c:pt>
                <c:pt idx="3165">
                  <c:v>629</c:v>
                </c:pt>
                <c:pt idx="3166">
                  <c:v>630</c:v>
                </c:pt>
                <c:pt idx="3167">
                  <c:v>631</c:v>
                </c:pt>
                <c:pt idx="3168">
                  <c:v>629</c:v>
                </c:pt>
                <c:pt idx="3169">
                  <c:v>630</c:v>
                </c:pt>
                <c:pt idx="3170">
                  <c:v>630</c:v>
                </c:pt>
                <c:pt idx="3171">
                  <c:v>629</c:v>
                </c:pt>
                <c:pt idx="3172">
                  <c:v>630</c:v>
                </c:pt>
                <c:pt idx="3173">
                  <c:v>629</c:v>
                </c:pt>
                <c:pt idx="3174">
                  <c:v>630</c:v>
                </c:pt>
                <c:pt idx="3175">
                  <c:v>631</c:v>
                </c:pt>
                <c:pt idx="3176">
                  <c:v>631</c:v>
                </c:pt>
                <c:pt idx="3177">
                  <c:v>631</c:v>
                </c:pt>
                <c:pt idx="3178">
                  <c:v>631</c:v>
                </c:pt>
                <c:pt idx="3179">
                  <c:v>631</c:v>
                </c:pt>
                <c:pt idx="3180">
                  <c:v>632</c:v>
                </c:pt>
                <c:pt idx="3181">
                  <c:v>631</c:v>
                </c:pt>
                <c:pt idx="3182">
                  <c:v>631</c:v>
                </c:pt>
                <c:pt idx="3183">
                  <c:v>632</c:v>
                </c:pt>
                <c:pt idx="3184">
                  <c:v>629</c:v>
                </c:pt>
                <c:pt idx="3185">
                  <c:v>631</c:v>
                </c:pt>
                <c:pt idx="3186">
                  <c:v>632</c:v>
                </c:pt>
                <c:pt idx="3187">
                  <c:v>630</c:v>
                </c:pt>
                <c:pt idx="3188">
                  <c:v>631</c:v>
                </c:pt>
                <c:pt idx="3189">
                  <c:v>631</c:v>
                </c:pt>
                <c:pt idx="3190">
                  <c:v>630</c:v>
                </c:pt>
                <c:pt idx="3191">
                  <c:v>630</c:v>
                </c:pt>
                <c:pt idx="3192">
                  <c:v>631</c:v>
                </c:pt>
                <c:pt idx="3193">
                  <c:v>631</c:v>
                </c:pt>
                <c:pt idx="3194">
                  <c:v>631</c:v>
                </c:pt>
                <c:pt idx="3195">
                  <c:v>631</c:v>
                </c:pt>
                <c:pt idx="3196">
                  <c:v>630</c:v>
                </c:pt>
                <c:pt idx="3197">
                  <c:v>631</c:v>
                </c:pt>
                <c:pt idx="3198">
                  <c:v>631</c:v>
                </c:pt>
                <c:pt idx="3199">
                  <c:v>631</c:v>
                </c:pt>
                <c:pt idx="3200">
                  <c:v>631</c:v>
                </c:pt>
                <c:pt idx="3201">
                  <c:v>631</c:v>
                </c:pt>
                <c:pt idx="3202">
                  <c:v>630</c:v>
                </c:pt>
                <c:pt idx="3203">
                  <c:v>629</c:v>
                </c:pt>
                <c:pt idx="3204">
                  <c:v>631</c:v>
                </c:pt>
                <c:pt idx="3205">
                  <c:v>631</c:v>
                </c:pt>
                <c:pt idx="3206">
                  <c:v>629</c:v>
                </c:pt>
                <c:pt idx="3207">
                  <c:v>631</c:v>
                </c:pt>
                <c:pt idx="3208">
                  <c:v>631</c:v>
                </c:pt>
                <c:pt idx="3209">
                  <c:v>631</c:v>
                </c:pt>
                <c:pt idx="3210">
                  <c:v>631</c:v>
                </c:pt>
                <c:pt idx="3211">
                  <c:v>630</c:v>
                </c:pt>
                <c:pt idx="3212">
                  <c:v>631</c:v>
                </c:pt>
                <c:pt idx="3213">
                  <c:v>631</c:v>
                </c:pt>
                <c:pt idx="3214">
                  <c:v>631</c:v>
                </c:pt>
                <c:pt idx="3215">
                  <c:v>630</c:v>
                </c:pt>
                <c:pt idx="3216">
                  <c:v>631</c:v>
                </c:pt>
                <c:pt idx="3217">
                  <c:v>631</c:v>
                </c:pt>
                <c:pt idx="3218">
                  <c:v>630</c:v>
                </c:pt>
                <c:pt idx="3219">
                  <c:v>630</c:v>
                </c:pt>
                <c:pt idx="3220">
                  <c:v>631</c:v>
                </c:pt>
                <c:pt idx="3221">
                  <c:v>630</c:v>
                </c:pt>
                <c:pt idx="3222">
                  <c:v>631</c:v>
                </c:pt>
                <c:pt idx="3223">
                  <c:v>631</c:v>
                </c:pt>
                <c:pt idx="3224">
                  <c:v>630</c:v>
                </c:pt>
                <c:pt idx="3225">
                  <c:v>630</c:v>
                </c:pt>
                <c:pt idx="3226">
                  <c:v>630</c:v>
                </c:pt>
                <c:pt idx="3227">
                  <c:v>630</c:v>
                </c:pt>
                <c:pt idx="3228">
                  <c:v>631</c:v>
                </c:pt>
                <c:pt idx="3229">
                  <c:v>631</c:v>
                </c:pt>
                <c:pt idx="3230">
                  <c:v>631</c:v>
                </c:pt>
                <c:pt idx="3231">
                  <c:v>631</c:v>
                </c:pt>
                <c:pt idx="3232">
                  <c:v>631</c:v>
                </c:pt>
                <c:pt idx="3233">
                  <c:v>631</c:v>
                </c:pt>
                <c:pt idx="3234">
                  <c:v>630</c:v>
                </c:pt>
                <c:pt idx="3235">
                  <c:v>631</c:v>
                </c:pt>
                <c:pt idx="3236">
                  <c:v>631</c:v>
                </c:pt>
                <c:pt idx="3237">
                  <c:v>629</c:v>
                </c:pt>
                <c:pt idx="3238">
                  <c:v>630</c:v>
                </c:pt>
                <c:pt idx="3239">
                  <c:v>632</c:v>
                </c:pt>
                <c:pt idx="3240">
                  <c:v>630</c:v>
                </c:pt>
                <c:pt idx="3241">
                  <c:v>631</c:v>
                </c:pt>
                <c:pt idx="3242">
                  <c:v>631</c:v>
                </c:pt>
                <c:pt idx="3243">
                  <c:v>630</c:v>
                </c:pt>
                <c:pt idx="3244">
                  <c:v>631</c:v>
                </c:pt>
                <c:pt idx="3245">
                  <c:v>631</c:v>
                </c:pt>
                <c:pt idx="3246">
                  <c:v>629</c:v>
                </c:pt>
                <c:pt idx="3247">
                  <c:v>631</c:v>
                </c:pt>
                <c:pt idx="3248">
                  <c:v>630</c:v>
                </c:pt>
                <c:pt idx="3249">
                  <c:v>630</c:v>
                </c:pt>
                <c:pt idx="3250">
                  <c:v>632</c:v>
                </c:pt>
                <c:pt idx="3251">
                  <c:v>631</c:v>
                </c:pt>
                <c:pt idx="3252">
                  <c:v>631</c:v>
                </c:pt>
                <c:pt idx="3253">
                  <c:v>631</c:v>
                </c:pt>
                <c:pt idx="3254">
                  <c:v>631</c:v>
                </c:pt>
                <c:pt idx="3255">
                  <c:v>631</c:v>
                </c:pt>
                <c:pt idx="3256">
                  <c:v>631</c:v>
                </c:pt>
                <c:pt idx="3257">
                  <c:v>631</c:v>
                </c:pt>
                <c:pt idx="3258">
                  <c:v>631</c:v>
                </c:pt>
                <c:pt idx="3259">
                  <c:v>629</c:v>
                </c:pt>
                <c:pt idx="3260">
                  <c:v>632</c:v>
                </c:pt>
                <c:pt idx="3261">
                  <c:v>632</c:v>
                </c:pt>
                <c:pt idx="3262">
                  <c:v>630</c:v>
                </c:pt>
                <c:pt idx="3263">
                  <c:v>632</c:v>
                </c:pt>
                <c:pt idx="3264">
                  <c:v>631</c:v>
                </c:pt>
                <c:pt idx="3265">
                  <c:v>631</c:v>
                </c:pt>
                <c:pt idx="3266">
                  <c:v>632</c:v>
                </c:pt>
                <c:pt idx="3267">
                  <c:v>631</c:v>
                </c:pt>
                <c:pt idx="3268">
                  <c:v>631</c:v>
                </c:pt>
                <c:pt idx="3269">
                  <c:v>632</c:v>
                </c:pt>
                <c:pt idx="3270">
                  <c:v>630</c:v>
                </c:pt>
                <c:pt idx="3271">
                  <c:v>631</c:v>
                </c:pt>
                <c:pt idx="3272">
                  <c:v>631</c:v>
                </c:pt>
                <c:pt idx="3273">
                  <c:v>631</c:v>
                </c:pt>
                <c:pt idx="3274">
                  <c:v>631</c:v>
                </c:pt>
                <c:pt idx="3275">
                  <c:v>632</c:v>
                </c:pt>
                <c:pt idx="3276">
                  <c:v>633</c:v>
                </c:pt>
                <c:pt idx="3277">
                  <c:v>632</c:v>
                </c:pt>
                <c:pt idx="3278">
                  <c:v>633</c:v>
                </c:pt>
                <c:pt idx="3279">
                  <c:v>633</c:v>
                </c:pt>
                <c:pt idx="3280">
                  <c:v>632</c:v>
                </c:pt>
                <c:pt idx="3281">
                  <c:v>633</c:v>
                </c:pt>
                <c:pt idx="3282">
                  <c:v>633</c:v>
                </c:pt>
                <c:pt idx="3283">
                  <c:v>633</c:v>
                </c:pt>
                <c:pt idx="3284">
                  <c:v>633</c:v>
                </c:pt>
                <c:pt idx="3285">
                  <c:v>633</c:v>
                </c:pt>
                <c:pt idx="3286">
                  <c:v>632</c:v>
                </c:pt>
                <c:pt idx="3287">
                  <c:v>633</c:v>
                </c:pt>
                <c:pt idx="3288">
                  <c:v>633</c:v>
                </c:pt>
                <c:pt idx="3289">
                  <c:v>633</c:v>
                </c:pt>
                <c:pt idx="3290">
                  <c:v>633</c:v>
                </c:pt>
                <c:pt idx="3291">
                  <c:v>633</c:v>
                </c:pt>
                <c:pt idx="3292">
                  <c:v>633</c:v>
                </c:pt>
                <c:pt idx="3293">
                  <c:v>633</c:v>
                </c:pt>
                <c:pt idx="3294">
                  <c:v>634</c:v>
                </c:pt>
                <c:pt idx="3295">
                  <c:v>633</c:v>
                </c:pt>
                <c:pt idx="3296">
                  <c:v>632</c:v>
                </c:pt>
                <c:pt idx="3297">
                  <c:v>633</c:v>
                </c:pt>
                <c:pt idx="3298">
                  <c:v>633</c:v>
                </c:pt>
                <c:pt idx="3299">
                  <c:v>632</c:v>
                </c:pt>
                <c:pt idx="3300">
                  <c:v>633</c:v>
                </c:pt>
                <c:pt idx="3301">
                  <c:v>632</c:v>
                </c:pt>
                <c:pt idx="3302">
                  <c:v>632</c:v>
                </c:pt>
                <c:pt idx="3303">
                  <c:v>634</c:v>
                </c:pt>
                <c:pt idx="3304">
                  <c:v>632</c:v>
                </c:pt>
                <c:pt idx="3305">
                  <c:v>633</c:v>
                </c:pt>
                <c:pt idx="3306">
                  <c:v>632</c:v>
                </c:pt>
                <c:pt idx="3307">
                  <c:v>633</c:v>
                </c:pt>
                <c:pt idx="3308">
                  <c:v>632</c:v>
                </c:pt>
                <c:pt idx="3309">
                  <c:v>633</c:v>
                </c:pt>
                <c:pt idx="3310">
                  <c:v>632</c:v>
                </c:pt>
                <c:pt idx="3311">
                  <c:v>632</c:v>
                </c:pt>
                <c:pt idx="3312">
                  <c:v>632</c:v>
                </c:pt>
                <c:pt idx="3313">
                  <c:v>632</c:v>
                </c:pt>
                <c:pt idx="3314">
                  <c:v>633</c:v>
                </c:pt>
                <c:pt idx="3315">
                  <c:v>632</c:v>
                </c:pt>
                <c:pt idx="3316">
                  <c:v>634</c:v>
                </c:pt>
                <c:pt idx="3317">
                  <c:v>632</c:v>
                </c:pt>
                <c:pt idx="3318">
                  <c:v>632</c:v>
                </c:pt>
                <c:pt idx="3319">
                  <c:v>634</c:v>
                </c:pt>
                <c:pt idx="3320">
                  <c:v>632</c:v>
                </c:pt>
                <c:pt idx="3321">
                  <c:v>632</c:v>
                </c:pt>
                <c:pt idx="3322">
                  <c:v>633</c:v>
                </c:pt>
                <c:pt idx="3323">
                  <c:v>632</c:v>
                </c:pt>
                <c:pt idx="3324">
                  <c:v>633</c:v>
                </c:pt>
                <c:pt idx="3325">
                  <c:v>634</c:v>
                </c:pt>
                <c:pt idx="3326">
                  <c:v>632</c:v>
                </c:pt>
                <c:pt idx="3327">
                  <c:v>633</c:v>
                </c:pt>
                <c:pt idx="3328">
                  <c:v>633</c:v>
                </c:pt>
                <c:pt idx="3329">
                  <c:v>632</c:v>
                </c:pt>
                <c:pt idx="3330">
                  <c:v>632</c:v>
                </c:pt>
                <c:pt idx="3331">
                  <c:v>633</c:v>
                </c:pt>
                <c:pt idx="3332">
                  <c:v>632</c:v>
                </c:pt>
                <c:pt idx="3333">
                  <c:v>632</c:v>
                </c:pt>
                <c:pt idx="3334">
                  <c:v>632</c:v>
                </c:pt>
                <c:pt idx="3335">
                  <c:v>632</c:v>
                </c:pt>
                <c:pt idx="3336">
                  <c:v>632</c:v>
                </c:pt>
                <c:pt idx="3337">
                  <c:v>632</c:v>
                </c:pt>
                <c:pt idx="3338">
                  <c:v>632</c:v>
                </c:pt>
                <c:pt idx="3339">
                  <c:v>632</c:v>
                </c:pt>
                <c:pt idx="3340">
                  <c:v>633</c:v>
                </c:pt>
                <c:pt idx="3341">
                  <c:v>632</c:v>
                </c:pt>
                <c:pt idx="3342">
                  <c:v>631</c:v>
                </c:pt>
                <c:pt idx="3343">
                  <c:v>632</c:v>
                </c:pt>
                <c:pt idx="3344">
                  <c:v>632</c:v>
                </c:pt>
                <c:pt idx="3345">
                  <c:v>632</c:v>
                </c:pt>
                <c:pt idx="3346">
                  <c:v>633</c:v>
                </c:pt>
                <c:pt idx="3347">
                  <c:v>633</c:v>
                </c:pt>
                <c:pt idx="3348">
                  <c:v>632</c:v>
                </c:pt>
                <c:pt idx="3349">
                  <c:v>632</c:v>
                </c:pt>
                <c:pt idx="3350">
                  <c:v>632</c:v>
                </c:pt>
                <c:pt idx="3351">
                  <c:v>632</c:v>
                </c:pt>
                <c:pt idx="3352">
                  <c:v>632</c:v>
                </c:pt>
                <c:pt idx="3353">
                  <c:v>632</c:v>
                </c:pt>
                <c:pt idx="3354">
                  <c:v>632</c:v>
                </c:pt>
                <c:pt idx="3355">
                  <c:v>633</c:v>
                </c:pt>
                <c:pt idx="3356">
                  <c:v>633</c:v>
                </c:pt>
                <c:pt idx="3357">
                  <c:v>632</c:v>
                </c:pt>
                <c:pt idx="3358">
                  <c:v>632</c:v>
                </c:pt>
                <c:pt idx="3359">
                  <c:v>633</c:v>
                </c:pt>
                <c:pt idx="3360">
                  <c:v>632</c:v>
                </c:pt>
                <c:pt idx="3361">
                  <c:v>632</c:v>
                </c:pt>
                <c:pt idx="3362">
                  <c:v>633</c:v>
                </c:pt>
                <c:pt idx="3363">
                  <c:v>632</c:v>
                </c:pt>
                <c:pt idx="3364">
                  <c:v>632</c:v>
                </c:pt>
                <c:pt idx="3365">
                  <c:v>632</c:v>
                </c:pt>
                <c:pt idx="3366">
                  <c:v>632</c:v>
                </c:pt>
                <c:pt idx="3367">
                  <c:v>634</c:v>
                </c:pt>
                <c:pt idx="3368">
                  <c:v>633</c:v>
                </c:pt>
                <c:pt idx="3369">
                  <c:v>633</c:v>
                </c:pt>
                <c:pt idx="3370">
                  <c:v>632</c:v>
                </c:pt>
                <c:pt idx="3371">
                  <c:v>632</c:v>
                </c:pt>
                <c:pt idx="3372">
                  <c:v>631</c:v>
                </c:pt>
                <c:pt idx="3373">
                  <c:v>630</c:v>
                </c:pt>
                <c:pt idx="3374">
                  <c:v>630</c:v>
                </c:pt>
                <c:pt idx="3375">
                  <c:v>630</c:v>
                </c:pt>
                <c:pt idx="3376">
                  <c:v>627</c:v>
                </c:pt>
                <c:pt idx="3377">
                  <c:v>628</c:v>
                </c:pt>
                <c:pt idx="3378">
                  <c:v>629</c:v>
                </c:pt>
                <c:pt idx="3379">
                  <c:v>627</c:v>
                </c:pt>
                <c:pt idx="3380">
                  <c:v>627</c:v>
                </c:pt>
                <c:pt idx="3381">
                  <c:v>628</c:v>
                </c:pt>
                <c:pt idx="3382">
                  <c:v>627</c:v>
                </c:pt>
                <c:pt idx="3383">
                  <c:v>628</c:v>
                </c:pt>
                <c:pt idx="3384">
                  <c:v>628</c:v>
                </c:pt>
                <c:pt idx="3385">
                  <c:v>627</c:v>
                </c:pt>
                <c:pt idx="3386">
                  <c:v>628</c:v>
                </c:pt>
                <c:pt idx="3387">
                  <c:v>629</c:v>
                </c:pt>
                <c:pt idx="3388">
                  <c:v>628</c:v>
                </c:pt>
                <c:pt idx="3389">
                  <c:v>628</c:v>
                </c:pt>
                <c:pt idx="3390">
                  <c:v>629</c:v>
                </c:pt>
                <c:pt idx="3391">
                  <c:v>628</c:v>
                </c:pt>
                <c:pt idx="3392">
                  <c:v>628</c:v>
                </c:pt>
                <c:pt idx="3393">
                  <c:v>629</c:v>
                </c:pt>
                <c:pt idx="3394">
                  <c:v>628</c:v>
                </c:pt>
                <c:pt idx="3395">
                  <c:v>628</c:v>
                </c:pt>
                <c:pt idx="3396">
                  <c:v>628</c:v>
                </c:pt>
                <c:pt idx="3397">
                  <c:v>628</c:v>
                </c:pt>
                <c:pt idx="3398">
                  <c:v>628</c:v>
                </c:pt>
                <c:pt idx="3399">
                  <c:v>629</c:v>
                </c:pt>
                <c:pt idx="3400">
                  <c:v>629</c:v>
                </c:pt>
                <c:pt idx="3401">
                  <c:v>628</c:v>
                </c:pt>
                <c:pt idx="3402">
                  <c:v>629</c:v>
                </c:pt>
                <c:pt idx="3403">
                  <c:v>629</c:v>
                </c:pt>
                <c:pt idx="3404">
                  <c:v>626</c:v>
                </c:pt>
                <c:pt idx="3405">
                  <c:v>629</c:v>
                </c:pt>
                <c:pt idx="3406">
                  <c:v>629</c:v>
                </c:pt>
                <c:pt idx="3407">
                  <c:v>628</c:v>
                </c:pt>
                <c:pt idx="3408">
                  <c:v>629</c:v>
                </c:pt>
                <c:pt idx="3409">
                  <c:v>627</c:v>
                </c:pt>
                <c:pt idx="3410">
                  <c:v>628</c:v>
                </c:pt>
                <c:pt idx="3411">
                  <c:v>629</c:v>
                </c:pt>
                <c:pt idx="3412">
                  <c:v>629</c:v>
                </c:pt>
                <c:pt idx="3413">
                  <c:v>628</c:v>
                </c:pt>
                <c:pt idx="3414">
                  <c:v>628</c:v>
                </c:pt>
                <c:pt idx="3415">
                  <c:v>630</c:v>
                </c:pt>
                <c:pt idx="3416">
                  <c:v>628</c:v>
                </c:pt>
                <c:pt idx="3417">
                  <c:v>628</c:v>
                </c:pt>
                <c:pt idx="3418">
                  <c:v>628</c:v>
                </c:pt>
                <c:pt idx="3419">
                  <c:v>628</c:v>
                </c:pt>
                <c:pt idx="3420">
                  <c:v>628</c:v>
                </c:pt>
                <c:pt idx="3421">
                  <c:v>629</c:v>
                </c:pt>
                <c:pt idx="3422">
                  <c:v>629</c:v>
                </c:pt>
                <c:pt idx="3423">
                  <c:v>628</c:v>
                </c:pt>
                <c:pt idx="3424">
                  <c:v>628</c:v>
                </c:pt>
                <c:pt idx="3425">
                  <c:v>627</c:v>
                </c:pt>
                <c:pt idx="3426">
                  <c:v>628</c:v>
                </c:pt>
                <c:pt idx="3427">
                  <c:v>628</c:v>
                </c:pt>
                <c:pt idx="3428">
                  <c:v>628</c:v>
                </c:pt>
                <c:pt idx="3429">
                  <c:v>626</c:v>
                </c:pt>
                <c:pt idx="3430">
                  <c:v>628</c:v>
                </c:pt>
                <c:pt idx="3431">
                  <c:v>629</c:v>
                </c:pt>
                <c:pt idx="3432">
                  <c:v>627</c:v>
                </c:pt>
                <c:pt idx="3433">
                  <c:v>628</c:v>
                </c:pt>
                <c:pt idx="3434">
                  <c:v>629</c:v>
                </c:pt>
                <c:pt idx="3435">
                  <c:v>627</c:v>
                </c:pt>
                <c:pt idx="3436">
                  <c:v>628</c:v>
                </c:pt>
                <c:pt idx="3437">
                  <c:v>628</c:v>
                </c:pt>
                <c:pt idx="3438">
                  <c:v>627</c:v>
                </c:pt>
                <c:pt idx="3439">
                  <c:v>628</c:v>
                </c:pt>
                <c:pt idx="3440">
                  <c:v>627</c:v>
                </c:pt>
                <c:pt idx="3441">
                  <c:v>627</c:v>
                </c:pt>
                <c:pt idx="3442">
                  <c:v>629</c:v>
                </c:pt>
                <c:pt idx="3443">
                  <c:v>629</c:v>
                </c:pt>
                <c:pt idx="3444">
                  <c:v>627</c:v>
                </c:pt>
                <c:pt idx="3445">
                  <c:v>628</c:v>
                </c:pt>
                <c:pt idx="3446">
                  <c:v>629</c:v>
                </c:pt>
                <c:pt idx="3447">
                  <c:v>628</c:v>
                </c:pt>
                <c:pt idx="3448">
                  <c:v>628</c:v>
                </c:pt>
                <c:pt idx="3449">
                  <c:v>628</c:v>
                </c:pt>
                <c:pt idx="3450">
                  <c:v>629</c:v>
                </c:pt>
                <c:pt idx="3451">
                  <c:v>627</c:v>
                </c:pt>
                <c:pt idx="3452">
                  <c:v>629</c:v>
                </c:pt>
                <c:pt idx="3453">
                  <c:v>629</c:v>
                </c:pt>
                <c:pt idx="3454">
                  <c:v>628</c:v>
                </c:pt>
                <c:pt idx="3455">
                  <c:v>628</c:v>
                </c:pt>
                <c:pt idx="3456">
                  <c:v>628</c:v>
                </c:pt>
                <c:pt idx="3457">
                  <c:v>628</c:v>
                </c:pt>
                <c:pt idx="3458">
                  <c:v>628</c:v>
                </c:pt>
                <c:pt idx="3459">
                  <c:v>629</c:v>
                </c:pt>
                <c:pt idx="3460">
                  <c:v>627</c:v>
                </c:pt>
                <c:pt idx="3461">
                  <c:v>629</c:v>
                </c:pt>
                <c:pt idx="3462">
                  <c:v>628</c:v>
                </c:pt>
                <c:pt idx="3463">
                  <c:v>628</c:v>
                </c:pt>
                <c:pt idx="3464">
                  <c:v>630</c:v>
                </c:pt>
                <c:pt idx="3465">
                  <c:v>629</c:v>
                </c:pt>
                <c:pt idx="3466">
                  <c:v>629</c:v>
                </c:pt>
                <c:pt idx="3467">
                  <c:v>628</c:v>
                </c:pt>
                <c:pt idx="3468">
                  <c:v>629</c:v>
                </c:pt>
                <c:pt idx="3469">
                  <c:v>628</c:v>
                </c:pt>
                <c:pt idx="3470">
                  <c:v>628</c:v>
                </c:pt>
                <c:pt idx="3471">
                  <c:v>628</c:v>
                </c:pt>
                <c:pt idx="3472">
                  <c:v>629</c:v>
                </c:pt>
                <c:pt idx="3473">
                  <c:v>628</c:v>
                </c:pt>
                <c:pt idx="3474">
                  <c:v>629</c:v>
                </c:pt>
                <c:pt idx="3475">
                  <c:v>629</c:v>
                </c:pt>
                <c:pt idx="3476">
                  <c:v>628</c:v>
                </c:pt>
                <c:pt idx="3477">
                  <c:v>629</c:v>
                </c:pt>
                <c:pt idx="3478">
                  <c:v>629</c:v>
                </c:pt>
                <c:pt idx="3479">
                  <c:v>628</c:v>
                </c:pt>
                <c:pt idx="3480">
                  <c:v>629</c:v>
                </c:pt>
                <c:pt idx="3481">
                  <c:v>629</c:v>
                </c:pt>
                <c:pt idx="3482">
                  <c:v>627</c:v>
                </c:pt>
                <c:pt idx="3483">
                  <c:v>629</c:v>
                </c:pt>
                <c:pt idx="3484">
                  <c:v>629</c:v>
                </c:pt>
                <c:pt idx="3485">
                  <c:v>629</c:v>
                </c:pt>
                <c:pt idx="3486">
                  <c:v>629</c:v>
                </c:pt>
                <c:pt idx="3487">
                  <c:v>629</c:v>
                </c:pt>
                <c:pt idx="3488">
                  <c:v>628</c:v>
                </c:pt>
                <c:pt idx="3489">
                  <c:v>629</c:v>
                </c:pt>
                <c:pt idx="3490">
                  <c:v>630</c:v>
                </c:pt>
                <c:pt idx="3491">
                  <c:v>628</c:v>
                </c:pt>
                <c:pt idx="3492">
                  <c:v>628</c:v>
                </c:pt>
                <c:pt idx="3493">
                  <c:v>628</c:v>
                </c:pt>
                <c:pt idx="3494">
                  <c:v>629</c:v>
                </c:pt>
                <c:pt idx="3495">
                  <c:v>629</c:v>
                </c:pt>
                <c:pt idx="3496">
                  <c:v>629</c:v>
                </c:pt>
                <c:pt idx="3497">
                  <c:v>630</c:v>
                </c:pt>
                <c:pt idx="3498">
                  <c:v>629</c:v>
                </c:pt>
                <c:pt idx="3499">
                  <c:v>629</c:v>
                </c:pt>
                <c:pt idx="3500">
                  <c:v>629</c:v>
                </c:pt>
                <c:pt idx="3501">
                  <c:v>629</c:v>
                </c:pt>
                <c:pt idx="3502">
                  <c:v>629</c:v>
                </c:pt>
                <c:pt idx="3503">
                  <c:v>629</c:v>
                </c:pt>
                <c:pt idx="3504">
                  <c:v>627</c:v>
                </c:pt>
                <c:pt idx="3505">
                  <c:v>629</c:v>
                </c:pt>
                <c:pt idx="3506">
                  <c:v>630</c:v>
                </c:pt>
                <c:pt idx="3507">
                  <c:v>628</c:v>
                </c:pt>
                <c:pt idx="3508">
                  <c:v>629</c:v>
                </c:pt>
                <c:pt idx="3509">
                  <c:v>630</c:v>
                </c:pt>
                <c:pt idx="3510">
                  <c:v>629</c:v>
                </c:pt>
                <c:pt idx="3511">
                  <c:v>629</c:v>
                </c:pt>
                <c:pt idx="3512">
                  <c:v>630</c:v>
                </c:pt>
                <c:pt idx="3513">
                  <c:v>629</c:v>
                </c:pt>
                <c:pt idx="3514">
                  <c:v>629</c:v>
                </c:pt>
                <c:pt idx="3515">
                  <c:v>629</c:v>
                </c:pt>
                <c:pt idx="3516">
                  <c:v>629</c:v>
                </c:pt>
                <c:pt idx="3517">
                  <c:v>630</c:v>
                </c:pt>
                <c:pt idx="3518">
                  <c:v>629</c:v>
                </c:pt>
                <c:pt idx="3519">
                  <c:v>628</c:v>
                </c:pt>
                <c:pt idx="3520">
                  <c:v>629</c:v>
                </c:pt>
                <c:pt idx="3521">
                  <c:v>629</c:v>
                </c:pt>
                <c:pt idx="3522">
                  <c:v>629</c:v>
                </c:pt>
                <c:pt idx="3523">
                  <c:v>629</c:v>
                </c:pt>
                <c:pt idx="3524">
                  <c:v>628</c:v>
                </c:pt>
                <c:pt idx="3525">
                  <c:v>629</c:v>
                </c:pt>
                <c:pt idx="3526">
                  <c:v>629</c:v>
                </c:pt>
                <c:pt idx="3527">
                  <c:v>629</c:v>
                </c:pt>
                <c:pt idx="3528">
                  <c:v>630</c:v>
                </c:pt>
                <c:pt idx="3529">
                  <c:v>629</c:v>
                </c:pt>
                <c:pt idx="3530">
                  <c:v>630</c:v>
                </c:pt>
                <c:pt idx="3531">
                  <c:v>629</c:v>
                </c:pt>
                <c:pt idx="3532">
                  <c:v>628</c:v>
                </c:pt>
                <c:pt idx="3533">
                  <c:v>631</c:v>
                </c:pt>
                <c:pt idx="3534">
                  <c:v>631</c:v>
                </c:pt>
                <c:pt idx="3535">
                  <c:v>629</c:v>
                </c:pt>
                <c:pt idx="3536">
                  <c:v>631</c:v>
                </c:pt>
                <c:pt idx="3537">
                  <c:v>631</c:v>
                </c:pt>
                <c:pt idx="3538">
                  <c:v>630</c:v>
                </c:pt>
                <c:pt idx="3539">
                  <c:v>631</c:v>
                </c:pt>
                <c:pt idx="3540">
                  <c:v>630</c:v>
                </c:pt>
                <c:pt idx="3541">
                  <c:v>630</c:v>
                </c:pt>
                <c:pt idx="3542">
                  <c:v>631</c:v>
                </c:pt>
                <c:pt idx="3543">
                  <c:v>630</c:v>
                </c:pt>
                <c:pt idx="3544">
                  <c:v>630</c:v>
                </c:pt>
                <c:pt idx="3545">
                  <c:v>629</c:v>
                </c:pt>
                <c:pt idx="3546">
                  <c:v>630</c:v>
                </c:pt>
                <c:pt idx="3547">
                  <c:v>630</c:v>
                </c:pt>
                <c:pt idx="3548">
                  <c:v>631</c:v>
                </c:pt>
                <c:pt idx="3549">
                  <c:v>631</c:v>
                </c:pt>
                <c:pt idx="3550">
                  <c:v>631</c:v>
                </c:pt>
                <c:pt idx="3551">
                  <c:v>630</c:v>
                </c:pt>
                <c:pt idx="3552">
                  <c:v>632</c:v>
                </c:pt>
                <c:pt idx="3553">
                  <c:v>631</c:v>
                </c:pt>
                <c:pt idx="3554">
                  <c:v>631</c:v>
                </c:pt>
                <c:pt idx="3555">
                  <c:v>632</c:v>
                </c:pt>
                <c:pt idx="3556">
                  <c:v>632</c:v>
                </c:pt>
                <c:pt idx="3557">
                  <c:v>631</c:v>
                </c:pt>
                <c:pt idx="3558">
                  <c:v>631</c:v>
                </c:pt>
                <c:pt idx="3559">
                  <c:v>632</c:v>
                </c:pt>
                <c:pt idx="3560">
                  <c:v>631</c:v>
                </c:pt>
                <c:pt idx="3561">
                  <c:v>632</c:v>
                </c:pt>
                <c:pt idx="3562">
                  <c:v>631</c:v>
                </c:pt>
                <c:pt idx="3563">
                  <c:v>630</c:v>
                </c:pt>
                <c:pt idx="3564">
                  <c:v>632</c:v>
                </c:pt>
                <c:pt idx="3565">
                  <c:v>632</c:v>
                </c:pt>
                <c:pt idx="3566">
                  <c:v>631</c:v>
                </c:pt>
                <c:pt idx="3567">
                  <c:v>631</c:v>
                </c:pt>
                <c:pt idx="3568">
                  <c:v>631</c:v>
                </c:pt>
                <c:pt idx="3569">
                  <c:v>631</c:v>
                </c:pt>
                <c:pt idx="3570">
                  <c:v>632</c:v>
                </c:pt>
                <c:pt idx="3571">
                  <c:v>632</c:v>
                </c:pt>
                <c:pt idx="3572">
                  <c:v>631</c:v>
                </c:pt>
                <c:pt idx="3573">
                  <c:v>632</c:v>
                </c:pt>
                <c:pt idx="3574">
                  <c:v>632</c:v>
                </c:pt>
                <c:pt idx="3575">
                  <c:v>631</c:v>
                </c:pt>
                <c:pt idx="3576">
                  <c:v>632</c:v>
                </c:pt>
                <c:pt idx="3577">
                  <c:v>631</c:v>
                </c:pt>
                <c:pt idx="3578">
                  <c:v>631</c:v>
                </c:pt>
                <c:pt idx="3579">
                  <c:v>632</c:v>
                </c:pt>
                <c:pt idx="3580">
                  <c:v>632</c:v>
                </c:pt>
                <c:pt idx="3581">
                  <c:v>632</c:v>
                </c:pt>
                <c:pt idx="3582">
                  <c:v>631</c:v>
                </c:pt>
                <c:pt idx="3583">
                  <c:v>631</c:v>
                </c:pt>
                <c:pt idx="3584">
                  <c:v>632</c:v>
                </c:pt>
                <c:pt idx="3585">
                  <c:v>631</c:v>
                </c:pt>
                <c:pt idx="3586">
                  <c:v>632</c:v>
                </c:pt>
                <c:pt idx="3587">
                  <c:v>631</c:v>
                </c:pt>
                <c:pt idx="3588">
                  <c:v>630</c:v>
                </c:pt>
                <c:pt idx="3589">
                  <c:v>632</c:v>
                </c:pt>
                <c:pt idx="3590">
                  <c:v>632</c:v>
                </c:pt>
                <c:pt idx="3591">
                  <c:v>630</c:v>
                </c:pt>
                <c:pt idx="3592">
                  <c:v>633</c:v>
                </c:pt>
                <c:pt idx="3593">
                  <c:v>632</c:v>
                </c:pt>
                <c:pt idx="3594">
                  <c:v>630</c:v>
                </c:pt>
                <c:pt idx="3595">
                  <c:v>632</c:v>
                </c:pt>
                <c:pt idx="3596">
                  <c:v>630</c:v>
                </c:pt>
                <c:pt idx="3597">
                  <c:v>631</c:v>
                </c:pt>
                <c:pt idx="3598">
                  <c:v>632</c:v>
                </c:pt>
                <c:pt idx="3599">
                  <c:v>630</c:v>
                </c:pt>
                <c:pt idx="3600">
                  <c:v>631</c:v>
                </c:pt>
                <c:pt idx="3601">
                  <c:v>632</c:v>
                </c:pt>
                <c:pt idx="3602">
                  <c:v>631</c:v>
                </c:pt>
                <c:pt idx="3603">
                  <c:v>631</c:v>
                </c:pt>
                <c:pt idx="3604">
                  <c:v>631</c:v>
                </c:pt>
                <c:pt idx="3605">
                  <c:v>630</c:v>
                </c:pt>
                <c:pt idx="3606">
                  <c:v>629</c:v>
                </c:pt>
                <c:pt idx="3607">
                  <c:v>628</c:v>
                </c:pt>
                <c:pt idx="3608">
                  <c:v>629</c:v>
                </c:pt>
                <c:pt idx="3609">
                  <c:v>627</c:v>
                </c:pt>
                <c:pt idx="3610">
                  <c:v>626</c:v>
                </c:pt>
                <c:pt idx="3611">
                  <c:v>628</c:v>
                </c:pt>
                <c:pt idx="3612">
                  <c:v>627</c:v>
                </c:pt>
                <c:pt idx="3613">
                  <c:v>627</c:v>
                </c:pt>
                <c:pt idx="3614">
                  <c:v>627</c:v>
                </c:pt>
                <c:pt idx="3615">
                  <c:v>626</c:v>
                </c:pt>
                <c:pt idx="3616">
                  <c:v>627</c:v>
                </c:pt>
                <c:pt idx="3617">
                  <c:v>627</c:v>
                </c:pt>
                <c:pt idx="3618">
                  <c:v>626</c:v>
                </c:pt>
                <c:pt idx="3619">
                  <c:v>627</c:v>
                </c:pt>
                <c:pt idx="3620">
                  <c:v>627</c:v>
                </c:pt>
                <c:pt idx="3621">
                  <c:v>625</c:v>
                </c:pt>
                <c:pt idx="3622">
                  <c:v>626</c:v>
                </c:pt>
                <c:pt idx="3623">
                  <c:v>627</c:v>
                </c:pt>
                <c:pt idx="3624">
                  <c:v>627</c:v>
                </c:pt>
                <c:pt idx="3625">
                  <c:v>625</c:v>
                </c:pt>
                <c:pt idx="3626">
                  <c:v>627</c:v>
                </c:pt>
                <c:pt idx="3627">
                  <c:v>626</c:v>
                </c:pt>
                <c:pt idx="3628">
                  <c:v>627</c:v>
                </c:pt>
                <c:pt idx="3629">
                  <c:v>627</c:v>
                </c:pt>
                <c:pt idx="3630">
                  <c:v>627</c:v>
                </c:pt>
                <c:pt idx="3631">
                  <c:v>627</c:v>
                </c:pt>
                <c:pt idx="3632">
                  <c:v>628</c:v>
                </c:pt>
                <c:pt idx="3633">
                  <c:v>627</c:v>
                </c:pt>
                <c:pt idx="3634">
                  <c:v>627</c:v>
                </c:pt>
                <c:pt idx="3635">
                  <c:v>628</c:v>
                </c:pt>
                <c:pt idx="3636">
                  <c:v>627</c:v>
                </c:pt>
                <c:pt idx="3637">
                  <c:v>626</c:v>
                </c:pt>
                <c:pt idx="3638">
                  <c:v>627</c:v>
                </c:pt>
                <c:pt idx="3639">
                  <c:v>627</c:v>
                </c:pt>
                <c:pt idx="3640">
                  <c:v>627</c:v>
                </c:pt>
                <c:pt idx="3641">
                  <c:v>627</c:v>
                </c:pt>
                <c:pt idx="3642">
                  <c:v>626</c:v>
                </c:pt>
                <c:pt idx="3643">
                  <c:v>627</c:v>
                </c:pt>
                <c:pt idx="3644">
                  <c:v>627</c:v>
                </c:pt>
                <c:pt idx="3645">
                  <c:v>628</c:v>
                </c:pt>
                <c:pt idx="3646">
                  <c:v>627</c:v>
                </c:pt>
                <c:pt idx="3647">
                  <c:v>627</c:v>
                </c:pt>
                <c:pt idx="3648">
                  <c:v>628</c:v>
                </c:pt>
                <c:pt idx="3649">
                  <c:v>627</c:v>
                </c:pt>
                <c:pt idx="3650">
                  <c:v>627</c:v>
                </c:pt>
                <c:pt idx="3651">
                  <c:v>628</c:v>
                </c:pt>
                <c:pt idx="3652">
                  <c:v>627</c:v>
                </c:pt>
                <c:pt idx="3653">
                  <c:v>628</c:v>
                </c:pt>
                <c:pt idx="3654">
                  <c:v>628</c:v>
                </c:pt>
                <c:pt idx="3655">
                  <c:v>628</c:v>
                </c:pt>
                <c:pt idx="3656">
                  <c:v>629</c:v>
                </c:pt>
                <c:pt idx="3657">
                  <c:v>628</c:v>
                </c:pt>
                <c:pt idx="3658">
                  <c:v>627</c:v>
                </c:pt>
                <c:pt idx="3659">
                  <c:v>628</c:v>
                </c:pt>
                <c:pt idx="3660">
                  <c:v>628</c:v>
                </c:pt>
                <c:pt idx="3661">
                  <c:v>627</c:v>
                </c:pt>
                <c:pt idx="3662">
                  <c:v>628</c:v>
                </c:pt>
                <c:pt idx="3663">
                  <c:v>627</c:v>
                </c:pt>
                <c:pt idx="3664">
                  <c:v>628</c:v>
                </c:pt>
                <c:pt idx="3665">
                  <c:v>628</c:v>
                </c:pt>
                <c:pt idx="3666">
                  <c:v>628</c:v>
                </c:pt>
                <c:pt idx="3667">
                  <c:v>628</c:v>
                </c:pt>
                <c:pt idx="3668">
                  <c:v>628</c:v>
                </c:pt>
                <c:pt idx="3669">
                  <c:v>628</c:v>
                </c:pt>
                <c:pt idx="3670">
                  <c:v>628</c:v>
                </c:pt>
                <c:pt idx="3671">
                  <c:v>628</c:v>
                </c:pt>
                <c:pt idx="3672">
                  <c:v>629</c:v>
                </c:pt>
                <c:pt idx="3673">
                  <c:v>629</c:v>
                </c:pt>
                <c:pt idx="3674">
                  <c:v>627</c:v>
                </c:pt>
                <c:pt idx="3675">
                  <c:v>629</c:v>
                </c:pt>
                <c:pt idx="3676">
                  <c:v>630</c:v>
                </c:pt>
                <c:pt idx="3677">
                  <c:v>629</c:v>
                </c:pt>
                <c:pt idx="3678">
                  <c:v>630</c:v>
                </c:pt>
                <c:pt idx="3679">
                  <c:v>630</c:v>
                </c:pt>
                <c:pt idx="3680">
                  <c:v>629</c:v>
                </c:pt>
                <c:pt idx="3681">
                  <c:v>630</c:v>
                </c:pt>
                <c:pt idx="3682">
                  <c:v>630</c:v>
                </c:pt>
                <c:pt idx="3683">
                  <c:v>630</c:v>
                </c:pt>
                <c:pt idx="3684">
                  <c:v>630</c:v>
                </c:pt>
                <c:pt idx="3685">
                  <c:v>629</c:v>
                </c:pt>
                <c:pt idx="3686">
                  <c:v>630</c:v>
                </c:pt>
                <c:pt idx="3687">
                  <c:v>630</c:v>
                </c:pt>
                <c:pt idx="3688">
                  <c:v>630</c:v>
                </c:pt>
                <c:pt idx="3689">
                  <c:v>630</c:v>
                </c:pt>
                <c:pt idx="3690">
                  <c:v>630</c:v>
                </c:pt>
                <c:pt idx="3691">
                  <c:v>631</c:v>
                </c:pt>
                <c:pt idx="3692">
                  <c:v>629</c:v>
                </c:pt>
                <c:pt idx="3693">
                  <c:v>629</c:v>
                </c:pt>
                <c:pt idx="3694">
                  <c:v>630</c:v>
                </c:pt>
                <c:pt idx="3695">
                  <c:v>630</c:v>
                </c:pt>
                <c:pt idx="3696">
                  <c:v>629</c:v>
                </c:pt>
                <c:pt idx="3697">
                  <c:v>631</c:v>
                </c:pt>
                <c:pt idx="3698">
                  <c:v>630</c:v>
                </c:pt>
                <c:pt idx="3699">
                  <c:v>630</c:v>
                </c:pt>
                <c:pt idx="3700">
                  <c:v>630</c:v>
                </c:pt>
                <c:pt idx="3701">
                  <c:v>630</c:v>
                </c:pt>
                <c:pt idx="3702">
                  <c:v>630</c:v>
                </c:pt>
                <c:pt idx="3703">
                  <c:v>630</c:v>
                </c:pt>
                <c:pt idx="3704">
                  <c:v>630</c:v>
                </c:pt>
                <c:pt idx="3705">
                  <c:v>629</c:v>
                </c:pt>
                <c:pt idx="3706">
                  <c:v>630</c:v>
                </c:pt>
                <c:pt idx="3707">
                  <c:v>630</c:v>
                </c:pt>
                <c:pt idx="3708">
                  <c:v>629</c:v>
                </c:pt>
                <c:pt idx="3709">
                  <c:v>630</c:v>
                </c:pt>
                <c:pt idx="3710">
                  <c:v>630</c:v>
                </c:pt>
                <c:pt idx="3711">
                  <c:v>628</c:v>
                </c:pt>
                <c:pt idx="3712">
                  <c:v>628</c:v>
                </c:pt>
                <c:pt idx="3713">
                  <c:v>629</c:v>
                </c:pt>
                <c:pt idx="3714">
                  <c:v>628</c:v>
                </c:pt>
                <c:pt idx="3715">
                  <c:v>628</c:v>
                </c:pt>
                <c:pt idx="3716">
                  <c:v>627</c:v>
                </c:pt>
                <c:pt idx="3717">
                  <c:v>627</c:v>
                </c:pt>
                <c:pt idx="3718">
                  <c:v>628</c:v>
                </c:pt>
                <c:pt idx="3719">
                  <c:v>629</c:v>
                </c:pt>
                <c:pt idx="3720">
                  <c:v>628</c:v>
                </c:pt>
                <c:pt idx="3721">
                  <c:v>628</c:v>
                </c:pt>
                <c:pt idx="3722">
                  <c:v>628</c:v>
                </c:pt>
                <c:pt idx="3723">
                  <c:v>628</c:v>
                </c:pt>
                <c:pt idx="3724">
                  <c:v>628</c:v>
                </c:pt>
                <c:pt idx="3725">
                  <c:v>628</c:v>
                </c:pt>
                <c:pt idx="3726">
                  <c:v>629</c:v>
                </c:pt>
                <c:pt idx="3727">
                  <c:v>627</c:v>
                </c:pt>
                <c:pt idx="3728">
                  <c:v>629</c:v>
                </c:pt>
                <c:pt idx="3729">
                  <c:v>629</c:v>
                </c:pt>
                <c:pt idx="3730">
                  <c:v>627</c:v>
                </c:pt>
                <c:pt idx="3731">
                  <c:v>629</c:v>
                </c:pt>
                <c:pt idx="3732">
                  <c:v>629</c:v>
                </c:pt>
                <c:pt idx="3733">
                  <c:v>627</c:v>
                </c:pt>
                <c:pt idx="3734">
                  <c:v>629</c:v>
                </c:pt>
                <c:pt idx="3735">
                  <c:v>628</c:v>
                </c:pt>
                <c:pt idx="3736">
                  <c:v>628</c:v>
                </c:pt>
                <c:pt idx="3737">
                  <c:v>628</c:v>
                </c:pt>
                <c:pt idx="3738">
                  <c:v>628</c:v>
                </c:pt>
                <c:pt idx="3739">
                  <c:v>628</c:v>
                </c:pt>
                <c:pt idx="3740">
                  <c:v>629</c:v>
                </c:pt>
                <c:pt idx="3741">
                  <c:v>629</c:v>
                </c:pt>
                <c:pt idx="3742">
                  <c:v>628</c:v>
                </c:pt>
                <c:pt idx="3743">
                  <c:v>629</c:v>
                </c:pt>
                <c:pt idx="3744">
                  <c:v>628</c:v>
                </c:pt>
                <c:pt idx="3745">
                  <c:v>628</c:v>
                </c:pt>
                <c:pt idx="3746">
                  <c:v>628</c:v>
                </c:pt>
                <c:pt idx="3747">
                  <c:v>629</c:v>
                </c:pt>
                <c:pt idx="3748">
                  <c:v>628</c:v>
                </c:pt>
                <c:pt idx="3749">
                  <c:v>628</c:v>
                </c:pt>
                <c:pt idx="3750">
                  <c:v>629</c:v>
                </c:pt>
                <c:pt idx="3751">
                  <c:v>629</c:v>
                </c:pt>
                <c:pt idx="3752">
                  <c:v>628</c:v>
                </c:pt>
                <c:pt idx="3753">
                  <c:v>628</c:v>
                </c:pt>
                <c:pt idx="3754">
                  <c:v>629</c:v>
                </c:pt>
                <c:pt idx="3755">
                  <c:v>630</c:v>
                </c:pt>
                <c:pt idx="3756">
                  <c:v>631</c:v>
                </c:pt>
                <c:pt idx="3757">
                  <c:v>631</c:v>
                </c:pt>
                <c:pt idx="3758">
                  <c:v>631</c:v>
                </c:pt>
                <c:pt idx="3759">
                  <c:v>632</c:v>
                </c:pt>
                <c:pt idx="3760">
                  <c:v>631</c:v>
                </c:pt>
                <c:pt idx="3761">
                  <c:v>631</c:v>
                </c:pt>
                <c:pt idx="3762">
                  <c:v>632</c:v>
                </c:pt>
                <c:pt idx="3763">
                  <c:v>631</c:v>
                </c:pt>
                <c:pt idx="3764">
                  <c:v>631</c:v>
                </c:pt>
                <c:pt idx="3765">
                  <c:v>631</c:v>
                </c:pt>
                <c:pt idx="3766">
                  <c:v>632</c:v>
                </c:pt>
                <c:pt idx="3767">
                  <c:v>632</c:v>
                </c:pt>
                <c:pt idx="3768">
                  <c:v>631</c:v>
                </c:pt>
                <c:pt idx="3769">
                  <c:v>632</c:v>
                </c:pt>
                <c:pt idx="3770">
                  <c:v>631</c:v>
                </c:pt>
                <c:pt idx="3771">
                  <c:v>630</c:v>
                </c:pt>
                <c:pt idx="3772">
                  <c:v>633</c:v>
                </c:pt>
                <c:pt idx="3773">
                  <c:v>632</c:v>
                </c:pt>
                <c:pt idx="3774">
                  <c:v>632</c:v>
                </c:pt>
                <c:pt idx="3775">
                  <c:v>633</c:v>
                </c:pt>
                <c:pt idx="3776">
                  <c:v>632</c:v>
                </c:pt>
                <c:pt idx="3777">
                  <c:v>632</c:v>
                </c:pt>
                <c:pt idx="3778">
                  <c:v>632</c:v>
                </c:pt>
                <c:pt idx="3779">
                  <c:v>632</c:v>
                </c:pt>
                <c:pt idx="3780">
                  <c:v>631</c:v>
                </c:pt>
                <c:pt idx="3781">
                  <c:v>632</c:v>
                </c:pt>
                <c:pt idx="3782">
                  <c:v>633</c:v>
                </c:pt>
                <c:pt idx="3783">
                  <c:v>632</c:v>
                </c:pt>
                <c:pt idx="3784">
                  <c:v>632</c:v>
                </c:pt>
                <c:pt idx="3785">
                  <c:v>632</c:v>
                </c:pt>
                <c:pt idx="3786">
                  <c:v>632</c:v>
                </c:pt>
                <c:pt idx="3787">
                  <c:v>632</c:v>
                </c:pt>
                <c:pt idx="3788">
                  <c:v>632</c:v>
                </c:pt>
                <c:pt idx="3789">
                  <c:v>631</c:v>
                </c:pt>
                <c:pt idx="3790">
                  <c:v>632</c:v>
                </c:pt>
                <c:pt idx="3791">
                  <c:v>631</c:v>
                </c:pt>
                <c:pt idx="3792">
                  <c:v>631</c:v>
                </c:pt>
                <c:pt idx="3793">
                  <c:v>632</c:v>
                </c:pt>
                <c:pt idx="3794">
                  <c:v>632</c:v>
                </c:pt>
                <c:pt idx="3795">
                  <c:v>632</c:v>
                </c:pt>
                <c:pt idx="3796">
                  <c:v>632</c:v>
                </c:pt>
                <c:pt idx="3797">
                  <c:v>632</c:v>
                </c:pt>
                <c:pt idx="3798">
                  <c:v>631</c:v>
                </c:pt>
                <c:pt idx="3799">
                  <c:v>631</c:v>
                </c:pt>
                <c:pt idx="3800">
                  <c:v>632</c:v>
                </c:pt>
                <c:pt idx="3801">
                  <c:v>632</c:v>
                </c:pt>
                <c:pt idx="3802">
                  <c:v>631</c:v>
                </c:pt>
                <c:pt idx="3803">
                  <c:v>631</c:v>
                </c:pt>
                <c:pt idx="3804">
                  <c:v>632</c:v>
                </c:pt>
                <c:pt idx="3805">
                  <c:v>633</c:v>
                </c:pt>
                <c:pt idx="3806">
                  <c:v>632</c:v>
                </c:pt>
                <c:pt idx="3807">
                  <c:v>631</c:v>
                </c:pt>
                <c:pt idx="3808">
                  <c:v>630</c:v>
                </c:pt>
                <c:pt idx="3809">
                  <c:v>632</c:v>
                </c:pt>
                <c:pt idx="3810">
                  <c:v>631</c:v>
                </c:pt>
                <c:pt idx="3811">
                  <c:v>631</c:v>
                </c:pt>
                <c:pt idx="3812">
                  <c:v>632</c:v>
                </c:pt>
                <c:pt idx="3813">
                  <c:v>631</c:v>
                </c:pt>
                <c:pt idx="3814">
                  <c:v>631</c:v>
                </c:pt>
                <c:pt idx="3815">
                  <c:v>632</c:v>
                </c:pt>
                <c:pt idx="3816">
                  <c:v>631</c:v>
                </c:pt>
                <c:pt idx="3817">
                  <c:v>631</c:v>
                </c:pt>
                <c:pt idx="3818">
                  <c:v>631</c:v>
                </c:pt>
                <c:pt idx="3819">
                  <c:v>631</c:v>
                </c:pt>
                <c:pt idx="3820">
                  <c:v>631</c:v>
                </c:pt>
                <c:pt idx="3821">
                  <c:v>631</c:v>
                </c:pt>
                <c:pt idx="3822">
                  <c:v>632</c:v>
                </c:pt>
                <c:pt idx="3823">
                  <c:v>631</c:v>
                </c:pt>
                <c:pt idx="3824">
                  <c:v>630</c:v>
                </c:pt>
                <c:pt idx="3825">
                  <c:v>632</c:v>
                </c:pt>
                <c:pt idx="3826">
                  <c:v>632</c:v>
                </c:pt>
                <c:pt idx="3827">
                  <c:v>631</c:v>
                </c:pt>
                <c:pt idx="3828">
                  <c:v>632</c:v>
                </c:pt>
                <c:pt idx="3829">
                  <c:v>631</c:v>
                </c:pt>
                <c:pt idx="3830">
                  <c:v>631</c:v>
                </c:pt>
                <c:pt idx="3831">
                  <c:v>632</c:v>
                </c:pt>
                <c:pt idx="3832">
                  <c:v>631</c:v>
                </c:pt>
                <c:pt idx="3833">
                  <c:v>631</c:v>
                </c:pt>
                <c:pt idx="3834">
                  <c:v>632</c:v>
                </c:pt>
                <c:pt idx="3835">
                  <c:v>631</c:v>
                </c:pt>
                <c:pt idx="3836">
                  <c:v>631</c:v>
                </c:pt>
                <c:pt idx="3837">
                  <c:v>632</c:v>
                </c:pt>
                <c:pt idx="3838">
                  <c:v>631</c:v>
                </c:pt>
                <c:pt idx="3839">
                  <c:v>631</c:v>
                </c:pt>
                <c:pt idx="3840">
                  <c:v>631</c:v>
                </c:pt>
                <c:pt idx="3841">
                  <c:v>632</c:v>
                </c:pt>
                <c:pt idx="3842">
                  <c:v>631</c:v>
                </c:pt>
                <c:pt idx="3843">
                  <c:v>632</c:v>
                </c:pt>
                <c:pt idx="3844">
                  <c:v>631</c:v>
                </c:pt>
                <c:pt idx="3845">
                  <c:v>630</c:v>
                </c:pt>
                <c:pt idx="3846">
                  <c:v>631</c:v>
                </c:pt>
                <c:pt idx="3847">
                  <c:v>630</c:v>
                </c:pt>
                <c:pt idx="3848">
                  <c:v>628</c:v>
                </c:pt>
                <c:pt idx="3849">
                  <c:v>629</c:v>
                </c:pt>
                <c:pt idx="3850">
                  <c:v>630</c:v>
                </c:pt>
                <c:pt idx="3851">
                  <c:v>628</c:v>
                </c:pt>
                <c:pt idx="3852">
                  <c:v>628</c:v>
                </c:pt>
                <c:pt idx="3853">
                  <c:v>628</c:v>
                </c:pt>
                <c:pt idx="3854">
                  <c:v>627</c:v>
                </c:pt>
                <c:pt idx="3855">
                  <c:v>626</c:v>
                </c:pt>
                <c:pt idx="3856">
                  <c:v>627</c:v>
                </c:pt>
                <c:pt idx="3857">
                  <c:v>628</c:v>
                </c:pt>
                <c:pt idx="3858">
                  <c:v>627</c:v>
                </c:pt>
                <c:pt idx="3859">
                  <c:v>627</c:v>
                </c:pt>
                <c:pt idx="3860">
                  <c:v>627</c:v>
                </c:pt>
                <c:pt idx="3861">
                  <c:v>627</c:v>
                </c:pt>
                <c:pt idx="3862">
                  <c:v>627</c:v>
                </c:pt>
                <c:pt idx="3863">
                  <c:v>627</c:v>
                </c:pt>
                <c:pt idx="3864">
                  <c:v>626</c:v>
                </c:pt>
                <c:pt idx="3865">
                  <c:v>627</c:v>
                </c:pt>
                <c:pt idx="3866">
                  <c:v>625</c:v>
                </c:pt>
                <c:pt idx="3867">
                  <c:v>626</c:v>
                </c:pt>
                <c:pt idx="3868">
                  <c:v>627</c:v>
                </c:pt>
                <c:pt idx="3869">
                  <c:v>626</c:v>
                </c:pt>
                <c:pt idx="3870">
                  <c:v>626</c:v>
                </c:pt>
                <c:pt idx="3871">
                  <c:v>627</c:v>
                </c:pt>
                <c:pt idx="3872">
                  <c:v>626</c:v>
                </c:pt>
                <c:pt idx="3873">
                  <c:v>626</c:v>
                </c:pt>
                <c:pt idx="3874">
                  <c:v>627</c:v>
                </c:pt>
                <c:pt idx="3875">
                  <c:v>626</c:v>
                </c:pt>
                <c:pt idx="3876">
                  <c:v>626</c:v>
                </c:pt>
                <c:pt idx="3877">
                  <c:v>625</c:v>
                </c:pt>
                <c:pt idx="3878">
                  <c:v>626</c:v>
                </c:pt>
                <c:pt idx="3879">
                  <c:v>627</c:v>
                </c:pt>
                <c:pt idx="3880">
                  <c:v>626</c:v>
                </c:pt>
                <c:pt idx="3881">
                  <c:v>627</c:v>
                </c:pt>
                <c:pt idx="3882">
                  <c:v>626</c:v>
                </c:pt>
                <c:pt idx="3883">
                  <c:v>626</c:v>
                </c:pt>
                <c:pt idx="3884">
                  <c:v>627</c:v>
                </c:pt>
                <c:pt idx="3885">
                  <c:v>626</c:v>
                </c:pt>
                <c:pt idx="3886">
                  <c:v>626</c:v>
                </c:pt>
                <c:pt idx="3887">
                  <c:v>627</c:v>
                </c:pt>
                <c:pt idx="3888">
                  <c:v>626</c:v>
                </c:pt>
                <c:pt idx="3889">
                  <c:v>626</c:v>
                </c:pt>
                <c:pt idx="3890">
                  <c:v>626</c:v>
                </c:pt>
                <c:pt idx="3891">
                  <c:v>626</c:v>
                </c:pt>
                <c:pt idx="3892">
                  <c:v>626</c:v>
                </c:pt>
                <c:pt idx="3893">
                  <c:v>627</c:v>
                </c:pt>
                <c:pt idx="3894">
                  <c:v>626</c:v>
                </c:pt>
                <c:pt idx="3895">
                  <c:v>627</c:v>
                </c:pt>
                <c:pt idx="3896">
                  <c:v>627</c:v>
                </c:pt>
                <c:pt idx="3897">
                  <c:v>627</c:v>
                </c:pt>
                <c:pt idx="3898">
                  <c:v>626</c:v>
                </c:pt>
                <c:pt idx="3899">
                  <c:v>627</c:v>
                </c:pt>
                <c:pt idx="3900">
                  <c:v>627</c:v>
                </c:pt>
                <c:pt idx="3901">
                  <c:v>626</c:v>
                </c:pt>
                <c:pt idx="3902">
                  <c:v>627</c:v>
                </c:pt>
                <c:pt idx="3903">
                  <c:v>627</c:v>
                </c:pt>
                <c:pt idx="3904">
                  <c:v>626</c:v>
                </c:pt>
                <c:pt idx="3905">
                  <c:v>627</c:v>
                </c:pt>
                <c:pt idx="3906">
                  <c:v>627</c:v>
                </c:pt>
                <c:pt idx="3907">
                  <c:v>626</c:v>
                </c:pt>
                <c:pt idx="3908">
                  <c:v>626</c:v>
                </c:pt>
                <c:pt idx="3909">
                  <c:v>627</c:v>
                </c:pt>
                <c:pt idx="3910">
                  <c:v>626</c:v>
                </c:pt>
                <c:pt idx="3911">
                  <c:v>627</c:v>
                </c:pt>
                <c:pt idx="3912">
                  <c:v>628</c:v>
                </c:pt>
                <c:pt idx="3913">
                  <c:v>627</c:v>
                </c:pt>
                <c:pt idx="3914">
                  <c:v>627</c:v>
                </c:pt>
                <c:pt idx="3915">
                  <c:v>627</c:v>
                </c:pt>
                <c:pt idx="3916">
                  <c:v>628</c:v>
                </c:pt>
                <c:pt idx="3917">
                  <c:v>627</c:v>
                </c:pt>
                <c:pt idx="3918">
                  <c:v>628</c:v>
                </c:pt>
                <c:pt idx="3919">
                  <c:v>627</c:v>
                </c:pt>
                <c:pt idx="3920">
                  <c:v>626</c:v>
                </c:pt>
                <c:pt idx="3921">
                  <c:v>629</c:v>
                </c:pt>
                <c:pt idx="3922">
                  <c:v>627</c:v>
                </c:pt>
                <c:pt idx="3923">
                  <c:v>627</c:v>
                </c:pt>
                <c:pt idx="3924">
                  <c:v>629</c:v>
                </c:pt>
                <c:pt idx="3925">
                  <c:v>627</c:v>
                </c:pt>
                <c:pt idx="3926">
                  <c:v>627</c:v>
                </c:pt>
                <c:pt idx="3927">
                  <c:v>628</c:v>
                </c:pt>
                <c:pt idx="3928">
                  <c:v>628</c:v>
                </c:pt>
                <c:pt idx="3929">
                  <c:v>628</c:v>
                </c:pt>
                <c:pt idx="3930">
                  <c:v>627</c:v>
                </c:pt>
                <c:pt idx="3931">
                  <c:v>628</c:v>
                </c:pt>
                <c:pt idx="3932">
                  <c:v>629</c:v>
                </c:pt>
                <c:pt idx="3933">
                  <c:v>628</c:v>
                </c:pt>
                <c:pt idx="3934">
                  <c:v>628</c:v>
                </c:pt>
                <c:pt idx="3935">
                  <c:v>628</c:v>
                </c:pt>
                <c:pt idx="3936">
                  <c:v>628</c:v>
                </c:pt>
                <c:pt idx="3937">
                  <c:v>628</c:v>
                </c:pt>
                <c:pt idx="3938">
                  <c:v>628</c:v>
                </c:pt>
                <c:pt idx="3939">
                  <c:v>627</c:v>
                </c:pt>
                <c:pt idx="3940">
                  <c:v>629</c:v>
                </c:pt>
                <c:pt idx="3941">
                  <c:v>628</c:v>
                </c:pt>
                <c:pt idx="3942">
                  <c:v>628</c:v>
                </c:pt>
                <c:pt idx="3943">
                  <c:v>630</c:v>
                </c:pt>
                <c:pt idx="3944">
                  <c:v>628</c:v>
                </c:pt>
                <c:pt idx="3945">
                  <c:v>628</c:v>
                </c:pt>
                <c:pt idx="3946">
                  <c:v>629</c:v>
                </c:pt>
                <c:pt idx="3947">
                  <c:v>628</c:v>
                </c:pt>
                <c:pt idx="3948">
                  <c:v>628</c:v>
                </c:pt>
                <c:pt idx="3949">
                  <c:v>629</c:v>
                </c:pt>
                <c:pt idx="3950">
                  <c:v>627</c:v>
                </c:pt>
                <c:pt idx="3951">
                  <c:v>628</c:v>
                </c:pt>
                <c:pt idx="3952">
                  <c:v>629</c:v>
                </c:pt>
                <c:pt idx="3953">
                  <c:v>628</c:v>
                </c:pt>
                <c:pt idx="3954">
                  <c:v>629</c:v>
                </c:pt>
                <c:pt idx="3955">
                  <c:v>629</c:v>
                </c:pt>
                <c:pt idx="3956">
                  <c:v>629</c:v>
                </c:pt>
                <c:pt idx="3957">
                  <c:v>628</c:v>
                </c:pt>
                <c:pt idx="3958">
                  <c:v>629</c:v>
                </c:pt>
                <c:pt idx="3959">
                  <c:v>629</c:v>
                </c:pt>
                <c:pt idx="3960">
                  <c:v>628</c:v>
                </c:pt>
                <c:pt idx="3961">
                  <c:v>628</c:v>
                </c:pt>
                <c:pt idx="3962">
                  <c:v>629</c:v>
                </c:pt>
                <c:pt idx="3963">
                  <c:v>629</c:v>
                </c:pt>
                <c:pt idx="3964">
                  <c:v>629</c:v>
                </c:pt>
                <c:pt idx="3965">
                  <c:v>629</c:v>
                </c:pt>
                <c:pt idx="3966">
                  <c:v>628</c:v>
                </c:pt>
                <c:pt idx="3967">
                  <c:v>629</c:v>
                </c:pt>
                <c:pt idx="3968">
                  <c:v>629</c:v>
                </c:pt>
                <c:pt idx="3969">
                  <c:v>628</c:v>
                </c:pt>
                <c:pt idx="3970">
                  <c:v>628</c:v>
                </c:pt>
                <c:pt idx="3971">
                  <c:v>629</c:v>
                </c:pt>
                <c:pt idx="3972">
                  <c:v>627</c:v>
                </c:pt>
                <c:pt idx="3973">
                  <c:v>628</c:v>
                </c:pt>
                <c:pt idx="3974">
                  <c:v>629</c:v>
                </c:pt>
                <c:pt idx="3975">
                  <c:v>628</c:v>
                </c:pt>
                <c:pt idx="3976">
                  <c:v>629</c:v>
                </c:pt>
                <c:pt idx="3977">
                  <c:v>629</c:v>
                </c:pt>
                <c:pt idx="3978">
                  <c:v>628</c:v>
                </c:pt>
                <c:pt idx="3979">
                  <c:v>628</c:v>
                </c:pt>
                <c:pt idx="3980">
                  <c:v>629</c:v>
                </c:pt>
                <c:pt idx="3981">
                  <c:v>628</c:v>
                </c:pt>
                <c:pt idx="3982">
                  <c:v>628</c:v>
                </c:pt>
                <c:pt idx="3983">
                  <c:v>629</c:v>
                </c:pt>
                <c:pt idx="3984">
                  <c:v>629</c:v>
                </c:pt>
                <c:pt idx="3985">
                  <c:v>631</c:v>
                </c:pt>
                <c:pt idx="3986">
                  <c:v>630</c:v>
                </c:pt>
                <c:pt idx="3987">
                  <c:v>630</c:v>
                </c:pt>
                <c:pt idx="3988">
                  <c:v>629</c:v>
                </c:pt>
                <c:pt idx="3989">
                  <c:v>630</c:v>
                </c:pt>
                <c:pt idx="3990">
                  <c:v>629</c:v>
                </c:pt>
                <c:pt idx="3991">
                  <c:v>628</c:v>
                </c:pt>
                <c:pt idx="3992">
                  <c:v>629</c:v>
                </c:pt>
                <c:pt idx="3993">
                  <c:v>629</c:v>
                </c:pt>
                <c:pt idx="3994">
                  <c:v>627</c:v>
                </c:pt>
                <c:pt idx="3995">
                  <c:v>629</c:v>
                </c:pt>
                <c:pt idx="3996">
                  <c:v>630</c:v>
                </c:pt>
                <c:pt idx="3997">
                  <c:v>629</c:v>
                </c:pt>
                <c:pt idx="3998">
                  <c:v>629</c:v>
                </c:pt>
                <c:pt idx="3999">
                  <c:v>630</c:v>
                </c:pt>
                <c:pt idx="4000">
                  <c:v>630</c:v>
                </c:pt>
                <c:pt idx="4001">
                  <c:v>630</c:v>
                </c:pt>
                <c:pt idx="4002">
                  <c:v>631</c:v>
                </c:pt>
                <c:pt idx="4003">
                  <c:v>629</c:v>
                </c:pt>
                <c:pt idx="4004">
                  <c:v>630</c:v>
                </c:pt>
                <c:pt idx="4005">
                  <c:v>630</c:v>
                </c:pt>
                <c:pt idx="4006">
                  <c:v>630</c:v>
                </c:pt>
                <c:pt idx="4007">
                  <c:v>631</c:v>
                </c:pt>
                <c:pt idx="4008">
                  <c:v>631</c:v>
                </c:pt>
                <c:pt idx="4009">
                  <c:v>630</c:v>
                </c:pt>
                <c:pt idx="4010">
                  <c:v>630</c:v>
                </c:pt>
                <c:pt idx="4011">
                  <c:v>631</c:v>
                </c:pt>
                <c:pt idx="4012">
                  <c:v>630</c:v>
                </c:pt>
                <c:pt idx="4013">
                  <c:v>630</c:v>
                </c:pt>
                <c:pt idx="4014">
                  <c:v>629</c:v>
                </c:pt>
                <c:pt idx="4015">
                  <c:v>631</c:v>
                </c:pt>
                <c:pt idx="4016">
                  <c:v>631</c:v>
                </c:pt>
                <c:pt idx="4017">
                  <c:v>630</c:v>
                </c:pt>
                <c:pt idx="4018">
                  <c:v>632</c:v>
                </c:pt>
                <c:pt idx="4019">
                  <c:v>630</c:v>
                </c:pt>
                <c:pt idx="4020">
                  <c:v>630</c:v>
                </c:pt>
                <c:pt idx="4021">
                  <c:v>631</c:v>
                </c:pt>
                <c:pt idx="4022">
                  <c:v>630</c:v>
                </c:pt>
                <c:pt idx="4023">
                  <c:v>631</c:v>
                </c:pt>
                <c:pt idx="4024">
                  <c:v>632</c:v>
                </c:pt>
                <c:pt idx="4025">
                  <c:v>630</c:v>
                </c:pt>
                <c:pt idx="4026">
                  <c:v>631</c:v>
                </c:pt>
                <c:pt idx="4027">
                  <c:v>632</c:v>
                </c:pt>
                <c:pt idx="4028">
                  <c:v>630</c:v>
                </c:pt>
                <c:pt idx="4029">
                  <c:v>631</c:v>
                </c:pt>
                <c:pt idx="4030">
                  <c:v>631</c:v>
                </c:pt>
                <c:pt idx="4031">
                  <c:v>631</c:v>
                </c:pt>
                <c:pt idx="4032">
                  <c:v>631</c:v>
                </c:pt>
                <c:pt idx="4033">
                  <c:v>632</c:v>
                </c:pt>
                <c:pt idx="4034">
                  <c:v>631</c:v>
                </c:pt>
                <c:pt idx="4035">
                  <c:v>631</c:v>
                </c:pt>
                <c:pt idx="4036">
                  <c:v>629</c:v>
                </c:pt>
                <c:pt idx="4037">
                  <c:v>631</c:v>
                </c:pt>
                <c:pt idx="4038">
                  <c:v>631</c:v>
                </c:pt>
                <c:pt idx="4039">
                  <c:v>632</c:v>
                </c:pt>
                <c:pt idx="4040">
                  <c:v>631</c:v>
                </c:pt>
                <c:pt idx="4041">
                  <c:v>630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DE2-4420-A6D3-57C46E3F5ED4}"/>
            </c:ext>
          </c:extLst>
        </c:ser>
        <c:ser>
          <c:idx val="3"/>
          <c:order val="3"/>
          <c:tx>
            <c:strRef>
              <c:f>one!$H$1</c:f>
              <c:strCache>
                <c:ptCount val="1"/>
                <c:pt idx="0">
                  <c:v>ldr4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one!$A$2:$A$4043</c:f>
              <c:numCache>
                <c:formatCode>General</c:formatCode>
                <c:ptCount val="40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1.0000228881835938E-2</c:v>
                </c:pt>
                <c:pt idx="10">
                  <c:v>1.0000228881835938E-2</c:v>
                </c:pt>
                <c:pt idx="11">
                  <c:v>1.0000228881835938E-2</c:v>
                </c:pt>
                <c:pt idx="12">
                  <c:v>1.0000228881835938E-2</c:v>
                </c:pt>
                <c:pt idx="13">
                  <c:v>1.0000228881835938E-2</c:v>
                </c:pt>
                <c:pt idx="14">
                  <c:v>1.0000228881835938E-2</c:v>
                </c:pt>
                <c:pt idx="15">
                  <c:v>1.0000228881835938E-2</c:v>
                </c:pt>
                <c:pt idx="16">
                  <c:v>1.0000228881835938E-2</c:v>
                </c:pt>
                <c:pt idx="17">
                  <c:v>1.0000228881835938E-2</c:v>
                </c:pt>
                <c:pt idx="18">
                  <c:v>1.0000228881835938E-2</c:v>
                </c:pt>
                <c:pt idx="19">
                  <c:v>1.0000228881835938E-2</c:v>
                </c:pt>
                <c:pt idx="20">
                  <c:v>1.0000228881835938E-2</c:v>
                </c:pt>
                <c:pt idx="21">
                  <c:v>1.0000228881835938E-2</c:v>
                </c:pt>
                <c:pt idx="22">
                  <c:v>1.0000228881835938E-2</c:v>
                </c:pt>
                <c:pt idx="23">
                  <c:v>1.0000228881835938E-2</c:v>
                </c:pt>
                <c:pt idx="24">
                  <c:v>1.0000228881835938E-2</c:v>
                </c:pt>
                <c:pt idx="25">
                  <c:v>1.0000228881835938E-2</c:v>
                </c:pt>
                <c:pt idx="26">
                  <c:v>1.0000228881835938E-2</c:v>
                </c:pt>
                <c:pt idx="27">
                  <c:v>1.0000228881835938E-2</c:v>
                </c:pt>
                <c:pt idx="28">
                  <c:v>1.0000228881835938E-2</c:v>
                </c:pt>
                <c:pt idx="29">
                  <c:v>1.0000228881835938E-2</c:v>
                </c:pt>
                <c:pt idx="30">
                  <c:v>1.0000228881835938E-2</c:v>
                </c:pt>
                <c:pt idx="31">
                  <c:v>1.0000228881835938E-2</c:v>
                </c:pt>
                <c:pt idx="32">
                  <c:v>1.0000228881835938E-2</c:v>
                </c:pt>
                <c:pt idx="33">
                  <c:v>1.0000228881835938E-2</c:v>
                </c:pt>
                <c:pt idx="34">
                  <c:v>1.0000228881835938E-2</c:v>
                </c:pt>
                <c:pt idx="35">
                  <c:v>1.0000228881835938E-2</c:v>
                </c:pt>
                <c:pt idx="36">
                  <c:v>1.0000228881835938E-2</c:v>
                </c:pt>
                <c:pt idx="37">
                  <c:v>1.0000228881835938E-2</c:v>
                </c:pt>
                <c:pt idx="38">
                  <c:v>1.0000228881835938E-2</c:v>
                </c:pt>
                <c:pt idx="39">
                  <c:v>1.0000228881835938E-2</c:v>
                </c:pt>
                <c:pt idx="40">
                  <c:v>1.0000228881835938E-2</c:v>
                </c:pt>
                <c:pt idx="41">
                  <c:v>1.0000228881835938E-2</c:v>
                </c:pt>
                <c:pt idx="42">
                  <c:v>1.0000228881835938E-2</c:v>
                </c:pt>
                <c:pt idx="43">
                  <c:v>1.0000228881835938E-2</c:v>
                </c:pt>
                <c:pt idx="44">
                  <c:v>1.0000228881835938E-2</c:v>
                </c:pt>
                <c:pt idx="45">
                  <c:v>1.0000228881835938E-2</c:v>
                </c:pt>
                <c:pt idx="46">
                  <c:v>1.0000228881835938E-2</c:v>
                </c:pt>
                <c:pt idx="47">
                  <c:v>1.0000228881835938E-2</c:v>
                </c:pt>
                <c:pt idx="48">
                  <c:v>1.0000228881835938E-2</c:v>
                </c:pt>
                <c:pt idx="49">
                  <c:v>1.0000228881835938E-2</c:v>
                </c:pt>
                <c:pt idx="50">
                  <c:v>1.0000228881835938E-2</c:v>
                </c:pt>
                <c:pt idx="51">
                  <c:v>1.0000228881835938E-2</c:v>
                </c:pt>
                <c:pt idx="52">
                  <c:v>1.0000228881835938E-2</c:v>
                </c:pt>
                <c:pt idx="53">
                  <c:v>1.0000228881835938E-2</c:v>
                </c:pt>
                <c:pt idx="54">
                  <c:v>1.0000228881835938E-2</c:v>
                </c:pt>
                <c:pt idx="55">
                  <c:v>1.0000228881835938E-2</c:v>
                </c:pt>
                <c:pt idx="56">
                  <c:v>1.0000228881835938E-2</c:v>
                </c:pt>
                <c:pt idx="57">
                  <c:v>1.0000228881835938E-2</c:v>
                </c:pt>
                <c:pt idx="58">
                  <c:v>1.0000228881835938E-2</c:v>
                </c:pt>
                <c:pt idx="59">
                  <c:v>1.0000228881835938E-2</c:v>
                </c:pt>
                <c:pt idx="60">
                  <c:v>1.0000228881835938E-2</c:v>
                </c:pt>
                <c:pt idx="61">
                  <c:v>1.0000228881835938E-2</c:v>
                </c:pt>
                <c:pt idx="62">
                  <c:v>1.0000228881835938E-2</c:v>
                </c:pt>
                <c:pt idx="63">
                  <c:v>1.0000228881835938E-2</c:v>
                </c:pt>
                <c:pt idx="64">
                  <c:v>1.0000228881835938E-2</c:v>
                </c:pt>
                <c:pt idx="65">
                  <c:v>1.0000228881835938E-2</c:v>
                </c:pt>
                <c:pt idx="66">
                  <c:v>1.0000228881835938E-2</c:v>
                </c:pt>
                <c:pt idx="67">
                  <c:v>1.0000228881835938E-2</c:v>
                </c:pt>
                <c:pt idx="68">
                  <c:v>1.0000228881835938E-2</c:v>
                </c:pt>
                <c:pt idx="69">
                  <c:v>2.0000219345092773E-2</c:v>
                </c:pt>
                <c:pt idx="70">
                  <c:v>5.0000190734863281E-2</c:v>
                </c:pt>
                <c:pt idx="71">
                  <c:v>7.0000171661376953E-2</c:v>
                </c:pt>
                <c:pt idx="72">
                  <c:v>9.0000152587890625E-2</c:v>
                </c:pt>
                <c:pt idx="73">
                  <c:v>0.12000012397766113</c:v>
                </c:pt>
                <c:pt idx="74">
                  <c:v>0.1400001049041748</c:v>
                </c:pt>
                <c:pt idx="75">
                  <c:v>0.16000008583068848</c:v>
                </c:pt>
                <c:pt idx="76">
                  <c:v>0.18000006675720215</c:v>
                </c:pt>
                <c:pt idx="77">
                  <c:v>0.21000003814697266</c:v>
                </c:pt>
                <c:pt idx="78">
                  <c:v>0.23000001907348633</c:v>
                </c:pt>
                <c:pt idx="79">
                  <c:v>0.25</c:v>
                </c:pt>
                <c:pt idx="80">
                  <c:v>0.28000020980834961</c:v>
                </c:pt>
                <c:pt idx="81">
                  <c:v>0.30000019073486328</c:v>
                </c:pt>
                <c:pt idx="82">
                  <c:v>0.32000017166137695</c:v>
                </c:pt>
                <c:pt idx="83">
                  <c:v>0.35000014305114746</c:v>
                </c:pt>
                <c:pt idx="84">
                  <c:v>0.37000012397766113</c:v>
                </c:pt>
                <c:pt idx="85">
                  <c:v>0.3900001049041748</c:v>
                </c:pt>
                <c:pt idx="86">
                  <c:v>0.41000008583068848</c:v>
                </c:pt>
                <c:pt idx="87">
                  <c:v>0.44000005722045898</c:v>
                </c:pt>
                <c:pt idx="88">
                  <c:v>0.46000003814697266</c:v>
                </c:pt>
                <c:pt idx="89">
                  <c:v>0.48000001907348633</c:v>
                </c:pt>
                <c:pt idx="90">
                  <c:v>0.51000022888183594</c:v>
                </c:pt>
                <c:pt idx="91">
                  <c:v>0.53000020980834961</c:v>
                </c:pt>
                <c:pt idx="92">
                  <c:v>0.55000019073486328</c:v>
                </c:pt>
                <c:pt idx="93">
                  <c:v>0.57000017166137695</c:v>
                </c:pt>
                <c:pt idx="94">
                  <c:v>0.60000014305114746</c:v>
                </c:pt>
                <c:pt idx="95">
                  <c:v>0.62000012397766113</c:v>
                </c:pt>
                <c:pt idx="96">
                  <c:v>0.6400001049041748</c:v>
                </c:pt>
                <c:pt idx="97">
                  <c:v>0.67000007629394531</c:v>
                </c:pt>
                <c:pt idx="98">
                  <c:v>0.69000005722045898</c:v>
                </c:pt>
                <c:pt idx="99">
                  <c:v>0.71000003814697266</c:v>
                </c:pt>
                <c:pt idx="100">
                  <c:v>0.74000000953674316</c:v>
                </c:pt>
                <c:pt idx="101">
                  <c:v>0.76000022888183594</c:v>
                </c:pt>
                <c:pt idx="102">
                  <c:v>0.78000020980834961</c:v>
                </c:pt>
                <c:pt idx="103">
                  <c:v>0.80000019073486328</c:v>
                </c:pt>
                <c:pt idx="104">
                  <c:v>0.83000016212463379</c:v>
                </c:pt>
                <c:pt idx="105">
                  <c:v>0.85000014305114746</c:v>
                </c:pt>
                <c:pt idx="106">
                  <c:v>0.87000012397766113</c:v>
                </c:pt>
                <c:pt idx="107">
                  <c:v>0.90000009536743164</c:v>
                </c:pt>
                <c:pt idx="108">
                  <c:v>0.92000007629394531</c:v>
                </c:pt>
                <c:pt idx="109">
                  <c:v>0.94000005722045898</c:v>
                </c:pt>
                <c:pt idx="110">
                  <c:v>0.96000003814697266</c:v>
                </c:pt>
                <c:pt idx="111">
                  <c:v>0.99000000953674316</c:v>
                </c:pt>
                <c:pt idx="112">
                  <c:v>1.0100002288818359</c:v>
                </c:pt>
                <c:pt idx="113">
                  <c:v>1.0300002098083496</c:v>
                </c:pt>
                <c:pt idx="114">
                  <c:v>1.0600001811981201</c:v>
                </c:pt>
                <c:pt idx="115">
                  <c:v>1.0800001621246338</c:v>
                </c:pt>
                <c:pt idx="116">
                  <c:v>1.1000001430511475</c:v>
                </c:pt>
                <c:pt idx="117">
                  <c:v>1.130000114440918</c:v>
                </c:pt>
                <c:pt idx="118">
                  <c:v>1.1500000953674316</c:v>
                </c:pt>
                <c:pt idx="119">
                  <c:v>1.1700000762939453</c:v>
                </c:pt>
                <c:pt idx="120">
                  <c:v>1.190000057220459</c:v>
                </c:pt>
                <c:pt idx="121">
                  <c:v>1.2200000286102295</c:v>
                </c:pt>
                <c:pt idx="122">
                  <c:v>1.2400000095367432</c:v>
                </c:pt>
                <c:pt idx="123">
                  <c:v>1.2600002288818359</c:v>
                </c:pt>
                <c:pt idx="124">
                  <c:v>1.2900002002716064</c:v>
                </c:pt>
                <c:pt idx="125">
                  <c:v>1.3100001811981201</c:v>
                </c:pt>
                <c:pt idx="126">
                  <c:v>1.3300001621246338</c:v>
                </c:pt>
                <c:pt idx="127">
                  <c:v>1.3500001430511475</c:v>
                </c:pt>
                <c:pt idx="128">
                  <c:v>1.380000114440918</c:v>
                </c:pt>
                <c:pt idx="129">
                  <c:v>1.4000000953674316</c:v>
                </c:pt>
                <c:pt idx="130">
                  <c:v>1.4200000762939453</c:v>
                </c:pt>
                <c:pt idx="131">
                  <c:v>1.4500000476837158</c:v>
                </c:pt>
                <c:pt idx="132">
                  <c:v>1.4700000286102295</c:v>
                </c:pt>
                <c:pt idx="133">
                  <c:v>1.4900000095367432</c:v>
                </c:pt>
                <c:pt idx="134">
                  <c:v>1.5100002288818359</c:v>
                </c:pt>
                <c:pt idx="135">
                  <c:v>1.5400002002716064</c:v>
                </c:pt>
                <c:pt idx="136">
                  <c:v>1.5600001811981201</c:v>
                </c:pt>
                <c:pt idx="137">
                  <c:v>1.5800001621246338</c:v>
                </c:pt>
                <c:pt idx="138">
                  <c:v>1.6100001335144043</c:v>
                </c:pt>
                <c:pt idx="139">
                  <c:v>1.630000114440918</c:v>
                </c:pt>
                <c:pt idx="140">
                  <c:v>1.6500000953674316</c:v>
                </c:pt>
                <c:pt idx="141">
                  <c:v>1.6700000762939453</c:v>
                </c:pt>
                <c:pt idx="142">
                  <c:v>1.690000057220459</c:v>
                </c:pt>
                <c:pt idx="143">
                  <c:v>1.7200000286102295</c:v>
                </c:pt>
                <c:pt idx="144">
                  <c:v>1.7400000095367432</c:v>
                </c:pt>
                <c:pt idx="145">
                  <c:v>1.7600002288818359</c:v>
                </c:pt>
                <c:pt idx="146">
                  <c:v>1.7900002002716064</c:v>
                </c:pt>
                <c:pt idx="147">
                  <c:v>1.8100001811981201</c:v>
                </c:pt>
                <c:pt idx="148">
                  <c:v>1.8300001621246338</c:v>
                </c:pt>
                <c:pt idx="149">
                  <c:v>1.8500001430511475</c:v>
                </c:pt>
                <c:pt idx="150">
                  <c:v>1.880000114440918</c:v>
                </c:pt>
                <c:pt idx="151">
                  <c:v>1.9000000953674316</c:v>
                </c:pt>
                <c:pt idx="152">
                  <c:v>1.9200000762939453</c:v>
                </c:pt>
                <c:pt idx="153">
                  <c:v>1.9500000476837158</c:v>
                </c:pt>
                <c:pt idx="154">
                  <c:v>1.9700000286102295</c:v>
                </c:pt>
                <c:pt idx="155">
                  <c:v>1.9900000095367432</c:v>
                </c:pt>
                <c:pt idx="156">
                  <c:v>2.0100002288818359</c:v>
                </c:pt>
                <c:pt idx="157">
                  <c:v>2.0400002002716064</c:v>
                </c:pt>
                <c:pt idx="158">
                  <c:v>2.0600001811981201</c:v>
                </c:pt>
                <c:pt idx="159">
                  <c:v>2.0800001621246338</c:v>
                </c:pt>
                <c:pt idx="160">
                  <c:v>2.1100001335144043</c:v>
                </c:pt>
                <c:pt idx="161">
                  <c:v>2.130000114440918</c:v>
                </c:pt>
                <c:pt idx="162">
                  <c:v>2.1500000953674316</c:v>
                </c:pt>
                <c:pt idx="163">
                  <c:v>2.1800000667572021</c:v>
                </c:pt>
                <c:pt idx="164">
                  <c:v>2.2000000476837158</c:v>
                </c:pt>
                <c:pt idx="165">
                  <c:v>2.2200000286102295</c:v>
                </c:pt>
                <c:pt idx="166">
                  <c:v>2.2400000095367432</c:v>
                </c:pt>
                <c:pt idx="167">
                  <c:v>2.2700002193450928</c:v>
                </c:pt>
                <c:pt idx="168">
                  <c:v>2.2900002002716064</c:v>
                </c:pt>
                <c:pt idx="169">
                  <c:v>2.3100001811981201</c:v>
                </c:pt>
                <c:pt idx="170">
                  <c:v>2.3400001525878906</c:v>
                </c:pt>
                <c:pt idx="171">
                  <c:v>2.3600001335144043</c:v>
                </c:pt>
                <c:pt idx="172">
                  <c:v>2.380000114440918</c:v>
                </c:pt>
                <c:pt idx="173">
                  <c:v>2.4000000953674316</c:v>
                </c:pt>
                <c:pt idx="174">
                  <c:v>2.4300000667572021</c:v>
                </c:pt>
                <c:pt idx="175">
                  <c:v>2.4500000476837158</c:v>
                </c:pt>
                <c:pt idx="176">
                  <c:v>2.4700000286102295</c:v>
                </c:pt>
                <c:pt idx="177">
                  <c:v>2.5</c:v>
                </c:pt>
                <c:pt idx="178">
                  <c:v>2.5200002193450928</c:v>
                </c:pt>
                <c:pt idx="179">
                  <c:v>2.5400002002716064</c:v>
                </c:pt>
                <c:pt idx="180">
                  <c:v>2.570000171661377</c:v>
                </c:pt>
                <c:pt idx="181">
                  <c:v>2.5900001525878906</c:v>
                </c:pt>
                <c:pt idx="182">
                  <c:v>2.6100001335144043</c:v>
                </c:pt>
                <c:pt idx="183">
                  <c:v>2.630000114440918</c:v>
                </c:pt>
                <c:pt idx="184">
                  <c:v>2.6600000858306885</c:v>
                </c:pt>
                <c:pt idx="185">
                  <c:v>2.6800000667572021</c:v>
                </c:pt>
                <c:pt idx="186">
                  <c:v>2.7000000476837158</c:v>
                </c:pt>
                <c:pt idx="187">
                  <c:v>2.7300000190734863</c:v>
                </c:pt>
                <c:pt idx="188">
                  <c:v>2.75</c:v>
                </c:pt>
                <c:pt idx="189">
                  <c:v>2.7700002193450928</c:v>
                </c:pt>
                <c:pt idx="190">
                  <c:v>2.7900002002716064</c:v>
                </c:pt>
                <c:pt idx="191">
                  <c:v>2.820000171661377</c:v>
                </c:pt>
                <c:pt idx="192">
                  <c:v>2.8400001525878906</c:v>
                </c:pt>
                <c:pt idx="193">
                  <c:v>2.8600001335144043</c:v>
                </c:pt>
                <c:pt idx="194">
                  <c:v>2.8900001049041748</c:v>
                </c:pt>
                <c:pt idx="195">
                  <c:v>2.9100000858306885</c:v>
                </c:pt>
                <c:pt idx="196">
                  <c:v>2.9300000667572021</c:v>
                </c:pt>
                <c:pt idx="197">
                  <c:v>2.9600000381469727</c:v>
                </c:pt>
                <c:pt idx="198">
                  <c:v>2.9800000190734863</c:v>
                </c:pt>
                <c:pt idx="199">
                  <c:v>3</c:v>
                </c:pt>
                <c:pt idx="200">
                  <c:v>3.0200002193450928</c:v>
                </c:pt>
                <c:pt idx="201">
                  <c:v>3.0500001907348633</c:v>
                </c:pt>
                <c:pt idx="202">
                  <c:v>3.070000171661377</c:v>
                </c:pt>
                <c:pt idx="203">
                  <c:v>3.0900001525878906</c:v>
                </c:pt>
                <c:pt idx="204">
                  <c:v>3.1200001239776611</c:v>
                </c:pt>
                <c:pt idx="205">
                  <c:v>3.1400001049041748</c:v>
                </c:pt>
                <c:pt idx="206">
                  <c:v>3.1600000858306885</c:v>
                </c:pt>
                <c:pt idx="207">
                  <c:v>3.1800000667572021</c:v>
                </c:pt>
                <c:pt idx="208">
                  <c:v>3.2100000381469727</c:v>
                </c:pt>
                <c:pt idx="209">
                  <c:v>3.2300000190734863</c:v>
                </c:pt>
                <c:pt idx="210">
                  <c:v>3.25</c:v>
                </c:pt>
                <c:pt idx="211">
                  <c:v>3.2800002098083496</c:v>
                </c:pt>
                <c:pt idx="212">
                  <c:v>3.3000001907348633</c:v>
                </c:pt>
                <c:pt idx="213">
                  <c:v>3.320000171661377</c:v>
                </c:pt>
                <c:pt idx="214">
                  <c:v>3.3500001430511475</c:v>
                </c:pt>
                <c:pt idx="215">
                  <c:v>3.3700001239776611</c:v>
                </c:pt>
                <c:pt idx="216">
                  <c:v>3.3900001049041748</c:v>
                </c:pt>
                <c:pt idx="217">
                  <c:v>3.4100000858306885</c:v>
                </c:pt>
                <c:pt idx="218">
                  <c:v>3.440000057220459</c:v>
                </c:pt>
                <c:pt idx="219">
                  <c:v>3.4600000381469727</c:v>
                </c:pt>
                <c:pt idx="220">
                  <c:v>3.4800000190734863</c:v>
                </c:pt>
                <c:pt idx="221">
                  <c:v>3.5</c:v>
                </c:pt>
                <c:pt idx="222">
                  <c:v>3.5300002098083496</c:v>
                </c:pt>
                <c:pt idx="223">
                  <c:v>3.5500001907348633</c:v>
                </c:pt>
                <c:pt idx="224">
                  <c:v>3.570000171661377</c:v>
                </c:pt>
                <c:pt idx="225">
                  <c:v>3.6000001430511475</c:v>
                </c:pt>
                <c:pt idx="226">
                  <c:v>3.6200001239776611</c:v>
                </c:pt>
                <c:pt idx="227">
                  <c:v>3.6400001049041748</c:v>
                </c:pt>
                <c:pt idx="228">
                  <c:v>3.6600000858306885</c:v>
                </c:pt>
                <c:pt idx="229">
                  <c:v>3.690000057220459</c:v>
                </c:pt>
                <c:pt idx="230">
                  <c:v>3.7100000381469727</c:v>
                </c:pt>
                <c:pt idx="231">
                  <c:v>3.7300000190734863</c:v>
                </c:pt>
                <c:pt idx="232">
                  <c:v>3.75</c:v>
                </c:pt>
                <c:pt idx="233">
                  <c:v>3.7800002098083496</c:v>
                </c:pt>
                <c:pt idx="234">
                  <c:v>3.8000001907348633</c:v>
                </c:pt>
                <c:pt idx="235">
                  <c:v>3.820000171661377</c:v>
                </c:pt>
                <c:pt idx="236">
                  <c:v>3.8500001430511475</c:v>
                </c:pt>
                <c:pt idx="237">
                  <c:v>3.8700001239776611</c:v>
                </c:pt>
                <c:pt idx="238">
                  <c:v>3.8900001049041748</c:v>
                </c:pt>
                <c:pt idx="239">
                  <c:v>3.9100000858306885</c:v>
                </c:pt>
                <c:pt idx="240">
                  <c:v>3.940000057220459</c:v>
                </c:pt>
                <c:pt idx="241">
                  <c:v>3.9600000381469727</c:v>
                </c:pt>
                <c:pt idx="242">
                  <c:v>3.9800000190734863</c:v>
                </c:pt>
                <c:pt idx="243">
                  <c:v>4.0100002288818359</c:v>
                </c:pt>
                <c:pt idx="244">
                  <c:v>4.0300002098083496</c:v>
                </c:pt>
                <c:pt idx="245">
                  <c:v>4.0500001907348633</c:v>
                </c:pt>
                <c:pt idx="246">
                  <c:v>4.070000171661377</c:v>
                </c:pt>
                <c:pt idx="247">
                  <c:v>4.1000001430511475</c:v>
                </c:pt>
                <c:pt idx="248">
                  <c:v>4.1200001239776611</c:v>
                </c:pt>
                <c:pt idx="249">
                  <c:v>4.1400001049041748</c:v>
                </c:pt>
                <c:pt idx="250">
                  <c:v>4.1700000762939453</c:v>
                </c:pt>
                <c:pt idx="251">
                  <c:v>4.190000057220459</c:v>
                </c:pt>
                <c:pt idx="252">
                  <c:v>4.2100000381469727</c:v>
                </c:pt>
                <c:pt idx="253">
                  <c:v>4.2400000095367432</c:v>
                </c:pt>
                <c:pt idx="254">
                  <c:v>4.2600002288818359</c:v>
                </c:pt>
                <c:pt idx="255">
                  <c:v>4.2800002098083496</c:v>
                </c:pt>
                <c:pt idx="256">
                  <c:v>4.3000001907348633</c:v>
                </c:pt>
                <c:pt idx="257">
                  <c:v>4.3300001621246338</c:v>
                </c:pt>
                <c:pt idx="258">
                  <c:v>4.3500001430511475</c:v>
                </c:pt>
                <c:pt idx="259">
                  <c:v>4.3700001239776611</c:v>
                </c:pt>
                <c:pt idx="260">
                  <c:v>4.4000000953674316</c:v>
                </c:pt>
                <c:pt idx="261">
                  <c:v>4.4200000762939453</c:v>
                </c:pt>
                <c:pt idx="262">
                  <c:v>4.440000057220459</c:v>
                </c:pt>
                <c:pt idx="263">
                  <c:v>4.4600000381469727</c:v>
                </c:pt>
                <c:pt idx="264">
                  <c:v>4.4900000095367432</c:v>
                </c:pt>
                <c:pt idx="265">
                  <c:v>4.5100002288818359</c:v>
                </c:pt>
                <c:pt idx="266">
                  <c:v>4.5300002098083496</c:v>
                </c:pt>
                <c:pt idx="267">
                  <c:v>4.5600001811981201</c:v>
                </c:pt>
                <c:pt idx="268">
                  <c:v>4.5800001621246338</c:v>
                </c:pt>
                <c:pt idx="269">
                  <c:v>4.6000001430511475</c:v>
                </c:pt>
                <c:pt idx="270">
                  <c:v>4.630000114440918</c:v>
                </c:pt>
                <c:pt idx="271">
                  <c:v>4.6500000953674316</c:v>
                </c:pt>
                <c:pt idx="272">
                  <c:v>4.6700000762939453</c:v>
                </c:pt>
                <c:pt idx="273">
                  <c:v>4.690000057220459</c:v>
                </c:pt>
                <c:pt idx="274">
                  <c:v>4.7200000286102295</c:v>
                </c:pt>
                <c:pt idx="275">
                  <c:v>4.7400000095367432</c:v>
                </c:pt>
                <c:pt idx="276">
                  <c:v>4.7600002288818359</c:v>
                </c:pt>
                <c:pt idx="277">
                  <c:v>4.7900002002716064</c:v>
                </c:pt>
                <c:pt idx="278">
                  <c:v>4.8100001811981201</c:v>
                </c:pt>
                <c:pt idx="279">
                  <c:v>4.8300001621246338</c:v>
                </c:pt>
                <c:pt idx="280">
                  <c:v>4.8500001430511475</c:v>
                </c:pt>
                <c:pt idx="281">
                  <c:v>4.880000114440918</c:v>
                </c:pt>
                <c:pt idx="282">
                  <c:v>4.9000000953674316</c:v>
                </c:pt>
                <c:pt idx="283">
                  <c:v>4.9200000762939453</c:v>
                </c:pt>
                <c:pt idx="284">
                  <c:v>4.9500000476837158</c:v>
                </c:pt>
                <c:pt idx="285">
                  <c:v>4.9700000286102295</c:v>
                </c:pt>
                <c:pt idx="286">
                  <c:v>4.9900000095367432</c:v>
                </c:pt>
                <c:pt idx="287">
                  <c:v>5.0200002193450928</c:v>
                </c:pt>
                <c:pt idx="288">
                  <c:v>5.7300000190734863</c:v>
                </c:pt>
                <c:pt idx="289">
                  <c:v>5.7300000190734863</c:v>
                </c:pt>
                <c:pt idx="290">
                  <c:v>5.7300000190734863</c:v>
                </c:pt>
                <c:pt idx="291">
                  <c:v>5.7300000190734863</c:v>
                </c:pt>
                <c:pt idx="292">
                  <c:v>5.7300000190734863</c:v>
                </c:pt>
                <c:pt idx="293">
                  <c:v>5.7300000190734863</c:v>
                </c:pt>
                <c:pt idx="294">
                  <c:v>5.7300000190734863</c:v>
                </c:pt>
                <c:pt idx="295">
                  <c:v>5.7300000190734863</c:v>
                </c:pt>
                <c:pt idx="296">
                  <c:v>5.7300000190734863</c:v>
                </c:pt>
                <c:pt idx="297">
                  <c:v>5.7300000190734863</c:v>
                </c:pt>
                <c:pt idx="298">
                  <c:v>5.7300000190734863</c:v>
                </c:pt>
                <c:pt idx="299">
                  <c:v>5.7300000190734863</c:v>
                </c:pt>
                <c:pt idx="300">
                  <c:v>5.7300000190734863</c:v>
                </c:pt>
                <c:pt idx="301">
                  <c:v>5.7300000190734863</c:v>
                </c:pt>
                <c:pt idx="302">
                  <c:v>5.7300000190734863</c:v>
                </c:pt>
                <c:pt idx="303">
                  <c:v>5.7300000190734863</c:v>
                </c:pt>
                <c:pt idx="304">
                  <c:v>5.7300000190734863</c:v>
                </c:pt>
                <c:pt idx="305">
                  <c:v>5.7300000190734863</c:v>
                </c:pt>
                <c:pt idx="306">
                  <c:v>5.7300000190734863</c:v>
                </c:pt>
                <c:pt idx="307">
                  <c:v>5.7300000190734863</c:v>
                </c:pt>
                <c:pt idx="308">
                  <c:v>5.7300000190734863</c:v>
                </c:pt>
                <c:pt idx="309">
                  <c:v>5.7300000190734863</c:v>
                </c:pt>
                <c:pt idx="310">
                  <c:v>5.7300000190734863</c:v>
                </c:pt>
                <c:pt idx="311">
                  <c:v>5.7300000190734863</c:v>
                </c:pt>
                <c:pt idx="312">
                  <c:v>5.7300000190734863</c:v>
                </c:pt>
                <c:pt idx="313">
                  <c:v>5.7400000095367432</c:v>
                </c:pt>
                <c:pt idx="314">
                  <c:v>5.7400000095367432</c:v>
                </c:pt>
                <c:pt idx="315">
                  <c:v>5.7400000095367432</c:v>
                </c:pt>
                <c:pt idx="316">
                  <c:v>5.7400000095367432</c:v>
                </c:pt>
                <c:pt idx="317">
                  <c:v>5.7400000095367432</c:v>
                </c:pt>
                <c:pt idx="318">
                  <c:v>5.7400000095367432</c:v>
                </c:pt>
                <c:pt idx="319">
                  <c:v>5.75</c:v>
                </c:pt>
                <c:pt idx="320">
                  <c:v>5.7700002193450928</c:v>
                </c:pt>
                <c:pt idx="321">
                  <c:v>5.7900002002716064</c:v>
                </c:pt>
                <c:pt idx="322">
                  <c:v>5.8100001811981201</c:v>
                </c:pt>
                <c:pt idx="323">
                  <c:v>5.8400001525878906</c:v>
                </c:pt>
                <c:pt idx="324">
                  <c:v>5.8600001335144043</c:v>
                </c:pt>
                <c:pt idx="325">
                  <c:v>5.880000114440918</c:v>
                </c:pt>
                <c:pt idx="326">
                  <c:v>5.9000000953674316</c:v>
                </c:pt>
                <c:pt idx="327">
                  <c:v>5.9300000667572021</c:v>
                </c:pt>
                <c:pt idx="328">
                  <c:v>5.9500000476837158</c:v>
                </c:pt>
                <c:pt idx="329">
                  <c:v>5.9700000286102295</c:v>
                </c:pt>
                <c:pt idx="330">
                  <c:v>6</c:v>
                </c:pt>
                <c:pt idx="331">
                  <c:v>6.0200002193450928</c:v>
                </c:pt>
                <c:pt idx="332">
                  <c:v>6.0400002002716064</c:v>
                </c:pt>
                <c:pt idx="333">
                  <c:v>6.070000171661377</c:v>
                </c:pt>
                <c:pt idx="334">
                  <c:v>6.0900001525878906</c:v>
                </c:pt>
                <c:pt idx="335">
                  <c:v>6.1100001335144043</c:v>
                </c:pt>
                <c:pt idx="336">
                  <c:v>6.130000114440918</c:v>
                </c:pt>
                <c:pt idx="337">
                  <c:v>6.1600000858306885</c:v>
                </c:pt>
                <c:pt idx="338">
                  <c:v>6.1800000667572021</c:v>
                </c:pt>
                <c:pt idx="339">
                  <c:v>6.2000000476837158</c:v>
                </c:pt>
                <c:pt idx="340">
                  <c:v>6.2300000190734863</c:v>
                </c:pt>
                <c:pt idx="341">
                  <c:v>6.25</c:v>
                </c:pt>
                <c:pt idx="342">
                  <c:v>6.2700002193450928</c:v>
                </c:pt>
                <c:pt idx="343">
                  <c:v>6.2900002002716064</c:v>
                </c:pt>
                <c:pt idx="344">
                  <c:v>6.320000171661377</c:v>
                </c:pt>
                <c:pt idx="345">
                  <c:v>6.3400001525878906</c:v>
                </c:pt>
                <c:pt idx="346">
                  <c:v>6.3600001335144043</c:v>
                </c:pt>
                <c:pt idx="347">
                  <c:v>6.3900001049041748</c:v>
                </c:pt>
                <c:pt idx="348">
                  <c:v>6.4100000858306885</c:v>
                </c:pt>
                <c:pt idx="349">
                  <c:v>6.4300000667572021</c:v>
                </c:pt>
                <c:pt idx="350">
                  <c:v>6.4600000381469727</c:v>
                </c:pt>
                <c:pt idx="351">
                  <c:v>6.4800000190734863</c:v>
                </c:pt>
                <c:pt idx="352">
                  <c:v>6.5</c:v>
                </c:pt>
                <c:pt idx="353">
                  <c:v>6.5200002193450928</c:v>
                </c:pt>
                <c:pt idx="354">
                  <c:v>6.5500001907348633</c:v>
                </c:pt>
                <c:pt idx="355">
                  <c:v>6.570000171661377</c:v>
                </c:pt>
                <c:pt idx="356">
                  <c:v>6.5900001525878906</c:v>
                </c:pt>
                <c:pt idx="357">
                  <c:v>6.6200001239776611</c:v>
                </c:pt>
                <c:pt idx="358">
                  <c:v>6.6400001049041748</c:v>
                </c:pt>
                <c:pt idx="359">
                  <c:v>6.6600000858306885</c:v>
                </c:pt>
                <c:pt idx="360">
                  <c:v>6.6800000667572021</c:v>
                </c:pt>
                <c:pt idx="361">
                  <c:v>6.7100000381469727</c:v>
                </c:pt>
                <c:pt idx="362">
                  <c:v>6.7300000190734863</c:v>
                </c:pt>
                <c:pt idx="363">
                  <c:v>6.75</c:v>
                </c:pt>
                <c:pt idx="364">
                  <c:v>6.7800002098083496</c:v>
                </c:pt>
                <c:pt idx="365">
                  <c:v>6.8000001907348633</c:v>
                </c:pt>
                <c:pt idx="366">
                  <c:v>6.820000171661377</c:v>
                </c:pt>
                <c:pt idx="367">
                  <c:v>6.8500001430511475</c:v>
                </c:pt>
                <c:pt idx="368">
                  <c:v>6.8700001239776611</c:v>
                </c:pt>
                <c:pt idx="369">
                  <c:v>6.8900001049041748</c:v>
                </c:pt>
                <c:pt idx="370">
                  <c:v>6.9100000858306885</c:v>
                </c:pt>
                <c:pt idx="371">
                  <c:v>6.940000057220459</c:v>
                </c:pt>
                <c:pt idx="372">
                  <c:v>6.9600000381469727</c:v>
                </c:pt>
                <c:pt idx="373">
                  <c:v>6.9800000190734863</c:v>
                </c:pt>
                <c:pt idx="374">
                  <c:v>7.0100002288818359</c:v>
                </c:pt>
                <c:pt idx="375">
                  <c:v>7.0300002098083496</c:v>
                </c:pt>
                <c:pt idx="376">
                  <c:v>7.0500001907348633</c:v>
                </c:pt>
                <c:pt idx="377">
                  <c:v>7.0800001621246338</c:v>
                </c:pt>
                <c:pt idx="378">
                  <c:v>7.1000001430511475</c:v>
                </c:pt>
                <c:pt idx="379">
                  <c:v>7.1200001239776611</c:v>
                </c:pt>
                <c:pt idx="380">
                  <c:v>7.1400001049041748</c:v>
                </c:pt>
                <c:pt idx="381">
                  <c:v>7.1700000762939453</c:v>
                </c:pt>
                <c:pt idx="382">
                  <c:v>7.190000057220459</c:v>
                </c:pt>
                <c:pt idx="383">
                  <c:v>7.2100000381469727</c:v>
                </c:pt>
                <c:pt idx="384">
                  <c:v>7.2400000095367432</c:v>
                </c:pt>
                <c:pt idx="385">
                  <c:v>7.2600002288818359</c:v>
                </c:pt>
                <c:pt idx="386">
                  <c:v>7.2800002098083496</c:v>
                </c:pt>
                <c:pt idx="387">
                  <c:v>7.3000001907348633</c:v>
                </c:pt>
                <c:pt idx="388">
                  <c:v>7.3300001621246338</c:v>
                </c:pt>
                <c:pt idx="389">
                  <c:v>7.3500001430511475</c:v>
                </c:pt>
                <c:pt idx="390">
                  <c:v>7.3700001239776611</c:v>
                </c:pt>
                <c:pt idx="391">
                  <c:v>7.4000000953674316</c:v>
                </c:pt>
                <c:pt idx="392">
                  <c:v>7.4200000762939453</c:v>
                </c:pt>
                <c:pt idx="393">
                  <c:v>7.440000057220459</c:v>
                </c:pt>
                <c:pt idx="394">
                  <c:v>7.4700000286102295</c:v>
                </c:pt>
                <c:pt idx="395">
                  <c:v>7.4900000095367432</c:v>
                </c:pt>
                <c:pt idx="396">
                  <c:v>7.5100002288818359</c:v>
                </c:pt>
                <c:pt idx="397">
                  <c:v>7.5300002098083496</c:v>
                </c:pt>
                <c:pt idx="398">
                  <c:v>7.5600001811981201</c:v>
                </c:pt>
                <c:pt idx="399">
                  <c:v>7.5800001621246338</c:v>
                </c:pt>
                <c:pt idx="400">
                  <c:v>7.6000001430511475</c:v>
                </c:pt>
                <c:pt idx="401">
                  <c:v>7.630000114440918</c:v>
                </c:pt>
                <c:pt idx="402">
                  <c:v>7.6500000953674316</c:v>
                </c:pt>
                <c:pt idx="403">
                  <c:v>7.6700000762939453</c:v>
                </c:pt>
                <c:pt idx="404">
                  <c:v>7.690000057220459</c:v>
                </c:pt>
                <c:pt idx="405">
                  <c:v>7.7200000286102295</c:v>
                </c:pt>
                <c:pt idx="406">
                  <c:v>7.7400000095367432</c:v>
                </c:pt>
                <c:pt idx="407">
                  <c:v>7.7600002288818359</c:v>
                </c:pt>
                <c:pt idx="408">
                  <c:v>7.7800002098083496</c:v>
                </c:pt>
                <c:pt idx="409">
                  <c:v>7.8100001811981201</c:v>
                </c:pt>
                <c:pt idx="410">
                  <c:v>7.8300001621246338</c:v>
                </c:pt>
                <c:pt idx="411">
                  <c:v>7.8500001430511475</c:v>
                </c:pt>
                <c:pt idx="412">
                  <c:v>7.8700001239776611</c:v>
                </c:pt>
                <c:pt idx="413">
                  <c:v>7.9000000953674316</c:v>
                </c:pt>
                <c:pt idx="414">
                  <c:v>7.9200000762939453</c:v>
                </c:pt>
                <c:pt idx="415">
                  <c:v>7.940000057220459</c:v>
                </c:pt>
                <c:pt idx="416">
                  <c:v>7.9700000286102295</c:v>
                </c:pt>
                <c:pt idx="417">
                  <c:v>7.9900000095367432</c:v>
                </c:pt>
                <c:pt idx="418">
                  <c:v>8.0100002288818359</c:v>
                </c:pt>
                <c:pt idx="419">
                  <c:v>8.0300002098083496</c:v>
                </c:pt>
                <c:pt idx="420">
                  <c:v>8.0600001811981201</c:v>
                </c:pt>
                <c:pt idx="421">
                  <c:v>8.0800001621246338</c:v>
                </c:pt>
                <c:pt idx="422">
                  <c:v>8.1000001430511475</c:v>
                </c:pt>
                <c:pt idx="423">
                  <c:v>8.130000114440918</c:v>
                </c:pt>
                <c:pt idx="424">
                  <c:v>8.1500000953674316</c:v>
                </c:pt>
                <c:pt idx="425">
                  <c:v>8.1700000762939453</c:v>
                </c:pt>
                <c:pt idx="426">
                  <c:v>8.190000057220459</c:v>
                </c:pt>
                <c:pt idx="427">
                  <c:v>8.2200000286102295</c:v>
                </c:pt>
                <c:pt idx="428">
                  <c:v>8.2400000095367432</c:v>
                </c:pt>
                <c:pt idx="429">
                  <c:v>8.2600002288818359</c:v>
                </c:pt>
                <c:pt idx="430">
                  <c:v>8.2900002002716064</c:v>
                </c:pt>
                <c:pt idx="431">
                  <c:v>8.3100001811981201</c:v>
                </c:pt>
                <c:pt idx="432">
                  <c:v>8.3300001621246338</c:v>
                </c:pt>
                <c:pt idx="433">
                  <c:v>8.3500001430511475</c:v>
                </c:pt>
                <c:pt idx="434">
                  <c:v>8.380000114440918</c:v>
                </c:pt>
                <c:pt idx="435">
                  <c:v>8.4000000953674316</c:v>
                </c:pt>
                <c:pt idx="436">
                  <c:v>8.4200000762939453</c:v>
                </c:pt>
                <c:pt idx="437">
                  <c:v>8.4500000476837158</c:v>
                </c:pt>
                <c:pt idx="438">
                  <c:v>8.4700000286102295</c:v>
                </c:pt>
                <c:pt idx="439">
                  <c:v>8.4900000095367432</c:v>
                </c:pt>
                <c:pt idx="440">
                  <c:v>8.5200002193450928</c:v>
                </c:pt>
                <c:pt idx="441">
                  <c:v>8.5400002002716064</c:v>
                </c:pt>
                <c:pt idx="442">
                  <c:v>8.5600001811981201</c:v>
                </c:pt>
                <c:pt idx="443">
                  <c:v>8.5800001621246338</c:v>
                </c:pt>
                <c:pt idx="444">
                  <c:v>8.6100001335144043</c:v>
                </c:pt>
                <c:pt idx="445">
                  <c:v>8.630000114440918</c:v>
                </c:pt>
                <c:pt idx="446">
                  <c:v>8.6500000953674316</c:v>
                </c:pt>
                <c:pt idx="447">
                  <c:v>8.6800000667572021</c:v>
                </c:pt>
                <c:pt idx="448">
                  <c:v>8.7000000476837158</c:v>
                </c:pt>
                <c:pt idx="449">
                  <c:v>8.7200000286102295</c:v>
                </c:pt>
                <c:pt idx="450">
                  <c:v>8.7400000095367432</c:v>
                </c:pt>
                <c:pt idx="451">
                  <c:v>8.7700002193450928</c:v>
                </c:pt>
                <c:pt idx="452">
                  <c:v>8.7900002002716064</c:v>
                </c:pt>
                <c:pt idx="453">
                  <c:v>8.8100001811981201</c:v>
                </c:pt>
                <c:pt idx="454">
                  <c:v>8.8400001525878906</c:v>
                </c:pt>
                <c:pt idx="455">
                  <c:v>8.8600001335144043</c:v>
                </c:pt>
                <c:pt idx="456">
                  <c:v>8.880000114440918</c:v>
                </c:pt>
                <c:pt idx="457">
                  <c:v>8.9100000858306885</c:v>
                </c:pt>
                <c:pt idx="458">
                  <c:v>8.9300000667572021</c:v>
                </c:pt>
                <c:pt idx="459">
                  <c:v>8.9500000476837158</c:v>
                </c:pt>
                <c:pt idx="460">
                  <c:v>8.9700000286102295</c:v>
                </c:pt>
                <c:pt idx="461">
                  <c:v>9</c:v>
                </c:pt>
                <c:pt idx="462">
                  <c:v>9.0200002193450928</c:v>
                </c:pt>
                <c:pt idx="463">
                  <c:v>9.0400002002716064</c:v>
                </c:pt>
                <c:pt idx="464">
                  <c:v>9.070000171661377</c:v>
                </c:pt>
                <c:pt idx="465">
                  <c:v>9.0900001525878906</c:v>
                </c:pt>
                <c:pt idx="466">
                  <c:v>9.1100001335144043</c:v>
                </c:pt>
                <c:pt idx="467">
                  <c:v>9.130000114440918</c:v>
                </c:pt>
                <c:pt idx="468">
                  <c:v>9.1600000858306885</c:v>
                </c:pt>
                <c:pt idx="469">
                  <c:v>9.1800000667572021</c:v>
                </c:pt>
                <c:pt idx="470">
                  <c:v>9.2000000476837158</c:v>
                </c:pt>
                <c:pt idx="471">
                  <c:v>9.2300000190734863</c:v>
                </c:pt>
                <c:pt idx="472">
                  <c:v>9.25</c:v>
                </c:pt>
                <c:pt idx="473">
                  <c:v>9.2700002193450928</c:v>
                </c:pt>
                <c:pt idx="474">
                  <c:v>9.3000001907348633</c:v>
                </c:pt>
                <c:pt idx="475">
                  <c:v>9.320000171661377</c:v>
                </c:pt>
                <c:pt idx="476">
                  <c:v>9.3400001525878906</c:v>
                </c:pt>
                <c:pt idx="477">
                  <c:v>9.3600001335144043</c:v>
                </c:pt>
                <c:pt idx="478">
                  <c:v>9.3900001049041748</c:v>
                </c:pt>
                <c:pt idx="479">
                  <c:v>9.4100000858306885</c:v>
                </c:pt>
                <c:pt idx="480">
                  <c:v>9.4300000667572021</c:v>
                </c:pt>
                <c:pt idx="481">
                  <c:v>9.4600000381469727</c:v>
                </c:pt>
                <c:pt idx="482">
                  <c:v>9.4800000190734863</c:v>
                </c:pt>
                <c:pt idx="483">
                  <c:v>9.5</c:v>
                </c:pt>
                <c:pt idx="484">
                  <c:v>9.5200002193450928</c:v>
                </c:pt>
                <c:pt idx="485">
                  <c:v>9.5500001907348633</c:v>
                </c:pt>
                <c:pt idx="486">
                  <c:v>9.570000171661377</c:v>
                </c:pt>
                <c:pt idx="487">
                  <c:v>9.5900001525878906</c:v>
                </c:pt>
                <c:pt idx="488">
                  <c:v>9.6200001239776611</c:v>
                </c:pt>
                <c:pt idx="489">
                  <c:v>9.6400001049041748</c:v>
                </c:pt>
                <c:pt idx="490">
                  <c:v>9.6600000858306885</c:v>
                </c:pt>
                <c:pt idx="491">
                  <c:v>9.6800000667572021</c:v>
                </c:pt>
                <c:pt idx="492">
                  <c:v>9.7100000381469727</c:v>
                </c:pt>
                <c:pt idx="493">
                  <c:v>9.7300000190734863</c:v>
                </c:pt>
                <c:pt idx="494">
                  <c:v>9.75</c:v>
                </c:pt>
                <c:pt idx="495">
                  <c:v>9.7800002098083496</c:v>
                </c:pt>
                <c:pt idx="496">
                  <c:v>9.8000001907348633</c:v>
                </c:pt>
                <c:pt idx="497">
                  <c:v>9.820000171661377</c:v>
                </c:pt>
                <c:pt idx="498">
                  <c:v>9.8400001525878906</c:v>
                </c:pt>
                <c:pt idx="499">
                  <c:v>9.8700001239776611</c:v>
                </c:pt>
                <c:pt idx="500">
                  <c:v>9.8900001049041748</c:v>
                </c:pt>
                <c:pt idx="501">
                  <c:v>9.9100000858306885</c:v>
                </c:pt>
                <c:pt idx="502">
                  <c:v>9.9300000667572021</c:v>
                </c:pt>
                <c:pt idx="503">
                  <c:v>9.9600000381469727</c:v>
                </c:pt>
                <c:pt idx="504">
                  <c:v>9.9800000190734863</c:v>
                </c:pt>
                <c:pt idx="505">
                  <c:v>10</c:v>
                </c:pt>
                <c:pt idx="506">
                  <c:v>10.03000020980835</c:v>
                </c:pt>
                <c:pt idx="507">
                  <c:v>10.050000190734863</c:v>
                </c:pt>
                <c:pt idx="508">
                  <c:v>10.070000171661377</c:v>
                </c:pt>
                <c:pt idx="509">
                  <c:v>10.090000152587891</c:v>
                </c:pt>
                <c:pt idx="510">
                  <c:v>10.120000123977661</c:v>
                </c:pt>
                <c:pt idx="511">
                  <c:v>10.140000104904175</c:v>
                </c:pt>
                <c:pt idx="512">
                  <c:v>10.160000085830688</c:v>
                </c:pt>
                <c:pt idx="513">
                  <c:v>10.190000057220459</c:v>
                </c:pt>
                <c:pt idx="514">
                  <c:v>10.210000038146973</c:v>
                </c:pt>
                <c:pt idx="515">
                  <c:v>10.230000019073486</c:v>
                </c:pt>
                <c:pt idx="516">
                  <c:v>10.25</c:v>
                </c:pt>
                <c:pt idx="517">
                  <c:v>10.28000020980835</c:v>
                </c:pt>
                <c:pt idx="518">
                  <c:v>10.300000190734863</c:v>
                </c:pt>
                <c:pt idx="519">
                  <c:v>10.320000171661377</c:v>
                </c:pt>
                <c:pt idx="520">
                  <c:v>10.350000143051147</c:v>
                </c:pt>
                <c:pt idx="521">
                  <c:v>10.370000123977661</c:v>
                </c:pt>
                <c:pt idx="522">
                  <c:v>10.390000104904175</c:v>
                </c:pt>
                <c:pt idx="523">
                  <c:v>10.410000085830688</c:v>
                </c:pt>
                <c:pt idx="524">
                  <c:v>10.440000057220459</c:v>
                </c:pt>
                <c:pt idx="525">
                  <c:v>10.460000038146973</c:v>
                </c:pt>
                <c:pt idx="526">
                  <c:v>10.480000019073486</c:v>
                </c:pt>
                <c:pt idx="527">
                  <c:v>10.510000228881836</c:v>
                </c:pt>
                <c:pt idx="528">
                  <c:v>10.53000020980835</c:v>
                </c:pt>
                <c:pt idx="529">
                  <c:v>10.550000190734863</c:v>
                </c:pt>
                <c:pt idx="530">
                  <c:v>10.580000162124634</c:v>
                </c:pt>
                <c:pt idx="531">
                  <c:v>10.600000143051147</c:v>
                </c:pt>
                <c:pt idx="532">
                  <c:v>10.620000123977661</c:v>
                </c:pt>
                <c:pt idx="533">
                  <c:v>10.640000104904175</c:v>
                </c:pt>
                <c:pt idx="534">
                  <c:v>10.670000076293945</c:v>
                </c:pt>
                <c:pt idx="535">
                  <c:v>10.690000057220459</c:v>
                </c:pt>
                <c:pt idx="536">
                  <c:v>10.710000038146973</c:v>
                </c:pt>
                <c:pt idx="537">
                  <c:v>10.740000009536743</c:v>
                </c:pt>
                <c:pt idx="538">
                  <c:v>12.320000171661377</c:v>
                </c:pt>
                <c:pt idx="539">
                  <c:v>12.320000171661377</c:v>
                </c:pt>
                <c:pt idx="540">
                  <c:v>12.320000171661377</c:v>
                </c:pt>
                <c:pt idx="541">
                  <c:v>12.320000171661377</c:v>
                </c:pt>
                <c:pt idx="542">
                  <c:v>12.320000171661377</c:v>
                </c:pt>
                <c:pt idx="543">
                  <c:v>12.320000171661377</c:v>
                </c:pt>
                <c:pt idx="544">
                  <c:v>12.320000171661377</c:v>
                </c:pt>
                <c:pt idx="545">
                  <c:v>12.320000171661377</c:v>
                </c:pt>
                <c:pt idx="546">
                  <c:v>12.320000171661377</c:v>
                </c:pt>
                <c:pt idx="547">
                  <c:v>12.320000171661377</c:v>
                </c:pt>
                <c:pt idx="548">
                  <c:v>12.320000171661377</c:v>
                </c:pt>
                <c:pt idx="549">
                  <c:v>12.320000171661377</c:v>
                </c:pt>
                <c:pt idx="550">
                  <c:v>12.320000171661377</c:v>
                </c:pt>
                <c:pt idx="551">
                  <c:v>12.320000171661377</c:v>
                </c:pt>
                <c:pt idx="552">
                  <c:v>12.320000171661377</c:v>
                </c:pt>
                <c:pt idx="553">
                  <c:v>12.330000162124634</c:v>
                </c:pt>
                <c:pt idx="554">
                  <c:v>12.330000162124634</c:v>
                </c:pt>
                <c:pt idx="555">
                  <c:v>12.330000162124634</c:v>
                </c:pt>
                <c:pt idx="556">
                  <c:v>12.330000162124634</c:v>
                </c:pt>
                <c:pt idx="557">
                  <c:v>12.330000162124634</c:v>
                </c:pt>
                <c:pt idx="558">
                  <c:v>12.330000162124634</c:v>
                </c:pt>
                <c:pt idx="559">
                  <c:v>12.330000162124634</c:v>
                </c:pt>
                <c:pt idx="560">
                  <c:v>12.330000162124634</c:v>
                </c:pt>
                <c:pt idx="561">
                  <c:v>12.330000162124634</c:v>
                </c:pt>
                <c:pt idx="562">
                  <c:v>12.330000162124634</c:v>
                </c:pt>
                <c:pt idx="563">
                  <c:v>12.330000162124634</c:v>
                </c:pt>
                <c:pt idx="564">
                  <c:v>12.330000162124634</c:v>
                </c:pt>
                <c:pt idx="565">
                  <c:v>12.330000162124634</c:v>
                </c:pt>
                <c:pt idx="566">
                  <c:v>12.330000162124634</c:v>
                </c:pt>
                <c:pt idx="567">
                  <c:v>12.330000162124634</c:v>
                </c:pt>
                <c:pt idx="568">
                  <c:v>12.330000162124634</c:v>
                </c:pt>
                <c:pt idx="569">
                  <c:v>12.330000162124634</c:v>
                </c:pt>
                <c:pt idx="570">
                  <c:v>12.330000162124634</c:v>
                </c:pt>
                <c:pt idx="571">
                  <c:v>12.330000162124634</c:v>
                </c:pt>
                <c:pt idx="572">
                  <c:v>12.330000162124634</c:v>
                </c:pt>
                <c:pt idx="573">
                  <c:v>12.330000162124634</c:v>
                </c:pt>
                <c:pt idx="574">
                  <c:v>12.330000162124634</c:v>
                </c:pt>
                <c:pt idx="575">
                  <c:v>12.330000162124634</c:v>
                </c:pt>
                <c:pt idx="576">
                  <c:v>12.330000162124634</c:v>
                </c:pt>
                <c:pt idx="577">
                  <c:v>12.330000162124634</c:v>
                </c:pt>
                <c:pt idx="578">
                  <c:v>12.330000162124634</c:v>
                </c:pt>
                <c:pt idx="579">
                  <c:v>12.330000162124634</c:v>
                </c:pt>
                <c:pt idx="580">
                  <c:v>12.330000162124634</c:v>
                </c:pt>
                <c:pt idx="581">
                  <c:v>12.330000162124634</c:v>
                </c:pt>
                <c:pt idx="582">
                  <c:v>12.330000162124634</c:v>
                </c:pt>
                <c:pt idx="583">
                  <c:v>12.330000162124634</c:v>
                </c:pt>
                <c:pt idx="584">
                  <c:v>12.330000162124634</c:v>
                </c:pt>
                <c:pt idx="585">
                  <c:v>12.330000162124634</c:v>
                </c:pt>
                <c:pt idx="586">
                  <c:v>12.330000162124634</c:v>
                </c:pt>
                <c:pt idx="587">
                  <c:v>12.330000162124634</c:v>
                </c:pt>
                <c:pt idx="588">
                  <c:v>12.330000162124634</c:v>
                </c:pt>
                <c:pt idx="589">
                  <c:v>12.330000162124634</c:v>
                </c:pt>
                <c:pt idx="590">
                  <c:v>12.330000162124634</c:v>
                </c:pt>
                <c:pt idx="591">
                  <c:v>12.330000162124634</c:v>
                </c:pt>
                <c:pt idx="592">
                  <c:v>12.330000162124634</c:v>
                </c:pt>
                <c:pt idx="593">
                  <c:v>12.330000162124634</c:v>
                </c:pt>
                <c:pt idx="594">
                  <c:v>12.330000162124634</c:v>
                </c:pt>
                <c:pt idx="595">
                  <c:v>12.330000162124634</c:v>
                </c:pt>
                <c:pt idx="596">
                  <c:v>12.330000162124634</c:v>
                </c:pt>
                <c:pt idx="597">
                  <c:v>12.330000162124634</c:v>
                </c:pt>
                <c:pt idx="598">
                  <c:v>12.330000162124634</c:v>
                </c:pt>
                <c:pt idx="599">
                  <c:v>12.330000162124634</c:v>
                </c:pt>
                <c:pt idx="600">
                  <c:v>12.330000162124634</c:v>
                </c:pt>
                <c:pt idx="601">
                  <c:v>12.330000162124634</c:v>
                </c:pt>
                <c:pt idx="602">
                  <c:v>12.330000162124634</c:v>
                </c:pt>
                <c:pt idx="603">
                  <c:v>12.330000162124634</c:v>
                </c:pt>
                <c:pt idx="604">
                  <c:v>12.330000162124634</c:v>
                </c:pt>
                <c:pt idx="605">
                  <c:v>12.330000162124634</c:v>
                </c:pt>
                <c:pt idx="606">
                  <c:v>12.330000162124634</c:v>
                </c:pt>
                <c:pt idx="607">
                  <c:v>12.340000152587891</c:v>
                </c:pt>
                <c:pt idx="608">
                  <c:v>12.360000133514404</c:v>
                </c:pt>
                <c:pt idx="609">
                  <c:v>12.380000114440918</c:v>
                </c:pt>
                <c:pt idx="610">
                  <c:v>12.410000085830688</c:v>
                </c:pt>
                <c:pt idx="611">
                  <c:v>12.430000066757202</c:v>
                </c:pt>
                <c:pt idx="612">
                  <c:v>12.450000047683716</c:v>
                </c:pt>
                <c:pt idx="613">
                  <c:v>12.470000028610229</c:v>
                </c:pt>
                <c:pt idx="614">
                  <c:v>12.5</c:v>
                </c:pt>
                <c:pt idx="615">
                  <c:v>12.520000219345093</c:v>
                </c:pt>
                <c:pt idx="616">
                  <c:v>12.540000200271606</c:v>
                </c:pt>
                <c:pt idx="617">
                  <c:v>12.570000171661377</c:v>
                </c:pt>
                <c:pt idx="618">
                  <c:v>12.590000152587891</c:v>
                </c:pt>
                <c:pt idx="619">
                  <c:v>12.610000133514404</c:v>
                </c:pt>
                <c:pt idx="620">
                  <c:v>12.630000114440918</c:v>
                </c:pt>
                <c:pt idx="621">
                  <c:v>12.660000085830688</c:v>
                </c:pt>
                <c:pt idx="622">
                  <c:v>12.680000066757202</c:v>
                </c:pt>
                <c:pt idx="623">
                  <c:v>12.700000047683716</c:v>
                </c:pt>
                <c:pt idx="624">
                  <c:v>12.730000019073486</c:v>
                </c:pt>
                <c:pt idx="625">
                  <c:v>12.75</c:v>
                </c:pt>
                <c:pt idx="626">
                  <c:v>12.770000219345093</c:v>
                </c:pt>
                <c:pt idx="627">
                  <c:v>12.800000190734863</c:v>
                </c:pt>
                <c:pt idx="628">
                  <c:v>12.820000171661377</c:v>
                </c:pt>
                <c:pt idx="629">
                  <c:v>12.840000152587891</c:v>
                </c:pt>
                <c:pt idx="630">
                  <c:v>12.860000133514404</c:v>
                </c:pt>
                <c:pt idx="631">
                  <c:v>12.890000104904175</c:v>
                </c:pt>
                <c:pt idx="632">
                  <c:v>12.910000085830688</c:v>
                </c:pt>
                <c:pt idx="633">
                  <c:v>12.930000066757202</c:v>
                </c:pt>
                <c:pt idx="634">
                  <c:v>12.960000038146973</c:v>
                </c:pt>
                <c:pt idx="635">
                  <c:v>12.980000019073486</c:v>
                </c:pt>
                <c:pt idx="636">
                  <c:v>13</c:v>
                </c:pt>
                <c:pt idx="637">
                  <c:v>13.020000219345093</c:v>
                </c:pt>
                <c:pt idx="638">
                  <c:v>13.050000190734863</c:v>
                </c:pt>
                <c:pt idx="639">
                  <c:v>13.070000171661377</c:v>
                </c:pt>
                <c:pt idx="640">
                  <c:v>13.090000152587891</c:v>
                </c:pt>
                <c:pt idx="641">
                  <c:v>13.120000123977661</c:v>
                </c:pt>
                <c:pt idx="642">
                  <c:v>13.140000104904175</c:v>
                </c:pt>
                <c:pt idx="643">
                  <c:v>13.160000085830688</c:v>
                </c:pt>
                <c:pt idx="644">
                  <c:v>13.190000057220459</c:v>
                </c:pt>
                <c:pt idx="645">
                  <c:v>13.210000038146973</c:v>
                </c:pt>
                <c:pt idx="646">
                  <c:v>13.230000019073486</c:v>
                </c:pt>
                <c:pt idx="647">
                  <c:v>13.25</c:v>
                </c:pt>
                <c:pt idx="648">
                  <c:v>13.28000020980835</c:v>
                </c:pt>
                <c:pt idx="649">
                  <c:v>13.300000190734863</c:v>
                </c:pt>
                <c:pt idx="650">
                  <c:v>13.320000171661377</c:v>
                </c:pt>
                <c:pt idx="651">
                  <c:v>13.350000143051147</c:v>
                </c:pt>
                <c:pt idx="652">
                  <c:v>13.370000123977661</c:v>
                </c:pt>
                <c:pt idx="653">
                  <c:v>13.390000104904175</c:v>
                </c:pt>
                <c:pt idx="654">
                  <c:v>13.410000085830688</c:v>
                </c:pt>
                <c:pt idx="655">
                  <c:v>13.440000057220459</c:v>
                </c:pt>
                <c:pt idx="656">
                  <c:v>13.460000038146973</c:v>
                </c:pt>
                <c:pt idx="657">
                  <c:v>13.480000019073486</c:v>
                </c:pt>
                <c:pt idx="658">
                  <c:v>13.510000228881836</c:v>
                </c:pt>
                <c:pt idx="659">
                  <c:v>13.53000020980835</c:v>
                </c:pt>
                <c:pt idx="660">
                  <c:v>13.550000190734863</c:v>
                </c:pt>
                <c:pt idx="661">
                  <c:v>13.580000162124634</c:v>
                </c:pt>
                <c:pt idx="662">
                  <c:v>13.600000143051147</c:v>
                </c:pt>
                <c:pt idx="663">
                  <c:v>13.620000123977661</c:v>
                </c:pt>
                <c:pt idx="664">
                  <c:v>13.640000104904175</c:v>
                </c:pt>
                <c:pt idx="665">
                  <c:v>13.670000076293945</c:v>
                </c:pt>
                <c:pt idx="666">
                  <c:v>13.690000057220459</c:v>
                </c:pt>
                <c:pt idx="667">
                  <c:v>13.710000038146973</c:v>
                </c:pt>
                <c:pt idx="668">
                  <c:v>13.740000009536743</c:v>
                </c:pt>
                <c:pt idx="669">
                  <c:v>13.760000228881836</c:v>
                </c:pt>
                <c:pt idx="670">
                  <c:v>13.78000020980835</c:v>
                </c:pt>
                <c:pt idx="671">
                  <c:v>13.800000190734863</c:v>
                </c:pt>
                <c:pt idx="672">
                  <c:v>13.830000162124634</c:v>
                </c:pt>
                <c:pt idx="673">
                  <c:v>13.850000143051147</c:v>
                </c:pt>
                <c:pt idx="674">
                  <c:v>13.870000123977661</c:v>
                </c:pt>
                <c:pt idx="675">
                  <c:v>13.900000095367432</c:v>
                </c:pt>
                <c:pt idx="676">
                  <c:v>13.920000076293945</c:v>
                </c:pt>
                <c:pt idx="677">
                  <c:v>13.940000057220459</c:v>
                </c:pt>
                <c:pt idx="678">
                  <c:v>13.960000038146973</c:v>
                </c:pt>
                <c:pt idx="679">
                  <c:v>13.990000009536743</c:v>
                </c:pt>
                <c:pt idx="680">
                  <c:v>14.010000228881836</c:v>
                </c:pt>
                <c:pt idx="681">
                  <c:v>14.03000020980835</c:v>
                </c:pt>
                <c:pt idx="682">
                  <c:v>14.050000190734863</c:v>
                </c:pt>
                <c:pt idx="683">
                  <c:v>14.080000162124634</c:v>
                </c:pt>
                <c:pt idx="684">
                  <c:v>14.100000143051147</c:v>
                </c:pt>
                <c:pt idx="685">
                  <c:v>14.120000123977661</c:v>
                </c:pt>
                <c:pt idx="686">
                  <c:v>14.140000104904175</c:v>
                </c:pt>
                <c:pt idx="687">
                  <c:v>14.170000076293945</c:v>
                </c:pt>
                <c:pt idx="688">
                  <c:v>14.190000057220459</c:v>
                </c:pt>
                <c:pt idx="689">
                  <c:v>14.210000038146973</c:v>
                </c:pt>
                <c:pt idx="690">
                  <c:v>14.240000009536743</c:v>
                </c:pt>
                <c:pt idx="691">
                  <c:v>14.260000228881836</c:v>
                </c:pt>
                <c:pt idx="692">
                  <c:v>14.28000020980835</c:v>
                </c:pt>
                <c:pt idx="693">
                  <c:v>14.300000190734863</c:v>
                </c:pt>
                <c:pt idx="694">
                  <c:v>14.330000162124634</c:v>
                </c:pt>
                <c:pt idx="695">
                  <c:v>14.350000143051147</c:v>
                </c:pt>
                <c:pt idx="696">
                  <c:v>14.370000123977661</c:v>
                </c:pt>
                <c:pt idx="697">
                  <c:v>14.400000095367432</c:v>
                </c:pt>
                <c:pt idx="698">
                  <c:v>14.420000076293945</c:v>
                </c:pt>
                <c:pt idx="699">
                  <c:v>14.440000057220459</c:v>
                </c:pt>
                <c:pt idx="700">
                  <c:v>14.470000028610229</c:v>
                </c:pt>
                <c:pt idx="701">
                  <c:v>14.490000009536743</c:v>
                </c:pt>
                <c:pt idx="702">
                  <c:v>14.510000228881836</c:v>
                </c:pt>
                <c:pt idx="703">
                  <c:v>14.53000020980835</c:v>
                </c:pt>
                <c:pt idx="704">
                  <c:v>14.56000018119812</c:v>
                </c:pt>
                <c:pt idx="705">
                  <c:v>14.580000162124634</c:v>
                </c:pt>
                <c:pt idx="706">
                  <c:v>14.600000143051147</c:v>
                </c:pt>
                <c:pt idx="707">
                  <c:v>14.630000114440918</c:v>
                </c:pt>
                <c:pt idx="708">
                  <c:v>14.650000095367432</c:v>
                </c:pt>
                <c:pt idx="709">
                  <c:v>14.670000076293945</c:v>
                </c:pt>
                <c:pt idx="710">
                  <c:v>14.690000057220459</c:v>
                </c:pt>
                <c:pt idx="711">
                  <c:v>14.720000028610229</c:v>
                </c:pt>
                <c:pt idx="712">
                  <c:v>14.740000009536743</c:v>
                </c:pt>
                <c:pt idx="713">
                  <c:v>14.760000228881836</c:v>
                </c:pt>
                <c:pt idx="714">
                  <c:v>14.790000200271606</c:v>
                </c:pt>
                <c:pt idx="715">
                  <c:v>14.81000018119812</c:v>
                </c:pt>
                <c:pt idx="716">
                  <c:v>14.830000162124634</c:v>
                </c:pt>
                <c:pt idx="717">
                  <c:v>14.860000133514404</c:v>
                </c:pt>
                <c:pt idx="718">
                  <c:v>14.880000114440918</c:v>
                </c:pt>
                <c:pt idx="719">
                  <c:v>14.900000095367432</c:v>
                </c:pt>
                <c:pt idx="720">
                  <c:v>14.920000076293945</c:v>
                </c:pt>
                <c:pt idx="721">
                  <c:v>14.950000047683716</c:v>
                </c:pt>
                <c:pt idx="722">
                  <c:v>14.970000028610229</c:v>
                </c:pt>
                <c:pt idx="723">
                  <c:v>14.990000009536743</c:v>
                </c:pt>
                <c:pt idx="724">
                  <c:v>15.020000219345093</c:v>
                </c:pt>
                <c:pt idx="725">
                  <c:v>15.040000200271606</c:v>
                </c:pt>
                <c:pt idx="726">
                  <c:v>15.06000018119812</c:v>
                </c:pt>
                <c:pt idx="727">
                  <c:v>15.080000162124634</c:v>
                </c:pt>
                <c:pt idx="728">
                  <c:v>15.110000133514404</c:v>
                </c:pt>
                <c:pt idx="729">
                  <c:v>15.130000114440918</c:v>
                </c:pt>
                <c:pt idx="730">
                  <c:v>15.150000095367432</c:v>
                </c:pt>
                <c:pt idx="731">
                  <c:v>15.180000066757202</c:v>
                </c:pt>
                <c:pt idx="732">
                  <c:v>15.200000047683716</c:v>
                </c:pt>
                <c:pt idx="733">
                  <c:v>15.220000028610229</c:v>
                </c:pt>
                <c:pt idx="734">
                  <c:v>15.25</c:v>
                </c:pt>
                <c:pt idx="735">
                  <c:v>15.270000219345093</c:v>
                </c:pt>
                <c:pt idx="736">
                  <c:v>15.290000200271606</c:v>
                </c:pt>
                <c:pt idx="737">
                  <c:v>15.31000018119812</c:v>
                </c:pt>
                <c:pt idx="738">
                  <c:v>15.340000152587891</c:v>
                </c:pt>
                <c:pt idx="739">
                  <c:v>15.360000133514404</c:v>
                </c:pt>
                <c:pt idx="740">
                  <c:v>15.380000114440918</c:v>
                </c:pt>
                <c:pt idx="741">
                  <c:v>15.410000085830688</c:v>
                </c:pt>
                <c:pt idx="742">
                  <c:v>15.430000066757202</c:v>
                </c:pt>
                <c:pt idx="743">
                  <c:v>15.450000047683716</c:v>
                </c:pt>
                <c:pt idx="744">
                  <c:v>15.470000028610229</c:v>
                </c:pt>
                <c:pt idx="745">
                  <c:v>15.5</c:v>
                </c:pt>
                <c:pt idx="746">
                  <c:v>15.520000219345093</c:v>
                </c:pt>
                <c:pt idx="747">
                  <c:v>15.540000200271606</c:v>
                </c:pt>
                <c:pt idx="748">
                  <c:v>15.570000171661377</c:v>
                </c:pt>
                <c:pt idx="749">
                  <c:v>15.590000152587891</c:v>
                </c:pt>
                <c:pt idx="750">
                  <c:v>15.610000133514404</c:v>
                </c:pt>
                <c:pt idx="751">
                  <c:v>15.640000104904175</c:v>
                </c:pt>
                <c:pt idx="752">
                  <c:v>15.660000085830688</c:v>
                </c:pt>
                <c:pt idx="753">
                  <c:v>15.680000066757202</c:v>
                </c:pt>
                <c:pt idx="754">
                  <c:v>15.700000047683716</c:v>
                </c:pt>
                <c:pt idx="755">
                  <c:v>15.730000019073486</c:v>
                </c:pt>
                <c:pt idx="756">
                  <c:v>15.75</c:v>
                </c:pt>
                <c:pt idx="757">
                  <c:v>15.770000219345093</c:v>
                </c:pt>
                <c:pt idx="758">
                  <c:v>15.800000190734863</c:v>
                </c:pt>
                <c:pt idx="759">
                  <c:v>15.820000171661377</c:v>
                </c:pt>
                <c:pt idx="760">
                  <c:v>15.840000152587891</c:v>
                </c:pt>
                <c:pt idx="761">
                  <c:v>15.860000133514404</c:v>
                </c:pt>
                <c:pt idx="762">
                  <c:v>15.890000104904175</c:v>
                </c:pt>
                <c:pt idx="763">
                  <c:v>15.910000085830688</c:v>
                </c:pt>
                <c:pt idx="764">
                  <c:v>15.930000066757202</c:v>
                </c:pt>
                <c:pt idx="765">
                  <c:v>15.960000038146973</c:v>
                </c:pt>
                <c:pt idx="766">
                  <c:v>15.980000019073486</c:v>
                </c:pt>
                <c:pt idx="767">
                  <c:v>16</c:v>
                </c:pt>
                <c:pt idx="768">
                  <c:v>16.020000219345093</c:v>
                </c:pt>
                <c:pt idx="769">
                  <c:v>16.050000190734863</c:v>
                </c:pt>
                <c:pt idx="770">
                  <c:v>16.070000171661377</c:v>
                </c:pt>
                <c:pt idx="771">
                  <c:v>16.090000152587891</c:v>
                </c:pt>
                <c:pt idx="772">
                  <c:v>16.110000133514404</c:v>
                </c:pt>
                <c:pt idx="773">
                  <c:v>16.140000104904175</c:v>
                </c:pt>
                <c:pt idx="774">
                  <c:v>16.160000085830688</c:v>
                </c:pt>
                <c:pt idx="775">
                  <c:v>16.180000066757202</c:v>
                </c:pt>
                <c:pt idx="776">
                  <c:v>16.210000038146973</c:v>
                </c:pt>
                <c:pt idx="777">
                  <c:v>16.230000019073486</c:v>
                </c:pt>
                <c:pt idx="778">
                  <c:v>16.25</c:v>
                </c:pt>
                <c:pt idx="779">
                  <c:v>16.270000219345093</c:v>
                </c:pt>
                <c:pt idx="780">
                  <c:v>16.300000190734863</c:v>
                </c:pt>
                <c:pt idx="781">
                  <c:v>16.320000171661377</c:v>
                </c:pt>
                <c:pt idx="782">
                  <c:v>16.340000152587891</c:v>
                </c:pt>
                <c:pt idx="783">
                  <c:v>16.360000133514404</c:v>
                </c:pt>
                <c:pt idx="784">
                  <c:v>16.390000104904175</c:v>
                </c:pt>
                <c:pt idx="785">
                  <c:v>16.410000085830688</c:v>
                </c:pt>
                <c:pt idx="786">
                  <c:v>16.430000066757202</c:v>
                </c:pt>
                <c:pt idx="787">
                  <c:v>16.460000038146973</c:v>
                </c:pt>
                <c:pt idx="788">
                  <c:v>16.480000019073486</c:v>
                </c:pt>
                <c:pt idx="789">
                  <c:v>16.5</c:v>
                </c:pt>
                <c:pt idx="790">
                  <c:v>16.53000020980835</c:v>
                </c:pt>
                <c:pt idx="791">
                  <c:v>16.550000190734863</c:v>
                </c:pt>
                <c:pt idx="792">
                  <c:v>16.570000171661377</c:v>
                </c:pt>
                <c:pt idx="793">
                  <c:v>16.590000152587891</c:v>
                </c:pt>
                <c:pt idx="794">
                  <c:v>16.620000123977661</c:v>
                </c:pt>
                <c:pt idx="795">
                  <c:v>16.640000104904175</c:v>
                </c:pt>
                <c:pt idx="796">
                  <c:v>16.660000085830688</c:v>
                </c:pt>
                <c:pt idx="797">
                  <c:v>16.690000057220459</c:v>
                </c:pt>
                <c:pt idx="798">
                  <c:v>16.710000038146973</c:v>
                </c:pt>
                <c:pt idx="799">
                  <c:v>16.730000019073486</c:v>
                </c:pt>
                <c:pt idx="800">
                  <c:v>16.75</c:v>
                </c:pt>
                <c:pt idx="801">
                  <c:v>16.78000020980835</c:v>
                </c:pt>
                <c:pt idx="802">
                  <c:v>16.800000190734863</c:v>
                </c:pt>
                <c:pt idx="803">
                  <c:v>16.820000171661377</c:v>
                </c:pt>
                <c:pt idx="804">
                  <c:v>16.850000143051147</c:v>
                </c:pt>
                <c:pt idx="805">
                  <c:v>16.870000123977661</c:v>
                </c:pt>
                <c:pt idx="806">
                  <c:v>16.890000104904175</c:v>
                </c:pt>
                <c:pt idx="807">
                  <c:v>16.920000076293945</c:v>
                </c:pt>
                <c:pt idx="808">
                  <c:v>16.940000057220459</c:v>
                </c:pt>
                <c:pt idx="809">
                  <c:v>16.960000038146973</c:v>
                </c:pt>
                <c:pt idx="810">
                  <c:v>16.980000019073486</c:v>
                </c:pt>
                <c:pt idx="811">
                  <c:v>17.010000228881836</c:v>
                </c:pt>
                <c:pt idx="812">
                  <c:v>17.03000020980835</c:v>
                </c:pt>
                <c:pt idx="813">
                  <c:v>17.050000190734863</c:v>
                </c:pt>
                <c:pt idx="814">
                  <c:v>17.080000162124634</c:v>
                </c:pt>
                <c:pt idx="815">
                  <c:v>17.100000143051147</c:v>
                </c:pt>
                <c:pt idx="816">
                  <c:v>17.120000123977661</c:v>
                </c:pt>
                <c:pt idx="817">
                  <c:v>17.140000104904175</c:v>
                </c:pt>
                <c:pt idx="818">
                  <c:v>17.170000076293945</c:v>
                </c:pt>
                <c:pt idx="819">
                  <c:v>17.190000057220459</c:v>
                </c:pt>
                <c:pt idx="820">
                  <c:v>17.210000038146973</c:v>
                </c:pt>
                <c:pt idx="821">
                  <c:v>17.240000009536743</c:v>
                </c:pt>
                <c:pt idx="822">
                  <c:v>17.260000228881836</c:v>
                </c:pt>
                <c:pt idx="823">
                  <c:v>17.28000020980835</c:v>
                </c:pt>
                <c:pt idx="824">
                  <c:v>17.31000018119812</c:v>
                </c:pt>
                <c:pt idx="825">
                  <c:v>17.330000162124634</c:v>
                </c:pt>
                <c:pt idx="826">
                  <c:v>17.970000028610229</c:v>
                </c:pt>
                <c:pt idx="827">
                  <c:v>17.970000028610229</c:v>
                </c:pt>
                <c:pt idx="828">
                  <c:v>17.970000028610229</c:v>
                </c:pt>
                <c:pt idx="829">
                  <c:v>17.970000028610229</c:v>
                </c:pt>
                <c:pt idx="830">
                  <c:v>17.970000028610229</c:v>
                </c:pt>
                <c:pt idx="831">
                  <c:v>17.970000028610229</c:v>
                </c:pt>
                <c:pt idx="832">
                  <c:v>17.970000028610229</c:v>
                </c:pt>
                <c:pt idx="833">
                  <c:v>17.970000028610229</c:v>
                </c:pt>
                <c:pt idx="834">
                  <c:v>17.970000028610229</c:v>
                </c:pt>
                <c:pt idx="835">
                  <c:v>17.970000028610229</c:v>
                </c:pt>
                <c:pt idx="836">
                  <c:v>17.970000028610229</c:v>
                </c:pt>
                <c:pt idx="837">
                  <c:v>17.970000028610229</c:v>
                </c:pt>
                <c:pt idx="838">
                  <c:v>17.970000028610229</c:v>
                </c:pt>
                <c:pt idx="839">
                  <c:v>17.970000028610229</c:v>
                </c:pt>
                <c:pt idx="840">
                  <c:v>17.970000028610229</c:v>
                </c:pt>
                <c:pt idx="841">
                  <c:v>17.970000028610229</c:v>
                </c:pt>
                <c:pt idx="842">
                  <c:v>17.970000028610229</c:v>
                </c:pt>
                <c:pt idx="843">
                  <c:v>17.970000028610229</c:v>
                </c:pt>
                <c:pt idx="844">
                  <c:v>17.970000028610229</c:v>
                </c:pt>
                <c:pt idx="845">
                  <c:v>17.970000028610229</c:v>
                </c:pt>
                <c:pt idx="846">
                  <c:v>17.970000028610229</c:v>
                </c:pt>
                <c:pt idx="847">
                  <c:v>17.970000028610229</c:v>
                </c:pt>
                <c:pt idx="848">
                  <c:v>17.970000028610229</c:v>
                </c:pt>
                <c:pt idx="849">
                  <c:v>17.970000028610229</c:v>
                </c:pt>
                <c:pt idx="850">
                  <c:v>17.970000028610229</c:v>
                </c:pt>
                <c:pt idx="851">
                  <c:v>17.970000028610229</c:v>
                </c:pt>
                <c:pt idx="852">
                  <c:v>17.970000028610229</c:v>
                </c:pt>
                <c:pt idx="853">
                  <c:v>17.970000028610229</c:v>
                </c:pt>
                <c:pt idx="854">
                  <c:v>17.990000009536743</c:v>
                </c:pt>
                <c:pt idx="855">
                  <c:v>18.020000219345093</c:v>
                </c:pt>
                <c:pt idx="856">
                  <c:v>18.040000200271606</c:v>
                </c:pt>
                <c:pt idx="857">
                  <c:v>18.06000018119812</c:v>
                </c:pt>
                <c:pt idx="858">
                  <c:v>18.080000162124634</c:v>
                </c:pt>
                <c:pt idx="859">
                  <c:v>18.110000133514404</c:v>
                </c:pt>
                <c:pt idx="860">
                  <c:v>18.130000114440918</c:v>
                </c:pt>
                <c:pt idx="861">
                  <c:v>18.150000095367432</c:v>
                </c:pt>
                <c:pt idx="862">
                  <c:v>18.170000076293945</c:v>
                </c:pt>
                <c:pt idx="863">
                  <c:v>18.200000047683716</c:v>
                </c:pt>
                <c:pt idx="864">
                  <c:v>18.220000028610229</c:v>
                </c:pt>
                <c:pt idx="865">
                  <c:v>18.240000009536743</c:v>
                </c:pt>
                <c:pt idx="866">
                  <c:v>18.270000219345093</c:v>
                </c:pt>
                <c:pt idx="867">
                  <c:v>18.290000200271606</c:v>
                </c:pt>
                <c:pt idx="868">
                  <c:v>18.31000018119812</c:v>
                </c:pt>
                <c:pt idx="869">
                  <c:v>18.330000162124634</c:v>
                </c:pt>
                <c:pt idx="870">
                  <c:v>18.360000133514404</c:v>
                </c:pt>
                <c:pt idx="871">
                  <c:v>18.380000114440918</c:v>
                </c:pt>
                <c:pt idx="872">
                  <c:v>18.400000095367432</c:v>
                </c:pt>
                <c:pt idx="873">
                  <c:v>18.420000076293945</c:v>
                </c:pt>
                <c:pt idx="874">
                  <c:v>18.450000047683716</c:v>
                </c:pt>
                <c:pt idx="875">
                  <c:v>18.470000028610229</c:v>
                </c:pt>
                <c:pt idx="876">
                  <c:v>18.490000009536743</c:v>
                </c:pt>
                <c:pt idx="877">
                  <c:v>18.520000219345093</c:v>
                </c:pt>
                <c:pt idx="878">
                  <c:v>18.540000200271606</c:v>
                </c:pt>
                <c:pt idx="879">
                  <c:v>18.56000018119812</c:v>
                </c:pt>
                <c:pt idx="880">
                  <c:v>18.580000162124634</c:v>
                </c:pt>
                <c:pt idx="881">
                  <c:v>18.610000133514404</c:v>
                </c:pt>
                <c:pt idx="882">
                  <c:v>18.630000114440918</c:v>
                </c:pt>
                <c:pt idx="883">
                  <c:v>18.650000095367432</c:v>
                </c:pt>
                <c:pt idx="884">
                  <c:v>18.680000066757202</c:v>
                </c:pt>
                <c:pt idx="885">
                  <c:v>18.700000047683716</c:v>
                </c:pt>
                <c:pt idx="886">
                  <c:v>18.720000028610229</c:v>
                </c:pt>
                <c:pt idx="887">
                  <c:v>18.75</c:v>
                </c:pt>
                <c:pt idx="888">
                  <c:v>18.770000219345093</c:v>
                </c:pt>
                <c:pt idx="889">
                  <c:v>18.790000200271606</c:v>
                </c:pt>
                <c:pt idx="890">
                  <c:v>18.81000018119812</c:v>
                </c:pt>
                <c:pt idx="891">
                  <c:v>18.840000152587891</c:v>
                </c:pt>
                <c:pt idx="892">
                  <c:v>18.860000133514404</c:v>
                </c:pt>
                <c:pt idx="893">
                  <c:v>18.880000114440918</c:v>
                </c:pt>
                <c:pt idx="894">
                  <c:v>18.910000085830688</c:v>
                </c:pt>
                <c:pt idx="895">
                  <c:v>18.930000066757202</c:v>
                </c:pt>
                <c:pt idx="896">
                  <c:v>18.950000047683716</c:v>
                </c:pt>
                <c:pt idx="897">
                  <c:v>18.970000028610229</c:v>
                </c:pt>
                <c:pt idx="898">
                  <c:v>19</c:v>
                </c:pt>
                <c:pt idx="899">
                  <c:v>19.020000219345093</c:v>
                </c:pt>
                <c:pt idx="900">
                  <c:v>19.040000200271606</c:v>
                </c:pt>
                <c:pt idx="901">
                  <c:v>19.070000171661377</c:v>
                </c:pt>
                <c:pt idx="902">
                  <c:v>19.090000152587891</c:v>
                </c:pt>
                <c:pt idx="903">
                  <c:v>19.110000133514404</c:v>
                </c:pt>
                <c:pt idx="904">
                  <c:v>19.140000104904175</c:v>
                </c:pt>
                <c:pt idx="905">
                  <c:v>19.160000085830688</c:v>
                </c:pt>
                <c:pt idx="906">
                  <c:v>19.180000066757202</c:v>
                </c:pt>
                <c:pt idx="907">
                  <c:v>19.200000047683716</c:v>
                </c:pt>
                <c:pt idx="908">
                  <c:v>19.230000019073486</c:v>
                </c:pt>
                <c:pt idx="909">
                  <c:v>19.25</c:v>
                </c:pt>
                <c:pt idx="910">
                  <c:v>19.270000219345093</c:v>
                </c:pt>
                <c:pt idx="911">
                  <c:v>19.300000190734863</c:v>
                </c:pt>
                <c:pt idx="912">
                  <c:v>19.320000171661377</c:v>
                </c:pt>
                <c:pt idx="913">
                  <c:v>19.340000152587891</c:v>
                </c:pt>
                <c:pt idx="914">
                  <c:v>19.360000133514404</c:v>
                </c:pt>
                <c:pt idx="915">
                  <c:v>19.390000104904175</c:v>
                </c:pt>
                <c:pt idx="916">
                  <c:v>19.410000085830688</c:v>
                </c:pt>
                <c:pt idx="917">
                  <c:v>19.430000066757202</c:v>
                </c:pt>
                <c:pt idx="918">
                  <c:v>19.460000038146973</c:v>
                </c:pt>
                <c:pt idx="919">
                  <c:v>19.480000019073486</c:v>
                </c:pt>
                <c:pt idx="920">
                  <c:v>19.5</c:v>
                </c:pt>
                <c:pt idx="921">
                  <c:v>19.53000020980835</c:v>
                </c:pt>
                <c:pt idx="922">
                  <c:v>19.550000190734863</c:v>
                </c:pt>
                <c:pt idx="923">
                  <c:v>19.570000171661377</c:v>
                </c:pt>
                <c:pt idx="924">
                  <c:v>19.590000152587891</c:v>
                </c:pt>
                <c:pt idx="925">
                  <c:v>19.620000123977661</c:v>
                </c:pt>
                <c:pt idx="926">
                  <c:v>19.640000104904175</c:v>
                </c:pt>
                <c:pt idx="927">
                  <c:v>19.660000085830688</c:v>
                </c:pt>
                <c:pt idx="928">
                  <c:v>19.690000057220459</c:v>
                </c:pt>
                <c:pt idx="929">
                  <c:v>19.710000038146973</c:v>
                </c:pt>
                <c:pt idx="930">
                  <c:v>19.730000019073486</c:v>
                </c:pt>
                <c:pt idx="931">
                  <c:v>19.75</c:v>
                </c:pt>
                <c:pt idx="932">
                  <c:v>19.78000020980835</c:v>
                </c:pt>
                <c:pt idx="933">
                  <c:v>19.800000190734863</c:v>
                </c:pt>
                <c:pt idx="934">
                  <c:v>19.820000171661377</c:v>
                </c:pt>
                <c:pt idx="935">
                  <c:v>19.850000143051147</c:v>
                </c:pt>
                <c:pt idx="936">
                  <c:v>19.870000123977661</c:v>
                </c:pt>
                <c:pt idx="937">
                  <c:v>19.890000104904175</c:v>
                </c:pt>
                <c:pt idx="938">
                  <c:v>19.920000076293945</c:v>
                </c:pt>
                <c:pt idx="939">
                  <c:v>19.940000057220459</c:v>
                </c:pt>
                <c:pt idx="940">
                  <c:v>19.960000038146973</c:v>
                </c:pt>
                <c:pt idx="941">
                  <c:v>19.980000019073486</c:v>
                </c:pt>
                <c:pt idx="942">
                  <c:v>20.010000228881836</c:v>
                </c:pt>
                <c:pt idx="943">
                  <c:v>20.03000020980835</c:v>
                </c:pt>
                <c:pt idx="944">
                  <c:v>20.050000190734863</c:v>
                </c:pt>
                <c:pt idx="945">
                  <c:v>20.080000162124634</c:v>
                </c:pt>
                <c:pt idx="946">
                  <c:v>20.100000143051147</c:v>
                </c:pt>
                <c:pt idx="947">
                  <c:v>20.120000123977661</c:v>
                </c:pt>
                <c:pt idx="948">
                  <c:v>20.140000104904175</c:v>
                </c:pt>
                <c:pt idx="949">
                  <c:v>20.170000076293945</c:v>
                </c:pt>
                <c:pt idx="950">
                  <c:v>20.190000057220459</c:v>
                </c:pt>
                <c:pt idx="951">
                  <c:v>20.210000038146973</c:v>
                </c:pt>
                <c:pt idx="952">
                  <c:v>20.230000019073486</c:v>
                </c:pt>
                <c:pt idx="953">
                  <c:v>20.260000228881836</c:v>
                </c:pt>
                <c:pt idx="954">
                  <c:v>20.28000020980835</c:v>
                </c:pt>
                <c:pt idx="955">
                  <c:v>20.300000190734863</c:v>
                </c:pt>
                <c:pt idx="956">
                  <c:v>20.330000162124634</c:v>
                </c:pt>
                <c:pt idx="957">
                  <c:v>20.350000143051147</c:v>
                </c:pt>
                <c:pt idx="958">
                  <c:v>20.370000123977661</c:v>
                </c:pt>
                <c:pt idx="959">
                  <c:v>20.390000104904175</c:v>
                </c:pt>
                <c:pt idx="960">
                  <c:v>20.420000076293945</c:v>
                </c:pt>
                <c:pt idx="961">
                  <c:v>20.440000057220459</c:v>
                </c:pt>
                <c:pt idx="962">
                  <c:v>20.460000038146973</c:v>
                </c:pt>
                <c:pt idx="963">
                  <c:v>20.480000019073486</c:v>
                </c:pt>
                <c:pt idx="964">
                  <c:v>20.510000228881836</c:v>
                </c:pt>
                <c:pt idx="965">
                  <c:v>20.53000020980835</c:v>
                </c:pt>
                <c:pt idx="966">
                  <c:v>20.550000190734863</c:v>
                </c:pt>
                <c:pt idx="967">
                  <c:v>20.580000162124634</c:v>
                </c:pt>
                <c:pt idx="968">
                  <c:v>20.600000143051147</c:v>
                </c:pt>
                <c:pt idx="969">
                  <c:v>20.620000123977661</c:v>
                </c:pt>
                <c:pt idx="970">
                  <c:v>20.640000104904175</c:v>
                </c:pt>
                <c:pt idx="971">
                  <c:v>20.670000076293945</c:v>
                </c:pt>
                <c:pt idx="972">
                  <c:v>20.690000057220459</c:v>
                </c:pt>
                <c:pt idx="973">
                  <c:v>20.710000038146973</c:v>
                </c:pt>
                <c:pt idx="974">
                  <c:v>20.740000009536743</c:v>
                </c:pt>
                <c:pt idx="975">
                  <c:v>20.760000228881836</c:v>
                </c:pt>
                <c:pt idx="976">
                  <c:v>20.78000020980835</c:v>
                </c:pt>
                <c:pt idx="977">
                  <c:v>20.81000018119812</c:v>
                </c:pt>
                <c:pt idx="978">
                  <c:v>20.830000162124634</c:v>
                </c:pt>
                <c:pt idx="979">
                  <c:v>20.850000143051147</c:v>
                </c:pt>
                <c:pt idx="980">
                  <c:v>20.870000123977661</c:v>
                </c:pt>
                <c:pt idx="981">
                  <c:v>20.900000095367432</c:v>
                </c:pt>
                <c:pt idx="982">
                  <c:v>20.920000076293945</c:v>
                </c:pt>
                <c:pt idx="983">
                  <c:v>20.940000057220459</c:v>
                </c:pt>
                <c:pt idx="984">
                  <c:v>20.970000028610229</c:v>
                </c:pt>
                <c:pt idx="985">
                  <c:v>20.990000009536743</c:v>
                </c:pt>
                <c:pt idx="986">
                  <c:v>21.010000228881836</c:v>
                </c:pt>
                <c:pt idx="987">
                  <c:v>21.03000020980835</c:v>
                </c:pt>
                <c:pt idx="988">
                  <c:v>21.06000018119812</c:v>
                </c:pt>
                <c:pt idx="989">
                  <c:v>21.080000162124634</c:v>
                </c:pt>
                <c:pt idx="990">
                  <c:v>21.100000143051147</c:v>
                </c:pt>
                <c:pt idx="991">
                  <c:v>21.130000114440918</c:v>
                </c:pt>
                <c:pt idx="992">
                  <c:v>21.150000095367432</c:v>
                </c:pt>
                <c:pt idx="993">
                  <c:v>21.170000076293945</c:v>
                </c:pt>
                <c:pt idx="994">
                  <c:v>21.200000047683716</c:v>
                </c:pt>
                <c:pt idx="995">
                  <c:v>21.220000028610229</c:v>
                </c:pt>
                <c:pt idx="996">
                  <c:v>21.240000009536743</c:v>
                </c:pt>
                <c:pt idx="997">
                  <c:v>21.260000228881836</c:v>
                </c:pt>
                <c:pt idx="998">
                  <c:v>21.290000200271606</c:v>
                </c:pt>
                <c:pt idx="999">
                  <c:v>21.31000018119812</c:v>
                </c:pt>
                <c:pt idx="1000">
                  <c:v>21.330000162124634</c:v>
                </c:pt>
                <c:pt idx="1001">
                  <c:v>21.360000133514404</c:v>
                </c:pt>
                <c:pt idx="1002">
                  <c:v>21.380000114440918</c:v>
                </c:pt>
                <c:pt idx="1003">
                  <c:v>21.400000095367432</c:v>
                </c:pt>
                <c:pt idx="1004">
                  <c:v>21.420000076293945</c:v>
                </c:pt>
                <c:pt idx="1005">
                  <c:v>21.450000047683716</c:v>
                </c:pt>
                <c:pt idx="1006">
                  <c:v>21.470000028610229</c:v>
                </c:pt>
                <c:pt idx="1007">
                  <c:v>21.490000009536743</c:v>
                </c:pt>
                <c:pt idx="1008">
                  <c:v>21.520000219345093</c:v>
                </c:pt>
                <c:pt idx="1009">
                  <c:v>21.540000200271606</c:v>
                </c:pt>
                <c:pt idx="1010">
                  <c:v>21.56000018119812</c:v>
                </c:pt>
                <c:pt idx="1011">
                  <c:v>21.590000152587891</c:v>
                </c:pt>
                <c:pt idx="1012">
                  <c:v>21.610000133514404</c:v>
                </c:pt>
                <c:pt idx="1013">
                  <c:v>21.630000114440918</c:v>
                </c:pt>
                <c:pt idx="1014">
                  <c:v>21.650000095367432</c:v>
                </c:pt>
                <c:pt idx="1015">
                  <c:v>21.680000066757202</c:v>
                </c:pt>
                <c:pt idx="1016">
                  <c:v>21.700000047683716</c:v>
                </c:pt>
                <c:pt idx="1017">
                  <c:v>21.720000028610229</c:v>
                </c:pt>
                <c:pt idx="1018">
                  <c:v>21.75</c:v>
                </c:pt>
                <c:pt idx="1019">
                  <c:v>21.770000219345093</c:v>
                </c:pt>
                <c:pt idx="1020">
                  <c:v>21.790000200271606</c:v>
                </c:pt>
                <c:pt idx="1021">
                  <c:v>21.81000018119812</c:v>
                </c:pt>
                <c:pt idx="1022">
                  <c:v>21.840000152587891</c:v>
                </c:pt>
                <c:pt idx="1023">
                  <c:v>21.860000133514404</c:v>
                </c:pt>
                <c:pt idx="1024">
                  <c:v>21.880000114440918</c:v>
                </c:pt>
                <c:pt idx="1025">
                  <c:v>21.910000085830688</c:v>
                </c:pt>
                <c:pt idx="1026">
                  <c:v>21.930000066757202</c:v>
                </c:pt>
                <c:pt idx="1027">
                  <c:v>21.950000047683716</c:v>
                </c:pt>
                <c:pt idx="1028">
                  <c:v>21.980000019073486</c:v>
                </c:pt>
                <c:pt idx="1029">
                  <c:v>22</c:v>
                </c:pt>
                <c:pt idx="1030">
                  <c:v>22.020000219345093</c:v>
                </c:pt>
                <c:pt idx="1031">
                  <c:v>22.040000200271606</c:v>
                </c:pt>
                <c:pt idx="1032">
                  <c:v>22.070000171661377</c:v>
                </c:pt>
                <c:pt idx="1033">
                  <c:v>22.090000152587891</c:v>
                </c:pt>
                <c:pt idx="1034">
                  <c:v>22.110000133514404</c:v>
                </c:pt>
                <c:pt idx="1035">
                  <c:v>22.140000104904175</c:v>
                </c:pt>
                <c:pt idx="1036">
                  <c:v>22.160000085830688</c:v>
                </c:pt>
                <c:pt idx="1037">
                  <c:v>22.180000066757202</c:v>
                </c:pt>
                <c:pt idx="1038">
                  <c:v>22.200000047683716</c:v>
                </c:pt>
                <c:pt idx="1039">
                  <c:v>22.230000019073486</c:v>
                </c:pt>
                <c:pt idx="1040">
                  <c:v>22.25</c:v>
                </c:pt>
                <c:pt idx="1041">
                  <c:v>22.270000219345093</c:v>
                </c:pt>
                <c:pt idx="1042">
                  <c:v>22.290000200271606</c:v>
                </c:pt>
                <c:pt idx="1043">
                  <c:v>22.320000171661377</c:v>
                </c:pt>
                <c:pt idx="1044">
                  <c:v>22.340000152587891</c:v>
                </c:pt>
                <c:pt idx="1045">
                  <c:v>22.360000133514404</c:v>
                </c:pt>
                <c:pt idx="1046">
                  <c:v>22.390000104904175</c:v>
                </c:pt>
                <c:pt idx="1047">
                  <c:v>22.410000085830688</c:v>
                </c:pt>
                <c:pt idx="1048">
                  <c:v>22.430000066757202</c:v>
                </c:pt>
                <c:pt idx="1049">
                  <c:v>22.450000047683716</c:v>
                </c:pt>
                <c:pt idx="1050">
                  <c:v>22.480000019073486</c:v>
                </c:pt>
                <c:pt idx="1051">
                  <c:v>22.5</c:v>
                </c:pt>
                <c:pt idx="1052">
                  <c:v>22.520000219345093</c:v>
                </c:pt>
                <c:pt idx="1053">
                  <c:v>22.540000200271606</c:v>
                </c:pt>
                <c:pt idx="1054">
                  <c:v>22.570000171661377</c:v>
                </c:pt>
                <c:pt idx="1055">
                  <c:v>22.590000152587891</c:v>
                </c:pt>
                <c:pt idx="1056">
                  <c:v>22.610000133514404</c:v>
                </c:pt>
                <c:pt idx="1057">
                  <c:v>22.640000104904175</c:v>
                </c:pt>
                <c:pt idx="1058">
                  <c:v>22.660000085830688</c:v>
                </c:pt>
                <c:pt idx="1059">
                  <c:v>22.680000066757202</c:v>
                </c:pt>
                <c:pt idx="1060">
                  <c:v>22.700000047683716</c:v>
                </c:pt>
                <c:pt idx="1061">
                  <c:v>22.730000019073486</c:v>
                </c:pt>
                <c:pt idx="1062">
                  <c:v>22.75</c:v>
                </c:pt>
                <c:pt idx="1063">
                  <c:v>22.770000219345093</c:v>
                </c:pt>
                <c:pt idx="1064">
                  <c:v>22.800000190734863</c:v>
                </c:pt>
                <c:pt idx="1065">
                  <c:v>22.820000171661377</c:v>
                </c:pt>
                <c:pt idx="1066">
                  <c:v>22.840000152587891</c:v>
                </c:pt>
                <c:pt idx="1067">
                  <c:v>22.870000123977661</c:v>
                </c:pt>
                <c:pt idx="1068">
                  <c:v>22.890000104904175</c:v>
                </c:pt>
                <c:pt idx="1069">
                  <c:v>22.910000085830688</c:v>
                </c:pt>
                <c:pt idx="1070">
                  <c:v>22.930000066757202</c:v>
                </c:pt>
                <c:pt idx="1071">
                  <c:v>22.960000038146973</c:v>
                </c:pt>
                <c:pt idx="1072">
                  <c:v>22.980000019073486</c:v>
                </c:pt>
                <c:pt idx="1073">
                  <c:v>23.580000162124634</c:v>
                </c:pt>
                <c:pt idx="1074">
                  <c:v>23.580000162124634</c:v>
                </c:pt>
                <c:pt idx="1075">
                  <c:v>23.580000162124634</c:v>
                </c:pt>
                <c:pt idx="1076">
                  <c:v>23.580000162124634</c:v>
                </c:pt>
                <c:pt idx="1077">
                  <c:v>23.580000162124634</c:v>
                </c:pt>
                <c:pt idx="1078">
                  <c:v>23.590000152587891</c:v>
                </c:pt>
                <c:pt idx="1079">
                  <c:v>23.590000152587891</c:v>
                </c:pt>
                <c:pt idx="1080">
                  <c:v>23.590000152587891</c:v>
                </c:pt>
                <c:pt idx="1081">
                  <c:v>23.590000152587891</c:v>
                </c:pt>
                <c:pt idx="1082">
                  <c:v>23.590000152587891</c:v>
                </c:pt>
                <c:pt idx="1083">
                  <c:v>23.590000152587891</c:v>
                </c:pt>
                <c:pt idx="1084">
                  <c:v>23.590000152587891</c:v>
                </c:pt>
                <c:pt idx="1085">
                  <c:v>23.590000152587891</c:v>
                </c:pt>
                <c:pt idx="1086">
                  <c:v>23.590000152587891</c:v>
                </c:pt>
                <c:pt idx="1087">
                  <c:v>23.590000152587891</c:v>
                </c:pt>
                <c:pt idx="1088">
                  <c:v>23.590000152587891</c:v>
                </c:pt>
                <c:pt idx="1089">
                  <c:v>23.590000152587891</c:v>
                </c:pt>
                <c:pt idx="1090">
                  <c:v>23.590000152587891</c:v>
                </c:pt>
                <c:pt idx="1091">
                  <c:v>23.590000152587891</c:v>
                </c:pt>
                <c:pt idx="1092">
                  <c:v>23.590000152587891</c:v>
                </c:pt>
                <c:pt idx="1093">
                  <c:v>23.590000152587891</c:v>
                </c:pt>
                <c:pt idx="1094">
                  <c:v>23.590000152587891</c:v>
                </c:pt>
                <c:pt idx="1095">
                  <c:v>23.590000152587891</c:v>
                </c:pt>
                <c:pt idx="1096">
                  <c:v>23.590000152587891</c:v>
                </c:pt>
                <c:pt idx="1097">
                  <c:v>23.590000152587891</c:v>
                </c:pt>
                <c:pt idx="1098">
                  <c:v>23.590000152587891</c:v>
                </c:pt>
                <c:pt idx="1099">
                  <c:v>23.600000143051147</c:v>
                </c:pt>
                <c:pt idx="1100">
                  <c:v>23.620000123977661</c:v>
                </c:pt>
                <c:pt idx="1101">
                  <c:v>23.650000095367432</c:v>
                </c:pt>
                <c:pt idx="1102">
                  <c:v>23.670000076293945</c:v>
                </c:pt>
                <c:pt idx="1103">
                  <c:v>23.690000057220459</c:v>
                </c:pt>
                <c:pt idx="1104">
                  <c:v>23.710000038146973</c:v>
                </c:pt>
                <c:pt idx="1105">
                  <c:v>23.740000009536743</c:v>
                </c:pt>
                <c:pt idx="1106">
                  <c:v>23.760000228881836</c:v>
                </c:pt>
                <c:pt idx="1107">
                  <c:v>23.78000020980835</c:v>
                </c:pt>
                <c:pt idx="1108">
                  <c:v>23.81000018119812</c:v>
                </c:pt>
                <c:pt idx="1109">
                  <c:v>23.830000162124634</c:v>
                </c:pt>
                <c:pt idx="1110">
                  <c:v>23.850000143051147</c:v>
                </c:pt>
                <c:pt idx="1111">
                  <c:v>23.870000123977661</c:v>
                </c:pt>
                <c:pt idx="1112">
                  <c:v>23.900000095367432</c:v>
                </c:pt>
                <c:pt idx="1113">
                  <c:v>23.920000076293945</c:v>
                </c:pt>
                <c:pt idx="1114">
                  <c:v>23.940000057220459</c:v>
                </c:pt>
                <c:pt idx="1115">
                  <c:v>23.970000028610229</c:v>
                </c:pt>
                <c:pt idx="1116">
                  <c:v>23.990000009536743</c:v>
                </c:pt>
                <c:pt idx="1117">
                  <c:v>24.010000228881836</c:v>
                </c:pt>
                <c:pt idx="1118">
                  <c:v>24.040000200271606</c:v>
                </c:pt>
                <c:pt idx="1119">
                  <c:v>24.06000018119812</c:v>
                </c:pt>
                <c:pt idx="1120">
                  <c:v>24.080000162124634</c:v>
                </c:pt>
                <c:pt idx="1121">
                  <c:v>24.100000143051147</c:v>
                </c:pt>
                <c:pt idx="1122">
                  <c:v>24.130000114440918</c:v>
                </c:pt>
                <c:pt idx="1123">
                  <c:v>24.150000095367432</c:v>
                </c:pt>
                <c:pt idx="1124">
                  <c:v>24.170000076293945</c:v>
                </c:pt>
                <c:pt idx="1125">
                  <c:v>24.200000047683716</c:v>
                </c:pt>
                <c:pt idx="1126">
                  <c:v>24.220000028610229</c:v>
                </c:pt>
                <c:pt idx="1127">
                  <c:v>24.240000009536743</c:v>
                </c:pt>
                <c:pt idx="1128">
                  <c:v>24.260000228881836</c:v>
                </c:pt>
                <c:pt idx="1129">
                  <c:v>24.290000200271606</c:v>
                </c:pt>
                <c:pt idx="1130">
                  <c:v>24.31000018119812</c:v>
                </c:pt>
                <c:pt idx="1131">
                  <c:v>24.330000162124634</c:v>
                </c:pt>
                <c:pt idx="1132">
                  <c:v>24.350000143051147</c:v>
                </c:pt>
                <c:pt idx="1133">
                  <c:v>24.380000114440918</c:v>
                </c:pt>
                <c:pt idx="1134">
                  <c:v>24.400000095367432</c:v>
                </c:pt>
                <c:pt idx="1135">
                  <c:v>24.420000076293945</c:v>
                </c:pt>
                <c:pt idx="1136">
                  <c:v>24.440000057220459</c:v>
                </c:pt>
                <c:pt idx="1137">
                  <c:v>24.470000028610229</c:v>
                </c:pt>
                <c:pt idx="1138">
                  <c:v>24.490000009536743</c:v>
                </c:pt>
                <c:pt idx="1139">
                  <c:v>24.510000228881836</c:v>
                </c:pt>
                <c:pt idx="1140">
                  <c:v>24.53000020980835</c:v>
                </c:pt>
                <c:pt idx="1141">
                  <c:v>24.56000018119812</c:v>
                </c:pt>
                <c:pt idx="1142">
                  <c:v>24.580000162124634</c:v>
                </c:pt>
                <c:pt idx="1143">
                  <c:v>24.600000143051147</c:v>
                </c:pt>
                <c:pt idx="1144">
                  <c:v>24.630000114440918</c:v>
                </c:pt>
                <c:pt idx="1145">
                  <c:v>24.650000095367432</c:v>
                </c:pt>
                <c:pt idx="1146">
                  <c:v>24.670000076293945</c:v>
                </c:pt>
                <c:pt idx="1147">
                  <c:v>24.700000047683716</c:v>
                </c:pt>
                <c:pt idx="1148">
                  <c:v>24.720000028610229</c:v>
                </c:pt>
                <c:pt idx="1149">
                  <c:v>24.740000009536743</c:v>
                </c:pt>
                <c:pt idx="1150">
                  <c:v>24.760000228881836</c:v>
                </c:pt>
                <c:pt idx="1151">
                  <c:v>24.790000200271606</c:v>
                </c:pt>
                <c:pt idx="1152">
                  <c:v>24.81000018119812</c:v>
                </c:pt>
                <c:pt idx="1153">
                  <c:v>24.830000162124634</c:v>
                </c:pt>
                <c:pt idx="1154">
                  <c:v>24.860000133514404</c:v>
                </c:pt>
                <c:pt idx="1155">
                  <c:v>24.880000114440918</c:v>
                </c:pt>
                <c:pt idx="1156">
                  <c:v>24.900000095367432</c:v>
                </c:pt>
                <c:pt idx="1157">
                  <c:v>24.920000076293945</c:v>
                </c:pt>
                <c:pt idx="1158">
                  <c:v>24.950000047683716</c:v>
                </c:pt>
                <c:pt idx="1159">
                  <c:v>24.970000028610229</c:v>
                </c:pt>
                <c:pt idx="1160">
                  <c:v>24.990000009536743</c:v>
                </c:pt>
                <c:pt idx="1161">
                  <c:v>25.020000219345093</c:v>
                </c:pt>
                <c:pt idx="1162">
                  <c:v>25.040000200271606</c:v>
                </c:pt>
                <c:pt idx="1163">
                  <c:v>25.06000018119812</c:v>
                </c:pt>
                <c:pt idx="1164">
                  <c:v>25.090000152587891</c:v>
                </c:pt>
                <c:pt idx="1165">
                  <c:v>25.110000133514404</c:v>
                </c:pt>
                <c:pt idx="1166">
                  <c:v>25.130000114440918</c:v>
                </c:pt>
                <c:pt idx="1167">
                  <c:v>25.150000095367432</c:v>
                </c:pt>
                <c:pt idx="1168">
                  <c:v>25.180000066757202</c:v>
                </c:pt>
                <c:pt idx="1169">
                  <c:v>25.200000047683716</c:v>
                </c:pt>
                <c:pt idx="1170">
                  <c:v>25.220000028610229</c:v>
                </c:pt>
                <c:pt idx="1171">
                  <c:v>25.25</c:v>
                </c:pt>
                <c:pt idx="1172">
                  <c:v>25.270000219345093</c:v>
                </c:pt>
                <c:pt idx="1173">
                  <c:v>25.290000200271606</c:v>
                </c:pt>
                <c:pt idx="1174">
                  <c:v>25.31000018119812</c:v>
                </c:pt>
                <c:pt idx="1175">
                  <c:v>25.340000152587891</c:v>
                </c:pt>
                <c:pt idx="1176">
                  <c:v>25.360000133514404</c:v>
                </c:pt>
                <c:pt idx="1177">
                  <c:v>25.380000114440918</c:v>
                </c:pt>
                <c:pt idx="1178">
                  <c:v>25.410000085830688</c:v>
                </c:pt>
                <c:pt idx="1179">
                  <c:v>25.430000066757202</c:v>
                </c:pt>
                <c:pt idx="1180">
                  <c:v>25.450000047683716</c:v>
                </c:pt>
                <c:pt idx="1181">
                  <c:v>25.480000019073486</c:v>
                </c:pt>
                <c:pt idx="1182">
                  <c:v>25.5</c:v>
                </c:pt>
                <c:pt idx="1183">
                  <c:v>25.520000219345093</c:v>
                </c:pt>
                <c:pt idx="1184">
                  <c:v>25.540000200271606</c:v>
                </c:pt>
                <c:pt idx="1185">
                  <c:v>25.570000171661377</c:v>
                </c:pt>
                <c:pt idx="1186">
                  <c:v>25.590000152587891</c:v>
                </c:pt>
                <c:pt idx="1187">
                  <c:v>25.610000133514404</c:v>
                </c:pt>
                <c:pt idx="1188">
                  <c:v>25.640000104904175</c:v>
                </c:pt>
                <c:pt idx="1189">
                  <c:v>25.660000085830688</c:v>
                </c:pt>
                <c:pt idx="1190">
                  <c:v>25.680000066757202</c:v>
                </c:pt>
                <c:pt idx="1191">
                  <c:v>25.700000047683716</c:v>
                </c:pt>
                <c:pt idx="1192">
                  <c:v>25.730000019073486</c:v>
                </c:pt>
                <c:pt idx="1193">
                  <c:v>25.75</c:v>
                </c:pt>
                <c:pt idx="1194">
                  <c:v>25.770000219345093</c:v>
                </c:pt>
                <c:pt idx="1195">
                  <c:v>25.800000190734863</c:v>
                </c:pt>
                <c:pt idx="1196">
                  <c:v>25.820000171661377</c:v>
                </c:pt>
                <c:pt idx="1197">
                  <c:v>25.840000152587891</c:v>
                </c:pt>
                <c:pt idx="1198">
                  <c:v>25.870000123977661</c:v>
                </c:pt>
                <c:pt idx="1199">
                  <c:v>25.890000104904175</c:v>
                </c:pt>
                <c:pt idx="1200">
                  <c:v>25.910000085830688</c:v>
                </c:pt>
                <c:pt idx="1201">
                  <c:v>25.930000066757202</c:v>
                </c:pt>
                <c:pt idx="1202">
                  <c:v>25.960000038146973</c:v>
                </c:pt>
                <c:pt idx="1203">
                  <c:v>25.980000019073486</c:v>
                </c:pt>
                <c:pt idx="1204">
                  <c:v>26</c:v>
                </c:pt>
                <c:pt idx="1205">
                  <c:v>26.03000020980835</c:v>
                </c:pt>
                <c:pt idx="1206">
                  <c:v>26.050000190734863</c:v>
                </c:pt>
                <c:pt idx="1207">
                  <c:v>26.070000171661377</c:v>
                </c:pt>
                <c:pt idx="1208">
                  <c:v>26.090000152587891</c:v>
                </c:pt>
                <c:pt idx="1209">
                  <c:v>26.120000123977661</c:v>
                </c:pt>
                <c:pt idx="1210">
                  <c:v>26.140000104904175</c:v>
                </c:pt>
                <c:pt idx="1211">
                  <c:v>26.160000085830688</c:v>
                </c:pt>
                <c:pt idx="1212">
                  <c:v>26.190000057220459</c:v>
                </c:pt>
                <c:pt idx="1213">
                  <c:v>26.210000038146973</c:v>
                </c:pt>
                <c:pt idx="1214">
                  <c:v>26.230000019073486</c:v>
                </c:pt>
                <c:pt idx="1215">
                  <c:v>26.260000228881836</c:v>
                </c:pt>
                <c:pt idx="1216">
                  <c:v>26.28000020980835</c:v>
                </c:pt>
                <c:pt idx="1217">
                  <c:v>26.300000190734863</c:v>
                </c:pt>
                <c:pt idx="1218">
                  <c:v>26.320000171661377</c:v>
                </c:pt>
                <c:pt idx="1219">
                  <c:v>26.350000143051147</c:v>
                </c:pt>
                <c:pt idx="1220">
                  <c:v>26.370000123977661</c:v>
                </c:pt>
                <c:pt idx="1221">
                  <c:v>26.390000104904175</c:v>
                </c:pt>
                <c:pt idx="1222">
                  <c:v>26.410000085830688</c:v>
                </c:pt>
                <c:pt idx="1223">
                  <c:v>26.440000057220459</c:v>
                </c:pt>
                <c:pt idx="1224">
                  <c:v>26.460000038146973</c:v>
                </c:pt>
                <c:pt idx="1225">
                  <c:v>26.480000019073486</c:v>
                </c:pt>
                <c:pt idx="1226">
                  <c:v>26.510000228881836</c:v>
                </c:pt>
                <c:pt idx="1227">
                  <c:v>26.53000020980835</c:v>
                </c:pt>
                <c:pt idx="1228">
                  <c:v>26.550000190734863</c:v>
                </c:pt>
                <c:pt idx="1229">
                  <c:v>26.570000171661377</c:v>
                </c:pt>
                <c:pt idx="1230">
                  <c:v>26.600000143051147</c:v>
                </c:pt>
                <c:pt idx="1231">
                  <c:v>26.620000123977661</c:v>
                </c:pt>
                <c:pt idx="1232">
                  <c:v>26.640000104904175</c:v>
                </c:pt>
                <c:pt idx="1233">
                  <c:v>26.660000085830688</c:v>
                </c:pt>
                <c:pt idx="1234">
                  <c:v>26.690000057220459</c:v>
                </c:pt>
                <c:pt idx="1235">
                  <c:v>26.710000038146973</c:v>
                </c:pt>
                <c:pt idx="1236">
                  <c:v>26.730000019073486</c:v>
                </c:pt>
                <c:pt idx="1237">
                  <c:v>26.760000228881836</c:v>
                </c:pt>
                <c:pt idx="1238">
                  <c:v>26.78000020980835</c:v>
                </c:pt>
                <c:pt idx="1239">
                  <c:v>26.800000190734863</c:v>
                </c:pt>
                <c:pt idx="1240">
                  <c:v>26.820000171661377</c:v>
                </c:pt>
                <c:pt idx="1241">
                  <c:v>26.850000143051147</c:v>
                </c:pt>
                <c:pt idx="1242">
                  <c:v>26.870000123977661</c:v>
                </c:pt>
                <c:pt idx="1243">
                  <c:v>26.890000104904175</c:v>
                </c:pt>
                <c:pt idx="1244">
                  <c:v>26.920000076293945</c:v>
                </c:pt>
                <c:pt idx="1245">
                  <c:v>26.940000057220459</c:v>
                </c:pt>
                <c:pt idx="1246">
                  <c:v>26.960000038146973</c:v>
                </c:pt>
                <c:pt idx="1247">
                  <c:v>26.980000019073486</c:v>
                </c:pt>
                <c:pt idx="1248">
                  <c:v>27.010000228881836</c:v>
                </c:pt>
                <c:pt idx="1249">
                  <c:v>27.03000020980835</c:v>
                </c:pt>
                <c:pt idx="1250">
                  <c:v>27.050000190734863</c:v>
                </c:pt>
                <c:pt idx="1251">
                  <c:v>27.080000162124634</c:v>
                </c:pt>
                <c:pt idx="1252">
                  <c:v>27.100000143051147</c:v>
                </c:pt>
                <c:pt idx="1253">
                  <c:v>27.120000123977661</c:v>
                </c:pt>
                <c:pt idx="1254">
                  <c:v>27.150000095367432</c:v>
                </c:pt>
                <c:pt idx="1255">
                  <c:v>27.170000076293945</c:v>
                </c:pt>
                <c:pt idx="1256">
                  <c:v>27.190000057220459</c:v>
                </c:pt>
                <c:pt idx="1257">
                  <c:v>27.210000038146973</c:v>
                </c:pt>
                <c:pt idx="1258">
                  <c:v>27.240000009536743</c:v>
                </c:pt>
                <c:pt idx="1259">
                  <c:v>27.260000228881836</c:v>
                </c:pt>
                <c:pt idx="1260">
                  <c:v>27.28000020980835</c:v>
                </c:pt>
                <c:pt idx="1261">
                  <c:v>27.31000018119812</c:v>
                </c:pt>
                <c:pt idx="1262">
                  <c:v>27.330000162124634</c:v>
                </c:pt>
                <c:pt idx="1263">
                  <c:v>27.350000143051147</c:v>
                </c:pt>
                <c:pt idx="1264">
                  <c:v>27.370000123977661</c:v>
                </c:pt>
                <c:pt idx="1265">
                  <c:v>27.400000095367432</c:v>
                </c:pt>
                <c:pt idx="1266">
                  <c:v>27.420000076293945</c:v>
                </c:pt>
                <c:pt idx="1267">
                  <c:v>27.440000057220459</c:v>
                </c:pt>
                <c:pt idx="1268">
                  <c:v>27.470000028610229</c:v>
                </c:pt>
                <c:pt idx="1269">
                  <c:v>27.490000009536743</c:v>
                </c:pt>
                <c:pt idx="1270">
                  <c:v>27.510000228881836</c:v>
                </c:pt>
                <c:pt idx="1271">
                  <c:v>27.540000200271606</c:v>
                </c:pt>
                <c:pt idx="1272">
                  <c:v>27.56000018119812</c:v>
                </c:pt>
                <c:pt idx="1273">
                  <c:v>27.580000162124634</c:v>
                </c:pt>
                <c:pt idx="1274">
                  <c:v>27.600000143051147</c:v>
                </c:pt>
                <c:pt idx="1275">
                  <c:v>27.630000114440918</c:v>
                </c:pt>
                <c:pt idx="1276">
                  <c:v>27.650000095367432</c:v>
                </c:pt>
                <c:pt idx="1277">
                  <c:v>27.670000076293945</c:v>
                </c:pt>
                <c:pt idx="1278">
                  <c:v>27.700000047683716</c:v>
                </c:pt>
                <c:pt idx="1279">
                  <c:v>27.720000028610229</c:v>
                </c:pt>
                <c:pt idx="1280">
                  <c:v>27.740000009536743</c:v>
                </c:pt>
                <c:pt idx="1281">
                  <c:v>27.760000228881836</c:v>
                </c:pt>
                <c:pt idx="1282">
                  <c:v>27.790000200271606</c:v>
                </c:pt>
                <c:pt idx="1283">
                  <c:v>27.81000018119812</c:v>
                </c:pt>
                <c:pt idx="1284">
                  <c:v>27.830000162124634</c:v>
                </c:pt>
                <c:pt idx="1285">
                  <c:v>27.860000133514404</c:v>
                </c:pt>
                <c:pt idx="1286">
                  <c:v>27.880000114440918</c:v>
                </c:pt>
                <c:pt idx="1287">
                  <c:v>27.900000095367432</c:v>
                </c:pt>
                <c:pt idx="1288">
                  <c:v>27.930000066757202</c:v>
                </c:pt>
                <c:pt idx="1289">
                  <c:v>27.950000047683716</c:v>
                </c:pt>
                <c:pt idx="1290">
                  <c:v>27.970000028610229</c:v>
                </c:pt>
                <c:pt idx="1291">
                  <c:v>27.990000009536743</c:v>
                </c:pt>
                <c:pt idx="1292">
                  <c:v>28.020000219345093</c:v>
                </c:pt>
                <c:pt idx="1293">
                  <c:v>28.040000200271606</c:v>
                </c:pt>
                <c:pt idx="1294">
                  <c:v>28.06000018119812</c:v>
                </c:pt>
                <c:pt idx="1295">
                  <c:v>28.090000152587891</c:v>
                </c:pt>
                <c:pt idx="1296">
                  <c:v>28.110000133514404</c:v>
                </c:pt>
                <c:pt idx="1297">
                  <c:v>28.130000114440918</c:v>
                </c:pt>
                <c:pt idx="1298">
                  <c:v>28.150000095367432</c:v>
                </c:pt>
                <c:pt idx="1299">
                  <c:v>28.180000066757202</c:v>
                </c:pt>
                <c:pt idx="1300">
                  <c:v>28.200000047683716</c:v>
                </c:pt>
                <c:pt idx="1301">
                  <c:v>28.220000028610229</c:v>
                </c:pt>
                <c:pt idx="1302">
                  <c:v>28.25</c:v>
                </c:pt>
                <c:pt idx="1303">
                  <c:v>28.270000219345093</c:v>
                </c:pt>
                <c:pt idx="1304">
                  <c:v>28.290000200271606</c:v>
                </c:pt>
                <c:pt idx="1305">
                  <c:v>28.320000171661377</c:v>
                </c:pt>
                <c:pt idx="1306">
                  <c:v>28.340000152587891</c:v>
                </c:pt>
                <c:pt idx="1307">
                  <c:v>28.360000133514404</c:v>
                </c:pt>
                <c:pt idx="1308">
                  <c:v>28.380000114440918</c:v>
                </c:pt>
                <c:pt idx="1309">
                  <c:v>28.410000085830688</c:v>
                </c:pt>
                <c:pt idx="1310">
                  <c:v>28.430000066757202</c:v>
                </c:pt>
                <c:pt idx="1311">
                  <c:v>28.450000047683716</c:v>
                </c:pt>
                <c:pt idx="1312">
                  <c:v>28.470000028610229</c:v>
                </c:pt>
                <c:pt idx="1313">
                  <c:v>28.5</c:v>
                </c:pt>
                <c:pt idx="1314">
                  <c:v>28.520000219345093</c:v>
                </c:pt>
                <c:pt idx="1315">
                  <c:v>28.540000200271606</c:v>
                </c:pt>
                <c:pt idx="1316">
                  <c:v>28.56000018119812</c:v>
                </c:pt>
                <c:pt idx="1317">
                  <c:v>28.590000152587891</c:v>
                </c:pt>
                <c:pt idx="1318">
                  <c:v>29.600000143051147</c:v>
                </c:pt>
                <c:pt idx="1319">
                  <c:v>29.600000143051147</c:v>
                </c:pt>
                <c:pt idx="1320">
                  <c:v>29.600000143051147</c:v>
                </c:pt>
                <c:pt idx="1321">
                  <c:v>29.600000143051147</c:v>
                </c:pt>
                <c:pt idx="1322">
                  <c:v>29.600000143051147</c:v>
                </c:pt>
                <c:pt idx="1323">
                  <c:v>29.600000143051147</c:v>
                </c:pt>
                <c:pt idx="1324">
                  <c:v>29.600000143051147</c:v>
                </c:pt>
                <c:pt idx="1325">
                  <c:v>29.600000143051147</c:v>
                </c:pt>
                <c:pt idx="1326">
                  <c:v>29.600000143051147</c:v>
                </c:pt>
                <c:pt idx="1327">
                  <c:v>29.600000143051147</c:v>
                </c:pt>
                <c:pt idx="1328">
                  <c:v>29.600000143051147</c:v>
                </c:pt>
                <c:pt idx="1329">
                  <c:v>29.600000143051147</c:v>
                </c:pt>
                <c:pt idx="1330">
                  <c:v>29.600000143051147</c:v>
                </c:pt>
                <c:pt idx="1331">
                  <c:v>29.600000143051147</c:v>
                </c:pt>
                <c:pt idx="1332">
                  <c:v>29.600000143051147</c:v>
                </c:pt>
                <c:pt idx="1333">
                  <c:v>29.600000143051147</c:v>
                </c:pt>
                <c:pt idx="1334">
                  <c:v>29.600000143051147</c:v>
                </c:pt>
                <c:pt idx="1335">
                  <c:v>29.600000143051147</c:v>
                </c:pt>
                <c:pt idx="1336">
                  <c:v>29.600000143051147</c:v>
                </c:pt>
                <c:pt idx="1337">
                  <c:v>29.600000143051147</c:v>
                </c:pt>
                <c:pt idx="1338">
                  <c:v>29.600000143051147</c:v>
                </c:pt>
                <c:pt idx="1339">
                  <c:v>29.600000143051147</c:v>
                </c:pt>
                <c:pt idx="1340">
                  <c:v>29.600000143051147</c:v>
                </c:pt>
                <c:pt idx="1341">
                  <c:v>29.600000143051147</c:v>
                </c:pt>
                <c:pt idx="1342">
                  <c:v>29.600000143051147</c:v>
                </c:pt>
                <c:pt idx="1343">
                  <c:v>29.600000143051147</c:v>
                </c:pt>
                <c:pt idx="1344">
                  <c:v>29.610000133514404</c:v>
                </c:pt>
                <c:pt idx="1345">
                  <c:v>29.610000133514404</c:v>
                </c:pt>
                <c:pt idx="1346">
                  <c:v>29.610000133514404</c:v>
                </c:pt>
                <c:pt idx="1347">
                  <c:v>29.610000133514404</c:v>
                </c:pt>
                <c:pt idx="1348">
                  <c:v>29.610000133514404</c:v>
                </c:pt>
                <c:pt idx="1349">
                  <c:v>29.610000133514404</c:v>
                </c:pt>
                <c:pt idx="1350">
                  <c:v>29.610000133514404</c:v>
                </c:pt>
                <c:pt idx="1351">
                  <c:v>29.610000133514404</c:v>
                </c:pt>
                <c:pt idx="1352">
                  <c:v>29.610000133514404</c:v>
                </c:pt>
                <c:pt idx="1353">
                  <c:v>29.610000133514404</c:v>
                </c:pt>
                <c:pt idx="1354">
                  <c:v>29.610000133514404</c:v>
                </c:pt>
                <c:pt idx="1355">
                  <c:v>29.610000133514404</c:v>
                </c:pt>
                <c:pt idx="1356">
                  <c:v>29.610000133514404</c:v>
                </c:pt>
                <c:pt idx="1357">
                  <c:v>29.610000133514404</c:v>
                </c:pt>
                <c:pt idx="1358">
                  <c:v>29.610000133514404</c:v>
                </c:pt>
                <c:pt idx="1359">
                  <c:v>29.610000133514404</c:v>
                </c:pt>
                <c:pt idx="1360">
                  <c:v>29.610000133514404</c:v>
                </c:pt>
                <c:pt idx="1361">
                  <c:v>29.610000133514404</c:v>
                </c:pt>
                <c:pt idx="1362">
                  <c:v>29.620000123977661</c:v>
                </c:pt>
                <c:pt idx="1363">
                  <c:v>29.640000104904175</c:v>
                </c:pt>
                <c:pt idx="1364">
                  <c:v>29.660000085830688</c:v>
                </c:pt>
                <c:pt idx="1365">
                  <c:v>29.690000057220459</c:v>
                </c:pt>
                <c:pt idx="1366">
                  <c:v>29.710000038146973</c:v>
                </c:pt>
                <c:pt idx="1367">
                  <c:v>29.730000019073486</c:v>
                </c:pt>
                <c:pt idx="1368">
                  <c:v>29.760000228881836</c:v>
                </c:pt>
                <c:pt idx="1369">
                  <c:v>29.78000020980835</c:v>
                </c:pt>
                <c:pt idx="1370">
                  <c:v>29.800000190734863</c:v>
                </c:pt>
                <c:pt idx="1371">
                  <c:v>29.820000171661377</c:v>
                </c:pt>
                <c:pt idx="1372">
                  <c:v>29.850000143051147</c:v>
                </c:pt>
                <c:pt idx="1373">
                  <c:v>29.870000123977661</c:v>
                </c:pt>
                <c:pt idx="1374">
                  <c:v>29.890000104904175</c:v>
                </c:pt>
                <c:pt idx="1375">
                  <c:v>29.920000076293945</c:v>
                </c:pt>
                <c:pt idx="1376">
                  <c:v>29.940000057220459</c:v>
                </c:pt>
                <c:pt idx="1377">
                  <c:v>29.960000038146973</c:v>
                </c:pt>
                <c:pt idx="1378">
                  <c:v>29.980000019073486</c:v>
                </c:pt>
                <c:pt idx="1379">
                  <c:v>30.010000228881836</c:v>
                </c:pt>
                <c:pt idx="1380">
                  <c:v>30.03000020980835</c:v>
                </c:pt>
                <c:pt idx="1381">
                  <c:v>30.050000190734863</c:v>
                </c:pt>
                <c:pt idx="1382">
                  <c:v>30.080000162124634</c:v>
                </c:pt>
                <c:pt idx="1383">
                  <c:v>30.100000143051147</c:v>
                </c:pt>
                <c:pt idx="1384">
                  <c:v>30.120000123977661</c:v>
                </c:pt>
                <c:pt idx="1385">
                  <c:v>30.150000095367432</c:v>
                </c:pt>
                <c:pt idx="1386">
                  <c:v>30.170000076293945</c:v>
                </c:pt>
                <c:pt idx="1387">
                  <c:v>30.190000057220459</c:v>
                </c:pt>
                <c:pt idx="1388">
                  <c:v>30.210000038146973</c:v>
                </c:pt>
                <c:pt idx="1389">
                  <c:v>30.240000009536743</c:v>
                </c:pt>
                <c:pt idx="1390">
                  <c:v>30.260000228881836</c:v>
                </c:pt>
                <c:pt idx="1391">
                  <c:v>30.28000020980835</c:v>
                </c:pt>
                <c:pt idx="1392">
                  <c:v>30.31000018119812</c:v>
                </c:pt>
                <c:pt idx="1393">
                  <c:v>30.330000162124634</c:v>
                </c:pt>
                <c:pt idx="1394">
                  <c:v>30.350000143051147</c:v>
                </c:pt>
                <c:pt idx="1395">
                  <c:v>30.370000123977661</c:v>
                </c:pt>
                <c:pt idx="1396">
                  <c:v>30.400000095367432</c:v>
                </c:pt>
                <c:pt idx="1397">
                  <c:v>30.420000076293945</c:v>
                </c:pt>
                <c:pt idx="1398">
                  <c:v>30.440000057220459</c:v>
                </c:pt>
                <c:pt idx="1399">
                  <c:v>30.470000028610229</c:v>
                </c:pt>
                <c:pt idx="1400">
                  <c:v>30.490000009536743</c:v>
                </c:pt>
                <c:pt idx="1401">
                  <c:v>30.510000228881836</c:v>
                </c:pt>
                <c:pt idx="1402">
                  <c:v>30.53000020980835</c:v>
                </c:pt>
                <c:pt idx="1403">
                  <c:v>30.56000018119812</c:v>
                </c:pt>
                <c:pt idx="1404">
                  <c:v>30.580000162124634</c:v>
                </c:pt>
                <c:pt idx="1405">
                  <c:v>30.600000143051147</c:v>
                </c:pt>
                <c:pt idx="1406">
                  <c:v>30.630000114440918</c:v>
                </c:pt>
                <c:pt idx="1407">
                  <c:v>30.650000095367432</c:v>
                </c:pt>
                <c:pt idx="1408">
                  <c:v>30.670000076293945</c:v>
                </c:pt>
                <c:pt idx="1409">
                  <c:v>30.690000057220459</c:v>
                </c:pt>
                <c:pt idx="1410">
                  <c:v>30.720000028610229</c:v>
                </c:pt>
                <c:pt idx="1411">
                  <c:v>30.740000009536743</c:v>
                </c:pt>
                <c:pt idx="1412">
                  <c:v>30.760000228881836</c:v>
                </c:pt>
                <c:pt idx="1413">
                  <c:v>30.78000020980835</c:v>
                </c:pt>
                <c:pt idx="1414">
                  <c:v>30.81000018119812</c:v>
                </c:pt>
                <c:pt idx="1415">
                  <c:v>30.830000162124634</c:v>
                </c:pt>
                <c:pt idx="1416">
                  <c:v>30.850000143051147</c:v>
                </c:pt>
                <c:pt idx="1417">
                  <c:v>30.870000123977661</c:v>
                </c:pt>
                <c:pt idx="1418">
                  <c:v>30.900000095367432</c:v>
                </c:pt>
                <c:pt idx="1419">
                  <c:v>30.920000076293945</c:v>
                </c:pt>
                <c:pt idx="1420">
                  <c:v>30.940000057220459</c:v>
                </c:pt>
                <c:pt idx="1421">
                  <c:v>30.970000028610229</c:v>
                </c:pt>
                <c:pt idx="1422">
                  <c:v>30.990000009536743</c:v>
                </c:pt>
                <c:pt idx="1423">
                  <c:v>31.010000228881836</c:v>
                </c:pt>
                <c:pt idx="1424">
                  <c:v>31.040000200271606</c:v>
                </c:pt>
                <c:pt idx="1425">
                  <c:v>31.06000018119812</c:v>
                </c:pt>
                <c:pt idx="1426">
                  <c:v>31.080000162124634</c:v>
                </c:pt>
                <c:pt idx="1427">
                  <c:v>31.100000143051147</c:v>
                </c:pt>
                <c:pt idx="1428">
                  <c:v>31.130000114440918</c:v>
                </c:pt>
                <c:pt idx="1429">
                  <c:v>31.150000095367432</c:v>
                </c:pt>
                <c:pt idx="1430">
                  <c:v>31.170000076293945</c:v>
                </c:pt>
                <c:pt idx="1431">
                  <c:v>31.200000047683716</c:v>
                </c:pt>
                <c:pt idx="1432">
                  <c:v>31.220000028610229</c:v>
                </c:pt>
                <c:pt idx="1433">
                  <c:v>31.240000009536743</c:v>
                </c:pt>
                <c:pt idx="1434">
                  <c:v>31.260000228881836</c:v>
                </c:pt>
                <c:pt idx="1435">
                  <c:v>31.290000200271606</c:v>
                </c:pt>
                <c:pt idx="1436">
                  <c:v>31.31000018119812</c:v>
                </c:pt>
                <c:pt idx="1437">
                  <c:v>31.330000162124634</c:v>
                </c:pt>
                <c:pt idx="1438">
                  <c:v>31.360000133514404</c:v>
                </c:pt>
                <c:pt idx="1439">
                  <c:v>31.380000114440918</c:v>
                </c:pt>
                <c:pt idx="1440">
                  <c:v>31.400000095367432</c:v>
                </c:pt>
                <c:pt idx="1441">
                  <c:v>31.430000066757202</c:v>
                </c:pt>
                <c:pt idx="1442">
                  <c:v>31.450000047683716</c:v>
                </c:pt>
                <c:pt idx="1443">
                  <c:v>31.470000028610229</c:v>
                </c:pt>
                <c:pt idx="1444">
                  <c:v>31.490000009536743</c:v>
                </c:pt>
                <c:pt idx="1445">
                  <c:v>31.520000219345093</c:v>
                </c:pt>
                <c:pt idx="1446">
                  <c:v>31.540000200271606</c:v>
                </c:pt>
                <c:pt idx="1447">
                  <c:v>31.56000018119812</c:v>
                </c:pt>
                <c:pt idx="1448">
                  <c:v>31.590000152587891</c:v>
                </c:pt>
                <c:pt idx="1449">
                  <c:v>31.610000133514404</c:v>
                </c:pt>
                <c:pt idx="1450">
                  <c:v>31.630000114440918</c:v>
                </c:pt>
                <c:pt idx="1451">
                  <c:v>31.650000095367432</c:v>
                </c:pt>
                <c:pt idx="1452">
                  <c:v>31.680000066757202</c:v>
                </c:pt>
                <c:pt idx="1453">
                  <c:v>31.700000047683716</c:v>
                </c:pt>
                <c:pt idx="1454">
                  <c:v>31.720000028610229</c:v>
                </c:pt>
                <c:pt idx="1455">
                  <c:v>31.75</c:v>
                </c:pt>
                <c:pt idx="1456">
                  <c:v>31.770000219345093</c:v>
                </c:pt>
                <c:pt idx="1457">
                  <c:v>31.790000200271606</c:v>
                </c:pt>
                <c:pt idx="1458">
                  <c:v>31.820000171661377</c:v>
                </c:pt>
                <c:pt idx="1459">
                  <c:v>31.840000152587891</c:v>
                </c:pt>
                <c:pt idx="1460">
                  <c:v>31.860000133514404</c:v>
                </c:pt>
                <c:pt idx="1461">
                  <c:v>31.880000114440918</c:v>
                </c:pt>
                <c:pt idx="1462">
                  <c:v>31.910000085830688</c:v>
                </c:pt>
                <c:pt idx="1463">
                  <c:v>31.930000066757202</c:v>
                </c:pt>
                <c:pt idx="1464">
                  <c:v>31.950000047683716</c:v>
                </c:pt>
                <c:pt idx="1465">
                  <c:v>31.980000019073486</c:v>
                </c:pt>
                <c:pt idx="1466">
                  <c:v>32</c:v>
                </c:pt>
                <c:pt idx="1467">
                  <c:v>32.020000219345093</c:v>
                </c:pt>
                <c:pt idx="1468">
                  <c:v>32.040000200271606</c:v>
                </c:pt>
                <c:pt idx="1469">
                  <c:v>32.070000171661377</c:v>
                </c:pt>
                <c:pt idx="1470">
                  <c:v>32.090000152587891</c:v>
                </c:pt>
                <c:pt idx="1471">
                  <c:v>32.110000133514404</c:v>
                </c:pt>
                <c:pt idx="1472">
                  <c:v>32.140000104904175</c:v>
                </c:pt>
                <c:pt idx="1473">
                  <c:v>32.160000085830688</c:v>
                </c:pt>
                <c:pt idx="1474">
                  <c:v>32.180000066757202</c:v>
                </c:pt>
                <c:pt idx="1475">
                  <c:v>32.210000038146973</c:v>
                </c:pt>
                <c:pt idx="1476">
                  <c:v>32.230000019073486</c:v>
                </c:pt>
                <c:pt idx="1477">
                  <c:v>32.25</c:v>
                </c:pt>
                <c:pt idx="1478">
                  <c:v>32.270000219345093</c:v>
                </c:pt>
                <c:pt idx="1479">
                  <c:v>32.300000190734863</c:v>
                </c:pt>
                <c:pt idx="1480">
                  <c:v>32.320000171661377</c:v>
                </c:pt>
                <c:pt idx="1481">
                  <c:v>32.340000152587891</c:v>
                </c:pt>
                <c:pt idx="1482">
                  <c:v>32.370000123977661</c:v>
                </c:pt>
                <c:pt idx="1483">
                  <c:v>32.390000104904175</c:v>
                </c:pt>
                <c:pt idx="1484">
                  <c:v>32.410000085830688</c:v>
                </c:pt>
                <c:pt idx="1485">
                  <c:v>32.430000066757202</c:v>
                </c:pt>
                <c:pt idx="1486">
                  <c:v>32.460000038146973</c:v>
                </c:pt>
                <c:pt idx="1487">
                  <c:v>32.480000019073486</c:v>
                </c:pt>
                <c:pt idx="1488">
                  <c:v>32.5</c:v>
                </c:pt>
                <c:pt idx="1489">
                  <c:v>32.53000020980835</c:v>
                </c:pt>
                <c:pt idx="1490">
                  <c:v>32.550000190734863</c:v>
                </c:pt>
                <c:pt idx="1491">
                  <c:v>32.570000171661377</c:v>
                </c:pt>
                <c:pt idx="1492">
                  <c:v>32.590000152587891</c:v>
                </c:pt>
                <c:pt idx="1493">
                  <c:v>32.620000123977661</c:v>
                </c:pt>
                <c:pt idx="1494">
                  <c:v>32.640000104904175</c:v>
                </c:pt>
                <c:pt idx="1495">
                  <c:v>32.660000085830688</c:v>
                </c:pt>
                <c:pt idx="1496">
                  <c:v>32.680000066757202</c:v>
                </c:pt>
                <c:pt idx="1497">
                  <c:v>32.710000038146973</c:v>
                </c:pt>
                <c:pt idx="1498">
                  <c:v>32.730000019073486</c:v>
                </c:pt>
                <c:pt idx="1499">
                  <c:v>32.75</c:v>
                </c:pt>
                <c:pt idx="1500">
                  <c:v>32.78000020980835</c:v>
                </c:pt>
                <c:pt idx="1501">
                  <c:v>32.800000190734863</c:v>
                </c:pt>
                <c:pt idx="1502">
                  <c:v>32.820000171661377</c:v>
                </c:pt>
                <c:pt idx="1503">
                  <c:v>32.840000152587891</c:v>
                </c:pt>
                <c:pt idx="1504">
                  <c:v>32.870000123977661</c:v>
                </c:pt>
                <c:pt idx="1505">
                  <c:v>32.890000104904175</c:v>
                </c:pt>
                <c:pt idx="1506">
                  <c:v>32.910000085830688</c:v>
                </c:pt>
                <c:pt idx="1507">
                  <c:v>32.930000066757202</c:v>
                </c:pt>
                <c:pt idx="1508">
                  <c:v>32.960000038146973</c:v>
                </c:pt>
                <c:pt idx="1509">
                  <c:v>32.980000019073486</c:v>
                </c:pt>
                <c:pt idx="1510">
                  <c:v>33</c:v>
                </c:pt>
                <c:pt idx="1511">
                  <c:v>33.03000020980835</c:v>
                </c:pt>
                <c:pt idx="1512">
                  <c:v>33.050000190734863</c:v>
                </c:pt>
                <c:pt idx="1513">
                  <c:v>33.070000171661377</c:v>
                </c:pt>
                <c:pt idx="1514">
                  <c:v>33.100000143051147</c:v>
                </c:pt>
                <c:pt idx="1515">
                  <c:v>33.120000123977661</c:v>
                </c:pt>
                <c:pt idx="1516">
                  <c:v>33.140000104904175</c:v>
                </c:pt>
                <c:pt idx="1517">
                  <c:v>33.160000085830688</c:v>
                </c:pt>
                <c:pt idx="1518">
                  <c:v>33.190000057220459</c:v>
                </c:pt>
                <c:pt idx="1519">
                  <c:v>33.210000038146973</c:v>
                </c:pt>
                <c:pt idx="1520">
                  <c:v>33.230000019073486</c:v>
                </c:pt>
                <c:pt idx="1521">
                  <c:v>33.260000228881836</c:v>
                </c:pt>
                <c:pt idx="1522">
                  <c:v>33.28000020980835</c:v>
                </c:pt>
                <c:pt idx="1523">
                  <c:v>33.300000190734863</c:v>
                </c:pt>
                <c:pt idx="1524">
                  <c:v>33.320000171661377</c:v>
                </c:pt>
                <c:pt idx="1525">
                  <c:v>33.350000143051147</c:v>
                </c:pt>
                <c:pt idx="1526">
                  <c:v>33.370000123977661</c:v>
                </c:pt>
                <c:pt idx="1527">
                  <c:v>33.390000104904175</c:v>
                </c:pt>
                <c:pt idx="1528">
                  <c:v>33.420000076293945</c:v>
                </c:pt>
                <c:pt idx="1529">
                  <c:v>33.440000057220459</c:v>
                </c:pt>
                <c:pt idx="1530">
                  <c:v>33.460000038146973</c:v>
                </c:pt>
                <c:pt idx="1531">
                  <c:v>33.490000009536743</c:v>
                </c:pt>
                <c:pt idx="1532">
                  <c:v>33.510000228881836</c:v>
                </c:pt>
                <c:pt idx="1533">
                  <c:v>33.53000020980835</c:v>
                </c:pt>
                <c:pt idx="1534">
                  <c:v>33.550000190734863</c:v>
                </c:pt>
                <c:pt idx="1535">
                  <c:v>33.580000162124634</c:v>
                </c:pt>
                <c:pt idx="1536">
                  <c:v>33.600000143051147</c:v>
                </c:pt>
                <c:pt idx="1537">
                  <c:v>33.620000123977661</c:v>
                </c:pt>
                <c:pt idx="1538">
                  <c:v>33.650000095367432</c:v>
                </c:pt>
                <c:pt idx="1539">
                  <c:v>33.670000076293945</c:v>
                </c:pt>
                <c:pt idx="1540">
                  <c:v>33.690000057220459</c:v>
                </c:pt>
                <c:pt idx="1541">
                  <c:v>33.710000038146973</c:v>
                </c:pt>
                <c:pt idx="1542">
                  <c:v>33.740000009536743</c:v>
                </c:pt>
                <c:pt idx="1543">
                  <c:v>33.760000228881836</c:v>
                </c:pt>
                <c:pt idx="1544">
                  <c:v>33.78000020980835</c:v>
                </c:pt>
                <c:pt idx="1545">
                  <c:v>33.81000018119812</c:v>
                </c:pt>
                <c:pt idx="1546">
                  <c:v>33.830000162124634</c:v>
                </c:pt>
                <c:pt idx="1547">
                  <c:v>33.850000143051147</c:v>
                </c:pt>
                <c:pt idx="1548">
                  <c:v>33.880000114440918</c:v>
                </c:pt>
                <c:pt idx="1549">
                  <c:v>33.900000095367432</c:v>
                </c:pt>
                <c:pt idx="1550">
                  <c:v>33.920000076293945</c:v>
                </c:pt>
                <c:pt idx="1551">
                  <c:v>33.940000057220459</c:v>
                </c:pt>
                <c:pt idx="1552">
                  <c:v>33.970000028610229</c:v>
                </c:pt>
                <c:pt idx="1553">
                  <c:v>33.990000009536743</c:v>
                </c:pt>
                <c:pt idx="1554">
                  <c:v>34.010000228881836</c:v>
                </c:pt>
                <c:pt idx="1555">
                  <c:v>34.040000200271606</c:v>
                </c:pt>
                <c:pt idx="1556">
                  <c:v>34.06000018119812</c:v>
                </c:pt>
                <c:pt idx="1557">
                  <c:v>34.080000162124634</c:v>
                </c:pt>
                <c:pt idx="1558">
                  <c:v>34.100000143051147</c:v>
                </c:pt>
                <c:pt idx="1559">
                  <c:v>34.130000114440918</c:v>
                </c:pt>
                <c:pt idx="1560">
                  <c:v>34.150000095367432</c:v>
                </c:pt>
                <c:pt idx="1561">
                  <c:v>34.170000076293945</c:v>
                </c:pt>
                <c:pt idx="1562">
                  <c:v>34.200000047683716</c:v>
                </c:pt>
                <c:pt idx="1563">
                  <c:v>34.220000028610229</c:v>
                </c:pt>
                <c:pt idx="1564">
                  <c:v>34.240000009536743</c:v>
                </c:pt>
                <c:pt idx="1565">
                  <c:v>34.270000219345093</c:v>
                </c:pt>
                <c:pt idx="1566">
                  <c:v>34.290000200271606</c:v>
                </c:pt>
                <c:pt idx="1567">
                  <c:v>34.31000018119812</c:v>
                </c:pt>
                <c:pt idx="1568">
                  <c:v>34.330000162124634</c:v>
                </c:pt>
                <c:pt idx="1569">
                  <c:v>34.360000133514404</c:v>
                </c:pt>
                <c:pt idx="1570">
                  <c:v>34.380000114440918</c:v>
                </c:pt>
                <c:pt idx="1571">
                  <c:v>34.400000095367432</c:v>
                </c:pt>
                <c:pt idx="1572">
                  <c:v>34.430000066757202</c:v>
                </c:pt>
                <c:pt idx="1573">
                  <c:v>34.450000047683716</c:v>
                </c:pt>
                <c:pt idx="1574">
                  <c:v>34.470000028610229</c:v>
                </c:pt>
                <c:pt idx="1575">
                  <c:v>34.490000009536743</c:v>
                </c:pt>
                <c:pt idx="1576">
                  <c:v>34.520000219345093</c:v>
                </c:pt>
                <c:pt idx="1577">
                  <c:v>34.540000200271606</c:v>
                </c:pt>
                <c:pt idx="1578">
                  <c:v>34.56000018119812</c:v>
                </c:pt>
                <c:pt idx="1579">
                  <c:v>34.590000152587891</c:v>
                </c:pt>
                <c:pt idx="1580">
                  <c:v>34.610000133514404</c:v>
                </c:pt>
                <c:pt idx="1581">
                  <c:v>35.600000143051147</c:v>
                </c:pt>
                <c:pt idx="1582">
                  <c:v>35.600000143051147</c:v>
                </c:pt>
                <c:pt idx="1583">
                  <c:v>35.600000143051147</c:v>
                </c:pt>
                <c:pt idx="1584">
                  <c:v>35.600000143051147</c:v>
                </c:pt>
                <c:pt idx="1585">
                  <c:v>35.600000143051147</c:v>
                </c:pt>
                <c:pt idx="1586">
                  <c:v>35.600000143051147</c:v>
                </c:pt>
                <c:pt idx="1587">
                  <c:v>35.600000143051147</c:v>
                </c:pt>
                <c:pt idx="1588">
                  <c:v>35.600000143051147</c:v>
                </c:pt>
                <c:pt idx="1589">
                  <c:v>35.600000143051147</c:v>
                </c:pt>
                <c:pt idx="1590">
                  <c:v>35.600000143051147</c:v>
                </c:pt>
                <c:pt idx="1591">
                  <c:v>35.600000143051147</c:v>
                </c:pt>
                <c:pt idx="1592">
                  <c:v>35.600000143051147</c:v>
                </c:pt>
                <c:pt idx="1593">
                  <c:v>35.600000143051147</c:v>
                </c:pt>
                <c:pt idx="1594">
                  <c:v>35.600000143051147</c:v>
                </c:pt>
                <c:pt idx="1595">
                  <c:v>35.600000143051147</c:v>
                </c:pt>
                <c:pt idx="1596">
                  <c:v>35.600000143051147</c:v>
                </c:pt>
                <c:pt idx="1597">
                  <c:v>35.600000143051147</c:v>
                </c:pt>
                <c:pt idx="1598">
                  <c:v>35.600000143051147</c:v>
                </c:pt>
                <c:pt idx="1599">
                  <c:v>35.600000143051147</c:v>
                </c:pt>
                <c:pt idx="1600">
                  <c:v>35.600000143051147</c:v>
                </c:pt>
                <c:pt idx="1601">
                  <c:v>35.600000143051147</c:v>
                </c:pt>
                <c:pt idx="1602">
                  <c:v>35.600000143051147</c:v>
                </c:pt>
                <c:pt idx="1603">
                  <c:v>35.600000143051147</c:v>
                </c:pt>
                <c:pt idx="1604">
                  <c:v>35.600000143051147</c:v>
                </c:pt>
                <c:pt idx="1605">
                  <c:v>35.600000143051147</c:v>
                </c:pt>
                <c:pt idx="1606">
                  <c:v>35.600000143051147</c:v>
                </c:pt>
                <c:pt idx="1607">
                  <c:v>35.610000133514404</c:v>
                </c:pt>
                <c:pt idx="1608">
                  <c:v>35.610000133514404</c:v>
                </c:pt>
                <c:pt idx="1609">
                  <c:v>35.610000133514404</c:v>
                </c:pt>
                <c:pt idx="1610">
                  <c:v>35.610000133514404</c:v>
                </c:pt>
                <c:pt idx="1611">
                  <c:v>35.610000133514404</c:v>
                </c:pt>
                <c:pt idx="1612">
                  <c:v>35.610000133514404</c:v>
                </c:pt>
                <c:pt idx="1613">
                  <c:v>35.610000133514404</c:v>
                </c:pt>
                <c:pt idx="1614">
                  <c:v>35.610000133514404</c:v>
                </c:pt>
                <c:pt idx="1615">
                  <c:v>35.610000133514404</c:v>
                </c:pt>
                <c:pt idx="1616">
                  <c:v>35.610000133514404</c:v>
                </c:pt>
                <c:pt idx="1617">
                  <c:v>35.610000133514404</c:v>
                </c:pt>
                <c:pt idx="1618">
                  <c:v>35.610000133514404</c:v>
                </c:pt>
                <c:pt idx="1619">
                  <c:v>35.610000133514404</c:v>
                </c:pt>
                <c:pt idx="1620">
                  <c:v>35.610000133514404</c:v>
                </c:pt>
                <c:pt idx="1621">
                  <c:v>35.610000133514404</c:v>
                </c:pt>
                <c:pt idx="1622">
                  <c:v>35.610000133514404</c:v>
                </c:pt>
                <c:pt idx="1623">
                  <c:v>35.610000133514404</c:v>
                </c:pt>
                <c:pt idx="1624">
                  <c:v>35.610000133514404</c:v>
                </c:pt>
                <c:pt idx="1625">
                  <c:v>35.640000104904175</c:v>
                </c:pt>
                <c:pt idx="1626">
                  <c:v>35.660000085830688</c:v>
                </c:pt>
                <c:pt idx="1627">
                  <c:v>35.680000066757202</c:v>
                </c:pt>
                <c:pt idx="1628">
                  <c:v>35.710000038146973</c:v>
                </c:pt>
                <c:pt idx="1629">
                  <c:v>35.730000019073486</c:v>
                </c:pt>
                <c:pt idx="1630">
                  <c:v>35.75</c:v>
                </c:pt>
                <c:pt idx="1631">
                  <c:v>35.770000219345093</c:v>
                </c:pt>
                <c:pt idx="1632">
                  <c:v>35.800000190734863</c:v>
                </c:pt>
                <c:pt idx="1633">
                  <c:v>35.820000171661377</c:v>
                </c:pt>
                <c:pt idx="1634">
                  <c:v>35.840000152587891</c:v>
                </c:pt>
                <c:pt idx="1635">
                  <c:v>35.870000123977661</c:v>
                </c:pt>
                <c:pt idx="1636">
                  <c:v>35.890000104904175</c:v>
                </c:pt>
                <c:pt idx="1637">
                  <c:v>35.910000085830688</c:v>
                </c:pt>
                <c:pt idx="1638">
                  <c:v>35.930000066757202</c:v>
                </c:pt>
                <c:pt idx="1639">
                  <c:v>35.960000038146973</c:v>
                </c:pt>
                <c:pt idx="1640">
                  <c:v>35.980000019073486</c:v>
                </c:pt>
                <c:pt idx="1641">
                  <c:v>36</c:v>
                </c:pt>
                <c:pt idx="1642">
                  <c:v>36.03000020980835</c:v>
                </c:pt>
                <c:pt idx="1643">
                  <c:v>36.050000190734863</c:v>
                </c:pt>
                <c:pt idx="1644">
                  <c:v>36.070000171661377</c:v>
                </c:pt>
                <c:pt idx="1645">
                  <c:v>36.100000143051147</c:v>
                </c:pt>
                <c:pt idx="1646">
                  <c:v>36.120000123977661</c:v>
                </c:pt>
                <c:pt idx="1647">
                  <c:v>36.140000104904175</c:v>
                </c:pt>
                <c:pt idx="1648">
                  <c:v>36.160000085830688</c:v>
                </c:pt>
                <c:pt idx="1649">
                  <c:v>36.190000057220459</c:v>
                </c:pt>
                <c:pt idx="1650">
                  <c:v>36.210000038146973</c:v>
                </c:pt>
                <c:pt idx="1651">
                  <c:v>36.230000019073486</c:v>
                </c:pt>
                <c:pt idx="1652">
                  <c:v>36.260000228881836</c:v>
                </c:pt>
                <c:pt idx="1653">
                  <c:v>36.28000020980835</c:v>
                </c:pt>
                <c:pt idx="1654">
                  <c:v>36.300000190734863</c:v>
                </c:pt>
                <c:pt idx="1655">
                  <c:v>36.320000171661377</c:v>
                </c:pt>
                <c:pt idx="1656">
                  <c:v>36.350000143051147</c:v>
                </c:pt>
                <c:pt idx="1657">
                  <c:v>36.370000123977661</c:v>
                </c:pt>
                <c:pt idx="1658">
                  <c:v>36.390000104904175</c:v>
                </c:pt>
                <c:pt idx="1659">
                  <c:v>36.420000076293945</c:v>
                </c:pt>
                <c:pt idx="1660">
                  <c:v>36.440000057220459</c:v>
                </c:pt>
                <c:pt idx="1661">
                  <c:v>36.460000038146973</c:v>
                </c:pt>
                <c:pt idx="1662">
                  <c:v>36.490000009536743</c:v>
                </c:pt>
                <c:pt idx="1663">
                  <c:v>36.510000228881836</c:v>
                </c:pt>
                <c:pt idx="1664">
                  <c:v>36.53000020980835</c:v>
                </c:pt>
                <c:pt idx="1665">
                  <c:v>36.550000190734863</c:v>
                </c:pt>
                <c:pt idx="1666">
                  <c:v>36.580000162124634</c:v>
                </c:pt>
                <c:pt idx="1667">
                  <c:v>36.600000143051147</c:v>
                </c:pt>
                <c:pt idx="1668">
                  <c:v>36.620000123977661</c:v>
                </c:pt>
                <c:pt idx="1669">
                  <c:v>36.650000095367432</c:v>
                </c:pt>
                <c:pt idx="1670">
                  <c:v>36.670000076293945</c:v>
                </c:pt>
                <c:pt idx="1671">
                  <c:v>36.690000057220459</c:v>
                </c:pt>
                <c:pt idx="1672">
                  <c:v>36.710000038146973</c:v>
                </c:pt>
                <c:pt idx="1673">
                  <c:v>36.740000009536743</c:v>
                </c:pt>
                <c:pt idx="1674">
                  <c:v>36.760000228881836</c:v>
                </c:pt>
                <c:pt idx="1675">
                  <c:v>36.78000020980835</c:v>
                </c:pt>
                <c:pt idx="1676">
                  <c:v>36.800000190734863</c:v>
                </c:pt>
                <c:pt idx="1677">
                  <c:v>36.830000162124634</c:v>
                </c:pt>
                <c:pt idx="1678">
                  <c:v>36.850000143051147</c:v>
                </c:pt>
                <c:pt idx="1679">
                  <c:v>36.870000123977661</c:v>
                </c:pt>
                <c:pt idx="1680">
                  <c:v>36.900000095367432</c:v>
                </c:pt>
                <c:pt idx="1681">
                  <c:v>36.920000076293945</c:v>
                </c:pt>
                <c:pt idx="1682">
                  <c:v>36.940000057220459</c:v>
                </c:pt>
                <c:pt idx="1683">
                  <c:v>36.960000038146973</c:v>
                </c:pt>
                <c:pt idx="1684">
                  <c:v>36.990000009536743</c:v>
                </c:pt>
                <c:pt idx="1685">
                  <c:v>37.010000228881836</c:v>
                </c:pt>
                <c:pt idx="1686">
                  <c:v>37.03000020980835</c:v>
                </c:pt>
                <c:pt idx="1687">
                  <c:v>37.050000190734863</c:v>
                </c:pt>
                <c:pt idx="1688">
                  <c:v>37.080000162124634</c:v>
                </c:pt>
                <c:pt idx="1689">
                  <c:v>37.100000143051147</c:v>
                </c:pt>
                <c:pt idx="1690">
                  <c:v>37.120000123977661</c:v>
                </c:pt>
                <c:pt idx="1691">
                  <c:v>37.150000095367432</c:v>
                </c:pt>
                <c:pt idx="1692">
                  <c:v>37.170000076293945</c:v>
                </c:pt>
                <c:pt idx="1693">
                  <c:v>37.190000057220459</c:v>
                </c:pt>
                <c:pt idx="1694">
                  <c:v>37.210000038146973</c:v>
                </c:pt>
                <c:pt idx="1695">
                  <c:v>37.240000009536743</c:v>
                </c:pt>
                <c:pt idx="1696">
                  <c:v>37.260000228881836</c:v>
                </c:pt>
                <c:pt idx="1697">
                  <c:v>37.28000020980835</c:v>
                </c:pt>
                <c:pt idx="1698">
                  <c:v>37.31000018119812</c:v>
                </c:pt>
                <c:pt idx="1699">
                  <c:v>37.330000162124634</c:v>
                </c:pt>
                <c:pt idx="1700">
                  <c:v>37.350000143051147</c:v>
                </c:pt>
                <c:pt idx="1701">
                  <c:v>37.380000114440918</c:v>
                </c:pt>
                <c:pt idx="1702">
                  <c:v>37.400000095367432</c:v>
                </c:pt>
                <c:pt idx="1703">
                  <c:v>37.420000076293945</c:v>
                </c:pt>
                <c:pt idx="1704">
                  <c:v>37.440000057220459</c:v>
                </c:pt>
                <c:pt idx="1705">
                  <c:v>37.470000028610229</c:v>
                </c:pt>
                <c:pt idx="1706">
                  <c:v>37.490000009536743</c:v>
                </c:pt>
                <c:pt idx="1707">
                  <c:v>37.510000228881836</c:v>
                </c:pt>
                <c:pt idx="1708">
                  <c:v>37.540000200271606</c:v>
                </c:pt>
                <c:pt idx="1709">
                  <c:v>37.56000018119812</c:v>
                </c:pt>
                <c:pt idx="1710">
                  <c:v>37.580000162124634</c:v>
                </c:pt>
                <c:pt idx="1711">
                  <c:v>37.600000143051147</c:v>
                </c:pt>
                <c:pt idx="1712">
                  <c:v>37.630000114440918</c:v>
                </c:pt>
                <c:pt idx="1713">
                  <c:v>37.650000095367432</c:v>
                </c:pt>
                <c:pt idx="1714">
                  <c:v>37.670000076293945</c:v>
                </c:pt>
                <c:pt idx="1715">
                  <c:v>37.700000047683716</c:v>
                </c:pt>
                <c:pt idx="1716">
                  <c:v>37.720000028610229</c:v>
                </c:pt>
                <c:pt idx="1717">
                  <c:v>37.740000009536743</c:v>
                </c:pt>
                <c:pt idx="1718">
                  <c:v>37.770000219345093</c:v>
                </c:pt>
                <c:pt idx="1719">
                  <c:v>37.790000200271606</c:v>
                </c:pt>
                <c:pt idx="1720">
                  <c:v>37.81000018119812</c:v>
                </c:pt>
                <c:pt idx="1721">
                  <c:v>37.830000162124634</c:v>
                </c:pt>
                <c:pt idx="1722">
                  <c:v>37.860000133514404</c:v>
                </c:pt>
                <c:pt idx="1723">
                  <c:v>37.880000114440918</c:v>
                </c:pt>
                <c:pt idx="1724">
                  <c:v>37.900000095367432</c:v>
                </c:pt>
                <c:pt idx="1725">
                  <c:v>37.930000066757202</c:v>
                </c:pt>
                <c:pt idx="1726">
                  <c:v>37.950000047683716</c:v>
                </c:pt>
                <c:pt idx="1727">
                  <c:v>37.970000028610229</c:v>
                </c:pt>
                <c:pt idx="1728">
                  <c:v>37.990000009536743</c:v>
                </c:pt>
                <c:pt idx="1729">
                  <c:v>38.020000219345093</c:v>
                </c:pt>
                <c:pt idx="1730">
                  <c:v>38.040000200271606</c:v>
                </c:pt>
                <c:pt idx="1731">
                  <c:v>38.06000018119812</c:v>
                </c:pt>
                <c:pt idx="1732">
                  <c:v>38.090000152587891</c:v>
                </c:pt>
                <c:pt idx="1733">
                  <c:v>38.110000133514404</c:v>
                </c:pt>
                <c:pt idx="1734">
                  <c:v>38.130000114440918</c:v>
                </c:pt>
                <c:pt idx="1735">
                  <c:v>38.160000085830688</c:v>
                </c:pt>
                <c:pt idx="1736">
                  <c:v>38.180000066757202</c:v>
                </c:pt>
                <c:pt idx="1737">
                  <c:v>38.200000047683716</c:v>
                </c:pt>
                <c:pt idx="1738">
                  <c:v>38.220000028610229</c:v>
                </c:pt>
                <c:pt idx="1739">
                  <c:v>38.25</c:v>
                </c:pt>
                <c:pt idx="1740">
                  <c:v>38.270000219345093</c:v>
                </c:pt>
                <c:pt idx="1741">
                  <c:v>38.290000200271606</c:v>
                </c:pt>
                <c:pt idx="1742">
                  <c:v>38.320000171661377</c:v>
                </c:pt>
                <c:pt idx="1743">
                  <c:v>38.340000152587891</c:v>
                </c:pt>
                <c:pt idx="1744">
                  <c:v>38.360000133514404</c:v>
                </c:pt>
                <c:pt idx="1745">
                  <c:v>38.380000114440918</c:v>
                </c:pt>
                <c:pt idx="1746">
                  <c:v>38.410000085830688</c:v>
                </c:pt>
                <c:pt idx="1747">
                  <c:v>38.430000066757202</c:v>
                </c:pt>
                <c:pt idx="1748">
                  <c:v>38.450000047683716</c:v>
                </c:pt>
                <c:pt idx="1749">
                  <c:v>38.480000019073486</c:v>
                </c:pt>
                <c:pt idx="1750">
                  <c:v>38.5</c:v>
                </c:pt>
                <c:pt idx="1751">
                  <c:v>38.520000219345093</c:v>
                </c:pt>
                <c:pt idx="1752">
                  <c:v>38.550000190734863</c:v>
                </c:pt>
                <c:pt idx="1753">
                  <c:v>38.570000171661377</c:v>
                </c:pt>
                <c:pt idx="1754">
                  <c:v>38.590000152587891</c:v>
                </c:pt>
                <c:pt idx="1755">
                  <c:v>38.610000133514404</c:v>
                </c:pt>
                <c:pt idx="1756">
                  <c:v>38.640000104904175</c:v>
                </c:pt>
                <c:pt idx="1757">
                  <c:v>38.660000085830688</c:v>
                </c:pt>
                <c:pt idx="1758">
                  <c:v>38.680000066757202</c:v>
                </c:pt>
                <c:pt idx="1759">
                  <c:v>38.710000038146973</c:v>
                </c:pt>
                <c:pt idx="1760">
                  <c:v>38.730000019073486</c:v>
                </c:pt>
                <c:pt idx="1761">
                  <c:v>38.75</c:v>
                </c:pt>
                <c:pt idx="1762">
                  <c:v>38.770000219345093</c:v>
                </c:pt>
                <c:pt idx="1763">
                  <c:v>38.800000190734863</c:v>
                </c:pt>
                <c:pt idx="1764">
                  <c:v>38.820000171661377</c:v>
                </c:pt>
                <c:pt idx="1765">
                  <c:v>38.840000152587891</c:v>
                </c:pt>
                <c:pt idx="1766">
                  <c:v>38.860000133514404</c:v>
                </c:pt>
                <c:pt idx="1767">
                  <c:v>38.890000104904175</c:v>
                </c:pt>
                <c:pt idx="1768">
                  <c:v>38.910000085830688</c:v>
                </c:pt>
                <c:pt idx="1769">
                  <c:v>38.930000066757202</c:v>
                </c:pt>
                <c:pt idx="1770">
                  <c:v>38.960000038146973</c:v>
                </c:pt>
                <c:pt idx="1771">
                  <c:v>38.980000019073486</c:v>
                </c:pt>
                <c:pt idx="1772">
                  <c:v>39</c:v>
                </c:pt>
                <c:pt idx="1773">
                  <c:v>39.020000219345093</c:v>
                </c:pt>
                <c:pt idx="1774">
                  <c:v>39.050000190734863</c:v>
                </c:pt>
                <c:pt idx="1775">
                  <c:v>39.070000171661377</c:v>
                </c:pt>
                <c:pt idx="1776">
                  <c:v>39.090000152587891</c:v>
                </c:pt>
                <c:pt idx="1777">
                  <c:v>39.110000133514404</c:v>
                </c:pt>
                <c:pt idx="1778">
                  <c:v>39.140000104904175</c:v>
                </c:pt>
                <c:pt idx="1779">
                  <c:v>39.160000085830688</c:v>
                </c:pt>
                <c:pt idx="1780">
                  <c:v>39.180000066757202</c:v>
                </c:pt>
                <c:pt idx="1781">
                  <c:v>39.210000038146973</c:v>
                </c:pt>
                <c:pt idx="1782">
                  <c:v>39.230000019073486</c:v>
                </c:pt>
                <c:pt idx="1783">
                  <c:v>39.25</c:v>
                </c:pt>
                <c:pt idx="1784">
                  <c:v>39.270000219345093</c:v>
                </c:pt>
                <c:pt idx="1785">
                  <c:v>39.300000190734863</c:v>
                </c:pt>
                <c:pt idx="1786">
                  <c:v>39.320000171661377</c:v>
                </c:pt>
                <c:pt idx="1787">
                  <c:v>39.340000152587891</c:v>
                </c:pt>
                <c:pt idx="1788">
                  <c:v>39.370000123977661</c:v>
                </c:pt>
                <c:pt idx="1789">
                  <c:v>39.390000104904175</c:v>
                </c:pt>
                <c:pt idx="1790">
                  <c:v>39.410000085830688</c:v>
                </c:pt>
                <c:pt idx="1791">
                  <c:v>39.440000057220459</c:v>
                </c:pt>
                <c:pt idx="1792">
                  <c:v>39.460000038146973</c:v>
                </c:pt>
                <c:pt idx="1793">
                  <c:v>39.480000019073486</c:v>
                </c:pt>
                <c:pt idx="1794">
                  <c:v>39.5</c:v>
                </c:pt>
                <c:pt idx="1795">
                  <c:v>39.53000020980835</c:v>
                </c:pt>
                <c:pt idx="1796">
                  <c:v>39.550000190734863</c:v>
                </c:pt>
                <c:pt idx="1797">
                  <c:v>39.570000171661377</c:v>
                </c:pt>
                <c:pt idx="1798">
                  <c:v>39.600000143051147</c:v>
                </c:pt>
                <c:pt idx="1799">
                  <c:v>39.620000123977661</c:v>
                </c:pt>
                <c:pt idx="1800">
                  <c:v>39.640000104904175</c:v>
                </c:pt>
                <c:pt idx="1801">
                  <c:v>39.660000085830688</c:v>
                </c:pt>
                <c:pt idx="1802">
                  <c:v>39.690000057220459</c:v>
                </c:pt>
                <c:pt idx="1803">
                  <c:v>39.710000038146973</c:v>
                </c:pt>
                <c:pt idx="1804">
                  <c:v>39.730000019073486</c:v>
                </c:pt>
                <c:pt idx="1805">
                  <c:v>39.760000228881836</c:v>
                </c:pt>
                <c:pt idx="1806">
                  <c:v>39.78000020980835</c:v>
                </c:pt>
                <c:pt idx="1807">
                  <c:v>39.800000190734863</c:v>
                </c:pt>
                <c:pt idx="1808">
                  <c:v>39.830000162124634</c:v>
                </c:pt>
                <c:pt idx="1809">
                  <c:v>39.850000143051147</c:v>
                </c:pt>
                <c:pt idx="1810">
                  <c:v>39.870000123977661</c:v>
                </c:pt>
                <c:pt idx="1811">
                  <c:v>39.890000104904175</c:v>
                </c:pt>
                <c:pt idx="1812">
                  <c:v>39.920000076293945</c:v>
                </c:pt>
                <c:pt idx="1813">
                  <c:v>39.940000057220459</c:v>
                </c:pt>
                <c:pt idx="1814">
                  <c:v>39.960000038146973</c:v>
                </c:pt>
                <c:pt idx="1815">
                  <c:v>39.990000009536743</c:v>
                </c:pt>
                <c:pt idx="1816">
                  <c:v>40.010000228881836</c:v>
                </c:pt>
                <c:pt idx="1817">
                  <c:v>40.03000020980835</c:v>
                </c:pt>
                <c:pt idx="1818">
                  <c:v>40.050000190734863</c:v>
                </c:pt>
                <c:pt idx="1819">
                  <c:v>40.080000162124634</c:v>
                </c:pt>
                <c:pt idx="1820">
                  <c:v>40.100000143051147</c:v>
                </c:pt>
                <c:pt idx="1821">
                  <c:v>40.120000123977661</c:v>
                </c:pt>
                <c:pt idx="1822">
                  <c:v>40.150000095367432</c:v>
                </c:pt>
                <c:pt idx="1823">
                  <c:v>40.170000076293945</c:v>
                </c:pt>
                <c:pt idx="1824">
                  <c:v>40.190000057220459</c:v>
                </c:pt>
                <c:pt idx="1825">
                  <c:v>40.220000028610229</c:v>
                </c:pt>
                <c:pt idx="1826">
                  <c:v>40.240000009536743</c:v>
                </c:pt>
                <c:pt idx="1827">
                  <c:v>40.260000228881836</c:v>
                </c:pt>
                <c:pt idx="1828">
                  <c:v>40.28000020980835</c:v>
                </c:pt>
                <c:pt idx="1829">
                  <c:v>40.31000018119812</c:v>
                </c:pt>
                <c:pt idx="1830">
                  <c:v>40.330000162124634</c:v>
                </c:pt>
                <c:pt idx="1831">
                  <c:v>40.350000143051147</c:v>
                </c:pt>
                <c:pt idx="1832">
                  <c:v>40.380000114440918</c:v>
                </c:pt>
                <c:pt idx="1833">
                  <c:v>40.400000095367432</c:v>
                </c:pt>
                <c:pt idx="1834">
                  <c:v>40.420000076293945</c:v>
                </c:pt>
                <c:pt idx="1835">
                  <c:v>40.440000057220459</c:v>
                </c:pt>
                <c:pt idx="1836">
                  <c:v>40.470000028610229</c:v>
                </c:pt>
                <c:pt idx="1837">
                  <c:v>40.490000009536743</c:v>
                </c:pt>
                <c:pt idx="1838">
                  <c:v>40.510000228881836</c:v>
                </c:pt>
                <c:pt idx="1839">
                  <c:v>40.540000200271606</c:v>
                </c:pt>
                <c:pt idx="1840">
                  <c:v>40.56000018119812</c:v>
                </c:pt>
                <c:pt idx="1841">
                  <c:v>40.580000162124634</c:v>
                </c:pt>
                <c:pt idx="1842">
                  <c:v>40.610000133514404</c:v>
                </c:pt>
                <c:pt idx="1843">
                  <c:v>41.210000038146973</c:v>
                </c:pt>
                <c:pt idx="1844">
                  <c:v>41.210000038146973</c:v>
                </c:pt>
                <c:pt idx="1845">
                  <c:v>41.210000038146973</c:v>
                </c:pt>
                <c:pt idx="1846">
                  <c:v>41.210000038146973</c:v>
                </c:pt>
                <c:pt idx="1847">
                  <c:v>41.220000028610229</c:v>
                </c:pt>
                <c:pt idx="1848">
                  <c:v>41.220000028610229</c:v>
                </c:pt>
                <c:pt idx="1849">
                  <c:v>41.220000028610229</c:v>
                </c:pt>
                <c:pt idx="1850">
                  <c:v>41.220000028610229</c:v>
                </c:pt>
                <c:pt idx="1851">
                  <c:v>41.220000028610229</c:v>
                </c:pt>
                <c:pt idx="1852">
                  <c:v>41.220000028610229</c:v>
                </c:pt>
                <c:pt idx="1853">
                  <c:v>41.220000028610229</c:v>
                </c:pt>
                <c:pt idx="1854">
                  <c:v>41.220000028610229</c:v>
                </c:pt>
                <c:pt idx="1855">
                  <c:v>41.220000028610229</c:v>
                </c:pt>
                <c:pt idx="1856">
                  <c:v>41.220000028610229</c:v>
                </c:pt>
                <c:pt idx="1857">
                  <c:v>41.220000028610229</c:v>
                </c:pt>
                <c:pt idx="1858">
                  <c:v>41.220000028610229</c:v>
                </c:pt>
                <c:pt idx="1859">
                  <c:v>41.220000028610229</c:v>
                </c:pt>
                <c:pt idx="1860">
                  <c:v>41.220000028610229</c:v>
                </c:pt>
                <c:pt idx="1861">
                  <c:v>41.220000028610229</c:v>
                </c:pt>
                <c:pt idx="1862">
                  <c:v>41.220000028610229</c:v>
                </c:pt>
                <c:pt idx="1863">
                  <c:v>41.220000028610229</c:v>
                </c:pt>
                <c:pt idx="1864">
                  <c:v>41.220000028610229</c:v>
                </c:pt>
                <c:pt idx="1865">
                  <c:v>41.220000028610229</c:v>
                </c:pt>
                <c:pt idx="1866">
                  <c:v>41.220000028610229</c:v>
                </c:pt>
                <c:pt idx="1867">
                  <c:v>41.220000028610229</c:v>
                </c:pt>
                <c:pt idx="1868">
                  <c:v>41.220000028610229</c:v>
                </c:pt>
                <c:pt idx="1869">
                  <c:v>41.220000028610229</c:v>
                </c:pt>
                <c:pt idx="1870">
                  <c:v>41.240000009536743</c:v>
                </c:pt>
                <c:pt idx="1871">
                  <c:v>41.270000219345093</c:v>
                </c:pt>
                <c:pt idx="1872">
                  <c:v>41.290000200271606</c:v>
                </c:pt>
                <c:pt idx="1873">
                  <c:v>41.31000018119812</c:v>
                </c:pt>
                <c:pt idx="1874">
                  <c:v>41.330000162124634</c:v>
                </c:pt>
                <c:pt idx="1875">
                  <c:v>41.360000133514404</c:v>
                </c:pt>
                <c:pt idx="1876">
                  <c:v>41.380000114440918</c:v>
                </c:pt>
                <c:pt idx="1877">
                  <c:v>41.400000095367432</c:v>
                </c:pt>
                <c:pt idx="1878">
                  <c:v>41.430000066757202</c:v>
                </c:pt>
                <c:pt idx="1879">
                  <c:v>41.450000047683716</c:v>
                </c:pt>
                <c:pt idx="1880">
                  <c:v>41.470000028610229</c:v>
                </c:pt>
                <c:pt idx="1881">
                  <c:v>41.490000009536743</c:v>
                </c:pt>
                <c:pt idx="1882">
                  <c:v>41.520000219345093</c:v>
                </c:pt>
                <c:pt idx="1883">
                  <c:v>41.540000200271606</c:v>
                </c:pt>
                <c:pt idx="1884">
                  <c:v>41.56000018119812</c:v>
                </c:pt>
                <c:pt idx="1885">
                  <c:v>41.590000152587891</c:v>
                </c:pt>
                <c:pt idx="1886">
                  <c:v>41.610000133514404</c:v>
                </c:pt>
                <c:pt idx="1887">
                  <c:v>41.630000114440918</c:v>
                </c:pt>
                <c:pt idx="1888">
                  <c:v>41.660000085830688</c:v>
                </c:pt>
                <c:pt idx="1889">
                  <c:v>41.680000066757202</c:v>
                </c:pt>
                <c:pt idx="1890">
                  <c:v>41.700000047683716</c:v>
                </c:pt>
                <c:pt idx="1891">
                  <c:v>41.720000028610229</c:v>
                </c:pt>
                <c:pt idx="1892">
                  <c:v>41.75</c:v>
                </c:pt>
                <c:pt idx="1893">
                  <c:v>41.770000219345093</c:v>
                </c:pt>
                <c:pt idx="1894">
                  <c:v>41.790000200271606</c:v>
                </c:pt>
                <c:pt idx="1895">
                  <c:v>41.820000171661377</c:v>
                </c:pt>
                <c:pt idx="1896">
                  <c:v>41.840000152587891</c:v>
                </c:pt>
                <c:pt idx="1897">
                  <c:v>41.860000133514404</c:v>
                </c:pt>
                <c:pt idx="1898">
                  <c:v>41.880000114440918</c:v>
                </c:pt>
                <c:pt idx="1899">
                  <c:v>41.910000085830688</c:v>
                </c:pt>
                <c:pt idx="1900">
                  <c:v>41.930000066757202</c:v>
                </c:pt>
                <c:pt idx="1901">
                  <c:v>41.950000047683716</c:v>
                </c:pt>
                <c:pt idx="1902">
                  <c:v>41.980000019073486</c:v>
                </c:pt>
                <c:pt idx="1903">
                  <c:v>42</c:v>
                </c:pt>
                <c:pt idx="1904">
                  <c:v>42.020000219345093</c:v>
                </c:pt>
                <c:pt idx="1905">
                  <c:v>42.050000190734863</c:v>
                </c:pt>
                <c:pt idx="1906">
                  <c:v>42.070000171661377</c:v>
                </c:pt>
                <c:pt idx="1907">
                  <c:v>42.090000152587891</c:v>
                </c:pt>
                <c:pt idx="1908">
                  <c:v>42.110000133514404</c:v>
                </c:pt>
                <c:pt idx="1909">
                  <c:v>42.140000104904175</c:v>
                </c:pt>
                <c:pt idx="1910">
                  <c:v>42.160000085830688</c:v>
                </c:pt>
                <c:pt idx="1911">
                  <c:v>42.180000066757202</c:v>
                </c:pt>
                <c:pt idx="1912">
                  <c:v>42.210000038146973</c:v>
                </c:pt>
                <c:pt idx="1913">
                  <c:v>42.230000019073486</c:v>
                </c:pt>
                <c:pt idx="1914">
                  <c:v>42.25</c:v>
                </c:pt>
                <c:pt idx="1915">
                  <c:v>42.270000219345093</c:v>
                </c:pt>
                <c:pt idx="1916">
                  <c:v>42.300000190734863</c:v>
                </c:pt>
                <c:pt idx="1917">
                  <c:v>42.320000171661377</c:v>
                </c:pt>
                <c:pt idx="1918">
                  <c:v>42.340000152587891</c:v>
                </c:pt>
                <c:pt idx="1919">
                  <c:v>42.370000123977661</c:v>
                </c:pt>
                <c:pt idx="1920">
                  <c:v>42.390000104904175</c:v>
                </c:pt>
                <c:pt idx="1921">
                  <c:v>42.410000085830688</c:v>
                </c:pt>
                <c:pt idx="1922">
                  <c:v>42.440000057220459</c:v>
                </c:pt>
                <c:pt idx="1923">
                  <c:v>42.460000038146973</c:v>
                </c:pt>
                <c:pt idx="1924">
                  <c:v>42.480000019073486</c:v>
                </c:pt>
                <c:pt idx="1925">
                  <c:v>42.5</c:v>
                </c:pt>
                <c:pt idx="1926">
                  <c:v>42.53000020980835</c:v>
                </c:pt>
                <c:pt idx="1927">
                  <c:v>42.550000190734863</c:v>
                </c:pt>
                <c:pt idx="1928">
                  <c:v>42.570000171661377</c:v>
                </c:pt>
                <c:pt idx="1929">
                  <c:v>42.600000143051147</c:v>
                </c:pt>
                <c:pt idx="1930">
                  <c:v>42.620000123977661</c:v>
                </c:pt>
                <c:pt idx="1931">
                  <c:v>42.640000104904175</c:v>
                </c:pt>
                <c:pt idx="1932">
                  <c:v>42.660000085830688</c:v>
                </c:pt>
                <c:pt idx="1933">
                  <c:v>42.690000057220459</c:v>
                </c:pt>
                <c:pt idx="1934">
                  <c:v>42.710000038146973</c:v>
                </c:pt>
                <c:pt idx="1935">
                  <c:v>42.730000019073486</c:v>
                </c:pt>
                <c:pt idx="1936">
                  <c:v>42.760000228881836</c:v>
                </c:pt>
                <c:pt idx="1937">
                  <c:v>42.78000020980835</c:v>
                </c:pt>
                <c:pt idx="1938">
                  <c:v>42.800000190734863</c:v>
                </c:pt>
                <c:pt idx="1939">
                  <c:v>42.830000162124634</c:v>
                </c:pt>
                <c:pt idx="1940">
                  <c:v>42.850000143051147</c:v>
                </c:pt>
                <c:pt idx="1941">
                  <c:v>42.870000123977661</c:v>
                </c:pt>
                <c:pt idx="1942">
                  <c:v>42.890000104904175</c:v>
                </c:pt>
                <c:pt idx="1943">
                  <c:v>42.920000076293945</c:v>
                </c:pt>
                <c:pt idx="1944">
                  <c:v>42.940000057220459</c:v>
                </c:pt>
                <c:pt idx="1945">
                  <c:v>42.960000038146973</c:v>
                </c:pt>
                <c:pt idx="1946">
                  <c:v>42.990000009536743</c:v>
                </c:pt>
                <c:pt idx="1947">
                  <c:v>43.010000228881836</c:v>
                </c:pt>
                <c:pt idx="1948">
                  <c:v>43.03000020980835</c:v>
                </c:pt>
                <c:pt idx="1949">
                  <c:v>43.050000190734863</c:v>
                </c:pt>
                <c:pt idx="1950">
                  <c:v>43.080000162124634</c:v>
                </c:pt>
                <c:pt idx="1951">
                  <c:v>43.100000143051147</c:v>
                </c:pt>
                <c:pt idx="1952">
                  <c:v>43.120000123977661</c:v>
                </c:pt>
                <c:pt idx="1953">
                  <c:v>43.140000104904175</c:v>
                </c:pt>
                <c:pt idx="1954">
                  <c:v>43.170000076293945</c:v>
                </c:pt>
                <c:pt idx="1955">
                  <c:v>43.190000057220459</c:v>
                </c:pt>
                <c:pt idx="1956">
                  <c:v>43.210000038146973</c:v>
                </c:pt>
                <c:pt idx="1957">
                  <c:v>43.230000019073486</c:v>
                </c:pt>
                <c:pt idx="1958">
                  <c:v>43.260000228881836</c:v>
                </c:pt>
                <c:pt idx="1959">
                  <c:v>43.28000020980835</c:v>
                </c:pt>
                <c:pt idx="1960">
                  <c:v>43.300000190734863</c:v>
                </c:pt>
                <c:pt idx="1961">
                  <c:v>43.330000162124634</c:v>
                </c:pt>
                <c:pt idx="1962">
                  <c:v>43.350000143051147</c:v>
                </c:pt>
                <c:pt idx="1963">
                  <c:v>43.370000123977661</c:v>
                </c:pt>
                <c:pt idx="1964">
                  <c:v>43.390000104904175</c:v>
                </c:pt>
                <c:pt idx="1965">
                  <c:v>43.420000076293945</c:v>
                </c:pt>
                <c:pt idx="1966">
                  <c:v>43.440000057220459</c:v>
                </c:pt>
                <c:pt idx="1967">
                  <c:v>43.460000038146973</c:v>
                </c:pt>
                <c:pt idx="1968">
                  <c:v>43.490000009536743</c:v>
                </c:pt>
                <c:pt idx="1969">
                  <c:v>43.510000228881836</c:v>
                </c:pt>
                <c:pt idx="1970">
                  <c:v>43.53000020980835</c:v>
                </c:pt>
                <c:pt idx="1971">
                  <c:v>43.550000190734863</c:v>
                </c:pt>
                <c:pt idx="1972">
                  <c:v>43.580000162124634</c:v>
                </c:pt>
                <c:pt idx="1973">
                  <c:v>43.600000143051147</c:v>
                </c:pt>
                <c:pt idx="1974">
                  <c:v>43.620000123977661</c:v>
                </c:pt>
                <c:pt idx="1975">
                  <c:v>43.650000095367432</c:v>
                </c:pt>
                <c:pt idx="1976">
                  <c:v>43.670000076293945</c:v>
                </c:pt>
                <c:pt idx="1977">
                  <c:v>43.690000057220459</c:v>
                </c:pt>
                <c:pt idx="1978">
                  <c:v>43.720000028610229</c:v>
                </c:pt>
                <c:pt idx="1979">
                  <c:v>43.740000009536743</c:v>
                </c:pt>
                <c:pt idx="1980">
                  <c:v>43.760000228881836</c:v>
                </c:pt>
                <c:pt idx="1981">
                  <c:v>43.78000020980835</c:v>
                </c:pt>
                <c:pt idx="1982">
                  <c:v>43.81000018119812</c:v>
                </c:pt>
                <c:pt idx="1983">
                  <c:v>43.830000162124634</c:v>
                </c:pt>
                <c:pt idx="1984">
                  <c:v>43.850000143051147</c:v>
                </c:pt>
                <c:pt idx="1985">
                  <c:v>43.880000114440918</c:v>
                </c:pt>
                <c:pt idx="1986">
                  <c:v>43.900000095367432</c:v>
                </c:pt>
                <c:pt idx="1987">
                  <c:v>43.920000076293945</c:v>
                </c:pt>
                <c:pt idx="1988">
                  <c:v>43.940000057220459</c:v>
                </c:pt>
                <c:pt idx="1989">
                  <c:v>43.970000028610229</c:v>
                </c:pt>
                <c:pt idx="1990">
                  <c:v>43.990000009536743</c:v>
                </c:pt>
                <c:pt idx="1991">
                  <c:v>44.010000228881836</c:v>
                </c:pt>
                <c:pt idx="1992">
                  <c:v>44.040000200271606</c:v>
                </c:pt>
                <c:pt idx="1993">
                  <c:v>44.06000018119812</c:v>
                </c:pt>
                <c:pt idx="1994">
                  <c:v>44.080000162124634</c:v>
                </c:pt>
                <c:pt idx="1995">
                  <c:v>44.110000133514404</c:v>
                </c:pt>
                <c:pt idx="1996">
                  <c:v>44.130000114440918</c:v>
                </c:pt>
                <c:pt idx="1997">
                  <c:v>44.150000095367432</c:v>
                </c:pt>
                <c:pt idx="1998">
                  <c:v>44.170000076293945</c:v>
                </c:pt>
                <c:pt idx="1999">
                  <c:v>44.200000047683716</c:v>
                </c:pt>
                <c:pt idx="2000">
                  <c:v>44.220000028610229</c:v>
                </c:pt>
                <c:pt idx="2001">
                  <c:v>44.240000009536743</c:v>
                </c:pt>
                <c:pt idx="2002">
                  <c:v>44.270000219345093</c:v>
                </c:pt>
                <c:pt idx="2003">
                  <c:v>44.290000200271606</c:v>
                </c:pt>
                <c:pt idx="2004">
                  <c:v>44.31000018119812</c:v>
                </c:pt>
                <c:pt idx="2005">
                  <c:v>44.330000162124634</c:v>
                </c:pt>
                <c:pt idx="2006">
                  <c:v>44.360000133514404</c:v>
                </c:pt>
                <c:pt idx="2007">
                  <c:v>44.380000114440918</c:v>
                </c:pt>
                <c:pt idx="2008">
                  <c:v>44.400000095367432</c:v>
                </c:pt>
                <c:pt idx="2009">
                  <c:v>44.430000066757202</c:v>
                </c:pt>
                <c:pt idx="2010">
                  <c:v>44.450000047683716</c:v>
                </c:pt>
                <c:pt idx="2011">
                  <c:v>44.470000028610229</c:v>
                </c:pt>
                <c:pt idx="2012">
                  <c:v>44.5</c:v>
                </c:pt>
                <c:pt idx="2013">
                  <c:v>44.520000219345093</c:v>
                </c:pt>
                <c:pt idx="2014">
                  <c:v>44.540000200271606</c:v>
                </c:pt>
                <c:pt idx="2015">
                  <c:v>44.56000018119812</c:v>
                </c:pt>
                <c:pt idx="2016">
                  <c:v>44.590000152587891</c:v>
                </c:pt>
                <c:pt idx="2017">
                  <c:v>44.610000133514404</c:v>
                </c:pt>
                <c:pt idx="2018">
                  <c:v>44.630000114440918</c:v>
                </c:pt>
                <c:pt idx="2019">
                  <c:v>44.660000085830688</c:v>
                </c:pt>
                <c:pt idx="2020">
                  <c:v>44.680000066757202</c:v>
                </c:pt>
                <c:pt idx="2021">
                  <c:v>44.700000047683716</c:v>
                </c:pt>
                <c:pt idx="2022">
                  <c:v>44.720000028610229</c:v>
                </c:pt>
                <c:pt idx="2023">
                  <c:v>44.75</c:v>
                </c:pt>
                <c:pt idx="2024">
                  <c:v>44.770000219345093</c:v>
                </c:pt>
                <c:pt idx="2025">
                  <c:v>44.790000200271606</c:v>
                </c:pt>
                <c:pt idx="2026">
                  <c:v>44.820000171661377</c:v>
                </c:pt>
                <c:pt idx="2027">
                  <c:v>44.840000152587891</c:v>
                </c:pt>
                <c:pt idx="2028">
                  <c:v>44.860000133514404</c:v>
                </c:pt>
                <c:pt idx="2029">
                  <c:v>44.890000104904175</c:v>
                </c:pt>
                <c:pt idx="2030">
                  <c:v>44.910000085830688</c:v>
                </c:pt>
                <c:pt idx="2031">
                  <c:v>44.930000066757202</c:v>
                </c:pt>
                <c:pt idx="2032">
                  <c:v>44.950000047683716</c:v>
                </c:pt>
                <c:pt idx="2033">
                  <c:v>44.980000019073486</c:v>
                </c:pt>
                <c:pt idx="2034">
                  <c:v>45</c:v>
                </c:pt>
                <c:pt idx="2035">
                  <c:v>45.020000219345093</c:v>
                </c:pt>
                <c:pt idx="2036">
                  <c:v>45.050000190734863</c:v>
                </c:pt>
                <c:pt idx="2037">
                  <c:v>45.070000171661377</c:v>
                </c:pt>
                <c:pt idx="2038">
                  <c:v>45.090000152587891</c:v>
                </c:pt>
                <c:pt idx="2039">
                  <c:v>45.110000133514404</c:v>
                </c:pt>
                <c:pt idx="2040">
                  <c:v>45.140000104904175</c:v>
                </c:pt>
                <c:pt idx="2041">
                  <c:v>45.160000085830688</c:v>
                </c:pt>
                <c:pt idx="2042">
                  <c:v>45.180000066757202</c:v>
                </c:pt>
                <c:pt idx="2043">
                  <c:v>45.200000047683716</c:v>
                </c:pt>
                <c:pt idx="2044">
                  <c:v>45.230000019073486</c:v>
                </c:pt>
                <c:pt idx="2045">
                  <c:v>45.25</c:v>
                </c:pt>
                <c:pt idx="2046">
                  <c:v>45.270000219345093</c:v>
                </c:pt>
                <c:pt idx="2047">
                  <c:v>45.290000200271606</c:v>
                </c:pt>
                <c:pt idx="2048">
                  <c:v>45.320000171661377</c:v>
                </c:pt>
                <c:pt idx="2049">
                  <c:v>45.340000152587891</c:v>
                </c:pt>
                <c:pt idx="2050">
                  <c:v>45.360000133514404</c:v>
                </c:pt>
                <c:pt idx="2051">
                  <c:v>45.380000114440918</c:v>
                </c:pt>
                <c:pt idx="2052">
                  <c:v>45.410000085830688</c:v>
                </c:pt>
                <c:pt idx="2053">
                  <c:v>45.430000066757202</c:v>
                </c:pt>
                <c:pt idx="2054">
                  <c:v>45.450000047683716</c:v>
                </c:pt>
                <c:pt idx="2055">
                  <c:v>45.480000019073486</c:v>
                </c:pt>
                <c:pt idx="2056">
                  <c:v>45.5</c:v>
                </c:pt>
                <c:pt idx="2057">
                  <c:v>45.520000219345093</c:v>
                </c:pt>
                <c:pt idx="2058">
                  <c:v>45.550000190734863</c:v>
                </c:pt>
                <c:pt idx="2059">
                  <c:v>45.570000171661377</c:v>
                </c:pt>
                <c:pt idx="2060">
                  <c:v>45.590000152587891</c:v>
                </c:pt>
                <c:pt idx="2061">
                  <c:v>45.610000133514404</c:v>
                </c:pt>
                <c:pt idx="2062">
                  <c:v>45.640000104904175</c:v>
                </c:pt>
                <c:pt idx="2063">
                  <c:v>45.660000085830688</c:v>
                </c:pt>
                <c:pt idx="2064">
                  <c:v>45.680000066757202</c:v>
                </c:pt>
                <c:pt idx="2065">
                  <c:v>45.710000038146973</c:v>
                </c:pt>
                <c:pt idx="2066">
                  <c:v>45.730000019073486</c:v>
                </c:pt>
                <c:pt idx="2067">
                  <c:v>45.75</c:v>
                </c:pt>
                <c:pt idx="2068">
                  <c:v>45.770000219345093</c:v>
                </c:pt>
                <c:pt idx="2069">
                  <c:v>45.800000190734863</c:v>
                </c:pt>
                <c:pt idx="2070">
                  <c:v>45.820000171661377</c:v>
                </c:pt>
                <c:pt idx="2071">
                  <c:v>45.840000152587891</c:v>
                </c:pt>
                <c:pt idx="2072">
                  <c:v>45.870000123977661</c:v>
                </c:pt>
                <c:pt idx="2073">
                  <c:v>45.890000104904175</c:v>
                </c:pt>
                <c:pt idx="2074">
                  <c:v>45.910000085830688</c:v>
                </c:pt>
                <c:pt idx="2075">
                  <c:v>45.940000057220459</c:v>
                </c:pt>
                <c:pt idx="2076">
                  <c:v>45.960000038146973</c:v>
                </c:pt>
                <c:pt idx="2077">
                  <c:v>45.980000019073486</c:v>
                </c:pt>
                <c:pt idx="2078">
                  <c:v>46</c:v>
                </c:pt>
                <c:pt idx="2079">
                  <c:v>46.03000020980835</c:v>
                </c:pt>
                <c:pt idx="2080">
                  <c:v>46.050000190734863</c:v>
                </c:pt>
                <c:pt idx="2081">
                  <c:v>46.070000171661377</c:v>
                </c:pt>
                <c:pt idx="2082">
                  <c:v>46.100000143051147</c:v>
                </c:pt>
                <c:pt idx="2083">
                  <c:v>46.120000123977661</c:v>
                </c:pt>
                <c:pt idx="2084">
                  <c:v>46.140000104904175</c:v>
                </c:pt>
                <c:pt idx="2085">
                  <c:v>46.160000085830688</c:v>
                </c:pt>
                <c:pt idx="2086">
                  <c:v>46.190000057220459</c:v>
                </c:pt>
                <c:pt idx="2087">
                  <c:v>46.210000038146973</c:v>
                </c:pt>
                <c:pt idx="2088">
                  <c:v>47.230000019073486</c:v>
                </c:pt>
                <c:pt idx="2089">
                  <c:v>47.230000019073486</c:v>
                </c:pt>
                <c:pt idx="2090">
                  <c:v>47.230000019073486</c:v>
                </c:pt>
                <c:pt idx="2091">
                  <c:v>47.230000019073486</c:v>
                </c:pt>
                <c:pt idx="2092">
                  <c:v>47.230000019073486</c:v>
                </c:pt>
                <c:pt idx="2093">
                  <c:v>47.230000019073486</c:v>
                </c:pt>
                <c:pt idx="2094">
                  <c:v>47.230000019073486</c:v>
                </c:pt>
                <c:pt idx="2095">
                  <c:v>47.230000019073486</c:v>
                </c:pt>
                <c:pt idx="2096">
                  <c:v>47.230000019073486</c:v>
                </c:pt>
                <c:pt idx="2097">
                  <c:v>47.230000019073486</c:v>
                </c:pt>
                <c:pt idx="2098">
                  <c:v>47.230000019073486</c:v>
                </c:pt>
                <c:pt idx="2099">
                  <c:v>47.230000019073486</c:v>
                </c:pt>
                <c:pt idx="2100">
                  <c:v>47.230000019073486</c:v>
                </c:pt>
                <c:pt idx="2101">
                  <c:v>47.230000019073486</c:v>
                </c:pt>
                <c:pt idx="2102">
                  <c:v>47.230000019073486</c:v>
                </c:pt>
                <c:pt idx="2103">
                  <c:v>47.230000019073486</c:v>
                </c:pt>
                <c:pt idx="2104">
                  <c:v>47.230000019073486</c:v>
                </c:pt>
                <c:pt idx="2105">
                  <c:v>47.230000019073486</c:v>
                </c:pt>
                <c:pt idx="2106">
                  <c:v>47.230000019073486</c:v>
                </c:pt>
                <c:pt idx="2107">
                  <c:v>47.230000019073486</c:v>
                </c:pt>
                <c:pt idx="2108">
                  <c:v>47.230000019073486</c:v>
                </c:pt>
                <c:pt idx="2109">
                  <c:v>47.230000019073486</c:v>
                </c:pt>
                <c:pt idx="2110">
                  <c:v>47.240000009536743</c:v>
                </c:pt>
                <c:pt idx="2111">
                  <c:v>47.240000009536743</c:v>
                </c:pt>
                <c:pt idx="2112">
                  <c:v>47.240000009536743</c:v>
                </c:pt>
                <c:pt idx="2113">
                  <c:v>47.240000009536743</c:v>
                </c:pt>
                <c:pt idx="2114">
                  <c:v>47.240000009536743</c:v>
                </c:pt>
                <c:pt idx="2115">
                  <c:v>47.240000009536743</c:v>
                </c:pt>
                <c:pt idx="2116">
                  <c:v>47.240000009536743</c:v>
                </c:pt>
                <c:pt idx="2117">
                  <c:v>47.240000009536743</c:v>
                </c:pt>
                <c:pt idx="2118">
                  <c:v>47.240000009536743</c:v>
                </c:pt>
                <c:pt idx="2119">
                  <c:v>47.240000009536743</c:v>
                </c:pt>
                <c:pt idx="2120">
                  <c:v>47.240000009536743</c:v>
                </c:pt>
                <c:pt idx="2121">
                  <c:v>47.240000009536743</c:v>
                </c:pt>
                <c:pt idx="2122">
                  <c:v>47.240000009536743</c:v>
                </c:pt>
                <c:pt idx="2123">
                  <c:v>47.240000009536743</c:v>
                </c:pt>
                <c:pt idx="2124">
                  <c:v>47.240000009536743</c:v>
                </c:pt>
                <c:pt idx="2125">
                  <c:v>47.240000009536743</c:v>
                </c:pt>
                <c:pt idx="2126">
                  <c:v>47.240000009536743</c:v>
                </c:pt>
                <c:pt idx="2127">
                  <c:v>47.240000009536743</c:v>
                </c:pt>
                <c:pt idx="2128">
                  <c:v>47.240000009536743</c:v>
                </c:pt>
                <c:pt idx="2129">
                  <c:v>47.240000009536743</c:v>
                </c:pt>
                <c:pt idx="2130">
                  <c:v>47.240000009536743</c:v>
                </c:pt>
                <c:pt idx="2131">
                  <c:v>47.240000009536743</c:v>
                </c:pt>
                <c:pt idx="2132">
                  <c:v>47.240000009536743</c:v>
                </c:pt>
                <c:pt idx="2133">
                  <c:v>47.260000228881836</c:v>
                </c:pt>
                <c:pt idx="2134">
                  <c:v>47.290000200271606</c:v>
                </c:pt>
                <c:pt idx="2135">
                  <c:v>47.31000018119812</c:v>
                </c:pt>
                <c:pt idx="2136">
                  <c:v>47.330000162124634</c:v>
                </c:pt>
                <c:pt idx="2137">
                  <c:v>47.350000143051147</c:v>
                </c:pt>
                <c:pt idx="2138">
                  <c:v>47.380000114440918</c:v>
                </c:pt>
                <c:pt idx="2139">
                  <c:v>47.400000095367432</c:v>
                </c:pt>
                <c:pt idx="2140">
                  <c:v>47.420000076293945</c:v>
                </c:pt>
                <c:pt idx="2141">
                  <c:v>47.440000057220459</c:v>
                </c:pt>
                <c:pt idx="2142">
                  <c:v>47.470000028610229</c:v>
                </c:pt>
                <c:pt idx="2143">
                  <c:v>47.490000009536743</c:v>
                </c:pt>
                <c:pt idx="2144">
                  <c:v>47.510000228881836</c:v>
                </c:pt>
                <c:pt idx="2145">
                  <c:v>47.540000200271606</c:v>
                </c:pt>
                <c:pt idx="2146">
                  <c:v>47.56000018119812</c:v>
                </c:pt>
                <c:pt idx="2147">
                  <c:v>47.580000162124634</c:v>
                </c:pt>
                <c:pt idx="2148">
                  <c:v>47.610000133514404</c:v>
                </c:pt>
                <c:pt idx="2149">
                  <c:v>47.630000114440918</c:v>
                </c:pt>
                <c:pt idx="2150">
                  <c:v>47.650000095367432</c:v>
                </c:pt>
                <c:pt idx="2151">
                  <c:v>47.670000076293945</c:v>
                </c:pt>
                <c:pt idx="2152">
                  <c:v>47.700000047683716</c:v>
                </c:pt>
                <c:pt idx="2153">
                  <c:v>47.720000028610229</c:v>
                </c:pt>
                <c:pt idx="2154">
                  <c:v>47.740000009536743</c:v>
                </c:pt>
                <c:pt idx="2155">
                  <c:v>47.770000219345093</c:v>
                </c:pt>
                <c:pt idx="2156">
                  <c:v>47.790000200271606</c:v>
                </c:pt>
                <c:pt idx="2157">
                  <c:v>47.81000018119812</c:v>
                </c:pt>
                <c:pt idx="2158">
                  <c:v>47.830000162124634</c:v>
                </c:pt>
                <c:pt idx="2159">
                  <c:v>47.860000133514404</c:v>
                </c:pt>
                <c:pt idx="2160">
                  <c:v>47.880000114440918</c:v>
                </c:pt>
                <c:pt idx="2161">
                  <c:v>47.900000095367432</c:v>
                </c:pt>
                <c:pt idx="2162">
                  <c:v>47.930000066757202</c:v>
                </c:pt>
                <c:pt idx="2163">
                  <c:v>47.950000047683716</c:v>
                </c:pt>
                <c:pt idx="2164">
                  <c:v>47.970000028610229</c:v>
                </c:pt>
                <c:pt idx="2165">
                  <c:v>48</c:v>
                </c:pt>
                <c:pt idx="2166">
                  <c:v>48.020000219345093</c:v>
                </c:pt>
                <c:pt idx="2167">
                  <c:v>48.040000200271606</c:v>
                </c:pt>
                <c:pt idx="2168">
                  <c:v>48.06000018119812</c:v>
                </c:pt>
                <c:pt idx="2169">
                  <c:v>48.090000152587891</c:v>
                </c:pt>
                <c:pt idx="2170">
                  <c:v>48.110000133514404</c:v>
                </c:pt>
                <c:pt idx="2171">
                  <c:v>48.130000114440918</c:v>
                </c:pt>
                <c:pt idx="2172">
                  <c:v>48.160000085830688</c:v>
                </c:pt>
                <c:pt idx="2173">
                  <c:v>48.180000066757202</c:v>
                </c:pt>
                <c:pt idx="2174">
                  <c:v>48.200000047683716</c:v>
                </c:pt>
                <c:pt idx="2175">
                  <c:v>48.220000028610229</c:v>
                </c:pt>
                <c:pt idx="2176">
                  <c:v>48.25</c:v>
                </c:pt>
                <c:pt idx="2177">
                  <c:v>48.270000219345093</c:v>
                </c:pt>
                <c:pt idx="2178">
                  <c:v>48.290000200271606</c:v>
                </c:pt>
                <c:pt idx="2179">
                  <c:v>48.320000171661377</c:v>
                </c:pt>
                <c:pt idx="2180">
                  <c:v>48.340000152587891</c:v>
                </c:pt>
                <c:pt idx="2181">
                  <c:v>48.360000133514404</c:v>
                </c:pt>
                <c:pt idx="2182">
                  <c:v>48.390000104904175</c:v>
                </c:pt>
                <c:pt idx="2183">
                  <c:v>48.410000085830688</c:v>
                </c:pt>
                <c:pt idx="2184">
                  <c:v>48.430000066757202</c:v>
                </c:pt>
                <c:pt idx="2185">
                  <c:v>48.450000047683716</c:v>
                </c:pt>
                <c:pt idx="2186">
                  <c:v>48.480000019073486</c:v>
                </c:pt>
                <c:pt idx="2187">
                  <c:v>48.5</c:v>
                </c:pt>
                <c:pt idx="2188">
                  <c:v>48.520000219345093</c:v>
                </c:pt>
                <c:pt idx="2189">
                  <c:v>48.550000190734863</c:v>
                </c:pt>
                <c:pt idx="2190">
                  <c:v>48.570000171661377</c:v>
                </c:pt>
                <c:pt idx="2191">
                  <c:v>48.590000152587891</c:v>
                </c:pt>
                <c:pt idx="2192">
                  <c:v>48.610000133514404</c:v>
                </c:pt>
                <c:pt idx="2193">
                  <c:v>48.640000104904175</c:v>
                </c:pt>
                <c:pt idx="2194">
                  <c:v>48.660000085830688</c:v>
                </c:pt>
                <c:pt idx="2195">
                  <c:v>48.680000066757202</c:v>
                </c:pt>
                <c:pt idx="2196">
                  <c:v>48.710000038146973</c:v>
                </c:pt>
                <c:pt idx="2197">
                  <c:v>48.730000019073486</c:v>
                </c:pt>
                <c:pt idx="2198">
                  <c:v>48.75</c:v>
                </c:pt>
                <c:pt idx="2199">
                  <c:v>48.78000020980835</c:v>
                </c:pt>
                <c:pt idx="2200">
                  <c:v>48.800000190734863</c:v>
                </c:pt>
                <c:pt idx="2201">
                  <c:v>48.820000171661377</c:v>
                </c:pt>
                <c:pt idx="2202">
                  <c:v>48.840000152587891</c:v>
                </c:pt>
                <c:pt idx="2203">
                  <c:v>48.870000123977661</c:v>
                </c:pt>
                <c:pt idx="2204">
                  <c:v>48.890000104904175</c:v>
                </c:pt>
                <c:pt idx="2205">
                  <c:v>48.910000085830688</c:v>
                </c:pt>
                <c:pt idx="2206">
                  <c:v>48.940000057220459</c:v>
                </c:pt>
                <c:pt idx="2207">
                  <c:v>48.960000038146973</c:v>
                </c:pt>
                <c:pt idx="2208">
                  <c:v>48.980000019073486</c:v>
                </c:pt>
                <c:pt idx="2209">
                  <c:v>49</c:v>
                </c:pt>
                <c:pt idx="2210">
                  <c:v>49.03000020980835</c:v>
                </c:pt>
                <c:pt idx="2211">
                  <c:v>49.050000190734863</c:v>
                </c:pt>
                <c:pt idx="2212">
                  <c:v>49.070000171661377</c:v>
                </c:pt>
                <c:pt idx="2213">
                  <c:v>49.100000143051147</c:v>
                </c:pt>
                <c:pt idx="2214">
                  <c:v>49.120000123977661</c:v>
                </c:pt>
                <c:pt idx="2215">
                  <c:v>49.140000104904175</c:v>
                </c:pt>
                <c:pt idx="2216">
                  <c:v>49.170000076293945</c:v>
                </c:pt>
                <c:pt idx="2217">
                  <c:v>49.190000057220459</c:v>
                </c:pt>
                <c:pt idx="2218">
                  <c:v>49.210000038146973</c:v>
                </c:pt>
                <c:pt idx="2219">
                  <c:v>49.230000019073486</c:v>
                </c:pt>
                <c:pt idx="2220">
                  <c:v>49.260000228881836</c:v>
                </c:pt>
                <c:pt idx="2221">
                  <c:v>49.28000020980835</c:v>
                </c:pt>
                <c:pt idx="2222">
                  <c:v>49.300000190734863</c:v>
                </c:pt>
                <c:pt idx="2223">
                  <c:v>49.320000171661377</c:v>
                </c:pt>
                <c:pt idx="2224">
                  <c:v>49.350000143051147</c:v>
                </c:pt>
                <c:pt idx="2225">
                  <c:v>49.370000123977661</c:v>
                </c:pt>
                <c:pt idx="2226">
                  <c:v>49.390000104904175</c:v>
                </c:pt>
                <c:pt idx="2227">
                  <c:v>49.410000085830688</c:v>
                </c:pt>
                <c:pt idx="2228">
                  <c:v>49.440000057220459</c:v>
                </c:pt>
                <c:pt idx="2229">
                  <c:v>49.460000038146973</c:v>
                </c:pt>
                <c:pt idx="2230">
                  <c:v>49.480000019073486</c:v>
                </c:pt>
                <c:pt idx="2231">
                  <c:v>49.510000228881836</c:v>
                </c:pt>
                <c:pt idx="2232">
                  <c:v>49.53000020980835</c:v>
                </c:pt>
                <c:pt idx="2233">
                  <c:v>49.550000190734863</c:v>
                </c:pt>
                <c:pt idx="2234">
                  <c:v>49.570000171661377</c:v>
                </c:pt>
                <c:pt idx="2235">
                  <c:v>49.600000143051147</c:v>
                </c:pt>
                <c:pt idx="2236">
                  <c:v>49.620000123977661</c:v>
                </c:pt>
                <c:pt idx="2237">
                  <c:v>49.640000104904175</c:v>
                </c:pt>
                <c:pt idx="2238">
                  <c:v>49.670000076293945</c:v>
                </c:pt>
                <c:pt idx="2239">
                  <c:v>49.690000057220459</c:v>
                </c:pt>
                <c:pt idx="2240">
                  <c:v>49.710000038146973</c:v>
                </c:pt>
                <c:pt idx="2241">
                  <c:v>49.730000019073486</c:v>
                </c:pt>
                <c:pt idx="2242">
                  <c:v>49.760000228881836</c:v>
                </c:pt>
                <c:pt idx="2243">
                  <c:v>49.78000020980835</c:v>
                </c:pt>
                <c:pt idx="2244">
                  <c:v>49.800000190734863</c:v>
                </c:pt>
                <c:pt idx="2245">
                  <c:v>49.830000162124634</c:v>
                </c:pt>
                <c:pt idx="2246">
                  <c:v>49.850000143051147</c:v>
                </c:pt>
                <c:pt idx="2247">
                  <c:v>49.870000123977661</c:v>
                </c:pt>
                <c:pt idx="2248">
                  <c:v>49.890000104904175</c:v>
                </c:pt>
                <c:pt idx="2249">
                  <c:v>49.920000076293945</c:v>
                </c:pt>
                <c:pt idx="2250">
                  <c:v>49.940000057220459</c:v>
                </c:pt>
                <c:pt idx="2251">
                  <c:v>49.960000038146973</c:v>
                </c:pt>
                <c:pt idx="2252">
                  <c:v>49.990000009536743</c:v>
                </c:pt>
                <c:pt idx="2253">
                  <c:v>50.010000228881836</c:v>
                </c:pt>
                <c:pt idx="2254">
                  <c:v>50.03000020980835</c:v>
                </c:pt>
                <c:pt idx="2255">
                  <c:v>50.06000018119812</c:v>
                </c:pt>
                <c:pt idx="2256">
                  <c:v>50.080000162124634</c:v>
                </c:pt>
                <c:pt idx="2257">
                  <c:v>50.100000143051147</c:v>
                </c:pt>
                <c:pt idx="2258">
                  <c:v>50.120000123977661</c:v>
                </c:pt>
                <c:pt idx="2259">
                  <c:v>50.150000095367432</c:v>
                </c:pt>
                <c:pt idx="2260">
                  <c:v>50.170000076293945</c:v>
                </c:pt>
                <c:pt idx="2261">
                  <c:v>50.190000057220459</c:v>
                </c:pt>
                <c:pt idx="2262">
                  <c:v>50.220000028610229</c:v>
                </c:pt>
                <c:pt idx="2263">
                  <c:v>50.240000009536743</c:v>
                </c:pt>
                <c:pt idx="2264">
                  <c:v>50.260000228881836</c:v>
                </c:pt>
                <c:pt idx="2265">
                  <c:v>50.28000020980835</c:v>
                </c:pt>
                <c:pt idx="2266">
                  <c:v>50.31000018119812</c:v>
                </c:pt>
                <c:pt idx="2267">
                  <c:v>50.330000162124634</c:v>
                </c:pt>
                <c:pt idx="2268">
                  <c:v>50.350000143051147</c:v>
                </c:pt>
                <c:pt idx="2269">
                  <c:v>50.380000114440918</c:v>
                </c:pt>
                <c:pt idx="2270">
                  <c:v>50.400000095367432</c:v>
                </c:pt>
                <c:pt idx="2271">
                  <c:v>50.420000076293945</c:v>
                </c:pt>
                <c:pt idx="2272">
                  <c:v>50.450000047683716</c:v>
                </c:pt>
                <c:pt idx="2273">
                  <c:v>50.470000028610229</c:v>
                </c:pt>
                <c:pt idx="2274">
                  <c:v>50.490000009536743</c:v>
                </c:pt>
                <c:pt idx="2275">
                  <c:v>50.510000228881836</c:v>
                </c:pt>
                <c:pt idx="2276">
                  <c:v>50.540000200271606</c:v>
                </c:pt>
                <c:pt idx="2277">
                  <c:v>50.56000018119812</c:v>
                </c:pt>
                <c:pt idx="2278">
                  <c:v>50.580000162124634</c:v>
                </c:pt>
                <c:pt idx="2279">
                  <c:v>50.610000133514404</c:v>
                </c:pt>
                <c:pt idx="2280">
                  <c:v>50.630000114440918</c:v>
                </c:pt>
                <c:pt idx="2281">
                  <c:v>50.650000095367432</c:v>
                </c:pt>
                <c:pt idx="2282">
                  <c:v>50.670000076293945</c:v>
                </c:pt>
                <c:pt idx="2283">
                  <c:v>50.700000047683716</c:v>
                </c:pt>
                <c:pt idx="2284">
                  <c:v>50.720000028610229</c:v>
                </c:pt>
                <c:pt idx="2285">
                  <c:v>50.740000009536743</c:v>
                </c:pt>
                <c:pt idx="2286">
                  <c:v>50.770000219345093</c:v>
                </c:pt>
                <c:pt idx="2287">
                  <c:v>50.790000200271606</c:v>
                </c:pt>
                <c:pt idx="2288">
                  <c:v>50.81000018119812</c:v>
                </c:pt>
                <c:pt idx="2289">
                  <c:v>50.840000152587891</c:v>
                </c:pt>
                <c:pt idx="2290">
                  <c:v>50.860000133514404</c:v>
                </c:pt>
                <c:pt idx="2291">
                  <c:v>50.880000114440918</c:v>
                </c:pt>
                <c:pt idx="2292">
                  <c:v>50.900000095367432</c:v>
                </c:pt>
                <c:pt idx="2293">
                  <c:v>50.930000066757202</c:v>
                </c:pt>
                <c:pt idx="2294">
                  <c:v>50.950000047683716</c:v>
                </c:pt>
                <c:pt idx="2295">
                  <c:v>50.970000028610229</c:v>
                </c:pt>
                <c:pt idx="2296">
                  <c:v>51</c:v>
                </c:pt>
                <c:pt idx="2297">
                  <c:v>51.020000219345093</c:v>
                </c:pt>
                <c:pt idx="2298">
                  <c:v>51.040000200271606</c:v>
                </c:pt>
                <c:pt idx="2299">
                  <c:v>51.06000018119812</c:v>
                </c:pt>
                <c:pt idx="2300">
                  <c:v>51.090000152587891</c:v>
                </c:pt>
                <c:pt idx="2301">
                  <c:v>51.110000133514404</c:v>
                </c:pt>
                <c:pt idx="2302">
                  <c:v>51.130000114440918</c:v>
                </c:pt>
                <c:pt idx="2303">
                  <c:v>51.160000085830688</c:v>
                </c:pt>
                <c:pt idx="2304">
                  <c:v>51.180000066757202</c:v>
                </c:pt>
                <c:pt idx="2305">
                  <c:v>51.200000047683716</c:v>
                </c:pt>
                <c:pt idx="2306">
                  <c:v>51.230000019073486</c:v>
                </c:pt>
                <c:pt idx="2307">
                  <c:v>51.25</c:v>
                </c:pt>
                <c:pt idx="2308">
                  <c:v>51.270000219345093</c:v>
                </c:pt>
                <c:pt idx="2309">
                  <c:v>51.290000200271606</c:v>
                </c:pt>
                <c:pt idx="2310">
                  <c:v>51.320000171661377</c:v>
                </c:pt>
                <c:pt idx="2311">
                  <c:v>51.340000152587891</c:v>
                </c:pt>
                <c:pt idx="2312">
                  <c:v>51.360000133514404</c:v>
                </c:pt>
                <c:pt idx="2313">
                  <c:v>51.380000114440918</c:v>
                </c:pt>
                <c:pt idx="2314">
                  <c:v>51.410000085830688</c:v>
                </c:pt>
                <c:pt idx="2315">
                  <c:v>51.430000066757202</c:v>
                </c:pt>
                <c:pt idx="2316">
                  <c:v>51.450000047683716</c:v>
                </c:pt>
                <c:pt idx="2317">
                  <c:v>51.470000028610229</c:v>
                </c:pt>
                <c:pt idx="2318">
                  <c:v>51.5</c:v>
                </c:pt>
                <c:pt idx="2319">
                  <c:v>51.520000219345093</c:v>
                </c:pt>
                <c:pt idx="2320">
                  <c:v>51.540000200271606</c:v>
                </c:pt>
                <c:pt idx="2321">
                  <c:v>51.570000171661377</c:v>
                </c:pt>
                <c:pt idx="2322">
                  <c:v>51.590000152587891</c:v>
                </c:pt>
                <c:pt idx="2323">
                  <c:v>51.610000133514404</c:v>
                </c:pt>
                <c:pt idx="2324">
                  <c:v>51.630000114440918</c:v>
                </c:pt>
                <c:pt idx="2325">
                  <c:v>51.660000085830688</c:v>
                </c:pt>
                <c:pt idx="2326">
                  <c:v>51.680000066757202</c:v>
                </c:pt>
                <c:pt idx="2327">
                  <c:v>51.700000047683716</c:v>
                </c:pt>
                <c:pt idx="2328">
                  <c:v>51.720000028610229</c:v>
                </c:pt>
                <c:pt idx="2329">
                  <c:v>51.75</c:v>
                </c:pt>
                <c:pt idx="2330">
                  <c:v>51.770000219345093</c:v>
                </c:pt>
                <c:pt idx="2331">
                  <c:v>51.790000200271606</c:v>
                </c:pt>
                <c:pt idx="2332">
                  <c:v>51.820000171661377</c:v>
                </c:pt>
                <c:pt idx="2333">
                  <c:v>51.840000152587891</c:v>
                </c:pt>
                <c:pt idx="2334">
                  <c:v>51.860000133514404</c:v>
                </c:pt>
                <c:pt idx="2335">
                  <c:v>51.890000104904175</c:v>
                </c:pt>
                <c:pt idx="2336">
                  <c:v>51.910000085830688</c:v>
                </c:pt>
                <c:pt idx="2337">
                  <c:v>51.930000066757202</c:v>
                </c:pt>
                <c:pt idx="2338">
                  <c:v>51.950000047683716</c:v>
                </c:pt>
                <c:pt idx="2339">
                  <c:v>51.980000019073486</c:v>
                </c:pt>
                <c:pt idx="2340">
                  <c:v>52</c:v>
                </c:pt>
                <c:pt idx="2341">
                  <c:v>52.020000219345093</c:v>
                </c:pt>
                <c:pt idx="2342">
                  <c:v>52.050000190734863</c:v>
                </c:pt>
                <c:pt idx="2343">
                  <c:v>52.070000171661377</c:v>
                </c:pt>
                <c:pt idx="2344">
                  <c:v>52.090000152587891</c:v>
                </c:pt>
                <c:pt idx="2345">
                  <c:v>52.110000133514404</c:v>
                </c:pt>
                <c:pt idx="2346">
                  <c:v>52.140000104904175</c:v>
                </c:pt>
                <c:pt idx="2347">
                  <c:v>52.160000085830688</c:v>
                </c:pt>
                <c:pt idx="2348">
                  <c:v>52.180000066757202</c:v>
                </c:pt>
                <c:pt idx="2349">
                  <c:v>52.210000038146973</c:v>
                </c:pt>
                <c:pt idx="2350">
                  <c:v>52.230000019073486</c:v>
                </c:pt>
                <c:pt idx="2351">
                  <c:v>53</c:v>
                </c:pt>
                <c:pt idx="2352">
                  <c:v>53</c:v>
                </c:pt>
                <c:pt idx="2353">
                  <c:v>53.010000228881836</c:v>
                </c:pt>
                <c:pt idx="2354">
                  <c:v>53.010000228881836</c:v>
                </c:pt>
                <c:pt idx="2355">
                  <c:v>53.010000228881836</c:v>
                </c:pt>
                <c:pt idx="2356">
                  <c:v>53.010000228881836</c:v>
                </c:pt>
                <c:pt idx="2357">
                  <c:v>53.010000228881836</c:v>
                </c:pt>
                <c:pt idx="2358">
                  <c:v>53.010000228881836</c:v>
                </c:pt>
                <c:pt idx="2359">
                  <c:v>53.010000228881836</c:v>
                </c:pt>
                <c:pt idx="2360">
                  <c:v>53.010000228881836</c:v>
                </c:pt>
                <c:pt idx="2361">
                  <c:v>53.010000228881836</c:v>
                </c:pt>
                <c:pt idx="2362">
                  <c:v>53.010000228881836</c:v>
                </c:pt>
                <c:pt idx="2363">
                  <c:v>53.010000228881836</c:v>
                </c:pt>
                <c:pt idx="2364">
                  <c:v>53.010000228881836</c:v>
                </c:pt>
                <c:pt idx="2365">
                  <c:v>53.010000228881836</c:v>
                </c:pt>
                <c:pt idx="2366">
                  <c:v>53.010000228881836</c:v>
                </c:pt>
                <c:pt idx="2367">
                  <c:v>53.010000228881836</c:v>
                </c:pt>
                <c:pt idx="2368">
                  <c:v>53.010000228881836</c:v>
                </c:pt>
                <c:pt idx="2369">
                  <c:v>53.010000228881836</c:v>
                </c:pt>
                <c:pt idx="2370">
                  <c:v>53.010000228881836</c:v>
                </c:pt>
                <c:pt idx="2371">
                  <c:v>53.010000228881836</c:v>
                </c:pt>
                <c:pt idx="2372">
                  <c:v>53.010000228881836</c:v>
                </c:pt>
                <c:pt idx="2373">
                  <c:v>53.010000228881836</c:v>
                </c:pt>
                <c:pt idx="2374">
                  <c:v>53.010000228881836</c:v>
                </c:pt>
                <c:pt idx="2375">
                  <c:v>53.010000228881836</c:v>
                </c:pt>
                <c:pt idx="2376">
                  <c:v>53.010000228881836</c:v>
                </c:pt>
                <c:pt idx="2377">
                  <c:v>53.010000228881836</c:v>
                </c:pt>
                <c:pt idx="2378">
                  <c:v>53.010000228881836</c:v>
                </c:pt>
                <c:pt idx="2379">
                  <c:v>53.010000228881836</c:v>
                </c:pt>
                <c:pt idx="2380">
                  <c:v>53.010000228881836</c:v>
                </c:pt>
                <c:pt idx="2381">
                  <c:v>53.010000228881836</c:v>
                </c:pt>
                <c:pt idx="2382">
                  <c:v>53.010000228881836</c:v>
                </c:pt>
                <c:pt idx="2383">
                  <c:v>53.010000228881836</c:v>
                </c:pt>
                <c:pt idx="2384">
                  <c:v>53.010000228881836</c:v>
                </c:pt>
                <c:pt idx="2385">
                  <c:v>53.03000020980835</c:v>
                </c:pt>
                <c:pt idx="2386">
                  <c:v>53.06000018119812</c:v>
                </c:pt>
                <c:pt idx="2387">
                  <c:v>53.080000162124634</c:v>
                </c:pt>
                <c:pt idx="2388">
                  <c:v>53.100000143051147</c:v>
                </c:pt>
                <c:pt idx="2389">
                  <c:v>53.120000123977661</c:v>
                </c:pt>
                <c:pt idx="2390">
                  <c:v>53.150000095367432</c:v>
                </c:pt>
                <c:pt idx="2391">
                  <c:v>53.170000076293945</c:v>
                </c:pt>
                <c:pt idx="2392">
                  <c:v>53.190000057220459</c:v>
                </c:pt>
                <c:pt idx="2393">
                  <c:v>53.220000028610229</c:v>
                </c:pt>
                <c:pt idx="2394">
                  <c:v>53.240000009536743</c:v>
                </c:pt>
                <c:pt idx="2395">
                  <c:v>53.260000228881836</c:v>
                </c:pt>
                <c:pt idx="2396">
                  <c:v>53.28000020980835</c:v>
                </c:pt>
                <c:pt idx="2397">
                  <c:v>53.31000018119812</c:v>
                </c:pt>
                <c:pt idx="2398">
                  <c:v>53.330000162124634</c:v>
                </c:pt>
                <c:pt idx="2399">
                  <c:v>53.350000143051147</c:v>
                </c:pt>
                <c:pt idx="2400">
                  <c:v>53.380000114440918</c:v>
                </c:pt>
                <c:pt idx="2401">
                  <c:v>53.400000095367432</c:v>
                </c:pt>
                <c:pt idx="2402">
                  <c:v>53.420000076293945</c:v>
                </c:pt>
                <c:pt idx="2403">
                  <c:v>53.440000057220459</c:v>
                </c:pt>
                <c:pt idx="2404">
                  <c:v>53.470000028610229</c:v>
                </c:pt>
                <c:pt idx="2405">
                  <c:v>53.490000009536743</c:v>
                </c:pt>
                <c:pt idx="2406">
                  <c:v>53.510000228881836</c:v>
                </c:pt>
                <c:pt idx="2407">
                  <c:v>53.53000020980835</c:v>
                </c:pt>
                <c:pt idx="2408">
                  <c:v>53.56000018119812</c:v>
                </c:pt>
                <c:pt idx="2409">
                  <c:v>53.580000162124634</c:v>
                </c:pt>
                <c:pt idx="2410">
                  <c:v>53.600000143051147</c:v>
                </c:pt>
                <c:pt idx="2411">
                  <c:v>53.630000114440918</c:v>
                </c:pt>
                <c:pt idx="2412">
                  <c:v>53.650000095367432</c:v>
                </c:pt>
                <c:pt idx="2413">
                  <c:v>53.670000076293945</c:v>
                </c:pt>
                <c:pt idx="2414">
                  <c:v>53.690000057220459</c:v>
                </c:pt>
                <c:pt idx="2415">
                  <c:v>53.720000028610229</c:v>
                </c:pt>
                <c:pt idx="2416">
                  <c:v>53.740000009536743</c:v>
                </c:pt>
                <c:pt idx="2417">
                  <c:v>53.760000228881836</c:v>
                </c:pt>
                <c:pt idx="2418">
                  <c:v>53.78000020980835</c:v>
                </c:pt>
                <c:pt idx="2419">
                  <c:v>53.81000018119812</c:v>
                </c:pt>
                <c:pt idx="2420">
                  <c:v>53.830000162124634</c:v>
                </c:pt>
                <c:pt idx="2421">
                  <c:v>53.850000143051147</c:v>
                </c:pt>
                <c:pt idx="2422">
                  <c:v>53.880000114440918</c:v>
                </c:pt>
                <c:pt idx="2423">
                  <c:v>53.900000095367432</c:v>
                </c:pt>
                <c:pt idx="2424">
                  <c:v>53.920000076293945</c:v>
                </c:pt>
                <c:pt idx="2425">
                  <c:v>53.950000047683716</c:v>
                </c:pt>
                <c:pt idx="2426">
                  <c:v>53.970000028610229</c:v>
                </c:pt>
                <c:pt idx="2427">
                  <c:v>53.990000009536743</c:v>
                </c:pt>
                <c:pt idx="2428">
                  <c:v>54.010000228881836</c:v>
                </c:pt>
                <c:pt idx="2429">
                  <c:v>54.040000200271606</c:v>
                </c:pt>
                <c:pt idx="2430">
                  <c:v>54.06000018119812</c:v>
                </c:pt>
                <c:pt idx="2431">
                  <c:v>54.080000162124634</c:v>
                </c:pt>
                <c:pt idx="2432">
                  <c:v>54.110000133514404</c:v>
                </c:pt>
                <c:pt idx="2433">
                  <c:v>54.130000114440918</c:v>
                </c:pt>
                <c:pt idx="2434">
                  <c:v>54.150000095367432</c:v>
                </c:pt>
                <c:pt idx="2435">
                  <c:v>54.170000076293945</c:v>
                </c:pt>
                <c:pt idx="2436">
                  <c:v>54.200000047683716</c:v>
                </c:pt>
                <c:pt idx="2437">
                  <c:v>54.220000028610229</c:v>
                </c:pt>
                <c:pt idx="2438">
                  <c:v>54.240000009536743</c:v>
                </c:pt>
                <c:pt idx="2439">
                  <c:v>54.270000219345093</c:v>
                </c:pt>
                <c:pt idx="2440">
                  <c:v>54.290000200271606</c:v>
                </c:pt>
                <c:pt idx="2441">
                  <c:v>54.31000018119812</c:v>
                </c:pt>
                <c:pt idx="2442">
                  <c:v>54.340000152587891</c:v>
                </c:pt>
                <c:pt idx="2443">
                  <c:v>54.360000133514404</c:v>
                </c:pt>
                <c:pt idx="2444">
                  <c:v>54.380000114440918</c:v>
                </c:pt>
                <c:pt idx="2445">
                  <c:v>54.400000095367432</c:v>
                </c:pt>
                <c:pt idx="2446">
                  <c:v>54.430000066757202</c:v>
                </c:pt>
                <c:pt idx="2447">
                  <c:v>54.450000047683716</c:v>
                </c:pt>
                <c:pt idx="2448">
                  <c:v>54.470000028610229</c:v>
                </c:pt>
                <c:pt idx="2449">
                  <c:v>54.5</c:v>
                </c:pt>
                <c:pt idx="2450">
                  <c:v>54.520000219345093</c:v>
                </c:pt>
                <c:pt idx="2451">
                  <c:v>54.540000200271606</c:v>
                </c:pt>
                <c:pt idx="2452">
                  <c:v>54.56000018119812</c:v>
                </c:pt>
                <c:pt idx="2453">
                  <c:v>54.590000152587891</c:v>
                </c:pt>
                <c:pt idx="2454">
                  <c:v>54.610000133514404</c:v>
                </c:pt>
                <c:pt idx="2455">
                  <c:v>54.630000114440918</c:v>
                </c:pt>
                <c:pt idx="2456">
                  <c:v>54.660000085830688</c:v>
                </c:pt>
                <c:pt idx="2457">
                  <c:v>54.680000066757202</c:v>
                </c:pt>
                <c:pt idx="2458">
                  <c:v>54.700000047683716</c:v>
                </c:pt>
                <c:pt idx="2459">
                  <c:v>54.730000019073486</c:v>
                </c:pt>
                <c:pt idx="2460">
                  <c:v>54.75</c:v>
                </c:pt>
                <c:pt idx="2461">
                  <c:v>54.770000219345093</c:v>
                </c:pt>
                <c:pt idx="2462">
                  <c:v>54.790000200271606</c:v>
                </c:pt>
                <c:pt idx="2463">
                  <c:v>54.820000171661377</c:v>
                </c:pt>
                <c:pt idx="2464">
                  <c:v>54.840000152587891</c:v>
                </c:pt>
                <c:pt idx="2465">
                  <c:v>54.860000133514404</c:v>
                </c:pt>
                <c:pt idx="2466">
                  <c:v>54.890000104904175</c:v>
                </c:pt>
                <c:pt idx="2467">
                  <c:v>54.910000085830688</c:v>
                </c:pt>
                <c:pt idx="2468">
                  <c:v>54.930000066757202</c:v>
                </c:pt>
                <c:pt idx="2469">
                  <c:v>54.950000047683716</c:v>
                </c:pt>
                <c:pt idx="2470">
                  <c:v>54.980000019073486</c:v>
                </c:pt>
                <c:pt idx="2471">
                  <c:v>55</c:v>
                </c:pt>
                <c:pt idx="2472">
                  <c:v>55.020000219345093</c:v>
                </c:pt>
                <c:pt idx="2473">
                  <c:v>55.050000190734863</c:v>
                </c:pt>
                <c:pt idx="2474">
                  <c:v>55.070000171661377</c:v>
                </c:pt>
                <c:pt idx="2475">
                  <c:v>55.090000152587891</c:v>
                </c:pt>
                <c:pt idx="2476">
                  <c:v>55.120000123977661</c:v>
                </c:pt>
                <c:pt idx="2477">
                  <c:v>55.140000104904175</c:v>
                </c:pt>
                <c:pt idx="2478">
                  <c:v>55.160000085830688</c:v>
                </c:pt>
                <c:pt idx="2479">
                  <c:v>55.180000066757202</c:v>
                </c:pt>
                <c:pt idx="2480">
                  <c:v>55.210000038146973</c:v>
                </c:pt>
                <c:pt idx="2481">
                  <c:v>55.230000019073486</c:v>
                </c:pt>
                <c:pt idx="2482">
                  <c:v>55.25</c:v>
                </c:pt>
                <c:pt idx="2483">
                  <c:v>55.28000020980835</c:v>
                </c:pt>
                <c:pt idx="2484">
                  <c:v>55.300000190734863</c:v>
                </c:pt>
                <c:pt idx="2485">
                  <c:v>55.320000171661377</c:v>
                </c:pt>
                <c:pt idx="2486">
                  <c:v>55.340000152587891</c:v>
                </c:pt>
                <c:pt idx="2487">
                  <c:v>55.370000123977661</c:v>
                </c:pt>
                <c:pt idx="2488">
                  <c:v>55.390000104904175</c:v>
                </c:pt>
                <c:pt idx="2489">
                  <c:v>55.410000085830688</c:v>
                </c:pt>
                <c:pt idx="2490">
                  <c:v>55.440000057220459</c:v>
                </c:pt>
                <c:pt idx="2491">
                  <c:v>55.460000038146973</c:v>
                </c:pt>
                <c:pt idx="2492">
                  <c:v>55.480000019073486</c:v>
                </c:pt>
                <c:pt idx="2493">
                  <c:v>55.5</c:v>
                </c:pt>
                <c:pt idx="2494">
                  <c:v>55.53000020980835</c:v>
                </c:pt>
                <c:pt idx="2495">
                  <c:v>55.550000190734863</c:v>
                </c:pt>
                <c:pt idx="2496">
                  <c:v>55.570000171661377</c:v>
                </c:pt>
                <c:pt idx="2497">
                  <c:v>55.590000152587891</c:v>
                </c:pt>
                <c:pt idx="2498">
                  <c:v>55.620000123977661</c:v>
                </c:pt>
                <c:pt idx="2499">
                  <c:v>55.640000104904175</c:v>
                </c:pt>
                <c:pt idx="2500">
                  <c:v>55.660000085830688</c:v>
                </c:pt>
                <c:pt idx="2501">
                  <c:v>55.690000057220459</c:v>
                </c:pt>
                <c:pt idx="2502">
                  <c:v>55.710000038146973</c:v>
                </c:pt>
                <c:pt idx="2503">
                  <c:v>55.730000019073486</c:v>
                </c:pt>
                <c:pt idx="2504">
                  <c:v>55.75</c:v>
                </c:pt>
                <c:pt idx="2505">
                  <c:v>55.78000020980835</c:v>
                </c:pt>
                <c:pt idx="2506">
                  <c:v>55.800000190734863</c:v>
                </c:pt>
                <c:pt idx="2507">
                  <c:v>55.820000171661377</c:v>
                </c:pt>
                <c:pt idx="2508">
                  <c:v>55.840000152587891</c:v>
                </c:pt>
                <c:pt idx="2509">
                  <c:v>55.870000123977661</c:v>
                </c:pt>
                <c:pt idx="2510">
                  <c:v>55.890000104904175</c:v>
                </c:pt>
                <c:pt idx="2511">
                  <c:v>55.910000085830688</c:v>
                </c:pt>
                <c:pt idx="2512">
                  <c:v>55.940000057220459</c:v>
                </c:pt>
                <c:pt idx="2513">
                  <c:v>55.960000038146973</c:v>
                </c:pt>
                <c:pt idx="2514">
                  <c:v>55.980000019073486</c:v>
                </c:pt>
                <c:pt idx="2515">
                  <c:v>56.010000228881836</c:v>
                </c:pt>
                <c:pt idx="2516">
                  <c:v>56.03000020980835</c:v>
                </c:pt>
                <c:pt idx="2517">
                  <c:v>56.050000190734863</c:v>
                </c:pt>
                <c:pt idx="2518">
                  <c:v>56.070000171661377</c:v>
                </c:pt>
                <c:pt idx="2519">
                  <c:v>56.100000143051147</c:v>
                </c:pt>
                <c:pt idx="2520">
                  <c:v>56.120000123977661</c:v>
                </c:pt>
                <c:pt idx="2521">
                  <c:v>56.140000104904175</c:v>
                </c:pt>
                <c:pt idx="2522">
                  <c:v>56.170000076293945</c:v>
                </c:pt>
                <c:pt idx="2523">
                  <c:v>56.190000057220459</c:v>
                </c:pt>
                <c:pt idx="2524">
                  <c:v>56.210000038146973</c:v>
                </c:pt>
                <c:pt idx="2525">
                  <c:v>56.230000019073486</c:v>
                </c:pt>
                <c:pt idx="2526">
                  <c:v>56.260000228881836</c:v>
                </c:pt>
                <c:pt idx="2527">
                  <c:v>56.28000020980835</c:v>
                </c:pt>
                <c:pt idx="2528">
                  <c:v>56.300000190734863</c:v>
                </c:pt>
                <c:pt idx="2529">
                  <c:v>56.330000162124634</c:v>
                </c:pt>
                <c:pt idx="2530">
                  <c:v>56.350000143051147</c:v>
                </c:pt>
                <c:pt idx="2531">
                  <c:v>56.370000123977661</c:v>
                </c:pt>
                <c:pt idx="2532">
                  <c:v>56.400000095367432</c:v>
                </c:pt>
                <c:pt idx="2533">
                  <c:v>56.420000076293945</c:v>
                </c:pt>
                <c:pt idx="2534">
                  <c:v>56.440000057220459</c:v>
                </c:pt>
                <c:pt idx="2535">
                  <c:v>56.460000038146973</c:v>
                </c:pt>
                <c:pt idx="2536">
                  <c:v>56.490000009536743</c:v>
                </c:pt>
                <c:pt idx="2537">
                  <c:v>56.510000228881836</c:v>
                </c:pt>
                <c:pt idx="2538">
                  <c:v>56.53000020980835</c:v>
                </c:pt>
                <c:pt idx="2539">
                  <c:v>56.56000018119812</c:v>
                </c:pt>
                <c:pt idx="2540">
                  <c:v>56.580000162124634</c:v>
                </c:pt>
                <c:pt idx="2541">
                  <c:v>56.600000143051147</c:v>
                </c:pt>
                <c:pt idx="2542">
                  <c:v>56.620000123977661</c:v>
                </c:pt>
                <c:pt idx="2543">
                  <c:v>56.650000095367432</c:v>
                </c:pt>
                <c:pt idx="2544">
                  <c:v>56.670000076293945</c:v>
                </c:pt>
                <c:pt idx="2545">
                  <c:v>56.690000057220459</c:v>
                </c:pt>
                <c:pt idx="2546">
                  <c:v>56.720000028610229</c:v>
                </c:pt>
                <c:pt idx="2547">
                  <c:v>56.740000009536743</c:v>
                </c:pt>
                <c:pt idx="2548">
                  <c:v>56.760000228881836</c:v>
                </c:pt>
                <c:pt idx="2549">
                  <c:v>56.790000200271606</c:v>
                </c:pt>
                <c:pt idx="2550">
                  <c:v>56.81000018119812</c:v>
                </c:pt>
                <c:pt idx="2551">
                  <c:v>56.830000162124634</c:v>
                </c:pt>
                <c:pt idx="2552">
                  <c:v>56.850000143051147</c:v>
                </c:pt>
                <c:pt idx="2553">
                  <c:v>56.880000114440918</c:v>
                </c:pt>
                <c:pt idx="2554">
                  <c:v>56.900000095367432</c:v>
                </c:pt>
                <c:pt idx="2555">
                  <c:v>56.920000076293945</c:v>
                </c:pt>
                <c:pt idx="2556">
                  <c:v>56.950000047683716</c:v>
                </c:pt>
                <c:pt idx="2557">
                  <c:v>56.970000028610229</c:v>
                </c:pt>
                <c:pt idx="2558">
                  <c:v>56.990000009536743</c:v>
                </c:pt>
                <c:pt idx="2559">
                  <c:v>57.010000228881836</c:v>
                </c:pt>
                <c:pt idx="2560">
                  <c:v>57.040000200271606</c:v>
                </c:pt>
                <c:pt idx="2561">
                  <c:v>57.06000018119812</c:v>
                </c:pt>
                <c:pt idx="2562">
                  <c:v>57.080000162124634</c:v>
                </c:pt>
                <c:pt idx="2563">
                  <c:v>57.110000133514404</c:v>
                </c:pt>
                <c:pt idx="2564">
                  <c:v>57.130000114440918</c:v>
                </c:pt>
                <c:pt idx="2565">
                  <c:v>57.150000095367432</c:v>
                </c:pt>
                <c:pt idx="2566">
                  <c:v>57.180000066757202</c:v>
                </c:pt>
                <c:pt idx="2567">
                  <c:v>57.200000047683716</c:v>
                </c:pt>
                <c:pt idx="2568">
                  <c:v>57.220000028610229</c:v>
                </c:pt>
                <c:pt idx="2569">
                  <c:v>57.240000009536743</c:v>
                </c:pt>
                <c:pt idx="2570">
                  <c:v>57.270000219345093</c:v>
                </c:pt>
                <c:pt idx="2571">
                  <c:v>57.290000200271606</c:v>
                </c:pt>
                <c:pt idx="2572">
                  <c:v>57.31000018119812</c:v>
                </c:pt>
                <c:pt idx="2573">
                  <c:v>57.340000152587891</c:v>
                </c:pt>
                <c:pt idx="2574">
                  <c:v>57.360000133514404</c:v>
                </c:pt>
                <c:pt idx="2575">
                  <c:v>57.380000114440918</c:v>
                </c:pt>
                <c:pt idx="2576">
                  <c:v>57.400000095367432</c:v>
                </c:pt>
                <c:pt idx="2577">
                  <c:v>57.430000066757202</c:v>
                </c:pt>
                <c:pt idx="2578">
                  <c:v>57.450000047683716</c:v>
                </c:pt>
                <c:pt idx="2579">
                  <c:v>57.470000028610229</c:v>
                </c:pt>
                <c:pt idx="2580">
                  <c:v>57.490000009536743</c:v>
                </c:pt>
                <c:pt idx="2581">
                  <c:v>57.520000219345093</c:v>
                </c:pt>
                <c:pt idx="2582">
                  <c:v>57.540000200271606</c:v>
                </c:pt>
                <c:pt idx="2583">
                  <c:v>57.56000018119812</c:v>
                </c:pt>
                <c:pt idx="2584">
                  <c:v>57.590000152587891</c:v>
                </c:pt>
                <c:pt idx="2585">
                  <c:v>57.610000133514404</c:v>
                </c:pt>
                <c:pt idx="2586">
                  <c:v>57.630000114440918</c:v>
                </c:pt>
                <c:pt idx="2587">
                  <c:v>57.650000095367432</c:v>
                </c:pt>
                <c:pt idx="2588">
                  <c:v>57.680000066757202</c:v>
                </c:pt>
                <c:pt idx="2589">
                  <c:v>57.700000047683716</c:v>
                </c:pt>
                <c:pt idx="2590">
                  <c:v>57.720000028610229</c:v>
                </c:pt>
                <c:pt idx="2591">
                  <c:v>57.75</c:v>
                </c:pt>
                <c:pt idx="2592">
                  <c:v>57.770000219345093</c:v>
                </c:pt>
                <c:pt idx="2593">
                  <c:v>57.790000200271606</c:v>
                </c:pt>
                <c:pt idx="2594">
                  <c:v>57.81000018119812</c:v>
                </c:pt>
                <c:pt idx="2595">
                  <c:v>57.840000152587891</c:v>
                </c:pt>
                <c:pt idx="2596">
                  <c:v>57.860000133514404</c:v>
                </c:pt>
                <c:pt idx="2597">
                  <c:v>57.880000114440918</c:v>
                </c:pt>
                <c:pt idx="2598">
                  <c:v>57.900000095367432</c:v>
                </c:pt>
                <c:pt idx="2599">
                  <c:v>57.930000066757202</c:v>
                </c:pt>
                <c:pt idx="2600">
                  <c:v>57.950000047683716</c:v>
                </c:pt>
                <c:pt idx="2601">
                  <c:v>57.970000028610229</c:v>
                </c:pt>
                <c:pt idx="2602">
                  <c:v>58</c:v>
                </c:pt>
                <c:pt idx="2603">
                  <c:v>58.020000219345093</c:v>
                </c:pt>
                <c:pt idx="2604">
                  <c:v>58.460000038146973</c:v>
                </c:pt>
                <c:pt idx="2605">
                  <c:v>58.460000038146973</c:v>
                </c:pt>
                <c:pt idx="2606">
                  <c:v>58.460000038146973</c:v>
                </c:pt>
                <c:pt idx="2607">
                  <c:v>58.460000038146973</c:v>
                </c:pt>
                <c:pt idx="2608">
                  <c:v>58.460000038146973</c:v>
                </c:pt>
                <c:pt idx="2609">
                  <c:v>58.460000038146973</c:v>
                </c:pt>
                <c:pt idx="2610">
                  <c:v>58.460000038146973</c:v>
                </c:pt>
                <c:pt idx="2611">
                  <c:v>58.460000038146973</c:v>
                </c:pt>
                <c:pt idx="2612">
                  <c:v>58.460000038146973</c:v>
                </c:pt>
                <c:pt idx="2613">
                  <c:v>58.460000038146973</c:v>
                </c:pt>
                <c:pt idx="2614">
                  <c:v>58.460000038146973</c:v>
                </c:pt>
                <c:pt idx="2615">
                  <c:v>58.460000038146973</c:v>
                </c:pt>
                <c:pt idx="2616">
                  <c:v>58.460000038146973</c:v>
                </c:pt>
                <c:pt idx="2617">
                  <c:v>58.460000038146973</c:v>
                </c:pt>
                <c:pt idx="2618">
                  <c:v>58.460000038146973</c:v>
                </c:pt>
                <c:pt idx="2619">
                  <c:v>58.460000038146973</c:v>
                </c:pt>
                <c:pt idx="2620">
                  <c:v>58.470000028610229</c:v>
                </c:pt>
                <c:pt idx="2621">
                  <c:v>58.470000028610229</c:v>
                </c:pt>
                <c:pt idx="2622">
                  <c:v>58.470000028610229</c:v>
                </c:pt>
                <c:pt idx="2623">
                  <c:v>58.480000019073486</c:v>
                </c:pt>
                <c:pt idx="2624">
                  <c:v>58.5</c:v>
                </c:pt>
                <c:pt idx="2625">
                  <c:v>58.520000219345093</c:v>
                </c:pt>
                <c:pt idx="2626">
                  <c:v>58.550000190734863</c:v>
                </c:pt>
                <c:pt idx="2627">
                  <c:v>58.570000171661377</c:v>
                </c:pt>
                <c:pt idx="2628">
                  <c:v>58.590000152587891</c:v>
                </c:pt>
                <c:pt idx="2629">
                  <c:v>58.620000123977661</c:v>
                </c:pt>
                <c:pt idx="2630">
                  <c:v>58.640000104904175</c:v>
                </c:pt>
                <c:pt idx="2631">
                  <c:v>58.660000085830688</c:v>
                </c:pt>
                <c:pt idx="2632">
                  <c:v>58.680000066757202</c:v>
                </c:pt>
                <c:pt idx="2633">
                  <c:v>58.710000038146973</c:v>
                </c:pt>
                <c:pt idx="2634">
                  <c:v>58.730000019073486</c:v>
                </c:pt>
                <c:pt idx="2635">
                  <c:v>58.75</c:v>
                </c:pt>
                <c:pt idx="2636">
                  <c:v>58.78000020980835</c:v>
                </c:pt>
                <c:pt idx="2637">
                  <c:v>58.800000190734863</c:v>
                </c:pt>
                <c:pt idx="2638">
                  <c:v>58.820000171661377</c:v>
                </c:pt>
                <c:pt idx="2639">
                  <c:v>58.840000152587891</c:v>
                </c:pt>
                <c:pt idx="2640">
                  <c:v>58.870000123977661</c:v>
                </c:pt>
                <c:pt idx="2641">
                  <c:v>58.890000104904175</c:v>
                </c:pt>
                <c:pt idx="2642">
                  <c:v>58.910000085830688</c:v>
                </c:pt>
                <c:pt idx="2643">
                  <c:v>58.940000057220459</c:v>
                </c:pt>
                <c:pt idx="2644">
                  <c:v>58.960000038146973</c:v>
                </c:pt>
                <c:pt idx="2645">
                  <c:v>58.980000019073486</c:v>
                </c:pt>
                <c:pt idx="2646">
                  <c:v>59.010000228881836</c:v>
                </c:pt>
                <c:pt idx="2647">
                  <c:v>59.03000020980835</c:v>
                </c:pt>
                <c:pt idx="2648">
                  <c:v>59.050000190734863</c:v>
                </c:pt>
                <c:pt idx="2649">
                  <c:v>59.070000171661377</c:v>
                </c:pt>
                <c:pt idx="2650">
                  <c:v>59.100000143051147</c:v>
                </c:pt>
                <c:pt idx="2651">
                  <c:v>59.120000123977661</c:v>
                </c:pt>
                <c:pt idx="2652">
                  <c:v>59.140000104904175</c:v>
                </c:pt>
                <c:pt idx="2653">
                  <c:v>59.170000076293945</c:v>
                </c:pt>
                <c:pt idx="2654">
                  <c:v>59.190000057220459</c:v>
                </c:pt>
                <c:pt idx="2655">
                  <c:v>59.210000038146973</c:v>
                </c:pt>
                <c:pt idx="2656">
                  <c:v>59.230000019073486</c:v>
                </c:pt>
                <c:pt idx="2657">
                  <c:v>59.260000228881836</c:v>
                </c:pt>
                <c:pt idx="2658">
                  <c:v>59.28000020980835</c:v>
                </c:pt>
                <c:pt idx="2659">
                  <c:v>59.300000190734863</c:v>
                </c:pt>
                <c:pt idx="2660">
                  <c:v>59.330000162124634</c:v>
                </c:pt>
                <c:pt idx="2661">
                  <c:v>59.350000143051147</c:v>
                </c:pt>
                <c:pt idx="2662">
                  <c:v>59.370000123977661</c:v>
                </c:pt>
                <c:pt idx="2663">
                  <c:v>59.400000095367432</c:v>
                </c:pt>
                <c:pt idx="2664">
                  <c:v>59.420000076293945</c:v>
                </c:pt>
                <c:pt idx="2665">
                  <c:v>59.440000057220459</c:v>
                </c:pt>
                <c:pt idx="2666">
                  <c:v>59.460000038146973</c:v>
                </c:pt>
                <c:pt idx="2667">
                  <c:v>59.490000009536743</c:v>
                </c:pt>
                <c:pt idx="2668">
                  <c:v>59.510000228881836</c:v>
                </c:pt>
                <c:pt idx="2669">
                  <c:v>59.53000020980835</c:v>
                </c:pt>
                <c:pt idx="2670">
                  <c:v>59.56000018119812</c:v>
                </c:pt>
                <c:pt idx="2671">
                  <c:v>59.580000162124634</c:v>
                </c:pt>
                <c:pt idx="2672">
                  <c:v>59.600000143051147</c:v>
                </c:pt>
                <c:pt idx="2673">
                  <c:v>59.620000123977661</c:v>
                </c:pt>
                <c:pt idx="2674">
                  <c:v>59.650000095367432</c:v>
                </c:pt>
                <c:pt idx="2675">
                  <c:v>59.670000076293945</c:v>
                </c:pt>
                <c:pt idx="2676">
                  <c:v>59.690000057220459</c:v>
                </c:pt>
                <c:pt idx="2677">
                  <c:v>59.710000038146973</c:v>
                </c:pt>
                <c:pt idx="2678">
                  <c:v>59.740000009536743</c:v>
                </c:pt>
                <c:pt idx="2679">
                  <c:v>59.760000228881836</c:v>
                </c:pt>
                <c:pt idx="2680">
                  <c:v>59.78000020980835</c:v>
                </c:pt>
                <c:pt idx="2681">
                  <c:v>59.800000190734863</c:v>
                </c:pt>
                <c:pt idx="2682">
                  <c:v>59.830000162124634</c:v>
                </c:pt>
                <c:pt idx="2683">
                  <c:v>59.850000143051147</c:v>
                </c:pt>
                <c:pt idx="2684">
                  <c:v>59.870000123977661</c:v>
                </c:pt>
                <c:pt idx="2685">
                  <c:v>59.900000095367432</c:v>
                </c:pt>
                <c:pt idx="2686">
                  <c:v>59.920000076293945</c:v>
                </c:pt>
                <c:pt idx="2687">
                  <c:v>59.940000057220459</c:v>
                </c:pt>
                <c:pt idx="2688">
                  <c:v>59.960000038146973</c:v>
                </c:pt>
                <c:pt idx="2689">
                  <c:v>59.990000009536743</c:v>
                </c:pt>
                <c:pt idx="2690">
                  <c:v>60.010000228881836</c:v>
                </c:pt>
                <c:pt idx="2691">
                  <c:v>60.03000020980835</c:v>
                </c:pt>
                <c:pt idx="2692">
                  <c:v>60.06000018119812</c:v>
                </c:pt>
                <c:pt idx="2693">
                  <c:v>60.080000162124634</c:v>
                </c:pt>
                <c:pt idx="2694">
                  <c:v>60.100000143051147</c:v>
                </c:pt>
                <c:pt idx="2695">
                  <c:v>60.120000123977661</c:v>
                </c:pt>
                <c:pt idx="2696">
                  <c:v>60.150000095367432</c:v>
                </c:pt>
                <c:pt idx="2697">
                  <c:v>60.170000076293945</c:v>
                </c:pt>
                <c:pt idx="2698">
                  <c:v>60.190000057220459</c:v>
                </c:pt>
                <c:pt idx="2699">
                  <c:v>60.220000028610229</c:v>
                </c:pt>
                <c:pt idx="2700">
                  <c:v>60.240000009536743</c:v>
                </c:pt>
                <c:pt idx="2701">
                  <c:v>60.260000228881836</c:v>
                </c:pt>
                <c:pt idx="2702">
                  <c:v>60.290000200271606</c:v>
                </c:pt>
                <c:pt idx="2703">
                  <c:v>60.31000018119812</c:v>
                </c:pt>
                <c:pt idx="2704">
                  <c:v>60.330000162124634</c:v>
                </c:pt>
                <c:pt idx="2705">
                  <c:v>60.350000143051147</c:v>
                </c:pt>
                <c:pt idx="2706">
                  <c:v>60.380000114440918</c:v>
                </c:pt>
                <c:pt idx="2707">
                  <c:v>60.400000095367432</c:v>
                </c:pt>
                <c:pt idx="2708">
                  <c:v>60.420000076293945</c:v>
                </c:pt>
                <c:pt idx="2709">
                  <c:v>60.450000047683716</c:v>
                </c:pt>
                <c:pt idx="2710">
                  <c:v>60.470000028610229</c:v>
                </c:pt>
                <c:pt idx="2711">
                  <c:v>60.490000009536743</c:v>
                </c:pt>
                <c:pt idx="2712">
                  <c:v>60.510000228881836</c:v>
                </c:pt>
                <c:pt idx="2713">
                  <c:v>60.540000200271606</c:v>
                </c:pt>
                <c:pt idx="2714">
                  <c:v>60.56000018119812</c:v>
                </c:pt>
                <c:pt idx="2715">
                  <c:v>60.580000162124634</c:v>
                </c:pt>
                <c:pt idx="2716">
                  <c:v>60.610000133514404</c:v>
                </c:pt>
                <c:pt idx="2717">
                  <c:v>60.630000114440918</c:v>
                </c:pt>
                <c:pt idx="2718">
                  <c:v>60.650000095367432</c:v>
                </c:pt>
                <c:pt idx="2719">
                  <c:v>60.680000066757202</c:v>
                </c:pt>
                <c:pt idx="2720">
                  <c:v>60.700000047683716</c:v>
                </c:pt>
                <c:pt idx="2721">
                  <c:v>60.720000028610229</c:v>
                </c:pt>
                <c:pt idx="2722">
                  <c:v>60.740000009536743</c:v>
                </c:pt>
                <c:pt idx="2723">
                  <c:v>60.770000219345093</c:v>
                </c:pt>
                <c:pt idx="2724">
                  <c:v>60.790000200271606</c:v>
                </c:pt>
                <c:pt idx="2725">
                  <c:v>60.81000018119812</c:v>
                </c:pt>
                <c:pt idx="2726">
                  <c:v>60.840000152587891</c:v>
                </c:pt>
                <c:pt idx="2727">
                  <c:v>60.860000133514404</c:v>
                </c:pt>
                <c:pt idx="2728">
                  <c:v>60.880000114440918</c:v>
                </c:pt>
                <c:pt idx="2729">
                  <c:v>60.900000095367432</c:v>
                </c:pt>
                <c:pt idx="2730">
                  <c:v>60.930000066757202</c:v>
                </c:pt>
                <c:pt idx="2731">
                  <c:v>60.950000047683716</c:v>
                </c:pt>
                <c:pt idx="2732">
                  <c:v>60.970000028610229</c:v>
                </c:pt>
                <c:pt idx="2733">
                  <c:v>61</c:v>
                </c:pt>
                <c:pt idx="2734">
                  <c:v>61.020000219345093</c:v>
                </c:pt>
                <c:pt idx="2735">
                  <c:v>61.040000200271606</c:v>
                </c:pt>
                <c:pt idx="2736">
                  <c:v>61.070000171661377</c:v>
                </c:pt>
                <c:pt idx="2737">
                  <c:v>61.090000152587891</c:v>
                </c:pt>
                <c:pt idx="2738">
                  <c:v>61.110000133514404</c:v>
                </c:pt>
                <c:pt idx="2739">
                  <c:v>61.130000114440918</c:v>
                </c:pt>
                <c:pt idx="2740">
                  <c:v>61.160000085830688</c:v>
                </c:pt>
                <c:pt idx="2741">
                  <c:v>61.180000066757202</c:v>
                </c:pt>
                <c:pt idx="2742">
                  <c:v>61.200000047683716</c:v>
                </c:pt>
                <c:pt idx="2743">
                  <c:v>61.230000019073486</c:v>
                </c:pt>
                <c:pt idx="2744">
                  <c:v>61.25</c:v>
                </c:pt>
                <c:pt idx="2745">
                  <c:v>61.270000219345093</c:v>
                </c:pt>
                <c:pt idx="2746">
                  <c:v>61.290000200271606</c:v>
                </c:pt>
                <c:pt idx="2747">
                  <c:v>61.320000171661377</c:v>
                </c:pt>
                <c:pt idx="2748">
                  <c:v>61.340000152587891</c:v>
                </c:pt>
                <c:pt idx="2749">
                  <c:v>61.360000133514404</c:v>
                </c:pt>
                <c:pt idx="2750">
                  <c:v>61.390000104904175</c:v>
                </c:pt>
                <c:pt idx="2751">
                  <c:v>61.410000085830688</c:v>
                </c:pt>
                <c:pt idx="2752">
                  <c:v>61.430000066757202</c:v>
                </c:pt>
                <c:pt idx="2753">
                  <c:v>61.460000038146973</c:v>
                </c:pt>
                <c:pt idx="2754">
                  <c:v>61.480000019073486</c:v>
                </c:pt>
                <c:pt idx="2755">
                  <c:v>61.5</c:v>
                </c:pt>
                <c:pt idx="2756">
                  <c:v>61.520000219345093</c:v>
                </c:pt>
                <c:pt idx="2757">
                  <c:v>61.550000190734863</c:v>
                </c:pt>
                <c:pt idx="2758">
                  <c:v>61.570000171661377</c:v>
                </c:pt>
                <c:pt idx="2759">
                  <c:v>61.590000152587891</c:v>
                </c:pt>
                <c:pt idx="2760">
                  <c:v>61.610000133514404</c:v>
                </c:pt>
                <c:pt idx="2761">
                  <c:v>61.640000104904175</c:v>
                </c:pt>
                <c:pt idx="2762">
                  <c:v>61.660000085830688</c:v>
                </c:pt>
                <c:pt idx="2763">
                  <c:v>61.680000066757202</c:v>
                </c:pt>
                <c:pt idx="2764">
                  <c:v>61.710000038146973</c:v>
                </c:pt>
                <c:pt idx="2765">
                  <c:v>61.730000019073486</c:v>
                </c:pt>
                <c:pt idx="2766">
                  <c:v>61.75</c:v>
                </c:pt>
                <c:pt idx="2767">
                  <c:v>61.770000219345093</c:v>
                </c:pt>
                <c:pt idx="2768">
                  <c:v>61.800000190734863</c:v>
                </c:pt>
                <c:pt idx="2769">
                  <c:v>61.820000171661377</c:v>
                </c:pt>
                <c:pt idx="2770">
                  <c:v>61.840000152587891</c:v>
                </c:pt>
                <c:pt idx="2771">
                  <c:v>61.870000123977661</c:v>
                </c:pt>
                <c:pt idx="2772">
                  <c:v>61.890000104904175</c:v>
                </c:pt>
                <c:pt idx="2773">
                  <c:v>61.910000085830688</c:v>
                </c:pt>
                <c:pt idx="2774">
                  <c:v>61.930000066757202</c:v>
                </c:pt>
                <c:pt idx="2775">
                  <c:v>61.960000038146973</c:v>
                </c:pt>
                <c:pt idx="2776">
                  <c:v>61.980000019073486</c:v>
                </c:pt>
                <c:pt idx="2777">
                  <c:v>62</c:v>
                </c:pt>
                <c:pt idx="2778">
                  <c:v>62.020000219345093</c:v>
                </c:pt>
                <c:pt idx="2779">
                  <c:v>62.050000190734863</c:v>
                </c:pt>
                <c:pt idx="2780">
                  <c:v>62.070000171661377</c:v>
                </c:pt>
                <c:pt idx="2781">
                  <c:v>62.090000152587891</c:v>
                </c:pt>
                <c:pt idx="2782">
                  <c:v>62.120000123977661</c:v>
                </c:pt>
                <c:pt idx="2783">
                  <c:v>62.140000104904175</c:v>
                </c:pt>
                <c:pt idx="2784">
                  <c:v>62.160000085830688</c:v>
                </c:pt>
                <c:pt idx="2785">
                  <c:v>62.180000066757202</c:v>
                </c:pt>
                <c:pt idx="2786">
                  <c:v>62.210000038146973</c:v>
                </c:pt>
                <c:pt idx="2787">
                  <c:v>62.230000019073486</c:v>
                </c:pt>
                <c:pt idx="2788">
                  <c:v>62.25</c:v>
                </c:pt>
                <c:pt idx="2789">
                  <c:v>62.28000020980835</c:v>
                </c:pt>
                <c:pt idx="2790">
                  <c:v>62.300000190734863</c:v>
                </c:pt>
                <c:pt idx="2791">
                  <c:v>62.320000171661377</c:v>
                </c:pt>
                <c:pt idx="2792">
                  <c:v>62.340000152587891</c:v>
                </c:pt>
                <c:pt idx="2793">
                  <c:v>62.370000123977661</c:v>
                </c:pt>
                <c:pt idx="2794">
                  <c:v>62.390000104904175</c:v>
                </c:pt>
                <c:pt idx="2795">
                  <c:v>62.410000085830688</c:v>
                </c:pt>
                <c:pt idx="2796">
                  <c:v>62.440000057220459</c:v>
                </c:pt>
                <c:pt idx="2797">
                  <c:v>62.460000038146973</c:v>
                </c:pt>
                <c:pt idx="2798">
                  <c:v>62.480000019073486</c:v>
                </c:pt>
                <c:pt idx="2799">
                  <c:v>62.510000228881836</c:v>
                </c:pt>
                <c:pt idx="2800">
                  <c:v>62.53000020980835</c:v>
                </c:pt>
                <c:pt idx="2801">
                  <c:v>62.550000190734863</c:v>
                </c:pt>
                <c:pt idx="2802">
                  <c:v>62.570000171661377</c:v>
                </c:pt>
                <c:pt idx="2803">
                  <c:v>62.600000143051147</c:v>
                </c:pt>
                <c:pt idx="2804">
                  <c:v>62.620000123977661</c:v>
                </c:pt>
                <c:pt idx="2805">
                  <c:v>62.640000104904175</c:v>
                </c:pt>
                <c:pt idx="2806">
                  <c:v>62.670000076293945</c:v>
                </c:pt>
                <c:pt idx="2807">
                  <c:v>62.690000057220459</c:v>
                </c:pt>
                <c:pt idx="2808">
                  <c:v>62.710000038146973</c:v>
                </c:pt>
                <c:pt idx="2809">
                  <c:v>62.740000009536743</c:v>
                </c:pt>
                <c:pt idx="2810">
                  <c:v>62.760000228881836</c:v>
                </c:pt>
                <c:pt idx="2811">
                  <c:v>62.78000020980835</c:v>
                </c:pt>
                <c:pt idx="2812">
                  <c:v>62.800000190734863</c:v>
                </c:pt>
                <c:pt idx="2813">
                  <c:v>62.830000162124634</c:v>
                </c:pt>
                <c:pt idx="2814">
                  <c:v>62.850000143051147</c:v>
                </c:pt>
                <c:pt idx="2815">
                  <c:v>62.870000123977661</c:v>
                </c:pt>
                <c:pt idx="2816">
                  <c:v>62.900000095367432</c:v>
                </c:pt>
                <c:pt idx="2817">
                  <c:v>62.920000076293945</c:v>
                </c:pt>
                <c:pt idx="2818">
                  <c:v>62.940000057220459</c:v>
                </c:pt>
                <c:pt idx="2819">
                  <c:v>62.960000038146973</c:v>
                </c:pt>
                <c:pt idx="2820">
                  <c:v>62.990000009536743</c:v>
                </c:pt>
                <c:pt idx="2821">
                  <c:v>63.010000228881836</c:v>
                </c:pt>
                <c:pt idx="2822">
                  <c:v>63.03000020980835</c:v>
                </c:pt>
                <c:pt idx="2823">
                  <c:v>63.06000018119812</c:v>
                </c:pt>
                <c:pt idx="2824">
                  <c:v>63.080000162124634</c:v>
                </c:pt>
                <c:pt idx="2825">
                  <c:v>63.100000143051147</c:v>
                </c:pt>
                <c:pt idx="2826">
                  <c:v>63.130000114440918</c:v>
                </c:pt>
                <c:pt idx="2827">
                  <c:v>63.150000095367432</c:v>
                </c:pt>
                <c:pt idx="2828">
                  <c:v>63.170000076293945</c:v>
                </c:pt>
                <c:pt idx="2829">
                  <c:v>63.190000057220459</c:v>
                </c:pt>
                <c:pt idx="2830">
                  <c:v>63.220000028610229</c:v>
                </c:pt>
                <c:pt idx="2831">
                  <c:v>63.240000009536743</c:v>
                </c:pt>
                <c:pt idx="2832">
                  <c:v>63.260000228881836</c:v>
                </c:pt>
                <c:pt idx="2833">
                  <c:v>63.290000200271606</c:v>
                </c:pt>
                <c:pt idx="2834">
                  <c:v>63.31000018119812</c:v>
                </c:pt>
                <c:pt idx="2835">
                  <c:v>63.330000162124634</c:v>
                </c:pt>
                <c:pt idx="2836">
                  <c:v>63.350000143051147</c:v>
                </c:pt>
                <c:pt idx="2837">
                  <c:v>63.380000114440918</c:v>
                </c:pt>
                <c:pt idx="2838">
                  <c:v>63.400000095367432</c:v>
                </c:pt>
                <c:pt idx="2839">
                  <c:v>63.420000076293945</c:v>
                </c:pt>
                <c:pt idx="2840">
                  <c:v>63.450000047683716</c:v>
                </c:pt>
                <c:pt idx="2841">
                  <c:v>63.470000028610229</c:v>
                </c:pt>
                <c:pt idx="2842">
                  <c:v>63.950000047683716</c:v>
                </c:pt>
                <c:pt idx="2843">
                  <c:v>63.950000047683716</c:v>
                </c:pt>
                <c:pt idx="2844">
                  <c:v>63.950000047683716</c:v>
                </c:pt>
                <c:pt idx="2845">
                  <c:v>63.950000047683716</c:v>
                </c:pt>
                <c:pt idx="2846">
                  <c:v>63.950000047683716</c:v>
                </c:pt>
                <c:pt idx="2847">
                  <c:v>63.950000047683716</c:v>
                </c:pt>
                <c:pt idx="2848">
                  <c:v>63.950000047683716</c:v>
                </c:pt>
                <c:pt idx="2849">
                  <c:v>63.950000047683716</c:v>
                </c:pt>
                <c:pt idx="2850">
                  <c:v>63.950000047683716</c:v>
                </c:pt>
                <c:pt idx="2851">
                  <c:v>63.950000047683716</c:v>
                </c:pt>
                <c:pt idx="2852">
                  <c:v>63.950000047683716</c:v>
                </c:pt>
                <c:pt idx="2853">
                  <c:v>63.950000047683716</c:v>
                </c:pt>
                <c:pt idx="2854">
                  <c:v>63.950000047683716</c:v>
                </c:pt>
                <c:pt idx="2855">
                  <c:v>63.950000047683716</c:v>
                </c:pt>
                <c:pt idx="2856">
                  <c:v>63.950000047683716</c:v>
                </c:pt>
                <c:pt idx="2857">
                  <c:v>63.950000047683716</c:v>
                </c:pt>
                <c:pt idx="2858">
                  <c:v>63.950000047683716</c:v>
                </c:pt>
                <c:pt idx="2859">
                  <c:v>63.950000047683716</c:v>
                </c:pt>
                <c:pt idx="2860">
                  <c:v>63.950000047683716</c:v>
                </c:pt>
                <c:pt idx="2861">
                  <c:v>63.950000047683716</c:v>
                </c:pt>
                <c:pt idx="2862">
                  <c:v>63.950000047683716</c:v>
                </c:pt>
                <c:pt idx="2863">
                  <c:v>63.970000028610229</c:v>
                </c:pt>
                <c:pt idx="2864">
                  <c:v>63.990000009536743</c:v>
                </c:pt>
                <c:pt idx="2865">
                  <c:v>64.010000228881836</c:v>
                </c:pt>
                <c:pt idx="2866">
                  <c:v>64.040000200271606</c:v>
                </c:pt>
                <c:pt idx="2867">
                  <c:v>64.06000018119812</c:v>
                </c:pt>
                <c:pt idx="2868">
                  <c:v>64.080000162124634</c:v>
                </c:pt>
                <c:pt idx="2869">
                  <c:v>64.110000133514404</c:v>
                </c:pt>
                <c:pt idx="2870">
                  <c:v>64.130000114440918</c:v>
                </c:pt>
                <c:pt idx="2871">
                  <c:v>64.150000095367432</c:v>
                </c:pt>
                <c:pt idx="2872">
                  <c:v>64.180000066757202</c:v>
                </c:pt>
                <c:pt idx="2873">
                  <c:v>64.200000047683716</c:v>
                </c:pt>
                <c:pt idx="2874">
                  <c:v>64.220000028610229</c:v>
                </c:pt>
                <c:pt idx="2875">
                  <c:v>64.240000009536743</c:v>
                </c:pt>
                <c:pt idx="2876">
                  <c:v>64.270000219345093</c:v>
                </c:pt>
                <c:pt idx="2877">
                  <c:v>64.290000200271606</c:v>
                </c:pt>
                <c:pt idx="2878">
                  <c:v>64.31000018119812</c:v>
                </c:pt>
                <c:pt idx="2879">
                  <c:v>64.340000152587891</c:v>
                </c:pt>
                <c:pt idx="2880">
                  <c:v>64.360000133514404</c:v>
                </c:pt>
                <c:pt idx="2881">
                  <c:v>64.380000114440918</c:v>
                </c:pt>
                <c:pt idx="2882">
                  <c:v>64.400000095367432</c:v>
                </c:pt>
                <c:pt idx="2883">
                  <c:v>64.430000066757202</c:v>
                </c:pt>
                <c:pt idx="2884">
                  <c:v>64.450000047683716</c:v>
                </c:pt>
                <c:pt idx="2885">
                  <c:v>64.470000028610229</c:v>
                </c:pt>
                <c:pt idx="2886">
                  <c:v>64.5</c:v>
                </c:pt>
                <c:pt idx="2887">
                  <c:v>64.520000219345093</c:v>
                </c:pt>
                <c:pt idx="2888">
                  <c:v>64.540000200271606</c:v>
                </c:pt>
                <c:pt idx="2889">
                  <c:v>64.570000171661377</c:v>
                </c:pt>
                <c:pt idx="2890">
                  <c:v>64.590000152587891</c:v>
                </c:pt>
                <c:pt idx="2891">
                  <c:v>64.610000133514404</c:v>
                </c:pt>
                <c:pt idx="2892">
                  <c:v>64.630000114440918</c:v>
                </c:pt>
                <c:pt idx="2893">
                  <c:v>64.660000085830688</c:v>
                </c:pt>
                <c:pt idx="2894">
                  <c:v>64.680000066757202</c:v>
                </c:pt>
                <c:pt idx="2895">
                  <c:v>64.700000047683716</c:v>
                </c:pt>
                <c:pt idx="2896">
                  <c:v>64.730000019073486</c:v>
                </c:pt>
                <c:pt idx="2897">
                  <c:v>64.75</c:v>
                </c:pt>
                <c:pt idx="2898">
                  <c:v>64.770000219345093</c:v>
                </c:pt>
                <c:pt idx="2899">
                  <c:v>64.790000200271606</c:v>
                </c:pt>
                <c:pt idx="2900">
                  <c:v>64.820000171661377</c:v>
                </c:pt>
                <c:pt idx="2901">
                  <c:v>64.840000152587891</c:v>
                </c:pt>
                <c:pt idx="2902">
                  <c:v>64.860000133514404</c:v>
                </c:pt>
                <c:pt idx="2903">
                  <c:v>64.890000104904175</c:v>
                </c:pt>
                <c:pt idx="2904">
                  <c:v>64.910000085830688</c:v>
                </c:pt>
                <c:pt idx="2905">
                  <c:v>64.930000066757202</c:v>
                </c:pt>
                <c:pt idx="2906">
                  <c:v>64.960000038146973</c:v>
                </c:pt>
                <c:pt idx="2907">
                  <c:v>64.980000019073486</c:v>
                </c:pt>
                <c:pt idx="2908">
                  <c:v>65</c:v>
                </c:pt>
                <c:pt idx="2909">
                  <c:v>65.020000219345093</c:v>
                </c:pt>
                <c:pt idx="2910">
                  <c:v>65.050000190734863</c:v>
                </c:pt>
                <c:pt idx="2911">
                  <c:v>65.070000171661377</c:v>
                </c:pt>
                <c:pt idx="2912">
                  <c:v>65.090000152587891</c:v>
                </c:pt>
                <c:pt idx="2913">
                  <c:v>65.120000123977661</c:v>
                </c:pt>
                <c:pt idx="2914">
                  <c:v>65.140000104904175</c:v>
                </c:pt>
                <c:pt idx="2915">
                  <c:v>65.160000085830688</c:v>
                </c:pt>
                <c:pt idx="2916">
                  <c:v>65.180000066757202</c:v>
                </c:pt>
                <c:pt idx="2917">
                  <c:v>65.210000038146973</c:v>
                </c:pt>
                <c:pt idx="2918">
                  <c:v>65.230000019073486</c:v>
                </c:pt>
                <c:pt idx="2919">
                  <c:v>65.25</c:v>
                </c:pt>
                <c:pt idx="2920">
                  <c:v>65.28000020980835</c:v>
                </c:pt>
                <c:pt idx="2921">
                  <c:v>65.300000190734863</c:v>
                </c:pt>
                <c:pt idx="2922">
                  <c:v>65.320000171661377</c:v>
                </c:pt>
                <c:pt idx="2923">
                  <c:v>65.350000143051147</c:v>
                </c:pt>
                <c:pt idx="2924">
                  <c:v>65.370000123977661</c:v>
                </c:pt>
                <c:pt idx="2925">
                  <c:v>65.390000104904175</c:v>
                </c:pt>
                <c:pt idx="2926">
                  <c:v>65.410000085830688</c:v>
                </c:pt>
                <c:pt idx="2927">
                  <c:v>65.440000057220459</c:v>
                </c:pt>
                <c:pt idx="2928">
                  <c:v>65.460000038146973</c:v>
                </c:pt>
                <c:pt idx="2929">
                  <c:v>65.480000019073486</c:v>
                </c:pt>
                <c:pt idx="2930">
                  <c:v>65.510000228881836</c:v>
                </c:pt>
                <c:pt idx="2931">
                  <c:v>65.53000020980835</c:v>
                </c:pt>
                <c:pt idx="2932">
                  <c:v>65.550000190734863</c:v>
                </c:pt>
                <c:pt idx="2933">
                  <c:v>65.570000171661377</c:v>
                </c:pt>
                <c:pt idx="2934">
                  <c:v>65.600000143051147</c:v>
                </c:pt>
                <c:pt idx="2935">
                  <c:v>65.620000123977661</c:v>
                </c:pt>
                <c:pt idx="2936">
                  <c:v>65.640000104904175</c:v>
                </c:pt>
                <c:pt idx="2937">
                  <c:v>65.670000076293945</c:v>
                </c:pt>
                <c:pt idx="2938">
                  <c:v>65.690000057220459</c:v>
                </c:pt>
                <c:pt idx="2939">
                  <c:v>65.710000038146973</c:v>
                </c:pt>
                <c:pt idx="2940">
                  <c:v>65.730000019073486</c:v>
                </c:pt>
                <c:pt idx="2941">
                  <c:v>65.760000228881836</c:v>
                </c:pt>
                <c:pt idx="2942">
                  <c:v>65.78000020980835</c:v>
                </c:pt>
                <c:pt idx="2943">
                  <c:v>65.800000190734863</c:v>
                </c:pt>
                <c:pt idx="2944">
                  <c:v>65.820000171661377</c:v>
                </c:pt>
                <c:pt idx="2945">
                  <c:v>65.850000143051147</c:v>
                </c:pt>
                <c:pt idx="2946">
                  <c:v>65.870000123977661</c:v>
                </c:pt>
                <c:pt idx="2947">
                  <c:v>65.890000104904175</c:v>
                </c:pt>
                <c:pt idx="2948">
                  <c:v>65.920000076293945</c:v>
                </c:pt>
                <c:pt idx="2949">
                  <c:v>65.940000057220459</c:v>
                </c:pt>
                <c:pt idx="2950">
                  <c:v>65.960000038146973</c:v>
                </c:pt>
                <c:pt idx="2951">
                  <c:v>65.990000009536743</c:v>
                </c:pt>
                <c:pt idx="2952">
                  <c:v>66.010000228881836</c:v>
                </c:pt>
                <c:pt idx="2953">
                  <c:v>66.03000020980835</c:v>
                </c:pt>
                <c:pt idx="2954">
                  <c:v>66.050000190734863</c:v>
                </c:pt>
                <c:pt idx="2955">
                  <c:v>66.070000171661377</c:v>
                </c:pt>
                <c:pt idx="2956">
                  <c:v>66.100000143051147</c:v>
                </c:pt>
                <c:pt idx="2957">
                  <c:v>66.120000123977661</c:v>
                </c:pt>
                <c:pt idx="2958">
                  <c:v>66.140000104904175</c:v>
                </c:pt>
                <c:pt idx="2959">
                  <c:v>66.170000076293945</c:v>
                </c:pt>
                <c:pt idx="2960">
                  <c:v>66.190000057220459</c:v>
                </c:pt>
                <c:pt idx="2961">
                  <c:v>66.210000038146973</c:v>
                </c:pt>
                <c:pt idx="2962">
                  <c:v>66.240000009536743</c:v>
                </c:pt>
                <c:pt idx="2963">
                  <c:v>66.260000228881836</c:v>
                </c:pt>
                <c:pt idx="2964">
                  <c:v>66.28000020980835</c:v>
                </c:pt>
                <c:pt idx="2965">
                  <c:v>66.300000190734863</c:v>
                </c:pt>
                <c:pt idx="2966">
                  <c:v>66.330000162124634</c:v>
                </c:pt>
                <c:pt idx="2967">
                  <c:v>66.350000143051147</c:v>
                </c:pt>
                <c:pt idx="2968">
                  <c:v>66.370000123977661</c:v>
                </c:pt>
                <c:pt idx="2969">
                  <c:v>66.400000095367432</c:v>
                </c:pt>
                <c:pt idx="2970">
                  <c:v>66.420000076293945</c:v>
                </c:pt>
                <c:pt idx="2971">
                  <c:v>66.440000057220459</c:v>
                </c:pt>
                <c:pt idx="2972">
                  <c:v>66.460000038146973</c:v>
                </c:pt>
                <c:pt idx="2973">
                  <c:v>66.490000009536743</c:v>
                </c:pt>
                <c:pt idx="2974">
                  <c:v>66.510000228881836</c:v>
                </c:pt>
                <c:pt idx="2975">
                  <c:v>66.53000020980835</c:v>
                </c:pt>
                <c:pt idx="2976">
                  <c:v>66.56000018119812</c:v>
                </c:pt>
                <c:pt idx="2977">
                  <c:v>66.580000162124634</c:v>
                </c:pt>
                <c:pt idx="2978">
                  <c:v>66.600000143051147</c:v>
                </c:pt>
                <c:pt idx="2979">
                  <c:v>66.630000114440918</c:v>
                </c:pt>
                <c:pt idx="2980">
                  <c:v>66.650000095367432</c:v>
                </c:pt>
                <c:pt idx="2981">
                  <c:v>66.670000076293945</c:v>
                </c:pt>
                <c:pt idx="2982">
                  <c:v>66.690000057220459</c:v>
                </c:pt>
                <c:pt idx="2983">
                  <c:v>66.720000028610229</c:v>
                </c:pt>
                <c:pt idx="2984">
                  <c:v>66.740000009536743</c:v>
                </c:pt>
                <c:pt idx="2985">
                  <c:v>66.760000228881836</c:v>
                </c:pt>
                <c:pt idx="2986">
                  <c:v>66.790000200271606</c:v>
                </c:pt>
                <c:pt idx="2987">
                  <c:v>66.81000018119812</c:v>
                </c:pt>
                <c:pt idx="2988">
                  <c:v>66.830000162124634</c:v>
                </c:pt>
                <c:pt idx="2989">
                  <c:v>66.850000143051147</c:v>
                </c:pt>
                <c:pt idx="2990">
                  <c:v>66.880000114440918</c:v>
                </c:pt>
                <c:pt idx="2991">
                  <c:v>66.900000095367432</c:v>
                </c:pt>
                <c:pt idx="2992">
                  <c:v>66.920000076293945</c:v>
                </c:pt>
                <c:pt idx="2993">
                  <c:v>66.950000047683716</c:v>
                </c:pt>
                <c:pt idx="2994">
                  <c:v>66.970000028610229</c:v>
                </c:pt>
                <c:pt idx="2995">
                  <c:v>66.990000009536743</c:v>
                </c:pt>
                <c:pt idx="2996">
                  <c:v>67.020000219345093</c:v>
                </c:pt>
                <c:pt idx="2997">
                  <c:v>67.040000200271606</c:v>
                </c:pt>
                <c:pt idx="2998">
                  <c:v>67.06000018119812</c:v>
                </c:pt>
                <c:pt idx="2999">
                  <c:v>67.080000162124634</c:v>
                </c:pt>
                <c:pt idx="3000">
                  <c:v>67.110000133514404</c:v>
                </c:pt>
                <c:pt idx="3001">
                  <c:v>67.130000114440918</c:v>
                </c:pt>
                <c:pt idx="3002">
                  <c:v>67.150000095367432</c:v>
                </c:pt>
                <c:pt idx="3003">
                  <c:v>67.180000066757202</c:v>
                </c:pt>
                <c:pt idx="3004">
                  <c:v>67.200000047683716</c:v>
                </c:pt>
                <c:pt idx="3005">
                  <c:v>67.220000028610229</c:v>
                </c:pt>
                <c:pt idx="3006">
                  <c:v>67.240000009536743</c:v>
                </c:pt>
                <c:pt idx="3007">
                  <c:v>67.270000219345093</c:v>
                </c:pt>
                <c:pt idx="3008">
                  <c:v>67.290000200271606</c:v>
                </c:pt>
                <c:pt idx="3009">
                  <c:v>67.31000018119812</c:v>
                </c:pt>
                <c:pt idx="3010">
                  <c:v>67.340000152587891</c:v>
                </c:pt>
                <c:pt idx="3011">
                  <c:v>67.360000133514404</c:v>
                </c:pt>
                <c:pt idx="3012">
                  <c:v>67.380000114440918</c:v>
                </c:pt>
                <c:pt idx="3013">
                  <c:v>67.410000085830688</c:v>
                </c:pt>
                <c:pt idx="3014">
                  <c:v>67.430000066757202</c:v>
                </c:pt>
                <c:pt idx="3015">
                  <c:v>67.450000047683716</c:v>
                </c:pt>
                <c:pt idx="3016">
                  <c:v>67.470000028610229</c:v>
                </c:pt>
                <c:pt idx="3017">
                  <c:v>67.5</c:v>
                </c:pt>
                <c:pt idx="3018">
                  <c:v>67.520000219345093</c:v>
                </c:pt>
                <c:pt idx="3019">
                  <c:v>67.540000200271606</c:v>
                </c:pt>
                <c:pt idx="3020">
                  <c:v>67.570000171661377</c:v>
                </c:pt>
                <c:pt idx="3021">
                  <c:v>67.590000152587891</c:v>
                </c:pt>
                <c:pt idx="3022">
                  <c:v>67.610000133514404</c:v>
                </c:pt>
                <c:pt idx="3023">
                  <c:v>67.630000114440918</c:v>
                </c:pt>
                <c:pt idx="3024">
                  <c:v>67.660000085830688</c:v>
                </c:pt>
                <c:pt idx="3025">
                  <c:v>67.680000066757202</c:v>
                </c:pt>
                <c:pt idx="3026">
                  <c:v>67.700000047683716</c:v>
                </c:pt>
                <c:pt idx="3027">
                  <c:v>67.730000019073486</c:v>
                </c:pt>
                <c:pt idx="3028">
                  <c:v>67.75</c:v>
                </c:pt>
                <c:pt idx="3029">
                  <c:v>67.770000219345093</c:v>
                </c:pt>
                <c:pt idx="3030">
                  <c:v>67.790000200271606</c:v>
                </c:pt>
                <c:pt idx="3031">
                  <c:v>67.820000171661377</c:v>
                </c:pt>
                <c:pt idx="3032">
                  <c:v>67.840000152587891</c:v>
                </c:pt>
                <c:pt idx="3033">
                  <c:v>67.860000133514404</c:v>
                </c:pt>
                <c:pt idx="3034">
                  <c:v>67.890000104904175</c:v>
                </c:pt>
                <c:pt idx="3035">
                  <c:v>67.910000085830688</c:v>
                </c:pt>
                <c:pt idx="3036">
                  <c:v>67.930000066757202</c:v>
                </c:pt>
                <c:pt idx="3037">
                  <c:v>67.950000047683716</c:v>
                </c:pt>
                <c:pt idx="3038">
                  <c:v>67.980000019073486</c:v>
                </c:pt>
                <c:pt idx="3039">
                  <c:v>68</c:v>
                </c:pt>
                <c:pt idx="3040">
                  <c:v>68.020000219345093</c:v>
                </c:pt>
                <c:pt idx="3041">
                  <c:v>68.050000190734863</c:v>
                </c:pt>
                <c:pt idx="3042">
                  <c:v>68.070000171661377</c:v>
                </c:pt>
                <c:pt idx="3043">
                  <c:v>68.090000152587891</c:v>
                </c:pt>
                <c:pt idx="3044">
                  <c:v>68.110000133514404</c:v>
                </c:pt>
                <c:pt idx="3045">
                  <c:v>68.130000114440918</c:v>
                </c:pt>
                <c:pt idx="3046">
                  <c:v>68.160000085830688</c:v>
                </c:pt>
                <c:pt idx="3047">
                  <c:v>68.180000066757202</c:v>
                </c:pt>
                <c:pt idx="3048">
                  <c:v>68.200000047683716</c:v>
                </c:pt>
                <c:pt idx="3049">
                  <c:v>68.230000019073486</c:v>
                </c:pt>
                <c:pt idx="3050">
                  <c:v>68.25</c:v>
                </c:pt>
                <c:pt idx="3051">
                  <c:v>68.270000219345093</c:v>
                </c:pt>
                <c:pt idx="3052">
                  <c:v>68.290000200271606</c:v>
                </c:pt>
                <c:pt idx="3053">
                  <c:v>68.320000171661377</c:v>
                </c:pt>
                <c:pt idx="3054">
                  <c:v>68.340000152587891</c:v>
                </c:pt>
                <c:pt idx="3055">
                  <c:v>68.360000133514404</c:v>
                </c:pt>
                <c:pt idx="3056">
                  <c:v>68.390000104904175</c:v>
                </c:pt>
                <c:pt idx="3057">
                  <c:v>68.410000085830688</c:v>
                </c:pt>
                <c:pt idx="3058">
                  <c:v>68.430000066757202</c:v>
                </c:pt>
                <c:pt idx="3059">
                  <c:v>68.460000038146973</c:v>
                </c:pt>
                <c:pt idx="3060">
                  <c:v>68.480000019073486</c:v>
                </c:pt>
                <c:pt idx="3061">
                  <c:v>68.5</c:v>
                </c:pt>
                <c:pt idx="3062">
                  <c:v>68.520000219345093</c:v>
                </c:pt>
                <c:pt idx="3063">
                  <c:v>68.550000190734863</c:v>
                </c:pt>
                <c:pt idx="3064">
                  <c:v>68.570000171661377</c:v>
                </c:pt>
                <c:pt idx="3065">
                  <c:v>68.590000152587891</c:v>
                </c:pt>
                <c:pt idx="3066">
                  <c:v>68.620000123977661</c:v>
                </c:pt>
                <c:pt idx="3067">
                  <c:v>68.640000104904175</c:v>
                </c:pt>
                <c:pt idx="3068">
                  <c:v>68.660000085830688</c:v>
                </c:pt>
                <c:pt idx="3069">
                  <c:v>68.680000066757202</c:v>
                </c:pt>
                <c:pt idx="3070">
                  <c:v>68.710000038146973</c:v>
                </c:pt>
                <c:pt idx="3071">
                  <c:v>68.730000019073486</c:v>
                </c:pt>
                <c:pt idx="3072">
                  <c:v>68.75</c:v>
                </c:pt>
                <c:pt idx="3073">
                  <c:v>68.78000020980835</c:v>
                </c:pt>
                <c:pt idx="3074">
                  <c:v>68.800000190734863</c:v>
                </c:pt>
                <c:pt idx="3075">
                  <c:v>68.820000171661377</c:v>
                </c:pt>
                <c:pt idx="3076">
                  <c:v>68.850000143051147</c:v>
                </c:pt>
                <c:pt idx="3077">
                  <c:v>68.870000123977661</c:v>
                </c:pt>
                <c:pt idx="3078">
                  <c:v>68.890000104904175</c:v>
                </c:pt>
                <c:pt idx="3079">
                  <c:v>68.910000085830688</c:v>
                </c:pt>
                <c:pt idx="3080">
                  <c:v>68.940000057220459</c:v>
                </c:pt>
                <c:pt idx="3081">
                  <c:v>68.960000038146973</c:v>
                </c:pt>
                <c:pt idx="3082">
                  <c:v>69.350000143051147</c:v>
                </c:pt>
                <c:pt idx="3083">
                  <c:v>69.360000133514404</c:v>
                </c:pt>
                <c:pt idx="3084">
                  <c:v>69.360000133514404</c:v>
                </c:pt>
                <c:pt idx="3085">
                  <c:v>69.360000133514404</c:v>
                </c:pt>
                <c:pt idx="3086">
                  <c:v>69.360000133514404</c:v>
                </c:pt>
                <c:pt idx="3087">
                  <c:v>69.360000133514404</c:v>
                </c:pt>
                <c:pt idx="3088">
                  <c:v>69.360000133514404</c:v>
                </c:pt>
                <c:pt idx="3089">
                  <c:v>69.360000133514404</c:v>
                </c:pt>
                <c:pt idx="3090">
                  <c:v>69.360000133514404</c:v>
                </c:pt>
                <c:pt idx="3091">
                  <c:v>69.360000133514404</c:v>
                </c:pt>
                <c:pt idx="3092">
                  <c:v>69.360000133514404</c:v>
                </c:pt>
                <c:pt idx="3093">
                  <c:v>69.360000133514404</c:v>
                </c:pt>
                <c:pt idx="3094">
                  <c:v>69.360000133514404</c:v>
                </c:pt>
                <c:pt idx="3095">
                  <c:v>69.360000133514404</c:v>
                </c:pt>
                <c:pt idx="3096">
                  <c:v>69.360000133514404</c:v>
                </c:pt>
                <c:pt idx="3097">
                  <c:v>69.360000133514404</c:v>
                </c:pt>
                <c:pt idx="3098">
                  <c:v>69.360000133514404</c:v>
                </c:pt>
                <c:pt idx="3099">
                  <c:v>69.370000123977661</c:v>
                </c:pt>
                <c:pt idx="3100">
                  <c:v>69.400000095367432</c:v>
                </c:pt>
                <c:pt idx="3101">
                  <c:v>69.420000076293945</c:v>
                </c:pt>
                <c:pt idx="3102">
                  <c:v>69.440000057220459</c:v>
                </c:pt>
                <c:pt idx="3103">
                  <c:v>69.460000038146973</c:v>
                </c:pt>
                <c:pt idx="3104">
                  <c:v>69.490000009536743</c:v>
                </c:pt>
                <c:pt idx="3105">
                  <c:v>69.510000228881836</c:v>
                </c:pt>
                <c:pt idx="3106">
                  <c:v>69.53000020980835</c:v>
                </c:pt>
                <c:pt idx="3107">
                  <c:v>69.56000018119812</c:v>
                </c:pt>
                <c:pt idx="3108">
                  <c:v>69.580000162124634</c:v>
                </c:pt>
                <c:pt idx="3109">
                  <c:v>69.600000143051147</c:v>
                </c:pt>
                <c:pt idx="3110">
                  <c:v>69.630000114440918</c:v>
                </c:pt>
                <c:pt idx="3111">
                  <c:v>69.650000095367432</c:v>
                </c:pt>
                <c:pt idx="3112">
                  <c:v>69.670000076293945</c:v>
                </c:pt>
                <c:pt idx="3113">
                  <c:v>69.690000057220459</c:v>
                </c:pt>
                <c:pt idx="3114">
                  <c:v>69.720000028610229</c:v>
                </c:pt>
                <c:pt idx="3115">
                  <c:v>69.740000009536743</c:v>
                </c:pt>
                <c:pt idx="3116">
                  <c:v>69.760000228881836</c:v>
                </c:pt>
                <c:pt idx="3117">
                  <c:v>69.790000200271606</c:v>
                </c:pt>
                <c:pt idx="3118">
                  <c:v>69.81000018119812</c:v>
                </c:pt>
                <c:pt idx="3119">
                  <c:v>69.830000162124634</c:v>
                </c:pt>
                <c:pt idx="3120">
                  <c:v>69.850000143051147</c:v>
                </c:pt>
                <c:pt idx="3121">
                  <c:v>69.880000114440918</c:v>
                </c:pt>
                <c:pt idx="3122">
                  <c:v>69.900000095367432</c:v>
                </c:pt>
                <c:pt idx="3123">
                  <c:v>69.920000076293945</c:v>
                </c:pt>
                <c:pt idx="3124">
                  <c:v>69.950000047683716</c:v>
                </c:pt>
                <c:pt idx="3125">
                  <c:v>69.970000028610229</c:v>
                </c:pt>
                <c:pt idx="3126">
                  <c:v>69.990000009536743</c:v>
                </c:pt>
                <c:pt idx="3127">
                  <c:v>70.010000228881836</c:v>
                </c:pt>
                <c:pt idx="3128">
                  <c:v>70.040000200271606</c:v>
                </c:pt>
                <c:pt idx="3129">
                  <c:v>70.06000018119812</c:v>
                </c:pt>
                <c:pt idx="3130">
                  <c:v>70.080000162124634</c:v>
                </c:pt>
                <c:pt idx="3131">
                  <c:v>70.100000143051147</c:v>
                </c:pt>
                <c:pt idx="3132">
                  <c:v>70.130000114440918</c:v>
                </c:pt>
                <c:pt idx="3133">
                  <c:v>70.150000095367432</c:v>
                </c:pt>
                <c:pt idx="3134">
                  <c:v>70.170000076293945</c:v>
                </c:pt>
                <c:pt idx="3135">
                  <c:v>70.190000057220459</c:v>
                </c:pt>
                <c:pt idx="3136">
                  <c:v>70.220000028610229</c:v>
                </c:pt>
                <c:pt idx="3137">
                  <c:v>70.240000009536743</c:v>
                </c:pt>
                <c:pt idx="3138">
                  <c:v>70.260000228881836</c:v>
                </c:pt>
                <c:pt idx="3139">
                  <c:v>70.290000200271606</c:v>
                </c:pt>
                <c:pt idx="3140">
                  <c:v>70.31000018119812</c:v>
                </c:pt>
                <c:pt idx="3141">
                  <c:v>70.330000162124634</c:v>
                </c:pt>
                <c:pt idx="3142">
                  <c:v>70.350000143051147</c:v>
                </c:pt>
                <c:pt idx="3143">
                  <c:v>70.380000114440918</c:v>
                </c:pt>
                <c:pt idx="3144">
                  <c:v>70.400000095367432</c:v>
                </c:pt>
                <c:pt idx="3145">
                  <c:v>70.420000076293945</c:v>
                </c:pt>
                <c:pt idx="3146">
                  <c:v>70.450000047683716</c:v>
                </c:pt>
                <c:pt idx="3147">
                  <c:v>70.470000028610229</c:v>
                </c:pt>
                <c:pt idx="3148">
                  <c:v>70.490000009536743</c:v>
                </c:pt>
                <c:pt idx="3149">
                  <c:v>70.520000219345093</c:v>
                </c:pt>
                <c:pt idx="3150">
                  <c:v>70.540000200271606</c:v>
                </c:pt>
                <c:pt idx="3151">
                  <c:v>70.56000018119812</c:v>
                </c:pt>
                <c:pt idx="3152">
                  <c:v>70.580000162124634</c:v>
                </c:pt>
                <c:pt idx="3153">
                  <c:v>70.610000133514404</c:v>
                </c:pt>
                <c:pt idx="3154">
                  <c:v>70.630000114440918</c:v>
                </c:pt>
                <c:pt idx="3155">
                  <c:v>70.650000095367432</c:v>
                </c:pt>
                <c:pt idx="3156">
                  <c:v>70.680000066757202</c:v>
                </c:pt>
                <c:pt idx="3157">
                  <c:v>70.700000047683716</c:v>
                </c:pt>
                <c:pt idx="3158">
                  <c:v>70.720000028610229</c:v>
                </c:pt>
                <c:pt idx="3159">
                  <c:v>70.740000009536743</c:v>
                </c:pt>
                <c:pt idx="3160">
                  <c:v>70.770000219345093</c:v>
                </c:pt>
                <c:pt idx="3161">
                  <c:v>70.790000200271606</c:v>
                </c:pt>
                <c:pt idx="3162">
                  <c:v>70.81000018119812</c:v>
                </c:pt>
                <c:pt idx="3163">
                  <c:v>70.840000152587891</c:v>
                </c:pt>
                <c:pt idx="3164">
                  <c:v>70.860000133514404</c:v>
                </c:pt>
                <c:pt idx="3165">
                  <c:v>70.880000114440918</c:v>
                </c:pt>
                <c:pt idx="3166">
                  <c:v>70.910000085830688</c:v>
                </c:pt>
                <c:pt idx="3167">
                  <c:v>70.930000066757202</c:v>
                </c:pt>
                <c:pt idx="3168">
                  <c:v>70.950000047683716</c:v>
                </c:pt>
                <c:pt idx="3169">
                  <c:v>70.970000028610229</c:v>
                </c:pt>
                <c:pt idx="3170">
                  <c:v>71</c:v>
                </c:pt>
                <c:pt idx="3171">
                  <c:v>71.020000219345093</c:v>
                </c:pt>
                <c:pt idx="3172">
                  <c:v>71.040000200271606</c:v>
                </c:pt>
                <c:pt idx="3173">
                  <c:v>71.070000171661377</c:v>
                </c:pt>
                <c:pt idx="3174">
                  <c:v>71.090000152587891</c:v>
                </c:pt>
                <c:pt idx="3175">
                  <c:v>71.110000133514404</c:v>
                </c:pt>
                <c:pt idx="3176">
                  <c:v>71.130000114440918</c:v>
                </c:pt>
                <c:pt idx="3177">
                  <c:v>71.160000085830688</c:v>
                </c:pt>
                <c:pt idx="3178">
                  <c:v>71.180000066757202</c:v>
                </c:pt>
                <c:pt idx="3179">
                  <c:v>71.200000047683716</c:v>
                </c:pt>
                <c:pt idx="3180">
                  <c:v>71.230000019073486</c:v>
                </c:pt>
                <c:pt idx="3181">
                  <c:v>71.25</c:v>
                </c:pt>
                <c:pt idx="3182">
                  <c:v>71.270000219345093</c:v>
                </c:pt>
                <c:pt idx="3183">
                  <c:v>71.300000190734863</c:v>
                </c:pt>
                <c:pt idx="3184">
                  <c:v>71.320000171661377</c:v>
                </c:pt>
                <c:pt idx="3185">
                  <c:v>71.340000152587891</c:v>
                </c:pt>
                <c:pt idx="3186">
                  <c:v>71.360000133514404</c:v>
                </c:pt>
                <c:pt idx="3187">
                  <c:v>71.390000104904175</c:v>
                </c:pt>
                <c:pt idx="3188">
                  <c:v>71.410000085830688</c:v>
                </c:pt>
                <c:pt idx="3189">
                  <c:v>71.430000066757202</c:v>
                </c:pt>
                <c:pt idx="3190">
                  <c:v>71.460000038146973</c:v>
                </c:pt>
                <c:pt idx="3191">
                  <c:v>71.480000019073486</c:v>
                </c:pt>
                <c:pt idx="3192">
                  <c:v>71.5</c:v>
                </c:pt>
                <c:pt idx="3193">
                  <c:v>71.520000219345093</c:v>
                </c:pt>
                <c:pt idx="3194">
                  <c:v>71.550000190734863</c:v>
                </c:pt>
                <c:pt idx="3195">
                  <c:v>71.570000171661377</c:v>
                </c:pt>
                <c:pt idx="3196">
                  <c:v>71.590000152587891</c:v>
                </c:pt>
                <c:pt idx="3197">
                  <c:v>71.620000123977661</c:v>
                </c:pt>
                <c:pt idx="3198">
                  <c:v>71.640000104904175</c:v>
                </c:pt>
                <c:pt idx="3199">
                  <c:v>71.660000085830688</c:v>
                </c:pt>
                <c:pt idx="3200">
                  <c:v>71.690000057220459</c:v>
                </c:pt>
                <c:pt idx="3201">
                  <c:v>71.710000038146973</c:v>
                </c:pt>
                <c:pt idx="3202">
                  <c:v>71.730000019073486</c:v>
                </c:pt>
                <c:pt idx="3203">
                  <c:v>71.75</c:v>
                </c:pt>
                <c:pt idx="3204">
                  <c:v>71.78000020980835</c:v>
                </c:pt>
                <c:pt idx="3205">
                  <c:v>71.800000190734863</c:v>
                </c:pt>
                <c:pt idx="3206">
                  <c:v>71.820000171661377</c:v>
                </c:pt>
                <c:pt idx="3207">
                  <c:v>71.850000143051147</c:v>
                </c:pt>
                <c:pt idx="3208">
                  <c:v>71.870000123977661</c:v>
                </c:pt>
                <c:pt idx="3209">
                  <c:v>71.890000104904175</c:v>
                </c:pt>
                <c:pt idx="3210">
                  <c:v>71.910000085830688</c:v>
                </c:pt>
                <c:pt idx="3211">
                  <c:v>71.940000057220459</c:v>
                </c:pt>
                <c:pt idx="3212">
                  <c:v>71.960000038146973</c:v>
                </c:pt>
                <c:pt idx="3213">
                  <c:v>71.980000019073486</c:v>
                </c:pt>
                <c:pt idx="3214">
                  <c:v>72</c:v>
                </c:pt>
                <c:pt idx="3215">
                  <c:v>72.03000020980835</c:v>
                </c:pt>
                <c:pt idx="3216">
                  <c:v>72.050000190734863</c:v>
                </c:pt>
                <c:pt idx="3217">
                  <c:v>72.070000171661377</c:v>
                </c:pt>
                <c:pt idx="3218">
                  <c:v>72.100000143051147</c:v>
                </c:pt>
                <c:pt idx="3219">
                  <c:v>72.120000123977661</c:v>
                </c:pt>
                <c:pt idx="3220">
                  <c:v>72.140000104904175</c:v>
                </c:pt>
                <c:pt idx="3221">
                  <c:v>72.160000085830688</c:v>
                </c:pt>
                <c:pt idx="3222">
                  <c:v>72.190000057220459</c:v>
                </c:pt>
                <c:pt idx="3223">
                  <c:v>72.210000038146973</c:v>
                </c:pt>
                <c:pt idx="3224">
                  <c:v>72.230000019073486</c:v>
                </c:pt>
                <c:pt idx="3225">
                  <c:v>72.25</c:v>
                </c:pt>
                <c:pt idx="3226">
                  <c:v>72.28000020980835</c:v>
                </c:pt>
                <c:pt idx="3227">
                  <c:v>72.300000190734863</c:v>
                </c:pt>
                <c:pt idx="3228">
                  <c:v>72.320000171661377</c:v>
                </c:pt>
                <c:pt idx="3229">
                  <c:v>72.350000143051147</c:v>
                </c:pt>
                <c:pt idx="3230">
                  <c:v>72.370000123977661</c:v>
                </c:pt>
                <c:pt idx="3231">
                  <c:v>72.390000104904175</c:v>
                </c:pt>
                <c:pt idx="3232">
                  <c:v>72.410000085830688</c:v>
                </c:pt>
                <c:pt idx="3233">
                  <c:v>72.440000057220459</c:v>
                </c:pt>
                <c:pt idx="3234">
                  <c:v>72.460000038146973</c:v>
                </c:pt>
                <c:pt idx="3235">
                  <c:v>72.480000019073486</c:v>
                </c:pt>
                <c:pt idx="3236">
                  <c:v>72.510000228881836</c:v>
                </c:pt>
                <c:pt idx="3237">
                  <c:v>72.53000020980835</c:v>
                </c:pt>
                <c:pt idx="3238">
                  <c:v>72.550000190734863</c:v>
                </c:pt>
                <c:pt idx="3239">
                  <c:v>72.580000162124634</c:v>
                </c:pt>
                <c:pt idx="3240">
                  <c:v>72.600000143051147</c:v>
                </c:pt>
                <c:pt idx="3241">
                  <c:v>72.620000123977661</c:v>
                </c:pt>
                <c:pt idx="3242">
                  <c:v>72.640000104904175</c:v>
                </c:pt>
                <c:pt idx="3243">
                  <c:v>72.670000076293945</c:v>
                </c:pt>
                <c:pt idx="3244">
                  <c:v>72.690000057220459</c:v>
                </c:pt>
                <c:pt idx="3245">
                  <c:v>72.710000038146973</c:v>
                </c:pt>
                <c:pt idx="3246">
                  <c:v>72.740000009536743</c:v>
                </c:pt>
                <c:pt idx="3247">
                  <c:v>72.760000228881836</c:v>
                </c:pt>
                <c:pt idx="3248">
                  <c:v>72.78000020980835</c:v>
                </c:pt>
                <c:pt idx="3249">
                  <c:v>72.800000190734863</c:v>
                </c:pt>
                <c:pt idx="3250">
                  <c:v>72.830000162124634</c:v>
                </c:pt>
                <c:pt idx="3251">
                  <c:v>72.850000143051147</c:v>
                </c:pt>
                <c:pt idx="3252">
                  <c:v>72.870000123977661</c:v>
                </c:pt>
                <c:pt idx="3253">
                  <c:v>72.900000095367432</c:v>
                </c:pt>
                <c:pt idx="3254">
                  <c:v>72.920000076293945</c:v>
                </c:pt>
                <c:pt idx="3255">
                  <c:v>72.940000057220459</c:v>
                </c:pt>
                <c:pt idx="3256">
                  <c:v>72.970000028610229</c:v>
                </c:pt>
                <c:pt idx="3257">
                  <c:v>72.990000009536743</c:v>
                </c:pt>
                <c:pt idx="3258">
                  <c:v>73.010000228881836</c:v>
                </c:pt>
                <c:pt idx="3259">
                  <c:v>73.03000020980835</c:v>
                </c:pt>
                <c:pt idx="3260">
                  <c:v>73.06000018119812</c:v>
                </c:pt>
                <c:pt idx="3261">
                  <c:v>73.080000162124634</c:v>
                </c:pt>
                <c:pt idx="3262">
                  <c:v>73.100000143051147</c:v>
                </c:pt>
                <c:pt idx="3263">
                  <c:v>73.130000114440918</c:v>
                </c:pt>
                <c:pt idx="3264">
                  <c:v>73.150000095367432</c:v>
                </c:pt>
                <c:pt idx="3265">
                  <c:v>73.170000076293945</c:v>
                </c:pt>
                <c:pt idx="3266">
                  <c:v>73.190000057220459</c:v>
                </c:pt>
                <c:pt idx="3267">
                  <c:v>73.220000028610229</c:v>
                </c:pt>
                <c:pt idx="3268">
                  <c:v>73.240000009536743</c:v>
                </c:pt>
                <c:pt idx="3269">
                  <c:v>73.260000228881836</c:v>
                </c:pt>
                <c:pt idx="3270">
                  <c:v>73.290000200271606</c:v>
                </c:pt>
                <c:pt idx="3271">
                  <c:v>73.31000018119812</c:v>
                </c:pt>
                <c:pt idx="3272">
                  <c:v>73.330000162124634</c:v>
                </c:pt>
                <c:pt idx="3273">
                  <c:v>73.360000133514404</c:v>
                </c:pt>
                <c:pt idx="3274">
                  <c:v>73.380000114440918</c:v>
                </c:pt>
                <c:pt idx="3275">
                  <c:v>73.400000095367432</c:v>
                </c:pt>
                <c:pt idx="3276">
                  <c:v>73.420000076293945</c:v>
                </c:pt>
                <c:pt idx="3277">
                  <c:v>73.450000047683716</c:v>
                </c:pt>
                <c:pt idx="3278">
                  <c:v>73.470000028610229</c:v>
                </c:pt>
                <c:pt idx="3279">
                  <c:v>73.490000009536743</c:v>
                </c:pt>
                <c:pt idx="3280">
                  <c:v>73.520000219345093</c:v>
                </c:pt>
                <c:pt idx="3281">
                  <c:v>73.540000200271606</c:v>
                </c:pt>
                <c:pt idx="3282">
                  <c:v>73.56000018119812</c:v>
                </c:pt>
                <c:pt idx="3283">
                  <c:v>73.580000162124634</c:v>
                </c:pt>
                <c:pt idx="3284">
                  <c:v>73.610000133514404</c:v>
                </c:pt>
                <c:pt idx="3285">
                  <c:v>73.630000114440918</c:v>
                </c:pt>
                <c:pt idx="3286">
                  <c:v>73.650000095367432</c:v>
                </c:pt>
                <c:pt idx="3287">
                  <c:v>73.680000066757202</c:v>
                </c:pt>
                <c:pt idx="3288">
                  <c:v>73.700000047683716</c:v>
                </c:pt>
                <c:pt idx="3289">
                  <c:v>73.720000028610229</c:v>
                </c:pt>
                <c:pt idx="3290">
                  <c:v>73.75</c:v>
                </c:pt>
                <c:pt idx="3291">
                  <c:v>73.770000219345093</c:v>
                </c:pt>
                <c:pt idx="3292">
                  <c:v>73.790000200271606</c:v>
                </c:pt>
                <c:pt idx="3293">
                  <c:v>73.81000018119812</c:v>
                </c:pt>
                <c:pt idx="3294">
                  <c:v>73.840000152587891</c:v>
                </c:pt>
                <c:pt idx="3295">
                  <c:v>73.860000133514404</c:v>
                </c:pt>
                <c:pt idx="3296">
                  <c:v>73.880000114440918</c:v>
                </c:pt>
                <c:pt idx="3297">
                  <c:v>73.910000085830688</c:v>
                </c:pt>
                <c:pt idx="3298">
                  <c:v>73.930000066757202</c:v>
                </c:pt>
                <c:pt idx="3299">
                  <c:v>73.950000047683716</c:v>
                </c:pt>
                <c:pt idx="3300">
                  <c:v>73.970000028610229</c:v>
                </c:pt>
                <c:pt idx="3301">
                  <c:v>74</c:v>
                </c:pt>
                <c:pt idx="3302">
                  <c:v>74.020000219345093</c:v>
                </c:pt>
                <c:pt idx="3303">
                  <c:v>74.040000200271606</c:v>
                </c:pt>
                <c:pt idx="3304">
                  <c:v>74.070000171661377</c:v>
                </c:pt>
                <c:pt idx="3305">
                  <c:v>74.090000152587891</c:v>
                </c:pt>
                <c:pt idx="3306">
                  <c:v>74.110000133514404</c:v>
                </c:pt>
                <c:pt idx="3307">
                  <c:v>74.130000114440918</c:v>
                </c:pt>
                <c:pt idx="3308">
                  <c:v>74.160000085830688</c:v>
                </c:pt>
                <c:pt idx="3309">
                  <c:v>74.180000066757202</c:v>
                </c:pt>
                <c:pt idx="3310">
                  <c:v>74.200000047683716</c:v>
                </c:pt>
                <c:pt idx="3311">
                  <c:v>74.220000028610229</c:v>
                </c:pt>
                <c:pt idx="3312">
                  <c:v>74.25</c:v>
                </c:pt>
                <c:pt idx="3313">
                  <c:v>74.270000219345093</c:v>
                </c:pt>
                <c:pt idx="3314">
                  <c:v>74.290000200271606</c:v>
                </c:pt>
                <c:pt idx="3315">
                  <c:v>74.31000018119812</c:v>
                </c:pt>
                <c:pt idx="3316">
                  <c:v>74.340000152587891</c:v>
                </c:pt>
                <c:pt idx="3317">
                  <c:v>74.360000133514404</c:v>
                </c:pt>
                <c:pt idx="3318">
                  <c:v>74.990000009536743</c:v>
                </c:pt>
                <c:pt idx="3319">
                  <c:v>74.990000009536743</c:v>
                </c:pt>
                <c:pt idx="3320">
                  <c:v>74.990000009536743</c:v>
                </c:pt>
                <c:pt idx="3321">
                  <c:v>74.990000009536743</c:v>
                </c:pt>
                <c:pt idx="3322">
                  <c:v>74.990000009536743</c:v>
                </c:pt>
                <c:pt idx="3323">
                  <c:v>74.990000009536743</c:v>
                </c:pt>
                <c:pt idx="3324">
                  <c:v>74.990000009536743</c:v>
                </c:pt>
                <c:pt idx="3325">
                  <c:v>74.990000009536743</c:v>
                </c:pt>
                <c:pt idx="3326">
                  <c:v>74.990000009536743</c:v>
                </c:pt>
                <c:pt idx="3327">
                  <c:v>74.990000009536743</c:v>
                </c:pt>
                <c:pt idx="3328">
                  <c:v>74.990000009536743</c:v>
                </c:pt>
                <c:pt idx="3329">
                  <c:v>74.990000009536743</c:v>
                </c:pt>
                <c:pt idx="3330">
                  <c:v>74.990000009536743</c:v>
                </c:pt>
                <c:pt idx="3331">
                  <c:v>74.990000009536743</c:v>
                </c:pt>
                <c:pt idx="3332">
                  <c:v>74.990000009536743</c:v>
                </c:pt>
                <c:pt idx="3333">
                  <c:v>74.990000009536743</c:v>
                </c:pt>
                <c:pt idx="3334">
                  <c:v>74.990000009536743</c:v>
                </c:pt>
                <c:pt idx="3335">
                  <c:v>74.990000009536743</c:v>
                </c:pt>
                <c:pt idx="3336">
                  <c:v>74.990000009536743</c:v>
                </c:pt>
                <c:pt idx="3337">
                  <c:v>74.990000009536743</c:v>
                </c:pt>
                <c:pt idx="3338">
                  <c:v>74.990000009536743</c:v>
                </c:pt>
                <c:pt idx="3339">
                  <c:v>74.990000009536743</c:v>
                </c:pt>
                <c:pt idx="3340">
                  <c:v>74.990000009536743</c:v>
                </c:pt>
                <c:pt idx="3341">
                  <c:v>74.990000009536743</c:v>
                </c:pt>
                <c:pt idx="3342">
                  <c:v>74.990000009536743</c:v>
                </c:pt>
                <c:pt idx="3343">
                  <c:v>74.990000009536743</c:v>
                </c:pt>
                <c:pt idx="3344">
                  <c:v>74.990000009536743</c:v>
                </c:pt>
                <c:pt idx="3345">
                  <c:v>75</c:v>
                </c:pt>
                <c:pt idx="3346">
                  <c:v>75.020000219345093</c:v>
                </c:pt>
                <c:pt idx="3347">
                  <c:v>75.050000190734863</c:v>
                </c:pt>
                <c:pt idx="3348">
                  <c:v>75.070000171661377</c:v>
                </c:pt>
                <c:pt idx="3349">
                  <c:v>75.090000152587891</c:v>
                </c:pt>
                <c:pt idx="3350">
                  <c:v>75.120000123977661</c:v>
                </c:pt>
                <c:pt idx="3351">
                  <c:v>75.140000104904175</c:v>
                </c:pt>
                <c:pt idx="3352">
                  <c:v>75.160000085830688</c:v>
                </c:pt>
                <c:pt idx="3353">
                  <c:v>75.190000057220459</c:v>
                </c:pt>
                <c:pt idx="3354">
                  <c:v>75.210000038146973</c:v>
                </c:pt>
                <c:pt idx="3355">
                  <c:v>75.230000019073486</c:v>
                </c:pt>
                <c:pt idx="3356">
                  <c:v>75.25</c:v>
                </c:pt>
                <c:pt idx="3357">
                  <c:v>75.28000020980835</c:v>
                </c:pt>
                <c:pt idx="3358">
                  <c:v>75.300000190734863</c:v>
                </c:pt>
                <c:pt idx="3359">
                  <c:v>75.320000171661377</c:v>
                </c:pt>
                <c:pt idx="3360">
                  <c:v>75.350000143051147</c:v>
                </c:pt>
                <c:pt idx="3361">
                  <c:v>75.370000123977661</c:v>
                </c:pt>
                <c:pt idx="3362">
                  <c:v>75.390000104904175</c:v>
                </c:pt>
                <c:pt idx="3363">
                  <c:v>75.410000085830688</c:v>
                </c:pt>
                <c:pt idx="3364">
                  <c:v>75.440000057220459</c:v>
                </c:pt>
                <c:pt idx="3365">
                  <c:v>75.460000038146973</c:v>
                </c:pt>
                <c:pt idx="3366">
                  <c:v>75.480000019073486</c:v>
                </c:pt>
                <c:pt idx="3367">
                  <c:v>75.510000228881836</c:v>
                </c:pt>
                <c:pt idx="3368">
                  <c:v>75.53000020980835</c:v>
                </c:pt>
                <c:pt idx="3369">
                  <c:v>75.550000190734863</c:v>
                </c:pt>
                <c:pt idx="3370">
                  <c:v>75.580000162124634</c:v>
                </c:pt>
                <c:pt idx="3371">
                  <c:v>75.600000143051147</c:v>
                </c:pt>
                <c:pt idx="3372">
                  <c:v>75.620000123977661</c:v>
                </c:pt>
                <c:pt idx="3373">
                  <c:v>75.640000104904175</c:v>
                </c:pt>
                <c:pt idx="3374">
                  <c:v>75.670000076293945</c:v>
                </c:pt>
                <c:pt idx="3375">
                  <c:v>75.690000057220459</c:v>
                </c:pt>
                <c:pt idx="3376">
                  <c:v>75.710000038146973</c:v>
                </c:pt>
                <c:pt idx="3377">
                  <c:v>75.740000009536743</c:v>
                </c:pt>
                <c:pt idx="3378">
                  <c:v>75.760000228881836</c:v>
                </c:pt>
                <c:pt idx="3379">
                  <c:v>75.78000020980835</c:v>
                </c:pt>
                <c:pt idx="3380">
                  <c:v>75.800000190734863</c:v>
                </c:pt>
                <c:pt idx="3381">
                  <c:v>75.830000162124634</c:v>
                </c:pt>
                <c:pt idx="3382">
                  <c:v>75.850000143051147</c:v>
                </c:pt>
                <c:pt idx="3383">
                  <c:v>75.870000123977661</c:v>
                </c:pt>
                <c:pt idx="3384">
                  <c:v>75.900000095367432</c:v>
                </c:pt>
                <c:pt idx="3385">
                  <c:v>75.920000076293945</c:v>
                </c:pt>
                <c:pt idx="3386">
                  <c:v>75.940000057220459</c:v>
                </c:pt>
                <c:pt idx="3387">
                  <c:v>75.970000028610229</c:v>
                </c:pt>
                <c:pt idx="3388">
                  <c:v>75.990000009536743</c:v>
                </c:pt>
                <c:pt idx="3389">
                  <c:v>76.010000228881836</c:v>
                </c:pt>
                <c:pt idx="3390">
                  <c:v>76.03000020980835</c:v>
                </c:pt>
                <c:pt idx="3391">
                  <c:v>76.06000018119812</c:v>
                </c:pt>
                <c:pt idx="3392">
                  <c:v>76.080000162124634</c:v>
                </c:pt>
                <c:pt idx="3393">
                  <c:v>76.100000143051147</c:v>
                </c:pt>
                <c:pt idx="3394">
                  <c:v>76.130000114440918</c:v>
                </c:pt>
                <c:pt idx="3395">
                  <c:v>76.150000095367432</c:v>
                </c:pt>
                <c:pt idx="3396">
                  <c:v>76.170000076293945</c:v>
                </c:pt>
                <c:pt idx="3397">
                  <c:v>76.190000057220459</c:v>
                </c:pt>
                <c:pt idx="3398">
                  <c:v>76.220000028610229</c:v>
                </c:pt>
                <c:pt idx="3399">
                  <c:v>76.240000009536743</c:v>
                </c:pt>
                <c:pt idx="3400">
                  <c:v>76.260000228881836</c:v>
                </c:pt>
                <c:pt idx="3401">
                  <c:v>76.28000020980835</c:v>
                </c:pt>
                <c:pt idx="3402">
                  <c:v>76.31000018119812</c:v>
                </c:pt>
                <c:pt idx="3403">
                  <c:v>76.330000162124634</c:v>
                </c:pt>
                <c:pt idx="3404">
                  <c:v>76.350000143051147</c:v>
                </c:pt>
                <c:pt idx="3405">
                  <c:v>76.370000123977661</c:v>
                </c:pt>
                <c:pt idx="3406">
                  <c:v>76.400000095367432</c:v>
                </c:pt>
                <c:pt idx="3407">
                  <c:v>76.420000076293945</c:v>
                </c:pt>
                <c:pt idx="3408">
                  <c:v>76.440000057220459</c:v>
                </c:pt>
                <c:pt idx="3409">
                  <c:v>76.470000028610229</c:v>
                </c:pt>
                <c:pt idx="3410">
                  <c:v>76.490000009536743</c:v>
                </c:pt>
                <c:pt idx="3411">
                  <c:v>76.510000228881836</c:v>
                </c:pt>
                <c:pt idx="3412">
                  <c:v>76.53000020980835</c:v>
                </c:pt>
                <c:pt idx="3413">
                  <c:v>76.56000018119812</c:v>
                </c:pt>
                <c:pt idx="3414">
                  <c:v>76.580000162124634</c:v>
                </c:pt>
                <c:pt idx="3415">
                  <c:v>76.600000143051147</c:v>
                </c:pt>
                <c:pt idx="3416">
                  <c:v>76.630000114440918</c:v>
                </c:pt>
                <c:pt idx="3417">
                  <c:v>76.650000095367432</c:v>
                </c:pt>
                <c:pt idx="3418">
                  <c:v>76.670000076293945</c:v>
                </c:pt>
                <c:pt idx="3419">
                  <c:v>76.690000057220459</c:v>
                </c:pt>
                <c:pt idx="3420">
                  <c:v>76.720000028610229</c:v>
                </c:pt>
                <c:pt idx="3421">
                  <c:v>76.740000009536743</c:v>
                </c:pt>
                <c:pt idx="3422">
                  <c:v>76.760000228881836</c:v>
                </c:pt>
                <c:pt idx="3423">
                  <c:v>76.790000200271606</c:v>
                </c:pt>
                <c:pt idx="3424">
                  <c:v>76.81000018119812</c:v>
                </c:pt>
                <c:pt idx="3425">
                  <c:v>76.830000162124634</c:v>
                </c:pt>
                <c:pt idx="3426">
                  <c:v>76.860000133514404</c:v>
                </c:pt>
                <c:pt idx="3427">
                  <c:v>76.880000114440918</c:v>
                </c:pt>
                <c:pt idx="3428">
                  <c:v>76.900000095367432</c:v>
                </c:pt>
                <c:pt idx="3429">
                  <c:v>76.920000076293945</c:v>
                </c:pt>
                <c:pt idx="3430">
                  <c:v>76.950000047683716</c:v>
                </c:pt>
                <c:pt idx="3431">
                  <c:v>76.970000028610229</c:v>
                </c:pt>
                <c:pt idx="3432">
                  <c:v>76.990000009536743</c:v>
                </c:pt>
                <c:pt idx="3433">
                  <c:v>77.020000219345093</c:v>
                </c:pt>
                <c:pt idx="3434">
                  <c:v>77.040000200271606</c:v>
                </c:pt>
                <c:pt idx="3435">
                  <c:v>77.06000018119812</c:v>
                </c:pt>
                <c:pt idx="3436">
                  <c:v>77.080000162124634</c:v>
                </c:pt>
                <c:pt idx="3437">
                  <c:v>77.110000133514404</c:v>
                </c:pt>
                <c:pt idx="3438">
                  <c:v>77.130000114440918</c:v>
                </c:pt>
                <c:pt idx="3439">
                  <c:v>77.150000095367432</c:v>
                </c:pt>
                <c:pt idx="3440">
                  <c:v>77.180000066757202</c:v>
                </c:pt>
                <c:pt idx="3441">
                  <c:v>77.200000047683716</c:v>
                </c:pt>
                <c:pt idx="3442">
                  <c:v>77.220000028610229</c:v>
                </c:pt>
                <c:pt idx="3443">
                  <c:v>77.25</c:v>
                </c:pt>
                <c:pt idx="3444">
                  <c:v>77.270000219345093</c:v>
                </c:pt>
                <c:pt idx="3445">
                  <c:v>77.290000200271606</c:v>
                </c:pt>
                <c:pt idx="3446">
                  <c:v>77.31000018119812</c:v>
                </c:pt>
                <c:pt idx="3447">
                  <c:v>77.340000152587891</c:v>
                </c:pt>
                <c:pt idx="3448">
                  <c:v>77.360000133514404</c:v>
                </c:pt>
                <c:pt idx="3449">
                  <c:v>77.380000114440918</c:v>
                </c:pt>
                <c:pt idx="3450">
                  <c:v>77.410000085830688</c:v>
                </c:pt>
                <c:pt idx="3451">
                  <c:v>77.430000066757202</c:v>
                </c:pt>
                <c:pt idx="3452">
                  <c:v>77.450000047683716</c:v>
                </c:pt>
                <c:pt idx="3453">
                  <c:v>77.470000028610229</c:v>
                </c:pt>
                <c:pt idx="3454">
                  <c:v>77.5</c:v>
                </c:pt>
                <c:pt idx="3455">
                  <c:v>77.520000219345093</c:v>
                </c:pt>
                <c:pt idx="3456">
                  <c:v>77.540000200271606</c:v>
                </c:pt>
                <c:pt idx="3457">
                  <c:v>77.570000171661377</c:v>
                </c:pt>
                <c:pt idx="3458">
                  <c:v>77.590000152587891</c:v>
                </c:pt>
                <c:pt idx="3459">
                  <c:v>77.610000133514404</c:v>
                </c:pt>
                <c:pt idx="3460">
                  <c:v>77.640000104904175</c:v>
                </c:pt>
                <c:pt idx="3461">
                  <c:v>77.660000085830688</c:v>
                </c:pt>
                <c:pt idx="3462">
                  <c:v>77.680000066757202</c:v>
                </c:pt>
                <c:pt idx="3463">
                  <c:v>77.700000047683716</c:v>
                </c:pt>
                <c:pt idx="3464">
                  <c:v>77.730000019073486</c:v>
                </c:pt>
                <c:pt idx="3465">
                  <c:v>77.75</c:v>
                </c:pt>
                <c:pt idx="3466">
                  <c:v>77.770000219345093</c:v>
                </c:pt>
                <c:pt idx="3467">
                  <c:v>77.800000190734863</c:v>
                </c:pt>
                <c:pt idx="3468">
                  <c:v>77.820000171661377</c:v>
                </c:pt>
                <c:pt idx="3469">
                  <c:v>77.840000152587891</c:v>
                </c:pt>
                <c:pt idx="3470">
                  <c:v>77.860000133514404</c:v>
                </c:pt>
                <c:pt idx="3471">
                  <c:v>77.890000104904175</c:v>
                </c:pt>
                <c:pt idx="3472">
                  <c:v>77.910000085830688</c:v>
                </c:pt>
                <c:pt idx="3473">
                  <c:v>77.930000066757202</c:v>
                </c:pt>
                <c:pt idx="3474">
                  <c:v>77.960000038146973</c:v>
                </c:pt>
                <c:pt idx="3475">
                  <c:v>77.980000019073486</c:v>
                </c:pt>
                <c:pt idx="3476">
                  <c:v>78</c:v>
                </c:pt>
                <c:pt idx="3477">
                  <c:v>78.03000020980835</c:v>
                </c:pt>
                <c:pt idx="3478">
                  <c:v>78.050000190734863</c:v>
                </c:pt>
                <c:pt idx="3479">
                  <c:v>78.070000171661377</c:v>
                </c:pt>
                <c:pt idx="3480">
                  <c:v>78.090000152587891</c:v>
                </c:pt>
                <c:pt idx="3481">
                  <c:v>78.120000123977661</c:v>
                </c:pt>
                <c:pt idx="3482">
                  <c:v>78.140000104904175</c:v>
                </c:pt>
                <c:pt idx="3483">
                  <c:v>78.160000085830688</c:v>
                </c:pt>
                <c:pt idx="3484">
                  <c:v>78.190000057220459</c:v>
                </c:pt>
                <c:pt idx="3485">
                  <c:v>78.210000038146973</c:v>
                </c:pt>
                <c:pt idx="3486">
                  <c:v>78.230000019073486</c:v>
                </c:pt>
                <c:pt idx="3487">
                  <c:v>78.25</c:v>
                </c:pt>
                <c:pt idx="3488">
                  <c:v>78.270000219345093</c:v>
                </c:pt>
                <c:pt idx="3489">
                  <c:v>78.300000190734863</c:v>
                </c:pt>
                <c:pt idx="3490">
                  <c:v>78.320000171661377</c:v>
                </c:pt>
                <c:pt idx="3491">
                  <c:v>78.340000152587891</c:v>
                </c:pt>
                <c:pt idx="3492">
                  <c:v>78.360000133514404</c:v>
                </c:pt>
                <c:pt idx="3493">
                  <c:v>78.390000104904175</c:v>
                </c:pt>
                <c:pt idx="3494">
                  <c:v>78.410000085830688</c:v>
                </c:pt>
                <c:pt idx="3495">
                  <c:v>78.430000066757202</c:v>
                </c:pt>
                <c:pt idx="3496">
                  <c:v>78.460000038146973</c:v>
                </c:pt>
                <c:pt idx="3497">
                  <c:v>78.480000019073486</c:v>
                </c:pt>
                <c:pt idx="3498">
                  <c:v>78.5</c:v>
                </c:pt>
                <c:pt idx="3499">
                  <c:v>78.520000219345093</c:v>
                </c:pt>
                <c:pt idx="3500">
                  <c:v>78.550000190734863</c:v>
                </c:pt>
                <c:pt idx="3501">
                  <c:v>78.570000171661377</c:v>
                </c:pt>
                <c:pt idx="3502">
                  <c:v>78.590000152587891</c:v>
                </c:pt>
                <c:pt idx="3503">
                  <c:v>78.620000123977661</c:v>
                </c:pt>
                <c:pt idx="3504">
                  <c:v>78.640000104904175</c:v>
                </c:pt>
                <c:pt idx="3505">
                  <c:v>78.660000085830688</c:v>
                </c:pt>
                <c:pt idx="3506">
                  <c:v>78.690000057220459</c:v>
                </c:pt>
                <c:pt idx="3507">
                  <c:v>78.710000038146973</c:v>
                </c:pt>
                <c:pt idx="3508">
                  <c:v>78.730000019073486</c:v>
                </c:pt>
                <c:pt idx="3509">
                  <c:v>78.75</c:v>
                </c:pt>
                <c:pt idx="3510">
                  <c:v>78.78000020980835</c:v>
                </c:pt>
                <c:pt idx="3511">
                  <c:v>78.800000190734863</c:v>
                </c:pt>
                <c:pt idx="3512">
                  <c:v>78.820000171661377</c:v>
                </c:pt>
                <c:pt idx="3513">
                  <c:v>78.850000143051147</c:v>
                </c:pt>
                <c:pt idx="3514">
                  <c:v>78.870000123977661</c:v>
                </c:pt>
                <c:pt idx="3515">
                  <c:v>78.890000104904175</c:v>
                </c:pt>
                <c:pt idx="3516">
                  <c:v>78.920000076293945</c:v>
                </c:pt>
                <c:pt idx="3517">
                  <c:v>78.940000057220459</c:v>
                </c:pt>
                <c:pt idx="3518">
                  <c:v>78.960000038146973</c:v>
                </c:pt>
                <c:pt idx="3519">
                  <c:v>78.980000019073486</c:v>
                </c:pt>
                <c:pt idx="3520">
                  <c:v>79.010000228881836</c:v>
                </c:pt>
                <c:pt idx="3521">
                  <c:v>79.03000020980835</c:v>
                </c:pt>
                <c:pt idx="3522">
                  <c:v>79.050000190734863</c:v>
                </c:pt>
                <c:pt idx="3523">
                  <c:v>79.080000162124634</c:v>
                </c:pt>
                <c:pt idx="3524">
                  <c:v>79.100000143051147</c:v>
                </c:pt>
                <c:pt idx="3525">
                  <c:v>79.120000123977661</c:v>
                </c:pt>
                <c:pt idx="3526">
                  <c:v>79.140000104904175</c:v>
                </c:pt>
                <c:pt idx="3527">
                  <c:v>79.170000076293945</c:v>
                </c:pt>
                <c:pt idx="3528">
                  <c:v>79.190000057220459</c:v>
                </c:pt>
                <c:pt idx="3529">
                  <c:v>79.210000038146973</c:v>
                </c:pt>
                <c:pt idx="3530">
                  <c:v>79.240000009536743</c:v>
                </c:pt>
                <c:pt idx="3531">
                  <c:v>79.260000228881836</c:v>
                </c:pt>
                <c:pt idx="3532">
                  <c:v>79.28000020980835</c:v>
                </c:pt>
                <c:pt idx="3533">
                  <c:v>79.31000018119812</c:v>
                </c:pt>
                <c:pt idx="3534">
                  <c:v>79.330000162124634</c:v>
                </c:pt>
                <c:pt idx="3535">
                  <c:v>79.350000143051147</c:v>
                </c:pt>
                <c:pt idx="3536">
                  <c:v>79.370000123977661</c:v>
                </c:pt>
                <c:pt idx="3537">
                  <c:v>79.400000095367432</c:v>
                </c:pt>
                <c:pt idx="3538">
                  <c:v>79.420000076293945</c:v>
                </c:pt>
                <c:pt idx="3539">
                  <c:v>79.440000057220459</c:v>
                </c:pt>
                <c:pt idx="3540">
                  <c:v>79.470000028610229</c:v>
                </c:pt>
                <c:pt idx="3541">
                  <c:v>79.490000009536743</c:v>
                </c:pt>
                <c:pt idx="3542">
                  <c:v>79.510000228881836</c:v>
                </c:pt>
                <c:pt idx="3543">
                  <c:v>79.53000020980835</c:v>
                </c:pt>
                <c:pt idx="3544">
                  <c:v>79.56000018119812</c:v>
                </c:pt>
                <c:pt idx="3545">
                  <c:v>79.580000162124634</c:v>
                </c:pt>
                <c:pt idx="3546">
                  <c:v>79.600000143051147</c:v>
                </c:pt>
                <c:pt idx="3547">
                  <c:v>79.630000114440918</c:v>
                </c:pt>
                <c:pt idx="3548">
                  <c:v>79.650000095367432</c:v>
                </c:pt>
                <c:pt idx="3549">
                  <c:v>79.670000076293945</c:v>
                </c:pt>
                <c:pt idx="3550">
                  <c:v>79.700000047683716</c:v>
                </c:pt>
                <c:pt idx="3551">
                  <c:v>79.720000028610229</c:v>
                </c:pt>
                <c:pt idx="3552">
                  <c:v>79.740000009536743</c:v>
                </c:pt>
                <c:pt idx="3553">
                  <c:v>79.760000228881836</c:v>
                </c:pt>
                <c:pt idx="3554">
                  <c:v>79.790000200271606</c:v>
                </c:pt>
                <c:pt idx="3555">
                  <c:v>79.81000018119812</c:v>
                </c:pt>
                <c:pt idx="3556">
                  <c:v>79.830000162124634</c:v>
                </c:pt>
                <c:pt idx="3557">
                  <c:v>79.860000133514404</c:v>
                </c:pt>
                <c:pt idx="3558">
                  <c:v>79.880000114440918</c:v>
                </c:pt>
                <c:pt idx="3559">
                  <c:v>79.900000095367432</c:v>
                </c:pt>
                <c:pt idx="3560">
                  <c:v>79.920000076293945</c:v>
                </c:pt>
                <c:pt idx="3561">
                  <c:v>79.950000047683716</c:v>
                </c:pt>
                <c:pt idx="3562">
                  <c:v>79.970000028610229</c:v>
                </c:pt>
                <c:pt idx="3563">
                  <c:v>79.990000009536743</c:v>
                </c:pt>
                <c:pt idx="3564">
                  <c:v>80.460000038146973</c:v>
                </c:pt>
                <c:pt idx="3565">
                  <c:v>80.460000038146973</c:v>
                </c:pt>
                <c:pt idx="3566">
                  <c:v>80.460000038146973</c:v>
                </c:pt>
                <c:pt idx="3567">
                  <c:v>80.460000038146973</c:v>
                </c:pt>
                <c:pt idx="3568">
                  <c:v>80.460000038146973</c:v>
                </c:pt>
                <c:pt idx="3569">
                  <c:v>80.460000038146973</c:v>
                </c:pt>
                <c:pt idx="3570">
                  <c:v>80.460000038146973</c:v>
                </c:pt>
                <c:pt idx="3571">
                  <c:v>80.460000038146973</c:v>
                </c:pt>
                <c:pt idx="3572">
                  <c:v>80.460000038146973</c:v>
                </c:pt>
                <c:pt idx="3573">
                  <c:v>80.460000038146973</c:v>
                </c:pt>
                <c:pt idx="3574">
                  <c:v>80.460000038146973</c:v>
                </c:pt>
                <c:pt idx="3575">
                  <c:v>80.460000038146973</c:v>
                </c:pt>
                <c:pt idx="3576">
                  <c:v>80.460000038146973</c:v>
                </c:pt>
                <c:pt idx="3577">
                  <c:v>80.460000038146973</c:v>
                </c:pt>
                <c:pt idx="3578">
                  <c:v>80.460000038146973</c:v>
                </c:pt>
                <c:pt idx="3579">
                  <c:v>80.460000038146973</c:v>
                </c:pt>
                <c:pt idx="3580">
                  <c:v>80.460000038146973</c:v>
                </c:pt>
                <c:pt idx="3581">
                  <c:v>80.460000038146973</c:v>
                </c:pt>
                <c:pt idx="3582">
                  <c:v>80.460000038146973</c:v>
                </c:pt>
                <c:pt idx="3583">
                  <c:v>80.460000038146973</c:v>
                </c:pt>
                <c:pt idx="3584">
                  <c:v>80.470000028610229</c:v>
                </c:pt>
                <c:pt idx="3585">
                  <c:v>80.490000009536743</c:v>
                </c:pt>
                <c:pt idx="3586">
                  <c:v>80.520000219345093</c:v>
                </c:pt>
                <c:pt idx="3587">
                  <c:v>80.540000200271606</c:v>
                </c:pt>
                <c:pt idx="3588">
                  <c:v>80.56000018119812</c:v>
                </c:pt>
                <c:pt idx="3589">
                  <c:v>80.580000162124634</c:v>
                </c:pt>
                <c:pt idx="3590">
                  <c:v>80.610000133514404</c:v>
                </c:pt>
                <c:pt idx="3591">
                  <c:v>80.630000114440918</c:v>
                </c:pt>
                <c:pt idx="3592">
                  <c:v>80.650000095367432</c:v>
                </c:pt>
                <c:pt idx="3593">
                  <c:v>80.680000066757202</c:v>
                </c:pt>
                <c:pt idx="3594">
                  <c:v>80.700000047683716</c:v>
                </c:pt>
                <c:pt idx="3595">
                  <c:v>80.720000028610229</c:v>
                </c:pt>
                <c:pt idx="3596">
                  <c:v>80.75</c:v>
                </c:pt>
                <c:pt idx="3597">
                  <c:v>80.770000219345093</c:v>
                </c:pt>
                <c:pt idx="3598">
                  <c:v>80.790000200271606</c:v>
                </c:pt>
                <c:pt idx="3599">
                  <c:v>80.81000018119812</c:v>
                </c:pt>
                <c:pt idx="3600">
                  <c:v>80.840000152587891</c:v>
                </c:pt>
                <c:pt idx="3601">
                  <c:v>80.860000133514404</c:v>
                </c:pt>
                <c:pt idx="3602">
                  <c:v>80.880000114440918</c:v>
                </c:pt>
                <c:pt idx="3603">
                  <c:v>80.910000085830688</c:v>
                </c:pt>
                <c:pt idx="3604">
                  <c:v>80.930000066757202</c:v>
                </c:pt>
                <c:pt idx="3605">
                  <c:v>80.950000047683716</c:v>
                </c:pt>
                <c:pt idx="3606">
                  <c:v>80.970000028610229</c:v>
                </c:pt>
                <c:pt idx="3607">
                  <c:v>81</c:v>
                </c:pt>
                <c:pt idx="3608">
                  <c:v>81.020000219345093</c:v>
                </c:pt>
                <c:pt idx="3609">
                  <c:v>81.040000200271606</c:v>
                </c:pt>
                <c:pt idx="3610">
                  <c:v>81.070000171661377</c:v>
                </c:pt>
                <c:pt idx="3611">
                  <c:v>81.090000152587891</c:v>
                </c:pt>
                <c:pt idx="3612">
                  <c:v>81.110000133514404</c:v>
                </c:pt>
                <c:pt idx="3613">
                  <c:v>81.140000104904175</c:v>
                </c:pt>
                <c:pt idx="3614">
                  <c:v>81.160000085830688</c:v>
                </c:pt>
                <c:pt idx="3615">
                  <c:v>81.180000066757202</c:v>
                </c:pt>
                <c:pt idx="3616">
                  <c:v>81.200000047683716</c:v>
                </c:pt>
                <c:pt idx="3617">
                  <c:v>81.230000019073486</c:v>
                </c:pt>
                <c:pt idx="3618">
                  <c:v>81.25</c:v>
                </c:pt>
                <c:pt idx="3619">
                  <c:v>81.270000219345093</c:v>
                </c:pt>
                <c:pt idx="3620">
                  <c:v>81.300000190734863</c:v>
                </c:pt>
                <c:pt idx="3621">
                  <c:v>81.320000171661377</c:v>
                </c:pt>
                <c:pt idx="3622">
                  <c:v>81.340000152587891</c:v>
                </c:pt>
                <c:pt idx="3623">
                  <c:v>81.360000133514404</c:v>
                </c:pt>
                <c:pt idx="3624">
                  <c:v>81.390000104904175</c:v>
                </c:pt>
                <c:pt idx="3625">
                  <c:v>81.410000085830688</c:v>
                </c:pt>
                <c:pt idx="3626">
                  <c:v>81.430000066757202</c:v>
                </c:pt>
                <c:pt idx="3627">
                  <c:v>81.460000038146973</c:v>
                </c:pt>
                <c:pt idx="3628">
                  <c:v>81.480000019073486</c:v>
                </c:pt>
                <c:pt idx="3629">
                  <c:v>81.5</c:v>
                </c:pt>
                <c:pt idx="3630">
                  <c:v>81.53000020980835</c:v>
                </c:pt>
                <c:pt idx="3631">
                  <c:v>81.550000190734863</c:v>
                </c:pt>
                <c:pt idx="3632">
                  <c:v>81.570000171661377</c:v>
                </c:pt>
                <c:pt idx="3633">
                  <c:v>81.590000152587891</c:v>
                </c:pt>
                <c:pt idx="3634">
                  <c:v>81.620000123977661</c:v>
                </c:pt>
                <c:pt idx="3635">
                  <c:v>81.640000104904175</c:v>
                </c:pt>
                <c:pt idx="3636">
                  <c:v>81.660000085830688</c:v>
                </c:pt>
                <c:pt idx="3637">
                  <c:v>81.690000057220459</c:v>
                </c:pt>
                <c:pt idx="3638">
                  <c:v>81.710000038146973</c:v>
                </c:pt>
                <c:pt idx="3639">
                  <c:v>81.730000019073486</c:v>
                </c:pt>
                <c:pt idx="3640">
                  <c:v>81.75</c:v>
                </c:pt>
                <c:pt idx="3641">
                  <c:v>81.78000020980835</c:v>
                </c:pt>
                <c:pt idx="3642">
                  <c:v>81.800000190734863</c:v>
                </c:pt>
                <c:pt idx="3643">
                  <c:v>81.820000171661377</c:v>
                </c:pt>
                <c:pt idx="3644">
                  <c:v>81.850000143051147</c:v>
                </c:pt>
                <c:pt idx="3645">
                  <c:v>81.870000123977661</c:v>
                </c:pt>
                <c:pt idx="3646">
                  <c:v>81.890000104904175</c:v>
                </c:pt>
                <c:pt idx="3647">
                  <c:v>81.920000076293945</c:v>
                </c:pt>
                <c:pt idx="3648">
                  <c:v>81.940000057220459</c:v>
                </c:pt>
                <c:pt idx="3649">
                  <c:v>81.960000038146973</c:v>
                </c:pt>
                <c:pt idx="3650">
                  <c:v>81.980000019073486</c:v>
                </c:pt>
                <c:pt idx="3651">
                  <c:v>82.010000228881836</c:v>
                </c:pt>
                <c:pt idx="3652">
                  <c:v>82.03000020980835</c:v>
                </c:pt>
                <c:pt idx="3653">
                  <c:v>82.050000190734863</c:v>
                </c:pt>
                <c:pt idx="3654">
                  <c:v>82.080000162124634</c:v>
                </c:pt>
                <c:pt idx="3655">
                  <c:v>82.100000143051147</c:v>
                </c:pt>
                <c:pt idx="3656">
                  <c:v>82.120000123977661</c:v>
                </c:pt>
                <c:pt idx="3657">
                  <c:v>82.140000104904175</c:v>
                </c:pt>
                <c:pt idx="3658">
                  <c:v>82.170000076293945</c:v>
                </c:pt>
                <c:pt idx="3659">
                  <c:v>82.190000057220459</c:v>
                </c:pt>
                <c:pt idx="3660">
                  <c:v>82.210000038146973</c:v>
                </c:pt>
                <c:pt idx="3661">
                  <c:v>82.240000009536743</c:v>
                </c:pt>
                <c:pt idx="3662">
                  <c:v>82.260000228881836</c:v>
                </c:pt>
                <c:pt idx="3663">
                  <c:v>82.28000020980835</c:v>
                </c:pt>
                <c:pt idx="3664">
                  <c:v>82.31000018119812</c:v>
                </c:pt>
                <c:pt idx="3665">
                  <c:v>82.330000162124634</c:v>
                </c:pt>
                <c:pt idx="3666">
                  <c:v>82.350000143051147</c:v>
                </c:pt>
                <c:pt idx="3667">
                  <c:v>82.370000123977661</c:v>
                </c:pt>
                <c:pt idx="3668">
                  <c:v>82.400000095367432</c:v>
                </c:pt>
                <c:pt idx="3669">
                  <c:v>82.420000076293945</c:v>
                </c:pt>
                <c:pt idx="3670">
                  <c:v>82.440000057220459</c:v>
                </c:pt>
                <c:pt idx="3671">
                  <c:v>82.460000038146973</c:v>
                </c:pt>
                <c:pt idx="3672">
                  <c:v>82.490000009536743</c:v>
                </c:pt>
                <c:pt idx="3673">
                  <c:v>82.510000228881836</c:v>
                </c:pt>
                <c:pt idx="3674">
                  <c:v>82.53000020980835</c:v>
                </c:pt>
                <c:pt idx="3675">
                  <c:v>82.550000190734863</c:v>
                </c:pt>
                <c:pt idx="3676">
                  <c:v>82.580000162124634</c:v>
                </c:pt>
                <c:pt idx="3677">
                  <c:v>82.600000143051147</c:v>
                </c:pt>
                <c:pt idx="3678">
                  <c:v>82.620000123977661</c:v>
                </c:pt>
                <c:pt idx="3679">
                  <c:v>82.650000095367432</c:v>
                </c:pt>
                <c:pt idx="3680">
                  <c:v>82.670000076293945</c:v>
                </c:pt>
                <c:pt idx="3681">
                  <c:v>82.690000057220459</c:v>
                </c:pt>
                <c:pt idx="3682">
                  <c:v>82.710000038146973</c:v>
                </c:pt>
                <c:pt idx="3683">
                  <c:v>82.740000009536743</c:v>
                </c:pt>
                <c:pt idx="3684">
                  <c:v>82.760000228881836</c:v>
                </c:pt>
                <c:pt idx="3685">
                  <c:v>82.78000020980835</c:v>
                </c:pt>
                <c:pt idx="3686">
                  <c:v>82.81000018119812</c:v>
                </c:pt>
                <c:pt idx="3687">
                  <c:v>82.830000162124634</c:v>
                </c:pt>
                <c:pt idx="3688">
                  <c:v>82.850000143051147</c:v>
                </c:pt>
                <c:pt idx="3689">
                  <c:v>82.870000123977661</c:v>
                </c:pt>
                <c:pt idx="3690">
                  <c:v>82.900000095367432</c:v>
                </c:pt>
                <c:pt idx="3691">
                  <c:v>82.920000076293945</c:v>
                </c:pt>
                <c:pt idx="3692">
                  <c:v>82.940000057220459</c:v>
                </c:pt>
                <c:pt idx="3693">
                  <c:v>82.970000028610229</c:v>
                </c:pt>
                <c:pt idx="3694">
                  <c:v>82.990000009536743</c:v>
                </c:pt>
                <c:pt idx="3695">
                  <c:v>83.010000228881836</c:v>
                </c:pt>
                <c:pt idx="3696">
                  <c:v>83.03000020980835</c:v>
                </c:pt>
                <c:pt idx="3697">
                  <c:v>83.06000018119812</c:v>
                </c:pt>
                <c:pt idx="3698">
                  <c:v>83.080000162124634</c:v>
                </c:pt>
                <c:pt idx="3699">
                  <c:v>83.100000143051147</c:v>
                </c:pt>
                <c:pt idx="3700">
                  <c:v>83.130000114440918</c:v>
                </c:pt>
                <c:pt idx="3701">
                  <c:v>83.150000095367432</c:v>
                </c:pt>
                <c:pt idx="3702">
                  <c:v>83.170000076293945</c:v>
                </c:pt>
                <c:pt idx="3703">
                  <c:v>83.200000047683716</c:v>
                </c:pt>
                <c:pt idx="3704">
                  <c:v>83.220000028610229</c:v>
                </c:pt>
                <c:pt idx="3705">
                  <c:v>83.240000009536743</c:v>
                </c:pt>
                <c:pt idx="3706">
                  <c:v>83.260000228881836</c:v>
                </c:pt>
                <c:pt idx="3707">
                  <c:v>83.290000200271606</c:v>
                </c:pt>
                <c:pt idx="3708">
                  <c:v>83.31000018119812</c:v>
                </c:pt>
                <c:pt idx="3709">
                  <c:v>83.330000162124634</c:v>
                </c:pt>
                <c:pt idx="3710">
                  <c:v>83.360000133514404</c:v>
                </c:pt>
                <c:pt idx="3711">
                  <c:v>83.380000114440918</c:v>
                </c:pt>
                <c:pt idx="3712">
                  <c:v>83.400000095367432</c:v>
                </c:pt>
                <c:pt idx="3713">
                  <c:v>83.420000076293945</c:v>
                </c:pt>
                <c:pt idx="3714">
                  <c:v>83.450000047683716</c:v>
                </c:pt>
                <c:pt idx="3715">
                  <c:v>83.470000028610229</c:v>
                </c:pt>
                <c:pt idx="3716">
                  <c:v>83.490000009536743</c:v>
                </c:pt>
                <c:pt idx="3717">
                  <c:v>83.520000219345093</c:v>
                </c:pt>
                <c:pt idx="3718">
                  <c:v>83.540000200271606</c:v>
                </c:pt>
                <c:pt idx="3719">
                  <c:v>83.56000018119812</c:v>
                </c:pt>
                <c:pt idx="3720">
                  <c:v>83.590000152587891</c:v>
                </c:pt>
                <c:pt idx="3721">
                  <c:v>83.610000133514404</c:v>
                </c:pt>
                <c:pt idx="3722">
                  <c:v>83.630000114440918</c:v>
                </c:pt>
                <c:pt idx="3723">
                  <c:v>83.650000095367432</c:v>
                </c:pt>
                <c:pt idx="3724">
                  <c:v>83.680000066757202</c:v>
                </c:pt>
                <c:pt idx="3725">
                  <c:v>83.700000047683716</c:v>
                </c:pt>
                <c:pt idx="3726">
                  <c:v>83.720000028610229</c:v>
                </c:pt>
                <c:pt idx="3727">
                  <c:v>83.75</c:v>
                </c:pt>
                <c:pt idx="3728">
                  <c:v>83.770000219345093</c:v>
                </c:pt>
                <c:pt idx="3729">
                  <c:v>83.790000200271606</c:v>
                </c:pt>
                <c:pt idx="3730">
                  <c:v>83.81000018119812</c:v>
                </c:pt>
                <c:pt idx="3731">
                  <c:v>83.840000152587891</c:v>
                </c:pt>
                <c:pt idx="3732">
                  <c:v>83.860000133514404</c:v>
                </c:pt>
                <c:pt idx="3733">
                  <c:v>83.880000114440918</c:v>
                </c:pt>
                <c:pt idx="3734">
                  <c:v>83.910000085830688</c:v>
                </c:pt>
                <c:pt idx="3735">
                  <c:v>83.930000066757202</c:v>
                </c:pt>
                <c:pt idx="3736">
                  <c:v>83.950000047683716</c:v>
                </c:pt>
                <c:pt idx="3737">
                  <c:v>83.980000019073486</c:v>
                </c:pt>
                <c:pt idx="3738">
                  <c:v>84</c:v>
                </c:pt>
                <c:pt idx="3739">
                  <c:v>84.020000219345093</c:v>
                </c:pt>
                <c:pt idx="3740">
                  <c:v>84.040000200271606</c:v>
                </c:pt>
                <c:pt idx="3741">
                  <c:v>84.070000171661377</c:v>
                </c:pt>
                <c:pt idx="3742">
                  <c:v>84.090000152587891</c:v>
                </c:pt>
                <c:pt idx="3743">
                  <c:v>84.110000133514404</c:v>
                </c:pt>
                <c:pt idx="3744">
                  <c:v>84.140000104904175</c:v>
                </c:pt>
                <c:pt idx="3745">
                  <c:v>84.160000085830688</c:v>
                </c:pt>
                <c:pt idx="3746">
                  <c:v>84.180000066757202</c:v>
                </c:pt>
                <c:pt idx="3747">
                  <c:v>84.200000047683716</c:v>
                </c:pt>
                <c:pt idx="3748">
                  <c:v>84.230000019073486</c:v>
                </c:pt>
                <c:pt idx="3749">
                  <c:v>84.25</c:v>
                </c:pt>
                <c:pt idx="3750">
                  <c:v>84.270000219345093</c:v>
                </c:pt>
                <c:pt idx="3751">
                  <c:v>84.300000190734863</c:v>
                </c:pt>
                <c:pt idx="3752">
                  <c:v>84.320000171661377</c:v>
                </c:pt>
                <c:pt idx="3753">
                  <c:v>84.340000152587891</c:v>
                </c:pt>
                <c:pt idx="3754">
                  <c:v>84.370000123977661</c:v>
                </c:pt>
                <c:pt idx="3755">
                  <c:v>84.390000104904175</c:v>
                </c:pt>
                <c:pt idx="3756">
                  <c:v>84.410000085830688</c:v>
                </c:pt>
                <c:pt idx="3757">
                  <c:v>84.430000066757202</c:v>
                </c:pt>
                <c:pt idx="3758">
                  <c:v>84.460000038146973</c:v>
                </c:pt>
                <c:pt idx="3759">
                  <c:v>84.480000019073486</c:v>
                </c:pt>
                <c:pt idx="3760">
                  <c:v>84.5</c:v>
                </c:pt>
                <c:pt idx="3761">
                  <c:v>84.520000219345093</c:v>
                </c:pt>
                <c:pt idx="3762">
                  <c:v>84.550000190734863</c:v>
                </c:pt>
                <c:pt idx="3763">
                  <c:v>84.570000171661377</c:v>
                </c:pt>
                <c:pt idx="3764">
                  <c:v>84.590000152587891</c:v>
                </c:pt>
                <c:pt idx="3765">
                  <c:v>84.610000133514404</c:v>
                </c:pt>
                <c:pt idx="3766">
                  <c:v>84.640000104904175</c:v>
                </c:pt>
                <c:pt idx="3767">
                  <c:v>84.660000085830688</c:v>
                </c:pt>
                <c:pt idx="3768">
                  <c:v>84.680000066757202</c:v>
                </c:pt>
                <c:pt idx="3769">
                  <c:v>84.700000047683716</c:v>
                </c:pt>
                <c:pt idx="3770">
                  <c:v>84.730000019073486</c:v>
                </c:pt>
                <c:pt idx="3771">
                  <c:v>84.75</c:v>
                </c:pt>
                <c:pt idx="3772">
                  <c:v>84.770000219345093</c:v>
                </c:pt>
                <c:pt idx="3773">
                  <c:v>84.800000190734863</c:v>
                </c:pt>
                <c:pt idx="3774">
                  <c:v>84.820000171661377</c:v>
                </c:pt>
                <c:pt idx="3775">
                  <c:v>84.840000152587891</c:v>
                </c:pt>
                <c:pt idx="3776">
                  <c:v>84.860000133514404</c:v>
                </c:pt>
                <c:pt idx="3777">
                  <c:v>84.890000104904175</c:v>
                </c:pt>
                <c:pt idx="3778">
                  <c:v>84.910000085830688</c:v>
                </c:pt>
                <c:pt idx="3779">
                  <c:v>84.930000066757202</c:v>
                </c:pt>
                <c:pt idx="3780">
                  <c:v>84.960000038146973</c:v>
                </c:pt>
                <c:pt idx="3781">
                  <c:v>84.980000019073486</c:v>
                </c:pt>
                <c:pt idx="3782">
                  <c:v>85</c:v>
                </c:pt>
                <c:pt idx="3783">
                  <c:v>85.03000020980835</c:v>
                </c:pt>
                <c:pt idx="3784">
                  <c:v>85.050000190734863</c:v>
                </c:pt>
                <c:pt idx="3785">
                  <c:v>85.070000171661377</c:v>
                </c:pt>
                <c:pt idx="3786">
                  <c:v>85.090000152587891</c:v>
                </c:pt>
                <c:pt idx="3787">
                  <c:v>85.120000123977661</c:v>
                </c:pt>
                <c:pt idx="3788">
                  <c:v>85.140000104904175</c:v>
                </c:pt>
                <c:pt idx="3789">
                  <c:v>85.160000085830688</c:v>
                </c:pt>
                <c:pt idx="3790">
                  <c:v>85.190000057220459</c:v>
                </c:pt>
                <c:pt idx="3791">
                  <c:v>85.210000038146973</c:v>
                </c:pt>
                <c:pt idx="3792">
                  <c:v>85.230000019073486</c:v>
                </c:pt>
                <c:pt idx="3793">
                  <c:v>85.25</c:v>
                </c:pt>
                <c:pt idx="3794">
                  <c:v>85.28000020980835</c:v>
                </c:pt>
                <c:pt idx="3795">
                  <c:v>85.300000190734863</c:v>
                </c:pt>
                <c:pt idx="3796">
                  <c:v>85.320000171661377</c:v>
                </c:pt>
                <c:pt idx="3797">
                  <c:v>85.350000143051147</c:v>
                </c:pt>
                <c:pt idx="3798">
                  <c:v>85.370000123977661</c:v>
                </c:pt>
                <c:pt idx="3799">
                  <c:v>85.390000104904175</c:v>
                </c:pt>
                <c:pt idx="3800">
                  <c:v>85.420000076293945</c:v>
                </c:pt>
                <c:pt idx="3801">
                  <c:v>85.440000057220459</c:v>
                </c:pt>
                <c:pt idx="3802">
                  <c:v>85.460000038146973</c:v>
                </c:pt>
                <c:pt idx="3803">
                  <c:v>85.930000066757202</c:v>
                </c:pt>
                <c:pt idx="3804">
                  <c:v>85.930000066757202</c:v>
                </c:pt>
                <c:pt idx="3805">
                  <c:v>85.930000066757202</c:v>
                </c:pt>
                <c:pt idx="3806">
                  <c:v>85.930000066757202</c:v>
                </c:pt>
                <c:pt idx="3807">
                  <c:v>85.930000066757202</c:v>
                </c:pt>
                <c:pt idx="3808">
                  <c:v>85.930000066757202</c:v>
                </c:pt>
                <c:pt idx="3809">
                  <c:v>85.930000066757202</c:v>
                </c:pt>
                <c:pt idx="3810">
                  <c:v>85.930000066757202</c:v>
                </c:pt>
                <c:pt idx="3811">
                  <c:v>85.930000066757202</c:v>
                </c:pt>
                <c:pt idx="3812">
                  <c:v>85.930000066757202</c:v>
                </c:pt>
                <c:pt idx="3813">
                  <c:v>85.930000066757202</c:v>
                </c:pt>
                <c:pt idx="3814">
                  <c:v>85.930000066757202</c:v>
                </c:pt>
                <c:pt idx="3815">
                  <c:v>85.930000066757202</c:v>
                </c:pt>
                <c:pt idx="3816">
                  <c:v>85.930000066757202</c:v>
                </c:pt>
                <c:pt idx="3817">
                  <c:v>85.930000066757202</c:v>
                </c:pt>
                <c:pt idx="3818">
                  <c:v>85.930000066757202</c:v>
                </c:pt>
                <c:pt idx="3819">
                  <c:v>85.940000057220459</c:v>
                </c:pt>
                <c:pt idx="3820">
                  <c:v>85.940000057220459</c:v>
                </c:pt>
                <c:pt idx="3821">
                  <c:v>85.940000057220459</c:v>
                </c:pt>
                <c:pt idx="3822">
                  <c:v>85.940000057220459</c:v>
                </c:pt>
                <c:pt idx="3823">
                  <c:v>85.940000057220459</c:v>
                </c:pt>
                <c:pt idx="3824">
                  <c:v>85.970000028610229</c:v>
                </c:pt>
                <c:pt idx="3825">
                  <c:v>85.990000009536743</c:v>
                </c:pt>
                <c:pt idx="3826">
                  <c:v>86.010000228881836</c:v>
                </c:pt>
                <c:pt idx="3827">
                  <c:v>86.03000020980835</c:v>
                </c:pt>
                <c:pt idx="3828">
                  <c:v>86.06000018119812</c:v>
                </c:pt>
                <c:pt idx="3829">
                  <c:v>86.080000162124634</c:v>
                </c:pt>
                <c:pt idx="3830">
                  <c:v>86.100000143051147</c:v>
                </c:pt>
                <c:pt idx="3831">
                  <c:v>86.130000114440918</c:v>
                </c:pt>
                <c:pt idx="3832">
                  <c:v>86.150000095367432</c:v>
                </c:pt>
                <c:pt idx="3833">
                  <c:v>86.170000076293945</c:v>
                </c:pt>
                <c:pt idx="3834">
                  <c:v>86.200000047683716</c:v>
                </c:pt>
                <c:pt idx="3835">
                  <c:v>86.220000028610229</c:v>
                </c:pt>
                <c:pt idx="3836">
                  <c:v>86.240000009536743</c:v>
                </c:pt>
                <c:pt idx="3837">
                  <c:v>86.260000228881836</c:v>
                </c:pt>
                <c:pt idx="3838">
                  <c:v>86.290000200271606</c:v>
                </c:pt>
                <c:pt idx="3839">
                  <c:v>86.31000018119812</c:v>
                </c:pt>
                <c:pt idx="3840">
                  <c:v>86.330000162124634</c:v>
                </c:pt>
                <c:pt idx="3841">
                  <c:v>86.360000133514404</c:v>
                </c:pt>
                <c:pt idx="3842">
                  <c:v>86.380000114440918</c:v>
                </c:pt>
                <c:pt idx="3843">
                  <c:v>86.400000095367432</c:v>
                </c:pt>
                <c:pt idx="3844">
                  <c:v>86.420000076293945</c:v>
                </c:pt>
                <c:pt idx="3845">
                  <c:v>86.450000047683716</c:v>
                </c:pt>
                <c:pt idx="3846">
                  <c:v>86.470000028610229</c:v>
                </c:pt>
                <c:pt idx="3847">
                  <c:v>86.490000009536743</c:v>
                </c:pt>
                <c:pt idx="3848">
                  <c:v>86.510000228881836</c:v>
                </c:pt>
                <c:pt idx="3849">
                  <c:v>86.540000200271606</c:v>
                </c:pt>
                <c:pt idx="3850">
                  <c:v>86.56000018119812</c:v>
                </c:pt>
                <c:pt idx="3851">
                  <c:v>86.580000162124634</c:v>
                </c:pt>
                <c:pt idx="3852">
                  <c:v>86.610000133514404</c:v>
                </c:pt>
                <c:pt idx="3853">
                  <c:v>86.630000114440918</c:v>
                </c:pt>
                <c:pt idx="3854">
                  <c:v>86.650000095367432</c:v>
                </c:pt>
                <c:pt idx="3855">
                  <c:v>86.670000076293945</c:v>
                </c:pt>
                <c:pt idx="3856">
                  <c:v>86.700000047683716</c:v>
                </c:pt>
                <c:pt idx="3857">
                  <c:v>86.720000028610229</c:v>
                </c:pt>
                <c:pt idx="3858">
                  <c:v>86.740000009536743</c:v>
                </c:pt>
                <c:pt idx="3859">
                  <c:v>86.760000228881836</c:v>
                </c:pt>
                <c:pt idx="3860">
                  <c:v>86.790000200271606</c:v>
                </c:pt>
                <c:pt idx="3861">
                  <c:v>86.81000018119812</c:v>
                </c:pt>
                <c:pt idx="3862">
                  <c:v>86.830000162124634</c:v>
                </c:pt>
                <c:pt idx="3863">
                  <c:v>86.860000133514404</c:v>
                </c:pt>
                <c:pt idx="3864">
                  <c:v>86.880000114440918</c:v>
                </c:pt>
                <c:pt idx="3865">
                  <c:v>86.900000095367432</c:v>
                </c:pt>
                <c:pt idx="3866">
                  <c:v>86.920000076293945</c:v>
                </c:pt>
                <c:pt idx="3867">
                  <c:v>86.950000047683716</c:v>
                </c:pt>
                <c:pt idx="3868">
                  <c:v>86.970000028610229</c:v>
                </c:pt>
                <c:pt idx="3869">
                  <c:v>86.990000009536743</c:v>
                </c:pt>
                <c:pt idx="3870">
                  <c:v>87.020000219345093</c:v>
                </c:pt>
                <c:pt idx="3871">
                  <c:v>87.040000200271606</c:v>
                </c:pt>
                <c:pt idx="3872">
                  <c:v>87.06000018119812</c:v>
                </c:pt>
                <c:pt idx="3873">
                  <c:v>87.090000152587891</c:v>
                </c:pt>
                <c:pt idx="3874">
                  <c:v>87.110000133514404</c:v>
                </c:pt>
                <c:pt idx="3875">
                  <c:v>87.130000114440918</c:v>
                </c:pt>
                <c:pt idx="3876">
                  <c:v>87.150000095367432</c:v>
                </c:pt>
                <c:pt idx="3877">
                  <c:v>87.180000066757202</c:v>
                </c:pt>
                <c:pt idx="3878">
                  <c:v>87.200000047683716</c:v>
                </c:pt>
                <c:pt idx="3879">
                  <c:v>87.220000028610229</c:v>
                </c:pt>
                <c:pt idx="3880">
                  <c:v>87.25</c:v>
                </c:pt>
                <c:pt idx="3881">
                  <c:v>87.270000219345093</c:v>
                </c:pt>
                <c:pt idx="3882">
                  <c:v>87.290000200271606</c:v>
                </c:pt>
                <c:pt idx="3883">
                  <c:v>87.31000018119812</c:v>
                </c:pt>
                <c:pt idx="3884">
                  <c:v>87.340000152587891</c:v>
                </c:pt>
                <c:pt idx="3885">
                  <c:v>87.360000133514404</c:v>
                </c:pt>
                <c:pt idx="3886">
                  <c:v>87.380000114440918</c:v>
                </c:pt>
                <c:pt idx="3887">
                  <c:v>87.410000085830688</c:v>
                </c:pt>
                <c:pt idx="3888">
                  <c:v>87.430000066757202</c:v>
                </c:pt>
                <c:pt idx="3889">
                  <c:v>87.450000047683716</c:v>
                </c:pt>
                <c:pt idx="3890">
                  <c:v>87.480000019073486</c:v>
                </c:pt>
                <c:pt idx="3891">
                  <c:v>87.5</c:v>
                </c:pt>
                <c:pt idx="3892">
                  <c:v>87.520000219345093</c:v>
                </c:pt>
                <c:pt idx="3893">
                  <c:v>87.540000200271606</c:v>
                </c:pt>
                <c:pt idx="3894">
                  <c:v>87.570000171661377</c:v>
                </c:pt>
                <c:pt idx="3895">
                  <c:v>87.590000152587891</c:v>
                </c:pt>
                <c:pt idx="3896">
                  <c:v>87.610000133514404</c:v>
                </c:pt>
                <c:pt idx="3897">
                  <c:v>87.640000104904175</c:v>
                </c:pt>
                <c:pt idx="3898">
                  <c:v>87.660000085830688</c:v>
                </c:pt>
                <c:pt idx="3899">
                  <c:v>87.680000066757202</c:v>
                </c:pt>
                <c:pt idx="3900">
                  <c:v>87.700000047683716</c:v>
                </c:pt>
                <c:pt idx="3901">
                  <c:v>87.730000019073486</c:v>
                </c:pt>
                <c:pt idx="3902">
                  <c:v>87.75</c:v>
                </c:pt>
                <c:pt idx="3903">
                  <c:v>87.770000219345093</c:v>
                </c:pt>
                <c:pt idx="3904">
                  <c:v>87.800000190734863</c:v>
                </c:pt>
                <c:pt idx="3905">
                  <c:v>87.820000171661377</c:v>
                </c:pt>
                <c:pt idx="3906">
                  <c:v>87.840000152587891</c:v>
                </c:pt>
                <c:pt idx="3907">
                  <c:v>87.870000123977661</c:v>
                </c:pt>
                <c:pt idx="3908">
                  <c:v>87.890000104904175</c:v>
                </c:pt>
                <c:pt idx="3909">
                  <c:v>87.910000085830688</c:v>
                </c:pt>
                <c:pt idx="3910">
                  <c:v>87.930000066757202</c:v>
                </c:pt>
                <c:pt idx="3911">
                  <c:v>87.960000038146973</c:v>
                </c:pt>
                <c:pt idx="3912">
                  <c:v>87.980000019073486</c:v>
                </c:pt>
                <c:pt idx="3913">
                  <c:v>88</c:v>
                </c:pt>
                <c:pt idx="3914">
                  <c:v>88.03000020980835</c:v>
                </c:pt>
                <c:pt idx="3915">
                  <c:v>88.050000190734863</c:v>
                </c:pt>
                <c:pt idx="3916">
                  <c:v>88.070000171661377</c:v>
                </c:pt>
                <c:pt idx="3917">
                  <c:v>88.090000152587891</c:v>
                </c:pt>
                <c:pt idx="3918">
                  <c:v>88.120000123977661</c:v>
                </c:pt>
                <c:pt idx="3919">
                  <c:v>88.140000104904175</c:v>
                </c:pt>
                <c:pt idx="3920">
                  <c:v>88.160000085830688</c:v>
                </c:pt>
                <c:pt idx="3921">
                  <c:v>88.190000057220459</c:v>
                </c:pt>
                <c:pt idx="3922">
                  <c:v>88.210000038146973</c:v>
                </c:pt>
                <c:pt idx="3923">
                  <c:v>88.230000019073486</c:v>
                </c:pt>
                <c:pt idx="3924">
                  <c:v>88.260000228881836</c:v>
                </c:pt>
                <c:pt idx="3925">
                  <c:v>88.28000020980835</c:v>
                </c:pt>
                <c:pt idx="3926">
                  <c:v>88.300000190734863</c:v>
                </c:pt>
                <c:pt idx="3927">
                  <c:v>88.320000171661377</c:v>
                </c:pt>
                <c:pt idx="3928">
                  <c:v>88.350000143051147</c:v>
                </c:pt>
                <c:pt idx="3929">
                  <c:v>88.370000123977661</c:v>
                </c:pt>
                <c:pt idx="3930">
                  <c:v>88.390000104904175</c:v>
                </c:pt>
                <c:pt idx="3931">
                  <c:v>88.420000076293945</c:v>
                </c:pt>
                <c:pt idx="3932">
                  <c:v>88.440000057220459</c:v>
                </c:pt>
                <c:pt idx="3933">
                  <c:v>88.460000038146973</c:v>
                </c:pt>
                <c:pt idx="3934">
                  <c:v>88.480000019073486</c:v>
                </c:pt>
                <c:pt idx="3935">
                  <c:v>88.510000228881836</c:v>
                </c:pt>
                <c:pt idx="3936">
                  <c:v>88.53000020980835</c:v>
                </c:pt>
                <c:pt idx="3937">
                  <c:v>88.550000190734863</c:v>
                </c:pt>
                <c:pt idx="3938">
                  <c:v>88.580000162124634</c:v>
                </c:pt>
                <c:pt idx="3939">
                  <c:v>88.600000143051147</c:v>
                </c:pt>
                <c:pt idx="3940">
                  <c:v>88.620000123977661</c:v>
                </c:pt>
                <c:pt idx="3941">
                  <c:v>88.640000104904175</c:v>
                </c:pt>
                <c:pt idx="3942">
                  <c:v>88.670000076293945</c:v>
                </c:pt>
                <c:pt idx="3943">
                  <c:v>88.690000057220459</c:v>
                </c:pt>
                <c:pt idx="3944">
                  <c:v>88.710000038146973</c:v>
                </c:pt>
                <c:pt idx="3945">
                  <c:v>88.730000019073486</c:v>
                </c:pt>
                <c:pt idx="3946">
                  <c:v>88.760000228881836</c:v>
                </c:pt>
                <c:pt idx="3947">
                  <c:v>88.78000020980835</c:v>
                </c:pt>
                <c:pt idx="3948">
                  <c:v>88.800000190734863</c:v>
                </c:pt>
                <c:pt idx="3949">
                  <c:v>88.820000171661377</c:v>
                </c:pt>
                <c:pt idx="3950">
                  <c:v>88.850000143051147</c:v>
                </c:pt>
                <c:pt idx="3951">
                  <c:v>88.870000123977661</c:v>
                </c:pt>
                <c:pt idx="3952">
                  <c:v>88.890000104904175</c:v>
                </c:pt>
                <c:pt idx="3953">
                  <c:v>88.920000076293945</c:v>
                </c:pt>
                <c:pt idx="3954">
                  <c:v>88.940000057220459</c:v>
                </c:pt>
                <c:pt idx="3955">
                  <c:v>88.960000038146973</c:v>
                </c:pt>
                <c:pt idx="3956">
                  <c:v>88.980000019073486</c:v>
                </c:pt>
                <c:pt idx="3957">
                  <c:v>89.010000228881836</c:v>
                </c:pt>
                <c:pt idx="3958">
                  <c:v>89.03000020980835</c:v>
                </c:pt>
                <c:pt idx="3959">
                  <c:v>89.050000190734863</c:v>
                </c:pt>
                <c:pt idx="3960">
                  <c:v>89.080000162124634</c:v>
                </c:pt>
                <c:pt idx="3961">
                  <c:v>89.100000143051147</c:v>
                </c:pt>
                <c:pt idx="3962">
                  <c:v>89.120000123977661</c:v>
                </c:pt>
                <c:pt idx="3963">
                  <c:v>89.150000095367432</c:v>
                </c:pt>
                <c:pt idx="3964">
                  <c:v>89.170000076293945</c:v>
                </c:pt>
                <c:pt idx="3965">
                  <c:v>89.190000057220459</c:v>
                </c:pt>
                <c:pt idx="3966">
                  <c:v>89.210000038146973</c:v>
                </c:pt>
                <c:pt idx="3967">
                  <c:v>89.240000009536743</c:v>
                </c:pt>
                <c:pt idx="3968">
                  <c:v>89.260000228881836</c:v>
                </c:pt>
                <c:pt idx="3969">
                  <c:v>89.28000020980835</c:v>
                </c:pt>
                <c:pt idx="3970">
                  <c:v>89.31000018119812</c:v>
                </c:pt>
                <c:pt idx="3971">
                  <c:v>89.330000162124634</c:v>
                </c:pt>
                <c:pt idx="3972">
                  <c:v>89.350000143051147</c:v>
                </c:pt>
                <c:pt idx="3973">
                  <c:v>89.370000123977661</c:v>
                </c:pt>
                <c:pt idx="3974">
                  <c:v>89.400000095367432</c:v>
                </c:pt>
                <c:pt idx="3975">
                  <c:v>89.420000076293945</c:v>
                </c:pt>
                <c:pt idx="3976">
                  <c:v>89.440000057220459</c:v>
                </c:pt>
                <c:pt idx="3977">
                  <c:v>89.470000028610229</c:v>
                </c:pt>
                <c:pt idx="3978">
                  <c:v>89.490000009536743</c:v>
                </c:pt>
                <c:pt idx="3979">
                  <c:v>89.510000228881836</c:v>
                </c:pt>
                <c:pt idx="3980">
                  <c:v>89.540000200271606</c:v>
                </c:pt>
                <c:pt idx="3981">
                  <c:v>89.56000018119812</c:v>
                </c:pt>
                <c:pt idx="3982">
                  <c:v>89.580000162124634</c:v>
                </c:pt>
                <c:pt idx="3983">
                  <c:v>89.600000143051147</c:v>
                </c:pt>
                <c:pt idx="3984">
                  <c:v>89.630000114440918</c:v>
                </c:pt>
                <c:pt idx="3985">
                  <c:v>89.650000095367432</c:v>
                </c:pt>
                <c:pt idx="3986">
                  <c:v>89.670000076293945</c:v>
                </c:pt>
                <c:pt idx="3987">
                  <c:v>89.700000047683716</c:v>
                </c:pt>
                <c:pt idx="3988">
                  <c:v>89.720000028610229</c:v>
                </c:pt>
                <c:pt idx="3989">
                  <c:v>89.740000009536743</c:v>
                </c:pt>
                <c:pt idx="3990">
                  <c:v>89.760000228881836</c:v>
                </c:pt>
                <c:pt idx="3991">
                  <c:v>89.790000200271606</c:v>
                </c:pt>
                <c:pt idx="3992">
                  <c:v>89.81000018119812</c:v>
                </c:pt>
                <c:pt idx="3993">
                  <c:v>89.830000162124634</c:v>
                </c:pt>
                <c:pt idx="3994">
                  <c:v>89.860000133514404</c:v>
                </c:pt>
                <c:pt idx="3995">
                  <c:v>89.880000114440918</c:v>
                </c:pt>
                <c:pt idx="3996">
                  <c:v>89.900000095367432</c:v>
                </c:pt>
                <c:pt idx="3997">
                  <c:v>89.930000066757202</c:v>
                </c:pt>
                <c:pt idx="3998">
                  <c:v>89.950000047683716</c:v>
                </c:pt>
                <c:pt idx="3999">
                  <c:v>89.970000028610229</c:v>
                </c:pt>
                <c:pt idx="4000">
                  <c:v>89.990000009536743</c:v>
                </c:pt>
                <c:pt idx="4001">
                  <c:v>90.020000219345093</c:v>
                </c:pt>
                <c:pt idx="4002">
                  <c:v>90.040000200271606</c:v>
                </c:pt>
                <c:pt idx="4003">
                  <c:v>90.06000018119812</c:v>
                </c:pt>
                <c:pt idx="4004">
                  <c:v>90.090000152587891</c:v>
                </c:pt>
                <c:pt idx="4005">
                  <c:v>90.110000133514404</c:v>
                </c:pt>
                <c:pt idx="4006">
                  <c:v>90.130000114440918</c:v>
                </c:pt>
                <c:pt idx="4007">
                  <c:v>90.150000095367432</c:v>
                </c:pt>
                <c:pt idx="4008">
                  <c:v>90.180000066757202</c:v>
                </c:pt>
                <c:pt idx="4009">
                  <c:v>90.200000047683716</c:v>
                </c:pt>
                <c:pt idx="4010">
                  <c:v>90.220000028610229</c:v>
                </c:pt>
                <c:pt idx="4011">
                  <c:v>90.25</c:v>
                </c:pt>
                <c:pt idx="4012">
                  <c:v>90.270000219345093</c:v>
                </c:pt>
                <c:pt idx="4013">
                  <c:v>90.290000200271606</c:v>
                </c:pt>
                <c:pt idx="4014">
                  <c:v>90.320000171661377</c:v>
                </c:pt>
                <c:pt idx="4015">
                  <c:v>90.340000152587891</c:v>
                </c:pt>
                <c:pt idx="4016">
                  <c:v>90.360000133514404</c:v>
                </c:pt>
                <c:pt idx="4017">
                  <c:v>90.380000114440918</c:v>
                </c:pt>
                <c:pt idx="4018">
                  <c:v>90.410000085830688</c:v>
                </c:pt>
                <c:pt idx="4019">
                  <c:v>90.430000066757202</c:v>
                </c:pt>
                <c:pt idx="4020">
                  <c:v>90.450000047683716</c:v>
                </c:pt>
                <c:pt idx="4021">
                  <c:v>90.480000019073486</c:v>
                </c:pt>
                <c:pt idx="4022">
                  <c:v>90.5</c:v>
                </c:pt>
                <c:pt idx="4023">
                  <c:v>90.520000219345093</c:v>
                </c:pt>
                <c:pt idx="4024">
                  <c:v>90.540000200271606</c:v>
                </c:pt>
                <c:pt idx="4025">
                  <c:v>90.570000171661377</c:v>
                </c:pt>
                <c:pt idx="4026">
                  <c:v>90.590000152587891</c:v>
                </c:pt>
                <c:pt idx="4027">
                  <c:v>90.610000133514404</c:v>
                </c:pt>
                <c:pt idx="4028">
                  <c:v>90.630000114440918</c:v>
                </c:pt>
                <c:pt idx="4029">
                  <c:v>90.660000085830688</c:v>
                </c:pt>
                <c:pt idx="4030">
                  <c:v>90.680000066757202</c:v>
                </c:pt>
                <c:pt idx="4031">
                  <c:v>90.700000047683716</c:v>
                </c:pt>
                <c:pt idx="4032">
                  <c:v>90.730000019073486</c:v>
                </c:pt>
                <c:pt idx="4033">
                  <c:v>90.75</c:v>
                </c:pt>
                <c:pt idx="4034">
                  <c:v>90.770000219345093</c:v>
                </c:pt>
                <c:pt idx="4035">
                  <c:v>90.790000200271606</c:v>
                </c:pt>
                <c:pt idx="4036">
                  <c:v>90.820000171661377</c:v>
                </c:pt>
                <c:pt idx="4037">
                  <c:v>90.840000152587891</c:v>
                </c:pt>
                <c:pt idx="4038">
                  <c:v>90.860000133514404</c:v>
                </c:pt>
                <c:pt idx="4039">
                  <c:v>90.890000104904175</c:v>
                </c:pt>
                <c:pt idx="4040">
                  <c:v>90.910000085830688</c:v>
                </c:pt>
                <c:pt idx="4041">
                  <c:v>90.930000066757202</c:v>
                </c:pt>
              </c:numCache>
            </c:numRef>
          </c:xVal>
          <c:yVal>
            <c:numRef>
              <c:f>one!$H$2:$H$4043</c:f>
              <c:numCache>
                <c:formatCode>General</c:formatCode>
                <c:ptCount val="4042"/>
                <c:pt idx="0">
                  <c:v>705</c:v>
                </c:pt>
                <c:pt idx="1">
                  <c:v>703</c:v>
                </c:pt>
                <c:pt idx="2">
                  <c:v>704</c:v>
                </c:pt>
                <c:pt idx="3">
                  <c:v>704</c:v>
                </c:pt>
                <c:pt idx="4">
                  <c:v>704</c:v>
                </c:pt>
                <c:pt idx="5">
                  <c:v>705</c:v>
                </c:pt>
                <c:pt idx="6">
                  <c:v>703</c:v>
                </c:pt>
                <c:pt idx="7">
                  <c:v>704</c:v>
                </c:pt>
                <c:pt idx="8">
                  <c:v>706</c:v>
                </c:pt>
                <c:pt idx="9">
                  <c:v>705</c:v>
                </c:pt>
                <c:pt idx="10">
                  <c:v>704</c:v>
                </c:pt>
                <c:pt idx="11">
                  <c:v>706</c:v>
                </c:pt>
                <c:pt idx="12">
                  <c:v>706</c:v>
                </c:pt>
                <c:pt idx="13">
                  <c:v>705</c:v>
                </c:pt>
                <c:pt idx="14">
                  <c:v>705</c:v>
                </c:pt>
                <c:pt idx="15">
                  <c:v>704</c:v>
                </c:pt>
                <c:pt idx="16">
                  <c:v>706</c:v>
                </c:pt>
                <c:pt idx="17">
                  <c:v>706</c:v>
                </c:pt>
                <c:pt idx="18">
                  <c:v>705</c:v>
                </c:pt>
                <c:pt idx="19">
                  <c:v>706</c:v>
                </c:pt>
                <c:pt idx="20">
                  <c:v>705</c:v>
                </c:pt>
                <c:pt idx="21">
                  <c:v>706</c:v>
                </c:pt>
                <c:pt idx="22">
                  <c:v>705</c:v>
                </c:pt>
                <c:pt idx="23">
                  <c:v>705</c:v>
                </c:pt>
                <c:pt idx="24">
                  <c:v>705</c:v>
                </c:pt>
                <c:pt idx="25">
                  <c:v>706</c:v>
                </c:pt>
                <c:pt idx="26">
                  <c:v>704</c:v>
                </c:pt>
                <c:pt idx="27">
                  <c:v>706</c:v>
                </c:pt>
                <c:pt idx="28">
                  <c:v>706</c:v>
                </c:pt>
                <c:pt idx="29">
                  <c:v>706</c:v>
                </c:pt>
                <c:pt idx="30">
                  <c:v>705</c:v>
                </c:pt>
                <c:pt idx="31">
                  <c:v>704</c:v>
                </c:pt>
                <c:pt idx="32">
                  <c:v>707</c:v>
                </c:pt>
                <c:pt idx="33">
                  <c:v>705</c:v>
                </c:pt>
                <c:pt idx="34">
                  <c:v>704</c:v>
                </c:pt>
                <c:pt idx="35">
                  <c:v>705</c:v>
                </c:pt>
                <c:pt idx="36">
                  <c:v>707</c:v>
                </c:pt>
                <c:pt idx="37">
                  <c:v>706</c:v>
                </c:pt>
                <c:pt idx="38">
                  <c:v>705</c:v>
                </c:pt>
                <c:pt idx="39">
                  <c:v>706</c:v>
                </c:pt>
                <c:pt idx="40">
                  <c:v>707</c:v>
                </c:pt>
                <c:pt idx="41">
                  <c:v>706</c:v>
                </c:pt>
                <c:pt idx="42">
                  <c:v>706</c:v>
                </c:pt>
                <c:pt idx="43">
                  <c:v>708</c:v>
                </c:pt>
                <c:pt idx="44">
                  <c:v>707</c:v>
                </c:pt>
                <c:pt idx="45">
                  <c:v>708</c:v>
                </c:pt>
                <c:pt idx="46">
                  <c:v>708</c:v>
                </c:pt>
                <c:pt idx="47">
                  <c:v>710</c:v>
                </c:pt>
                <c:pt idx="48">
                  <c:v>713</c:v>
                </c:pt>
                <c:pt idx="49">
                  <c:v>713</c:v>
                </c:pt>
                <c:pt idx="50">
                  <c:v>713</c:v>
                </c:pt>
                <c:pt idx="51">
                  <c:v>713</c:v>
                </c:pt>
                <c:pt idx="52">
                  <c:v>714</c:v>
                </c:pt>
                <c:pt idx="53">
                  <c:v>715</c:v>
                </c:pt>
                <c:pt idx="54">
                  <c:v>713</c:v>
                </c:pt>
                <c:pt idx="55">
                  <c:v>712</c:v>
                </c:pt>
                <c:pt idx="56">
                  <c:v>713</c:v>
                </c:pt>
                <c:pt idx="57">
                  <c:v>712</c:v>
                </c:pt>
                <c:pt idx="58">
                  <c:v>710</c:v>
                </c:pt>
                <c:pt idx="59">
                  <c:v>711</c:v>
                </c:pt>
                <c:pt idx="60">
                  <c:v>711</c:v>
                </c:pt>
                <c:pt idx="61">
                  <c:v>710</c:v>
                </c:pt>
                <c:pt idx="62">
                  <c:v>708</c:v>
                </c:pt>
                <c:pt idx="63">
                  <c:v>709</c:v>
                </c:pt>
                <c:pt idx="64">
                  <c:v>709</c:v>
                </c:pt>
                <c:pt idx="65">
                  <c:v>708</c:v>
                </c:pt>
                <c:pt idx="66">
                  <c:v>706</c:v>
                </c:pt>
                <c:pt idx="67">
                  <c:v>709</c:v>
                </c:pt>
                <c:pt idx="68">
                  <c:v>711</c:v>
                </c:pt>
                <c:pt idx="69">
                  <c:v>709</c:v>
                </c:pt>
                <c:pt idx="70">
                  <c:v>710</c:v>
                </c:pt>
                <c:pt idx="71">
                  <c:v>711</c:v>
                </c:pt>
                <c:pt idx="72">
                  <c:v>710</c:v>
                </c:pt>
                <c:pt idx="73">
                  <c:v>710</c:v>
                </c:pt>
                <c:pt idx="74">
                  <c:v>710</c:v>
                </c:pt>
                <c:pt idx="75">
                  <c:v>711</c:v>
                </c:pt>
                <c:pt idx="76">
                  <c:v>711</c:v>
                </c:pt>
                <c:pt idx="77">
                  <c:v>709</c:v>
                </c:pt>
                <c:pt idx="78">
                  <c:v>710</c:v>
                </c:pt>
                <c:pt idx="79">
                  <c:v>710</c:v>
                </c:pt>
                <c:pt idx="80">
                  <c:v>711</c:v>
                </c:pt>
                <c:pt idx="81">
                  <c:v>710</c:v>
                </c:pt>
                <c:pt idx="82">
                  <c:v>709</c:v>
                </c:pt>
                <c:pt idx="83">
                  <c:v>710</c:v>
                </c:pt>
                <c:pt idx="84">
                  <c:v>710</c:v>
                </c:pt>
                <c:pt idx="85">
                  <c:v>709</c:v>
                </c:pt>
                <c:pt idx="86">
                  <c:v>708</c:v>
                </c:pt>
                <c:pt idx="87">
                  <c:v>709</c:v>
                </c:pt>
                <c:pt idx="88">
                  <c:v>710</c:v>
                </c:pt>
                <c:pt idx="89">
                  <c:v>709</c:v>
                </c:pt>
                <c:pt idx="90">
                  <c:v>708</c:v>
                </c:pt>
                <c:pt idx="91">
                  <c:v>710</c:v>
                </c:pt>
                <c:pt idx="92">
                  <c:v>710</c:v>
                </c:pt>
                <c:pt idx="93">
                  <c:v>708</c:v>
                </c:pt>
                <c:pt idx="94">
                  <c:v>707</c:v>
                </c:pt>
                <c:pt idx="95">
                  <c:v>709</c:v>
                </c:pt>
                <c:pt idx="96">
                  <c:v>708</c:v>
                </c:pt>
                <c:pt idx="97">
                  <c:v>705</c:v>
                </c:pt>
                <c:pt idx="98">
                  <c:v>707</c:v>
                </c:pt>
                <c:pt idx="99">
                  <c:v>708</c:v>
                </c:pt>
                <c:pt idx="100">
                  <c:v>708</c:v>
                </c:pt>
                <c:pt idx="101">
                  <c:v>707</c:v>
                </c:pt>
                <c:pt idx="102">
                  <c:v>708</c:v>
                </c:pt>
                <c:pt idx="103">
                  <c:v>708</c:v>
                </c:pt>
                <c:pt idx="104">
                  <c:v>707</c:v>
                </c:pt>
                <c:pt idx="105">
                  <c:v>708</c:v>
                </c:pt>
                <c:pt idx="106">
                  <c:v>707</c:v>
                </c:pt>
                <c:pt idx="107">
                  <c:v>708</c:v>
                </c:pt>
                <c:pt idx="108">
                  <c:v>707</c:v>
                </c:pt>
                <c:pt idx="109">
                  <c:v>708</c:v>
                </c:pt>
                <c:pt idx="110">
                  <c:v>708</c:v>
                </c:pt>
                <c:pt idx="111">
                  <c:v>707</c:v>
                </c:pt>
                <c:pt idx="112">
                  <c:v>708</c:v>
                </c:pt>
                <c:pt idx="113">
                  <c:v>707</c:v>
                </c:pt>
                <c:pt idx="114">
                  <c:v>707</c:v>
                </c:pt>
                <c:pt idx="115">
                  <c:v>709</c:v>
                </c:pt>
                <c:pt idx="116">
                  <c:v>709</c:v>
                </c:pt>
                <c:pt idx="117">
                  <c:v>705</c:v>
                </c:pt>
                <c:pt idx="118">
                  <c:v>706</c:v>
                </c:pt>
                <c:pt idx="119">
                  <c:v>707</c:v>
                </c:pt>
                <c:pt idx="120">
                  <c:v>708</c:v>
                </c:pt>
                <c:pt idx="121">
                  <c:v>706</c:v>
                </c:pt>
                <c:pt idx="122">
                  <c:v>705</c:v>
                </c:pt>
                <c:pt idx="123">
                  <c:v>707</c:v>
                </c:pt>
                <c:pt idx="124">
                  <c:v>705</c:v>
                </c:pt>
                <c:pt idx="125">
                  <c:v>704</c:v>
                </c:pt>
                <c:pt idx="126">
                  <c:v>705</c:v>
                </c:pt>
                <c:pt idx="127">
                  <c:v>705</c:v>
                </c:pt>
                <c:pt idx="128">
                  <c:v>702</c:v>
                </c:pt>
                <c:pt idx="129">
                  <c:v>702</c:v>
                </c:pt>
                <c:pt idx="130">
                  <c:v>703</c:v>
                </c:pt>
                <c:pt idx="131">
                  <c:v>703</c:v>
                </c:pt>
                <c:pt idx="132">
                  <c:v>701</c:v>
                </c:pt>
                <c:pt idx="133">
                  <c:v>700</c:v>
                </c:pt>
                <c:pt idx="134">
                  <c:v>701</c:v>
                </c:pt>
                <c:pt idx="135">
                  <c:v>700</c:v>
                </c:pt>
                <c:pt idx="136">
                  <c:v>700</c:v>
                </c:pt>
                <c:pt idx="137">
                  <c:v>700</c:v>
                </c:pt>
                <c:pt idx="138">
                  <c:v>699</c:v>
                </c:pt>
                <c:pt idx="139">
                  <c:v>699</c:v>
                </c:pt>
                <c:pt idx="140">
                  <c:v>700</c:v>
                </c:pt>
                <c:pt idx="141">
                  <c:v>697</c:v>
                </c:pt>
                <c:pt idx="142">
                  <c:v>698</c:v>
                </c:pt>
                <c:pt idx="143">
                  <c:v>698</c:v>
                </c:pt>
                <c:pt idx="144">
                  <c:v>699</c:v>
                </c:pt>
                <c:pt idx="145">
                  <c:v>698</c:v>
                </c:pt>
                <c:pt idx="146">
                  <c:v>697</c:v>
                </c:pt>
                <c:pt idx="147">
                  <c:v>699</c:v>
                </c:pt>
                <c:pt idx="148">
                  <c:v>698</c:v>
                </c:pt>
                <c:pt idx="149">
                  <c:v>696</c:v>
                </c:pt>
                <c:pt idx="150">
                  <c:v>698</c:v>
                </c:pt>
                <c:pt idx="151">
                  <c:v>699</c:v>
                </c:pt>
                <c:pt idx="152">
                  <c:v>698</c:v>
                </c:pt>
                <c:pt idx="153">
                  <c:v>696</c:v>
                </c:pt>
                <c:pt idx="154">
                  <c:v>698</c:v>
                </c:pt>
                <c:pt idx="155">
                  <c:v>699</c:v>
                </c:pt>
                <c:pt idx="156">
                  <c:v>698</c:v>
                </c:pt>
                <c:pt idx="157">
                  <c:v>698</c:v>
                </c:pt>
                <c:pt idx="158">
                  <c:v>700</c:v>
                </c:pt>
                <c:pt idx="159">
                  <c:v>699</c:v>
                </c:pt>
                <c:pt idx="160">
                  <c:v>699</c:v>
                </c:pt>
                <c:pt idx="161">
                  <c:v>700</c:v>
                </c:pt>
                <c:pt idx="162">
                  <c:v>700</c:v>
                </c:pt>
                <c:pt idx="163">
                  <c:v>700</c:v>
                </c:pt>
                <c:pt idx="164">
                  <c:v>699</c:v>
                </c:pt>
                <c:pt idx="165">
                  <c:v>700</c:v>
                </c:pt>
                <c:pt idx="166">
                  <c:v>701</c:v>
                </c:pt>
                <c:pt idx="167">
                  <c:v>701</c:v>
                </c:pt>
                <c:pt idx="168">
                  <c:v>701</c:v>
                </c:pt>
                <c:pt idx="169">
                  <c:v>701</c:v>
                </c:pt>
                <c:pt idx="170">
                  <c:v>700</c:v>
                </c:pt>
                <c:pt idx="171">
                  <c:v>701</c:v>
                </c:pt>
                <c:pt idx="172">
                  <c:v>702</c:v>
                </c:pt>
                <c:pt idx="173">
                  <c:v>700</c:v>
                </c:pt>
                <c:pt idx="174">
                  <c:v>700</c:v>
                </c:pt>
                <c:pt idx="175">
                  <c:v>701</c:v>
                </c:pt>
                <c:pt idx="176">
                  <c:v>701</c:v>
                </c:pt>
                <c:pt idx="177">
                  <c:v>700</c:v>
                </c:pt>
                <c:pt idx="178">
                  <c:v>701</c:v>
                </c:pt>
                <c:pt idx="179">
                  <c:v>701</c:v>
                </c:pt>
                <c:pt idx="180">
                  <c:v>701</c:v>
                </c:pt>
                <c:pt idx="181">
                  <c:v>700</c:v>
                </c:pt>
                <c:pt idx="182">
                  <c:v>701</c:v>
                </c:pt>
                <c:pt idx="183">
                  <c:v>702</c:v>
                </c:pt>
                <c:pt idx="184">
                  <c:v>700</c:v>
                </c:pt>
                <c:pt idx="185">
                  <c:v>700</c:v>
                </c:pt>
                <c:pt idx="186">
                  <c:v>701</c:v>
                </c:pt>
                <c:pt idx="187">
                  <c:v>702</c:v>
                </c:pt>
                <c:pt idx="188">
                  <c:v>700</c:v>
                </c:pt>
                <c:pt idx="189">
                  <c:v>700</c:v>
                </c:pt>
                <c:pt idx="190">
                  <c:v>701</c:v>
                </c:pt>
                <c:pt idx="191">
                  <c:v>701</c:v>
                </c:pt>
                <c:pt idx="192">
                  <c:v>701</c:v>
                </c:pt>
                <c:pt idx="193">
                  <c:v>702</c:v>
                </c:pt>
                <c:pt idx="194">
                  <c:v>703</c:v>
                </c:pt>
                <c:pt idx="195">
                  <c:v>702</c:v>
                </c:pt>
                <c:pt idx="196">
                  <c:v>701</c:v>
                </c:pt>
                <c:pt idx="197">
                  <c:v>700</c:v>
                </c:pt>
                <c:pt idx="198">
                  <c:v>703</c:v>
                </c:pt>
                <c:pt idx="199">
                  <c:v>703</c:v>
                </c:pt>
                <c:pt idx="200">
                  <c:v>703</c:v>
                </c:pt>
                <c:pt idx="201">
                  <c:v>702</c:v>
                </c:pt>
                <c:pt idx="202">
                  <c:v>704</c:v>
                </c:pt>
                <c:pt idx="203">
                  <c:v>704</c:v>
                </c:pt>
                <c:pt idx="204">
                  <c:v>702</c:v>
                </c:pt>
                <c:pt idx="205">
                  <c:v>699</c:v>
                </c:pt>
                <c:pt idx="206">
                  <c:v>701</c:v>
                </c:pt>
                <c:pt idx="207">
                  <c:v>701</c:v>
                </c:pt>
                <c:pt idx="208">
                  <c:v>700</c:v>
                </c:pt>
                <c:pt idx="209">
                  <c:v>701</c:v>
                </c:pt>
                <c:pt idx="210">
                  <c:v>703</c:v>
                </c:pt>
                <c:pt idx="211">
                  <c:v>703</c:v>
                </c:pt>
                <c:pt idx="212">
                  <c:v>702</c:v>
                </c:pt>
                <c:pt idx="213">
                  <c:v>702</c:v>
                </c:pt>
                <c:pt idx="214">
                  <c:v>705</c:v>
                </c:pt>
                <c:pt idx="215">
                  <c:v>704</c:v>
                </c:pt>
                <c:pt idx="216">
                  <c:v>702</c:v>
                </c:pt>
                <c:pt idx="217">
                  <c:v>704</c:v>
                </c:pt>
                <c:pt idx="218">
                  <c:v>704</c:v>
                </c:pt>
                <c:pt idx="219">
                  <c:v>703</c:v>
                </c:pt>
                <c:pt idx="220">
                  <c:v>703</c:v>
                </c:pt>
                <c:pt idx="221">
                  <c:v>704</c:v>
                </c:pt>
                <c:pt idx="222">
                  <c:v>704</c:v>
                </c:pt>
                <c:pt idx="223">
                  <c:v>704</c:v>
                </c:pt>
                <c:pt idx="224">
                  <c:v>703</c:v>
                </c:pt>
                <c:pt idx="225">
                  <c:v>704</c:v>
                </c:pt>
                <c:pt idx="226">
                  <c:v>704</c:v>
                </c:pt>
                <c:pt idx="227">
                  <c:v>703</c:v>
                </c:pt>
                <c:pt idx="228">
                  <c:v>704</c:v>
                </c:pt>
                <c:pt idx="229">
                  <c:v>703</c:v>
                </c:pt>
                <c:pt idx="230">
                  <c:v>704</c:v>
                </c:pt>
                <c:pt idx="231">
                  <c:v>704</c:v>
                </c:pt>
                <c:pt idx="232">
                  <c:v>702</c:v>
                </c:pt>
                <c:pt idx="233">
                  <c:v>703</c:v>
                </c:pt>
                <c:pt idx="234">
                  <c:v>705</c:v>
                </c:pt>
                <c:pt idx="235">
                  <c:v>704</c:v>
                </c:pt>
                <c:pt idx="236">
                  <c:v>703</c:v>
                </c:pt>
                <c:pt idx="237">
                  <c:v>703</c:v>
                </c:pt>
                <c:pt idx="238">
                  <c:v>705</c:v>
                </c:pt>
                <c:pt idx="239">
                  <c:v>704</c:v>
                </c:pt>
                <c:pt idx="240">
                  <c:v>702</c:v>
                </c:pt>
                <c:pt idx="241">
                  <c:v>703</c:v>
                </c:pt>
                <c:pt idx="242">
                  <c:v>704</c:v>
                </c:pt>
                <c:pt idx="243">
                  <c:v>703</c:v>
                </c:pt>
                <c:pt idx="244">
                  <c:v>703</c:v>
                </c:pt>
                <c:pt idx="245">
                  <c:v>704</c:v>
                </c:pt>
                <c:pt idx="246">
                  <c:v>704</c:v>
                </c:pt>
                <c:pt idx="247">
                  <c:v>703</c:v>
                </c:pt>
                <c:pt idx="248">
                  <c:v>703</c:v>
                </c:pt>
                <c:pt idx="249">
                  <c:v>704</c:v>
                </c:pt>
                <c:pt idx="250">
                  <c:v>704</c:v>
                </c:pt>
                <c:pt idx="251">
                  <c:v>703</c:v>
                </c:pt>
                <c:pt idx="252">
                  <c:v>703</c:v>
                </c:pt>
                <c:pt idx="253">
                  <c:v>703</c:v>
                </c:pt>
                <c:pt idx="254">
                  <c:v>704</c:v>
                </c:pt>
                <c:pt idx="255">
                  <c:v>704</c:v>
                </c:pt>
                <c:pt idx="256">
                  <c:v>703</c:v>
                </c:pt>
                <c:pt idx="257">
                  <c:v>703</c:v>
                </c:pt>
                <c:pt idx="258">
                  <c:v>704</c:v>
                </c:pt>
                <c:pt idx="259">
                  <c:v>704</c:v>
                </c:pt>
                <c:pt idx="260">
                  <c:v>704</c:v>
                </c:pt>
                <c:pt idx="261">
                  <c:v>703</c:v>
                </c:pt>
                <c:pt idx="262">
                  <c:v>704</c:v>
                </c:pt>
                <c:pt idx="263">
                  <c:v>703</c:v>
                </c:pt>
                <c:pt idx="264">
                  <c:v>702</c:v>
                </c:pt>
                <c:pt idx="265">
                  <c:v>704</c:v>
                </c:pt>
                <c:pt idx="266">
                  <c:v>705</c:v>
                </c:pt>
                <c:pt idx="267">
                  <c:v>704</c:v>
                </c:pt>
                <c:pt idx="268">
                  <c:v>703</c:v>
                </c:pt>
                <c:pt idx="269">
                  <c:v>705</c:v>
                </c:pt>
                <c:pt idx="270">
                  <c:v>703</c:v>
                </c:pt>
                <c:pt idx="271">
                  <c:v>703</c:v>
                </c:pt>
                <c:pt idx="272">
                  <c:v>702</c:v>
                </c:pt>
                <c:pt idx="273">
                  <c:v>704</c:v>
                </c:pt>
                <c:pt idx="274">
                  <c:v>704</c:v>
                </c:pt>
                <c:pt idx="275">
                  <c:v>703</c:v>
                </c:pt>
                <c:pt idx="276">
                  <c:v>704</c:v>
                </c:pt>
                <c:pt idx="277">
                  <c:v>703</c:v>
                </c:pt>
                <c:pt idx="278">
                  <c:v>703</c:v>
                </c:pt>
                <c:pt idx="279">
                  <c:v>704</c:v>
                </c:pt>
                <c:pt idx="280">
                  <c:v>703</c:v>
                </c:pt>
                <c:pt idx="281">
                  <c:v>704</c:v>
                </c:pt>
                <c:pt idx="282">
                  <c:v>704</c:v>
                </c:pt>
                <c:pt idx="283">
                  <c:v>703</c:v>
                </c:pt>
                <c:pt idx="284">
                  <c:v>703</c:v>
                </c:pt>
                <c:pt idx="285">
                  <c:v>704</c:v>
                </c:pt>
                <c:pt idx="286">
                  <c:v>705</c:v>
                </c:pt>
                <c:pt idx="287">
                  <c:v>704</c:v>
                </c:pt>
                <c:pt idx="288">
                  <c:v>702</c:v>
                </c:pt>
                <c:pt idx="289">
                  <c:v>704</c:v>
                </c:pt>
                <c:pt idx="290">
                  <c:v>705</c:v>
                </c:pt>
                <c:pt idx="291">
                  <c:v>703</c:v>
                </c:pt>
                <c:pt idx="292">
                  <c:v>703</c:v>
                </c:pt>
                <c:pt idx="293">
                  <c:v>704</c:v>
                </c:pt>
                <c:pt idx="294">
                  <c:v>704</c:v>
                </c:pt>
                <c:pt idx="295">
                  <c:v>703</c:v>
                </c:pt>
                <c:pt idx="296">
                  <c:v>703</c:v>
                </c:pt>
                <c:pt idx="297">
                  <c:v>705</c:v>
                </c:pt>
                <c:pt idx="298">
                  <c:v>704</c:v>
                </c:pt>
                <c:pt idx="299">
                  <c:v>703</c:v>
                </c:pt>
                <c:pt idx="300">
                  <c:v>703</c:v>
                </c:pt>
                <c:pt idx="301">
                  <c:v>704</c:v>
                </c:pt>
                <c:pt idx="302">
                  <c:v>704</c:v>
                </c:pt>
                <c:pt idx="303">
                  <c:v>703</c:v>
                </c:pt>
                <c:pt idx="304">
                  <c:v>702</c:v>
                </c:pt>
                <c:pt idx="305">
                  <c:v>703</c:v>
                </c:pt>
                <c:pt idx="306">
                  <c:v>704</c:v>
                </c:pt>
                <c:pt idx="307">
                  <c:v>704</c:v>
                </c:pt>
                <c:pt idx="308">
                  <c:v>703</c:v>
                </c:pt>
                <c:pt idx="309">
                  <c:v>703</c:v>
                </c:pt>
                <c:pt idx="310">
                  <c:v>704</c:v>
                </c:pt>
                <c:pt idx="311">
                  <c:v>703</c:v>
                </c:pt>
                <c:pt idx="312">
                  <c:v>702</c:v>
                </c:pt>
                <c:pt idx="313">
                  <c:v>704</c:v>
                </c:pt>
                <c:pt idx="314">
                  <c:v>703</c:v>
                </c:pt>
                <c:pt idx="315">
                  <c:v>703</c:v>
                </c:pt>
                <c:pt idx="316">
                  <c:v>703</c:v>
                </c:pt>
                <c:pt idx="317">
                  <c:v>704</c:v>
                </c:pt>
                <c:pt idx="318">
                  <c:v>704</c:v>
                </c:pt>
                <c:pt idx="319">
                  <c:v>703</c:v>
                </c:pt>
                <c:pt idx="320">
                  <c:v>702</c:v>
                </c:pt>
                <c:pt idx="321">
                  <c:v>705</c:v>
                </c:pt>
                <c:pt idx="322">
                  <c:v>704</c:v>
                </c:pt>
                <c:pt idx="323">
                  <c:v>703</c:v>
                </c:pt>
                <c:pt idx="324">
                  <c:v>704</c:v>
                </c:pt>
                <c:pt idx="325">
                  <c:v>703</c:v>
                </c:pt>
                <c:pt idx="326">
                  <c:v>703</c:v>
                </c:pt>
                <c:pt idx="327">
                  <c:v>704</c:v>
                </c:pt>
                <c:pt idx="328">
                  <c:v>703</c:v>
                </c:pt>
                <c:pt idx="329">
                  <c:v>704</c:v>
                </c:pt>
                <c:pt idx="330">
                  <c:v>704</c:v>
                </c:pt>
                <c:pt idx="331">
                  <c:v>703</c:v>
                </c:pt>
                <c:pt idx="332">
                  <c:v>704</c:v>
                </c:pt>
                <c:pt idx="333">
                  <c:v>704</c:v>
                </c:pt>
                <c:pt idx="334">
                  <c:v>704</c:v>
                </c:pt>
                <c:pt idx="335">
                  <c:v>704</c:v>
                </c:pt>
                <c:pt idx="336">
                  <c:v>701</c:v>
                </c:pt>
                <c:pt idx="337">
                  <c:v>704</c:v>
                </c:pt>
                <c:pt idx="338">
                  <c:v>704</c:v>
                </c:pt>
                <c:pt idx="339">
                  <c:v>705</c:v>
                </c:pt>
                <c:pt idx="340">
                  <c:v>704</c:v>
                </c:pt>
                <c:pt idx="341">
                  <c:v>704</c:v>
                </c:pt>
                <c:pt idx="342">
                  <c:v>704</c:v>
                </c:pt>
                <c:pt idx="343">
                  <c:v>703</c:v>
                </c:pt>
                <c:pt idx="344">
                  <c:v>702</c:v>
                </c:pt>
                <c:pt idx="345">
                  <c:v>703</c:v>
                </c:pt>
                <c:pt idx="346">
                  <c:v>700</c:v>
                </c:pt>
                <c:pt idx="347">
                  <c:v>697</c:v>
                </c:pt>
                <c:pt idx="348">
                  <c:v>697</c:v>
                </c:pt>
                <c:pt idx="349">
                  <c:v>697</c:v>
                </c:pt>
                <c:pt idx="350">
                  <c:v>694</c:v>
                </c:pt>
                <c:pt idx="351">
                  <c:v>692</c:v>
                </c:pt>
                <c:pt idx="352">
                  <c:v>691</c:v>
                </c:pt>
                <c:pt idx="353">
                  <c:v>691</c:v>
                </c:pt>
                <c:pt idx="354">
                  <c:v>689</c:v>
                </c:pt>
                <c:pt idx="355">
                  <c:v>688</c:v>
                </c:pt>
                <c:pt idx="356">
                  <c:v>689</c:v>
                </c:pt>
                <c:pt idx="357">
                  <c:v>687</c:v>
                </c:pt>
                <c:pt idx="358">
                  <c:v>689</c:v>
                </c:pt>
                <c:pt idx="359">
                  <c:v>687</c:v>
                </c:pt>
                <c:pt idx="360">
                  <c:v>688</c:v>
                </c:pt>
                <c:pt idx="361">
                  <c:v>687</c:v>
                </c:pt>
                <c:pt idx="362">
                  <c:v>688</c:v>
                </c:pt>
                <c:pt idx="363">
                  <c:v>687</c:v>
                </c:pt>
                <c:pt idx="364">
                  <c:v>688</c:v>
                </c:pt>
                <c:pt idx="365">
                  <c:v>689</c:v>
                </c:pt>
                <c:pt idx="366">
                  <c:v>690</c:v>
                </c:pt>
                <c:pt idx="367">
                  <c:v>689</c:v>
                </c:pt>
                <c:pt idx="368">
                  <c:v>689</c:v>
                </c:pt>
                <c:pt idx="369">
                  <c:v>693</c:v>
                </c:pt>
                <c:pt idx="370">
                  <c:v>692</c:v>
                </c:pt>
                <c:pt idx="371">
                  <c:v>691</c:v>
                </c:pt>
                <c:pt idx="372">
                  <c:v>694</c:v>
                </c:pt>
                <c:pt idx="373">
                  <c:v>695</c:v>
                </c:pt>
                <c:pt idx="374">
                  <c:v>694</c:v>
                </c:pt>
                <c:pt idx="375">
                  <c:v>694</c:v>
                </c:pt>
                <c:pt idx="376">
                  <c:v>695</c:v>
                </c:pt>
                <c:pt idx="377">
                  <c:v>697</c:v>
                </c:pt>
                <c:pt idx="378">
                  <c:v>696</c:v>
                </c:pt>
                <c:pt idx="379">
                  <c:v>696</c:v>
                </c:pt>
                <c:pt idx="380">
                  <c:v>698</c:v>
                </c:pt>
                <c:pt idx="381">
                  <c:v>698</c:v>
                </c:pt>
                <c:pt idx="382">
                  <c:v>698</c:v>
                </c:pt>
                <c:pt idx="383">
                  <c:v>698</c:v>
                </c:pt>
                <c:pt idx="384">
                  <c:v>698</c:v>
                </c:pt>
                <c:pt idx="385">
                  <c:v>699</c:v>
                </c:pt>
                <c:pt idx="386">
                  <c:v>698</c:v>
                </c:pt>
                <c:pt idx="387">
                  <c:v>696</c:v>
                </c:pt>
                <c:pt idx="388">
                  <c:v>697</c:v>
                </c:pt>
                <c:pt idx="389">
                  <c:v>699</c:v>
                </c:pt>
                <c:pt idx="390">
                  <c:v>697</c:v>
                </c:pt>
                <c:pt idx="391">
                  <c:v>697</c:v>
                </c:pt>
                <c:pt idx="392">
                  <c:v>697</c:v>
                </c:pt>
                <c:pt idx="393">
                  <c:v>699</c:v>
                </c:pt>
                <c:pt idx="394">
                  <c:v>697</c:v>
                </c:pt>
                <c:pt idx="395">
                  <c:v>697</c:v>
                </c:pt>
                <c:pt idx="396">
                  <c:v>699</c:v>
                </c:pt>
                <c:pt idx="397">
                  <c:v>699</c:v>
                </c:pt>
                <c:pt idx="398">
                  <c:v>697</c:v>
                </c:pt>
                <c:pt idx="399">
                  <c:v>698</c:v>
                </c:pt>
                <c:pt idx="400">
                  <c:v>699</c:v>
                </c:pt>
                <c:pt idx="401">
                  <c:v>698</c:v>
                </c:pt>
                <c:pt idx="402">
                  <c:v>698</c:v>
                </c:pt>
                <c:pt idx="403">
                  <c:v>697</c:v>
                </c:pt>
                <c:pt idx="404">
                  <c:v>699</c:v>
                </c:pt>
                <c:pt idx="405">
                  <c:v>698</c:v>
                </c:pt>
                <c:pt idx="406">
                  <c:v>698</c:v>
                </c:pt>
                <c:pt idx="407">
                  <c:v>697</c:v>
                </c:pt>
                <c:pt idx="408">
                  <c:v>698</c:v>
                </c:pt>
                <c:pt idx="409">
                  <c:v>698</c:v>
                </c:pt>
                <c:pt idx="410">
                  <c:v>699</c:v>
                </c:pt>
                <c:pt idx="411">
                  <c:v>698</c:v>
                </c:pt>
                <c:pt idx="412">
                  <c:v>698</c:v>
                </c:pt>
                <c:pt idx="413">
                  <c:v>698</c:v>
                </c:pt>
                <c:pt idx="414">
                  <c:v>699</c:v>
                </c:pt>
                <c:pt idx="415">
                  <c:v>697</c:v>
                </c:pt>
                <c:pt idx="416">
                  <c:v>698</c:v>
                </c:pt>
                <c:pt idx="417">
                  <c:v>699</c:v>
                </c:pt>
                <c:pt idx="418">
                  <c:v>697</c:v>
                </c:pt>
                <c:pt idx="419">
                  <c:v>696</c:v>
                </c:pt>
                <c:pt idx="420">
                  <c:v>698</c:v>
                </c:pt>
                <c:pt idx="421">
                  <c:v>699</c:v>
                </c:pt>
                <c:pt idx="422">
                  <c:v>697</c:v>
                </c:pt>
                <c:pt idx="423">
                  <c:v>698</c:v>
                </c:pt>
                <c:pt idx="424">
                  <c:v>699</c:v>
                </c:pt>
                <c:pt idx="425">
                  <c:v>698</c:v>
                </c:pt>
                <c:pt idx="426">
                  <c:v>697</c:v>
                </c:pt>
                <c:pt idx="427">
                  <c:v>697</c:v>
                </c:pt>
                <c:pt idx="428">
                  <c:v>698</c:v>
                </c:pt>
                <c:pt idx="429">
                  <c:v>697</c:v>
                </c:pt>
                <c:pt idx="430">
                  <c:v>697</c:v>
                </c:pt>
                <c:pt idx="431">
                  <c:v>698</c:v>
                </c:pt>
                <c:pt idx="432">
                  <c:v>698</c:v>
                </c:pt>
                <c:pt idx="433">
                  <c:v>698</c:v>
                </c:pt>
                <c:pt idx="434">
                  <c:v>697</c:v>
                </c:pt>
                <c:pt idx="435">
                  <c:v>697</c:v>
                </c:pt>
                <c:pt idx="436">
                  <c:v>698</c:v>
                </c:pt>
                <c:pt idx="437">
                  <c:v>698</c:v>
                </c:pt>
                <c:pt idx="438">
                  <c:v>697</c:v>
                </c:pt>
                <c:pt idx="439">
                  <c:v>697</c:v>
                </c:pt>
                <c:pt idx="440">
                  <c:v>698</c:v>
                </c:pt>
                <c:pt idx="441">
                  <c:v>699</c:v>
                </c:pt>
                <c:pt idx="442">
                  <c:v>698</c:v>
                </c:pt>
                <c:pt idx="443">
                  <c:v>697</c:v>
                </c:pt>
                <c:pt idx="444">
                  <c:v>699</c:v>
                </c:pt>
                <c:pt idx="445">
                  <c:v>699</c:v>
                </c:pt>
                <c:pt idx="446">
                  <c:v>697</c:v>
                </c:pt>
                <c:pt idx="447">
                  <c:v>699</c:v>
                </c:pt>
                <c:pt idx="448">
                  <c:v>700</c:v>
                </c:pt>
                <c:pt idx="449">
                  <c:v>698</c:v>
                </c:pt>
                <c:pt idx="450">
                  <c:v>698</c:v>
                </c:pt>
                <c:pt idx="451">
                  <c:v>699</c:v>
                </c:pt>
                <c:pt idx="452">
                  <c:v>699</c:v>
                </c:pt>
                <c:pt idx="453">
                  <c:v>699</c:v>
                </c:pt>
                <c:pt idx="454">
                  <c:v>698</c:v>
                </c:pt>
                <c:pt idx="455">
                  <c:v>699</c:v>
                </c:pt>
                <c:pt idx="456">
                  <c:v>699</c:v>
                </c:pt>
                <c:pt idx="457">
                  <c:v>698</c:v>
                </c:pt>
                <c:pt idx="458">
                  <c:v>699</c:v>
                </c:pt>
                <c:pt idx="459">
                  <c:v>698</c:v>
                </c:pt>
                <c:pt idx="460">
                  <c:v>697</c:v>
                </c:pt>
                <c:pt idx="461">
                  <c:v>698</c:v>
                </c:pt>
                <c:pt idx="462">
                  <c:v>698</c:v>
                </c:pt>
                <c:pt idx="463">
                  <c:v>698</c:v>
                </c:pt>
                <c:pt idx="464">
                  <c:v>699</c:v>
                </c:pt>
                <c:pt idx="465">
                  <c:v>699</c:v>
                </c:pt>
                <c:pt idx="466">
                  <c:v>698</c:v>
                </c:pt>
                <c:pt idx="467">
                  <c:v>697</c:v>
                </c:pt>
                <c:pt idx="468">
                  <c:v>699</c:v>
                </c:pt>
                <c:pt idx="469">
                  <c:v>699</c:v>
                </c:pt>
                <c:pt idx="470">
                  <c:v>697</c:v>
                </c:pt>
                <c:pt idx="471">
                  <c:v>698</c:v>
                </c:pt>
                <c:pt idx="472">
                  <c:v>700</c:v>
                </c:pt>
                <c:pt idx="473">
                  <c:v>699</c:v>
                </c:pt>
                <c:pt idx="474">
                  <c:v>698</c:v>
                </c:pt>
                <c:pt idx="475">
                  <c:v>698</c:v>
                </c:pt>
                <c:pt idx="476">
                  <c:v>700</c:v>
                </c:pt>
                <c:pt idx="477">
                  <c:v>698</c:v>
                </c:pt>
                <c:pt idx="478">
                  <c:v>697</c:v>
                </c:pt>
                <c:pt idx="479">
                  <c:v>699</c:v>
                </c:pt>
                <c:pt idx="480">
                  <c:v>698</c:v>
                </c:pt>
                <c:pt idx="481">
                  <c:v>698</c:v>
                </c:pt>
                <c:pt idx="482">
                  <c:v>699</c:v>
                </c:pt>
                <c:pt idx="483">
                  <c:v>698</c:v>
                </c:pt>
                <c:pt idx="484">
                  <c:v>699</c:v>
                </c:pt>
                <c:pt idx="485">
                  <c:v>698</c:v>
                </c:pt>
                <c:pt idx="486">
                  <c:v>698</c:v>
                </c:pt>
                <c:pt idx="487">
                  <c:v>698</c:v>
                </c:pt>
                <c:pt idx="488">
                  <c:v>698</c:v>
                </c:pt>
                <c:pt idx="489">
                  <c:v>699</c:v>
                </c:pt>
                <c:pt idx="490">
                  <c:v>698</c:v>
                </c:pt>
                <c:pt idx="491">
                  <c:v>698</c:v>
                </c:pt>
                <c:pt idx="492">
                  <c:v>698</c:v>
                </c:pt>
                <c:pt idx="493">
                  <c:v>699</c:v>
                </c:pt>
                <c:pt idx="494">
                  <c:v>697</c:v>
                </c:pt>
                <c:pt idx="495">
                  <c:v>698</c:v>
                </c:pt>
                <c:pt idx="496">
                  <c:v>698</c:v>
                </c:pt>
                <c:pt idx="497">
                  <c:v>698</c:v>
                </c:pt>
                <c:pt idx="498">
                  <c:v>697</c:v>
                </c:pt>
                <c:pt idx="499">
                  <c:v>698</c:v>
                </c:pt>
                <c:pt idx="500">
                  <c:v>699</c:v>
                </c:pt>
                <c:pt idx="501">
                  <c:v>697</c:v>
                </c:pt>
                <c:pt idx="502">
                  <c:v>696</c:v>
                </c:pt>
                <c:pt idx="503">
                  <c:v>698</c:v>
                </c:pt>
                <c:pt idx="504">
                  <c:v>699</c:v>
                </c:pt>
                <c:pt idx="505">
                  <c:v>696</c:v>
                </c:pt>
                <c:pt idx="506">
                  <c:v>698</c:v>
                </c:pt>
                <c:pt idx="507">
                  <c:v>698</c:v>
                </c:pt>
                <c:pt idx="508">
                  <c:v>698</c:v>
                </c:pt>
                <c:pt idx="509">
                  <c:v>697</c:v>
                </c:pt>
                <c:pt idx="510">
                  <c:v>698</c:v>
                </c:pt>
                <c:pt idx="511">
                  <c:v>697</c:v>
                </c:pt>
                <c:pt idx="512">
                  <c:v>698</c:v>
                </c:pt>
                <c:pt idx="513">
                  <c:v>698</c:v>
                </c:pt>
                <c:pt idx="514">
                  <c:v>698</c:v>
                </c:pt>
                <c:pt idx="515">
                  <c:v>697</c:v>
                </c:pt>
                <c:pt idx="516">
                  <c:v>698</c:v>
                </c:pt>
                <c:pt idx="517">
                  <c:v>698</c:v>
                </c:pt>
                <c:pt idx="518">
                  <c:v>696</c:v>
                </c:pt>
                <c:pt idx="519">
                  <c:v>698</c:v>
                </c:pt>
                <c:pt idx="520">
                  <c:v>698</c:v>
                </c:pt>
                <c:pt idx="521">
                  <c:v>697</c:v>
                </c:pt>
                <c:pt idx="522">
                  <c:v>696</c:v>
                </c:pt>
                <c:pt idx="523">
                  <c:v>699</c:v>
                </c:pt>
                <c:pt idx="524">
                  <c:v>701</c:v>
                </c:pt>
                <c:pt idx="525">
                  <c:v>700</c:v>
                </c:pt>
                <c:pt idx="526">
                  <c:v>699</c:v>
                </c:pt>
                <c:pt idx="527">
                  <c:v>701</c:v>
                </c:pt>
                <c:pt idx="528">
                  <c:v>700</c:v>
                </c:pt>
                <c:pt idx="529">
                  <c:v>699</c:v>
                </c:pt>
                <c:pt idx="530">
                  <c:v>699</c:v>
                </c:pt>
                <c:pt idx="531">
                  <c:v>699</c:v>
                </c:pt>
                <c:pt idx="532">
                  <c:v>700</c:v>
                </c:pt>
                <c:pt idx="533">
                  <c:v>698</c:v>
                </c:pt>
                <c:pt idx="534">
                  <c:v>700</c:v>
                </c:pt>
                <c:pt idx="535">
                  <c:v>700</c:v>
                </c:pt>
                <c:pt idx="536">
                  <c:v>699</c:v>
                </c:pt>
                <c:pt idx="537">
                  <c:v>699</c:v>
                </c:pt>
                <c:pt idx="538">
                  <c:v>700</c:v>
                </c:pt>
                <c:pt idx="539">
                  <c:v>699</c:v>
                </c:pt>
                <c:pt idx="540">
                  <c:v>700</c:v>
                </c:pt>
                <c:pt idx="541">
                  <c:v>700</c:v>
                </c:pt>
                <c:pt idx="542">
                  <c:v>699</c:v>
                </c:pt>
                <c:pt idx="543">
                  <c:v>700</c:v>
                </c:pt>
                <c:pt idx="544">
                  <c:v>700</c:v>
                </c:pt>
                <c:pt idx="545">
                  <c:v>700</c:v>
                </c:pt>
                <c:pt idx="546">
                  <c:v>699</c:v>
                </c:pt>
                <c:pt idx="547">
                  <c:v>700</c:v>
                </c:pt>
                <c:pt idx="548">
                  <c:v>700</c:v>
                </c:pt>
                <c:pt idx="549">
                  <c:v>699</c:v>
                </c:pt>
                <c:pt idx="550">
                  <c:v>698</c:v>
                </c:pt>
                <c:pt idx="551">
                  <c:v>701</c:v>
                </c:pt>
                <c:pt idx="552">
                  <c:v>700</c:v>
                </c:pt>
                <c:pt idx="553">
                  <c:v>698</c:v>
                </c:pt>
                <c:pt idx="554">
                  <c:v>700</c:v>
                </c:pt>
                <c:pt idx="555">
                  <c:v>701</c:v>
                </c:pt>
                <c:pt idx="556">
                  <c:v>700</c:v>
                </c:pt>
                <c:pt idx="557">
                  <c:v>699</c:v>
                </c:pt>
                <c:pt idx="558">
                  <c:v>699</c:v>
                </c:pt>
                <c:pt idx="559">
                  <c:v>701</c:v>
                </c:pt>
                <c:pt idx="560">
                  <c:v>699</c:v>
                </c:pt>
                <c:pt idx="561">
                  <c:v>699</c:v>
                </c:pt>
                <c:pt idx="562">
                  <c:v>700</c:v>
                </c:pt>
                <c:pt idx="563">
                  <c:v>700</c:v>
                </c:pt>
                <c:pt idx="564">
                  <c:v>700</c:v>
                </c:pt>
                <c:pt idx="565">
                  <c:v>701</c:v>
                </c:pt>
                <c:pt idx="566">
                  <c:v>700</c:v>
                </c:pt>
                <c:pt idx="567">
                  <c:v>701</c:v>
                </c:pt>
                <c:pt idx="568">
                  <c:v>701</c:v>
                </c:pt>
                <c:pt idx="569">
                  <c:v>699</c:v>
                </c:pt>
                <c:pt idx="570">
                  <c:v>700</c:v>
                </c:pt>
                <c:pt idx="571">
                  <c:v>701</c:v>
                </c:pt>
                <c:pt idx="572">
                  <c:v>701</c:v>
                </c:pt>
                <c:pt idx="573">
                  <c:v>698</c:v>
                </c:pt>
                <c:pt idx="574">
                  <c:v>698</c:v>
                </c:pt>
                <c:pt idx="575">
                  <c:v>701</c:v>
                </c:pt>
                <c:pt idx="576">
                  <c:v>700</c:v>
                </c:pt>
                <c:pt idx="577">
                  <c:v>698</c:v>
                </c:pt>
                <c:pt idx="578">
                  <c:v>699</c:v>
                </c:pt>
                <c:pt idx="579">
                  <c:v>699</c:v>
                </c:pt>
                <c:pt idx="580">
                  <c:v>699</c:v>
                </c:pt>
                <c:pt idx="581">
                  <c:v>696</c:v>
                </c:pt>
                <c:pt idx="582">
                  <c:v>698</c:v>
                </c:pt>
                <c:pt idx="583">
                  <c:v>699</c:v>
                </c:pt>
                <c:pt idx="584">
                  <c:v>696</c:v>
                </c:pt>
                <c:pt idx="585">
                  <c:v>697</c:v>
                </c:pt>
                <c:pt idx="586">
                  <c:v>700</c:v>
                </c:pt>
                <c:pt idx="587">
                  <c:v>699</c:v>
                </c:pt>
                <c:pt idx="588">
                  <c:v>698</c:v>
                </c:pt>
                <c:pt idx="589">
                  <c:v>699</c:v>
                </c:pt>
                <c:pt idx="590">
                  <c:v>698</c:v>
                </c:pt>
                <c:pt idx="591">
                  <c:v>699</c:v>
                </c:pt>
                <c:pt idx="592">
                  <c:v>698</c:v>
                </c:pt>
                <c:pt idx="593">
                  <c:v>698</c:v>
                </c:pt>
                <c:pt idx="594">
                  <c:v>698</c:v>
                </c:pt>
                <c:pt idx="595">
                  <c:v>699</c:v>
                </c:pt>
                <c:pt idx="596">
                  <c:v>699</c:v>
                </c:pt>
                <c:pt idx="597">
                  <c:v>699</c:v>
                </c:pt>
                <c:pt idx="598">
                  <c:v>698</c:v>
                </c:pt>
                <c:pt idx="599">
                  <c:v>700</c:v>
                </c:pt>
                <c:pt idx="600">
                  <c:v>699</c:v>
                </c:pt>
                <c:pt idx="601">
                  <c:v>698</c:v>
                </c:pt>
                <c:pt idx="602">
                  <c:v>699</c:v>
                </c:pt>
                <c:pt idx="603">
                  <c:v>701</c:v>
                </c:pt>
                <c:pt idx="604">
                  <c:v>697</c:v>
                </c:pt>
                <c:pt idx="605">
                  <c:v>698</c:v>
                </c:pt>
                <c:pt idx="606">
                  <c:v>700</c:v>
                </c:pt>
                <c:pt idx="607">
                  <c:v>700</c:v>
                </c:pt>
                <c:pt idx="608">
                  <c:v>699</c:v>
                </c:pt>
                <c:pt idx="609">
                  <c:v>698</c:v>
                </c:pt>
                <c:pt idx="610">
                  <c:v>700</c:v>
                </c:pt>
                <c:pt idx="611">
                  <c:v>699</c:v>
                </c:pt>
                <c:pt idx="612">
                  <c:v>699</c:v>
                </c:pt>
                <c:pt idx="613">
                  <c:v>699</c:v>
                </c:pt>
                <c:pt idx="614">
                  <c:v>699</c:v>
                </c:pt>
                <c:pt idx="615">
                  <c:v>699</c:v>
                </c:pt>
                <c:pt idx="616">
                  <c:v>700</c:v>
                </c:pt>
                <c:pt idx="617">
                  <c:v>700</c:v>
                </c:pt>
                <c:pt idx="618">
                  <c:v>699</c:v>
                </c:pt>
                <c:pt idx="619">
                  <c:v>700</c:v>
                </c:pt>
                <c:pt idx="620">
                  <c:v>699</c:v>
                </c:pt>
                <c:pt idx="621">
                  <c:v>698</c:v>
                </c:pt>
                <c:pt idx="622">
                  <c:v>698</c:v>
                </c:pt>
                <c:pt idx="623">
                  <c:v>699</c:v>
                </c:pt>
                <c:pt idx="624">
                  <c:v>697</c:v>
                </c:pt>
                <c:pt idx="625">
                  <c:v>695</c:v>
                </c:pt>
                <c:pt idx="626">
                  <c:v>696</c:v>
                </c:pt>
                <c:pt idx="627">
                  <c:v>697</c:v>
                </c:pt>
                <c:pt idx="628">
                  <c:v>696</c:v>
                </c:pt>
                <c:pt idx="629">
                  <c:v>696</c:v>
                </c:pt>
                <c:pt idx="630">
                  <c:v>698</c:v>
                </c:pt>
                <c:pt idx="631">
                  <c:v>697</c:v>
                </c:pt>
                <c:pt idx="632">
                  <c:v>697</c:v>
                </c:pt>
                <c:pt idx="633">
                  <c:v>696</c:v>
                </c:pt>
                <c:pt idx="634">
                  <c:v>698</c:v>
                </c:pt>
                <c:pt idx="635">
                  <c:v>697</c:v>
                </c:pt>
                <c:pt idx="636">
                  <c:v>697</c:v>
                </c:pt>
                <c:pt idx="637">
                  <c:v>698</c:v>
                </c:pt>
                <c:pt idx="638">
                  <c:v>698</c:v>
                </c:pt>
                <c:pt idx="639">
                  <c:v>698</c:v>
                </c:pt>
                <c:pt idx="640">
                  <c:v>698</c:v>
                </c:pt>
                <c:pt idx="641">
                  <c:v>697</c:v>
                </c:pt>
                <c:pt idx="642">
                  <c:v>697</c:v>
                </c:pt>
                <c:pt idx="643">
                  <c:v>698</c:v>
                </c:pt>
                <c:pt idx="644">
                  <c:v>697</c:v>
                </c:pt>
                <c:pt idx="645">
                  <c:v>697</c:v>
                </c:pt>
                <c:pt idx="646">
                  <c:v>696</c:v>
                </c:pt>
                <c:pt idx="647">
                  <c:v>699</c:v>
                </c:pt>
                <c:pt idx="648">
                  <c:v>698</c:v>
                </c:pt>
                <c:pt idx="649">
                  <c:v>696</c:v>
                </c:pt>
                <c:pt idx="650">
                  <c:v>698</c:v>
                </c:pt>
                <c:pt idx="651">
                  <c:v>699</c:v>
                </c:pt>
                <c:pt idx="652">
                  <c:v>696</c:v>
                </c:pt>
                <c:pt idx="653">
                  <c:v>697</c:v>
                </c:pt>
                <c:pt idx="654">
                  <c:v>698</c:v>
                </c:pt>
                <c:pt idx="655">
                  <c:v>698</c:v>
                </c:pt>
                <c:pt idx="656">
                  <c:v>697</c:v>
                </c:pt>
                <c:pt idx="657">
                  <c:v>696</c:v>
                </c:pt>
                <c:pt idx="658">
                  <c:v>698</c:v>
                </c:pt>
                <c:pt idx="659">
                  <c:v>697</c:v>
                </c:pt>
                <c:pt idx="660">
                  <c:v>696</c:v>
                </c:pt>
                <c:pt idx="661">
                  <c:v>697</c:v>
                </c:pt>
                <c:pt idx="662">
                  <c:v>697</c:v>
                </c:pt>
                <c:pt idx="663">
                  <c:v>697</c:v>
                </c:pt>
                <c:pt idx="664">
                  <c:v>697</c:v>
                </c:pt>
                <c:pt idx="665">
                  <c:v>696</c:v>
                </c:pt>
                <c:pt idx="666">
                  <c:v>697</c:v>
                </c:pt>
                <c:pt idx="667">
                  <c:v>697</c:v>
                </c:pt>
                <c:pt idx="668">
                  <c:v>696</c:v>
                </c:pt>
                <c:pt idx="669">
                  <c:v>696</c:v>
                </c:pt>
                <c:pt idx="670">
                  <c:v>698</c:v>
                </c:pt>
                <c:pt idx="671">
                  <c:v>697</c:v>
                </c:pt>
                <c:pt idx="672">
                  <c:v>696</c:v>
                </c:pt>
                <c:pt idx="673">
                  <c:v>695</c:v>
                </c:pt>
                <c:pt idx="674">
                  <c:v>697</c:v>
                </c:pt>
                <c:pt idx="675">
                  <c:v>697</c:v>
                </c:pt>
                <c:pt idx="676">
                  <c:v>696</c:v>
                </c:pt>
                <c:pt idx="677">
                  <c:v>696</c:v>
                </c:pt>
                <c:pt idx="678">
                  <c:v>697</c:v>
                </c:pt>
                <c:pt idx="679">
                  <c:v>696</c:v>
                </c:pt>
                <c:pt idx="680">
                  <c:v>695</c:v>
                </c:pt>
                <c:pt idx="681">
                  <c:v>695</c:v>
                </c:pt>
                <c:pt idx="682">
                  <c:v>697</c:v>
                </c:pt>
                <c:pt idx="683">
                  <c:v>696</c:v>
                </c:pt>
                <c:pt idx="684">
                  <c:v>695</c:v>
                </c:pt>
                <c:pt idx="685">
                  <c:v>696</c:v>
                </c:pt>
                <c:pt idx="686">
                  <c:v>697</c:v>
                </c:pt>
                <c:pt idx="687">
                  <c:v>696</c:v>
                </c:pt>
                <c:pt idx="688">
                  <c:v>695</c:v>
                </c:pt>
                <c:pt idx="689">
                  <c:v>696</c:v>
                </c:pt>
                <c:pt idx="690">
                  <c:v>698</c:v>
                </c:pt>
                <c:pt idx="691">
                  <c:v>697</c:v>
                </c:pt>
                <c:pt idx="692">
                  <c:v>695</c:v>
                </c:pt>
                <c:pt idx="693">
                  <c:v>696</c:v>
                </c:pt>
                <c:pt idx="694">
                  <c:v>697</c:v>
                </c:pt>
                <c:pt idx="695">
                  <c:v>698</c:v>
                </c:pt>
                <c:pt idx="696">
                  <c:v>696</c:v>
                </c:pt>
                <c:pt idx="697">
                  <c:v>696</c:v>
                </c:pt>
                <c:pt idx="698">
                  <c:v>699</c:v>
                </c:pt>
                <c:pt idx="699">
                  <c:v>698</c:v>
                </c:pt>
                <c:pt idx="700">
                  <c:v>696</c:v>
                </c:pt>
                <c:pt idx="701">
                  <c:v>699</c:v>
                </c:pt>
                <c:pt idx="702">
                  <c:v>699</c:v>
                </c:pt>
                <c:pt idx="703">
                  <c:v>697</c:v>
                </c:pt>
                <c:pt idx="704">
                  <c:v>697</c:v>
                </c:pt>
                <c:pt idx="705">
                  <c:v>698</c:v>
                </c:pt>
                <c:pt idx="706">
                  <c:v>699</c:v>
                </c:pt>
                <c:pt idx="707">
                  <c:v>697</c:v>
                </c:pt>
                <c:pt idx="708">
                  <c:v>696</c:v>
                </c:pt>
                <c:pt idx="709">
                  <c:v>698</c:v>
                </c:pt>
                <c:pt idx="710">
                  <c:v>698</c:v>
                </c:pt>
                <c:pt idx="711">
                  <c:v>697</c:v>
                </c:pt>
                <c:pt idx="712">
                  <c:v>697</c:v>
                </c:pt>
                <c:pt idx="713">
                  <c:v>697</c:v>
                </c:pt>
                <c:pt idx="714">
                  <c:v>698</c:v>
                </c:pt>
                <c:pt idx="715">
                  <c:v>698</c:v>
                </c:pt>
                <c:pt idx="716">
                  <c:v>696</c:v>
                </c:pt>
                <c:pt idx="717">
                  <c:v>697</c:v>
                </c:pt>
                <c:pt idx="718">
                  <c:v>698</c:v>
                </c:pt>
                <c:pt idx="719">
                  <c:v>696</c:v>
                </c:pt>
                <c:pt idx="720">
                  <c:v>696</c:v>
                </c:pt>
                <c:pt idx="721">
                  <c:v>697</c:v>
                </c:pt>
                <c:pt idx="722">
                  <c:v>699</c:v>
                </c:pt>
                <c:pt idx="723">
                  <c:v>697</c:v>
                </c:pt>
                <c:pt idx="724">
                  <c:v>696</c:v>
                </c:pt>
                <c:pt idx="725">
                  <c:v>697</c:v>
                </c:pt>
                <c:pt idx="726">
                  <c:v>698</c:v>
                </c:pt>
                <c:pt idx="727">
                  <c:v>696</c:v>
                </c:pt>
                <c:pt idx="728">
                  <c:v>696</c:v>
                </c:pt>
                <c:pt idx="729">
                  <c:v>697</c:v>
                </c:pt>
                <c:pt idx="730">
                  <c:v>696</c:v>
                </c:pt>
                <c:pt idx="731">
                  <c:v>696</c:v>
                </c:pt>
                <c:pt idx="732">
                  <c:v>697</c:v>
                </c:pt>
                <c:pt idx="733">
                  <c:v>697</c:v>
                </c:pt>
                <c:pt idx="734">
                  <c:v>696</c:v>
                </c:pt>
                <c:pt idx="735">
                  <c:v>696</c:v>
                </c:pt>
                <c:pt idx="736">
                  <c:v>696</c:v>
                </c:pt>
                <c:pt idx="737">
                  <c:v>696</c:v>
                </c:pt>
                <c:pt idx="738">
                  <c:v>696</c:v>
                </c:pt>
                <c:pt idx="739">
                  <c:v>696</c:v>
                </c:pt>
                <c:pt idx="740">
                  <c:v>696</c:v>
                </c:pt>
                <c:pt idx="741">
                  <c:v>697</c:v>
                </c:pt>
                <c:pt idx="742">
                  <c:v>697</c:v>
                </c:pt>
                <c:pt idx="743">
                  <c:v>697</c:v>
                </c:pt>
                <c:pt idx="744">
                  <c:v>696</c:v>
                </c:pt>
                <c:pt idx="745">
                  <c:v>696</c:v>
                </c:pt>
                <c:pt idx="746">
                  <c:v>698</c:v>
                </c:pt>
                <c:pt idx="747">
                  <c:v>696</c:v>
                </c:pt>
                <c:pt idx="748">
                  <c:v>696</c:v>
                </c:pt>
                <c:pt idx="749">
                  <c:v>697</c:v>
                </c:pt>
                <c:pt idx="750">
                  <c:v>697</c:v>
                </c:pt>
                <c:pt idx="751">
                  <c:v>696</c:v>
                </c:pt>
                <c:pt idx="752">
                  <c:v>697</c:v>
                </c:pt>
                <c:pt idx="753">
                  <c:v>697</c:v>
                </c:pt>
                <c:pt idx="754">
                  <c:v>697</c:v>
                </c:pt>
                <c:pt idx="755">
                  <c:v>696</c:v>
                </c:pt>
                <c:pt idx="756">
                  <c:v>695</c:v>
                </c:pt>
                <c:pt idx="757">
                  <c:v>697</c:v>
                </c:pt>
                <c:pt idx="758">
                  <c:v>696</c:v>
                </c:pt>
                <c:pt idx="759">
                  <c:v>696</c:v>
                </c:pt>
                <c:pt idx="760">
                  <c:v>696</c:v>
                </c:pt>
                <c:pt idx="761">
                  <c:v>697</c:v>
                </c:pt>
                <c:pt idx="762">
                  <c:v>697</c:v>
                </c:pt>
                <c:pt idx="763">
                  <c:v>697</c:v>
                </c:pt>
                <c:pt idx="764">
                  <c:v>696</c:v>
                </c:pt>
                <c:pt idx="765">
                  <c:v>697</c:v>
                </c:pt>
                <c:pt idx="766">
                  <c:v>698</c:v>
                </c:pt>
                <c:pt idx="767">
                  <c:v>697</c:v>
                </c:pt>
                <c:pt idx="768">
                  <c:v>696</c:v>
                </c:pt>
                <c:pt idx="769">
                  <c:v>697</c:v>
                </c:pt>
                <c:pt idx="770">
                  <c:v>697</c:v>
                </c:pt>
                <c:pt idx="771">
                  <c:v>696</c:v>
                </c:pt>
                <c:pt idx="772">
                  <c:v>696</c:v>
                </c:pt>
                <c:pt idx="773">
                  <c:v>698</c:v>
                </c:pt>
                <c:pt idx="774">
                  <c:v>699</c:v>
                </c:pt>
                <c:pt idx="775">
                  <c:v>696</c:v>
                </c:pt>
                <c:pt idx="776">
                  <c:v>698</c:v>
                </c:pt>
                <c:pt idx="777">
                  <c:v>698</c:v>
                </c:pt>
                <c:pt idx="778">
                  <c:v>697</c:v>
                </c:pt>
                <c:pt idx="779">
                  <c:v>697</c:v>
                </c:pt>
                <c:pt idx="780">
                  <c:v>697</c:v>
                </c:pt>
                <c:pt idx="781">
                  <c:v>697</c:v>
                </c:pt>
                <c:pt idx="782">
                  <c:v>698</c:v>
                </c:pt>
                <c:pt idx="783">
                  <c:v>698</c:v>
                </c:pt>
                <c:pt idx="784">
                  <c:v>699</c:v>
                </c:pt>
                <c:pt idx="785">
                  <c:v>699</c:v>
                </c:pt>
                <c:pt idx="786">
                  <c:v>699</c:v>
                </c:pt>
                <c:pt idx="787">
                  <c:v>700</c:v>
                </c:pt>
                <c:pt idx="788">
                  <c:v>699</c:v>
                </c:pt>
                <c:pt idx="789">
                  <c:v>699</c:v>
                </c:pt>
                <c:pt idx="790">
                  <c:v>699</c:v>
                </c:pt>
                <c:pt idx="791">
                  <c:v>699</c:v>
                </c:pt>
                <c:pt idx="792">
                  <c:v>697</c:v>
                </c:pt>
                <c:pt idx="793">
                  <c:v>699</c:v>
                </c:pt>
                <c:pt idx="794">
                  <c:v>700</c:v>
                </c:pt>
                <c:pt idx="795">
                  <c:v>697</c:v>
                </c:pt>
                <c:pt idx="796">
                  <c:v>696</c:v>
                </c:pt>
                <c:pt idx="797">
                  <c:v>698</c:v>
                </c:pt>
                <c:pt idx="798">
                  <c:v>697</c:v>
                </c:pt>
                <c:pt idx="799">
                  <c:v>695</c:v>
                </c:pt>
                <c:pt idx="800">
                  <c:v>696</c:v>
                </c:pt>
                <c:pt idx="801">
                  <c:v>697</c:v>
                </c:pt>
                <c:pt idx="802">
                  <c:v>695</c:v>
                </c:pt>
                <c:pt idx="803">
                  <c:v>695</c:v>
                </c:pt>
                <c:pt idx="804">
                  <c:v>696</c:v>
                </c:pt>
                <c:pt idx="805">
                  <c:v>697</c:v>
                </c:pt>
                <c:pt idx="806">
                  <c:v>695</c:v>
                </c:pt>
                <c:pt idx="807">
                  <c:v>695</c:v>
                </c:pt>
                <c:pt idx="808">
                  <c:v>696</c:v>
                </c:pt>
                <c:pt idx="809">
                  <c:v>696</c:v>
                </c:pt>
                <c:pt idx="810">
                  <c:v>696</c:v>
                </c:pt>
                <c:pt idx="811">
                  <c:v>696</c:v>
                </c:pt>
                <c:pt idx="812">
                  <c:v>693</c:v>
                </c:pt>
                <c:pt idx="813">
                  <c:v>696</c:v>
                </c:pt>
                <c:pt idx="814">
                  <c:v>696</c:v>
                </c:pt>
                <c:pt idx="815">
                  <c:v>695</c:v>
                </c:pt>
                <c:pt idx="816">
                  <c:v>696</c:v>
                </c:pt>
                <c:pt idx="817">
                  <c:v>696</c:v>
                </c:pt>
                <c:pt idx="818">
                  <c:v>697</c:v>
                </c:pt>
                <c:pt idx="819">
                  <c:v>695</c:v>
                </c:pt>
                <c:pt idx="820">
                  <c:v>695</c:v>
                </c:pt>
                <c:pt idx="821">
                  <c:v>697</c:v>
                </c:pt>
                <c:pt idx="822">
                  <c:v>696</c:v>
                </c:pt>
                <c:pt idx="823">
                  <c:v>693</c:v>
                </c:pt>
                <c:pt idx="824">
                  <c:v>697</c:v>
                </c:pt>
                <c:pt idx="825">
                  <c:v>698</c:v>
                </c:pt>
                <c:pt idx="826">
                  <c:v>696</c:v>
                </c:pt>
                <c:pt idx="827">
                  <c:v>696</c:v>
                </c:pt>
                <c:pt idx="828">
                  <c:v>696</c:v>
                </c:pt>
                <c:pt idx="829">
                  <c:v>697</c:v>
                </c:pt>
                <c:pt idx="830">
                  <c:v>695</c:v>
                </c:pt>
                <c:pt idx="831">
                  <c:v>696</c:v>
                </c:pt>
                <c:pt idx="832">
                  <c:v>697</c:v>
                </c:pt>
                <c:pt idx="833">
                  <c:v>697</c:v>
                </c:pt>
                <c:pt idx="834">
                  <c:v>696</c:v>
                </c:pt>
                <c:pt idx="835">
                  <c:v>697</c:v>
                </c:pt>
                <c:pt idx="836">
                  <c:v>696</c:v>
                </c:pt>
                <c:pt idx="837">
                  <c:v>697</c:v>
                </c:pt>
                <c:pt idx="838">
                  <c:v>697</c:v>
                </c:pt>
                <c:pt idx="839">
                  <c:v>695</c:v>
                </c:pt>
                <c:pt idx="840">
                  <c:v>696</c:v>
                </c:pt>
                <c:pt idx="841">
                  <c:v>697</c:v>
                </c:pt>
                <c:pt idx="842">
                  <c:v>697</c:v>
                </c:pt>
                <c:pt idx="843">
                  <c:v>695</c:v>
                </c:pt>
                <c:pt idx="844">
                  <c:v>696</c:v>
                </c:pt>
                <c:pt idx="845">
                  <c:v>698</c:v>
                </c:pt>
                <c:pt idx="846">
                  <c:v>696</c:v>
                </c:pt>
                <c:pt idx="847">
                  <c:v>695</c:v>
                </c:pt>
                <c:pt idx="848">
                  <c:v>697</c:v>
                </c:pt>
                <c:pt idx="849">
                  <c:v>697</c:v>
                </c:pt>
                <c:pt idx="850">
                  <c:v>695</c:v>
                </c:pt>
                <c:pt idx="851">
                  <c:v>696</c:v>
                </c:pt>
                <c:pt idx="852">
                  <c:v>697</c:v>
                </c:pt>
                <c:pt idx="853">
                  <c:v>697</c:v>
                </c:pt>
                <c:pt idx="854">
                  <c:v>695</c:v>
                </c:pt>
                <c:pt idx="855">
                  <c:v>696</c:v>
                </c:pt>
                <c:pt idx="856">
                  <c:v>697</c:v>
                </c:pt>
                <c:pt idx="857">
                  <c:v>696</c:v>
                </c:pt>
                <c:pt idx="858">
                  <c:v>697</c:v>
                </c:pt>
                <c:pt idx="859">
                  <c:v>697</c:v>
                </c:pt>
                <c:pt idx="860">
                  <c:v>696</c:v>
                </c:pt>
                <c:pt idx="861">
                  <c:v>697</c:v>
                </c:pt>
                <c:pt idx="862">
                  <c:v>697</c:v>
                </c:pt>
                <c:pt idx="863">
                  <c:v>695</c:v>
                </c:pt>
                <c:pt idx="864">
                  <c:v>697</c:v>
                </c:pt>
                <c:pt idx="865">
                  <c:v>696</c:v>
                </c:pt>
                <c:pt idx="866">
                  <c:v>696</c:v>
                </c:pt>
                <c:pt idx="867">
                  <c:v>696</c:v>
                </c:pt>
                <c:pt idx="868">
                  <c:v>695</c:v>
                </c:pt>
                <c:pt idx="869">
                  <c:v>698</c:v>
                </c:pt>
                <c:pt idx="870">
                  <c:v>696</c:v>
                </c:pt>
                <c:pt idx="871">
                  <c:v>695</c:v>
                </c:pt>
                <c:pt idx="872">
                  <c:v>698</c:v>
                </c:pt>
                <c:pt idx="873">
                  <c:v>698</c:v>
                </c:pt>
                <c:pt idx="874">
                  <c:v>695</c:v>
                </c:pt>
                <c:pt idx="875">
                  <c:v>697</c:v>
                </c:pt>
                <c:pt idx="876">
                  <c:v>698</c:v>
                </c:pt>
                <c:pt idx="877">
                  <c:v>697</c:v>
                </c:pt>
                <c:pt idx="878">
                  <c:v>697</c:v>
                </c:pt>
                <c:pt idx="879">
                  <c:v>697</c:v>
                </c:pt>
                <c:pt idx="880">
                  <c:v>697</c:v>
                </c:pt>
                <c:pt idx="881">
                  <c:v>697</c:v>
                </c:pt>
                <c:pt idx="882">
                  <c:v>697</c:v>
                </c:pt>
                <c:pt idx="883">
                  <c:v>697</c:v>
                </c:pt>
                <c:pt idx="884">
                  <c:v>697</c:v>
                </c:pt>
                <c:pt idx="885">
                  <c:v>696</c:v>
                </c:pt>
                <c:pt idx="886">
                  <c:v>697</c:v>
                </c:pt>
                <c:pt idx="887">
                  <c:v>696</c:v>
                </c:pt>
                <c:pt idx="888">
                  <c:v>698</c:v>
                </c:pt>
                <c:pt idx="889">
                  <c:v>698</c:v>
                </c:pt>
                <c:pt idx="890">
                  <c:v>697</c:v>
                </c:pt>
                <c:pt idx="891">
                  <c:v>697</c:v>
                </c:pt>
                <c:pt idx="892">
                  <c:v>698</c:v>
                </c:pt>
                <c:pt idx="893">
                  <c:v>699</c:v>
                </c:pt>
                <c:pt idx="894">
                  <c:v>697</c:v>
                </c:pt>
                <c:pt idx="895">
                  <c:v>697</c:v>
                </c:pt>
                <c:pt idx="896">
                  <c:v>699</c:v>
                </c:pt>
                <c:pt idx="897">
                  <c:v>699</c:v>
                </c:pt>
                <c:pt idx="898">
                  <c:v>698</c:v>
                </c:pt>
                <c:pt idx="899">
                  <c:v>700</c:v>
                </c:pt>
                <c:pt idx="900">
                  <c:v>700</c:v>
                </c:pt>
                <c:pt idx="901">
                  <c:v>700</c:v>
                </c:pt>
                <c:pt idx="902">
                  <c:v>699</c:v>
                </c:pt>
                <c:pt idx="903">
                  <c:v>700</c:v>
                </c:pt>
                <c:pt idx="904">
                  <c:v>700</c:v>
                </c:pt>
                <c:pt idx="905">
                  <c:v>700</c:v>
                </c:pt>
                <c:pt idx="906">
                  <c:v>700</c:v>
                </c:pt>
                <c:pt idx="907">
                  <c:v>700</c:v>
                </c:pt>
                <c:pt idx="908">
                  <c:v>700</c:v>
                </c:pt>
                <c:pt idx="909">
                  <c:v>701</c:v>
                </c:pt>
                <c:pt idx="910">
                  <c:v>700</c:v>
                </c:pt>
                <c:pt idx="911">
                  <c:v>698</c:v>
                </c:pt>
                <c:pt idx="912">
                  <c:v>701</c:v>
                </c:pt>
                <c:pt idx="913">
                  <c:v>700</c:v>
                </c:pt>
                <c:pt idx="914">
                  <c:v>699</c:v>
                </c:pt>
                <c:pt idx="915">
                  <c:v>699</c:v>
                </c:pt>
                <c:pt idx="916">
                  <c:v>700</c:v>
                </c:pt>
                <c:pt idx="917">
                  <c:v>700</c:v>
                </c:pt>
                <c:pt idx="918">
                  <c:v>698</c:v>
                </c:pt>
                <c:pt idx="919">
                  <c:v>699</c:v>
                </c:pt>
                <c:pt idx="920">
                  <c:v>700</c:v>
                </c:pt>
                <c:pt idx="921">
                  <c:v>700</c:v>
                </c:pt>
                <c:pt idx="922">
                  <c:v>698</c:v>
                </c:pt>
                <c:pt idx="923">
                  <c:v>700</c:v>
                </c:pt>
                <c:pt idx="924">
                  <c:v>700</c:v>
                </c:pt>
                <c:pt idx="925">
                  <c:v>700</c:v>
                </c:pt>
                <c:pt idx="926">
                  <c:v>699</c:v>
                </c:pt>
                <c:pt idx="927">
                  <c:v>698</c:v>
                </c:pt>
                <c:pt idx="928">
                  <c:v>700</c:v>
                </c:pt>
                <c:pt idx="929">
                  <c:v>700</c:v>
                </c:pt>
                <c:pt idx="930">
                  <c:v>700</c:v>
                </c:pt>
                <c:pt idx="931">
                  <c:v>700</c:v>
                </c:pt>
                <c:pt idx="932">
                  <c:v>700</c:v>
                </c:pt>
                <c:pt idx="933">
                  <c:v>701</c:v>
                </c:pt>
                <c:pt idx="934">
                  <c:v>700</c:v>
                </c:pt>
                <c:pt idx="935">
                  <c:v>699</c:v>
                </c:pt>
                <c:pt idx="936">
                  <c:v>701</c:v>
                </c:pt>
                <c:pt idx="937">
                  <c:v>701</c:v>
                </c:pt>
                <c:pt idx="938">
                  <c:v>699</c:v>
                </c:pt>
                <c:pt idx="939">
                  <c:v>700</c:v>
                </c:pt>
                <c:pt idx="940">
                  <c:v>701</c:v>
                </c:pt>
                <c:pt idx="941">
                  <c:v>700</c:v>
                </c:pt>
                <c:pt idx="942">
                  <c:v>699</c:v>
                </c:pt>
                <c:pt idx="943">
                  <c:v>700</c:v>
                </c:pt>
                <c:pt idx="944">
                  <c:v>700</c:v>
                </c:pt>
                <c:pt idx="945">
                  <c:v>700</c:v>
                </c:pt>
                <c:pt idx="946">
                  <c:v>698</c:v>
                </c:pt>
                <c:pt idx="947">
                  <c:v>698</c:v>
                </c:pt>
                <c:pt idx="948">
                  <c:v>700</c:v>
                </c:pt>
                <c:pt idx="949">
                  <c:v>698</c:v>
                </c:pt>
                <c:pt idx="950">
                  <c:v>699</c:v>
                </c:pt>
                <c:pt idx="951">
                  <c:v>699</c:v>
                </c:pt>
                <c:pt idx="952">
                  <c:v>700</c:v>
                </c:pt>
                <c:pt idx="953">
                  <c:v>698</c:v>
                </c:pt>
                <c:pt idx="954">
                  <c:v>699</c:v>
                </c:pt>
                <c:pt idx="955">
                  <c:v>699</c:v>
                </c:pt>
                <c:pt idx="956">
                  <c:v>700</c:v>
                </c:pt>
                <c:pt idx="957">
                  <c:v>699</c:v>
                </c:pt>
                <c:pt idx="958">
                  <c:v>698</c:v>
                </c:pt>
                <c:pt idx="959">
                  <c:v>698</c:v>
                </c:pt>
                <c:pt idx="960">
                  <c:v>700</c:v>
                </c:pt>
                <c:pt idx="961">
                  <c:v>699</c:v>
                </c:pt>
                <c:pt idx="962">
                  <c:v>698</c:v>
                </c:pt>
                <c:pt idx="963">
                  <c:v>699</c:v>
                </c:pt>
                <c:pt idx="964">
                  <c:v>699</c:v>
                </c:pt>
                <c:pt idx="965">
                  <c:v>698</c:v>
                </c:pt>
                <c:pt idx="966">
                  <c:v>697</c:v>
                </c:pt>
                <c:pt idx="967">
                  <c:v>698</c:v>
                </c:pt>
                <c:pt idx="968">
                  <c:v>700</c:v>
                </c:pt>
                <c:pt idx="969">
                  <c:v>697</c:v>
                </c:pt>
                <c:pt idx="970">
                  <c:v>697</c:v>
                </c:pt>
                <c:pt idx="971">
                  <c:v>700</c:v>
                </c:pt>
                <c:pt idx="972">
                  <c:v>698</c:v>
                </c:pt>
                <c:pt idx="973">
                  <c:v>698</c:v>
                </c:pt>
                <c:pt idx="974">
                  <c:v>697</c:v>
                </c:pt>
                <c:pt idx="975">
                  <c:v>698</c:v>
                </c:pt>
                <c:pt idx="976">
                  <c:v>698</c:v>
                </c:pt>
                <c:pt idx="977">
                  <c:v>697</c:v>
                </c:pt>
                <c:pt idx="978">
                  <c:v>696</c:v>
                </c:pt>
                <c:pt idx="979">
                  <c:v>698</c:v>
                </c:pt>
                <c:pt idx="980">
                  <c:v>698</c:v>
                </c:pt>
                <c:pt idx="981">
                  <c:v>697</c:v>
                </c:pt>
                <c:pt idx="982">
                  <c:v>698</c:v>
                </c:pt>
                <c:pt idx="983">
                  <c:v>696</c:v>
                </c:pt>
                <c:pt idx="984">
                  <c:v>698</c:v>
                </c:pt>
                <c:pt idx="985">
                  <c:v>698</c:v>
                </c:pt>
                <c:pt idx="986">
                  <c:v>696</c:v>
                </c:pt>
                <c:pt idx="987">
                  <c:v>697</c:v>
                </c:pt>
                <c:pt idx="988">
                  <c:v>699</c:v>
                </c:pt>
                <c:pt idx="989">
                  <c:v>696</c:v>
                </c:pt>
                <c:pt idx="990">
                  <c:v>696</c:v>
                </c:pt>
                <c:pt idx="991">
                  <c:v>698</c:v>
                </c:pt>
                <c:pt idx="992">
                  <c:v>698</c:v>
                </c:pt>
                <c:pt idx="993">
                  <c:v>697</c:v>
                </c:pt>
                <c:pt idx="994">
                  <c:v>696</c:v>
                </c:pt>
                <c:pt idx="995">
                  <c:v>698</c:v>
                </c:pt>
                <c:pt idx="996">
                  <c:v>698</c:v>
                </c:pt>
                <c:pt idx="997">
                  <c:v>697</c:v>
                </c:pt>
                <c:pt idx="998">
                  <c:v>697</c:v>
                </c:pt>
                <c:pt idx="999">
                  <c:v>698</c:v>
                </c:pt>
                <c:pt idx="1000">
                  <c:v>698</c:v>
                </c:pt>
                <c:pt idx="1001">
                  <c:v>697</c:v>
                </c:pt>
                <c:pt idx="1002">
                  <c:v>698</c:v>
                </c:pt>
                <c:pt idx="1003">
                  <c:v>698</c:v>
                </c:pt>
                <c:pt idx="1004">
                  <c:v>698</c:v>
                </c:pt>
                <c:pt idx="1005">
                  <c:v>697</c:v>
                </c:pt>
                <c:pt idx="1006">
                  <c:v>697</c:v>
                </c:pt>
                <c:pt idx="1007">
                  <c:v>697</c:v>
                </c:pt>
                <c:pt idx="1008">
                  <c:v>698</c:v>
                </c:pt>
                <c:pt idx="1009">
                  <c:v>697</c:v>
                </c:pt>
                <c:pt idx="1010">
                  <c:v>696</c:v>
                </c:pt>
                <c:pt idx="1011">
                  <c:v>698</c:v>
                </c:pt>
                <c:pt idx="1012">
                  <c:v>698</c:v>
                </c:pt>
                <c:pt idx="1013">
                  <c:v>698</c:v>
                </c:pt>
                <c:pt idx="1014">
                  <c:v>697</c:v>
                </c:pt>
                <c:pt idx="1015">
                  <c:v>698</c:v>
                </c:pt>
                <c:pt idx="1016">
                  <c:v>698</c:v>
                </c:pt>
                <c:pt idx="1017">
                  <c:v>697</c:v>
                </c:pt>
                <c:pt idx="1018">
                  <c:v>696</c:v>
                </c:pt>
                <c:pt idx="1019">
                  <c:v>699</c:v>
                </c:pt>
                <c:pt idx="1020">
                  <c:v>697</c:v>
                </c:pt>
                <c:pt idx="1021">
                  <c:v>697</c:v>
                </c:pt>
                <c:pt idx="1022">
                  <c:v>698</c:v>
                </c:pt>
                <c:pt idx="1023">
                  <c:v>699</c:v>
                </c:pt>
                <c:pt idx="1024">
                  <c:v>698</c:v>
                </c:pt>
                <c:pt idx="1025">
                  <c:v>698</c:v>
                </c:pt>
                <c:pt idx="1026">
                  <c:v>697</c:v>
                </c:pt>
                <c:pt idx="1027">
                  <c:v>699</c:v>
                </c:pt>
                <c:pt idx="1028">
                  <c:v>698</c:v>
                </c:pt>
                <c:pt idx="1029">
                  <c:v>698</c:v>
                </c:pt>
                <c:pt idx="1030">
                  <c:v>699</c:v>
                </c:pt>
                <c:pt idx="1031">
                  <c:v>697</c:v>
                </c:pt>
                <c:pt idx="1032">
                  <c:v>700</c:v>
                </c:pt>
                <c:pt idx="1033">
                  <c:v>700</c:v>
                </c:pt>
                <c:pt idx="1034">
                  <c:v>698</c:v>
                </c:pt>
                <c:pt idx="1035">
                  <c:v>700</c:v>
                </c:pt>
                <c:pt idx="1036">
                  <c:v>700</c:v>
                </c:pt>
                <c:pt idx="1037">
                  <c:v>698</c:v>
                </c:pt>
                <c:pt idx="1038">
                  <c:v>699</c:v>
                </c:pt>
                <c:pt idx="1039">
                  <c:v>701</c:v>
                </c:pt>
                <c:pt idx="1040">
                  <c:v>700</c:v>
                </c:pt>
                <c:pt idx="1041">
                  <c:v>698</c:v>
                </c:pt>
                <c:pt idx="1042">
                  <c:v>698</c:v>
                </c:pt>
                <c:pt idx="1043">
                  <c:v>701</c:v>
                </c:pt>
                <c:pt idx="1044">
                  <c:v>700</c:v>
                </c:pt>
                <c:pt idx="1045">
                  <c:v>698</c:v>
                </c:pt>
                <c:pt idx="1046">
                  <c:v>699</c:v>
                </c:pt>
                <c:pt idx="1047">
                  <c:v>699</c:v>
                </c:pt>
                <c:pt idx="1048">
                  <c:v>699</c:v>
                </c:pt>
                <c:pt idx="1049">
                  <c:v>698</c:v>
                </c:pt>
                <c:pt idx="1050">
                  <c:v>699</c:v>
                </c:pt>
                <c:pt idx="1051">
                  <c:v>698</c:v>
                </c:pt>
                <c:pt idx="1052">
                  <c:v>699</c:v>
                </c:pt>
                <c:pt idx="1053">
                  <c:v>698</c:v>
                </c:pt>
                <c:pt idx="1054">
                  <c:v>697</c:v>
                </c:pt>
                <c:pt idx="1055">
                  <c:v>697</c:v>
                </c:pt>
                <c:pt idx="1056">
                  <c:v>698</c:v>
                </c:pt>
                <c:pt idx="1057">
                  <c:v>696</c:v>
                </c:pt>
                <c:pt idx="1058">
                  <c:v>695</c:v>
                </c:pt>
                <c:pt idx="1059">
                  <c:v>697</c:v>
                </c:pt>
                <c:pt idx="1060">
                  <c:v>696</c:v>
                </c:pt>
                <c:pt idx="1061">
                  <c:v>694</c:v>
                </c:pt>
                <c:pt idx="1062">
                  <c:v>694</c:v>
                </c:pt>
                <c:pt idx="1063">
                  <c:v>697</c:v>
                </c:pt>
                <c:pt idx="1064">
                  <c:v>695</c:v>
                </c:pt>
                <c:pt idx="1065">
                  <c:v>694</c:v>
                </c:pt>
                <c:pt idx="1066">
                  <c:v>695</c:v>
                </c:pt>
                <c:pt idx="1067">
                  <c:v>697</c:v>
                </c:pt>
                <c:pt idx="1068">
                  <c:v>695</c:v>
                </c:pt>
                <c:pt idx="1069">
                  <c:v>694</c:v>
                </c:pt>
                <c:pt idx="1070">
                  <c:v>696</c:v>
                </c:pt>
                <c:pt idx="1071">
                  <c:v>696</c:v>
                </c:pt>
                <c:pt idx="1072">
                  <c:v>695</c:v>
                </c:pt>
                <c:pt idx="1073">
                  <c:v>695</c:v>
                </c:pt>
                <c:pt idx="1074">
                  <c:v>694</c:v>
                </c:pt>
                <c:pt idx="1075">
                  <c:v>696</c:v>
                </c:pt>
                <c:pt idx="1076">
                  <c:v>696</c:v>
                </c:pt>
                <c:pt idx="1077">
                  <c:v>695</c:v>
                </c:pt>
                <c:pt idx="1078">
                  <c:v>695</c:v>
                </c:pt>
                <c:pt idx="1079">
                  <c:v>697</c:v>
                </c:pt>
                <c:pt idx="1080">
                  <c:v>696</c:v>
                </c:pt>
                <c:pt idx="1081">
                  <c:v>694</c:v>
                </c:pt>
                <c:pt idx="1082">
                  <c:v>694</c:v>
                </c:pt>
                <c:pt idx="1083">
                  <c:v>697</c:v>
                </c:pt>
                <c:pt idx="1084">
                  <c:v>695</c:v>
                </c:pt>
                <c:pt idx="1085">
                  <c:v>694</c:v>
                </c:pt>
                <c:pt idx="1086">
                  <c:v>697</c:v>
                </c:pt>
                <c:pt idx="1087">
                  <c:v>695</c:v>
                </c:pt>
                <c:pt idx="1088">
                  <c:v>695</c:v>
                </c:pt>
                <c:pt idx="1089">
                  <c:v>695</c:v>
                </c:pt>
                <c:pt idx="1090">
                  <c:v>695</c:v>
                </c:pt>
                <c:pt idx="1091">
                  <c:v>694</c:v>
                </c:pt>
                <c:pt idx="1092">
                  <c:v>695</c:v>
                </c:pt>
                <c:pt idx="1093">
                  <c:v>693</c:v>
                </c:pt>
                <c:pt idx="1094">
                  <c:v>695</c:v>
                </c:pt>
                <c:pt idx="1095">
                  <c:v>696</c:v>
                </c:pt>
                <c:pt idx="1096">
                  <c:v>695</c:v>
                </c:pt>
                <c:pt idx="1097">
                  <c:v>695</c:v>
                </c:pt>
                <c:pt idx="1098">
                  <c:v>695</c:v>
                </c:pt>
                <c:pt idx="1099">
                  <c:v>697</c:v>
                </c:pt>
                <c:pt idx="1100">
                  <c:v>695</c:v>
                </c:pt>
                <c:pt idx="1101">
                  <c:v>694</c:v>
                </c:pt>
                <c:pt idx="1102">
                  <c:v>696</c:v>
                </c:pt>
                <c:pt idx="1103">
                  <c:v>696</c:v>
                </c:pt>
                <c:pt idx="1104">
                  <c:v>693</c:v>
                </c:pt>
                <c:pt idx="1105">
                  <c:v>695</c:v>
                </c:pt>
                <c:pt idx="1106">
                  <c:v>696</c:v>
                </c:pt>
                <c:pt idx="1107">
                  <c:v>696</c:v>
                </c:pt>
                <c:pt idx="1108">
                  <c:v>695</c:v>
                </c:pt>
                <c:pt idx="1109">
                  <c:v>694</c:v>
                </c:pt>
                <c:pt idx="1110">
                  <c:v>695</c:v>
                </c:pt>
                <c:pt idx="1111">
                  <c:v>696</c:v>
                </c:pt>
                <c:pt idx="1112">
                  <c:v>696</c:v>
                </c:pt>
                <c:pt idx="1113">
                  <c:v>695</c:v>
                </c:pt>
                <c:pt idx="1114">
                  <c:v>695</c:v>
                </c:pt>
                <c:pt idx="1115">
                  <c:v>695</c:v>
                </c:pt>
                <c:pt idx="1116">
                  <c:v>695</c:v>
                </c:pt>
                <c:pt idx="1117">
                  <c:v>693</c:v>
                </c:pt>
                <c:pt idx="1118">
                  <c:v>695</c:v>
                </c:pt>
                <c:pt idx="1119">
                  <c:v>695</c:v>
                </c:pt>
                <c:pt idx="1120">
                  <c:v>694</c:v>
                </c:pt>
                <c:pt idx="1121">
                  <c:v>694</c:v>
                </c:pt>
                <c:pt idx="1122">
                  <c:v>694</c:v>
                </c:pt>
                <c:pt idx="1123">
                  <c:v>694</c:v>
                </c:pt>
                <c:pt idx="1124">
                  <c:v>693</c:v>
                </c:pt>
                <c:pt idx="1125">
                  <c:v>693</c:v>
                </c:pt>
                <c:pt idx="1126">
                  <c:v>695</c:v>
                </c:pt>
                <c:pt idx="1127">
                  <c:v>695</c:v>
                </c:pt>
                <c:pt idx="1128">
                  <c:v>695</c:v>
                </c:pt>
                <c:pt idx="1129">
                  <c:v>696</c:v>
                </c:pt>
                <c:pt idx="1130">
                  <c:v>696</c:v>
                </c:pt>
                <c:pt idx="1131">
                  <c:v>697</c:v>
                </c:pt>
                <c:pt idx="1132">
                  <c:v>697</c:v>
                </c:pt>
                <c:pt idx="1133">
                  <c:v>696</c:v>
                </c:pt>
                <c:pt idx="1134">
                  <c:v>698</c:v>
                </c:pt>
                <c:pt idx="1135">
                  <c:v>699</c:v>
                </c:pt>
                <c:pt idx="1136">
                  <c:v>698</c:v>
                </c:pt>
                <c:pt idx="1137">
                  <c:v>698</c:v>
                </c:pt>
                <c:pt idx="1138">
                  <c:v>700</c:v>
                </c:pt>
                <c:pt idx="1139">
                  <c:v>700</c:v>
                </c:pt>
                <c:pt idx="1140">
                  <c:v>698</c:v>
                </c:pt>
                <c:pt idx="1141">
                  <c:v>698</c:v>
                </c:pt>
                <c:pt idx="1142">
                  <c:v>700</c:v>
                </c:pt>
                <c:pt idx="1143">
                  <c:v>699</c:v>
                </c:pt>
                <c:pt idx="1144">
                  <c:v>698</c:v>
                </c:pt>
                <c:pt idx="1145">
                  <c:v>699</c:v>
                </c:pt>
                <c:pt idx="1146">
                  <c:v>698</c:v>
                </c:pt>
                <c:pt idx="1147">
                  <c:v>699</c:v>
                </c:pt>
                <c:pt idx="1148">
                  <c:v>699</c:v>
                </c:pt>
                <c:pt idx="1149">
                  <c:v>698</c:v>
                </c:pt>
                <c:pt idx="1150">
                  <c:v>698</c:v>
                </c:pt>
                <c:pt idx="1151">
                  <c:v>699</c:v>
                </c:pt>
                <c:pt idx="1152">
                  <c:v>698</c:v>
                </c:pt>
                <c:pt idx="1153">
                  <c:v>699</c:v>
                </c:pt>
                <c:pt idx="1154">
                  <c:v>699</c:v>
                </c:pt>
                <c:pt idx="1155">
                  <c:v>699</c:v>
                </c:pt>
                <c:pt idx="1156">
                  <c:v>698</c:v>
                </c:pt>
                <c:pt idx="1157">
                  <c:v>696</c:v>
                </c:pt>
                <c:pt idx="1158">
                  <c:v>700</c:v>
                </c:pt>
                <c:pt idx="1159">
                  <c:v>699</c:v>
                </c:pt>
                <c:pt idx="1160">
                  <c:v>697</c:v>
                </c:pt>
                <c:pt idx="1161">
                  <c:v>698</c:v>
                </c:pt>
                <c:pt idx="1162">
                  <c:v>699</c:v>
                </c:pt>
                <c:pt idx="1163">
                  <c:v>698</c:v>
                </c:pt>
                <c:pt idx="1164">
                  <c:v>698</c:v>
                </c:pt>
                <c:pt idx="1165">
                  <c:v>697</c:v>
                </c:pt>
                <c:pt idx="1166">
                  <c:v>697</c:v>
                </c:pt>
                <c:pt idx="1167">
                  <c:v>698</c:v>
                </c:pt>
                <c:pt idx="1168">
                  <c:v>697</c:v>
                </c:pt>
                <c:pt idx="1169">
                  <c:v>698</c:v>
                </c:pt>
                <c:pt idx="1170">
                  <c:v>698</c:v>
                </c:pt>
                <c:pt idx="1171">
                  <c:v>698</c:v>
                </c:pt>
                <c:pt idx="1172">
                  <c:v>698</c:v>
                </c:pt>
                <c:pt idx="1173">
                  <c:v>696</c:v>
                </c:pt>
                <c:pt idx="1174">
                  <c:v>698</c:v>
                </c:pt>
                <c:pt idx="1175">
                  <c:v>697</c:v>
                </c:pt>
                <c:pt idx="1176">
                  <c:v>696</c:v>
                </c:pt>
                <c:pt idx="1177">
                  <c:v>697</c:v>
                </c:pt>
                <c:pt idx="1178">
                  <c:v>698</c:v>
                </c:pt>
                <c:pt idx="1179">
                  <c:v>698</c:v>
                </c:pt>
                <c:pt idx="1180">
                  <c:v>696</c:v>
                </c:pt>
                <c:pt idx="1181">
                  <c:v>697</c:v>
                </c:pt>
                <c:pt idx="1182">
                  <c:v>698</c:v>
                </c:pt>
                <c:pt idx="1183">
                  <c:v>696</c:v>
                </c:pt>
                <c:pt idx="1184">
                  <c:v>696</c:v>
                </c:pt>
                <c:pt idx="1185">
                  <c:v>697</c:v>
                </c:pt>
                <c:pt idx="1186">
                  <c:v>695</c:v>
                </c:pt>
                <c:pt idx="1187">
                  <c:v>697</c:v>
                </c:pt>
                <c:pt idx="1188">
                  <c:v>696</c:v>
                </c:pt>
                <c:pt idx="1189">
                  <c:v>696</c:v>
                </c:pt>
                <c:pt idx="1190">
                  <c:v>698</c:v>
                </c:pt>
                <c:pt idx="1191">
                  <c:v>697</c:v>
                </c:pt>
                <c:pt idx="1192">
                  <c:v>696</c:v>
                </c:pt>
                <c:pt idx="1193">
                  <c:v>696</c:v>
                </c:pt>
                <c:pt idx="1194">
                  <c:v>698</c:v>
                </c:pt>
                <c:pt idx="1195">
                  <c:v>697</c:v>
                </c:pt>
                <c:pt idx="1196">
                  <c:v>696</c:v>
                </c:pt>
                <c:pt idx="1197">
                  <c:v>695</c:v>
                </c:pt>
                <c:pt idx="1198">
                  <c:v>698</c:v>
                </c:pt>
                <c:pt idx="1199">
                  <c:v>696</c:v>
                </c:pt>
                <c:pt idx="1200">
                  <c:v>695</c:v>
                </c:pt>
                <c:pt idx="1201">
                  <c:v>698</c:v>
                </c:pt>
                <c:pt idx="1202">
                  <c:v>697</c:v>
                </c:pt>
                <c:pt idx="1203">
                  <c:v>697</c:v>
                </c:pt>
                <c:pt idx="1204">
                  <c:v>696</c:v>
                </c:pt>
                <c:pt idx="1205">
                  <c:v>697</c:v>
                </c:pt>
                <c:pt idx="1206">
                  <c:v>697</c:v>
                </c:pt>
                <c:pt idx="1207">
                  <c:v>696</c:v>
                </c:pt>
                <c:pt idx="1208">
                  <c:v>695</c:v>
                </c:pt>
                <c:pt idx="1209">
                  <c:v>697</c:v>
                </c:pt>
                <c:pt idx="1210">
                  <c:v>695</c:v>
                </c:pt>
                <c:pt idx="1211">
                  <c:v>697</c:v>
                </c:pt>
                <c:pt idx="1212">
                  <c:v>697</c:v>
                </c:pt>
                <c:pt idx="1213">
                  <c:v>696</c:v>
                </c:pt>
                <c:pt idx="1214">
                  <c:v>697</c:v>
                </c:pt>
                <c:pt idx="1215">
                  <c:v>697</c:v>
                </c:pt>
                <c:pt idx="1216">
                  <c:v>695</c:v>
                </c:pt>
                <c:pt idx="1217">
                  <c:v>696</c:v>
                </c:pt>
                <c:pt idx="1218">
                  <c:v>697</c:v>
                </c:pt>
                <c:pt idx="1219">
                  <c:v>695</c:v>
                </c:pt>
                <c:pt idx="1220">
                  <c:v>694</c:v>
                </c:pt>
                <c:pt idx="1221">
                  <c:v>697</c:v>
                </c:pt>
                <c:pt idx="1222">
                  <c:v>697</c:v>
                </c:pt>
                <c:pt idx="1223">
                  <c:v>696</c:v>
                </c:pt>
                <c:pt idx="1224">
                  <c:v>695</c:v>
                </c:pt>
                <c:pt idx="1225">
                  <c:v>697</c:v>
                </c:pt>
                <c:pt idx="1226">
                  <c:v>697</c:v>
                </c:pt>
                <c:pt idx="1227">
                  <c:v>696</c:v>
                </c:pt>
                <c:pt idx="1228">
                  <c:v>696</c:v>
                </c:pt>
                <c:pt idx="1229">
                  <c:v>696</c:v>
                </c:pt>
                <c:pt idx="1230">
                  <c:v>696</c:v>
                </c:pt>
                <c:pt idx="1231">
                  <c:v>696</c:v>
                </c:pt>
                <c:pt idx="1232">
                  <c:v>696</c:v>
                </c:pt>
                <c:pt idx="1233">
                  <c:v>696</c:v>
                </c:pt>
                <c:pt idx="1234">
                  <c:v>697</c:v>
                </c:pt>
                <c:pt idx="1235">
                  <c:v>696</c:v>
                </c:pt>
                <c:pt idx="1236">
                  <c:v>695</c:v>
                </c:pt>
                <c:pt idx="1237">
                  <c:v>695</c:v>
                </c:pt>
                <c:pt idx="1238">
                  <c:v>697</c:v>
                </c:pt>
                <c:pt idx="1239">
                  <c:v>696</c:v>
                </c:pt>
                <c:pt idx="1240">
                  <c:v>695</c:v>
                </c:pt>
                <c:pt idx="1241">
                  <c:v>696</c:v>
                </c:pt>
                <c:pt idx="1242">
                  <c:v>697</c:v>
                </c:pt>
                <c:pt idx="1243">
                  <c:v>696</c:v>
                </c:pt>
                <c:pt idx="1244">
                  <c:v>696</c:v>
                </c:pt>
                <c:pt idx="1245">
                  <c:v>698</c:v>
                </c:pt>
                <c:pt idx="1246">
                  <c:v>697</c:v>
                </c:pt>
                <c:pt idx="1247">
                  <c:v>697</c:v>
                </c:pt>
                <c:pt idx="1248">
                  <c:v>697</c:v>
                </c:pt>
                <c:pt idx="1249">
                  <c:v>698</c:v>
                </c:pt>
                <c:pt idx="1250">
                  <c:v>697</c:v>
                </c:pt>
                <c:pt idx="1251">
                  <c:v>698</c:v>
                </c:pt>
                <c:pt idx="1252">
                  <c:v>698</c:v>
                </c:pt>
                <c:pt idx="1253">
                  <c:v>697</c:v>
                </c:pt>
                <c:pt idx="1254">
                  <c:v>698</c:v>
                </c:pt>
                <c:pt idx="1255">
                  <c:v>698</c:v>
                </c:pt>
                <c:pt idx="1256">
                  <c:v>696</c:v>
                </c:pt>
                <c:pt idx="1257">
                  <c:v>698</c:v>
                </c:pt>
                <c:pt idx="1258">
                  <c:v>699</c:v>
                </c:pt>
                <c:pt idx="1259">
                  <c:v>697</c:v>
                </c:pt>
                <c:pt idx="1260">
                  <c:v>697</c:v>
                </c:pt>
                <c:pt idx="1261">
                  <c:v>698</c:v>
                </c:pt>
                <c:pt idx="1262">
                  <c:v>698</c:v>
                </c:pt>
                <c:pt idx="1263">
                  <c:v>698</c:v>
                </c:pt>
                <c:pt idx="1264">
                  <c:v>697</c:v>
                </c:pt>
                <c:pt idx="1265">
                  <c:v>699</c:v>
                </c:pt>
                <c:pt idx="1266">
                  <c:v>698</c:v>
                </c:pt>
                <c:pt idx="1267">
                  <c:v>697</c:v>
                </c:pt>
                <c:pt idx="1268">
                  <c:v>698</c:v>
                </c:pt>
                <c:pt idx="1269">
                  <c:v>698</c:v>
                </c:pt>
                <c:pt idx="1270">
                  <c:v>699</c:v>
                </c:pt>
                <c:pt idx="1271">
                  <c:v>697</c:v>
                </c:pt>
                <c:pt idx="1272">
                  <c:v>696</c:v>
                </c:pt>
                <c:pt idx="1273">
                  <c:v>699</c:v>
                </c:pt>
                <c:pt idx="1274">
                  <c:v>699</c:v>
                </c:pt>
                <c:pt idx="1275">
                  <c:v>697</c:v>
                </c:pt>
                <c:pt idx="1276">
                  <c:v>697</c:v>
                </c:pt>
                <c:pt idx="1277">
                  <c:v>698</c:v>
                </c:pt>
                <c:pt idx="1278">
                  <c:v>699</c:v>
                </c:pt>
                <c:pt idx="1279">
                  <c:v>698</c:v>
                </c:pt>
                <c:pt idx="1280">
                  <c:v>697</c:v>
                </c:pt>
                <c:pt idx="1281">
                  <c:v>699</c:v>
                </c:pt>
                <c:pt idx="1282">
                  <c:v>699</c:v>
                </c:pt>
                <c:pt idx="1283">
                  <c:v>698</c:v>
                </c:pt>
                <c:pt idx="1284">
                  <c:v>698</c:v>
                </c:pt>
                <c:pt idx="1285">
                  <c:v>699</c:v>
                </c:pt>
                <c:pt idx="1286">
                  <c:v>698</c:v>
                </c:pt>
                <c:pt idx="1287">
                  <c:v>697</c:v>
                </c:pt>
                <c:pt idx="1288">
                  <c:v>698</c:v>
                </c:pt>
                <c:pt idx="1289">
                  <c:v>699</c:v>
                </c:pt>
                <c:pt idx="1290">
                  <c:v>698</c:v>
                </c:pt>
                <c:pt idx="1291">
                  <c:v>698</c:v>
                </c:pt>
                <c:pt idx="1292">
                  <c:v>697</c:v>
                </c:pt>
                <c:pt idx="1293">
                  <c:v>698</c:v>
                </c:pt>
                <c:pt idx="1294">
                  <c:v>699</c:v>
                </c:pt>
                <c:pt idx="1295">
                  <c:v>698</c:v>
                </c:pt>
                <c:pt idx="1296">
                  <c:v>698</c:v>
                </c:pt>
                <c:pt idx="1297">
                  <c:v>699</c:v>
                </c:pt>
                <c:pt idx="1298">
                  <c:v>699</c:v>
                </c:pt>
                <c:pt idx="1299">
                  <c:v>697</c:v>
                </c:pt>
                <c:pt idx="1300">
                  <c:v>697</c:v>
                </c:pt>
                <c:pt idx="1301">
                  <c:v>698</c:v>
                </c:pt>
                <c:pt idx="1302">
                  <c:v>698</c:v>
                </c:pt>
                <c:pt idx="1303">
                  <c:v>695</c:v>
                </c:pt>
                <c:pt idx="1304">
                  <c:v>697</c:v>
                </c:pt>
                <c:pt idx="1305">
                  <c:v>699</c:v>
                </c:pt>
                <c:pt idx="1306">
                  <c:v>697</c:v>
                </c:pt>
                <c:pt idx="1307">
                  <c:v>696</c:v>
                </c:pt>
                <c:pt idx="1308">
                  <c:v>697</c:v>
                </c:pt>
                <c:pt idx="1309">
                  <c:v>696</c:v>
                </c:pt>
                <c:pt idx="1310">
                  <c:v>697</c:v>
                </c:pt>
                <c:pt idx="1311">
                  <c:v>696</c:v>
                </c:pt>
                <c:pt idx="1312">
                  <c:v>695</c:v>
                </c:pt>
                <c:pt idx="1313">
                  <c:v>697</c:v>
                </c:pt>
                <c:pt idx="1314">
                  <c:v>696</c:v>
                </c:pt>
                <c:pt idx="1315">
                  <c:v>696</c:v>
                </c:pt>
                <c:pt idx="1316">
                  <c:v>696</c:v>
                </c:pt>
                <c:pt idx="1317">
                  <c:v>697</c:v>
                </c:pt>
                <c:pt idx="1318">
                  <c:v>697</c:v>
                </c:pt>
                <c:pt idx="1319">
                  <c:v>696</c:v>
                </c:pt>
                <c:pt idx="1320">
                  <c:v>695</c:v>
                </c:pt>
                <c:pt idx="1321">
                  <c:v>698</c:v>
                </c:pt>
                <c:pt idx="1322">
                  <c:v>696</c:v>
                </c:pt>
                <c:pt idx="1323">
                  <c:v>694</c:v>
                </c:pt>
                <c:pt idx="1324">
                  <c:v>697</c:v>
                </c:pt>
                <c:pt idx="1325">
                  <c:v>698</c:v>
                </c:pt>
                <c:pt idx="1326">
                  <c:v>697</c:v>
                </c:pt>
                <c:pt idx="1327">
                  <c:v>696</c:v>
                </c:pt>
                <c:pt idx="1328">
                  <c:v>697</c:v>
                </c:pt>
                <c:pt idx="1329">
                  <c:v>698</c:v>
                </c:pt>
                <c:pt idx="1330">
                  <c:v>697</c:v>
                </c:pt>
                <c:pt idx="1331">
                  <c:v>696</c:v>
                </c:pt>
                <c:pt idx="1332">
                  <c:v>697</c:v>
                </c:pt>
                <c:pt idx="1333">
                  <c:v>697</c:v>
                </c:pt>
                <c:pt idx="1334">
                  <c:v>698</c:v>
                </c:pt>
                <c:pt idx="1335">
                  <c:v>697</c:v>
                </c:pt>
                <c:pt idx="1336">
                  <c:v>696</c:v>
                </c:pt>
                <c:pt idx="1337">
                  <c:v>697</c:v>
                </c:pt>
                <c:pt idx="1338">
                  <c:v>698</c:v>
                </c:pt>
                <c:pt idx="1339">
                  <c:v>696</c:v>
                </c:pt>
                <c:pt idx="1340">
                  <c:v>697</c:v>
                </c:pt>
                <c:pt idx="1341">
                  <c:v>698</c:v>
                </c:pt>
                <c:pt idx="1342">
                  <c:v>697</c:v>
                </c:pt>
                <c:pt idx="1343">
                  <c:v>697</c:v>
                </c:pt>
                <c:pt idx="1344">
                  <c:v>698</c:v>
                </c:pt>
                <c:pt idx="1345">
                  <c:v>699</c:v>
                </c:pt>
                <c:pt idx="1346">
                  <c:v>700</c:v>
                </c:pt>
                <c:pt idx="1347">
                  <c:v>701</c:v>
                </c:pt>
                <c:pt idx="1348">
                  <c:v>701</c:v>
                </c:pt>
                <c:pt idx="1349">
                  <c:v>702</c:v>
                </c:pt>
                <c:pt idx="1350">
                  <c:v>701</c:v>
                </c:pt>
                <c:pt idx="1351">
                  <c:v>701</c:v>
                </c:pt>
                <c:pt idx="1352">
                  <c:v>700</c:v>
                </c:pt>
                <c:pt idx="1353">
                  <c:v>701</c:v>
                </c:pt>
                <c:pt idx="1354">
                  <c:v>699</c:v>
                </c:pt>
                <c:pt idx="1355">
                  <c:v>698</c:v>
                </c:pt>
                <c:pt idx="1356">
                  <c:v>699</c:v>
                </c:pt>
                <c:pt idx="1357">
                  <c:v>700</c:v>
                </c:pt>
                <c:pt idx="1358">
                  <c:v>699</c:v>
                </c:pt>
                <c:pt idx="1359">
                  <c:v>698</c:v>
                </c:pt>
                <c:pt idx="1360">
                  <c:v>698</c:v>
                </c:pt>
                <c:pt idx="1361">
                  <c:v>700</c:v>
                </c:pt>
                <c:pt idx="1362">
                  <c:v>699</c:v>
                </c:pt>
                <c:pt idx="1363">
                  <c:v>696</c:v>
                </c:pt>
                <c:pt idx="1364">
                  <c:v>700</c:v>
                </c:pt>
                <c:pt idx="1365">
                  <c:v>698</c:v>
                </c:pt>
                <c:pt idx="1366">
                  <c:v>698</c:v>
                </c:pt>
                <c:pt idx="1367">
                  <c:v>699</c:v>
                </c:pt>
                <c:pt idx="1368">
                  <c:v>699</c:v>
                </c:pt>
                <c:pt idx="1369">
                  <c:v>700</c:v>
                </c:pt>
                <c:pt idx="1370">
                  <c:v>699</c:v>
                </c:pt>
                <c:pt idx="1371">
                  <c:v>698</c:v>
                </c:pt>
                <c:pt idx="1372">
                  <c:v>698</c:v>
                </c:pt>
                <c:pt idx="1373">
                  <c:v>699</c:v>
                </c:pt>
                <c:pt idx="1374">
                  <c:v>699</c:v>
                </c:pt>
                <c:pt idx="1375">
                  <c:v>698</c:v>
                </c:pt>
                <c:pt idx="1376">
                  <c:v>698</c:v>
                </c:pt>
                <c:pt idx="1377">
                  <c:v>701</c:v>
                </c:pt>
                <c:pt idx="1378">
                  <c:v>701</c:v>
                </c:pt>
                <c:pt idx="1379">
                  <c:v>699</c:v>
                </c:pt>
                <c:pt idx="1380">
                  <c:v>700</c:v>
                </c:pt>
                <c:pt idx="1381">
                  <c:v>702</c:v>
                </c:pt>
                <c:pt idx="1382">
                  <c:v>700</c:v>
                </c:pt>
                <c:pt idx="1383">
                  <c:v>700</c:v>
                </c:pt>
                <c:pt idx="1384">
                  <c:v>701</c:v>
                </c:pt>
                <c:pt idx="1385">
                  <c:v>701</c:v>
                </c:pt>
                <c:pt idx="1386">
                  <c:v>700</c:v>
                </c:pt>
                <c:pt idx="1387">
                  <c:v>699</c:v>
                </c:pt>
                <c:pt idx="1388">
                  <c:v>701</c:v>
                </c:pt>
                <c:pt idx="1389">
                  <c:v>701</c:v>
                </c:pt>
                <c:pt idx="1390">
                  <c:v>700</c:v>
                </c:pt>
                <c:pt idx="1391">
                  <c:v>700</c:v>
                </c:pt>
                <c:pt idx="1392">
                  <c:v>699</c:v>
                </c:pt>
                <c:pt idx="1393">
                  <c:v>701</c:v>
                </c:pt>
                <c:pt idx="1394">
                  <c:v>700</c:v>
                </c:pt>
                <c:pt idx="1395">
                  <c:v>699</c:v>
                </c:pt>
                <c:pt idx="1396">
                  <c:v>699</c:v>
                </c:pt>
                <c:pt idx="1397">
                  <c:v>700</c:v>
                </c:pt>
                <c:pt idx="1398">
                  <c:v>698</c:v>
                </c:pt>
                <c:pt idx="1399">
                  <c:v>698</c:v>
                </c:pt>
                <c:pt idx="1400">
                  <c:v>700</c:v>
                </c:pt>
                <c:pt idx="1401">
                  <c:v>699</c:v>
                </c:pt>
                <c:pt idx="1402">
                  <c:v>698</c:v>
                </c:pt>
                <c:pt idx="1403">
                  <c:v>698</c:v>
                </c:pt>
                <c:pt idx="1404">
                  <c:v>700</c:v>
                </c:pt>
                <c:pt idx="1405">
                  <c:v>699</c:v>
                </c:pt>
                <c:pt idx="1406">
                  <c:v>698</c:v>
                </c:pt>
                <c:pt idx="1407">
                  <c:v>700</c:v>
                </c:pt>
                <c:pt idx="1408">
                  <c:v>700</c:v>
                </c:pt>
                <c:pt idx="1409">
                  <c:v>699</c:v>
                </c:pt>
                <c:pt idx="1410">
                  <c:v>698</c:v>
                </c:pt>
                <c:pt idx="1411">
                  <c:v>698</c:v>
                </c:pt>
                <c:pt idx="1412">
                  <c:v>699</c:v>
                </c:pt>
                <c:pt idx="1413">
                  <c:v>698</c:v>
                </c:pt>
                <c:pt idx="1414">
                  <c:v>698</c:v>
                </c:pt>
                <c:pt idx="1415">
                  <c:v>698</c:v>
                </c:pt>
                <c:pt idx="1416">
                  <c:v>698</c:v>
                </c:pt>
                <c:pt idx="1417">
                  <c:v>700</c:v>
                </c:pt>
                <c:pt idx="1418">
                  <c:v>697</c:v>
                </c:pt>
                <c:pt idx="1419">
                  <c:v>696</c:v>
                </c:pt>
                <c:pt idx="1420">
                  <c:v>700</c:v>
                </c:pt>
                <c:pt idx="1421">
                  <c:v>698</c:v>
                </c:pt>
                <c:pt idx="1422">
                  <c:v>698</c:v>
                </c:pt>
                <c:pt idx="1423">
                  <c:v>698</c:v>
                </c:pt>
                <c:pt idx="1424">
                  <c:v>699</c:v>
                </c:pt>
                <c:pt idx="1425">
                  <c:v>699</c:v>
                </c:pt>
                <c:pt idx="1426">
                  <c:v>697</c:v>
                </c:pt>
                <c:pt idx="1427">
                  <c:v>698</c:v>
                </c:pt>
                <c:pt idx="1428">
                  <c:v>699</c:v>
                </c:pt>
                <c:pt idx="1429">
                  <c:v>698</c:v>
                </c:pt>
                <c:pt idx="1430">
                  <c:v>698</c:v>
                </c:pt>
                <c:pt idx="1431">
                  <c:v>699</c:v>
                </c:pt>
                <c:pt idx="1432">
                  <c:v>698</c:v>
                </c:pt>
                <c:pt idx="1433">
                  <c:v>698</c:v>
                </c:pt>
                <c:pt idx="1434">
                  <c:v>698</c:v>
                </c:pt>
                <c:pt idx="1435">
                  <c:v>697</c:v>
                </c:pt>
                <c:pt idx="1436">
                  <c:v>699</c:v>
                </c:pt>
                <c:pt idx="1437">
                  <c:v>699</c:v>
                </c:pt>
                <c:pt idx="1438">
                  <c:v>697</c:v>
                </c:pt>
                <c:pt idx="1439">
                  <c:v>697</c:v>
                </c:pt>
                <c:pt idx="1440">
                  <c:v>699</c:v>
                </c:pt>
                <c:pt idx="1441">
                  <c:v>698</c:v>
                </c:pt>
                <c:pt idx="1442">
                  <c:v>697</c:v>
                </c:pt>
                <c:pt idx="1443">
                  <c:v>697</c:v>
                </c:pt>
                <c:pt idx="1444">
                  <c:v>699</c:v>
                </c:pt>
                <c:pt idx="1445">
                  <c:v>698</c:v>
                </c:pt>
                <c:pt idx="1446">
                  <c:v>697</c:v>
                </c:pt>
                <c:pt idx="1447">
                  <c:v>698</c:v>
                </c:pt>
                <c:pt idx="1448">
                  <c:v>698</c:v>
                </c:pt>
                <c:pt idx="1449">
                  <c:v>696</c:v>
                </c:pt>
                <c:pt idx="1450">
                  <c:v>697</c:v>
                </c:pt>
                <c:pt idx="1451">
                  <c:v>697</c:v>
                </c:pt>
                <c:pt idx="1452">
                  <c:v>696</c:v>
                </c:pt>
                <c:pt idx="1453">
                  <c:v>695</c:v>
                </c:pt>
                <c:pt idx="1454">
                  <c:v>696</c:v>
                </c:pt>
                <c:pt idx="1455">
                  <c:v>696</c:v>
                </c:pt>
                <c:pt idx="1456">
                  <c:v>697</c:v>
                </c:pt>
                <c:pt idx="1457">
                  <c:v>697</c:v>
                </c:pt>
                <c:pt idx="1458">
                  <c:v>696</c:v>
                </c:pt>
                <c:pt idx="1459">
                  <c:v>696</c:v>
                </c:pt>
                <c:pt idx="1460">
                  <c:v>697</c:v>
                </c:pt>
                <c:pt idx="1461">
                  <c:v>697</c:v>
                </c:pt>
                <c:pt idx="1462">
                  <c:v>697</c:v>
                </c:pt>
                <c:pt idx="1463">
                  <c:v>697</c:v>
                </c:pt>
                <c:pt idx="1464">
                  <c:v>698</c:v>
                </c:pt>
                <c:pt idx="1465">
                  <c:v>697</c:v>
                </c:pt>
                <c:pt idx="1466">
                  <c:v>697</c:v>
                </c:pt>
                <c:pt idx="1467">
                  <c:v>697</c:v>
                </c:pt>
                <c:pt idx="1468">
                  <c:v>697</c:v>
                </c:pt>
                <c:pt idx="1469">
                  <c:v>697</c:v>
                </c:pt>
                <c:pt idx="1470">
                  <c:v>697</c:v>
                </c:pt>
                <c:pt idx="1471">
                  <c:v>697</c:v>
                </c:pt>
                <c:pt idx="1472">
                  <c:v>697</c:v>
                </c:pt>
                <c:pt idx="1473">
                  <c:v>697</c:v>
                </c:pt>
                <c:pt idx="1474">
                  <c:v>696</c:v>
                </c:pt>
                <c:pt idx="1475">
                  <c:v>694</c:v>
                </c:pt>
                <c:pt idx="1476">
                  <c:v>697</c:v>
                </c:pt>
                <c:pt idx="1477">
                  <c:v>697</c:v>
                </c:pt>
                <c:pt idx="1478">
                  <c:v>695</c:v>
                </c:pt>
                <c:pt idx="1479">
                  <c:v>696</c:v>
                </c:pt>
                <c:pt idx="1480">
                  <c:v>697</c:v>
                </c:pt>
                <c:pt idx="1481">
                  <c:v>696</c:v>
                </c:pt>
                <c:pt idx="1482">
                  <c:v>695</c:v>
                </c:pt>
                <c:pt idx="1483">
                  <c:v>697</c:v>
                </c:pt>
                <c:pt idx="1484">
                  <c:v>698</c:v>
                </c:pt>
                <c:pt idx="1485">
                  <c:v>696</c:v>
                </c:pt>
                <c:pt idx="1486">
                  <c:v>696</c:v>
                </c:pt>
                <c:pt idx="1487">
                  <c:v>697</c:v>
                </c:pt>
                <c:pt idx="1488">
                  <c:v>696</c:v>
                </c:pt>
                <c:pt idx="1489">
                  <c:v>696</c:v>
                </c:pt>
                <c:pt idx="1490">
                  <c:v>695</c:v>
                </c:pt>
                <c:pt idx="1491">
                  <c:v>693</c:v>
                </c:pt>
                <c:pt idx="1492">
                  <c:v>696</c:v>
                </c:pt>
                <c:pt idx="1493">
                  <c:v>695</c:v>
                </c:pt>
                <c:pt idx="1494">
                  <c:v>693</c:v>
                </c:pt>
                <c:pt idx="1495">
                  <c:v>696</c:v>
                </c:pt>
                <c:pt idx="1496">
                  <c:v>697</c:v>
                </c:pt>
                <c:pt idx="1497">
                  <c:v>698</c:v>
                </c:pt>
                <c:pt idx="1498">
                  <c:v>695</c:v>
                </c:pt>
                <c:pt idx="1499">
                  <c:v>697</c:v>
                </c:pt>
                <c:pt idx="1500">
                  <c:v>697</c:v>
                </c:pt>
                <c:pt idx="1501">
                  <c:v>696</c:v>
                </c:pt>
                <c:pt idx="1502">
                  <c:v>694</c:v>
                </c:pt>
                <c:pt idx="1503">
                  <c:v>697</c:v>
                </c:pt>
                <c:pt idx="1504">
                  <c:v>697</c:v>
                </c:pt>
                <c:pt idx="1505">
                  <c:v>696</c:v>
                </c:pt>
                <c:pt idx="1506">
                  <c:v>698</c:v>
                </c:pt>
                <c:pt idx="1507">
                  <c:v>696</c:v>
                </c:pt>
                <c:pt idx="1508">
                  <c:v>697</c:v>
                </c:pt>
                <c:pt idx="1509">
                  <c:v>697</c:v>
                </c:pt>
                <c:pt idx="1510">
                  <c:v>696</c:v>
                </c:pt>
                <c:pt idx="1511">
                  <c:v>697</c:v>
                </c:pt>
                <c:pt idx="1512">
                  <c:v>699</c:v>
                </c:pt>
                <c:pt idx="1513">
                  <c:v>697</c:v>
                </c:pt>
                <c:pt idx="1514">
                  <c:v>697</c:v>
                </c:pt>
                <c:pt idx="1515">
                  <c:v>700</c:v>
                </c:pt>
                <c:pt idx="1516">
                  <c:v>701</c:v>
                </c:pt>
                <c:pt idx="1517">
                  <c:v>699</c:v>
                </c:pt>
                <c:pt idx="1518">
                  <c:v>699</c:v>
                </c:pt>
                <c:pt idx="1519">
                  <c:v>701</c:v>
                </c:pt>
                <c:pt idx="1520">
                  <c:v>700</c:v>
                </c:pt>
                <c:pt idx="1521">
                  <c:v>699</c:v>
                </c:pt>
                <c:pt idx="1522">
                  <c:v>699</c:v>
                </c:pt>
                <c:pt idx="1523">
                  <c:v>700</c:v>
                </c:pt>
                <c:pt idx="1524">
                  <c:v>700</c:v>
                </c:pt>
                <c:pt idx="1525">
                  <c:v>700</c:v>
                </c:pt>
                <c:pt idx="1526">
                  <c:v>700</c:v>
                </c:pt>
                <c:pt idx="1527">
                  <c:v>700</c:v>
                </c:pt>
                <c:pt idx="1528">
                  <c:v>700</c:v>
                </c:pt>
                <c:pt idx="1529">
                  <c:v>701</c:v>
                </c:pt>
                <c:pt idx="1530">
                  <c:v>699</c:v>
                </c:pt>
                <c:pt idx="1531">
                  <c:v>700</c:v>
                </c:pt>
                <c:pt idx="1532">
                  <c:v>701</c:v>
                </c:pt>
                <c:pt idx="1533">
                  <c:v>699</c:v>
                </c:pt>
                <c:pt idx="1534">
                  <c:v>699</c:v>
                </c:pt>
                <c:pt idx="1535">
                  <c:v>701</c:v>
                </c:pt>
                <c:pt idx="1536">
                  <c:v>701</c:v>
                </c:pt>
                <c:pt idx="1537">
                  <c:v>699</c:v>
                </c:pt>
                <c:pt idx="1538">
                  <c:v>700</c:v>
                </c:pt>
                <c:pt idx="1539">
                  <c:v>700</c:v>
                </c:pt>
                <c:pt idx="1540">
                  <c:v>701</c:v>
                </c:pt>
                <c:pt idx="1541">
                  <c:v>700</c:v>
                </c:pt>
                <c:pt idx="1542">
                  <c:v>701</c:v>
                </c:pt>
                <c:pt idx="1543">
                  <c:v>700</c:v>
                </c:pt>
                <c:pt idx="1544">
                  <c:v>699</c:v>
                </c:pt>
                <c:pt idx="1545">
                  <c:v>701</c:v>
                </c:pt>
                <c:pt idx="1546">
                  <c:v>701</c:v>
                </c:pt>
                <c:pt idx="1547">
                  <c:v>700</c:v>
                </c:pt>
                <c:pt idx="1548">
                  <c:v>702</c:v>
                </c:pt>
                <c:pt idx="1549">
                  <c:v>700</c:v>
                </c:pt>
                <c:pt idx="1550">
                  <c:v>699</c:v>
                </c:pt>
                <c:pt idx="1551">
                  <c:v>702</c:v>
                </c:pt>
                <c:pt idx="1552">
                  <c:v>701</c:v>
                </c:pt>
                <c:pt idx="1553">
                  <c:v>699</c:v>
                </c:pt>
                <c:pt idx="1554">
                  <c:v>701</c:v>
                </c:pt>
                <c:pt idx="1555">
                  <c:v>700</c:v>
                </c:pt>
                <c:pt idx="1556">
                  <c:v>700</c:v>
                </c:pt>
                <c:pt idx="1557">
                  <c:v>700</c:v>
                </c:pt>
                <c:pt idx="1558">
                  <c:v>699</c:v>
                </c:pt>
                <c:pt idx="1559">
                  <c:v>700</c:v>
                </c:pt>
                <c:pt idx="1560">
                  <c:v>699</c:v>
                </c:pt>
                <c:pt idx="1561">
                  <c:v>699</c:v>
                </c:pt>
                <c:pt idx="1562">
                  <c:v>698</c:v>
                </c:pt>
                <c:pt idx="1563">
                  <c:v>698</c:v>
                </c:pt>
                <c:pt idx="1564">
                  <c:v>698</c:v>
                </c:pt>
                <c:pt idx="1565">
                  <c:v>697</c:v>
                </c:pt>
                <c:pt idx="1566">
                  <c:v>696</c:v>
                </c:pt>
                <c:pt idx="1567">
                  <c:v>698</c:v>
                </c:pt>
                <c:pt idx="1568">
                  <c:v>698</c:v>
                </c:pt>
                <c:pt idx="1569">
                  <c:v>695</c:v>
                </c:pt>
                <c:pt idx="1570">
                  <c:v>696</c:v>
                </c:pt>
                <c:pt idx="1571">
                  <c:v>697</c:v>
                </c:pt>
                <c:pt idx="1572">
                  <c:v>696</c:v>
                </c:pt>
                <c:pt idx="1573">
                  <c:v>695</c:v>
                </c:pt>
                <c:pt idx="1574">
                  <c:v>696</c:v>
                </c:pt>
                <c:pt idx="1575">
                  <c:v>695</c:v>
                </c:pt>
                <c:pt idx="1576">
                  <c:v>695</c:v>
                </c:pt>
                <c:pt idx="1577">
                  <c:v>694</c:v>
                </c:pt>
                <c:pt idx="1578">
                  <c:v>695</c:v>
                </c:pt>
                <c:pt idx="1579">
                  <c:v>696</c:v>
                </c:pt>
                <c:pt idx="1580">
                  <c:v>695</c:v>
                </c:pt>
                <c:pt idx="1581">
                  <c:v>695</c:v>
                </c:pt>
                <c:pt idx="1582">
                  <c:v>693</c:v>
                </c:pt>
                <c:pt idx="1583">
                  <c:v>696</c:v>
                </c:pt>
                <c:pt idx="1584">
                  <c:v>695</c:v>
                </c:pt>
                <c:pt idx="1585">
                  <c:v>694</c:v>
                </c:pt>
                <c:pt idx="1586">
                  <c:v>693</c:v>
                </c:pt>
                <c:pt idx="1587">
                  <c:v>695</c:v>
                </c:pt>
                <c:pt idx="1588">
                  <c:v>695</c:v>
                </c:pt>
                <c:pt idx="1589">
                  <c:v>693</c:v>
                </c:pt>
                <c:pt idx="1590">
                  <c:v>694</c:v>
                </c:pt>
                <c:pt idx="1591">
                  <c:v>695</c:v>
                </c:pt>
                <c:pt idx="1592">
                  <c:v>694</c:v>
                </c:pt>
                <c:pt idx="1593">
                  <c:v>693</c:v>
                </c:pt>
                <c:pt idx="1594">
                  <c:v>696</c:v>
                </c:pt>
                <c:pt idx="1595">
                  <c:v>695</c:v>
                </c:pt>
                <c:pt idx="1596">
                  <c:v>694</c:v>
                </c:pt>
                <c:pt idx="1597">
                  <c:v>694</c:v>
                </c:pt>
                <c:pt idx="1598">
                  <c:v>694</c:v>
                </c:pt>
                <c:pt idx="1599">
                  <c:v>695</c:v>
                </c:pt>
                <c:pt idx="1600">
                  <c:v>695</c:v>
                </c:pt>
                <c:pt idx="1601">
                  <c:v>694</c:v>
                </c:pt>
                <c:pt idx="1602">
                  <c:v>694</c:v>
                </c:pt>
                <c:pt idx="1603">
                  <c:v>695</c:v>
                </c:pt>
                <c:pt idx="1604">
                  <c:v>695</c:v>
                </c:pt>
                <c:pt idx="1605">
                  <c:v>693</c:v>
                </c:pt>
                <c:pt idx="1606">
                  <c:v>694</c:v>
                </c:pt>
                <c:pt idx="1607">
                  <c:v>696</c:v>
                </c:pt>
                <c:pt idx="1608">
                  <c:v>694</c:v>
                </c:pt>
                <c:pt idx="1609">
                  <c:v>693</c:v>
                </c:pt>
                <c:pt idx="1610">
                  <c:v>695</c:v>
                </c:pt>
                <c:pt idx="1611">
                  <c:v>695</c:v>
                </c:pt>
                <c:pt idx="1612">
                  <c:v>693</c:v>
                </c:pt>
                <c:pt idx="1613">
                  <c:v>695</c:v>
                </c:pt>
                <c:pt idx="1614">
                  <c:v>695</c:v>
                </c:pt>
                <c:pt idx="1615">
                  <c:v>696</c:v>
                </c:pt>
                <c:pt idx="1616">
                  <c:v>695</c:v>
                </c:pt>
                <c:pt idx="1617">
                  <c:v>693</c:v>
                </c:pt>
                <c:pt idx="1618">
                  <c:v>694</c:v>
                </c:pt>
                <c:pt idx="1619">
                  <c:v>696</c:v>
                </c:pt>
                <c:pt idx="1620">
                  <c:v>695</c:v>
                </c:pt>
                <c:pt idx="1621">
                  <c:v>694</c:v>
                </c:pt>
                <c:pt idx="1622">
                  <c:v>695</c:v>
                </c:pt>
                <c:pt idx="1623">
                  <c:v>695</c:v>
                </c:pt>
                <c:pt idx="1624">
                  <c:v>695</c:v>
                </c:pt>
                <c:pt idx="1625">
                  <c:v>693</c:v>
                </c:pt>
                <c:pt idx="1626">
                  <c:v>696</c:v>
                </c:pt>
                <c:pt idx="1627">
                  <c:v>695</c:v>
                </c:pt>
                <c:pt idx="1628">
                  <c:v>693</c:v>
                </c:pt>
                <c:pt idx="1629">
                  <c:v>694</c:v>
                </c:pt>
                <c:pt idx="1630">
                  <c:v>696</c:v>
                </c:pt>
                <c:pt idx="1631">
                  <c:v>695</c:v>
                </c:pt>
                <c:pt idx="1632">
                  <c:v>695</c:v>
                </c:pt>
                <c:pt idx="1633">
                  <c:v>695</c:v>
                </c:pt>
                <c:pt idx="1634">
                  <c:v>695</c:v>
                </c:pt>
                <c:pt idx="1635">
                  <c:v>696</c:v>
                </c:pt>
                <c:pt idx="1636">
                  <c:v>695</c:v>
                </c:pt>
                <c:pt idx="1637">
                  <c:v>695</c:v>
                </c:pt>
                <c:pt idx="1638">
                  <c:v>696</c:v>
                </c:pt>
                <c:pt idx="1639">
                  <c:v>696</c:v>
                </c:pt>
                <c:pt idx="1640">
                  <c:v>697</c:v>
                </c:pt>
                <c:pt idx="1641">
                  <c:v>696</c:v>
                </c:pt>
                <c:pt idx="1642">
                  <c:v>697</c:v>
                </c:pt>
                <c:pt idx="1643">
                  <c:v>698</c:v>
                </c:pt>
                <c:pt idx="1644">
                  <c:v>696</c:v>
                </c:pt>
                <c:pt idx="1645">
                  <c:v>697</c:v>
                </c:pt>
                <c:pt idx="1646">
                  <c:v>698</c:v>
                </c:pt>
                <c:pt idx="1647">
                  <c:v>700</c:v>
                </c:pt>
                <c:pt idx="1648">
                  <c:v>698</c:v>
                </c:pt>
                <c:pt idx="1649">
                  <c:v>700</c:v>
                </c:pt>
                <c:pt idx="1650">
                  <c:v>702</c:v>
                </c:pt>
                <c:pt idx="1651">
                  <c:v>701</c:v>
                </c:pt>
                <c:pt idx="1652">
                  <c:v>701</c:v>
                </c:pt>
                <c:pt idx="1653">
                  <c:v>700</c:v>
                </c:pt>
                <c:pt idx="1654">
                  <c:v>701</c:v>
                </c:pt>
                <c:pt idx="1655">
                  <c:v>701</c:v>
                </c:pt>
                <c:pt idx="1656">
                  <c:v>701</c:v>
                </c:pt>
                <c:pt idx="1657">
                  <c:v>700</c:v>
                </c:pt>
                <c:pt idx="1658">
                  <c:v>701</c:v>
                </c:pt>
                <c:pt idx="1659">
                  <c:v>700</c:v>
                </c:pt>
                <c:pt idx="1660">
                  <c:v>700</c:v>
                </c:pt>
                <c:pt idx="1661">
                  <c:v>699</c:v>
                </c:pt>
                <c:pt idx="1662">
                  <c:v>701</c:v>
                </c:pt>
                <c:pt idx="1663">
                  <c:v>701</c:v>
                </c:pt>
                <c:pt idx="1664">
                  <c:v>699</c:v>
                </c:pt>
                <c:pt idx="1665">
                  <c:v>700</c:v>
                </c:pt>
                <c:pt idx="1666">
                  <c:v>700</c:v>
                </c:pt>
                <c:pt idx="1667">
                  <c:v>700</c:v>
                </c:pt>
                <c:pt idx="1668">
                  <c:v>699</c:v>
                </c:pt>
                <c:pt idx="1669">
                  <c:v>699</c:v>
                </c:pt>
                <c:pt idx="1670">
                  <c:v>698</c:v>
                </c:pt>
                <c:pt idx="1671">
                  <c:v>700</c:v>
                </c:pt>
                <c:pt idx="1672">
                  <c:v>700</c:v>
                </c:pt>
                <c:pt idx="1673">
                  <c:v>699</c:v>
                </c:pt>
                <c:pt idx="1674">
                  <c:v>700</c:v>
                </c:pt>
                <c:pt idx="1675">
                  <c:v>701</c:v>
                </c:pt>
                <c:pt idx="1676">
                  <c:v>699</c:v>
                </c:pt>
                <c:pt idx="1677">
                  <c:v>699</c:v>
                </c:pt>
                <c:pt idx="1678">
                  <c:v>701</c:v>
                </c:pt>
                <c:pt idx="1679">
                  <c:v>701</c:v>
                </c:pt>
                <c:pt idx="1680">
                  <c:v>698</c:v>
                </c:pt>
                <c:pt idx="1681">
                  <c:v>698</c:v>
                </c:pt>
                <c:pt idx="1682">
                  <c:v>701</c:v>
                </c:pt>
                <c:pt idx="1683">
                  <c:v>699</c:v>
                </c:pt>
                <c:pt idx="1684">
                  <c:v>700</c:v>
                </c:pt>
                <c:pt idx="1685">
                  <c:v>701</c:v>
                </c:pt>
                <c:pt idx="1686">
                  <c:v>701</c:v>
                </c:pt>
                <c:pt idx="1687">
                  <c:v>700</c:v>
                </c:pt>
                <c:pt idx="1688">
                  <c:v>701</c:v>
                </c:pt>
                <c:pt idx="1689">
                  <c:v>700</c:v>
                </c:pt>
                <c:pt idx="1690">
                  <c:v>701</c:v>
                </c:pt>
                <c:pt idx="1691">
                  <c:v>701</c:v>
                </c:pt>
                <c:pt idx="1692">
                  <c:v>700</c:v>
                </c:pt>
                <c:pt idx="1693">
                  <c:v>700</c:v>
                </c:pt>
                <c:pt idx="1694">
                  <c:v>702</c:v>
                </c:pt>
                <c:pt idx="1695">
                  <c:v>701</c:v>
                </c:pt>
                <c:pt idx="1696">
                  <c:v>699</c:v>
                </c:pt>
                <c:pt idx="1697">
                  <c:v>700</c:v>
                </c:pt>
                <c:pt idx="1698">
                  <c:v>701</c:v>
                </c:pt>
                <c:pt idx="1699">
                  <c:v>700</c:v>
                </c:pt>
                <c:pt idx="1700">
                  <c:v>699</c:v>
                </c:pt>
                <c:pt idx="1701">
                  <c:v>701</c:v>
                </c:pt>
                <c:pt idx="1702">
                  <c:v>700</c:v>
                </c:pt>
                <c:pt idx="1703">
                  <c:v>700</c:v>
                </c:pt>
                <c:pt idx="1704">
                  <c:v>700</c:v>
                </c:pt>
                <c:pt idx="1705">
                  <c:v>699</c:v>
                </c:pt>
                <c:pt idx="1706">
                  <c:v>700</c:v>
                </c:pt>
                <c:pt idx="1707">
                  <c:v>700</c:v>
                </c:pt>
                <c:pt idx="1708">
                  <c:v>699</c:v>
                </c:pt>
                <c:pt idx="1709">
                  <c:v>700</c:v>
                </c:pt>
                <c:pt idx="1710">
                  <c:v>701</c:v>
                </c:pt>
                <c:pt idx="1711">
                  <c:v>701</c:v>
                </c:pt>
                <c:pt idx="1712">
                  <c:v>698</c:v>
                </c:pt>
                <c:pt idx="1713">
                  <c:v>700</c:v>
                </c:pt>
                <c:pt idx="1714">
                  <c:v>702</c:v>
                </c:pt>
                <c:pt idx="1715">
                  <c:v>700</c:v>
                </c:pt>
                <c:pt idx="1716">
                  <c:v>699</c:v>
                </c:pt>
                <c:pt idx="1717">
                  <c:v>700</c:v>
                </c:pt>
                <c:pt idx="1718">
                  <c:v>700</c:v>
                </c:pt>
                <c:pt idx="1719">
                  <c:v>699</c:v>
                </c:pt>
                <c:pt idx="1720">
                  <c:v>700</c:v>
                </c:pt>
                <c:pt idx="1721">
                  <c:v>700</c:v>
                </c:pt>
                <c:pt idx="1722">
                  <c:v>701</c:v>
                </c:pt>
                <c:pt idx="1723">
                  <c:v>701</c:v>
                </c:pt>
                <c:pt idx="1724">
                  <c:v>700</c:v>
                </c:pt>
                <c:pt idx="1725">
                  <c:v>700</c:v>
                </c:pt>
                <c:pt idx="1726">
                  <c:v>700</c:v>
                </c:pt>
                <c:pt idx="1727">
                  <c:v>701</c:v>
                </c:pt>
                <c:pt idx="1728">
                  <c:v>698</c:v>
                </c:pt>
                <c:pt idx="1729">
                  <c:v>700</c:v>
                </c:pt>
                <c:pt idx="1730">
                  <c:v>701</c:v>
                </c:pt>
                <c:pt idx="1731">
                  <c:v>700</c:v>
                </c:pt>
                <c:pt idx="1732">
                  <c:v>699</c:v>
                </c:pt>
                <c:pt idx="1733">
                  <c:v>700</c:v>
                </c:pt>
                <c:pt idx="1734">
                  <c:v>700</c:v>
                </c:pt>
                <c:pt idx="1735">
                  <c:v>699</c:v>
                </c:pt>
                <c:pt idx="1736">
                  <c:v>700</c:v>
                </c:pt>
                <c:pt idx="1737">
                  <c:v>699</c:v>
                </c:pt>
                <c:pt idx="1738">
                  <c:v>700</c:v>
                </c:pt>
                <c:pt idx="1739">
                  <c:v>700</c:v>
                </c:pt>
                <c:pt idx="1740">
                  <c:v>699</c:v>
                </c:pt>
                <c:pt idx="1741">
                  <c:v>699</c:v>
                </c:pt>
                <c:pt idx="1742">
                  <c:v>700</c:v>
                </c:pt>
                <c:pt idx="1743">
                  <c:v>699</c:v>
                </c:pt>
                <c:pt idx="1744">
                  <c:v>698</c:v>
                </c:pt>
                <c:pt idx="1745">
                  <c:v>699</c:v>
                </c:pt>
                <c:pt idx="1746">
                  <c:v>701</c:v>
                </c:pt>
                <c:pt idx="1747">
                  <c:v>699</c:v>
                </c:pt>
                <c:pt idx="1748">
                  <c:v>698</c:v>
                </c:pt>
                <c:pt idx="1749">
                  <c:v>700</c:v>
                </c:pt>
                <c:pt idx="1750">
                  <c:v>700</c:v>
                </c:pt>
                <c:pt idx="1751">
                  <c:v>698</c:v>
                </c:pt>
                <c:pt idx="1752">
                  <c:v>699</c:v>
                </c:pt>
                <c:pt idx="1753">
                  <c:v>700</c:v>
                </c:pt>
                <c:pt idx="1754">
                  <c:v>699</c:v>
                </c:pt>
                <c:pt idx="1755">
                  <c:v>700</c:v>
                </c:pt>
                <c:pt idx="1756">
                  <c:v>700</c:v>
                </c:pt>
                <c:pt idx="1757">
                  <c:v>700</c:v>
                </c:pt>
                <c:pt idx="1758">
                  <c:v>700</c:v>
                </c:pt>
                <c:pt idx="1759">
                  <c:v>700</c:v>
                </c:pt>
                <c:pt idx="1760">
                  <c:v>698</c:v>
                </c:pt>
                <c:pt idx="1761">
                  <c:v>699</c:v>
                </c:pt>
                <c:pt idx="1762">
                  <c:v>701</c:v>
                </c:pt>
                <c:pt idx="1763">
                  <c:v>699</c:v>
                </c:pt>
                <c:pt idx="1764">
                  <c:v>699</c:v>
                </c:pt>
                <c:pt idx="1765">
                  <c:v>699</c:v>
                </c:pt>
                <c:pt idx="1766">
                  <c:v>701</c:v>
                </c:pt>
                <c:pt idx="1767">
                  <c:v>700</c:v>
                </c:pt>
                <c:pt idx="1768">
                  <c:v>700</c:v>
                </c:pt>
                <c:pt idx="1769">
                  <c:v>701</c:v>
                </c:pt>
                <c:pt idx="1770">
                  <c:v>700</c:v>
                </c:pt>
                <c:pt idx="1771">
                  <c:v>700</c:v>
                </c:pt>
                <c:pt idx="1772">
                  <c:v>701</c:v>
                </c:pt>
                <c:pt idx="1773">
                  <c:v>701</c:v>
                </c:pt>
                <c:pt idx="1774">
                  <c:v>700</c:v>
                </c:pt>
                <c:pt idx="1775">
                  <c:v>700</c:v>
                </c:pt>
                <c:pt idx="1776">
                  <c:v>700</c:v>
                </c:pt>
                <c:pt idx="1777">
                  <c:v>700</c:v>
                </c:pt>
                <c:pt idx="1778">
                  <c:v>702</c:v>
                </c:pt>
                <c:pt idx="1779">
                  <c:v>700</c:v>
                </c:pt>
                <c:pt idx="1780">
                  <c:v>699</c:v>
                </c:pt>
                <c:pt idx="1781">
                  <c:v>701</c:v>
                </c:pt>
                <c:pt idx="1782">
                  <c:v>701</c:v>
                </c:pt>
                <c:pt idx="1783">
                  <c:v>699</c:v>
                </c:pt>
                <c:pt idx="1784">
                  <c:v>700</c:v>
                </c:pt>
                <c:pt idx="1785">
                  <c:v>701</c:v>
                </c:pt>
                <c:pt idx="1786">
                  <c:v>700</c:v>
                </c:pt>
                <c:pt idx="1787">
                  <c:v>700</c:v>
                </c:pt>
                <c:pt idx="1788">
                  <c:v>700</c:v>
                </c:pt>
                <c:pt idx="1789">
                  <c:v>702</c:v>
                </c:pt>
                <c:pt idx="1790">
                  <c:v>701</c:v>
                </c:pt>
                <c:pt idx="1791">
                  <c:v>701</c:v>
                </c:pt>
                <c:pt idx="1792">
                  <c:v>700</c:v>
                </c:pt>
                <c:pt idx="1793">
                  <c:v>700</c:v>
                </c:pt>
                <c:pt idx="1794">
                  <c:v>702</c:v>
                </c:pt>
                <c:pt idx="1795">
                  <c:v>700</c:v>
                </c:pt>
                <c:pt idx="1796">
                  <c:v>699</c:v>
                </c:pt>
                <c:pt idx="1797">
                  <c:v>701</c:v>
                </c:pt>
                <c:pt idx="1798">
                  <c:v>702</c:v>
                </c:pt>
                <c:pt idx="1799">
                  <c:v>700</c:v>
                </c:pt>
                <c:pt idx="1800">
                  <c:v>700</c:v>
                </c:pt>
                <c:pt idx="1801">
                  <c:v>702</c:v>
                </c:pt>
                <c:pt idx="1802">
                  <c:v>700</c:v>
                </c:pt>
                <c:pt idx="1803">
                  <c:v>700</c:v>
                </c:pt>
                <c:pt idx="1804">
                  <c:v>700</c:v>
                </c:pt>
                <c:pt idx="1805">
                  <c:v>701</c:v>
                </c:pt>
                <c:pt idx="1806">
                  <c:v>701</c:v>
                </c:pt>
                <c:pt idx="1807">
                  <c:v>700</c:v>
                </c:pt>
                <c:pt idx="1808">
                  <c:v>701</c:v>
                </c:pt>
                <c:pt idx="1809">
                  <c:v>700</c:v>
                </c:pt>
                <c:pt idx="1810">
                  <c:v>702</c:v>
                </c:pt>
                <c:pt idx="1811">
                  <c:v>700</c:v>
                </c:pt>
                <c:pt idx="1812">
                  <c:v>699</c:v>
                </c:pt>
                <c:pt idx="1813">
                  <c:v>701</c:v>
                </c:pt>
                <c:pt idx="1814">
                  <c:v>700</c:v>
                </c:pt>
                <c:pt idx="1815">
                  <c:v>699</c:v>
                </c:pt>
                <c:pt idx="1816">
                  <c:v>699</c:v>
                </c:pt>
                <c:pt idx="1817">
                  <c:v>700</c:v>
                </c:pt>
                <c:pt idx="1818">
                  <c:v>699</c:v>
                </c:pt>
                <c:pt idx="1819">
                  <c:v>698</c:v>
                </c:pt>
                <c:pt idx="1820">
                  <c:v>698</c:v>
                </c:pt>
                <c:pt idx="1821">
                  <c:v>699</c:v>
                </c:pt>
                <c:pt idx="1822">
                  <c:v>698</c:v>
                </c:pt>
                <c:pt idx="1823">
                  <c:v>697</c:v>
                </c:pt>
                <c:pt idx="1824">
                  <c:v>697</c:v>
                </c:pt>
                <c:pt idx="1825">
                  <c:v>697</c:v>
                </c:pt>
                <c:pt idx="1826">
                  <c:v>697</c:v>
                </c:pt>
                <c:pt idx="1827">
                  <c:v>696</c:v>
                </c:pt>
                <c:pt idx="1828">
                  <c:v>695</c:v>
                </c:pt>
                <c:pt idx="1829">
                  <c:v>696</c:v>
                </c:pt>
                <c:pt idx="1830">
                  <c:v>696</c:v>
                </c:pt>
                <c:pt idx="1831">
                  <c:v>695</c:v>
                </c:pt>
                <c:pt idx="1832">
                  <c:v>696</c:v>
                </c:pt>
                <c:pt idx="1833">
                  <c:v>697</c:v>
                </c:pt>
                <c:pt idx="1834">
                  <c:v>696</c:v>
                </c:pt>
                <c:pt idx="1835">
                  <c:v>695</c:v>
                </c:pt>
                <c:pt idx="1836">
                  <c:v>696</c:v>
                </c:pt>
                <c:pt idx="1837">
                  <c:v>697</c:v>
                </c:pt>
                <c:pt idx="1838">
                  <c:v>695</c:v>
                </c:pt>
                <c:pt idx="1839">
                  <c:v>696</c:v>
                </c:pt>
                <c:pt idx="1840">
                  <c:v>696</c:v>
                </c:pt>
                <c:pt idx="1841">
                  <c:v>696</c:v>
                </c:pt>
                <c:pt idx="1842">
                  <c:v>697</c:v>
                </c:pt>
                <c:pt idx="1843">
                  <c:v>695</c:v>
                </c:pt>
                <c:pt idx="1844">
                  <c:v>694</c:v>
                </c:pt>
                <c:pt idx="1845">
                  <c:v>697</c:v>
                </c:pt>
                <c:pt idx="1846">
                  <c:v>696</c:v>
                </c:pt>
                <c:pt idx="1847">
                  <c:v>694</c:v>
                </c:pt>
                <c:pt idx="1848">
                  <c:v>696</c:v>
                </c:pt>
                <c:pt idx="1849">
                  <c:v>696</c:v>
                </c:pt>
                <c:pt idx="1850">
                  <c:v>695</c:v>
                </c:pt>
                <c:pt idx="1851">
                  <c:v>695</c:v>
                </c:pt>
                <c:pt idx="1852">
                  <c:v>696</c:v>
                </c:pt>
                <c:pt idx="1853">
                  <c:v>697</c:v>
                </c:pt>
                <c:pt idx="1854">
                  <c:v>696</c:v>
                </c:pt>
                <c:pt idx="1855">
                  <c:v>695</c:v>
                </c:pt>
                <c:pt idx="1856">
                  <c:v>696</c:v>
                </c:pt>
                <c:pt idx="1857">
                  <c:v>696</c:v>
                </c:pt>
                <c:pt idx="1858">
                  <c:v>696</c:v>
                </c:pt>
                <c:pt idx="1859">
                  <c:v>695</c:v>
                </c:pt>
                <c:pt idx="1860">
                  <c:v>695</c:v>
                </c:pt>
                <c:pt idx="1861">
                  <c:v>697</c:v>
                </c:pt>
                <c:pt idx="1862">
                  <c:v>696</c:v>
                </c:pt>
                <c:pt idx="1863">
                  <c:v>694</c:v>
                </c:pt>
                <c:pt idx="1864">
                  <c:v>696</c:v>
                </c:pt>
                <c:pt idx="1865">
                  <c:v>697</c:v>
                </c:pt>
                <c:pt idx="1866">
                  <c:v>696</c:v>
                </c:pt>
                <c:pt idx="1867">
                  <c:v>695</c:v>
                </c:pt>
                <c:pt idx="1868">
                  <c:v>697</c:v>
                </c:pt>
                <c:pt idx="1869">
                  <c:v>697</c:v>
                </c:pt>
                <c:pt idx="1870">
                  <c:v>696</c:v>
                </c:pt>
                <c:pt idx="1871">
                  <c:v>695</c:v>
                </c:pt>
                <c:pt idx="1872">
                  <c:v>696</c:v>
                </c:pt>
                <c:pt idx="1873">
                  <c:v>697</c:v>
                </c:pt>
                <c:pt idx="1874">
                  <c:v>696</c:v>
                </c:pt>
                <c:pt idx="1875">
                  <c:v>696</c:v>
                </c:pt>
                <c:pt idx="1876">
                  <c:v>695</c:v>
                </c:pt>
                <c:pt idx="1877">
                  <c:v>697</c:v>
                </c:pt>
                <c:pt idx="1878">
                  <c:v>696</c:v>
                </c:pt>
                <c:pt idx="1879">
                  <c:v>694</c:v>
                </c:pt>
                <c:pt idx="1880">
                  <c:v>696</c:v>
                </c:pt>
                <c:pt idx="1881">
                  <c:v>696</c:v>
                </c:pt>
                <c:pt idx="1882">
                  <c:v>695</c:v>
                </c:pt>
                <c:pt idx="1883">
                  <c:v>695</c:v>
                </c:pt>
                <c:pt idx="1884">
                  <c:v>698</c:v>
                </c:pt>
                <c:pt idx="1885">
                  <c:v>697</c:v>
                </c:pt>
                <c:pt idx="1886">
                  <c:v>696</c:v>
                </c:pt>
                <c:pt idx="1887">
                  <c:v>697</c:v>
                </c:pt>
                <c:pt idx="1888">
                  <c:v>698</c:v>
                </c:pt>
                <c:pt idx="1889">
                  <c:v>697</c:v>
                </c:pt>
                <c:pt idx="1890">
                  <c:v>697</c:v>
                </c:pt>
                <c:pt idx="1891">
                  <c:v>696</c:v>
                </c:pt>
                <c:pt idx="1892">
                  <c:v>698</c:v>
                </c:pt>
                <c:pt idx="1893">
                  <c:v>699</c:v>
                </c:pt>
                <c:pt idx="1894">
                  <c:v>699</c:v>
                </c:pt>
                <c:pt idx="1895">
                  <c:v>698</c:v>
                </c:pt>
                <c:pt idx="1896">
                  <c:v>700</c:v>
                </c:pt>
                <c:pt idx="1897">
                  <c:v>701</c:v>
                </c:pt>
                <c:pt idx="1898">
                  <c:v>700</c:v>
                </c:pt>
                <c:pt idx="1899">
                  <c:v>700</c:v>
                </c:pt>
                <c:pt idx="1900">
                  <c:v>701</c:v>
                </c:pt>
                <c:pt idx="1901">
                  <c:v>702</c:v>
                </c:pt>
                <c:pt idx="1902">
                  <c:v>699</c:v>
                </c:pt>
                <c:pt idx="1903">
                  <c:v>700</c:v>
                </c:pt>
                <c:pt idx="1904">
                  <c:v>703</c:v>
                </c:pt>
                <c:pt idx="1905">
                  <c:v>701</c:v>
                </c:pt>
                <c:pt idx="1906">
                  <c:v>701</c:v>
                </c:pt>
                <c:pt idx="1907">
                  <c:v>701</c:v>
                </c:pt>
                <c:pt idx="1908">
                  <c:v>701</c:v>
                </c:pt>
                <c:pt idx="1909">
                  <c:v>701</c:v>
                </c:pt>
                <c:pt idx="1910">
                  <c:v>701</c:v>
                </c:pt>
                <c:pt idx="1911">
                  <c:v>699</c:v>
                </c:pt>
                <c:pt idx="1912">
                  <c:v>701</c:v>
                </c:pt>
                <c:pt idx="1913">
                  <c:v>702</c:v>
                </c:pt>
                <c:pt idx="1914">
                  <c:v>700</c:v>
                </c:pt>
                <c:pt idx="1915">
                  <c:v>701</c:v>
                </c:pt>
                <c:pt idx="1916">
                  <c:v>703</c:v>
                </c:pt>
                <c:pt idx="1917">
                  <c:v>702</c:v>
                </c:pt>
                <c:pt idx="1918">
                  <c:v>701</c:v>
                </c:pt>
                <c:pt idx="1919">
                  <c:v>701</c:v>
                </c:pt>
                <c:pt idx="1920">
                  <c:v>702</c:v>
                </c:pt>
                <c:pt idx="1921">
                  <c:v>701</c:v>
                </c:pt>
                <c:pt idx="1922">
                  <c:v>700</c:v>
                </c:pt>
                <c:pt idx="1923">
                  <c:v>702</c:v>
                </c:pt>
                <c:pt idx="1924">
                  <c:v>701</c:v>
                </c:pt>
                <c:pt idx="1925">
                  <c:v>701</c:v>
                </c:pt>
                <c:pt idx="1926">
                  <c:v>701</c:v>
                </c:pt>
                <c:pt idx="1927">
                  <c:v>700</c:v>
                </c:pt>
                <c:pt idx="1928">
                  <c:v>702</c:v>
                </c:pt>
                <c:pt idx="1929">
                  <c:v>702</c:v>
                </c:pt>
                <c:pt idx="1930">
                  <c:v>700</c:v>
                </c:pt>
                <c:pt idx="1931">
                  <c:v>700</c:v>
                </c:pt>
                <c:pt idx="1932">
                  <c:v>702</c:v>
                </c:pt>
                <c:pt idx="1933">
                  <c:v>701</c:v>
                </c:pt>
                <c:pt idx="1934">
                  <c:v>700</c:v>
                </c:pt>
                <c:pt idx="1935">
                  <c:v>700</c:v>
                </c:pt>
                <c:pt idx="1936">
                  <c:v>702</c:v>
                </c:pt>
                <c:pt idx="1937">
                  <c:v>701</c:v>
                </c:pt>
                <c:pt idx="1938">
                  <c:v>700</c:v>
                </c:pt>
                <c:pt idx="1939">
                  <c:v>699</c:v>
                </c:pt>
                <c:pt idx="1940">
                  <c:v>701</c:v>
                </c:pt>
                <c:pt idx="1941">
                  <c:v>701</c:v>
                </c:pt>
                <c:pt idx="1942">
                  <c:v>701</c:v>
                </c:pt>
                <c:pt idx="1943">
                  <c:v>699</c:v>
                </c:pt>
                <c:pt idx="1944">
                  <c:v>701</c:v>
                </c:pt>
                <c:pt idx="1945">
                  <c:v>701</c:v>
                </c:pt>
                <c:pt idx="1946">
                  <c:v>700</c:v>
                </c:pt>
                <c:pt idx="1947">
                  <c:v>700</c:v>
                </c:pt>
                <c:pt idx="1948">
                  <c:v>702</c:v>
                </c:pt>
                <c:pt idx="1949">
                  <c:v>701</c:v>
                </c:pt>
                <c:pt idx="1950">
                  <c:v>699</c:v>
                </c:pt>
                <c:pt idx="1951">
                  <c:v>701</c:v>
                </c:pt>
                <c:pt idx="1952">
                  <c:v>701</c:v>
                </c:pt>
                <c:pt idx="1953">
                  <c:v>701</c:v>
                </c:pt>
                <c:pt idx="1954">
                  <c:v>700</c:v>
                </c:pt>
                <c:pt idx="1955">
                  <c:v>700</c:v>
                </c:pt>
                <c:pt idx="1956">
                  <c:v>701</c:v>
                </c:pt>
                <c:pt idx="1957">
                  <c:v>701</c:v>
                </c:pt>
                <c:pt idx="1958">
                  <c:v>701</c:v>
                </c:pt>
                <c:pt idx="1959">
                  <c:v>700</c:v>
                </c:pt>
                <c:pt idx="1960">
                  <c:v>701</c:v>
                </c:pt>
                <c:pt idx="1961">
                  <c:v>701</c:v>
                </c:pt>
                <c:pt idx="1962">
                  <c:v>700</c:v>
                </c:pt>
                <c:pt idx="1963">
                  <c:v>700</c:v>
                </c:pt>
                <c:pt idx="1964">
                  <c:v>701</c:v>
                </c:pt>
                <c:pt idx="1965">
                  <c:v>701</c:v>
                </c:pt>
                <c:pt idx="1966">
                  <c:v>698</c:v>
                </c:pt>
                <c:pt idx="1967">
                  <c:v>700</c:v>
                </c:pt>
                <c:pt idx="1968">
                  <c:v>702</c:v>
                </c:pt>
                <c:pt idx="1969">
                  <c:v>700</c:v>
                </c:pt>
                <c:pt idx="1970">
                  <c:v>699</c:v>
                </c:pt>
                <c:pt idx="1971">
                  <c:v>701</c:v>
                </c:pt>
                <c:pt idx="1972">
                  <c:v>700</c:v>
                </c:pt>
                <c:pt idx="1973">
                  <c:v>700</c:v>
                </c:pt>
                <c:pt idx="1974">
                  <c:v>700</c:v>
                </c:pt>
                <c:pt idx="1975">
                  <c:v>699</c:v>
                </c:pt>
                <c:pt idx="1976">
                  <c:v>701</c:v>
                </c:pt>
                <c:pt idx="1977">
                  <c:v>701</c:v>
                </c:pt>
                <c:pt idx="1978">
                  <c:v>699</c:v>
                </c:pt>
                <c:pt idx="1979">
                  <c:v>701</c:v>
                </c:pt>
                <c:pt idx="1980">
                  <c:v>701</c:v>
                </c:pt>
                <c:pt idx="1981">
                  <c:v>700</c:v>
                </c:pt>
                <c:pt idx="1982">
                  <c:v>699</c:v>
                </c:pt>
                <c:pt idx="1983">
                  <c:v>700</c:v>
                </c:pt>
                <c:pt idx="1984">
                  <c:v>701</c:v>
                </c:pt>
                <c:pt idx="1985">
                  <c:v>700</c:v>
                </c:pt>
                <c:pt idx="1986">
                  <c:v>698</c:v>
                </c:pt>
                <c:pt idx="1987">
                  <c:v>700</c:v>
                </c:pt>
                <c:pt idx="1988">
                  <c:v>700</c:v>
                </c:pt>
                <c:pt idx="1989">
                  <c:v>699</c:v>
                </c:pt>
                <c:pt idx="1990">
                  <c:v>700</c:v>
                </c:pt>
                <c:pt idx="1991">
                  <c:v>699</c:v>
                </c:pt>
                <c:pt idx="1992">
                  <c:v>700</c:v>
                </c:pt>
                <c:pt idx="1993">
                  <c:v>700</c:v>
                </c:pt>
                <c:pt idx="1994">
                  <c:v>698</c:v>
                </c:pt>
                <c:pt idx="1995">
                  <c:v>700</c:v>
                </c:pt>
                <c:pt idx="1996">
                  <c:v>701</c:v>
                </c:pt>
                <c:pt idx="1997">
                  <c:v>700</c:v>
                </c:pt>
                <c:pt idx="1998">
                  <c:v>699</c:v>
                </c:pt>
                <c:pt idx="1999">
                  <c:v>701</c:v>
                </c:pt>
                <c:pt idx="2000">
                  <c:v>701</c:v>
                </c:pt>
                <c:pt idx="2001">
                  <c:v>699</c:v>
                </c:pt>
                <c:pt idx="2002">
                  <c:v>699</c:v>
                </c:pt>
                <c:pt idx="2003">
                  <c:v>700</c:v>
                </c:pt>
                <c:pt idx="2004">
                  <c:v>700</c:v>
                </c:pt>
                <c:pt idx="2005">
                  <c:v>699</c:v>
                </c:pt>
                <c:pt idx="2006">
                  <c:v>699</c:v>
                </c:pt>
                <c:pt idx="2007">
                  <c:v>700</c:v>
                </c:pt>
                <c:pt idx="2008">
                  <c:v>699</c:v>
                </c:pt>
                <c:pt idx="2009">
                  <c:v>700</c:v>
                </c:pt>
                <c:pt idx="2010">
                  <c:v>699</c:v>
                </c:pt>
                <c:pt idx="2011">
                  <c:v>700</c:v>
                </c:pt>
                <c:pt idx="2012">
                  <c:v>700</c:v>
                </c:pt>
                <c:pt idx="2013">
                  <c:v>699</c:v>
                </c:pt>
                <c:pt idx="2014">
                  <c:v>698</c:v>
                </c:pt>
                <c:pt idx="2015">
                  <c:v>700</c:v>
                </c:pt>
                <c:pt idx="2016">
                  <c:v>701</c:v>
                </c:pt>
                <c:pt idx="2017">
                  <c:v>699</c:v>
                </c:pt>
                <c:pt idx="2018">
                  <c:v>699</c:v>
                </c:pt>
                <c:pt idx="2019">
                  <c:v>699</c:v>
                </c:pt>
                <c:pt idx="2020">
                  <c:v>700</c:v>
                </c:pt>
                <c:pt idx="2021">
                  <c:v>700</c:v>
                </c:pt>
                <c:pt idx="2022">
                  <c:v>700</c:v>
                </c:pt>
                <c:pt idx="2023">
                  <c:v>699</c:v>
                </c:pt>
                <c:pt idx="2024">
                  <c:v>700</c:v>
                </c:pt>
                <c:pt idx="2025">
                  <c:v>700</c:v>
                </c:pt>
                <c:pt idx="2026">
                  <c:v>698</c:v>
                </c:pt>
                <c:pt idx="2027">
                  <c:v>700</c:v>
                </c:pt>
                <c:pt idx="2028">
                  <c:v>699</c:v>
                </c:pt>
                <c:pt idx="2029">
                  <c:v>699</c:v>
                </c:pt>
                <c:pt idx="2030">
                  <c:v>698</c:v>
                </c:pt>
                <c:pt idx="2031">
                  <c:v>700</c:v>
                </c:pt>
                <c:pt idx="2032">
                  <c:v>701</c:v>
                </c:pt>
                <c:pt idx="2033">
                  <c:v>698</c:v>
                </c:pt>
                <c:pt idx="2034">
                  <c:v>699</c:v>
                </c:pt>
                <c:pt idx="2035">
                  <c:v>700</c:v>
                </c:pt>
                <c:pt idx="2036">
                  <c:v>699</c:v>
                </c:pt>
                <c:pt idx="2037">
                  <c:v>699</c:v>
                </c:pt>
                <c:pt idx="2038">
                  <c:v>699</c:v>
                </c:pt>
                <c:pt idx="2039">
                  <c:v>698</c:v>
                </c:pt>
                <c:pt idx="2040">
                  <c:v>700</c:v>
                </c:pt>
                <c:pt idx="2041">
                  <c:v>699</c:v>
                </c:pt>
                <c:pt idx="2042">
                  <c:v>699</c:v>
                </c:pt>
                <c:pt idx="2043">
                  <c:v>700</c:v>
                </c:pt>
                <c:pt idx="2044">
                  <c:v>700</c:v>
                </c:pt>
                <c:pt idx="2045">
                  <c:v>699</c:v>
                </c:pt>
                <c:pt idx="2046">
                  <c:v>698</c:v>
                </c:pt>
                <c:pt idx="2047">
                  <c:v>700</c:v>
                </c:pt>
                <c:pt idx="2048">
                  <c:v>700</c:v>
                </c:pt>
                <c:pt idx="2049">
                  <c:v>698</c:v>
                </c:pt>
                <c:pt idx="2050">
                  <c:v>697</c:v>
                </c:pt>
                <c:pt idx="2051">
                  <c:v>700</c:v>
                </c:pt>
                <c:pt idx="2052">
                  <c:v>700</c:v>
                </c:pt>
                <c:pt idx="2053">
                  <c:v>699</c:v>
                </c:pt>
                <c:pt idx="2054">
                  <c:v>699</c:v>
                </c:pt>
                <c:pt idx="2055">
                  <c:v>700</c:v>
                </c:pt>
                <c:pt idx="2056">
                  <c:v>699</c:v>
                </c:pt>
                <c:pt idx="2057">
                  <c:v>700</c:v>
                </c:pt>
                <c:pt idx="2058">
                  <c:v>698</c:v>
                </c:pt>
                <c:pt idx="2059">
                  <c:v>699</c:v>
                </c:pt>
                <c:pt idx="2060">
                  <c:v>700</c:v>
                </c:pt>
                <c:pt idx="2061">
                  <c:v>698</c:v>
                </c:pt>
                <c:pt idx="2062">
                  <c:v>699</c:v>
                </c:pt>
                <c:pt idx="2063">
                  <c:v>700</c:v>
                </c:pt>
                <c:pt idx="2064">
                  <c:v>700</c:v>
                </c:pt>
                <c:pt idx="2065">
                  <c:v>698</c:v>
                </c:pt>
                <c:pt idx="2066">
                  <c:v>698</c:v>
                </c:pt>
                <c:pt idx="2067">
                  <c:v>700</c:v>
                </c:pt>
                <c:pt idx="2068">
                  <c:v>699</c:v>
                </c:pt>
                <c:pt idx="2069">
                  <c:v>698</c:v>
                </c:pt>
                <c:pt idx="2070">
                  <c:v>698</c:v>
                </c:pt>
                <c:pt idx="2071">
                  <c:v>700</c:v>
                </c:pt>
                <c:pt idx="2072">
                  <c:v>699</c:v>
                </c:pt>
                <c:pt idx="2073">
                  <c:v>699</c:v>
                </c:pt>
                <c:pt idx="2074">
                  <c:v>699</c:v>
                </c:pt>
                <c:pt idx="2075">
                  <c:v>699</c:v>
                </c:pt>
                <c:pt idx="2076">
                  <c:v>700</c:v>
                </c:pt>
                <c:pt idx="2077">
                  <c:v>699</c:v>
                </c:pt>
                <c:pt idx="2078">
                  <c:v>699</c:v>
                </c:pt>
                <c:pt idx="2079">
                  <c:v>700</c:v>
                </c:pt>
                <c:pt idx="2080">
                  <c:v>700</c:v>
                </c:pt>
                <c:pt idx="2081">
                  <c:v>698</c:v>
                </c:pt>
                <c:pt idx="2082">
                  <c:v>699</c:v>
                </c:pt>
                <c:pt idx="2083">
                  <c:v>701</c:v>
                </c:pt>
                <c:pt idx="2084">
                  <c:v>699</c:v>
                </c:pt>
                <c:pt idx="2085">
                  <c:v>699</c:v>
                </c:pt>
                <c:pt idx="2086">
                  <c:v>700</c:v>
                </c:pt>
                <c:pt idx="2087">
                  <c:v>700</c:v>
                </c:pt>
                <c:pt idx="2088">
                  <c:v>699</c:v>
                </c:pt>
                <c:pt idx="2089">
                  <c:v>699</c:v>
                </c:pt>
                <c:pt idx="2090">
                  <c:v>699</c:v>
                </c:pt>
                <c:pt idx="2091">
                  <c:v>700</c:v>
                </c:pt>
                <c:pt idx="2092">
                  <c:v>700</c:v>
                </c:pt>
                <c:pt idx="2093">
                  <c:v>698</c:v>
                </c:pt>
                <c:pt idx="2094">
                  <c:v>699</c:v>
                </c:pt>
                <c:pt idx="2095">
                  <c:v>700</c:v>
                </c:pt>
                <c:pt idx="2096">
                  <c:v>700</c:v>
                </c:pt>
                <c:pt idx="2097">
                  <c:v>699</c:v>
                </c:pt>
                <c:pt idx="2098">
                  <c:v>699</c:v>
                </c:pt>
                <c:pt idx="2099">
                  <c:v>701</c:v>
                </c:pt>
                <c:pt idx="2100">
                  <c:v>699</c:v>
                </c:pt>
                <c:pt idx="2101">
                  <c:v>698</c:v>
                </c:pt>
                <c:pt idx="2102">
                  <c:v>700</c:v>
                </c:pt>
                <c:pt idx="2103">
                  <c:v>698</c:v>
                </c:pt>
                <c:pt idx="2104">
                  <c:v>699</c:v>
                </c:pt>
                <c:pt idx="2105">
                  <c:v>699</c:v>
                </c:pt>
                <c:pt idx="2106">
                  <c:v>699</c:v>
                </c:pt>
                <c:pt idx="2107">
                  <c:v>700</c:v>
                </c:pt>
                <c:pt idx="2108">
                  <c:v>699</c:v>
                </c:pt>
                <c:pt idx="2109">
                  <c:v>697</c:v>
                </c:pt>
                <c:pt idx="2110">
                  <c:v>698</c:v>
                </c:pt>
                <c:pt idx="2111">
                  <c:v>699</c:v>
                </c:pt>
                <c:pt idx="2112">
                  <c:v>697</c:v>
                </c:pt>
                <c:pt idx="2113">
                  <c:v>697</c:v>
                </c:pt>
                <c:pt idx="2114">
                  <c:v>697</c:v>
                </c:pt>
                <c:pt idx="2115">
                  <c:v>699</c:v>
                </c:pt>
                <c:pt idx="2116">
                  <c:v>697</c:v>
                </c:pt>
                <c:pt idx="2117">
                  <c:v>696</c:v>
                </c:pt>
                <c:pt idx="2118">
                  <c:v>697</c:v>
                </c:pt>
                <c:pt idx="2119">
                  <c:v>697</c:v>
                </c:pt>
                <c:pt idx="2120">
                  <c:v>696</c:v>
                </c:pt>
                <c:pt idx="2121">
                  <c:v>695</c:v>
                </c:pt>
                <c:pt idx="2122">
                  <c:v>696</c:v>
                </c:pt>
                <c:pt idx="2123">
                  <c:v>696</c:v>
                </c:pt>
                <c:pt idx="2124">
                  <c:v>696</c:v>
                </c:pt>
                <c:pt idx="2125">
                  <c:v>695</c:v>
                </c:pt>
                <c:pt idx="2126">
                  <c:v>696</c:v>
                </c:pt>
                <c:pt idx="2127">
                  <c:v>698</c:v>
                </c:pt>
                <c:pt idx="2128">
                  <c:v>696</c:v>
                </c:pt>
                <c:pt idx="2129">
                  <c:v>695</c:v>
                </c:pt>
                <c:pt idx="2130">
                  <c:v>696</c:v>
                </c:pt>
                <c:pt idx="2131">
                  <c:v>697</c:v>
                </c:pt>
                <c:pt idx="2132">
                  <c:v>696</c:v>
                </c:pt>
                <c:pt idx="2133">
                  <c:v>695</c:v>
                </c:pt>
                <c:pt idx="2134">
                  <c:v>696</c:v>
                </c:pt>
                <c:pt idx="2135">
                  <c:v>696</c:v>
                </c:pt>
                <c:pt idx="2136">
                  <c:v>696</c:v>
                </c:pt>
                <c:pt idx="2137">
                  <c:v>696</c:v>
                </c:pt>
                <c:pt idx="2138">
                  <c:v>696</c:v>
                </c:pt>
                <c:pt idx="2139">
                  <c:v>696</c:v>
                </c:pt>
                <c:pt idx="2140">
                  <c:v>696</c:v>
                </c:pt>
                <c:pt idx="2141">
                  <c:v>695</c:v>
                </c:pt>
                <c:pt idx="2142">
                  <c:v>696</c:v>
                </c:pt>
                <c:pt idx="2143">
                  <c:v>697</c:v>
                </c:pt>
                <c:pt idx="2144">
                  <c:v>696</c:v>
                </c:pt>
                <c:pt idx="2145">
                  <c:v>695</c:v>
                </c:pt>
                <c:pt idx="2146">
                  <c:v>698</c:v>
                </c:pt>
                <c:pt idx="2147">
                  <c:v>699</c:v>
                </c:pt>
                <c:pt idx="2148">
                  <c:v>697</c:v>
                </c:pt>
                <c:pt idx="2149">
                  <c:v>698</c:v>
                </c:pt>
                <c:pt idx="2150">
                  <c:v>700</c:v>
                </c:pt>
                <c:pt idx="2151">
                  <c:v>699</c:v>
                </c:pt>
                <c:pt idx="2152">
                  <c:v>699</c:v>
                </c:pt>
                <c:pt idx="2153">
                  <c:v>700</c:v>
                </c:pt>
                <c:pt idx="2154">
                  <c:v>701</c:v>
                </c:pt>
                <c:pt idx="2155">
                  <c:v>701</c:v>
                </c:pt>
                <c:pt idx="2156">
                  <c:v>699</c:v>
                </c:pt>
                <c:pt idx="2157">
                  <c:v>700</c:v>
                </c:pt>
                <c:pt idx="2158">
                  <c:v>701</c:v>
                </c:pt>
                <c:pt idx="2159">
                  <c:v>702</c:v>
                </c:pt>
                <c:pt idx="2160">
                  <c:v>700</c:v>
                </c:pt>
                <c:pt idx="2161">
                  <c:v>700</c:v>
                </c:pt>
                <c:pt idx="2162">
                  <c:v>701</c:v>
                </c:pt>
                <c:pt idx="2163">
                  <c:v>701</c:v>
                </c:pt>
                <c:pt idx="2164">
                  <c:v>699</c:v>
                </c:pt>
                <c:pt idx="2165">
                  <c:v>700</c:v>
                </c:pt>
                <c:pt idx="2166">
                  <c:v>702</c:v>
                </c:pt>
                <c:pt idx="2167">
                  <c:v>700</c:v>
                </c:pt>
                <c:pt idx="2168">
                  <c:v>700</c:v>
                </c:pt>
                <c:pt idx="2169">
                  <c:v>701</c:v>
                </c:pt>
                <c:pt idx="2170">
                  <c:v>701</c:v>
                </c:pt>
                <c:pt idx="2171">
                  <c:v>701</c:v>
                </c:pt>
                <c:pt idx="2172">
                  <c:v>701</c:v>
                </c:pt>
                <c:pt idx="2173">
                  <c:v>699</c:v>
                </c:pt>
                <c:pt idx="2174">
                  <c:v>701</c:v>
                </c:pt>
                <c:pt idx="2175">
                  <c:v>701</c:v>
                </c:pt>
                <c:pt idx="2176">
                  <c:v>699</c:v>
                </c:pt>
                <c:pt idx="2177">
                  <c:v>699</c:v>
                </c:pt>
                <c:pt idx="2178">
                  <c:v>701</c:v>
                </c:pt>
                <c:pt idx="2179">
                  <c:v>700</c:v>
                </c:pt>
                <c:pt idx="2180">
                  <c:v>699</c:v>
                </c:pt>
                <c:pt idx="2181">
                  <c:v>699</c:v>
                </c:pt>
                <c:pt idx="2182">
                  <c:v>701</c:v>
                </c:pt>
                <c:pt idx="2183">
                  <c:v>700</c:v>
                </c:pt>
                <c:pt idx="2184">
                  <c:v>699</c:v>
                </c:pt>
                <c:pt idx="2185">
                  <c:v>701</c:v>
                </c:pt>
                <c:pt idx="2186">
                  <c:v>700</c:v>
                </c:pt>
                <c:pt idx="2187">
                  <c:v>699</c:v>
                </c:pt>
                <c:pt idx="2188">
                  <c:v>700</c:v>
                </c:pt>
                <c:pt idx="2189">
                  <c:v>699</c:v>
                </c:pt>
                <c:pt idx="2190">
                  <c:v>700</c:v>
                </c:pt>
                <c:pt idx="2191">
                  <c:v>701</c:v>
                </c:pt>
                <c:pt idx="2192">
                  <c:v>699</c:v>
                </c:pt>
                <c:pt idx="2193">
                  <c:v>699</c:v>
                </c:pt>
                <c:pt idx="2194">
                  <c:v>701</c:v>
                </c:pt>
                <c:pt idx="2195">
                  <c:v>700</c:v>
                </c:pt>
                <c:pt idx="2196">
                  <c:v>698</c:v>
                </c:pt>
                <c:pt idx="2197">
                  <c:v>700</c:v>
                </c:pt>
                <c:pt idx="2198">
                  <c:v>699</c:v>
                </c:pt>
                <c:pt idx="2199">
                  <c:v>699</c:v>
                </c:pt>
                <c:pt idx="2200">
                  <c:v>699</c:v>
                </c:pt>
                <c:pt idx="2201">
                  <c:v>699</c:v>
                </c:pt>
                <c:pt idx="2202">
                  <c:v>699</c:v>
                </c:pt>
                <c:pt idx="2203">
                  <c:v>700</c:v>
                </c:pt>
                <c:pt idx="2204">
                  <c:v>699</c:v>
                </c:pt>
                <c:pt idx="2205">
                  <c:v>698</c:v>
                </c:pt>
                <c:pt idx="2206">
                  <c:v>700</c:v>
                </c:pt>
                <c:pt idx="2207">
                  <c:v>699</c:v>
                </c:pt>
                <c:pt idx="2208">
                  <c:v>699</c:v>
                </c:pt>
                <c:pt idx="2209">
                  <c:v>698</c:v>
                </c:pt>
                <c:pt idx="2210">
                  <c:v>701</c:v>
                </c:pt>
                <c:pt idx="2211">
                  <c:v>700</c:v>
                </c:pt>
                <c:pt idx="2212">
                  <c:v>697</c:v>
                </c:pt>
                <c:pt idx="2213">
                  <c:v>699</c:v>
                </c:pt>
                <c:pt idx="2214">
                  <c:v>700</c:v>
                </c:pt>
                <c:pt idx="2215">
                  <c:v>699</c:v>
                </c:pt>
                <c:pt idx="2216">
                  <c:v>698</c:v>
                </c:pt>
                <c:pt idx="2217">
                  <c:v>700</c:v>
                </c:pt>
                <c:pt idx="2218">
                  <c:v>699</c:v>
                </c:pt>
                <c:pt idx="2219">
                  <c:v>700</c:v>
                </c:pt>
                <c:pt idx="2220">
                  <c:v>699</c:v>
                </c:pt>
                <c:pt idx="2221">
                  <c:v>699</c:v>
                </c:pt>
                <c:pt idx="2222">
                  <c:v>700</c:v>
                </c:pt>
                <c:pt idx="2223">
                  <c:v>699</c:v>
                </c:pt>
                <c:pt idx="2224">
                  <c:v>698</c:v>
                </c:pt>
                <c:pt idx="2225">
                  <c:v>699</c:v>
                </c:pt>
                <c:pt idx="2226">
                  <c:v>700</c:v>
                </c:pt>
                <c:pt idx="2227">
                  <c:v>699</c:v>
                </c:pt>
                <c:pt idx="2228">
                  <c:v>699</c:v>
                </c:pt>
                <c:pt idx="2229">
                  <c:v>699</c:v>
                </c:pt>
                <c:pt idx="2230">
                  <c:v>700</c:v>
                </c:pt>
                <c:pt idx="2231">
                  <c:v>699</c:v>
                </c:pt>
                <c:pt idx="2232">
                  <c:v>699</c:v>
                </c:pt>
                <c:pt idx="2233">
                  <c:v>700</c:v>
                </c:pt>
                <c:pt idx="2234">
                  <c:v>700</c:v>
                </c:pt>
                <c:pt idx="2235">
                  <c:v>699</c:v>
                </c:pt>
                <c:pt idx="2236">
                  <c:v>699</c:v>
                </c:pt>
                <c:pt idx="2237">
                  <c:v>698</c:v>
                </c:pt>
                <c:pt idx="2238">
                  <c:v>700</c:v>
                </c:pt>
                <c:pt idx="2239">
                  <c:v>700</c:v>
                </c:pt>
                <c:pt idx="2240">
                  <c:v>698</c:v>
                </c:pt>
                <c:pt idx="2241">
                  <c:v>700</c:v>
                </c:pt>
                <c:pt idx="2242">
                  <c:v>701</c:v>
                </c:pt>
                <c:pt idx="2243">
                  <c:v>699</c:v>
                </c:pt>
                <c:pt idx="2244">
                  <c:v>698</c:v>
                </c:pt>
                <c:pt idx="2245">
                  <c:v>700</c:v>
                </c:pt>
                <c:pt idx="2246">
                  <c:v>699</c:v>
                </c:pt>
                <c:pt idx="2247">
                  <c:v>699</c:v>
                </c:pt>
                <c:pt idx="2248">
                  <c:v>698</c:v>
                </c:pt>
                <c:pt idx="2249">
                  <c:v>700</c:v>
                </c:pt>
                <c:pt idx="2250">
                  <c:v>700</c:v>
                </c:pt>
                <c:pt idx="2251">
                  <c:v>697</c:v>
                </c:pt>
                <c:pt idx="2252">
                  <c:v>699</c:v>
                </c:pt>
                <c:pt idx="2253">
                  <c:v>699</c:v>
                </c:pt>
                <c:pt idx="2254">
                  <c:v>700</c:v>
                </c:pt>
                <c:pt idx="2255">
                  <c:v>700</c:v>
                </c:pt>
                <c:pt idx="2256">
                  <c:v>698</c:v>
                </c:pt>
                <c:pt idx="2257">
                  <c:v>699</c:v>
                </c:pt>
                <c:pt idx="2258">
                  <c:v>700</c:v>
                </c:pt>
                <c:pt idx="2259">
                  <c:v>698</c:v>
                </c:pt>
                <c:pt idx="2260">
                  <c:v>697</c:v>
                </c:pt>
                <c:pt idx="2261">
                  <c:v>699</c:v>
                </c:pt>
                <c:pt idx="2262">
                  <c:v>699</c:v>
                </c:pt>
                <c:pt idx="2263">
                  <c:v>698</c:v>
                </c:pt>
                <c:pt idx="2264">
                  <c:v>698</c:v>
                </c:pt>
                <c:pt idx="2265">
                  <c:v>699</c:v>
                </c:pt>
                <c:pt idx="2266">
                  <c:v>698</c:v>
                </c:pt>
                <c:pt idx="2267">
                  <c:v>698</c:v>
                </c:pt>
                <c:pt idx="2268">
                  <c:v>698</c:v>
                </c:pt>
                <c:pt idx="2269">
                  <c:v>698</c:v>
                </c:pt>
                <c:pt idx="2270">
                  <c:v>699</c:v>
                </c:pt>
                <c:pt idx="2271">
                  <c:v>699</c:v>
                </c:pt>
                <c:pt idx="2272">
                  <c:v>697</c:v>
                </c:pt>
                <c:pt idx="2273">
                  <c:v>698</c:v>
                </c:pt>
                <c:pt idx="2274">
                  <c:v>699</c:v>
                </c:pt>
                <c:pt idx="2275">
                  <c:v>699</c:v>
                </c:pt>
                <c:pt idx="2276">
                  <c:v>698</c:v>
                </c:pt>
                <c:pt idx="2277">
                  <c:v>699</c:v>
                </c:pt>
                <c:pt idx="2278">
                  <c:v>699</c:v>
                </c:pt>
                <c:pt idx="2279">
                  <c:v>697</c:v>
                </c:pt>
                <c:pt idx="2280">
                  <c:v>698</c:v>
                </c:pt>
                <c:pt idx="2281">
                  <c:v>699</c:v>
                </c:pt>
                <c:pt idx="2282">
                  <c:v>697</c:v>
                </c:pt>
                <c:pt idx="2283">
                  <c:v>698</c:v>
                </c:pt>
                <c:pt idx="2284">
                  <c:v>699</c:v>
                </c:pt>
                <c:pt idx="2285">
                  <c:v>698</c:v>
                </c:pt>
                <c:pt idx="2286">
                  <c:v>699</c:v>
                </c:pt>
                <c:pt idx="2287">
                  <c:v>699</c:v>
                </c:pt>
                <c:pt idx="2288">
                  <c:v>698</c:v>
                </c:pt>
                <c:pt idx="2289">
                  <c:v>699</c:v>
                </c:pt>
                <c:pt idx="2290">
                  <c:v>699</c:v>
                </c:pt>
                <c:pt idx="2291">
                  <c:v>698</c:v>
                </c:pt>
                <c:pt idx="2292">
                  <c:v>697</c:v>
                </c:pt>
                <c:pt idx="2293">
                  <c:v>697</c:v>
                </c:pt>
                <c:pt idx="2294">
                  <c:v>698</c:v>
                </c:pt>
                <c:pt idx="2295">
                  <c:v>697</c:v>
                </c:pt>
                <c:pt idx="2296">
                  <c:v>697</c:v>
                </c:pt>
                <c:pt idx="2297">
                  <c:v>699</c:v>
                </c:pt>
                <c:pt idx="2298">
                  <c:v>697</c:v>
                </c:pt>
                <c:pt idx="2299">
                  <c:v>697</c:v>
                </c:pt>
                <c:pt idx="2300">
                  <c:v>697</c:v>
                </c:pt>
                <c:pt idx="2301">
                  <c:v>698</c:v>
                </c:pt>
                <c:pt idx="2302">
                  <c:v>697</c:v>
                </c:pt>
                <c:pt idx="2303">
                  <c:v>697</c:v>
                </c:pt>
                <c:pt idx="2304">
                  <c:v>695</c:v>
                </c:pt>
                <c:pt idx="2305">
                  <c:v>698</c:v>
                </c:pt>
                <c:pt idx="2306">
                  <c:v>698</c:v>
                </c:pt>
                <c:pt idx="2307">
                  <c:v>696</c:v>
                </c:pt>
                <c:pt idx="2308">
                  <c:v>697</c:v>
                </c:pt>
                <c:pt idx="2309">
                  <c:v>698</c:v>
                </c:pt>
                <c:pt idx="2310">
                  <c:v>698</c:v>
                </c:pt>
                <c:pt idx="2311">
                  <c:v>697</c:v>
                </c:pt>
                <c:pt idx="2312">
                  <c:v>698</c:v>
                </c:pt>
                <c:pt idx="2313">
                  <c:v>699</c:v>
                </c:pt>
                <c:pt idx="2314">
                  <c:v>697</c:v>
                </c:pt>
                <c:pt idx="2315">
                  <c:v>697</c:v>
                </c:pt>
                <c:pt idx="2316">
                  <c:v>698</c:v>
                </c:pt>
                <c:pt idx="2317">
                  <c:v>698</c:v>
                </c:pt>
                <c:pt idx="2318">
                  <c:v>698</c:v>
                </c:pt>
                <c:pt idx="2319">
                  <c:v>698</c:v>
                </c:pt>
                <c:pt idx="2320">
                  <c:v>697</c:v>
                </c:pt>
                <c:pt idx="2321">
                  <c:v>699</c:v>
                </c:pt>
                <c:pt idx="2322">
                  <c:v>698</c:v>
                </c:pt>
                <c:pt idx="2323">
                  <c:v>697</c:v>
                </c:pt>
                <c:pt idx="2324">
                  <c:v>697</c:v>
                </c:pt>
                <c:pt idx="2325">
                  <c:v>699</c:v>
                </c:pt>
                <c:pt idx="2326">
                  <c:v>698</c:v>
                </c:pt>
                <c:pt idx="2327">
                  <c:v>697</c:v>
                </c:pt>
                <c:pt idx="2328">
                  <c:v>698</c:v>
                </c:pt>
                <c:pt idx="2329">
                  <c:v>698</c:v>
                </c:pt>
                <c:pt idx="2330">
                  <c:v>697</c:v>
                </c:pt>
                <c:pt idx="2331">
                  <c:v>697</c:v>
                </c:pt>
                <c:pt idx="2332">
                  <c:v>698</c:v>
                </c:pt>
                <c:pt idx="2333">
                  <c:v>697</c:v>
                </c:pt>
                <c:pt idx="2334">
                  <c:v>697</c:v>
                </c:pt>
                <c:pt idx="2335">
                  <c:v>698</c:v>
                </c:pt>
                <c:pt idx="2336">
                  <c:v>696</c:v>
                </c:pt>
                <c:pt idx="2337">
                  <c:v>698</c:v>
                </c:pt>
                <c:pt idx="2338">
                  <c:v>697</c:v>
                </c:pt>
                <c:pt idx="2339">
                  <c:v>695</c:v>
                </c:pt>
                <c:pt idx="2340">
                  <c:v>696</c:v>
                </c:pt>
                <c:pt idx="2341">
                  <c:v>697</c:v>
                </c:pt>
                <c:pt idx="2342">
                  <c:v>696</c:v>
                </c:pt>
                <c:pt idx="2343">
                  <c:v>695</c:v>
                </c:pt>
                <c:pt idx="2344">
                  <c:v>696</c:v>
                </c:pt>
                <c:pt idx="2345">
                  <c:v>697</c:v>
                </c:pt>
                <c:pt idx="2346">
                  <c:v>694</c:v>
                </c:pt>
                <c:pt idx="2347">
                  <c:v>695</c:v>
                </c:pt>
                <c:pt idx="2348">
                  <c:v>696</c:v>
                </c:pt>
                <c:pt idx="2349">
                  <c:v>696</c:v>
                </c:pt>
                <c:pt idx="2350">
                  <c:v>696</c:v>
                </c:pt>
                <c:pt idx="2351">
                  <c:v>695</c:v>
                </c:pt>
                <c:pt idx="2352">
                  <c:v>695</c:v>
                </c:pt>
                <c:pt idx="2353">
                  <c:v>697</c:v>
                </c:pt>
                <c:pt idx="2354">
                  <c:v>696</c:v>
                </c:pt>
                <c:pt idx="2355">
                  <c:v>695</c:v>
                </c:pt>
                <c:pt idx="2356">
                  <c:v>696</c:v>
                </c:pt>
                <c:pt idx="2357">
                  <c:v>698</c:v>
                </c:pt>
                <c:pt idx="2358">
                  <c:v>696</c:v>
                </c:pt>
                <c:pt idx="2359">
                  <c:v>696</c:v>
                </c:pt>
                <c:pt idx="2360">
                  <c:v>696</c:v>
                </c:pt>
                <c:pt idx="2361">
                  <c:v>697</c:v>
                </c:pt>
                <c:pt idx="2362">
                  <c:v>695</c:v>
                </c:pt>
                <c:pt idx="2363">
                  <c:v>695</c:v>
                </c:pt>
                <c:pt idx="2364">
                  <c:v>697</c:v>
                </c:pt>
                <c:pt idx="2365">
                  <c:v>696</c:v>
                </c:pt>
                <c:pt idx="2366">
                  <c:v>697</c:v>
                </c:pt>
                <c:pt idx="2367">
                  <c:v>696</c:v>
                </c:pt>
                <c:pt idx="2368">
                  <c:v>696</c:v>
                </c:pt>
                <c:pt idx="2369">
                  <c:v>697</c:v>
                </c:pt>
                <c:pt idx="2370">
                  <c:v>697</c:v>
                </c:pt>
                <c:pt idx="2371">
                  <c:v>695</c:v>
                </c:pt>
                <c:pt idx="2372">
                  <c:v>696</c:v>
                </c:pt>
                <c:pt idx="2373">
                  <c:v>697</c:v>
                </c:pt>
                <c:pt idx="2374">
                  <c:v>694</c:v>
                </c:pt>
                <c:pt idx="2375">
                  <c:v>695</c:v>
                </c:pt>
                <c:pt idx="2376">
                  <c:v>696</c:v>
                </c:pt>
                <c:pt idx="2377">
                  <c:v>696</c:v>
                </c:pt>
                <c:pt idx="2378">
                  <c:v>695</c:v>
                </c:pt>
                <c:pt idx="2379">
                  <c:v>695</c:v>
                </c:pt>
                <c:pt idx="2380">
                  <c:v>696</c:v>
                </c:pt>
                <c:pt idx="2381">
                  <c:v>696</c:v>
                </c:pt>
                <c:pt idx="2382">
                  <c:v>696</c:v>
                </c:pt>
                <c:pt idx="2383">
                  <c:v>695</c:v>
                </c:pt>
                <c:pt idx="2384">
                  <c:v>696</c:v>
                </c:pt>
                <c:pt idx="2385">
                  <c:v>697</c:v>
                </c:pt>
                <c:pt idx="2386">
                  <c:v>695</c:v>
                </c:pt>
                <c:pt idx="2387">
                  <c:v>695</c:v>
                </c:pt>
                <c:pt idx="2388">
                  <c:v>696</c:v>
                </c:pt>
                <c:pt idx="2389">
                  <c:v>697</c:v>
                </c:pt>
                <c:pt idx="2390">
                  <c:v>697</c:v>
                </c:pt>
                <c:pt idx="2391">
                  <c:v>696</c:v>
                </c:pt>
                <c:pt idx="2392">
                  <c:v>698</c:v>
                </c:pt>
                <c:pt idx="2393">
                  <c:v>697</c:v>
                </c:pt>
                <c:pt idx="2394">
                  <c:v>695</c:v>
                </c:pt>
                <c:pt idx="2395">
                  <c:v>696</c:v>
                </c:pt>
                <c:pt idx="2396">
                  <c:v>697</c:v>
                </c:pt>
                <c:pt idx="2397">
                  <c:v>697</c:v>
                </c:pt>
                <c:pt idx="2398">
                  <c:v>697</c:v>
                </c:pt>
                <c:pt idx="2399">
                  <c:v>696</c:v>
                </c:pt>
                <c:pt idx="2400">
                  <c:v>697</c:v>
                </c:pt>
                <c:pt idx="2401">
                  <c:v>699</c:v>
                </c:pt>
                <c:pt idx="2402">
                  <c:v>697</c:v>
                </c:pt>
                <c:pt idx="2403">
                  <c:v>699</c:v>
                </c:pt>
                <c:pt idx="2404">
                  <c:v>701</c:v>
                </c:pt>
                <c:pt idx="2405">
                  <c:v>702</c:v>
                </c:pt>
                <c:pt idx="2406">
                  <c:v>701</c:v>
                </c:pt>
                <c:pt idx="2407">
                  <c:v>702</c:v>
                </c:pt>
                <c:pt idx="2408">
                  <c:v>704</c:v>
                </c:pt>
                <c:pt idx="2409">
                  <c:v>702</c:v>
                </c:pt>
                <c:pt idx="2410">
                  <c:v>701</c:v>
                </c:pt>
                <c:pt idx="2411">
                  <c:v>701</c:v>
                </c:pt>
                <c:pt idx="2412">
                  <c:v>703</c:v>
                </c:pt>
                <c:pt idx="2413">
                  <c:v>701</c:v>
                </c:pt>
                <c:pt idx="2414">
                  <c:v>701</c:v>
                </c:pt>
                <c:pt idx="2415">
                  <c:v>701</c:v>
                </c:pt>
                <c:pt idx="2416">
                  <c:v>701</c:v>
                </c:pt>
                <c:pt idx="2417">
                  <c:v>703</c:v>
                </c:pt>
                <c:pt idx="2418">
                  <c:v>701</c:v>
                </c:pt>
                <c:pt idx="2419">
                  <c:v>701</c:v>
                </c:pt>
                <c:pt idx="2420">
                  <c:v>703</c:v>
                </c:pt>
                <c:pt idx="2421">
                  <c:v>703</c:v>
                </c:pt>
                <c:pt idx="2422">
                  <c:v>702</c:v>
                </c:pt>
                <c:pt idx="2423">
                  <c:v>704</c:v>
                </c:pt>
                <c:pt idx="2424">
                  <c:v>705</c:v>
                </c:pt>
                <c:pt idx="2425">
                  <c:v>705</c:v>
                </c:pt>
                <c:pt idx="2426">
                  <c:v>705</c:v>
                </c:pt>
                <c:pt idx="2427">
                  <c:v>707</c:v>
                </c:pt>
                <c:pt idx="2428">
                  <c:v>707</c:v>
                </c:pt>
                <c:pt idx="2429">
                  <c:v>707</c:v>
                </c:pt>
                <c:pt idx="2430">
                  <c:v>705</c:v>
                </c:pt>
                <c:pt idx="2431">
                  <c:v>706</c:v>
                </c:pt>
                <c:pt idx="2432">
                  <c:v>707</c:v>
                </c:pt>
                <c:pt idx="2433">
                  <c:v>708</c:v>
                </c:pt>
                <c:pt idx="2434">
                  <c:v>706</c:v>
                </c:pt>
                <c:pt idx="2435">
                  <c:v>704</c:v>
                </c:pt>
                <c:pt idx="2436">
                  <c:v>706</c:v>
                </c:pt>
                <c:pt idx="2437">
                  <c:v>705</c:v>
                </c:pt>
                <c:pt idx="2438">
                  <c:v>704</c:v>
                </c:pt>
                <c:pt idx="2439">
                  <c:v>705</c:v>
                </c:pt>
                <c:pt idx="2440">
                  <c:v>706</c:v>
                </c:pt>
                <c:pt idx="2441">
                  <c:v>703</c:v>
                </c:pt>
                <c:pt idx="2442">
                  <c:v>704</c:v>
                </c:pt>
                <c:pt idx="2443">
                  <c:v>705</c:v>
                </c:pt>
                <c:pt idx="2444">
                  <c:v>704</c:v>
                </c:pt>
                <c:pt idx="2445">
                  <c:v>703</c:v>
                </c:pt>
                <c:pt idx="2446">
                  <c:v>701</c:v>
                </c:pt>
                <c:pt idx="2447">
                  <c:v>700</c:v>
                </c:pt>
                <c:pt idx="2448">
                  <c:v>700</c:v>
                </c:pt>
                <c:pt idx="2449">
                  <c:v>700</c:v>
                </c:pt>
                <c:pt idx="2450">
                  <c:v>697</c:v>
                </c:pt>
                <c:pt idx="2451">
                  <c:v>697</c:v>
                </c:pt>
                <c:pt idx="2452">
                  <c:v>697</c:v>
                </c:pt>
                <c:pt idx="2453">
                  <c:v>697</c:v>
                </c:pt>
                <c:pt idx="2454">
                  <c:v>696</c:v>
                </c:pt>
                <c:pt idx="2455">
                  <c:v>697</c:v>
                </c:pt>
                <c:pt idx="2456">
                  <c:v>698</c:v>
                </c:pt>
                <c:pt idx="2457">
                  <c:v>697</c:v>
                </c:pt>
                <c:pt idx="2458">
                  <c:v>698</c:v>
                </c:pt>
                <c:pt idx="2459">
                  <c:v>699</c:v>
                </c:pt>
                <c:pt idx="2460">
                  <c:v>699</c:v>
                </c:pt>
                <c:pt idx="2461">
                  <c:v>699</c:v>
                </c:pt>
                <c:pt idx="2462">
                  <c:v>699</c:v>
                </c:pt>
                <c:pt idx="2463">
                  <c:v>697</c:v>
                </c:pt>
                <c:pt idx="2464">
                  <c:v>700</c:v>
                </c:pt>
                <c:pt idx="2465">
                  <c:v>701</c:v>
                </c:pt>
                <c:pt idx="2466">
                  <c:v>698</c:v>
                </c:pt>
                <c:pt idx="2467">
                  <c:v>698</c:v>
                </c:pt>
                <c:pt idx="2468">
                  <c:v>700</c:v>
                </c:pt>
                <c:pt idx="2469">
                  <c:v>699</c:v>
                </c:pt>
                <c:pt idx="2470">
                  <c:v>697</c:v>
                </c:pt>
                <c:pt idx="2471">
                  <c:v>700</c:v>
                </c:pt>
                <c:pt idx="2472">
                  <c:v>699</c:v>
                </c:pt>
                <c:pt idx="2473">
                  <c:v>698</c:v>
                </c:pt>
                <c:pt idx="2474">
                  <c:v>698</c:v>
                </c:pt>
                <c:pt idx="2475">
                  <c:v>700</c:v>
                </c:pt>
                <c:pt idx="2476">
                  <c:v>699</c:v>
                </c:pt>
                <c:pt idx="2477">
                  <c:v>699</c:v>
                </c:pt>
                <c:pt idx="2478">
                  <c:v>699</c:v>
                </c:pt>
                <c:pt idx="2479">
                  <c:v>699</c:v>
                </c:pt>
                <c:pt idx="2480">
                  <c:v>699</c:v>
                </c:pt>
                <c:pt idx="2481">
                  <c:v>698</c:v>
                </c:pt>
                <c:pt idx="2482">
                  <c:v>697</c:v>
                </c:pt>
                <c:pt idx="2483">
                  <c:v>697</c:v>
                </c:pt>
                <c:pt idx="2484">
                  <c:v>699</c:v>
                </c:pt>
                <c:pt idx="2485">
                  <c:v>698</c:v>
                </c:pt>
                <c:pt idx="2486">
                  <c:v>696</c:v>
                </c:pt>
                <c:pt idx="2487">
                  <c:v>699</c:v>
                </c:pt>
                <c:pt idx="2488">
                  <c:v>698</c:v>
                </c:pt>
                <c:pt idx="2489">
                  <c:v>697</c:v>
                </c:pt>
                <c:pt idx="2490">
                  <c:v>698</c:v>
                </c:pt>
                <c:pt idx="2491">
                  <c:v>698</c:v>
                </c:pt>
                <c:pt idx="2492">
                  <c:v>698</c:v>
                </c:pt>
                <c:pt idx="2493">
                  <c:v>698</c:v>
                </c:pt>
                <c:pt idx="2494">
                  <c:v>697</c:v>
                </c:pt>
                <c:pt idx="2495">
                  <c:v>698</c:v>
                </c:pt>
                <c:pt idx="2496">
                  <c:v>700</c:v>
                </c:pt>
                <c:pt idx="2497">
                  <c:v>698</c:v>
                </c:pt>
                <c:pt idx="2498">
                  <c:v>698</c:v>
                </c:pt>
                <c:pt idx="2499">
                  <c:v>699</c:v>
                </c:pt>
                <c:pt idx="2500">
                  <c:v>700</c:v>
                </c:pt>
                <c:pt idx="2501">
                  <c:v>699</c:v>
                </c:pt>
                <c:pt idx="2502">
                  <c:v>698</c:v>
                </c:pt>
                <c:pt idx="2503">
                  <c:v>700</c:v>
                </c:pt>
                <c:pt idx="2504">
                  <c:v>700</c:v>
                </c:pt>
                <c:pt idx="2505">
                  <c:v>699</c:v>
                </c:pt>
                <c:pt idx="2506">
                  <c:v>698</c:v>
                </c:pt>
                <c:pt idx="2507">
                  <c:v>700</c:v>
                </c:pt>
                <c:pt idx="2508">
                  <c:v>698</c:v>
                </c:pt>
                <c:pt idx="2509">
                  <c:v>698</c:v>
                </c:pt>
                <c:pt idx="2510">
                  <c:v>697</c:v>
                </c:pt>
                <c:pt idx="2511">
                  <c:v>697</c:v>
                </c:pt>
                <c:pt idx="2512">
                  <c:v>697</c:v>
                </c:pt>
                <c:pt idx="2513">
                  <c:v>696</c:v>
                </c:pt>
                <c:pt idx="2514">
                  <c:v>696</c:v>
                </c:pt>
                <c:pt idx="2515">
                  <c:v>696</c:v>
                </c:pt>
                <c:pt idx="2516">
                  <c:v>696</c:v>
                </c:pt>
                <c:pt idx="2517">
                  <c:v>695</c:v>
                </c:pt>
                <c:pt idx="2518">
                  <c:v>695</c:v>
                </c:pt>
                <c:pt idx="2519">
                  <c:v>696</c:v>
                </c:pt>
                <c:pt idx="2520">
                  <c:v>695</c:v>
                </c:pt>
                <c:pt idx="2521">
                  <c:v>695</c:v>
                </c:pt>
                <c:pt idx="2522">
                  <c:v>695</c:v>
                </c:pt>
                <c:pt idx="2523">
                  <c:v>695</c:v>
                </c:pt>
                <c:pt idx="2524">
                  <c:v>696</c:v>
                </c:pt>
                <c:pt idx="2525">
                  <c:v>695</c:v>
                </c:pt>
                <c:pt idx="2526">
                  <c:v>694</c:v>
                </c:pt>
                <c:pt idx="2527">
                  <c:v>696</c:v>
                </c:pt>
                <c:pt idx="2528">
                  <c:v>696</c:v>
                </c:pt>
                <c:pt idx="2529">
                  <c:v>696</c:v>
                </c:pt>
                <c:pt idx="2530">
                  <c:v>695</c:v>
                </c:pt>
                <c:pt idx="2531">
                  <c:v>698</c:v>
                </c:pt>
                <c:pt idx="2532">
                  <c:v>698</c:v>
                </c:pt>
                <c:pt idx="2533">
                  <c:v>695</c:v>
                </c:pt>
                <c:pt idx="2534">
                  <c:v>697</c:v>
                </c:pt>
                <c:pt idx="2535">
                  <c:v>698</c:v>
                </c:pt>
                <c:pt idx="2536">
                  <c:v>696</c:v>
                </c:pt>
                <c:pt idx="2537">
                  <c:v>696</c:v>
                </c:pt>
                <c:pt idx="2538">
                  <c:v>698</c:v>
                </c:pt>
                <c:pt idx="2539">
                  <c:v>697</c:v>
                </c:pt>
                <c:pt idx="2540">
                  <c:v>698</c:v>
                </c:pt>
                <c:pt idx="2541">
                  <c:v>698</c:v>
                </c:pt>
                <c:pt idx="2542">
                  <c:v>697</c:v>
                </c:pt>
                <c:pt idx="2543">
                  <c:v>698</c:v>
                </c:pt>
                <c:pt idx="2544">
                  <c:v>698</c:v>
                </c:pt>
                <c:pt idx="2545">
                  <c:v>696</c:v>
                </c:pt>
                <c:pt idx="2546">
                  <c:v>696</c:v>
                </c:pt>
                <c:pt idx="2547">
                  <c:v>695</c:v>
                </c:pt>
                <c:pt idx="2548">
                  <c:v>696</c:v>
                </c:pt>
                <c:pt idx="2549">
                  <c:v>695</c:v>
                </c:pt>
                <c:pt idx="2550">
                  <c:v>696</c:v>
                </c:pt>
                <c:pt idx="2551">
                  <c:v>698</c:v>
                </c:pt>
                <c:pt idx="2552">
                  <c:v>696</c:v>
                </c:pt>
                <c:pt idx="2553">
                  <c:v>694</c:v>
                </c:pt>
                <c:pt idx="2554">
                  <c:v>696</c:v>
                </c:pt>
                <c:pt idx="2555">
                  <c:v>696</c:v>
                </c:pt>
                <c:pt idx="2556">
                  <c:v>695</c:v>
                </c:pt>
                <c:pt idx="2557">
                  <c:v>695</c:v>
                </c:pt>
                <c:pt idx="2558">
                  <c:v>693</c:v>
                </c:pt>
                <c:pt idx="2559">
                  <c:v>696</c:v>
                </c:pt>
                <c:pt idx="2560">
                  <c:v>697</c:v>
                </c:pt>
                <c:pt idx="2561">
                  <c:v>694</c:v>
                </c:pt>
                <c:pt idx="2562">
                  <c:v>696</c:v>
                </c:pt>
                <c:pt idx="2563">
                  <c:v>697</c:v>
                </c:pt>
                <c:pt idx="2564">
                  <c:v>696</c:v>
                </c:pt>
                <c:pt idx="2565">
                  <c:v>695</c:v>
                </c:pt>
                <c:pt idx="2566">
                  <c:v>695</c:v>
                </c:pt>
                <c:pt idx="2567">
                  <c:v>697</c:v>
                </c:pt>
                <c:pt idx="2568">
                  <c:v>695</c:v>
                </c:pt>
                <c:pt idx="2569">
                  <c:v>695</c:v>
                </c:pt>
                <c:pt idx="2570">
                  <c:v>696</c:v>
                </c:pt>
                <c:pt idx="2571">
                  <c:v>697</c:v>
                </c:pt>
                <c:pt idx="2572">
                  <c:v>696</c:v>
                </c:pt>
                <c:pt idx="2573">
                  <c:v>695</c:v>
                </c:pt>
                <c:pt idx="2574">
                  <c:v>695</c:v>
                </c:pt>
                <c:pt idx="2575">
                  <c:v>696</c:v>
                </c:pt>
                <c:pt idx="2576">
                  <c:v>696</c:v>
                </c:pt>
                <c:pt idx="2577">
                  <c:v>694</c:v>
                </c:pt>
                <c:pt idx="2578">
                  <c:v>695</c:v>
                </c:pt>
                <c:pt idx="2579">
                  <c:v>697</c:v>
                </c:pt>
                <c:pt idx="2580">
                  <c:v>695</c:v>
                </c:pt>
                <c:pt idx="2581">
                  <c:v>695</c:v>
                </c:pt>
                <c:pt idx="2582">
                  <c:v>696</c:v>
                </c:pt>
                <c:pt idx="2583">
                  <c:v>696</c:v>
                </c:pt>
                <c:pt idx="2584">
                  <c:v>695</c:v>
                </c:pt>
                <c:pt idx="2585">
                  <c:v>695</c:v>
                </c:pt>
                <c:pt idx="2586">
                  <c:v>696</c:v>
                </c:pt>
                <c:pt idx="2587">
                  <c:v>696</c:v>
                </c:pt>
                <c:pt idx="2588">
                  <c:v>696</c:v>
                </c:pt>
                <c:pt idx="2589">
                  <c:v>694</c:v>
                </c:pt>
                <c:pt idx="2590">
                  <c:v>695</c:v>
                </c:pt>
                <c:pt idx="2591">
                  <c:v>696</c:v>
                </c:pt>
                <c:pt idx="2592">
                  <c:v>695</c:v>
                </c:pt>
                <c:pt idx="2593">
                  <c:v>694</c:v>
                </c:pt>
                <c:pt idx="2594">
                  <c:v>695</c:v>
                </c:pt>
                <c:pt idx="2595">
                  <c:v>696</c:v>
                </c:pt>
                <c:pt idx="2596">
                  <c:v>696</c:v>
                </c:pt>
                <c:pt idx="2597">
                  <c:v>695</c:v>
                </c:pt>
                <c:pt idx="2598">
                  <c:v>696</c:v>
                </c:pt>
                <c:pt idx="2599">
                  <c:v>696</c:v>
                </c:pt>
                <c:pt idx="2600">
                  <c:v>694</c:v>
                </c:pt>
                <c:pt idx="2601">
                  <c:v>695</c:v>
                </c:pt>
                <c:pt idx="2602">
                  <c:v>696</c:v>
                </c:pt>
                <c:pt idx="2603">
                  <c:v>695</c:v>
                </c:pt>
                <c:pt idx="2604">
                  <c:v>696</c:v>
                </c:pt>
                <c:pt idx="2605">
                  <c:v>695</c:v>
                </c:pt>
                <c:pt idx="2606">
                  <c:v>695</c:v>
                </c:pt>
                <c:pt idx="2607">
                  <c:v>696</c:v>
                </c:pt>
                <c:pt idx="2608">
                  <c:v>695</c:v>
                </c:pt>
                <c:pt idx="2609">
                  <c:v>693</c:v>
                </c:pt>
                <c:pt idx="2610">
                  <c:v>696</c:v>
                </c:pt>
                <c:pt idx="2611">
                  <c:v>695</c:v>
                </c:pt>
                <c:pt idx="2612">
                  <c:v>694</c:v>
                </c:pt>
                <c:pt idx="2613">
                  <c:v>695</c:v>
                </c:pt>
                <c:pt idx="2614">
                  <c:v>696</c:v>
                </c:pt>
                <c:pt idx="2615">
                  <c:v>695</c:v>
                </c:pt>
                <c:pt idx="2616">
                  <c:v>695</c:v>
                </c:pt>
                <c:pt idx="2617">
                  <c:v>695</c:v>
                </c:pt>
                <c:pt idx="2618">
                  <c:v>695</c:v>
                </c:pt>
                <c:pt idx="2619">
                  <c:v>695</c:v>
                </c:pt>
                <c:pt idx="2620">
                  <c:v>695</c:v>
                </c:pt>
                <c:pt idx="2621">
                  <c:v>695</c:v>
                </c:pt>
                <c:pt idx="2622">
                  <c:v>694</c:v>
                </c:pt>
                <c:pt idx="2623">
                  <c:v>696</c:v>
                </c:pt>
                <c:pt idx="2624">
                  <c:v>695</c:v>
                </c:pt>
                <c:pt idx="2625">
                  <c:v>694</c:v>
                </c:pt>
                <c:pt idx="2626">
                  <c:v>696</c:v>
                </c:pt>
                <c:pt idx="2627">
                  <c:v>696</c:v>
                </c:pt>
                <c:pt idx="2628">
                  <c:v>694</c:v>
                </c:pt>
                <c:pt idx="2629">
                  <c:v>695</c:v>
                </c:pt>
                <c:pt idx="2630">
                  <c:v>696</c:v>
                </c:pt>
                <c:pt idx="2631">
                  <c:v>695</c:v>
                </c:pt>
                <c:pt idx="2632">
                  <c:v>694</c:v>
                </c:pt>
                <c:pt idx="2633">
                  <c:v>695</c:v>
                </c:pt>
                <c:pt idx="2634">
                  <c:v>696</c:v>
                </c:pt>
                <c:pt idx="2635">
                  <c:v>696</c:v>
                </c:pt>
                <c:pt idx="2636">
                  <c:v>695</c:v>
                </c:pt>
                <c:pt idx="2637">
                  <c:v>694</c:v>
                </c:pt>
                <c:pt idx="2638">
                  <c:v>695</c:v>
                </c:pt>
                <c:pt idx="2639">
                  <c:v>695</c:v>
                </c:pt>
                <c:pt idx="2640">
                  <c:v>693</c:v>
                </c:pt>
                <c:pt idx="2641">
                  <c:v>692</c:v>
                </c:pt>
                <c:pt idx="2642">
                  <c:v>693</c:v>
                </c:pt>
                <c:pt idx="2643">
                  <c:v>693</c:v>
                </c:pt>
                <c:pt idx="2644">
                  <c:v>692</c:v>
                </c:pt>
                <c:pt idx="2645">
                  <c:v>692</c:v>
                </c:pt>
                <c:pt idx="2646">
                  <c:v>693</c:v>
                </c:pt>
                <c:pt idx="2647">
                  <c:v>692</c:v>
                </c:pt>
                <c:pt idx="2648">
                  <c:v>691</c:v>
                </c:pt>
                <c:pt idx="2649">
                  <c:v>693</c:v>
                </c:pt>
                <c:pt idx="2650">
                  <c:v>692</c:v>
                </c:pt>
                <c:pt idx="2651">
                  <c:v>693</c:v>
                </c:pt>
                <c:pt idx="2652">
                  <c:v>692</c:v>
                </c:pt>
                <c:pt idx="2653">
                  <c:v>690</c:v>
                </c:pt>
                <c:pt idx="2654">
                  <c:v>691</c:v>
                </c:pt>
                <c:pt idx="2655">
                  <c:v>693</c:v>
                </c:pt>
                <c:pt idx="2656">
                  <c:v>691</c:v>
                </c:pt>
                <c:pt idx="2657">
                  <c:v>691</c:v>
                </c:pt>
                <c:pt idx="2658">
                  <c:v>693</c:v>
                </c:pt>
                <c:pt idx="2659">
                  <c:v>691</c:v>
                </c:pt>
                <c:pt idx="2660">
                  <c:v>691</c:v>
                </c:pt>
                <c:pt idx="2661">
                  <c:v>691</c:v>
                </c:pt>
                <c:pt idx="2662">
                  <c:v>692</c:v>
                </c:pt>
                <c:pt idx="2663">
                  <c:v>691</c:v>
                </c:pt>
                <c:pt idx="2664">
                  <c:v>690</c:v>
                </c:pt>
                <c:pt idx="2665">
                  <c:v>692</c:v>
                </c:pt>
                <c:pt idx="2666">
                  <c:v>693</c:v>
                </c:pt>
                <c:pt idx="2667">
                  <c:v>692</c:v>
                </c:pt>
                <c:pt idx="2668">
                  <c:v>691</c:v>
                </c:pt>
                <c:pt idx="2669">
                  <c:v>691</c:v>
                </c:pt>
                <c:pt idx="2670">
                  <c:v>692</c:v>
                </c:pt>
                <c:pt idx="2671">
                  <c:v>692</c:v>
                </c:pt>
                <c:pt idx="2672">
                  <c:v>691</c:v>
                </c:pt>
                <c:pt idx="2673">
                  <c:v>691</c:v>
                </c:pt>
                <c:pt idx="2674">
                  <c:v>693</c:v>
                </c:pt>
                <c:pt idx="2675">
                  <c:v>690</c:v>
                </c:pt>
                <c:pt idx="2676">
                  <c:v>690</c:v>
                </c:pt>
                <c:pt idx="2677">
                  <c:v>693</c:v>
                </c:pt>
                <c:pt idx="2678">
                  <c:v>692</c:v>
                </c:pt>
                <c:pt idx="2679">
                  <c:v>691</c:v>
                </c:pt>
                <c:pt idx="2680">
                  <c:v>691</c:v>
                </c:pt>
                <c:pt idx="2681">
                  <c:v>692</c:v>
                </c:pt>
                <c:pt idx="2682">
                  <c:v>692</c:v>
                </c:pt>
                <c:pt idx="2683">
                  <c:v>692</c:v>
                </c:pt>
                <c:pt idx="2684">
                  <c:v>691</c:v>
                </c:pt>
                <c:pt idx="2685">
                  <c:v>691</c:v>
                </c:pt>
                <c:pt idx="2686">
                  <c:v>692</c:v>
                </c:pt>
                <c:pt idx="2687">
                  <c:v>692</c:v>
                </c:pt>
                <c:pt idx="2688">
                  <c:v>691</c:v>
                </c:pt>
                <c:pt idx="2689">
                  <c:v>691</c:v>
                </c:pt>
                <c:pt idx="2690">
                  <c:v>692</c:v>
                </c:pt>
                <c:pt idx="2691">
                  <c:v>691</c:v>
                </c:pt>
                <c:pt idx="2692">
                  <c:v>690</c:v>
                </c:pt>
                <c:pt idx="2693">
                  <c:v>692</c:v>
                </c:pt>
                <c:pt idx="2694">
                  <c:v>692</c:v>
                </c:pt>
                <c:pt idx="2695">
                  <c:v>690</c:v>
                </c:pt>
                <c:pt idx="2696">
                  <c:v>691</c:v>
                </c:pt>
                <c:pt idx="2697">
                  <c:v>693</c:v>
                </c:pt>
                <c:pt idx="2698">
                  <c:v>692</c:v>
                </c:pt>
                <c:pt idx="2699">
                  <c:v>692</c:v>
                </c:pt>
                <c:pt idx="2700">
                  <c:v>691</c:v>
                </c:pt>
                <c:pt idx="2701">
                  <c:v>691</c:v>
                </c:pt>
                <c:pt idx="2702">
                  <c:v>693</c:v>
                </c:pt>
                <c:pt idx="2703">
                  <c:v>692</c:v>
                </c:pt>
                <c:pt idx="2704">
                  <c:v>691</c:v>
                </c:pt>
                <c:pt idx="2705">
                  <c:v>692</c:v>
                </c:pt>
                <c:pt idx="2706">
                  <c:v>691</c:v>
                </c:pt>
                <c:pt idx="2707">
                  <c:v>691</c:v>
                </c:pt>
                <c:pt idx="2708">
                  <c:v>691</c:v>
                </c:pt>
                <c:pt idx="2709">
                  <c:v>692</c:v>
                </c:pt>
                <c:pt idx="2710">
                  <c:v>692</c:v>
                </c:pt>
                <c:pt idx="2711">
                  <c:v>691</c:v>
                </c:pt>
                <c:pt idx="2712">
                  <c:v>691</c:v>
                </c:pt>
                <c:pt idx="2713">
                  <c:v>693</c:v>
                </c:pt>
                <c:pt idx="2714">
                  <c:v>692</c:v>
                </c:pt>
                <c:pt idx="2715">
                  <c:v>691</c:v>
                </c:pt>
                <c:pt idx="2716">
                  <c:v>691</c:v>
                </c:pt>
                <c:pt idx="2717">
                  <c:v>690</c:v>
                </c:pt>
                <c:pt idx="2718">
                  <c:v>692</c:v>
                </c:pt>
                <c:pt idx="2719">
                  <c:v>691</c:v>
                </c:pt>
                <c:pt idx="2720">
                  <c:v>690</c:v>
                </c:pt>
                <c:pt idx="2721">
                  <c:v>691</c:v>
                </c:pt>
                <c:pt idx="2722">
                  <c:v>692</c:v>
                </c:pt>
                <c:pt idx="2723">
                  <c:v>690</c:v>
                </c:pt>
                <c:pt idx="2724">
                  <c:v>689</c:v>
                </c:pt>
                <c:pt idx="2725">
                  <c:v>692</c:v>
                </c:pt>
                <c:pt idx="2726">
                  <c:v>690</c:v>
                </c:pt>
                <c:pt idx="2727">
                  <c:v>691</c:v>
                </c:pt>
                <c:pt idx="2728">
                  <c:v>691</c:v>
                </c:pt>
                <c:pt idx="2729">
                  <c:v>692</c:v>
                </c:pt>
                <c:pt idx="2730">
                  <c:v>693</c:v>
                </c:pt>
                <c:pt idx="2731">
                  <c:v>692</c:v>
                </c:pt>
                <c:pt idx="2732">
                  <c:v>691</c:v>
                </c:pt>
                <c:pt idx="2733">
                  <c:v>692</c:v>
                </c:pt>
                <c:pt idx="2734">
                  <c:v>693</c:v>
                </c:pt>
                <c:pt idx="2735">
                  <c:v>692</c:v>
                </c:pt>
                <c:pt idx="2736">
                  <c:v>691</c:v>
                </c:pt>
                <c:pt idx="2737">
                  <c:v>693</c:v>
                </c:pt>
                <c:pt idx="2738">
                  <c:v>693</c:v>
                </c:pt>
                <c:pt idx="2739">
                  <c:v>691</c:v>
                </c:pt>
                <c:pt idx="2740">
                  <c:v>692</c:v>
                </c:pt>
                <c:pt idx="2741">
                  <c:v>693</c:v>
                </c:pt>
                <c:pt idx="2742">
                  <c:v>692</c:v>
                </c:pt>
                <c:pt idx="2743">
                  <c:v>692</c:v>
                </c:pt>
                <c:pt idx="2744">
                  <c:v>692</c:v>
                </c:pt>
                <c:pt idx="2745">
                  <c:v>693</c:v>
                </c:pt>
                <c:pt idx="2746">
                  <c:v>693</c:v>
                </c:pt>
                <c:pt idx="2747">
                  <c:v>692</c:v>
                </c:pt>
                <c:pt idx="2748">
                  <c:v>691</c:v>
                </c:pt>
                <c:pt idx="2749">
                  <c:v>694</c:v>
                </c:pt>
                <c:pt idx="2750">
                  <c:v>694</c:v>
                </c:pt>
                <c:pt idx="2751">
                  <c:v>692</c:v>
                </c:pt>
                <c:pt idx="2752">
                  <c:v>692</c:v>
                </c:pt>
                <c:pt idx="2753">
                  <c:v>694</c:v>
                </c:pt>
                <c:pt idx="2754">
                  <c:v>694</c:v>
                </c:pt>
                <c:pt idx="2755">
                  <c:v>693</c:v>
                </c:pt>
                <c:pt idx="2756">
                  <c:v>693</c:v>
                </c:pt>
                <c:pt idx="2757">
                  <c:v>694</c:v>
                </c:pt>
                <c:pt idx="2758">
                  <c:v>693</c:v>
                </c:pt>
                <c:pt idx="2759">
                  <c:v>693</c:v>
                </c:pt>
                <c:pt idx="2760">
                  <c:v>693</c:v>
                </c:pt>
                <c:pt idx="2761">
                  <c:v>693</c:v>
                </c:pt>
                <c:pt idx="2762">
                  <c:v>694</c:v>
                </c:pt>
                <c:pt idx="2763">
                  <c:v>694</c:v>
                </c:pt>
                <c:pt idx="2764">
                  <c:v>693</c:v>
                </c:pt>
                <c:pt idx="2765">
                  <c:v>695</c:v>
                </c:pt>
                <c:pt idx="2766">
                  <c:v>695</c:v>
                </c:pt>
                <c:pt idx="2767">
                  <c:v>693</c:v>
                </c:pt>
                <c:pt idx="2768">
                  <c:v>694</c:v>
                </c:pt>
                <c:pt idx="2769">
                  <c:v>695</c:v>
                </c:pt>
                <c:pt idx="2770">
                  <c:v>694</c:v>
                </c:pt>
                <c:pt idx="2771">
                  <c:v>694</c:v>
                </c:pt>
                <c:pt idx="2772">
                  <c:v>694</c:v>
                </c:pt>
                <c:pt idx="2773">
                  <c:v>695</c:v>
                </c:pt>
                <c:pt idx="2774">
                  <c:v>694</c:v>
                </c:pt>
                <c:pt idx="2775">
                  <c:v>694</c:v>
                </c:pt>
                <c:pt idx="2776">
                  <c:v>693</c:v>
                </c:pt>
                <c:pt idx="2777">
                  <c:v>694</c:v>
                </c:pt>
                <c:pt idx="2778">
                  <c:v>694</c:v>
                </c:pt>
                <c:pt idx="2779">
                  <c:v>693</c:v>
                </c:pt>
                <c:pt idx="2780">
                  <c:v>693</c:v>
                </c:pt>
                <c:pt idx="2781">
                  <c:v>694</c:v>
                </c:pt>
                <c:pt idx="2782">
                  <c:v>694</c:v>
                </c:pt>
                <c:pt idx="2783">
                  <c:v>694</c:v>
                </c:pt>
                <c:pt idx="2784">
                  <c:v>695</c:v>
                </c:pt>
                <c:pt idx="2785">
                  <c:v>695</c:v>
                </c:pt>
                <c:pt idx="2786">
                  <c:v>694</c:v>
                </c:pt>
                <c:pt idx="2787">
                  <c:v>693</c:v>
                </c:pt>
                <c:pt idx="2788">
                  <c:v>695</c:v>
                </c:pt>
                <c:pt idx="2789">
                  <c:v>695</c:v>
                </c:pt>
                <c:pt idx="2790">
                  <c:v>693</c:v>
                </c:pt>
                <c:pt idx="2791">
                  <c:v>694</c:v>
                </c:pt>
                <c:pt idx="2792">
                  <c:v>694</c:v>
                </c:pt>
                <c:pt idx="2793">
                  <c:v>695</c:v>
                </c:pt>
                <c:pt idx="2794">
                  <c:v>695</c:v>
                </c:pt>
                <c:pt idx="2795">
                  <c:v>693</c:v>
                </c:pt>
                <c:pt idx="2796">
                  <c:v>694</c:v>
                </c:pt>
                <c:pt idx="2797">
                  <c:v>696</c:v>
                </c:pt>
                <c:pt idx="2798">
                  <c:v>694</c:v>
                </c:pt>
                <c:pt idx="2799">
                  <c:v>692</c:v>
                </c:pt>
                <c:pt idx="2800">
                  <c:v>695</c:v>
                </c:pt>
                <c:pt idx="2801">
                  <c:v>693</c:v>
                </c:pt>
                <c:pt idx="2802">
                  <c:v>694</c:v>
                </c:pt>
                <c:pt idx="2803">
                  <c:v>694</c:v>
                </c:pt>
                <c:pt idx="2804">
                  <c:v>694</c:v>
                </c:pt>
                <c:pt idx="2805">
                  <c:v>695</c:v>
                </c:pt>
                <c:pt idx="2806">
                  <c:v>694</c:v>
                </c:pt>
                <c:pt idx="2807">
                  <c:v>693</c:v>
                </c:pt>
                <c:pt idx="2808">
                  <c:v>693</c:v>
                </c:pt>
                <c:pt idx="2809">
                  <c:v>694</c:v>
                </c:pt>
                <c:pt idx="2810">
                  <c:v>694</c:v>
                </c:pt>
                <c:pt idx="2811">
                  <c:v>693</c:v>
                </c:pt>
                <c:pt idx="2812">
                  <c:v>693</c:v>
                </c:pt>
                <c:pt idx="2813">
                  <c:v>695</c:v>
                </c:pt>
                <c:pt idx="2814">
                  <c:v>693</c:v>
                </c:pt>
                <c:pt idx="2815">
                  <c:v>693</c:v>
                </c:pt>
                <c:pt idx="2816">
                  <c:v>694</c:v>
                </c:pt>
                <c:pt idx="2817">
                  <c:v>693</c:v>
                </c:pt>
                <c:pt idx="2818">
                  <c:v>692</c:v>
                </c:pt>
                <c:pt idx="2819">
                  <c:v>693</c:v>
                </c:pt>
                <c:pt idx="2820">
                  <c:v>692</c:v>
                </c:pt>
                <c:pt idx="2821">
                  <c:v>692</c:v>
                </c:pt>
                <c:pt idx="2822">
                  <c:v>693</c:v>
                </c:pt>
                <c:pt idx="2823">
                  <c:v>691</c:v>
                </c:pt>
                <c:pt idx="2824">
                  <c:v>693</c:v>
                </c:pt>
                <c:pt idx="2825">
                  <c:v>694</c:v>
                </c:pt>
                <c:pt idx="2826">
                  <c:v>692</c:v>
                </c:pt>
                <c:pt idx="2827">
                  <c:v>692</c:v>
                </c:pt>
                <c:pt idx="2828">
                  <c:v>693</c:v>
                </c:pt>
                <c:pt idx="2829">
                  <c:v>693</c:v>
                </c:pt>
                <c:pt idx="2830">
                  <c:v>691</c:v>
                </c:pt>
                <c:pt idx="2831">
                  <c:v>692</c:v>
                </c:pt>
                <c:pt idx="2832">
                  <c:v>693</c:v>
                </c:pt>
                <c:pt idx="2833">
                  <c:v>692</c:v>
                </c:pt>
                <c:pt idx="2834">
                  <c:v>692</c:v>
                </c:pt>
                <c:pt idx="2835">
                  <c:v>692</c:v>
                </c:pt>
                <c:pt idx="2836">
                  <c:v>692</c:v>
                </c:pt>
                <c:pt idx="2837">
                  <c:v>692</c:v>
                </c:pt>
                <c:pt idx="2838">
                  <c:v>692</c:v>
                </c:pt>
                <c:pt idx="2839">
                  <c:v>691</c:v>
                </c:pt>
                <c:pt idx="2840">
                  <c:v>692</c:v>
                </c:pt>
                <c:pt idx="2841">
                  <c:v>692</c:v>
                </c:pt>
                <c:pt idx="2842">
                  <c:v>691</c:v>
                </c:pt>
                <c:pt idx="2843">
                  <c:v>691</c:v>
                </c:pt>
                <c:pt idx="2844">
                  <c:v>693</c:v>
                </c:pt>
                <c:pt idx="2845">
                  <c:v>692</c:v>
                </c:pt>
                <c:pt idx="2846">
                  <c:v>692</c:v>
                </c:pt>
                <c:pt idx="2847">
                  <c:v>691</c:v>
                </c:pt>
                <c:pt idx="2848">
                  <c:v>693</c:v>
                </c:pt>
                <c:pt idx="2849">
                  <c:v>692</c:v>
                </c:pt>
                <c:pt idx="2850">
                  <c:v>693</c:v>
                </c:pt>
                <c:pt idx="2851">
                  <c:v>692</c:v>
                </c:pt>
                <c:pt idx="2852">
                  <c:v>693</c:v>
                </c:pt>
                <c:pt idx="2853">
                  <c:v>693</c:v>
                </c:pt>
                <c:pt idx="2854">
                  <c:v>691</c:v>
                </c:pt>
                <c:pt idx="2855">
                  <c:v>692</c:v>
                </c:pt>
                <c:pt idx="2856">
                  <c:v>694</c:v>
                </c:pt>
                <c:pt idx="2857">
                  <c:v>693</c:v>
                </c:pt>
                <c:pt idx="2858">
                  <c:v>692</c:v>
                </c:pt>
                <c:pt idx="2859">
                  <c:v>692</c:v>
                </c:pt>
                <c:pt idx="2860">
                  <c:v>694</c:v>
                </c:pt>
                <c:pt idx="2861">
                  <c:v>693</c:v>
                </c:pt>
                <c:pt idx="2862">
                  <c:v>693</c:v>
                </c:pt>
                <c:pt idx="2863">
                  <c:v>693</c:v>
                </c:pt>
                <c:pt idx="2864">
                  <c:v>693</c:v>
                </c:pt>
                <c:pt idx="2865">
                  <c:v>692</c:v>
                </c:pt>
                <c:pt idx="2866">
                  <c:v>693</c:v>
                </c:pt>
                <c:pt idx="2867">
                  <c:v>692</c:v>
                </c:pt>
                <c:pt idx="2868">
                  <c:v>693</c:v>
                </c:pt>
                <c:pt idx="2869">
                  <c:v>694</c:v>
                </c:pt>
                <c:pt idx="2870">
                  <c:v>692</c:v>
                </c:pt>
                <c:pt idx="2871">
                  <c:v>692</c:v>
                </c:pt>
                <c:pt idx="2872">
                  <c:v>694</c:v>
                </c:pt>
                <c:pt idx="2873">
                  <c:v>693</c:v>
                </c:pt>
                <c:pt idx="2874">
                  <c:v>693</c:v>
                </c:pt>
                <c:pt idx="2875">
                  <c:v>694</c:v>
                </c:pt>
                <c:pt idx="2876">
                  <c:v>693</c:v>
                </c:pt>
                <c:pt idx="2877">
                  <c:v>694</c:v>
                </c:pt>
                <c:pt idx="2878">
                  <c:v>695</c:v>
                </c:pt>
                <c:pt idx="2879">
                  <c:v>695</c:v>
                </c:pt>
                <c:pt idx="2880">
                  <c:v>696</c:v>
                </c:pt>
                <c:pt idx="2881">
                  <c:v>696</c:v>
                </c:pt>
                <c:pt idx="2882">
                  <c:v>695</c:v>
                </c:pt>
                <c:pt idx="2883">
                  <c:v>696</c:v>
                </c:pt>
                <c:pt idx="2884">
                  <c:v>697</c:v>
                </c:pt>
                <c:pt idx="2885">
                  <c:v>697</c:v>
                </c:pt>
                <c:pt idx="2886">
                  <c:v>696</c:v>
                </c:pt>
                <c:pt idx="2887">
                  <c:v>697</c:v>
                </c:pt>
                <c:pt idx="2888">
                  <c:v>698</c:v>
                </c:pt>
                <c:pt idx="2889">
                  <c:v>697</c:v>
                </c:pt>
                <c:pt idx="2890">
                  <c:v>696</c:v>
                </c:pt>
                <c:pt idx="2891">
                  <c:v>698</c:v>
                </c:pt>
                <c:pt idx="2892">
                  <c:v>697</c:v>
                </c:pt>
                <c:pt idx="2893">
                  <c:v>697</c:v>
                </c:pt>
                <c:pt idx="2894">
                  <c:v>697</c:v>
                </c:pt>
                <c:pt idx="2895">
                  <c:v>697</c:v>
                </c:pt>
                <c:pt idx="2896">
                  <c:v>698</c:v>
                </c:pt>
                <c:pt idx="2897">
                  <c:v>698</c:v>
                </c:pt>
                <c:pt idx="2898">
                  <c:v>696</c:v>
                </c:pt>
                <c:pt idx="2899">
                  <c:v>697</c:v>
                </c:pt>
                <c:pt idx="2900">
                  <c:v>699</c:v>
                </c:pt>
                <c:pt idx="2901">
                  <c:v>697</c:v>
                </c:pt>
                <c:pt idx="2902">
                  <c:v>696</c:v>
                </c:pt>
                <c:pt idx="2903">
                  <c:v>698</c:v>
                </c:pt>
                <c:pt idx="2904">
                  <c:v>697</c:v>
                </c:pt>
                <c:pt idx="2905">
                  <c:v>696</c:v>
                </c:pt>
                <c:pt idx="2906">
                  <c:v>696</c:v>
                </c:pt>
                <c:pt idx="2907">
                  <c:v>696</c:v>
                </c:pt>
                <c:pt idx="2908">
                  <c:v>696</c:v>
                </c:pt>
                <c:pt idx="2909">
                  <c:v>696</c:v>
                </c:pt>
                <c:pt idx="2910">
                  <c:v>696</c:v>
                </c:pt>
                <c:pt idx="2911">
                  <c:v>695</c:v>
                </c:pt>
                <c:pt idx="2912">
                  <c:v>697</c:v>
                </c:pt>
                <c:pt idx="2913">
                  <c:v>696</c:v>
                </c:pt>
                <c:pt idx="2914">
                  <c:v>695</c:v>
                </c:pt>
                <c:pt idx="2915">
                  <c:v>697</c:v>
                </c:pt>
                <c:pt idx="2916">
                  <c:v>697</c:v>
                </c:pt>
                <c:pt idx="2917">
                  <c:v>695</c:v>
                </c:pt>
                <c:pt idx="2918">
                  <c:v>696</c:v>
                </c:pt>
                <c:pt idx="2919">
                  <c:v>696</c:v>
                </c:pt>
                <c:pt idx="2920">
                  <c:v>697</c:v>
                </c:pt>
                <c:pt idx="2921">
                  <c:v>696</c:v>
                </c:pt>
                <c:pt idx="2922">
                  <c:v>696</c:v>
                </c:pt>
                <c:pt idx="2923">
                  <c:v>696</c:v>
                </c:pt>
                <c:pt idx="2924">
                  <c:v>696</c:v>
                </c:pt>
                <c:pt idx="2925">
                  <c:v>696</c:v>
                </c:pt>
                <c:pt idx="2926">
                  <c:v>695</c:v>
                </c:pt>
                <c:pt idx="2927">
                  <c:v>696</c:v>
                </c:pt>
                <c:pt idx="2928">
                  <c:v>697</c:v>
                </c:pt>
                <c:pt idx="2929">
                  <c:v>695</c:v>
                </c:pt>
                <c:pt idx="2930">
                  <c:v>695</c:v>
                </c:pt>
                <c:pt idx="2931">
                  <c:v>698</c:v>
                </c:pt>
                <c:pt idx="2932">
                  <c:v>696</c:v>
                </c:pt>
                <c:pt idx="2933">
                  <c:v>696</c:v>
                </c:pt>
                <c:pt idx="2934">
                  <c:v>696</c:v>
                </c:pt>
                <c:pt idx="2935">
                  <c:v>696</c:v>
                </c:pt>
                <c:pt idx="2936">
                  <c:v>697</c:v>
                </c:pt>
                <c:pt idx="2937">
                  <c:v>696</c:v>
                </c:pt>
                <c:pt idx="2938">
                  <c:v>695</c:v>
                </c:pt>
                <c:pt idx="2939">
                  <c:v>696</c:v>
                </c:pt>
                <c:pt idx="2940">
                  <c:v>696</c:v>
                </c:pt>
                <c:pt idx="2941">
                  <c:v>695</c:v>
                </c:pt>
                <c:pt idx="2942">
                  <c:v>695</c:v>
                </c:pt>
                <c:pt idx="2943">
                  <c:v>696</c:v>
                </c:pt>
                <c:pt idx="2944">
                  <c:v>696</c:v>
                </c:pt>
                <c:pt idx="2945">
                  <c:v>695</c:v>
                </c:pt>
                <c:pt idx="2946">
                  <c:v>695</c:v>
                </c:pt>
                <c:pt idx="2947">
                  <c:v>696</c:v>
                </c:pt>
                <c:pt idx="2948">
                  <c:v>695</c:v>
                </c:pt>
                <c:pt idx="2949">
                  <c:v>695</c:v>
                </c:pt>
                <c:pt idx="2950">
                  <c:v>695</c:v>
                </c:pt>
                <c:pt idx="2951">
                  <c:v>694</c:v>
                </c:pt>
                <c:pt idx="2952">
                  <c:v>696</c:v>
                </c:pt>
                <c:pt idx="2953">
                  <c:v>696</c:v>
                </c:pt>
                <c:pt idx="2954">
                  <c:v>694</c:v>
                </c:pt>
                <c:pt idx="2955">
                  <c:v>696</c:v>
                </c:pt>
                <c:pt idx="2956">
                  <c:v>696</c:v>
                </c:pt>
                <c:pt idx="2957">
                  <c:v>694</c:v>
                </c:pt>
                <c:pt idx="2958">
                  <c:v>695</c:v>
                </c:pt>
                <c:pt idx="2959">
                  <c:v>696</c:v>
                </c:pt>
                <c:pt idx="2960">
                  <c:v>695</c:v>
                </c:pt>
                <c:pt idx="2961">
                  <c:v>695</c:v>
                </c:pt>
                <c:pt idx="2962">
                  <c:v>695</c:v>
                </c:pt>
                <c:pt idx="2963">
                  <c:v>696</c:v>
                </c:pt>
                <c:pt idx="2964">
                  <c:v>696</c:v>
                </c:pt>
                <c:pt idx="2965">
                  <c:v>696</c:v>
                </c:pt>
                <c:pt idx="2966">
                  <c:v>696</c:v>
                </c:pt>
                <c:pt idx="2967">
                  <c:v>696</c:v>
                </c:pt>
                <c:pt idx="2968">
                  <c:v>697</c:v>
                </c:pt>
                <c:pt idx="2969">
                  <c:v>695</c:v>
                </c:pt>
                <c:pt idx="2970">
                  <c:v>695</c:v>
                </c:pt>
                <c:pt idx="2971">
                  <c:v>696</c:v>
                </c:pt>
                <c:pt idx="2972">
                  <c:v>696</c:v>
                </c:pt>
                <c:pt idx="2973">
                  <c:v>695</c:v>
                </c:pt>
                <c:pt idx="2974">
                  <c:v>696</c:v>
                </c:pt>
                <c:pt idx="2975">
                  <c:v>698</c:v>
                </c:pt>
                <c:pt idx="2976">
                  <c:v>696</c:v>
                </c:pt>
                <c:pt idx="2977">
                  <c:v>696</c:v>
                </c:pt>
                <c:pt idx="2978">
                  <c:v>696</c:v>
                </c:pt>
                <c:pt idx="2979">
                  <c:v>697</c:v>
                </c:pt>
                <c:pt idx="2980">
                  <c:v>697</c:v>
                </c:pt>
                <c:pt idx="2981">
                  <c:v>696</c:v>
                </c:pt>
                <c:pt idx="2982">
                  <c:v>695</c:v>
                </c:pt>
                <c:pt idx="2983">
                  <c:v>697</c:v>
                </c:pt>
                <c:pt idx="2984">
                  <c:v>698</c:v>
                </c:pt>
                <c:pt idx="2985">
                  <c:v>695</c:v>
                </c:pt>
                <c:pt idx="2986">
                  <c:v>695</c:v>
                </c:pt>
                <c:pt idx="2987">
                  <c:v>697</c:v>
                </c:pt>
                <c:pt idx="2988">
                  <c:v>696</c:v>
                </c:pt>
                <c:pt idx="2989">
                  <c:v>695</c:v>
                </c:pt>
                <c:pt idx="2990">
                  <c:v>697</c:v>
                </c:pt>
                <c:pt idx="2991">
                  <c:v>696</c:v>
                </c:pt>
                <c:pt idx="2992">
                  <c:v>696</c:v>
                </c:pt>
                <c:pt idx="2993">
                  <c:v>696</c:v>
                </c:pt>
                <c:pt idx="2994">
                  <c:v>696</c:v>
                </c:pt>
                <c:pt idx="2995">
                  <c:v>697</c:v>
                </c:pt>
                <c:pt idx="2996">
                  <c:v>697</c:v>
                </c:pt>
                <c:pt idx="2997">
                  <c:v>696</c:v>
                </c:pt>
                <c:pt idx="2998">
                  <c:v>695</c:v>
                </c:pt>
                <c:pt idx="2999">
                  <c:v>696</c:v>
                </c:pt>
                <c:pt idx="3000">
                  <c:v>697</c:v>
                </c:pt>
                <c:pt idx="3001">
                  <c:v>696</c:v>
                </c:pt>
                <c:pt idx="3002">
                  <c:v>696</c:v>
                </c:pt>
                <c:pt idx="3003">
                  <c:v>698</c:v>
                </c:pt>
                <c:pt idx="3004">
                  <c:v>694</c:v>
                </c:pt>
                <c:pt idx="3005">
                  <c:v>696</c:v>
                </c:pt>
                <c:pt idx="3006">
                  <c:v>698</c:v>
                </c:pt>
                <c:pt idx="3007">
                  <c:v>697</c:v>
                </c:pt>
                <c:pt idx="3008">
                  <c:v>696</c:v>
                </c:pt>
                <c:pt idx="3009">
                  <c:v>697</c:v>
                </c:pt>
                <c:pt idx="3010">
                  <c:v>696</c:v>
                </c:pt>
                <c:pt idx="3011">
                  <c:v>696</c:v>
                </c:pt>
                <c:pt idx="3012">
                  <c:v>696</c:v>
                </c:pt>
                <c:pt idx="3013">
                  <c:v>695</c:v>
                </c:pt>
                <c:pt idx="3014">
                  <c:v>696</c:v>
                </c:pt>
                <c:pt idx="3015">
                  <c:v>697</c:v>
                </c:pt>
                <c:pt idx="3016">
                  <c:v>696</c:v>
                </c:pt>
                <c:pt idx="3017">
                  <c:v>696</c:v>
                </c:pt>
                <c:pt idx="3018">
                  <c:v>697</c:v>
                </c:pt>
                <c:pt idx="3019">
                  <c:v>697</c:v>
                </c:pt>
                <c:pt idx="3020">
                  <c:v>695</c:v>
                </c:pt>
                <c:pt idx="3021">
                  <c:v>695</c:v>
                </c:pt>
                <c:pt idx="3022">
                  <c:v>697</c:v>
                </c:pt>
                <c:pt idx="3023">
                  <c:v>696</c:v>
                </c:pt>
                <c:pt idx="3024">
                  <c:v>696</c:v>
                </c:pt>
                <c:pt idx="3025">
                  <c:v>696</c:v>
                </c:pt>
                <c:pt idx="3026">
                  <c:v>695</c:v>
                </c:pt>
                <c:pt idx="3027">
                  <c:v>697</c:v>
                </c:pt>
                <c:pt idx="3028">
                  <c:v>697</c:v>
                </c:pt>
                <c:pt idx="3029">
                  <c:v>695</c:v>
                </c:pt>
                <c:pt idx="3030">
                  <c:v>697</c:v>
                </c:pt>
                <c:pt idx="3031">
                  <c:v>697</c:v>
                </c:pt>
                <c:pt idx="3032">
                  <c:v>695</c:v>
                </c:pt>
                <c:pt idx="3033">
                  <c:v>694</c:v>
                </c:pt>
                <c:pt idx="3034">
                  <c:v>697</c:v>
                </c:pt>
                <c:pt idx="3035">
                  <c:v>695</c:v>
                </c:pt>
                <c:pt idx="3036">
                  <c:v>695</c:v>
                </c:pt>
                <c:pt idx="3037">
                  <c:v>695</c:v>
                </c:pt>
                <c:pt idx="3038">
                  <c:v>695</c:v>
                </c:pt>
                <c:pt idx="3039">
                  <c:v>695</c:v>
                </c:pt>
                <c:pt idx="3040">
                  <c:v>695</c:v>
                </c:pt>
                <c:pt idx="3041">
                  <c:v>694</c:v>
                </c:pt>
                <c:pt idx="3042">
                  <c:v>693</c:v>
                </c:pt>
                <c:pt idx="3043">
                  <c:v>695</c:v>
                </c:pt>
                <c:pt idx="3044">
                  <c:v>694</c:v>
                </c:pt>
                <c:pt idx="3045">
                  <c:v>693</c:v>
                </c:pt>
                <c:pt idx="3046">
                  <c:v>693</c:v>
                </c:pt>
                <c:pt idx="3047">
                  <c:v>694</c:v>
                </c:pt>
                <c:pt idx="3048">
                  <c:v>693</c:v>
                </c:pt>
                <c:pt idx="3049">
                  <c:v>693</c:v>
                </c:pt>
                <c:pt idx="3050">
                  <c:v>694</c:v>
                </c:pt>
                <c:pt idx="3051">
                  <c:v>693</c:v>
                </c:pt>
                <c:pt idx="3052">
                  <c:v>693</c:v>
                </c:pt>
                <c:pt idx="3053">
                  <c:v>692</c:v>
                </c:pt>
                <c:pt idx="3054">
                  <c:v>692</c:v>
                </c:pt>
                <c:pt idx="3055">
                  <c:v>693</c:v>
                </c:pt>
                <c:pt idx="3056">
                  <c:v>692</c:v>
                </c:pt>
                <c:pt idx="3057">
                  <c:v>691</c:v>
                </c:pt>
                <c:pt idx="3058">
                  <c:v>692</c:v>
                </c:pt>
                <c:pt idx="3059">
                  <c:v>693</c:v>
                </c:pt>
                <c:pt idx="3060">
                  <c:v>692</c:v>
                </c:pt>
                <c:pt idx="3061">
                  <c:v>691</c:v>
                </c:pt>
                <c:pt idx="3062">
                  <c:v>694</c:v>
                </c:pt>
                <c:pt idx="3063">
                  <c:v>692</c:v>
                </c:pt>
                <c:pt idx="3064">
                  <c:v>692</c:v>
                </c:pt>
                <c:pt idx="3065">
                  <c:v>692</c:v>
                </c:pt>
                <c:pt idx="3066">
                  <c:v>693</c:v>
                </c:pt>
                <c:pt idx="3067">
                  <c:v>692</c:v>
                </c:pt>
                <c:pt idx="3068">
                  <c:v>691</c:v>
                </c:pt>
                <c:pt idx="3069">
                  <c:v>692</c:v>
                </c:pt>
                <c:pt idx="3070">
                  <c:v>693</c:v>
                </c:pt>
                <c:pt idx="3071">
                  <c:v>693</c:v>
                </c:pt>
                <c:pt idx="3072">
                  <c:v>692</c:v>
                </c:pt>
                <c:pt idx="3073">
                  <c:v>692</c:v>
                </c:pt>
                <c:pt idx="3074">
                  <c:v>694</c:v>
                </c:pt>
                <c:pt idx="3075">
                  <c:v>693</c:v>
                </c:pt>
                <c:pt idx="3076">
                  <c:v>692</c:v>
                </c:pt>
                <c:pt idx="3077">
                  <c:v>691</c:v>
                </c:pt>
                <c:pt idx="3078">
                  <c:v>694</c:v>
                </c:pt>
                <c:pt idx="3079">
                  <c:v>692</c:v>
                </c:pt>
                <c:pt idx="3080">
                  <c:v>692</c:v>
                </c:pt>
                <c:pt idx="3081">
                  <c:v>693</c:v>
                </c:pt>
                <c:pt idx="3082">
                  <c:v>692</c:v>
                </c:pt>
                <c:pt idx="3083">
                  <c:v>692</c:v>
                </c:pt>
                <c:pt idx="3084">
                  <c:v>693</c:v>
                </c:pt>
                <c:pt idx="3085">
                  <c:v>692</c:v>
                </c:pt>
                <c:pt idx="3086">
                  <c:v>693</c:v>
                </c:pt>
                <c:pt idx="3087">
                  <c:v>693</c:v>
                </c:pt>
                <c:pt idx="3088">
                  <c:v>692</c:v>
                </c:pt>
                <c:pt idx="3089">
                  <c:v>692</c:v>
                </c:pt>
                <c:pt idx="3090">
                  <c:v>694</c:v>
                </c:pt>
                <c:pt idx="3091">
                  <c:v>692</c:v>
                </c:pt>
                <c:pt idx="3092">
                  <c:v>692</c:v>
                </c:pt>
                <c:pt idx="3093">
                  <c:v>693</c:v>
                </c:pt>
                <c:pt idx="3094">
                  <c:v>693</c:v>
                </c:pt>
                <c:pt idx="3095">
                  <c:v>692</c:v>
                </c:pt>
                <c:pt idx="3096">
                  <c:v>692</c:v>
                </c:pt>
                <c:pt idx="3097">
                  <c:v>693</c:v>
                </c:pt>
                <c:pt idx="3098">
                  <c:v>692</c:v>
                </c:pt>
                <c:pt idx="3099">
                  <c:v>691</c:v>
                </c:pt>
                <c:pt idx="3100">
                  <c:v>692</c:v>
                </c:pt>
                <c:pt idx="3101">
                  <c:v>692</c:v>
                </c:pt>
                <c:pt idx="3102">
                  <c:v>694</c:v>
                </c:pt>
                <c:pt idx="3103">
                  <c:v>693</c:v>
                </c:pt>
                <c:pt idx="3104">
                  <c:v>691</c:v>
                </c:pt>
                <c:pt idx="3105">
                  <c:v>692</c:v>
                </c:pt>
                <c:pt idx="3106">
                  <c:v>693</c:v>
                </c:pt>
                <c:pt idx="3107">
                  <c:v>692</c:v>
                </c:pt>
                <c:pt idx="3108">
                  <c:v>692</c:v>
                </c:pt>
                <c:pt idx="3109">
                  <c:v>693</c:v>
                </c:pt>
                <c:pt idx="3110">
                  <c:v>692</c:v>
                </c:pt>
                <c:pt idx="3111">
                  <c:v>692</c:v>
                </c:pt>
                <c:pt idx="3112">
                  <c:v>693</c:v>
                </c:pt>
                <c:pt idx="3113">
                  <c:v>693</c:v>
                </c:pt>
                <c:pt idx="3114">
                  <c:v>693</c:v>
                </c:pt>
                <c:pt idx="3115">
                  <c:v>693</c:v>
                </c:pt>
                <c:pt idx="3116">
                  <c:v>691</c:v>
                </c:pt>
                <c:pt idx="3117">
                  <c:v>691</c:v>
                </c:pt>
                <c:pt idx="3118">
                  <c:v>692</c:v>
                </c:pt>
                <c:pt idx="3119">
                  <c:v>691</c:v>
                </c:pt>
                <c:pt idx="3120">
                  <c:v>691</c:v>
                </c:pt>
                <c:pt idx="3121">
                  <c:v>692</c:v>
                </c:pt>
                <c:pt idx="3122">
                  <c:v>692</c:v>
                </c:pt>
                <c:pt idx="3123">
                  <c:v>692</c:v>
                </c:pt>
                <c:pt idx="3124">
                  <c:v>692</c:v>
                </c:pt>
                <c:pt idx="3125">
                  <c:v>692</c:v>
                </c:pt>
                <c:pt idx="3126">
                  <c:v>692</c:v>
                </c:pt>
                <c:pt idx="3127">
                  <c:v>692</c:v>
                </c:pt>
                <c:pt idx="3128">
                  <c:v>692</c:v>
                </c:pt>
                <c:pt idx="3129">
                  <c:v>693</c:v>
                </c:pt>
                <c:pt idx="3130">
                  <c:v>693</c:v>
                </c:pt>
                <c:pt idx="3131">
                  <c:v>693</c:v>
                </c:pt>
                <c:pt idx="3132">
                  <c:v>691</c:v>
                </c:pt>
                <c:pt idx="3133">
                  <c:v>693</c:v>
                </c:pt>
                <c:pt idx="3134">
                  <c:v>694</c:v>
                </c:pt>
                <c:pt idx="3135">
                  <c:v>692</c:v>
                </c:pt>
                <c:pt idx="3136">
                  <c:v>692</c:v>
                </c:pt>
                <c:pt idx="3137">
                  <c:v>693</c:v>
                </c:pt>
                <c:pt idx="3138">
                  <c:v>692</c:v>
                </c:pt>
                <c:pt idx="3139">
                  <c:v>690</c:v>
                </c:pt>
                <c:pt idx="3140">
                  <c:v>692</c:v>
                </c:pt>
                <c:pt idx="3141">
                  <c:v>691</c:v>
                </c:pt>
                <c:pt idx="3142">
                  <c:v>693</c:v>
                </c:pt>
                <c:pt idx="3143">
                  <c:v>692</c:v>
                </c:pt>
                <c:pt idx="3144">
                  <c:v>691</c:v>
                </c:pt>
                <c:pt idx="3145">
                  <c:v>693</c:v>
                </c:pt>
                <c:pt idx="3146">
                  <c:v>693</c:v>
                </c:pt>
                <c:pt idx="3147">
                  <c:v>692</c:v>
                </c:pt>
                <c:pt idx="3148">
                  <c:v>692</c:v>
                </c:pt>
                <c:pt idx="3149">
                  <c:v>693</c:v>
                </c:pt>
                <c:pt idx="3150">
                  <c:v>693</c:v>
                </c:pt>
                <c:pt idx="3151">
                  <c:v>692</c:v>
                </c:pt>
                <c:pt idx="3152">
                  <c:v>691</c:v>
                </c:pt>
                <c:pt idx="3153">
                  <c:v>693</c:v>
                </c:pt>
                <c:pt idx="3154">
                  <c:v>692</c:v>
                </c:pt>
                <c:pt idx="3155">
                  <c:v>692</c:v>
                </c:pt>
                <c:pt idx="3156">
                  <c:v>692</c:v>
                </c:pt>
                <c:pt idx="3157">
                  <c:v>692</c:v>
                </c:pt>
                <c:pt idx="3158">
                  <c:v>691</c:v>
                </c:pt>
                <c:pt idx="3159">
                  <c:v>691</c:v>
                </c:pt>
                <c:pt idx="3160">
                  <c:v>689</c:v>
                </c:pt>
                <c:pt idx="3161">
                  <c:v>691</c:v>
                </c:pt>
                <c:pt idx="3162">
                  <c:v>692</c:v>
                </c:pt>
                <c:pt idx="3163">
                  <c:v>689</c:v>
                </c:pt>
                <c:pt idx="3164">
                  <c:v>692</c:v>
                </c:pt>
                <c:pt idx="3165">
                  <c:v>694</c:v>
                </c:pt>
                <c:pt idx="3166">
                  <c:v>693</c:v>
                </c:pt>
                <c:pt idx="3167">
                  <c:v>692</c:v>
                </c:pt>
                <c:pt idx="3168">
                  <c:v>692</c:v>
                </c:pt>
                <c:pt idx="3169">
                  <c:v>694</c:v>
                </c:pt>
                <c:pt idx="3170">
                  <c:v>693</c:v>
                </c:pt>
                <c:pt idx="3171">
                  <c:v>693</c:v>
                </c:pt>
                <c:pt idx="3172">
                  <c:v>695</c:v>
                </c:pt>
                <c:pt idx="3173">
                  <c:v>695</c:v>
                </c:pt>
                <c:pt idx="3174">
                  <c:v>695</c:v>
                </c:pt>
                <c:pt idx="3175">
                  <c:v>694</c:v>
                </c:pt>
                <c:pt idx="3176">
                  <c:v>695</c:v>
                </c:pt>
                <c:pt idx="3177">
                  <c:v>697</c:v>
                </c:pt>
                <c:pt idx="3178">
                  <c:v>696</c:v>
                </c:pt>
                <c:pt idx="3179">
                  <c:v>694</c:v>
                </c:pt>
                <c:pt idx="3180">
                  <c:v>696</c:v>
                </c:pt>
                <c:pt idx="3181">
                  <c:v>697</c:v>
                </c:pt>
                <c:pt idx="3182">
                  <c:v>696</c:v>
                </c:pt>
                <c:pt idx="3183">
                  <c:v>696</c:v>
                </c:pt>
                <c:pt idx="3184">
                  <c:v>696</c:v>
                </c:pt>
                <c:pt idx="3185">
                  <c:v>697</c:v>
                </c:pt>
                <c:pt idx="3186">
                  <c:v>697</c:v>
                </c:pt>
                <c:pt idx="3187">
                  <c:v>698</c:v>
                </c:pt>
                <c:pt idx="3188">
                  <c:v>697</c:v>
                </c:pt>
                <c:pt idx="3189">
                  <c:v>698</c:v>
                </c:pt>
                <c:pt idx="3190">
                  <c:v>698</c:v>
                </c:pt>
                <c:pt idx="3191">
                  <c:v>696</c:v>
                </c:pt>
                <c:pt idx="3192">
                  <c:v>698</c:v>
                </c:pt>
                <c:pt idx="3193">
                  <c:v>699</c:v>
                </c:pt>
                <c:pt idx="3194">
                  <c:v>697</c:v>
                </c:pt>
                <c:pt idx="3195">
                  <c:v>696</c:v>
                </c:pt>
                <c:pt idx="3196">
                  <c:v>698</c:v>
                </c:pt>
                <c:pt idx="3197">
                  <c:v>698</c:v>
                </c:pt>
                <c:pt idx="3198">
                  <c:v>698</c:v>
                </c:pt>
                <c:pt idx="3199">
                  <c:v>697</c:v>
                </c:pt>
                <c:pt idx="3200">
                  <c:v>696</c:v>
                </c:pt>
                <c:pt idx="3201">
                  <c:v>698</c:v>
                </c:pt>
                <c:pt idx="3202">
                  <c:v>698</c:v>
                </c:pt>
                <c:pt idx="3203">
                  <c:v>696</c:v>
                </c:pt>
                <c:pt idx="3204">
                  <c:v>697</c:v>
                </c:pt>
                <c:pt idx="3205">
                  <c:v>697</c:v>
                </c:pt>
                <c:pt idx="3206">
                  <c:v>697</c:v>
                </c:pt>
                <c:pt idx="3207">
                  <c:v>697</c:v>
                </c:pt>
                <c:pt idx="3208">
                  <c:v>698</c:v>
                </c:pt>
                <c:pt idx="3209">
                  <c:v>699</c:v>
                </c:pt>
                <c:pt idx="3210">
                  <c:v>697</c:v>
                </c:pt>
                <c:pt idx="3211">
                  <c:v>696</c:v>
                </c:pt>
                <c:pt idx="3212">
                  <c:v>699</c:v>
                </c:pt>
                <c:pt idx="3213">
                  <c:v>697</c:v>
                </c:pt>
                <c:pt idx="3214">
                  <c:v>698</c:v>
                </c:pt>
                <c:pt idx="3215">
                  <c:v>697</c:v>
                </c:pt>
                <c:pt idx="3216">
                  <c:v>696</c:v>
                </c:pt>
                <c:pt idx="3217">
                  <c:v>698</c:v>
                </c:pt>
                <c:pt idx="3218">
                  <c:v>698</c:v>
                </c:pt>
                <c:pt idx="3219">
                  <c:v>696</c:v>
                </c:pt>
                <c:pt idx="3220">
                  <c:v>698</c:v>
                </c:pt>
                <c:pt idx="3221">
                  <c:v>699</c:v>
                </c:pt>
                <c:pt idx="3222">
                  <c:v>696</c:v>
                </c:pt>
                <c:pt idx="3223">
                  <c:v>697</c:v>
                </c:pt>
                <c:pt idx="3224">
                  <c:v>698</c:v>
                </c:pt>
                <c:pt idx="3225">
                  <c:v>698</c:v>
                </c:pt>
                <c:pt idx="3226">
                  <c:v>697</c:v>
                </c:pt>
                <c:pt idx="3227">
                  <c:v>696</c:v>
                </c:pt>
                <c:pt idx="3228">
                  <c:v>698</c:v>
                </c:pt>
                <c:pt idx="3229">
                  <c:v>698</c:v>
                </c:pt>
                <c:pt idx="3230">
                  <c:v>698</c:v>
                </c:pt>
                <c:pt idx="3231">
                  <c:v>698</c:v>
                </c:pt>
                <c:pt idx="3232">
                  <c:v>697</c:v>
                </c:pt>
                <c:pt idx="3233">
                  <c:v>698</c:v>
                </c:pt>
                <c:pt idx="3234">
                  <c:v>697</c:v>
                </c:pt>
                <c:pt idx="3235">
                  <c:v>696</c:v>
                </c:pt>
                <c:pt idx="3236">
                  <c:v>698</c:v>
                </c:pt>
                <c:pt idx="3237">
                  <c:v>697</c:v>
                </c:pt>
                <c:pt idx="3238">
                  <c:v>696</c:v>
                </c:pt>
                <c:pt idx="3239">
                  <c:v>697</c:v>
                </c:pt>
                <c:pt idx="3240">
                  <c:v>698</c:v>
                </c:pt>
                <c:pt idx="3241">
                  <c:v>697</c:v>
                </c:pt>
                <c:pt idx="3242">
                  <c:v>698</c:v>
                </c:pt>
                <c:pt idx="3243">
                  <c:v>697</c:v>
                </c:pt>
                <c:pt idx="3244">
                  <c:v>697</c:v>
                </c:pt>
                <c:pt idx="3245">
                  <c:v>699</c:v>
                </c:pt>
                <c:pt idx="3246">
                  <c:v>697</c:v>
                </c:pt>
                <c:pt idx="3247">
                  <c:v>697</c:v>
                </c:pt>
                <c:pt idx="3248">
                  <c:v>698</c:v>
                </c:pt>
                <c:pt idx="3249">
                  <c:v>697</c:v>
                </c:pt>
                <c:pt idx="3250">
                  <c:v>697</c:v>
                </c:pt>
                <c:pt idx="3251">
                  <c:v>697</c:v>
                </c:pt>
                <c:pt idx="3252">
                  <c:v>698</c:v>
                </c:pt>
                <c:pt idx="3253">
                  <c:v>696</c:v>
                </c:pt>
                <c:pt idx="3254">
                  <c:v>697</c:v>
                </c:pt>
                <c:pt idx="3255">
                  <c:v>698</c:v>
                </c:pt>
                <c:pt idx="3256">
                  <c:v>697</c:v>
                </c:pt>
                <c:pt idx="3257">
                  <c:v>697</c:v>
                </c:pt>
                <c:pt idx="3258">
                  <c:v>697</c:v>
                </c:pt>
                <c:pt idx="3259">
                  <c:v>696</c:v>
                </c:pt>
                <c:pt idx="3260">
                  <c:v>698</c:v>
                </c:pt>
                <c:pt idx="3261">
                  <c:v>698</c:v>
                </c:pt>
                <c:pt idx="3262">
                  <c:v>697</c:v>
                </c:pt>
                <c:pt idx="3263">
                  <c:v>697</c:v>
                </c:pt>
                <c:pt idx="3264">
                  <c:v>698</c:v>
                </c:pt>
                <c:pt idx="3265">
                  <c:v>697</c:v>
                </c:pt>
                <c:pt idx="3266">
                  <c:v>697</c:v>
                </c:pt>
                <c:pt idx="3267">
                  <c:v>698</c:v>
                </c:pt>
                <c:pt idx="3268">
                  <c:v>699</c:v>
                </c:pt>
                <c:pt idx="3269">
                  <c:v>697</c:v>
                </c:pt>
                <c:pt idx="3270">
                  <c:v>697</c:v>
                </c:pt>
                <c:pt idx="3271">
                  <c:v>698</c:v>
                </c:pt>
                <c:pt idx="3272">
                  <c:v>697</c:v>
                </c:pt>
                <c:pt idx="3273">
                  <c:v>699</c:v>
                </c:pt>
                <c:pt idx="3274">
                  <c:v>697</c:v>
                </c:pt>
                <c:pt idx="3275">
                  <c:v>696</c:v>
                </c:pt>
                <c:pt idx="3276">
                  <c:v>697</c:v>
                </c:pt>
                <c:pt idx="3277">
                  <c:v>695</c:v>
                </c:pt>
                <c:pt idx="3278">
                  <c:v>693</c:v>
                </c:pt>
                <c:pt idx="3279">
                  <c:v>695</c:v>
                </c:pt>
                <c:pt idx="3280">
                  <c:v>693</c:v>
                </c:pt>
                <c:pt idx="3281">
                  <c:v>693</c:v>
                </c:pt>
                <c:pt idx="3282">
                  <c:v>693</c:v>
                </c:pt>
                <c:pt idx="3283">
                  <c:v>693</c:v>
                </c:pt>
                <c:pt idx="3284">
                  <c:v>694</c:v>
                </c:pt>
                <c:pt idx="3285">
                  <c:v>693</c:v>
                </c:pt>
                <c:pt idx="3286">
                  <c:v>692</c:v>
                </c:pt>
                <c:pt idx="3287">
                  <c:v>692</c:v>
                </c:pt>
                <c:pt idx="3288">
                  <c:v>693</c:v>
                </c:pt>
                <c:pt idx="3289">
                  <c:v>693</c:v>
                </c:pt>
                <c:pt idx="3290">
                  <c:v>691</c:v>
                </c:pt>
                <c:pt idx="3291">
                  <c:v>693</c:v>
                </c:pt>
                <c:pt idx="3292">
                  <c:v>694</c:v>
                </c:pt>
                <c:pt idx="3293">
                  <c:v>693</c:v>
                </c:pt>
                <c:pt idx="3294">
                  <c:v>692</c:v>
                </c:pt>
                <c:pt idx="3295">
                  <c:v>694</c:v>
                </c:pt>
                <c:pt idx="3296">
                  <c:v>692</c:v>
                </c:pt>
                <c:pt idx="3297">
                  <c:v>692</c:v>
                </c:pt>
                <c:pt idx="3298">
                  <c:v>692</c:v>
                </c:pt>
                <c:pt idx="3299">
                  <c:v>692</c:v>
                </c:pt>
                <c:pt idx="3300">
                  <c:v>693</c:v>
                </c:pt>
                <c:pt idx="3301">
                  <c:v>693</c:v>
                </c:pt>
                <c:pt idx="3302">
                  <c:v>693</c:v>
                </c:pt>
                <c:pt idx="3303">
                  <c:v>693</c:v>
                </c:pt>
                <c:pt idx="3304">
                  <c:v>694</c:v>
                </c:pt>
                <c:pt idx="3305">
                  <c:v>692</c:v>
                </c:pt>
                <c:pt idx="3306">
                  <c:v>692</c:v>
                </c:pt>
                <c:pt idx="3307">
                  <c:v>693</c:v>
                </c:pt>
                <c:pt idx="3308">
                  <c:v>693</c:v>
                </c:pt>
                <c:pt idx="3309">
                  <c:v>692</c:v>
                </c:pt>
                <c:pt idx="3310">
                  <c:v>692</c:v>
                </c:pt>
                <c:pt idx="3311">
                  <c:v>693</c:v>
                </c:pt>
                <c:pt idx="3312">
                  <c:v>692</c:v>
                </c:pt>
                <c:pt idx="3313">
                  <c:v>692</c:v>
                </c:pt>
                <c:pt idx="3314">
                  <c:v>692</c:v>
                </c:pt>
                <c:pt idx="3315">
                  <c:v>693</c:v>
                </c:pt>
                <c:pt idx="3316">
                  <c:v>693</c:v>
                </c:pt>
                <c:pt idx="3317">
                  <c:v>692</c:v>
                </c:pt>
                <c:pt idx="3318">
                  <c:v>690</c:v>
                </c:pt>
                <c:pt idx="3319">
                  <c:v>693</c:v>
                </c:pt>
                <c:pt idx="3320">
                  <c:v>693</c:v>
                </c:pt>
                <c:pt idx="3321">
                  <c:v>691</c:v>
                </c:pt>
                <c:pt idx="3322">
                  <c:v>692</c:v>
                </c:pt>
                <c:pt idx="3323">
                  <c:v>693</c:v>
                </c:pt>
                <c:pt idx="3324">
                  <c:v>693</c:v>
                </c:pt>
                <c:pt idx="3325">
                  <c:v>692</c:v>
                </c:pt>
                <c:pt idx="3326">
                  <c:v>693</c:v>
                </c:pt>
                <c:pt idx="3327">
                  <c:v>692</c:v>
                </c:pt>
                <c:pt idx="3328">
                  <c:v>692</c:v>
                </c:pt>
                <c:pt idx="3329">
                  <c:v>693</c:v>
                </c:pt>
                <c:pt idx="3330">
                  <c:v>691</c:v>
                </c:pt>
                <c:pt idx="3331">
                  <c:v>692</c:v>
                </c:pt>
                <c:pt idx="3332">
                  <c:v>693</c:v>
                </c:pt>
                <c:pt idx="3333">
                  <c:v>691</c:v>
                </c:pt>
                <c:pt idx="3334">
                  <c:v>692</c:v>
                </c:pt>
                <c:pt idx="3335">
                  <c:v>694</c:v>
                </c:pt>
                <c:pt idx="3336">
                  <c:v>693</c:v>
                </c:pt>
                <c:pt idx="3337">
                  <c:v>692</c:v>
                </c:pt>
                <c:pt idx="3338">
                  <c:v>693</c:v>
                </c:pt>
                <c:pt idx="3339">
                  <c:v>692</c:v>
                </c:pt>
                <c:pt idx="3340">
                  <c:v>693</c:v>
                </c:pt>
                <c:pt idx="3341">
                  <c:v>693</c:v>
                </c:pt>
                <c:pt idx="3342">
                  <c:v>692</c:v>
                </c:pt>
                <c:pt idx="3343">
                  <c:v>693</c:v>
                </c:pt>
                <c:pt idx="3344">
                  <c:v>692</c:v>
                </c:pt>
                <c:pt idx="3345">
                  <c:v>692</c:v>
                </c:pt>
                <c:pt idx="3346">
                  <c:v>693</c:v>
                </c:pt>
                <c:pt idx="3347">
                  <c:v>693</c:v>
                </c:pt>
                <c:pt idx="3348">
                  <c:v>693</c:v>
                </c:pt>
                <c:pt idx="3349">
                  <c:v>692</c:v>
                </c:pt>
                <c:pt idx="3350">
                  <c:v>692</c:v>
                </c:pt>
                <c:pt idx="3351">
                  <c:v>694</c:v>
                </c:pt>
                <c:pt idx="3352">
                  <c:v>692</c:v>
                </c:pt>
                <c:pt idx="3353">
                  <c:v>692</c:v>
                </c:pt>
                <c:pt idx="3354">
                  <c:v>692</c:v>
                </c:pt>
                <c:pt idx="3355">
                  <c:v>692</c:v>
                </c:pt>
                <c:pt idx="3356">
                  <c:v>693</c:v>
                </c:pt>
                <c:pt idx="3357">
                  <c:v>693</c:v>
                </c:pt>
                <c:pt idx="3358">
                  <c:v>692</c:v>
                </c:pt>
                <c:pt idx="3359">
                  <c:v>694</c:v>
                </c:pt>
                <c:pt idx="3360">
                  <c:v>694</c:v>
                </c:pt>
                <c:pt idx="3361">
                  <c:v>691</c:v>
                </c:pt>
                <c:pt idx="3362">
                  <c:v>693</c:v>
                </c:pt>
                <c:pt idx="3363">
                  <c:v>693</c:v>
                </c:pt>
                <c:pt idx="3364">
                  <c:v>693</c:v>
                </c:pt>
                <c:pt idx="3365">
                  <c:v>692</c:v>
                </c:pt>
                <c:pt idx="3366">
                  <c:v>692</c:v>
                </c:pt>
                <c:pt idx="3367">
                  <c:v>694</c:v>
                </c:pt>
                <c:pt idx="3368">
                  <c:v>694</c:v>
                </c:pt>
                <c:pt idx="3369">
                  <c:v>694</c:v>
                </c:pt>
                <c:pt idx="3370">
                  <c:v>695</c:v>
                </c:pt>
                <c:pt idx="3371">
                  <c:v>696</c:v>
                </c:pt>
                <c:pt idx="3372">
                  <c:v>696</c:v>
                </c:pt>
                <c:pt idx="3373">
                  <c:v>695</c:v>
                </c:pt>
                <c:pt idx="3374">
                  <c:v>695</c:v>
                </c:pt>
                <c:pt idx="3375">
                  <c:v>698</c:v>
                </c:pt>
                <c:pt idx="3376">
                  <c:v>697</c:v>
                </c:pt>
                <c:pt idx="3377">
                  <c:v>696</c:v>
                </c:pt>
                <c:pt idx="3378">
                  <c:v>697</c:v>
                </c:pt>
                <c:pt idx="3379">
                  <c:v>699</c:v>
                </c:pt>
                <c:pt idx="3380">
                  <c:v>697</c:v>
                </c:pt>
                <c:pt idx="3381">
                  <c:v>698</c:v>
                </c:pt>
                <c:pt idx="3382">
                  <c:v>698</c:v>
                </c:pt>
                <c:pt idx="3383">
                  <c:v>698</c:v>
                </c:pt>
                <c:pt idx="3384">
                  <c:v>698</c:v>
                </c:pt>
                <c:pt idx="3385">
                  <c:v>698</c:v>
                </c:pt>
                <c:pt idx="3386">
                  <c:v>697</c:v>
                </c:pt>
                <c:pt idx="3387">
                  <c:v>698</c:v>
                </c:pt>
                <c:pt idx="3388">
                  <c:v>698</c:v>
                </c:pt>
                <c:pt idx="3389">
                  <c:v>696</c:v>
                </c:pt>
                <c:pt idx="3390">
                  <c:v>697</c:v>
                </c:pt>
                <c:pt idx="3391">
                  <c:v>698</c:v>
                </c:pt>
                <c:pt idx="3392">
                  <c:v>697</c:v>
                </c:pt>
                <c:pt idx="3393">
                  <c:v>697</c:v>
                </c:pt>
                <c:pt idx="3394">
                  <c:v>698</c:v>
                </c:pt>
                <c:pt idx="3395">
                  <c:v>698</c:v>
                </c:pt>
                <c:pt idx="3396">
                  <c:v>696</c:v>
                </c:pt>
                <c:pt idx="3397">
                  <c:v>696</c:v>
                </c:pt>
                <c:pt idx="3398">
                  <c:v>698</c:v>
                </c:pt>
                <c:pt idx="3399">
                  <c:v>698</c:v>
                </c:pt>
                <c:pt idx="3400">
                  <c:v>698</c:v>
                </c:pt>
                <c:pt idx="3401">
                  <c:v>698</c:v>
                </c:pt>
                <c:pt idx="3402">
                  <c:v>698</c:v>
                </c:pt>
                <c:pt idx="3403">
                  <c:v>698</c:v>
                </c:pt>
                <c:pt idx="3404">
                  <c:v>697</c:v>
                </c:pt>
                <c:pt idx="3405">
                  <c:v>697</c:v>
                </c:pt>
                <c:pt idx="3406">
                  <c:v>698</c:v>
                </c:pt>
                <c:pt idx="3407">
                  <c:v>699</c:v>
                </c:pt>
                <c:pt idx="3408">
                  <c:v>697</c:v>
                </c:pt>
                <c:pt idx="3409">
                  <c:v>697</c:v>
                </c:pt>
                <c:pt idx="3410">
                  <c:v>699</c:v>
                </c:pt>
                <c:pt idx="3411">
                  <c:v>697</c:v>
                </c:pt>
                <c:pt idx="3412">
                  <c:v>697</c:v>
                </c:pt>
                <c:pt idx="3413">
                  <c:v>697</c:v>
                </c:pt>
                <c:pt idx="3414">
                  <c:v>696</c:v>
                </c:pt>
                <c:pt idx="3415">
                  <c:v>697</c:v>
                </c:pt>
                <c:pt idx="3416">
                  <c:v>697</c:v>
                </c:pt>
                <c:pt idx="3417">
                  <c:v>696</c:v>
                </c:pt>
                <c:pt idx="3418">
                  <c:v>697</c:v>
                </c:pt>
                <c:pt idx="3419">
                  <c:v>697</c:v>
                </c:pt>
                <c:pt idx="3420">
                  <c:v>696</c:v>
                </c:pt>
                <c:pt idx="3421">
                  <c:v>696</c:v>
                </c:pt>
                <c:pt idx="3422">
                  <c:v>698</c:v>
                </c:pt>
                <c:pt idx="3423">
                  <c:v>696</c:v>
                </c:pt>
                <c:pt idx="3424">
                  <c:v>695</c:v>
                </c:pt>
                <c:pt idx="3425">
                  <c:v>695</c:v>
                </c:pt>
                <c:pt idx="3426">
                  <c:v>696</c:v>
                </c:pt>
                <c:pt idx="3427">
                  <c:v>695</c:v>
                </c:pt>
                <c:pt idx="3428">
                  <c:v>695</c:v>
                </c:pt>
                <c:pt idx="3429">
                  <c:v>695</c:v>
                </c:pt>
                <c:pt idx="3430">
                  <c:v>694</c:v>
                </c:pt>
                <c:pt idx="3431">
                  <c:v>696</c:v>
                </c:pt>
                <c:pt idx="3432">
                  <c:v>696</c:v>
                </c:pt>
                <c:pt idx="3433">
                  <c:v>695</c:v>
                </c:pt>
                <c:pt idx="3434">
                  <c:v>696</c:v>
                </c:pt>
                <c:pt idx="3435">
                  <c:v>696</c:v>
                </c:pt>
                <c:pt idx="3436">
                  <c:v>694</c:v>
                </c:pt>
                <c:pt idx="3437">
                  <c:v>696</c:v>
                </c:pt>
                <c:pt idx="3438">
                  <c:v>696</c:v>
                </c:pt>
                <c:pt idx="3439">
                  <c:v>695</c:v>
                </c:pt>
                <c:pt idx="3440">
                  <c:v>695</c:v>
                </c:pt>
                <c:pt idx="3441">
                  <c:v>696</c:v>
                </c:pt>
                <c:pt idx="3442">
                  <c:v>695</c:v>
                </c:pt>
                <c:pt idx="3443">
                  <c:v>696</c:v>
                </c:pt>
                <c:pt idx="3444">
                  <c:v>695</c:v>
                </c:pt>
                <c:pt idx="3445">
                  <c:v>695</c:v>
                </c:pt>
                <c:pt idx="3446">
                  <c:v>696</c:v>
                </c:pt>
                <c:pt idx="3447">
                  <c:v>697</c:v>
                </c:pt>
                <c:pt idx="3448">
                  <c:v>695</c:v>
                </c:pt>
                <c:pt idx="3449">
                  <c:v>695</c:v>
                </c:pt>
                <c:pt idx="3450">
                  <c:v>697</c:v>
                </c:pt>
                <c:pt idx="3451">
                  <c:v>696</c:v>
                </c:pt>
                <c:pt idx="3452">
                  <c:v>695</c:v>
                </c:pt>
                <c:pt idx="3453">
                  <c:v>696</c:v>
                </c:pt>
                <c:pt idx="3454">
                  <c:v>697</c:v>
                </c:pt>
                <c:pt idx="3455">
                  <c:v>696</c:v>
                </c:pt>
                <c:pt idx="3456">
                  <c:v>696</c:v>
                </c:pt>
                <c:pt idx="3457">
                  <c:v>696</c:v>
                </c:pt>
                <c:pt idx="3458">
                  <c:v>696</c:v>
                </c:pt>
                <c:pt idx="3459">
                  <c:v>697</c:v>
                </c:pt>
                <c:pt idx="3460">
                  <c:v>696</c:v>
                </c:pt>
                <c:pt idx="3461">
                  <c:v>695</c:v>
                </c:pt>
                <c:pt idx="3462">
                  <c:v>697</c:v>
                </c:pt>
                <c:pt idx="3463">
                  <c:v>697</c:v>
                </c:pt>
                <c:pt idx="3464">
                  <c:v>695</c:v>
                </c:pt>
                <c:pt idx="3465">
                  <c:v>696</c:v>
                </c:pt>
                <c:pt idx="3466">
                  <c:v>697</c:v>
                </c:pt>
                <c:pt idx="3467">
                  <c:v>696</c:v>
                </c:pt>
                <c:pt idx="3468">
                  <c:v>696</c:v>
                </c:pt>
                <c:pt idx="3469">
                  <c:v>698</c:v>
                </c:pt>
                <c:pt idx="3470">
                  <c:v>697</c:v>
                </c:pt>
                <c:pt idx="3471">
                  <c:v>696</c:v>
                </c:pt>
                <c:pt idx="3472">
                  <c:v>697</c:v>
                </c:pt>
                <c:pt idx="3473">
                  <c:v>696</c:v>
                </c:pt>
                <c:pt idx="3474">
                  <c:v>697</c:v>
                </c:pt>
                <c:pt idx="3475">
                  <c:v>697</c:v>
                </c:pt>
                <c:pt idx="3476">
                  <c:v>696</c:v>
                </c:pt>
                <c:pt idx="3477">
                  <c:v>696</c:v>
                </c:pt>
                <c:pt idx="3478">
                  <c:v>698</c:v>
                </c:pt>
                <c:pt idx="3479">
                  <c:v>696</c:v>
                </c:pt>
                <c:pt idx="3480">
                  <c:v>695</c:v>
                </c:pt>
                <c:pt idx="3481">
                  <c:v>696</c:v>
                </c:pt>
                <c:pt idx="3482">
                  <c:v>697</c:v>
                </c:pt>
                <c:pt idx="3483">
                  <c:v>695</c:v>
                </c:pt>
                <c:pt idx="3484">
                  <c:v>696</c:v>
                </c:pt>
                <c:pt idx="3485">
                  <c:v>698</c:v>
                </c:pt>
                <c:pt idx="3486">
                  <c:v>696</c:v>
                </c:pt>
                <c:pt idx="3487">
                  <c:v>696</c:v>
                </c:pt>
                <c:pt idx="3488">
                  <c:v>696</c:v>
                </c:pt>
                <c:pt idx="3489">
                  <c:v>696</c:v>
                </c:pt>
                <c:pt idx="3490">
                  <c:v>697</c:v>
                </c:pt>
                <c:pt idx="3491">
                  <c:v>697</c:v>
                </c:pt>
                <c:pt idx="3492">
                  <c:v>695</c:v>
                </c:pt>
                <c:pt idx="3493">
                  <c:v>697</c:v>
                </c:pt>
                <c:pt idx="3494">
                  <c:v>696</c:v>
                </c:pt>
                <c:pt idx="3495">
                  <c:v>696</c:v>
                </c:pt>
                <c:pt idx="3496">
                  <c:v>696</c:v>
                </c:pt>
                <c:pt idx="3497">
                  <c:v>697</c:v>
                </c:pt>
                <c:pt idx="3498">
                  <c:v>697</c:v>
                </c:pt>
                <c:pt idx="3499">
                  <c:v>696</c:v>
                </c:pt>
                <c:pt idx="3500">
                  <c:v>696</c:v>
                </c:pt>
                <c:pt idx="3501">
                  <c:v>697</c:v>
                </c:pt>
                <c:pt idx="3502">
                  <c:v>696</c:v>
                </c:pt>
                <c:pt idx="3503">
                  <c:v>695</c:v>
                </c:pt>
                <c:pt idx="3504">
                  <c:v>696</c:v>
                </c:pt>
                <c:pt idx="3505">
                  <c:v>696</c:v>
                </c:pt>
                <c:pt idx="3506">
                  <c:v>697</c:v>
                </c:pt>
                <c:pt idx="3507">
                  <c:v>697</c:v>
                </c:pt>
                <c:pt idx="3508">
                  <c:v>695</c:v>
                </c:pt>
                <c:pt idx="3509">
                  <c:v>697</c:v>
                </c:pt>
                <c:pt idx="3510">
                  <c:v>697</c:v>
                </c:pt>
                <c:pt idx="3511">
                  <c:v>695</c:v>
                </c:pt>
                <c:pt idx="3512">
                  <c:v>696</c:v>
                </c:pt>
                <c:pt idx="3513">
                  <c:v>697</c:v>
                </c:pt>
                <c:pt idx="3514">
                  <c:v>695</c:v>
                </c:pt>
                <c:pt idx="3515">
                  <c:v>696</c:v>
                </c:pt>
                <c:pt idx="3516">
                  <c:v>696</c:v>
                </c:pt>
                <c:pt idx="3517">
                  <c:v>696</c:v>
                </c:pt>
                <c:pt idx="3518">
                  <c:v>696</c:v>
                </c:pt>
                <c:pt idx="3519">
                  <c:v>696</c:v>
                </c:pt>
                <c:pt idx="3520">
                  <c:v>696</c:v>
                </c:pt>
                <c:pt idx="3521">
                  <c:v>696</c:v>
                </c:pt>
                <c:pt idx="3522">
                  <c:v>698</c:v>
                </c:pt>
                <c:pt idx="3523">
                  <c:v>696</c:v>
                </c:pt>
                <c:pt idx="3524">
                  <c:v>696</c:v>
                </c:pt>
                <c:pt idx="3525">
                  <c:v>696</c:v>
                </c:pt>
                <c:pt idx="3526">
                  <c:v>697</c:v>
                </c:pt>
                <c:pt idx="3527">
                  <c:v>695</c:v>
                </c:pt>
                <c:pt idx="3528">
                  <c:v>697</c:v>
                </c:pt>
                <c:pt idx="3529">
                  <c:v>697</c:v>
                </c:pt>
                <c:pt idx="3530">
                  <c:v>696</c:v>
                </c:pt>
                <c:pt idx="3531">
                  <c:v>695</c:v>
                </c:pt>
                <c:pt idx="3532">
                  <c:v>695</c:v>
                </c:pt>
                <c:pt idx="3533">
                  <c:v>696</c:v>
                </c:pt>
                <c:pt idx="3534">
                  <c:v>695</c:v>
                </c:pt>
                <c:pt idx="3535">
                  <c:v>693</c:v>
                </c:pt>
                <c:pt idx="3536">
                  <c:v>691</c:v>
                </c:pt>
                <c:pt idx="3537">
                  <c:v>693</c:v>
                </c:pt>
                <c:pt idx="3538">
                  <c:v>692</c:v>
                </c:pt>
                <c:pt idx="3539">
                  <c:v>690</c:v>
                </c:pt>
                <c:pt idx="3540">
                  <c:v>690</c:v>
                </c:pt>
                <c:pt idx="3541">
                  <c:v>691</c:v>
                </c:pt>
                <c:pt idx="3542">
                  <c:v>690</c:v>
                </c:pt>
                <c:pt idx="3543">
                  <c:v>689</c:v>
                </c:pt>
                <c:pt idx="3544">
                  <c:v>691</c:v>
                </c:pt>
                <c:pt idx="3545">
                  <c:v>691</c:v>
                </c:pt>
                <c:pt idx="3546">
                  <c:v>690</c:v>
                </c:pt>
                <c:pt idx="3547">
                  <c:v>689</c:v>
                </c:pt>
                <c:pt idx="3548">
                  <c:v>690</c:v>
                </c:pt>
                <c:pt idx="3549">
                  <c:v>692</c:v>
                </c:pt>
                <c:pt idx="3550">
                  <c:v>691</c:v>
                </c:pt>
                <c:pt idx="3551">
                  <c:v>689</c:v>
                </c:pt>
                <c:pt idx="3552">
                  <c:v>690</c:v>
                </c:pt>
                <c:pt idx="3553">
                  <c:v>691</c:v>
                </c:pt>
                <c:pt idx="3554">
                  <c:v>690</c:v>
                </c:pt>
                <c:pt idx="3555">
                  <c:v>690</c:v>
                </c:pt>
                <c:pt idx="3556">
                  <c:v>690</c:v>
                </c:pt>
                <c:pt idx="3557">
                  <c:v>691</c:v>
                </c:pt>
                <c:pt idx="3558">
                  <c:v>690</c:v>
                </c:pt>
                <c:pt idx="3559">
                  <c:v>692</c:v>
                </c:pt>
                <c:pt idx="3560">
                  <c:v>692</c:v>
                </c:pt>
                <c:pt idx="3561">
                  <c:v>691</c:v>
                </c:pt>
                <c:pt idx="3562">
                  <c:v>692</c:v>
                </c:pt>
                <c:pt idx="3563">
                  <c:v>691</c:v>
                </c:pt>
                <c:pt idx="3564">
                  <c:v>691</c:v>
                </c:pt>
                <c:pt idx="3565">
                  <c:v>693</c:v>
                </c:pt>
                <c:pt idx="3566">
                  <c:v>691</c:v>
                </c:pt>
                <c:pt idx="3567">
                  <c:v>689</c:v>
                </c:pt>
                <c:pt idx="3568">
                  <c:v>692</c:v>
                </c:pt>
                <c:pt idx="3569">
                  <c:v>692</c:v>
                </c:pt>
                <c:pt idx="3570">
                  <c:v>691</c:v>
                </c:pt>
                <c:pt idx="3571">
                  <c:v>691</c:v>
                </c:pt>
                <c:pt idx="3572">
                  <c:v>691</c:v>
                </c:pt>
                <c:pt idx="3573">
                  <c:v>692</c:v>
                </c:pt>
                <c:pt idx="3574">
                  <c:v>691</c:v>
                </c:pt>
                <c:pt idx="3575">
                  <c:v>690</c:v>
                </c:pt>
                <c:pt idx="3576">
                  <c:v>691</c:v>
                </c:pt>
                <c:pt idx="3577">
                  <c:v>691</c:v>
                </c:pt>
                <c:pt idx="3578">
                  <c:v>691</c:v>
                </c:pt>
                <c:pt idx="3579">
                  <c:v>690</c:v>
                </c:pt>
                <c:pt idx="3580">
                  <c:v>691</c:v>
                </c:pt>
                <c:pt idx="3581">
                  <c:v>693</c:v>
                </c:pt>
                <c:pt idx="3582">
                  <c:v>690</c:v>
                </c:pt>
                <c:pt idx="3583">
                  <c:v>691</c:v>
                </c:pt>
                <c:pt idx="3584">
                  <c:v>692</c:v>
                </c:pt>
                <c:pt idx="3585">
                  <c:v>691</c:v>
                </c:pt>
                <c:pt idx="3586">
                  <c:v>690</c:v>
                </c:pt>
                <c:pt idx="3587">
                  <c:v>691</c:v>
                </c:pt>
                <c:pt idx="3588">
                  <c:v>692</c:v>
                </c:pt>
                <c:pt idx="3589">
                  <c:v>690</c:v>
                </c:pt>
                <c:pt idx="3590">
                  <c:v>692</c:v>
                </c:pt>
                <c:pt idx="3591">
                  <c:v>691</c:v>
                </c:pt>
                <c:pt idx="3592">
                  <c:v>692</c:v>
                </c:pt>
                <c:pt idx="3593">
                  <c:v>692</c:v>
                </c:pt>
                <c:pt idx="3594">
                  <c:v>691</c:v>
                </c:pt>
                <c:pt idx="3595">
                  <c:v>690</c:v>
                </c:pt>
                <c:pt idx="3596">
                  <c:v>692</c:v>
                </c:pt>
                <c:pt idx="3597">
                  <c:v>692</c:v>
                </c:pt>
                <c:pt idx="3598">
                  <c:v>691</c:v>
                </c:pt>
                <c:pt idx="3599">
                  <c:v>691</c:v>
                </c:pt>
                <c:pt idx="3600">
                  <c:v>691</c:v>
                </c:pt>
                <c:pt idx="3601">
                  <c:v>691</c:v>
                </c:pt>
                <c:pt idx="3602">
                  <c:v>692</c:v>
                </c:pt>
                <c:pt idx="3603">
                  <c:v>693</c:v>
                </c:pt>
                <c:pt idx="3604">
                  <c:v>694</c:v>
                </c:pt>
                <c:pt idx="3605">
                  <c:v>695</c:v>
                </c:pt>
                <c:pt idx="3606">
                  <c:v>694</c:v>
                </c:pt>
                <c:pt idx="3607">
                  <c:v>694</c:v>
                </c:pt>
                <c:pt idx="3608">
                  <c:v>696</c:v>
                </c:pt>
                <c:pt idx="3609">
                  <c:v>696</c:v>
                </c:pt>
                <c:pt idx="3610">
                  <c:v>695</c:v>
                </c:pt>
                <c:pt idx="3611">
                  <c:v>695</c:v>
                </c:pt>
                <c:pt idx="3612">
                  <c:v>697</c:v>
                </c:pt>
                <c:pt idx="3613">
                  <c:v>697</c:v>
                </c:pt>
                <c:pt idx="3614">
                  <c:v>696</c:v>
                </c:pt>
                <c:pt idx="3615">
                  <c:v>696</c:v>
                </c:pt>
                <c:pt idx="3616">
                  <c:v>697</c:v>
                </c:pt>
                <c:pt idx="3617">
                  <c:v>697</c:v>
                </c:pt>
                <c:pt idx="3618">
                  <c:v>696</c:v>
                </c:pt>
                <c:pt idx="3619">
                  <c:v>697</c:v>
                </c:pt>
                <c:pt idx="3620">
                  <c:v>697</c:v>
                </c:pt>
                <c:pt idx="3621">
                  <c:v>697</c:v>
                </c:pt>
                <c:pt idx="3622">
                  <c:v>696</c:v>
                </c:pt>
                <c:pt idx="3623">
                  <c:v>696</c:v>
                </c:pt>
                <c:pt idx="3624">
                  <c:v>699</c:v>
                </c:pt>
                <c:pt idx="3625">
                  <c:v>697</c:v>
                </c:pt>
                <c:pt idx="3626">
                  <c:v>696</c:v>
                </c:pt>
                <c:pt idx="3627">
                  <c:v>698</c:v>
                </c:pt>
                <c:pt idx="3628">
                  <c:v>697</c:v>
                </c:pt>
                <c:pt idx="3629">
                  <c:v>697</c:v>
                </c:pt>
                <c:pt idx="3630">
                  <c:v>697</c:v>
                </c:pt>
                <c:pt idx="3631">
                  <c:v>696</c:v>
                </c:pt>
                <c:pt idx="3632">
                  <c:v>698</c:v>
                </c:pt>
                <c:pt idx="3633">
                  <c:v>697</c:v>
                </c:pt>
                <c:pt idx="3634">
                  <c:v>696</c:v>
                </c:pt>
                <c:pt idx="3635">
                  <c:v>697</c:v>
                </c:pt>
                <c:pt idx="3636">
                  <c:v>698</c:v>
                </c:pt>
                <c:pt idx="3637">
                  <c:v>697</c:v>
                </c:pt>
                <c:pt idx="3638">
                  <c:v>696</c:v>
                </c:pt>
                <c:pt idx="3639">
                  <c:v>698</c:v>
                </c:pt>
                <c:pt idx="3640">
                  <c:v>697</c:v>
                </c:pt>
                <c:pt idx="3641">
                  <c:v>696</c:v>
                </c:pt>
                <c:pt idx="3642">
                  <c:v>696</c:v>
                </c:pt>
                <c:pt idx="3643">
                  <c:v>697</c:v>
                </c:pt>
                <c:pt idx="3644">
                  <c:v>697</c:v>
                </c:pt>
                <c:pt idx="3645">
                  <c:v>697</c:v>
                </c:pt>
                <c:pt idx="3646">
                  <c:v>697</c:v>
                </c:pt>
                <c:pt idx="3647">
                  <c:v>696</c:v>
                </c:pt>
                <c:pt idx="3648">
                  <c:v>698</c:v>
                </c:pt>
                <c:pt idx="3649">
                  <c:v>696</c:v>
                </c:pt>
                <c:pt idx="3650">
                  <c:v>695</c:v>
                </c:pt>
                <c:pt idx="3651">
                  <c:v>697</c:v>
                </c:pt>
                <c:pt idx="3652">
                  <c:v>698</c:v>
                </c:pt>
                <c:pt idx="3653">
                  <c:v>694</c:v>
                </c:pt>
                <c:pt idx="3654">
                  <c:v>696</c:v>
                </c:pt>
                <c:pt idx="3655">
                  <c:v>698</c:v>
                </c:pt>
                <c:pt idx="3656">
                  <c:v>696</c:v>
                </c:pt>
                <c:pt idx="3657">
                  <c:v>697</c:v>
                </c:pt>
                <c:pt idx="3658">
                  <c:v>696</c:v>
                </c:pt>
                <c:pt idx="3659">
                  <c:v>696</c:v>
                </c:pt>
                <c:pt idx="3660">
                  <c:v>697</c:v>
                </c:pt>
                <c:pt idx="3661">
                  <c:v>697</c:v>
                </c:pt>
                <c:pt idx="3662">
                  <c:v>696</c:v>
                </c:pt>
                <c:pt idx="3663">
                  <c:v>697</c:v>
                </c:pt>
                <c:pt idx="3664">
                  <c:v>698</c:v>
                </c:pt>
                <c:pt idx="3665">
                  <c:v>696</c:v>
                </c:pt>
                <c:pt idx="3666">
                  <c:v>696</c:v>
                </c:pt>
                <c:pt idx="3667">
                  <c:v>698</c:v>
                </c:pt>
                <c:pt idx="3668">
                  <c:v>696</c:v>
                </c:pt>
                <c:pt idx="3669">
                  <c:v>696</c:v>
                </c:pt>
                <c:pt idx="3670">
                  <c:v>697</c:v>
                </c:pt>
                <c:pt idx="3671">
                  <c:v>697</c:v>
                </c:pt>
                <c:pt idx="3672">
                  <c:v>697</c:v>
                </c:pt>
                <c:pt idx="3673">
                  <c:v>696</c:v>
                </c:pt>
                <c:pt idx="3674">
                  <c:v>695</c:v>
                </c:pt>
                <c:pt idx="3675">
                  <c:v>695</c:v>
                </c:pt>
                <c:pt idx="3676">
                  <c:v>696</c:v>
                </c:pt>
                <c:pt idx="3677">
                  <c:v>696</c:v>
                </c:pt>
                <c:pt idx="3678">
                  <c:v>695</c:v>
                </c:pt>
                <c:pt idx="3679">
                  <c:v>696</c:v>
                </c:pt>
                <c:pt idx="3680">
                  <c:v>696</c:v>
                </c:pt>
                <c:pt idx="3681">
                  <c:v>694</c:v>
                </c:pt>
                <c:pt idx="3682">
                  <c:v>695</c:v>
                </c:pt>
                <c:pt idx="3683">
                  <c:v>696</c:v>
                </c:pt>
                <c:pt idx="3684">
                  <c:v>695</c:v>
                </c:pt>
                <c:pt idx="3685">
                  <c:v>695</c:v>
                </c:pt>
                <c:pt idx="3686">
                  <c:v>694</c:v>
                </c:pt>
                <c:pt idx="3687">
                  <c:v>695</c:v>
                </c:pt>
                <c:pt idx="3688">
                  <c:v>695</c:v>
                </c:pt>
                <c:pt idx="3689">
                  <c:v>695</c:v>
                </c:pt>
                <c:pt idx="3690">
                  <c:v>694</c:v>
                </c:pt>
                <c:pt idx="3691">
                  <c:v>696</c:v>
                </c:pt>
                <c:pt idx="3692">
                  <c:v>695</c:v>
                </c:pt>
                <c:pt idx="3693">
                  <c:v>694</c:v>
                </c:pt>
                <c:pt idx="3694">
                  <c:v>695</c:v>
                </c:pt>
                <c:pt idx="3695">
                  <c:v>695</c:v>
                </c:pt>
                <c:pt idx="3696">
                  <c:v>695</c:v>
                </c:pt>
                <c:pt idx="3697">
                  <c:v>694</c:v>
                </c:pt>
                <c:pt idx="3698">
                  <c:v>695</c:v>
                </c:pt>
                <c:pt idx="3699">
                  <c:v>695</c:v>
                </c:pt>
                <c:pt idx="3700">
                  <c:v>695</c:v>
                </c:pt>
                <c:pt idx="3701">
                  <c:v>694</c:v>
                </c:pt>
                <c:pt idx="3702">
                  <c:v>694</c:v>
                </c:pt>
                <c:pt idx="3703">
                  <c:v>694</c:v>
                </c:pt>
                <c:pt idx="3704">
                  <c:v>695</c:v>
                </c:pt>
                <c:pt idx="3705">
                  <c:v>694</c:v>
                </c:pt>
                <c:pt idx="3706">
                  <c:v>692</c:v>
                </c:pt>
                <c:pt idx="3707">
                  <c:v>696</c:v>
                </c:pt>
                <c:pt idx="3708">
                  <c:v>695</c:v>
                </c:pt>
                <c:pt idx="3709">
                  <c:v>694</c:v>
                </c:pt>
                <c:pt idx="3710">
                  <c:v>696</c:v>
                </c:pt>
                <c:pt idx="3711">
                  <c:v>696</c:v>
                </c:pt>
                <c:pt idx="3712">
                  <c:v>695</c:v>
                </c:pt>
                <c:pt idx="3713">
                  <c:v>695</c:v>
                </c:pt>
                <c:pt idx="3714">
                  <c:v>696</c:v>
                </c:pt>
                <c:pt idx="3715">
                  <c:v>695</c:v>
                </c:pt>
                <c:pt idx="3716">
                  <c:v>695</c:v>
                </c:pt>
                <c:pt idx="3717">
                  <c:v>694</c:v>
                </c:pt>
                <c:pt idx="3718">
                  <c:v>695</c:v>
                </c:pt>
                <c:pt idx="3719">
                  <c:v>696</c:v>
                </c:pt>
                <c:pt idx="3720">
                  <c:v>695</c:v>
                </c:pt>
                <c:pt idx="3721">
                  <c:v>694</c:v>
                </c:pt>
                <c:pt idx="3722">
                  <c:v>695</c:v>
                </c:pt>
                <c:pt idx="3723">
                  <c:v>696</c:v>
                </c:pt>
                <c:pt idx="3724">
                  <c:v>695</c:v>
                </c:pt>
                <c:pt idx="3725">
                  <c:v>694</c:v>
                </c:pt>
                <c:pt idx="3726">
                  <c:v>696</c:v>
                </c:pt>
                <c:pt idx="3727">
                  <c:v>696</c:v>
                </c:pt>
                <c:pt idx="3728">
                  <c:v>695</c:v>
                </c:pt>
                <c:pt idx="3729">
                  <c:v>695</c:v>
                </c:pt>
                <c:pt idx="3730">
                  <c:v>696</c:v>
                </c:pt>
                <c:pt idx="3731">
                  <c:v>696</c:v>
                </c:pt>
                <c:pt idx="3732">
                  <c:v>696</c:v>
                </c:pt>
                <c:pt idx="3733">
                  <c:v>695</c:v>
                </c:pt>
                <c:pt idx="3734">
                  <c:v>695</c:v>
                </c:pt>
                <c:pt idx="3735">
                  <c:v>696</c:v>
                </c:pt>
                <c:pt idx="3736">
                  <c:v>696</c:v>
                </c:pt>
                <c:pt idx="3737">
                  <c:v>694</c:v>
                </c:pt>
                <c:pt idx="3738">
                  <c:v>696</c:v>
                </c:pt>
                <c:pt idx="3739">
                  <c:v>695</c:v>
                </c:pt>
                <c:pt idx="3740">
                  <c:v>695</c:v>
                </c:pt>
                <c:pt idx="3741">
                  <c:v>695</c:v>
                </c:pt>
                <c:pt idx="3742">
                  <c:v>697</c:v>
                </c:pt>
                <c:pt idx="3743">
                  <c:v>696</c:v>
                </c:pt>
                <c:pt idx="3744">
                  <c:v>695</c:v>
                </c:pt>
                <c:pt idx="3745">
                  <c:v>696</c:v>
                </c:pt>
                <c:pt idx="3746">
                  <c:v>696</c:v>
                </c:pt>
                <c:pt idx="3747">
                  <c:v>696</c:v>
                </c:pt>
                <c:pt idx="3748">
                  <c:v>696</c:v>
                </c:pt>
                <c:pt idx="3749">
                  <c:v>695</c:v>
                </c:pt>
                <c:pt idx="3750">
                  <c:v>696</c:v>
                </c:pt>
                <c:pt idx="3751">
                  <c:v>697</c:v>
                </c:pt>
                <c:pt idx="3752">
                  <c:v>696</c:v>
                </c:pt>
                <c:pt idx="3753">
                  <c:v>695</c:v>
                </c:pt>
                <c:pt idx="3754">
                  <c:v>696</c:v>
                </c:pt>
                <c:pt idx="3755">
                  <c:v>695</c:v>
                </c:pt>
                <c:pt idx="3756">
                  <c:v>693</c:v>
                </c:pt>
                <c:pt idx="3757">
                  <c:v>693</c:v>
                </c:pt>
                <c:pt idx="3758">
                  <c:v>693</c:v>
                </c:pt>
                <c:pt idx="3759">
                  <c:v>691</c:v>
                </c:pt>
                <c:pt idx="3760">
                  <c:v>693</c:v>
                </c:pt>
                <c:pt idx="3761">
                  <c:v>692</c:v>
                </c:pt>
                <c:pt idx="3762">
                  <c:v>692</c:v>
                </c:pt>
                <c:pt idx="3763">
                  <c:v>694</c:v>
                </c:pt>
                <c:pt idx="3764">
                  <c:v>692</c:v>
                </c:pt>
                <c:pt idx="3765">
                  <c:v>691</c:v>
                </c:pt>
                <c:pt idx="3766">
                  <c:v>693</c:v>
                </c:pt>
                <c:pt idx="3767">
                  <c:v>693</c:v>
                </c:pt>
                <c:pt idx="3768">
                  <c:v>692</c:v>
                </c:pt>
                <c:pt idx="3769">
                  <c:v>693</c:v>
                </c:pt>
                <c:pt idx="3770">
                  <c:v>693</c:v>
                </c:pt>
                <c:pt idx="3771">
                  <c:v>693</c:v>
                </c:pt>
                <c:pt idx="3772">
                  <c:v>694</c:v>
                </c:pt>
                <c:pt idx="3773">
                  <c:v>694</c:v>
                </c:pt>
                <c:pt idx="3774">
                  <c:v>694</c:v>
                </c:pt>
                <c:pt idx="3775">
                  <c:v>694</c:v>
                </c:pt>
                <c:pt idx="3776">
                  <c:v>694</c:v>
                </c:pt>
                <c:pt idx="3777">
                  <c:v>693</c:v>
                </c:pt>
                <c:pt idx="3778">
                  <c:v>694</c:v>
                </c:pt>
                <c:pt idx="3779">
                  <c:v>695</c:v>
                </c:pt>
                <c:pt idx="3780">
                  <c:v>694</c:v>
                </c:pt>
                <c:pt idx="3781">
                  <c:v>691</c:v>
                </c:pt>
                <c:pt idx="3782">
                  <c:v>695</c:v>
                </c:pt>
                <c:pt idx="3783">
                  <c:v>693</c:v>
                </c:pt>
                <c:pt idx="3784">
                  <c:v>692</c:v>
                </c:pt>
                <c:pt idx="3785">
                  <c:v>693</c:v>
                </c:pt>
                <c:pt idx="3786">
                  <c:v>694</c:v>
                </c:pt>
                <c:pt idx="3787">
                  <c:v>693</c:v>
                </c:pt>
                <c:pt idx="3788">
                  <c:v>693</c:v>
                </c:pt>
                <c:pt idx="3789">
                  <c:v>693</c:v>
                </c:pt>
                <c:pt idx="3790">
                  <c:v>693</c:v>
                </c:pt>
                <c:pt idx="3791">
                  <c:v>694</c:v>
                </c:pt>
                <c:pt idx="3792">
                  <c:v>691</c:v>
                </c:pt>
                <c:pt idx="3793">
                  <c:v>693</c:v>
                </c:pt>
                <c:pt idx="3794">
                  <c:v>694</c:v>
                </c:pt>
                <c:pt idx="3795">
                  <c:v>694</c:v>
                </c:pt>
                <c:pt idx="3796">
                  <c:v>692</c:v>
                </c:pt>
                <c:pt idx="3797">
                  <c:v>693</c:v>
                </c:pt>
                <c:pt idx="3798">
                  <c:v>694</c:v>
                </c:pt>
                <c:pt idx="3799">
                  <c:v>692</c:v>
                </c:pt>
                <c:pt idx="3800">
                  <c:v>692</c:v>
                </c:pt>
                <c:pt idx="3801">
                  <c:v>694</c:v>
                </c:pt>
                <c:pt idx="3802">
                  <c:v>693</c:v>
                </c:pt>
                <c:pt idx="3803">
                  <c:v>693</c:v>
                </c:pt>
                <c:pt idx="3804">
                  <c:v>692</c:v>
                </c:pt>
                <c:pt idx="3805">
                  <c:v>693</c:v>
                </c:pt>
                <c:pt idx="3806">
                  <c:v>693</c:v>
                </c:pt>
                <c:pt idx="3807">
                  <c:v>694</c:v>
                </c:pt>
                <c:pt idx="3808">
                  <c:v>692</c:v>
                </c:pt>
                <c:pt idx="3809">
                  <c:v>693</c:v>
                </c:pt>
                <c:pt idx="3810">
                  <c:v>694</c:v>
                </c:pt>
                <c:pt idx="3811">
                  <c:v>692</c:v>
                </c:pt>
                <c:pt idx="3812">
                  <c:v>691</c:v>
                </c:pt>
                <c:pt idx="3813">
                  <c:v>693</c:v>
                </c:pt>
                <c:pt idx="3814">
                  <c:v>693</c:v>
                </c:pt>
                <c:pt idx="3815">
                  <c:v>692</c:v>
                </c:pt>
                <c:pt idx="3816">
                  <c:v>692</c:v>
                </c:pt>
                <c:pt idx="3817">
                  <c:v>693</c:v>
                </c:pt>
                <c:pt idx="3818">
                  <c:v>692</c:v>
                </c:pt>
                <c:pt idx="3819">
                  <c:v>693</c:v>
                </c:pt>
                <c:pt idx="3820">
                  <c:v>692</c:v>
                </c:pt>
                <c:pt idx="3821">
                  <c:v>693</c:v>
                </c:pt>
                <c:pt idx="3822">
                  <c:v>694</c:v>
                </c:pt>
                <c:pt idx="3823">
                  <c:v>692</c:v>
                </c:pt>
                <c:pt idx="3824">
                  <c:v>692</c:v>
                </c:pt>
                <c:pt idx="3825">
                  <c:v>694</c:v>
                </c:pt>
                <c:pt idx="3826">
                  <c:v>694</c:v>
                </c:pt>
                <c:pt idx="3827">
                  <c:v>692</c:v>
                </c:pt>
                <c:pt idx="3828">
                  <c:v>692</c:v>
                </c:pt>
                <c:pt idx="3829">
                  <c:v>694</c:v>
                </c:pt>
                <c:pt idx="3830">
                  <c:v>693</c:v>
                </c:pt>
                <c:pt idx="3831">
                  <c:v>692</c:v>
                </c:pt>
                <c:pt idx="3832">
                  <c:v>693</c:v>
                </c:pt>
                <c:pt idx="3833">
                  <c:v>693</c:v>
                </c:pt>
                <c:pt idx="3834">
                  <c:v>693</c:v>
                </c:pt>
                <c:pt idx="3835">
                  <c:v>692</c:v>
                </c:pt>
                <c:pt idx="3836">
                  <c:v>692</c:v>
                </c:pt>
                <c:pt idx="3837">
                  <c:v>692</c:v>
                </c:pt>
                <c:pt idx="3838">
                  <c:v>694</c:v>
                </c:pt>
                <c:pt idx="3839">
                  <c:v>692</c:v>
                </c:pt>
                <c:pt idx="3840">
                  <c:v>691</c:v>
                </c:pt>
                <c:pt idx="3841">
                  <c:v>694</c:v>
                </c:pt>
                <c:pt idx="3842">
                  <c:v>693</c:v>
                </c:pt>
                <c:pt idx="3843">
                  <c:v>693</c:v>
                </c:pt>
                <c:pt idx="3844">
                  <c:v>694</c:v>
                </c:pt>
                <c:pt idx="3845">
                  <c:v>694</c:v>
                </c:pt>
                <c:pt idx="3846">
                  <c:v>694</c:v>
                </c:pt>
                <c:pt idx="3847">
                  <c:v>695</c:v>
                </c:pt>
                <c:pt idx="3848">
                  <c:v>695</c:v>
                </c:pt>
                <c:pt idx="3849">
                  <c:v>695</c:v>
                </c:pt>
                <c:pt idx="3850">
                  <c:v>696</c:v>
                </c:pt>
                <c:pt idx="3851">
                  <c:v>695</c:v>
                </c:pt>
                <c:pt idx="3852">
                  <c:v>695</c:v>
                </c:pt>
                <c:pt idx="3853">
                  <c:v>696</c:v>
                </c:pt>
                <c:pt idx="3854">
                  <c:v>696</c:v>
                </c:pt>
                <c:pt idx="3855">
                  <c:v>695</c:v>
                </c:pt>
                <c:pt idx="3856">
                  <c:v>695</c:v>
                </c:pt>
                <c:pt idx="3857">
                  <c:v>697</c:v>
                </c:pt>
                <c:pt idx="3858">
                  <c:v>695</c:v>
                </c:pt>
                <c:pt idx="3859">
                  <c:v>695</c:v>
                </c:pt>
                <c:pt idx="3860">
                  <c:v>697</c:v>
                </c:pt>
                <c:pt idx="3861">
                  <c:v>696</c:v>
                </c:pt>
                <c:pt idx="3862">
                  <c:v>696</c:v>
                </c:pt>
                <c:pt idx="3863">
                  <c:v>697</c:v>
                </c:pt>
                <c:pt idx="3864">
                  <c:v>695</c:v>
                </c:pt>
                <c:pt idx="3865">
                  <c:v>696</c:v>
                </c:pt>
                <c:pt idx="3866">
                  <c:v>697</c:v>
                </c:pt>
                <c:pt idx="3867">
                  <c:v>695</c:v>
                </c:pt>
                <c:pt idx="3868">
                  <c:v>696</c:v>
                </c:pt>
                <c:pt idx="3869">
                  <c:v>698</c:v>
                </c:pt>
                <c:pt idx="3870">
                  <c:v>696</c:v>
                </c:pt>
                <c:pt idx="3871">
                  <c:v>695</c:v>
                </c:pt>
                <c:pt idx="3872">
                  <c:v>697</c:v>
                </c:pt>
                <c:pt idx="3873">
                  <c:v>697</c:v>
                </c:pt>
                <c:pt idx="3874">
                  <c:v>696</c:v>
                </c:pt>
                <c:pt idx="3875">
                  <c:v>696</c:v>
                </c:pt>
                <c:pt idx="3876">
                  <c:v>697</c:v>
                </c:pt>
                <c:pt idx="3877">
                  <c:v>696</c:v>
                </c:pt>
                <c:pt idx="3878">
                  <c:v>697</c:v>
                </c:pt>
                <c:pt idx="3879">
                  <c:v>696</c:v>
                </c:pt>
                <c:pt idx="3880">
                  <c:v>696</c:v>
                </c:pt>
                <c:pt idx="3881">
                  <c:v>697</c:v>
                </c:pt>
                <c:pt idx="3882">
                  <c:v>696</c:v>
                </c:pt>
                <c:pt idx="3883">
                  <c:v>696</c:v>
                </c:pt>
                <c:pt idx="3884">
                  <c:v>697</c:v>
                </c:pt>
                <c:pt idx="3885">
                  <c:v>696</c:v>
                </c:pt>
                <c:pt idx="3886">
                  <c:v>695</c:v>
                </c:pt>
                <c:pt idx="3887">
                  <c:v>695</c:v>
                </c:pt>
                <c:pt idx="3888">
                  <c:v>697</c:v>
                </c:pt>
                <c:pt idx="3889">
                  <c:v>697</c:v>
                </c:pt>
                <c:pt idx="3890">
                  <c:v>696</c:v>
                </c:pt>
                <c:pt idx="3891">
                  <c:v>697</c:v>
                </c:pt>
                <c:pt idx="3892">
                  <c:v>696</c:v>
                </c:pt>
                <c:pt idx="3893">
                  <c:v>697</c:v>
                </c:pt>
                <c:pt idx="3894">
                  <c:v>697</c:v>
                </c:pt>
                <c:pt idx="3895">
                  <c:v>696</c:v>
                </c:pt>
                <c:pt idx="3896">
                  <c:v>696</c:v>
                </c:pt>
                <c:pt idx="3897">
                  <c:v>697</c:v>
                </c:pt>
                <c:pt idx="3898">
                  <c:v>695</c:v>
                </c:pt>
                <c:pt idx="3899">
                  <c:v>695</c:v>
                </c:pt>
                <c:pt idx="3900">
                  <c:v>698</c:v>
                </c:pt>
                <c:pt idx="3901">
                  <c:v>696</c:v>
                </c:pt>
                <c:pt idx="3902">
                  <c:v>695</c:v>
                </c:pt>
                <c:pt idx="3903">
                  <c:v>696</c:v>
                </c:pt>
                <c:pt idx="3904">
                  <c:v>696</c:v>
                </c:pt>
                <c:pt idx="3905">
                  <c:v>696</c:v>
                </c:pt>
                <c:pt idx="3906">
                  <c:v>696</c:v>
                </c:pt>
                <c:pt idx="3907">
                  <c:v>696</c:v>
                </c:pt>
                <c:pt idx="3908">
                  <c:v>696</c:v>
                </c:pt>
                <c:pt idx="3909">
                  <c:v>696</c:v>
                </c:pt>
                <c:pt idx="3910">
                  <c:v>696</c:v>
                </c:pt>
                <c:pt idx="3911">
                  <c:v>695</c:v>
                </c:pt>
                <c:pt idx="3912">
                  <c:v>697</c:v>
                </c:pt>
                <c:pt idx="3913">
                  <c:v>697</c:v>
                </c:pt>
                <c:pt idx="3914">
                  <c:v>695</c:v>
                </c:pt>
                <c:pt idx="3915">
                  <c:v>695</c:v>
                </c:pt>
                <c:pt idx="3916">
                  <c:v>697</c:v>
                </c:pt>
                <c:pt idx="3917">
                  <c:v>696</c:v>
                </c:pt>
                <c:pt idx="3918">
                  <c:v>696</c:v>
                </c:pt>
                <c:pt idx="3919">
                  <c:v>697</c:v>
                </c:pt>
                <c:pt idx="3920">
                  <c:v>696</c:v>
                </c:pt>
                <c:pt idx="3921">
                  <c:v>697</c:v>
                </c:pt>
                <c:pt idx="3922">
                  <c:v>697</c:v>
                </c:pt>
                <c:pt idx="3923">
                  <c:v>696</c:v>
                </c:pt>
                <c:pt idx="3924">
                  <c:v>697</c:v>
                </c:pt>
                <c:pt idx="3925">
                  <c:v>697</c:v>
                </c:pt>
                <c:pt idx="3926">
                  <c:v>696</c:v>
                </c:pt>
                <c:pt idx="3927">
                  <c:v>696</c:v>
                </c:pt>
                <c:pt idx="3928">
                  <c:v>697</c:v>
                </c:pt>
                <c:pt idx="3929">
                  <c:v>697</c:v>
                </c:pt>
                <c:pt idx="3930">
                  <c:v>694</c:v>
                </c:pt>
                <c:pt idx="3931">
                  <c:v>696</c:v>
                </c:pt>
                <c:pt idx="3932">
                  <c:v>696</c:v>
                </c:pt>
                <c:pt idx="3933">
                  <c:v>696</c:v>
                </c:pt>
                <c:pt idx="3934">
                  <c:v>696</c:v>
                </c:pt>
                <c:pt idx="3935">
                  <c:v>696</c:v>
                </c:pt>
                <c:pt idx="3936">
                  <c:v>696</c:v>
                </c:pt>
                <c:pt idx="3937">
                  <c:v>696</c:v>
                </c:pt>
                <c:pt idx="3938">
                  <c:v>696</c:v>
                </c:pt>
                <c:pt idx="3939">
                  <c:v>695</c:v>
                </c:pt>
                <c:pt idx="3940">
                  <c:v>696</c:v>
                </c:pt>
                <c:pt idx="3941">
                  <c:v>696</c:v>
                </c:pt>
                <c:pt idx="3942">
                  <c:v>694</c:v>
                </c:pt>
                <c:pt idx="3943">
                  <c:v>696</c:v>
                </c:pt>
                <c:pt idx="3944">
                  <c:v>697</c:v>
                </c:pt>
                <c:pt idx="3945">
                  <c:v>695</c:v>
                </c:pt>
                <c:pt idx="3946">
                  <c:v>695</c:v>
                </c:pt>
                <c:pt idx="3947">
                  <c:v>697</c:v>
                </c:pt>
                <c:pt idx="3948">
                  <c:v>696</c:v>
                </c:pt>
                <c:pt idx="3949">
                  <c:v>696</c:v>
                </c:pt>
                <c:pt idx="3950">
                  <c:v>696</c:v>
                </c:pt>
                <c:pt idx="3951">
                  <c:v>695</c:v>
                </c:pt>
                <c:pt idx="3952">
                  <c:v>697</c:v>
                </c:pt>
                <c:pt idx="3953">
                  <c:v>697</c:v>
                </c:pt>
                <c:pt idx="3954">
                  <c:v>695</c:v>
                </c:pt>
                <c:pt idx="3955">
                  <c:v>696</c:v>
                </c:pt>
                <c:pt idx="3956">
                  <c:v>697</c:v>
                </c:pt>
                <c:pt idx="3957">
                  <c:v>696</c:v>
                </c:pt>
                <c:pt idx="3958">
                  <c:v>696</c:v>
                </c:pt>
                <c:pt idx="3959">
                  <c:v>697</c:v>
                </c:pt>
                <c:pt idx="3960">
                  <c:v>697</c:v>
                </c:pt>
                <c:pt idx="3961">
                  <c:v>696</c:v>
                </c:pt>
                <c:pt idx="3962">
                  <c:v>695</c:v>
                </c:pt>
                <c:pt idx="3963">
                  <c:v>697</c:v>
                </c:pt>
                <c:pt idx="3964">
                  <c:v>697</c:v>
                </c:pt>
                <c:pt idx="3965">
                  <c:v>696</c:v>
                </c:pt>
                <c:pt idx="3966">
                  <c:v>695</c:v>
                </c:pt>
                <c:pt idx="3967">
                  <c:v>696</c:v>
                </c:pt>
                <c:pt idx="3968">
                  <c:v>696</c:v>
                </c:pt>
                <c:pt idx="3969">
                  <c:v>696</c:v>
                </c:pt>
                <c:pt idx="3970">
                  <c:v>695</c:v>
                </c:pt>
                <c:pt idx="3971">
                  <c:v>697</c:v>
                </c:pt>
                <c:pt idx="3972">
                  <c:v>697</c:v>
                </c:pt>
                <c:pt idx="3973">
                  <c:v>694</c:v>
                </c:pt>
                <c:pt idx="3974">
                  <c:v>695</c:v>
                </c:pt>
                <c:pt idx="3975">
                  <c:v>697</c:v>
                </c:pt>
                <c:pt idx="3976">
                  <c:v>696</c:v>
                </c:pt>
                <c:pt idx="3977">
                  <c:v>695</c:v>
                </c:pt>
                <c:pt idx="3978">
                  <c:v>696</c:v>
                </c:pt>
                <c:pt idx="3979">
                  <c:v>696</c:v>
                </c:pt>
                <c:pt idx="3980">
                  <c:v>696</c:v>
                </c:pt>
                <c:pt idx="3981">
                  <c:v>696</c:v>
                </c:pt>
                <c:pt idx="3982">
                  <c:v>694</c:v>
                </c:pt>
                <c:pt idx="3983">
                  <c:v>696</c:v>
                </c:pt>
                <c:pt idx="3984">
                  <c:v>695</c:v>
                </c:pt>
                <c:pt idx="3985">
                  <c:v>693</c:v>
                </c:pt>
                <c:pt idx="3986">
                  <c:v>693</c:v>
                </c:pt>
                <c:pt idx="3987">
                  <c:v>692</c:v>
                </c:pt>
                <c:pt idx="3988">
                  <c:v>693</c:v>
                </c:pt>
                <c:pt idx="3989">
                  <c:v>690</c:v>
                </c:pt>
                <c:pt idx="3990">
                  <c:v>690</c:v>
                </c:pt>
                <c:pt idx="3991">
                  <c:v>691</c:v>
                </c:pt>
                <c:pt idx="3992">
                  <c:v>689</c:v>
                </c:pt>
                <c:pt idx="3993">
                  <c:v>689</c:v>
                </c:pt>
                <c:pt idx="3994">
                  <c:v>689</c:v>
                </c:pt>
                <c:pt idx="3995">
                  <c:v>688</c:v>
                </c:pt>
                <c:pt idx="3996">
                  <c:v>690</c:v>
                </c:pt>
                <c:pt idx="3997">
                  <c:v>688</c:v>
                </c:pt>
                <c:pt idx="3998">
                  <c:v>688</c:v>
                </c:pt>
                <c:pt idx="3999">
                  <c:v>690</c:v>
                </c:pt>
                <c:pt idx="4000">
                  <c:v>690</c:v>
                </c:pt>
                <c:pt idx="4001">
                  <c:v>689</c:v>
                </c:pt>
                <c:pt idx="4002">
                  <c:v>689</c:v>
                </c:pt>
                <c:pt idx="4003">
                  <c:v>691</c:v>
                </c:pt>
                <c:pt idx="4004">
                  <c:v>690</c:v>
                </c:pt>
                <c:pt idx="4005">
                  <c:v>689</c:v>
                </c:pt>
                <c:pt idx="4006">
                  <c:v>690</c:v>
                </c:pt>
                <c:pt idx="4007">
                  <c:v>691</c:v>
                </c:pt>
                <c:pt idx="4008">
                  <c:v>690</c:v>
                </c:pt>
                <c:pt idx="4009">
                  <c:v>690</c:v>
                </c:pt>
                <c:pt idx="4010">
                  <c:v>690</c:v>
                </c:pt>
                <c:pt idx="4011">
                  <c:v>690</c:v>
                </c:pt>
                <c:pt idx="4012">
                  <c:v>691</c:v>
                </c:pt>
                <c:pt idx="4013">
                  <c:v>689</c:v>
                </c:pt>
                <c:pt idx="4014">
                  <c:v>689</c:v>
                </c:pt>
                <c:pt idx="4015">
                  <c:v>690</c:v>
                </c:pt>
                <c:pt idx="4016">
                  <c:v>690</c:v>
                </c:pt>
                <c:pt idx="4017">
                  <c:v>690</c:v>
                </c:pt>
                <c:pt idx="4018">
                  <c:v>690</c:v>
                </c:pt>
                <c:pt idx="4019">
                  <c:v>691</c:v>
                </c:pt>
                <c:pt idx="4020">
                  <c:v>690</c:v>
                </c:pt>
                <c:pt idx="4021">
                  <c:v>690</c:v>
                </c:pt>
                <c:pt idx="4022">
                  <c:v>690</c:v>
                </c:pt>
                <c:pt idx="4023">
                  <c:v>691</c:v>
                </c:pt>
                <c:pt idx="4024">
                  <c:v>691</c:v>
                </c:pt>
                <c:pt idx="4025">
                  <c:v>690</c:v>
                </c:pt>
                <c:pt idx="4026">
                  <c:v>689</c:v>
                </c:pt>
                <c:pt idx="4027">
                  <c:v>690</c:v>
                </c:pt>
                <c:pt idx="4028">
                  <c:v>691</c:v>
                </c:pt>
                <c:pt idx="4029">
                  <c:v>689</c:v>
                </c:pt>
                <c:pt idx="4030">
                  <c:v>690</c:v>
                </c:pt>
                <c:pt idx="4031">
                  <c:v>692</c:v>
                </c:pt>
                <c:pt idx="4032">
                  <c:v>690</c:v>
                </c:pt>
                <c:pt idx="4033">
                  <c:v>689</c:v>
                </c:pt>
                <c:pt idx="4034">
                  <c:v>690</c:v>
                </c:pt>
                <c:pt idx="4035">
                  <c:v>690</c:v>
                </c:pt>
                <c:pt idx="4036">
                  <c:v>689</c:v>
                </c:pt>
                <c:pt idx="4037">
                  <c:v>689</c:v>
                </c:pt>
                <c:pt idx="4038">
                  <c:v>690</c:v>
                </c:pt>
                <c:pt idx="4039">
                  <c:v>691</c:v>
                </c:pt>
                <c:pt idx="4040">
                  <c:v>690</c:v>
                </c:pt>
                <c:pt idx="4041">
                  <c:v>689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DE2-4420-A6D3-57C46E3F5ED4}"/>
            </c:ext>
          </c:extLst>
        </c:ser>
        <c:ser>
          <c:idx val="4"/>
          <c:order val="4"/>
          <c:tx>
            <c:strRef>
              <c:f>one!$I$1</c:f>
              <c:strCache>
                <c:ptCount val="1"/>
                <c:pt idx="0">
                  <c:v>ldr5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one!$A$2:$A$4043</c:f>
              <c:numCache>
                <c:formatCode>General</c:formatCode>
                <c:ptCount val="40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1.0000228881835938E-2</c:v>
                </c:pt>
                <c:pt idx="10">
                  <c:v>1.0000228881835938E-2</c:v>
                </c:pt>
                <c:pt idx="11">
                  <c:v>1.0000228881835938E-2</c:v>
                </c:pt>
                <c:pt idx="12">
                  <c:v>1.0000228881835938E-2</c:v>
                </c:pt>
                <c:pt idx="13">
                  <c:v>1.0000228881835938E-2</c:v>
                </c:pt>
                <c:pt idx="14">
                  <c:v>1.0000228881835938E-2</c:v>
                </c:pt>
                <c:pt idx="15">
                  <c:v>1.0000228881835938E-2</c:v>
                </c:pt>
                <c:pt idx="16">
                  <c:v>1.0000228881835938E-2</c:v>
                </c:pt>
                <c:pt idx="17">
                  <c:v>1.0000228881835938E-2</c:v>
                </c:pt>
                <c:pt idx="18">
                  <c:v>1.0000228881835938E-2</c:v>
                </c:pt>
                <c:pt idx="19">
                  <c:v>1.0000228881835938E-2</c:v>
                </c:pt>
                <c:pt idx="20">
                  <c:v>1.0000228881835938E-2</c:v>
                </c:pt>
                <c:pt idx="21">
                  <c:v>1.0000228881835938E-2</c:v>
                </c:pt>
                <c:pt idx="22">
                  <c:v>1.0000228881835938E-2</c:v>
                </c:pt>
                <c:pt idx="23">
                  <c:v>1.0000228881835938E-2</c:v>
                </c:pt>
                <c:pt idx="24">
                  <c:v>1.0000228881835938E-2</c:v>
                </c:pt>
                <c:pt idx="25">
                  <c:v>1.0000228881835938E-2</c:v>
                </c:pt>
                <c:pt idx="26">
                  <c:v>1.0000228881835938E-2</c:v>
                </c:pt>
                <c:pt idx="27">
                  <c:v>1.0000228881835938E-2</c:v>
                </c:pt>
                <c:pt idx="28">
                  <c:v>1.0000228881835938E-2</c:v>
                </c:pt>
                <c:pt idx="29">
                  <c:v>1.0000228881835938E-2</c:v>
                </c:pt>
                <c:pt idx="30">
                  <c:v>1.0000228881835938E-2</c:v>
                </c:pt>
                <c:pt idx="31">
                  <c:v>1.0000228881835938E-2</c:v>
                </c:pt>
                <c:pt idx="32">
                  <c:v>1.0000228881835938E-2</c:v>
                </c:pt>
                <c:pt idx="33">
                  <c:v>1.0000228881835938E-2</c:v>
                </c:pt>
                <c:pt idx="34">
                  <c:v>1.0000228881835938E-2</c:v>
                </c:pt>
                <c:pt idx="35">
                  <c:v>1.0000228881835938E-2</c:v>
                </c:pt>
                <c:pt idx="36">
                  <c:v>1.0000228881835938E-2</c:v>
                </c:pt>
                <c:pt idx="37">
                  <c:v>1.0000228881835938E-2</c:v>
                </c:pt>
                <c:pt idx="38">
                  <c:v>1.0000228881835938E-2</c:v>
                </c:pt>
                <c:pt idx="39">
                  <c:v>1.0000228881835938E-2</c:v>
                </c:pt>
                <c:pt idx="40">
                  <c:v>1.0000228881835938E-2</c:v>
                </c:pt>
                <c:pt idx="41">
                  <c:v>1.0000228881835938E-2</c:v>
                </c:pt>
                <c:pt idx="42">
                  <c:v>1.0000228881835938E-2</c:v>
                </c:pt>
                <c:pt idx="43">
                  <c:v>1.0000228881835938E-2</c:v>
                </c:pt>
                <c:pt idx="44">
                  <c:v>1.0000228881835938E-2</c:v>
                </c:pt>
                <c:pt idx="45">
                  <c:v>1.0000228881835938E-2</c:v>
                </c:pt>
                <c:pt idx="46">
                  <c:v>1.0000228881835938E-2</c:v>
                </c:pt>
                <c:pt idx="47">
                  <c:v>1.0000228881835938E-2</c:v>
                </c:pt>
                <c:pt idx="48">
                  <c:v>1.0000228881835938E-2</c:v>
                </c:pt>
                <c:pt idx="49">
                  <c:v>1.0000228881835938E-2</c:v>
                </c:pt>
                <c:pt idx="50">
                  <c:v>1.0000228881835938E-2</c:v>
                </c:pt>
                <c:pt idx="51">
                  <c:v>1.0000228881835938E-2</c:v>
                </c:pt>
                <c:pt idx="52">
                  <c:v>1.0000228881835938E-2</c:v>
                </c:pt>
                <c:pt idx="53">
                  <c:v>1.0000228881835938E-2</c:v>
                </c:pt>
                <c:pt idx="54">
                  <c:v>1.0000228881835938E-2</c:v>
                </c:pt>
                <c:pt idx="55">
                  <c:v>1.0000228881835938E-2</c:v>
                </c:pt>
                <c:pt idx="56">
                  <c:v>1.0000228881835938E-2</c:v>
                </c:pt>
                <c:pt idx="57">
                  <c:v>1.0000228881835938E-2</c:v>
                </c:pt>
                <c:pt idx="58">
                  <c:v>1.0000228881835938E-2</c:v>
                </c:pt>
                <c:pt idx="59">
                  <c:v>1.0000228881835938E-2</c:v>
                </c:pt>
                <c:pt idx="60">
                  <c:v>1.0000228881835938E-2</c:v>
                </c:pt>
                <c:pt idx="61">
                  <c:v>1.0000228881835938E-2</c:v>
                </c:pt>
                <c:pt idx="62">
                  <c:v>1.0000228881835938E-2</c:v>
                </c:pt>
                <c:pt idx="63">
                  <c:v>1.0000228881835938E-2</c:v>
                </c:pt>
                <c:pt idx="64">
                  <c:v>1.0000228881835938E-2</c:v>
                </c:pt>
                <c:pt idx="65">
                  <c:v>1.0000228881835938E-2</c:v>
                </c:pt>
                <c:pt idx="66">
                  <c:v>1.0000228881835938E-2</c:v>
                </c:pt>
                <c:pt idx="67">
                  <c:v>1.0000228881835938E-2</c:v>
                </c:pt>
                <c:pt idx="68">
                  <c:v>1.0000228881835938E-2</c:v>
                </c:pt>
                <c:pt idx="69">
                  <c:v>2.0000219345092773E-2</c:v>
                </c:pt>
                <c:pt idx="70">
                  <c:v>5.0000190734863281E-2</c:v>
                </c:pt>
                <c:pt idx="71">
                  <c:v>7.0000171661376953E-2</c:v>
                </c:pt>
                <c:pt idx="72">
                  <c:v>9.0000152587890625E-2</c:v>
                </c:pt>
                <c:pt idx="73">
                  <c:v>0.12000012397766113</c:v>
                </c:pt>
                <c:pt idx="74">
                  <c:v>0.1400001049041748</c:v>
                </c:pt>
                <c:pt idx="75">
                  <c:v>0.16000008583068848</c:v>
                </c:pt>
                <c:pt idx="76">
                  <c:v>0.18000006675720215</c:v>
                </c:pt>
                <c:pt idx="77">
                  <c:v>0.21000003814697266</c:v>
                </c:pt>
                <c:pt idx="78">
                  <c:v>0.23000001907348633</c:v>
                </c:pt>
                <c:pt idx="79">
                  <c:v>0.25</c:v>
                </c:pt>
                <c:pt idx="80">
                  <c:v>0.28000020980834961</c:v>
                </c:pt>
                <c:pt idx="81">
                  <c:v>0.30000019073486328</c:v>
                </c:pt>
                <c:pt idx="82">
                  <c:v>0.32000017166137695</c:v>
                </c:pt>
                <c:pt idx="83">
                  <c:v>0.35000014305114746</c:v>
                </c:pt>
                <c:pt idx="84">
                  <c:v>0.37000012397766113</c:v>
                </c:pt>
                <c:pt idx="85">
                  <c:v>0.3900001049041748</c:v>
                </c:pt>
                <c:pt idx="86">
                  <c:v>0.41000008583068848</c:v>
                </c:pt>
                <c:pt idx="87">
                  <c:v>0.44000005722045898</c:v>
                </c:pt>
                <c:pt idx="88">
                  <c:v>0.46000003814697266</c:v>
                </c:pt>
                <c:pt idx="89">
                  <c:v>0.48000001907348633</c:v>
                </c:pt>
                <c:pt idx="90">
                  <c:v>0.51000022888183594</c:v>
                </c:pt>
                <c:pt idx="91">
                  <c:v>0.53000020980834961</c:v>
                </c:pt>
                <c:pt idx="92">
                  <c:v>0.55000019073486328</c:v>
                </c:pt>
                <c:pt idx="93">
                  <c:v>0.57000017166137695</c:v>
                </c:pt>
                <c:pt idx="94">
                  <c:v>0.60000014305114746</c:v>
                </c:pt>
                <c:pt idx="95">
                  <c:v>0.62000012397766113</c:v>
                </c:pt>
                <c:pt idx="96">
                  <c:v>0.6400001049041748</c:v>
                </c:pt>
                <c:pt idx="97">
                  <c:v>0.67000007629394531</c:v>
                </c:pt>
                <c:pt idx="98">
                  <c:v>0.69000005722045898</c:v>
                </c:pt>
                <c:pt idx="99">
                  <c:v>0.71000003814697266</c:v>
                </c:pt>
                <c:pt idx="100">
                  <c:v>0.74000000953674316</c:v>
                </c:pt>
                <c:pt idx="101">
                  <c:v>0.76000022888183594</c:v>
                </c:pt>
                <c:pt idx="102">
                  <c:v>0.78000020980834961</c:v>
                </c:pt>
                <c:pt idx="103">
                  <c:v>0.80000019073486328</c:v>
                </c:pt>
                <c:pt idx="104">
                  <c:v>0.83000016212463379</c:v>
                </c:pt>
                <c:pt idx="105">
                  <c:v>0.85000014305114746</c:v>
                </c:pt>
                <c:pt idx="106">
                  <c:v>0.87000012397766113</c:v>
                </c:pt>
                <c:pt idx="107">
                  <c:v>0.90000009536743164</c:v>
                </c:pt>
                <c:pt idx="108">
                  <c:v>0.92000007629394531</c:v>
                </c:pt>
                <c:pt idx="109">
                  <c:v>0.94000005722045898</c:v>
                </c:pt>
                <c:pt idx="110">
                  <c:v>0.96000003814697266</c:v>
                </c:pt>
                <c:pt idx="111">
                  <c:v>0.99000000953674316</c:v>
                </c:pt>
                <c:pt idx="112">
                  <c:v>1.0100002288818359</c:v>
                </c:pt>
                <c:pt idx="113">
                  <c:v>1.0300002098083496</c:v>
                </c:pt>
                <c:pt idx="114">
                  <c:v>1.0600001811981201</c:v>
                </c:pt>
                <c:pt idx="115">
                  <c:v>1.0800001621246338</c:v>
                </c:pt>
                <c:pt idx="116">
                  <c:v>1.1000001430511475</c:v>
                </c:pt>
                <c:pt idx="117">
                  <c:v>1.130000114440918</c:v>
                </c:pt>
                <c:pt idx="118">
                  <c:v>1.1500000953674316</c:v>
                </c:pt>
                <c:pt idx="119">
                  <c:v>1.1700000762939453</c:v>
                </c:pt>
                <c:pt idx="120">
                  <c:v>1.190000057220459</c:v>
                </c:pt>
                <c:pt idx="121">
                  <c:v>1.2200000286102295</c:v>
                </c:pt>
                <c:pt idx="122">
                  <c:v>1.2400000095367432</c:v>
                </c:pt>
                <c:pt idx="123">
                  <c:v>1.2600002288818359</c:v>
                </c:pt>
                <c:pt idx="124">
                  <c:v>1.2900002002716064</c:v>
                </c:pt>
                <c:pt idx="125">
                  <c:v>1.3100001811981201</c:v>
                </c:pt>
                <c:pt idx="126">
                  <c:v>1.3300001621246338</c:v>
                </c:pt>
                <c:pt idx="127">
                  <c:v>1.3500001430511475</c:v>
                </c:pt>
                <c:pt idx="128">
                  <c:v>1.380000114440918</c:v>
                </c:pt>
                <c:pt idx="129">
                  <c:v>1.4000000953674316</c:v>
                </c:pt>
                <c:pt idx="130">
                  <c:v>1.4200000762939453</c:v>
                </c:pt>
                <c:pt idx="131">
                  <c:v>1.4500000476837158</c:v>
                </c:pt>
                <c:pt idx="132">
                  <c:v>1.4700000286102295</c:v>
                </c:pt>
                <c:pt idx="133">
                  <c:v>1.4900000095367432</c:v>
                </c:pt>
                <c:pt idx="134">
                  <c:v>1.5100002288818359</c:v>
                </c:pt>
                <c:pt idx="135">
                  <c:v>1.5400002002716064</c:v>
                </c:pt>
                <c:pt idx="136">
                  <c:v>1.5600001811981201</c:v>
                </c:pt>
                <c:pt idx="137">
                  <c:v>1.5800001621246338</c:v>
                </c:pt>
                <c:pt idx="138">
                  <c:v>1.6100001335144043</c:v>
                </c:pt>
                <c:pt idx="139">
                  <c:v>1.630000114440918</c:v>
                </c:pt>
                <c:pt idx="140">
                  <c:v>1.6500000953674316</c:v>
                </c:pt>
                <c:pt idx="141">
                  <c:v>1.6700000762939453</c:v>
                </c:pt>
                <c:pt idx="142">
                  <c:v>1.690000057220459</c:v>
                </c:pt>
                <c:pt idx="143">
                  <c:v>1.7200000286102295</c:v>
                </c:pt>
                <c:pt idx="144">
                  <c:v>1.7400000095367432</c:v>
                </c:pt>
                <c:pt idx="145">
                  <c:v>1.7600002288818359</c:v>
                </c:pt>
                <c:pt idx="146">
                  <c:v>1.7900002002716064</c:v>
                </c:pt>
                <c:pt idx="147">
                  <c:v>1.8100001811981201</c:v>
                </c:pt>
                <c:pt idx="148">
                  <c:v>1.8300001621246338</c:v>
                </c:pt>
                <c:pt idx="149">
                  <c:v>1.8500001430511475</c:v>
                </c:pt>
                <c:pt idx="150">
                  <c:v>1.880000114440918</c:v>
                </c:pt>
                <c:pt idx="151">
                  <c:v>1.9000000953674316</c:v>
                </c:pt>
                <c:pt idx="152">
                  <c:v>1.9200000762939453</c:v>
                </c:pt>
                <c:pt idx="153">
                  <c:v>1.9500000476837158</c:v>
                </c:pt>
                <c:pt idx="154">
                  <c:v>1.9700000286102295</c:v>
                </c:pt>
                <c:pt idx="155">
                  <c:v>1.9900000095367432</c:v>
                </c:pt>
                <c:pt idx="156">
                  <c:v>2.0100002288818359</c:v>
                </c:pt>
                <c:pt idx="157">
                  <c:v>2.0400002002716064</c:v>
                </c:pt>
                <c:pt idx="158">
                  <c:v>2.0600001811981201</c:v>
                </c:pt>
                <c:pt idx="159">
                  <c:v>2.0800001621246338</c:v>
                </c:pt>
                <c:pt idx="160">
                  <c:v>2.1100001335144043</c:v>
                </c:pt>
                <c:pt idx="161">
                  <c:v>2.130000114440918</c:v>
                </c:pt>
                <c:pt idx="162">
                  <c:v>2.1500000953674316</c:v>
                </c:pt>
                <c:pt idx="163">
                  <c:v>2.1800000667572021</c:v>
                </c:pt>
                <c:pt idx="164">
                  <c:v>2.2000000476837158</c:v>
                </c:pt>
                <c:pt idx="165">
                  <c:v>2.2200000286102295</c:v>
                </c:pt>
                <c:pt idx="166">
                  <c:v>2.2400000095367432</c:v>
                </c:pt>
                <c:pt idx="167">
                  <c:v>2.2700002193450928</c:v>
                </c:pt>
                <c:pt idx="168">
                  <c:v>2.2900002002716064</c:v>
                </c:pt>
                <c:pt idx="169">
                  <c:v>2.3100001811981201</c:v>
                </c:pt>
                <c:pt idx="170">
                  <c:v>2.3400001525878906</c:v>
                </c:pt>
                <c:pt idx="171">
                  <c:v>2.3600001335144043</c:v>
                </c:pt>
                <c:pt idx="172">
                  <c:v>2.380000114440918</c:v>
                </c:pt>
                <c:pt idx="173">
                  <c:v>2.4000000953674316</c:v>
                </c:pt>
                <c:pt idx="174">
                  <c:v>2.4300000667572021</c:v>
                </c:pt>
                <c:pt idx="175">
                  <c:v>2.4500000476837158</c:v>
                </c:pt>
                <c:pt idx="176">
                  <c:v>2.4700000286102295</c:v>
                </c:pt>
                <c:pt idx="177">
                  <c:v>2.5</c:v>
                </c:pt>
                <c:pt idx="178">
                  <c:v>2.5200002193450928</c:v>
                </c:pt>
                <c:pt idx="179">
                  <c:v>2.5400002002716064</c:v>
                </c:pt>
                <c:pt idx="180">
                  <c:v>2.570000171661377</c:v>
                </c:pt>
                <c:pt idx="181">
                  <c:v>2.5900001525878906</c:v>
                </c:pt>
                <c:pt idx="182">
                  <c:v>2.6100001335144043</c:v>
                </c:pt>
                <c:pt idx="183">
                  <c:v>2.630000114440918</c:v>
                </c:pt>
                <c:pt idx="184">
                  <c:v>2.6600000858306885</c:v>
                </c:pt>
                <c:pt idx="185">
                  <c:v>2.6800000667572021</c:v>
                </c:pt>
                <c:pt idx="186">
                  <c:v>2.7000000476837158</c:v>
                </c:pt>
                <c:pt idx="187">
                  <c:v>2.7300000190734863</c:v>
                </c:pt>
                <c:pt idx="188">
                  <c:v>2.75</c:v>
                </c:pt>
                <c:pt idx="189">
                  <c:v>2.7700002193450928</c:v>
                </c:pt>
                <c:pt idx="190">
                  <c:v>2.7900002002716064</c:v>
                </c:pt>
                <c:pt idx="191">
                  <c:v>2.820000171661377</c:v>
                </c:pt>
                <c:pt idx="192">
                  <c:v>2.8400001525878906</c:v>
                </c:pt>
                <c:pt idx="193">
                  <c:v>2.8600001335144043</c:v>
                </c:pt>
                <c:pt idx="194">
                  <c:v>2.8900001049041748</c:v>
                </c:pt>
                <c:pt idx="195">
                  <c:v>2.9100000858306885</c:v>
                </c:pt>
                <c:pt idx="196">
                  <c:v>2.9300000667572021</c:v>
                </c:pt>
                <c:pt idx="197">
                  <c:v>2.9600000381469727</c:v>
                </c:pt>
                <c:pt idx="198">
                  <c:v>2.9800000190734863</c:v>
                </c:pt>
                <c:pt idx="199">
                  <c:v>3</c:v>
                </c:pt>
                <c:pt idx="200">
                  <c:v>3.0200002193450928</c:v>
                </c:pt>
                <c:pt idx="201">
                  <c:v>3.0500001907348633</c:v>
                </c:pt>
                <c:pt idx="202">
                  <c:v>3.070000171661377</c:v>
                </c:pt>
                <c:pt idx="203">
                  <c:v>3.0900001525878906</c:v>
                </c:pt>
                <c:pt idx="204">
                  <c:v>3.1200001239776611</c:v>
                </c:pt>
                <c:pt idx="205">
                  <c:v>3.1400001049041748</c:v>
                </c:pt>
                <c:pt idx="206">
                  <c:v>3.1600000858306885</c:v>
                </c:pt>
                <c:pt idx="207">
                  <c:v>3.1800000667572021</c:v>
                </c:pt>
                <c:pt idx="208">
                  <c:v>3.2100000381469727</c:v>
                </c:pt>
                <c:pt idx="209">
                  <c:v>3.2300000190734863</c:v>
                </c:pt>
                <c:pt idx="210">
                  <c:v>3.25</c:v>
                </c:pt>
                <c:pt idx="211">
                  <c:v>3.2800002098083496</c:v>
                </c:pt>
                <c:pt idx="212">
                  <c:v>3.3000001907348633</c:v>
                </c:pt>
                <c:pt idx="213">
                  <c:v>3.320000171661377</c:v>
                </c:pt>
                <c:pt idx="214">
                  <c:v>3.3500001430511475</c:v>
                </c:pt>
                <c:pt idx="215">
                  <c:v>3.3700001239776611</c:v>
                </c:pt>
                <c:pt idx="216">
                  <c:v>3.3900001049041748</c:v>
                </c:pt>
                <c:pt idx="217">
                  <c:v>3.4100000858306885</c:v>
                </c:pt>
                <c:pt idx="218">
                  <c:v>3.440000057220459</c:v>
                </c:pt>
                <c:pt idx="219">
                  <c:v>3.4600000381469727</c:v>
                </c:pt>
                <c:pt idx="220">
                  <c:v>3.4800000190734863</c:v>
                </c:pt>
                <c:pt idx="221">
                  <c:v>3.5</c:v>
                </c:pt>
                <c:pt idx="222">
                  <c:v>3.5300002098083496</c:v>
                </c:pt>
                <c:pt idx="223">
                  <c:v>3.5500001907348633</c:v>
                </c:pt>
                <c:pt idx="224">
                  <c:v>3.570000171661377</c:v>
                </c:pt>
                <c:pt idx="225">
                  <c:v>3.6000001430511475</c:v>
                </c:pt>
                <c:pt idx="226">
                  <c:v>3.6200001239776611</c:v>
                </c:pt>
                <c:pt idx="227">
                  <c:v>3.6400001049041748</c:v>
                </c:pt>
                <c:pt idx="228">
                  <c:v>3.6600000858306885</c:v>
                </c:pt>
                <c:pt idx="229">
                  <c:v>3.690000057220459</c:v>
                </c:pt>
                <c:pt idx="230">
                  <c:v>3.7100000381469727</c:v>
                </c:pt>
                <c:pt idx="231">
                  <c:v>3.7300000190734863</c:v>
                </c:pt>
                <c:pt idx="232">
                  <c:v>3.75</c:v>
                </c:pt>
                <c:pt idx="233">
                  <c:v>3.7800002098083496</c:v>
                </c:pt>
                <c:pt idx="234">
                  <c:v>3.8000001907348633</c:v>
                </c:pt>
                <c:pt idx="235">
                  <c:v>3.820000171661377</c:v>
                </c:pt>
                <c:pt idx="236">
                  <c:v>3.8500001430511475</c:v>
                </c:pt>
                <c:pt idx="237">
                  <c:v>3.8700001239776611</c:v>
                </c:pt>
                <c:pt idx="238">
                  <c:v>3.8900001049041748</c:v>
                </c:pt>
                <c:pt idx="239">
                  <c:v>3.9100000858306885</c:v>
                </c:pt>
                <c:pt idx="240">
                  <c:v>3.940000057220459</c:v>
                </c:pt>
                <c:pt idx="241">
                  <c:v>3.9600000381469727</c:v>
                </c:pt>
                <c:pt idx="242">
                  <c:v>3.9800000190734863</c:v>
                </c:pt>
                <c:pt idx="243">
                  <c:v>4.0100002288818359</c:v>
                </c:pt>
                <c:pt idx="244">
                  <c:v>4.0300002098083496</c:v>
                </c:pt>
                <c:pt idx="245">
                  <c:v>4.0500001907348633</c:v>
                </c:pt>
                <c:pt idx="246">
                  <c:v>4.070000171661377</c:v>
                </c:pt>
                <c:pt idx="247">
                  <c:v>4.1000001430511475</c:v>
                </c:pt>
                <c:pt idx="248">
                  <c:v>4.1200001239776611</c:v>
                </c:pt>
                <c:pt idx="249">
                  <c:v>4.1400001049041748</c:v>
                </c:pt>
                <c:pt idx="250">
                  <c:v>4.1700000762939453</c:v>
                </c:pt>
                <c:pt idx="251">
                  <c:v>4.190000057220459</c:v>
                </c:pt>
                <c:pt idx="252">
                  <c:v>4.2100000381469727</c:v>
                </c:pt>
                <c:pt idx="253">
                  <c:v>4.2400000095367432</c:v>
                </c:pt>
                <c:pt idx="254">
                  <c:v>4.2600002288818359</c:v>
                </c:pt>
                <c:pt idx="255">
                  <c:v>4.2800002098083496</c:v>
                </c:pt>
                <c:pt idx="256">
                  <c:v>4.3000001907348633</c:v>
                </c:pt>
                <c:pt idx="257">
                  <c:v>4.3300001621246338</c:v>
                </c:pt>
                <c:pt idx="258">
                  <c:v>4.3500001430511475</c:v>
                </c:pt>
                <c:pt idx="259">
                  <c:v>4.3700001239776611</c:v>
                </c:pt>
                <c:pt idx="260">
                  <c:v>4.4000000953674316</c:v>
                </c:pt>
                <c:pt idx="261">
                  <c:v>4.4200000762939453</c:v>
                </c:pt>
                <c:pt idx="262">
                  <c:v>4.440000057220459</c:v>
                </c:pt>
                <c:pt idx="263">
                  <c:v>4.4600000381469727</c:v>
                </c:pt>
                <c:pt idx="264">
                  <c:v>4.4900000095367432</c:v>
                </c:pt>
                <c:pt idx="265">
                  <c:v>4.5100002288818359</c:v>
                </c:pt>
                <c:pt idx="266">
                  <c:v>4.5300002098083496</c:v>
                </c:pt>
                <c:pt idx="267">
                  <c:v>4.5600001811981201</c:v>
                </c:pt>
                <c:pt idx="268">
                  <c:v>4.5800001621246338</c:v>
                </c:pt>
                <c:pt idx="269">
                  <c:v>4.6000001430511475</c:v>
                </c:pt>
                <c:pt idx="270">
                  <c:v>4.630000114440918</c:v>
                </c:pt>
                <c:pt idx="271">
                  <c:v>4.6500000953674316</c:v>
                </c:pt>
                <c:pt idx="272">
                  <c:v>4.6700000762939453</c:v>
                </c:pt>
                <c:pt idx="273">
                  <c:v>4.690000057220459</c:v>
                </c:pt>
                <c:pt idx="274">
                  <c:v>4.7200000286102295</c:v>
                </c:pt>
                <c:pt idx="275">
                  <c:v>4.7400000095367432</c:v>
                </c:pt>
                <c:pt idx="276">
                  <c:v>4.7600002288818359</c:v>
                </c:pt>
                <c:pt idx="277">
                  <c:v>4.7900002002716064</c:v>
                </c:pt>
                <c:pt idx="278">
                  <c:v>4.8100001811981201</c:v>
                </c:pt>
                <c:pt idx="279">
                  <c:v>4.8300001621246338</c:v>
                </c:pt>
                <c:pt idx="280">
                  <c:v>4.8500001430511475</c:v>
                </c:pt>
                <c:pt idx="281">
                  <c:v>4.880000114440918</c:v>
                </c:pt>
                <c:pt idx="282">
                  <c:v>4.9000000953674316</c:v>
                </c:pt>
                <c:pt idx="283">
                  <c:v>4.9200000762939453</c:v>
                </c:pt>
                <c:pt idx="284">
                  <c:v>4.9500000476837158</c:v>
                </c:pt>
                <c:pt idx="285">
                  <c:v>4.9700000286102295</c:v>
                </c:pt>
                <c:pt idx="286">
                  <c:v>4.9900000095367432</c:v>
                </c:pt>
                <c:pt idx="287">
                  <c:v>5.0200002193450928</c:v>
                </c:pt>
                <c:pt idx="288">
                  <c:v>5.7300000190734863</c:v>
                </c:pt>
                <c:pt idx="289">
                  <c:v>5.7300000190734863</c:v>
                </c:pt>
                <c:pt idx="290">
                  <c:v>5.7300000190734863</c:v>
                </c:pt>
                <c:pt idx="291">
                  <c:v>5.7300000190734863</c:v>
                </c:pt>
                <c:pt idx="292">
                  <c:v>5.7300000190734863</c:v>
                </c:pt>
                <c:pt idx="293">
                  <c:v>5.7300000190734863</c:v>
                </c:pt>
                <c:pt idx="294">
                  <c:v>5.7300000190734863</c:v>
                </c:pt>
                <c:pt idx="295">
                  <c:v>5.7300000190734863</c:v>
                </c:pt>
                <c:pt idx="296">
                  <c:v>5.7300000190734863</c:v>
                </c:pt>
                <c:pt idx="297">
                  <c:v>5.7300000190734863</c:v>
                </c:pt>
                <c:pt idx="298">
                  <c:v>5.7300000190734863</c:v>
                </c:pt>
                <c:pt idx="299">
                  <c:v>5.7300000190734863</c:v>
                </c:pt>
                <c:pt idx="300">
                  <c:v>5.7300000190734863</c:v>
                </c:pt>
                <c:pt idx="301">
                  <c:v>5.7300000190734863</c:v>
                </c:pt>
                <c:pt idx="302">
                  <c:v>5.7300000190734863</c:v>
                </c:pt>
                <c:pt idx="303">
                  <c:v>5.7300000190734863</c:v>
                </c:pt>
                <c:pt idx="304">
                  <c:v>5.7300000190734863</c:v>
                </c:pt>
                <c:pt idx="305">
                  <c:v>5.7300000190734863</c:v>
                </c:pt>
                <c:pt idx="306">
                  <c:v>5.7300000190734863</c:v>
                </c:pt>
                <c:pt idx="307">
                  <c:v>5.7300000190734863</c:v>
                </c:pt>
                <c:pt idx="308">
                  <c:v>5.7300000190734863</c:v>
                </c:pt>
                <c:pt idx="309">
                  <c:v>5.7300000190734863</c:v>
                </c:pt>
                <c:pt idx="310">
                  <c:v>5.7300000190734863</c:v>
                </c:pt>
                <c:pt idx="311">
                  <c:v>5.7300000190734863</c:v>
                </c:pt>
                <c:pt idx="312">
                  <c:v>5.7300000190734863</c:v>
                </c:pt>
                <c:pt idx="313">
                  <c:v>5.7400000095367432</c:v>
                </c:pt>
                <c:pt idx="314">
                  <c:v>5.7400000095367432</c:v>
                </c:pt>
                <c:pt idx="315">
                  <c:v>5.7400000095367432</c:v>
                </c:pt>
                <c:pt idx="316">
                  <c:v>5.7400000095367432</c:v>
                </c:pt>
                <c:pt idx="317">
                  <c:v>5.7400000095367432</c:v>
                </c:pt>
                <c:pt idx="318">
                  <c:v>5.7400000095367432</c:v>
                </c:pt>
                <c:pt idx="319">
                  <c:v>5.75</c:v>
                </c:pt>
                <c:pt idx="320">
                  <c:v>5.7700002193450928</c:v>
                </c:pt>
                <c:pt idx="321">
                  <c:v>5.7900002002716064</c:v>
                </c:pt>
                <c:pt idx="322">
                  <c:v>5.8100001811981201</c:v>
                </c:pt>
                <c:pt idx="323">
                  <c:v>5.8400001525878906</c:v>
                </c:pt>
                <c:pt idx="324">
                  <c:v>5.8600001335144043</c:v>
                </c:pt>
                <c:pt idx="325">
                  <c:v>5.880000114440918</c:v>
                </c:pt>
                <c:pt idx="326">
                  <c:v>5.9000000953674316</c:v>
                </c:pt>
                <c:pt idx="327">
                  <c:v>5.9300000667572021</c:v>
                </c:pt>
                <c:pt idx="328">
                  <c:v>5.9500000476837158</c:v>
                </c:pt>
                <c:pt idx="329">
                  <c:v>5.9700000286102295</c:v>
                </c:pt>
                <c:pt idx="330">
                  <c:v>6</c:v>
                </c:pt>
                <c:pt idx="331">
                  <c:v>6.0200002193450928</c:v>
                </c:pt>
                <c:pt idx="332">
                  <c:v>6.0400002002716064</c:v>
                </c:pt>
                <c:pt idx="333">
                  <c:v>6.070000171661377</c:v>
                </c:pt>
                <c:pt idx="334">
                  <c:v>6.0900001525878906</c:v>
                </c:pt>
                <c:pt idx="335">
                  <c:v>6.1100001335144043</c:v>
                </c:pt>
                <c:pt idx="336">
                  <c:v>6.130000114440918</c:v>
                </c:pt>
                <c:pt idx="337">
                  <c:v>6.1600000858306885</c:v>
                </c:pt>
                <c:pt idx="338">
                  <c:v>6.1800000667572021</c:v>
                </c:pt>
                <c:pt idx="339">
                  <c:v>6.2000000476837158</c:v>
                </c:pt>
                <c:pt idx="340">
                  <c:v>6.2300000190734863</c:v>
                </c:pt>
                <c:pt idx="341">
                  <c:v>6.25</c:v>
                </c:pt>
                <c:pt idx="342">
                  <c:v>6.2700002193450928</c:v>
                </c:pt>
                <c:pt idx="343">
                  <c:v>6.2900002002716064</c:v>
                </c:pt>
                <c:pt idx="344">
                  <c:v>6.320000171661377</c:v>
                </c:pt>
                <c:pt idx="345">
                  <c:v>6.3400001525878906</c:v>
                </c:pt>
                <c:pt idx="346">
                  <c:v>6.3600001335144043</c:v>
                </c:pt>
                <c:pt idx="347">
                  <c:v>6.3900001049041748</c:v>
                </c:pt>
                <c:pt idx="348">
                  <c:v>6.4100000858306885</c:v>
                </c:pt>
                <c:pt idx="349">
                  <c:v>6.4300000667572021</c:v>
                </c:pt>
                <c:pt idx="350">
                  <c:v>6.4600000381469727</c:v>
                </c:pt>
                <c:pt idx="351">
                  <c:v>6.4800000190734863</c:v>
                </c:pt>
                <c:pt idx="352">
                  <c:v>6.5</c:v>
                </c:pt>
                <c:pt idx="353">
                  <c:v>6.5200002193450928</c:v>
                </c:pt>
                <c:pt idx="354">
                  <c:v>6.5500001907348633</c:v>
                </c:pt>
                <c:pt idx="355">
                  <c:v>6.570000171661377</c:v>
                </c:pt>
                <c:pt idx="356">
                  <c:v>6.5900001525878906</c:v>
                </c:pt>
                <c:pt idx="357">
                  <c:v>6.6200001239776611</c:v>
                </c:pt>
                <c:pt idx="358">
                  <c:v>6.6400001049041748</c:v>
                </c:pt>
                <c:pt idx="359">
                  <c:v>6.6600000858306885</c:v>
                </c:pt>
                <c:pt idx="360">
                  <c:v>6.6800000667572021</c:v>
                </c:pt>
                <c:pt idx="361">
                  <c:v>6.7100000381469727</c:v>
                </c:pt>
                <c:pt idx="362">
                  <c:v>6.7300000190734863</c:v>
                </c:pt>
                <c:pt idx="363">
                  <c:v>6.75</c:v>
                </c:pt>
                <c:pt idx="364">
                  <c:v>6.7800002098083496</c:v>
                </c:pt>
                <c:pt idx="365">
                  <c:v>6.8000001907348633</c:v>
                </c:pt>
                <c:pt idx="366">
                  <c:v>6.820000171661377</c:v>
                </c:pt>
                <c:pt idx="367">
                  <c:v>6.8500001430511475</c:v>
                </c:pt>
                <c:pt idx="368">
                  <c:v>6.8700001239776611</c:v>
                </c:pt>
                <c:pt idx="369">
                  <c:v>6.8900001049041748</c:v>
                </c:pt>
                <c:pt idx="370">
                  <c:v>6.9100000858306885</c:v>
                </c:pt>
                <c:pt idx="371">
                  <c:v>6.940000057220459</c:v>
                </c:pt>
                <c:pt idx="372">
                  <c:v>6.9600000381469727</c:v>
                </c:pt>
                <c:pt idx="373">
                  <c:v>6.9800000190734863</c:v>
                </c:pt>
                <c:pt idx="374">
                  <c:v>7.0100002288818359</c:v>
                </c:pt>
                <c:pt idx="375">
                  <c:v>7.0300002098083496</c:v>
                </c:pt>
                <c:pt idx="376">
                  <c:v>7.0500001907348633</c:v>
                </c:pt>
                <c:pt idx="377">
                  <c:v>7.0800001621246338</c:v>
                </c:pt>
                <c:pt idx="378">
                  <c:v>7.1000001430511475</c:v>
                </c:pt>
                <c:pt idx="379">
                  <c:v>7.1200001239776611</c:v>
                </c:pt>
                <c:pt idx="380">
                  <c:v>7.1400001049041748</c:v>
                </c:pt>
                <c:pt idx="381">
                  <c:v>7.1700000762939453</c:v>
                </c:pt>
                <c:pt idx="382">
                  <c:v>7.190000057220459</c:v>
                </c:pt>
                <c:pt idx="383">
                  <c:v>7.2100000381469727</c:v>
                </c:pt>
                <c:pt idx="384">
                  <c:v>7.2400000095367432</c:v>
                </c:pt>
                <c:pt idx="385">
                  <c:v>7.2600002288818359</c:v>
                </c:pt>
                <c:pt idx="386">
                  <c:v>7.2800002098083496</c:v>
                </c:pt>
                <c:pt idx="387">
                  <c:v>7.3000001907348633</c:v>
                </c:pt>
                <c:pt idx="388">
                  <c:v>7.3300001621246338</c:v>
                </c:pt>
                <c:pt idx="389">
                  <c:v>7.3500001430511475</c:v>
                </c:pt>
                <c:pt idx="390">
                  <c:v>7.3700001239776611</c:v>
                </c:pt>
                <c:pt idx="391">
                  <c:v>7.4000000953674316</c:v>
                </c:pt>
                <c:pt idx="392">
                  <c:v>7.4200000762939453</c:v>
                </c:pt>
                <c:pt idx="393">
                  <c:v>7.440000057220459</c:v>
                </c:pt>
                <c:pt idx="394">
                  <c:v>7.4700000286102295</c:v>
                </c:pt>
                <c:pt idx="395">
                  <c:v>7.4900000095367432</c:v>
                </c:pt>
                <c:pt idx="396">
                  <c:v>7.5100002288818359</c:v>
                </c:pt>
                <c:pt idx="397">
                  <c:v>7.5300002098083496</c:v>
                </c:pt>
                <c:pt idx="398">
                  <c:v>7.5600001811981201</c:v>
                </c:pt>
                <c:pt idx="399">
                  <c:v>7.5800001621246338</c:v>
                </c:pt>
                <c:pt idx="400">
                  <c:v>7.6000001430511475</c:v>
                </c:pt>
                <c:pt idx="401">
                  <c:v>7.630000114440918</c:v>
                </c:pt>
                <c:pt idx="402">
                  <c:v>7.6500000953674316</c:v>
                </c:pt>
                <c:pt idx="403">
                  <c:v>7.6700000762939453</c:v>
                </c:pt>
                <c:pt idx="404">
                  <c:v>7.690000057220459</c:v>
                </c:pt>
                <c:pt idx="405">
                  <c:v>7.7200000286102295</c:v>
                </c:pt>
                <c:pt idx="406">
                  <c:v>7.7400000095367432</c:v>
                </c:pt>
                <c:pt idx="407">
                  <c:v>7.7600002288818359</c:v>
                </c:pt>
                <c:pt idx="408">
                  <c:v>7.7800002098083496</c:v>
                </c:pt>
                <c:pt idx="409">
                  <c:v>7.8100001811981201</c:v>
                </c:pt>
                <c:pt idx="410">
                  <c:v>7.8300001621246338</c:v>
                </c:pt>
                <c:pt idx="411">
                  <c:v>7.8500001430511475</c:v>
                </c:pt>
                <c:pt idx="412">
                  <c:v>7.8700001239776611</c:v>
                </c:pt>
                <c:pt idx="413">
                  <c:v>7.9000000953674316</c:v>
                </c:pt>
                <c:pt idx="414">
                  <c:v>7.9200000762939453</c:v>
                </c:pt>
                <c:pt idx="415">
                  <c:v>7.940000057220459</c:v>
                </c:pt>
                <c:pt idx="416">
                  <c:v>7.9700000286102295</c:v>
                </c:pt>
                <c:pt idx="417">
                  <c:v>7.9900000095367432</c:v>
                </c:pt>
                <c:pt idx="418">
                  <c:v>8.0100002288818359</c:v>
                </c:pt>
                <c:pt idx="419">
                  <c:v>8.0300002098083496</c:v>
                </c:pt>
                <c:pt idx="420">
                  <c:v>8.0600001811981201</c:v>
                </c:pt>
                <c:pt idx="421">
                  <c:v>8.0800001621246338</c:v>
                </c:pt>
                <c:pt idx="422">
                  <c:v>8.1000001430511475</c:v>
                </c:pt>
                <c:pt idx="423">
                  <c:v>8.130000114440918</c:v>
                </c:pt>
                <c:pt idx="424">
                  <c:v>8.1500000953674316</c:v>
                </c:pt>
                <c:pt idx="425">
                  <c:v>8.1700000762939453</c:v>
                </c:pt>
                <c:pt idx="426">
                  <c:v>8.190000057220459</c:v>
                </c:pt>
                <c:pt idx="427">
                  <c:v>8.2200000286102295</c:v>
                </c:pt>
                <c:pt idx="428">
                  <c:v>8.2400000095367432</c:v>
                </c:pt>
                <c:pt idx="429">
                  <c:v>8.2600002288818359</c:v>
                </c:pt>
                <c:pt idx="430">
                  <c:v>8.2900002002716064</c:v>
                </c:pt>
                <c:pt idx="431">
                  <c:v>8.3100001811981201</c:v>
                </c:pt>
                <c:pt idx="432">
                  <c:v>8.3300001621246338</c:v>
                </c:pt>
                <c:pt idx="433">
                  <c:v>8.3500001430511475</c:v>
                </c:pt>
                <c:pt idx="434">
                  <c:v>8.380000114440918</c:v>
                </c:pt>
                <c:pt idx="435">
                  <c:v>8.4000000953674316</c:v>
                </c:pt>
                <c:pt idx="436">
                  <c:v>8.4200000762939453</c:v>
                </c:pt>
                <c:pt idx="437">
                  <c:v>8.4500000476837158</c:v>
                </c:pt>
                <c:pt idx="438">
                  <c:v>8.4700000286102295</c:v>
                </c:pt>
                <c:pt idx="439">
                  <c:v>8.4900000095367432</c:v>
                </c:pt>
                <c:pt idx="440">
                  <c:v>8.5200002193450928</c:v>
                </c:pt>
                <c:pt idx="441">
                  <c:v>8.5400002002716064</c:v>
                </c:pt>
                <c:pt idx="442">
                  <c:v>8.5600001811981201</c:v>
                </c:pt>
                <c:pt idx="443">
                  <c:v>8.5800001621246338</c:v>
                </c:pt>
                <c:pt idx="444">
                  <c:v>8.6100001335144043</c:v>
                </c:pt>
                <c:pt idx="445">
                  <c:v>8.630000114440918</c:v>
                </c:pt>
                <c:pt idx="446">
                  <c:v>8.6500000953674316</c:v>
                </c:pt>
                <c:pt idx="447">
                  <c:v>8.6800000667572021</c:v>
                </c:pt>
                <c:pt idx="448">
                  <c:v>8.7000000476837158</c:v>
                </c:pt>
                <c:pt idx="449">
                  <c:v>8.7200000286102295</c:v>
                </c:pt>
                <c:pt idx="450">
                  <c:v>8.7400000095367432</c:v>
                </c:pt>
                <c:pt idx="451">
                  <c:v>8.7700002193450928</c:v>
                </c:pt>
                <c:pt idx="452">
                  <c:v>8.7900002002716064</c:v>
                </c:pt>
                <c:pt idx="453">
                  <c:v>8.8100001811981201</c:v>
                </c:pt>
                <c:pt idx="454">
                  <c:v>8.8400001525878906</c:v>
                </c:pt>
                <c:pt idx="455">
                  <c:v>8.8600001335144043</c:v>
                </c:pt>
                <c:pt idx="456">
                  <c:v>8.880000114440918</c:v>
                </c:pt>
                <c:pt idx="457">
                  <c:v>8.9100000858306885</c:v>
                </c:pt>
                <c:pt idx="458">
                  <c:v>8.9300000667572021</c:v>
                </c:pt>
                <c:pt idx="459">
                  <c:v>8.9500000476837158</c:v>
                </c:pt>
                <c:pt idx="460">
                  <c:v>8.9700000286102295</c:v>
                </c:pt>
                <c:pt idx="461">
                  <c:v>9</c:v>
                </c:pt>
                <c:pt idx="462">
                  <c:v>9.0200002193450928</c:v>
                </c:pt>
                <c:pt idx="463">
                  <c:v>9.0400002002716064</c:v>
                </c:pt>
                <c:pt idx="464">
                  <c:v>9.070000171661377</c:v>
                </c:pt>
                <c:pt idx="465">
                  <c:v>9.0900001525878906</c:v>
                </c:pt>
                <c:pt idx="466">
                  <c:v>9.1100001335144043</c:v>
                </c:pt>
                <c:pt idx="467">
                  <c:v>9.130000114440918</c:v>
                </c:pt>
                <c:pt idx="468">
                  <c:v>9.1600000858306885</c:v>
                </c:pt>
                <c:pt idx="469">
                  <c:v>9.1800000667572021</c:v>
                </c:pt>
                <c:pt idx="470">
                  <c:v>9.2000000476837158</c:v>
                </c:pt>
                <c:pt idx="471">
                  <c:v>9.2300000190734863</c:v>
                </c:pt>
                <c:pt idx="472">
                  <c:v>9.25</c:v>
                </c:pt>
                <c:pt idx="473">
                  <c:v>9.2700002193450928</c:v>
                </c:pt>
                <c:pt idx="474">
                  <c:v>9.3000001907348633</c:v>
                </c:pt>
                <c:pt idx="475">
                  <c:v>9.320000171661377</c:v>
                </c:pt>
                <c:pt idx="476">
                  <c:v>9.3400001525878906</c:v>
                </c:pt>
                <c:pt idx="477">
                  <c:v>9.3600001335144043</c:v>
                </c:pt>
                <c:pt idx="478">
                  <c:v>9.3900001049041748</c:v>
                </c:pt>
                <c:pt idx="479">
                  <c:v>9.4100000858306885</c:v>
                </c:pt>
                <c:pt idx="480">
                  <c:v>9.4300000667572021</c:v>
                </c:pt>
                <c:pt idx="481">
                  <c:v>9.4600000381469727</c:v>
                </c:pt>
                <c:pt idx="482">
                  <c:v>9.4800000190734863</c:v>
                </c:pt>
                <c:pt idx="483">
                  <c:v>9.5</c:v>
                </c:pt>
                <c:pt idx="484">
                  <c:v>9.5200002193450928</c:v>
                </c:pt>
                <c:pt idx="485">
                  <c:v>9.5500001907348633</c:v>
                </c:pt>
                <c:pt idx="486">
                  <c:v>9.570000171661377</c:v>
                </c:pt>
                <c:pt idx="487">
                  <c:v>9.5900001525878906</c:v>
                </c:pt>
                <c:pt idx="488">
                  <c:v>9.6200001239776611</c:v>
                </c:pt>
                <c:pt idx="489">
                  <c:v>9.6400001049041748</c:v>
                </c:pt>
                <c:pt idx="490">
                  <c:v>9.6600000858306885</c:v>
                </c:pt>
                <c:pt idx="491">
                  <c:v>9.6800000667572021</c:v>
                </c:pt>
                <c:pt idx="492">
                  <c:v>9.7100000381469727</c:v>
                </c:pt>
                <c:pt idx="493">
                  <c:v>9.7300000190734863</c:v>
                </c:pt>
                <c:pt idx="494">
                  <c:v>9.75</c:v>
                </c:pt>
                <c:pt idx="495">
                  <c:v>9.7800002098083496</c:v>
                </c:pt>
                <c:pt idx="496">
                  <c:v>9.8000001907348633</c:v>
                </c:pt>
                <c:pt idx="497">
                  <c:v>9.820000171661377</c:v>
                </c:pt>
                <c:pt idx="498">
                  <c:v>9.8400001525878906</c:v>
                </c:pt>
                <c:pt idx="499">
                  <c:v>9.8700001239776611</c:v>
                </c:pt>
                <c:pt idx="500">
                  <c:v>9.8900001049041748</c:v>
                </c:pt>
                <c:pt idx="501">
                  <c:v>9.9100000858306885</c:v>
                </c:pt>
                <c:pt idx="502">
                  <c:v>9.9300000667572021</c:v>
                </c:pt>
                <c:pt idx="503">
                  <c:v>9.9600000381469727</c:v>
                </c:pt>
                <c:pt idx="504">
                  <c:v>9.9800000190734863</c:v>
                </c:pt>
                <c:pt idx="505">
                  <c:v>10</c:v>
                </c:pt>
                <c:pt idx="506">
                  <c:v>10.03000020980835</c:v>
                </c:pt>
                <c:pt idx="507">
                  <c:v>10.050000190734863</c:v>
                </c:pt>
                <c:pt idx="508">
                  <c:v>10.070000171661377</c:v>
                </c:pt>
                <c:pt idx="509">
                  <c:v>10.090000152587891</c:v>
                </c:pt>
                <c:pt idx="510">
                  <c:v>10.120000123977661</c:v>
                </c:pt>
                <c:pt idx="511">
                  <c:v>10.140000104904175</c:v>
                </c:pt>
                <c:pt idx="512">
                  <c:v>10.160000085830688</c:v>
                </c:pt>
                <c:pt idx="513">
                  <c:v>10.190000057220459</c:v>
                </c:pt>
                <c:pt idx="514">
                  <c:v>10.210000038146973</c:v>
                </c:pt>
                <c:pt idx="515">
                  <c:v>10.230000019073486</c:v>
                </c:pt>
                <c:pt idx="516">
                  <c:v>10.25</c:v>
                </c:pt>
                <c:pt idx="517">
                  <c:v>10.28000020980835</c:v>
                </c:pt>
                <c:pt idx="518">
                  <c:v>10.300000190734863</c:v>
                </c:pt>
                <c:pt idx="519">
                  <c:v>10.320000171661377</c:v>
                </c:pt>
                <c:pt idx="520">
                  <c:v>10.350000143051147</c:v>
                </c:pt>
                <c:pt idx="521">
                  <c:v>10.370000123977661</c:v>
                </c:pt>
                <c:pt idx="522">
                  <c:v>10.390000104904175</c:v>
                </c:pt>
                <c:pt idx="523">
                  <c:v>10.410000085830688</c:v>
                </c:pt>
                <c:pt idx="524">
                  <c:v>10.440000057220459</c:v>
                </c:pt>
                <c:pt idx="525">
                  <c:v>10.460000038146973</c:v>
                </c:pt>
                <c:pt idx="526">
                  <c:v>10.480000019073486</c:v>
                </c:pt>
                <c:pt idx="527">
                  <c:v>10.510000228881836</c:v>
                </c:pt>
                <c:pt idx="528">
                  <c:v>10.53000020980835</c:v>
                </c:pt>
                <c:pt idx="529">
                  <c:v>10.550000190734863</c:v>
                </c:pt>
                <c:pt idx="530">
                  <c:v>10.580000162124634</c:v>
                </c:pt>
                <c:pt idx="531">
                  <c:v>10.600000143051147</c:v>
                </c:pt>
                <c:pt idx="532">
                  <c:v>10.620000123977661</c:v>
                </c:pt>
                <c:pt idx="533">
                  <c:v>10.640000104904175</c:v>
                </c:pt>
                <c:pt idx="534">
                  <c:v>10.670000076293945</c:v>
                </c:pt>
                <c:pt idx="535">
                  <c:v>10.690000057220459</c:v>
                </c:pt>
                <c:pt idx="536">
                  <c:v>10.710000038146973</c:v>
                </c:pt>
                <c:pt idx="537">
                  <c:v>10.740000009536743</c:v>
                </c:pt>
                <c:pt idx="538">
                  <c:v>12.320000171661377</c:v>
                </c:pt>
                <c:pt idx="539">
                  <c:v>12.320000171661377</c:v>
                </c:pt>
                <c:pt idx="540">
                  <c:v>12.320000171661377</c:v>
                </c:pt>
                <c:pt idx="541">
                  <c:v>12.320000171661377</c:v>
                </c:pt>
                <c:pt idx="542">
                  <c:v>12.320000171661377</c:v>
                </c:pt>
                <c:pt idx="543">
                  <c:v>12.320000171661377</c:v>
                </c:pt>
                <c:pt idx="544">
                  <c:v>12.320000171661377</c:v>
                </c:pt>
                <c:pt idx="545">
                  <c:v>12.320000171661377</c:v>
                </c:pt>
                <c:pt idx="546">
                  <c:v>12.320000171661377</c:v>
                </c:pt>
                <c:pt idx="547">
                  <c:v>12.320000171661377</c:v>
                </c:pt>
                <c:pt idx="548">
                  <c:v>12.320000171661377</c:v>
                </c:pt>
                <c:pt idx="549">
                  <c:v>12.320000171661377</c:v>
                </c:pt>
                <c:pt idx="550">
                  <c:v>12.320000171661377</c:v>
                </c:pt>
                <c:pt idx="551">
                  <c:v>12.320000171661377</c:v>
                </c:pt>
                <c:pt idx="552">
                  <c:v>12.320000171661377</c:v>
                </c:pt>
                <c:pt idx="553">
                  <c:v>12.330000162124634</c:v>
                </c:pt>
                <c:pt idx="554">
                  <c:v>12.330000162124634</c:v>
                </c:pt>
                <c:pt idx="555">
                  <c:v>12.330000162124634</c:v>
                </c:pt>
                <c:pt idx="556">
                  <c:v>12.330000162124634</c:v>
                </c:pt>
                <c:pt idx="557">
                  <c:v>12.330000162124634</c:v>
                </c:pt>
                <c:pt idx="558">
                  <c:v>12.330000162124634</c:v>
                </c:pt>
                <c:pt idx="559">
                  <c:v>12.330000162124634</c:v>
                </c:pt>
                <c:pt idx="560">
                  <c:v>12.330000162124634</c:v>
                </c:pt>
                <c:pt idx="561">
                  <c:v>12.330000162124634</c:v>
                </c:pt>
                <c:pt idx="562">
                  <c:v>12.330000162124634</c:v>
                </c:pt>
                <c:pt idx="563">
                  <c:v>12.330000162124634</c:v>
                </c:pt>
                <c:pt idx="564">
                  <c:v>12.330000162124634</c:v>
                </c:pt>
                <c:pt idx="565">
                  <c:v>12.330000162124634</c:v>
                </c:pt>
                <c:pt idx="566">
                  <c:v>12.330000162124634</c:v>
                </c:pt>
                <c:pt idx="567">
                  <c:v>12.330000162124634</c:v>
                </c:pt>
                <c:pt idx="568">
                  <c:v>12.330000162124634</c:v>
                </c:pt>
                <c:pt idx="569">
                  <c:v>12.330000162124634</c:v>
                </c:pt>
                <c:pt idx="570">
                  <c:v>12.330000162124634</c:v>
                </c:pt>
                <c:pt idx="571">
                  <c:v>12.330000162124634</c:v>
                </c:pt>
                <c:pt idx="572">
                  <c:v>12.330000162124634</c:v>
                </c:pt>
                <c:pt idx="573">
                  <c:v>12.330000162124634</c:v>
                </c:pt>
                <c:pt idx="574">
                  <c:v>12.330000162124634</c:v>
                </c:pt>
                <c:pt idx="575">
                  <c:v>12.330000162124634</c:v>
                </c:pt>
                <c:pt idx="576">
                  <c:v>12.330000162124634</c:v>
                </c:pt>
                <c:pt idx="577">
                  <c:v>12.330000162124634</c:v>
                </c:pt>
                <c:pt idx="578">
                  <c:v>12.330000162124634</c:v>
                </c:pt>
                <c:pt idx="579">
                  <c:v>12.330000162124634</c:v>
                </c:pt>
                <c:pt idx="580">
                  <c:v>12.330000162124634</c:v>
                </c:pt>
                <c:pt idx="581">
                  <c:v>12.330000162124634</c:v>
                </c:pt>
                <c:pt idx="582">
                  <c:v>12.330000162124634</c:v>
                </c:pt>
                <c:pt idx="583">
                  <c:v>12.330000162124634</c:v>
                </c:pt>
                <c:pt idx="584">
                  <c:v>12.330000162124634</c:v>
                </c:pt>
                <c:pt idx="585">
                  <c:v>12.330000162124634</c:v>
                </c:pt>
                <c:pt idx="586">
                  <c:v>12.330000162124634</c:v>
                </c:pt>
                <c:pt idx="587">
                  <c:v>12.330000162124634</c:v>
                </c:pt>
                <c:pt idx="588">
                  <c:v>12.330000162124634</c:v>
                </c:pt>
                <c:pt idx="589">
                  <c:v>12.330000162124634</c:v>
                </c:pt>
                <c:pt idx="590">
                  <c:v>12.330000162124634</c:v>
                </c:pt>
                <c:pt idx="591">
                  <c:v>12.330000162124634</c:v>
                </c:pt>
                <c:pt idx="592">
                  <c:v>12.330000162124634</c:v>
                </c:pt>
                <c:pt idx="593">
                  <c:v>12.330000162124634</c:v>
                </c:pt>
                <c:pt idx="594">
                  <c:v>12.330000162124634</c:v>
                </c:pt>
                <c:pt idx="595">
                  <c:v>12.330000162124634</c:v>
                </c:pt>
                <c:pt idx="596">
                  <c:v>12.330000162124634</c:v>
                </c:pt>
                <c:pt idx="597">
                  <c:v>12.330000162124634</c:v>
                </c:pt>
                <c:pt idx="598">
                  <c:v>12.330000162124634</c:v>
                </c:pt>
                <c:pt idx="599">
                  <c:v>12.330000162124634</c:v>
                </c:pt>
                <c:pt idx="600">
                  <c:v>12.330000162124634</c:v>
                </c:pt>
                <c:pt idx="601">
                  <c:v>12.330000162124634</c:v>
                </c:pt>
                <c:pt idx="602">
                  <c:v>12.330000162124634</c:v>
                </c:pt>
                <c:pt idx="603">
                  <c:v>12.330000162124634</c:v>
                </c:pt>
                <c:pt idx="604">
                  <c:v>12.330000162124634</c:v>
                </c:pt>
                <c:pt idx="605">
                  <c:v>12.330000162124634</c:v>
                </c:pt>
                <c:pt idx="606">
                  <c:v>12.330000162124634</c:v>
                </c:pt>
                <c:pt idx="607">
                  <c:v>12.340000152587891</c:v>
                </c:pt>
                <c:pt idx="608">
                  <c:v>12.360000133514404</c:v>
                </c:pt>
                <c:pt idx="609">
                  <c:v>12.380000114440918</c:v>
                </c:pt>
                <c:pt idx="610">
                  <c:v>12.410000085830688</c:v>
                </c:pt>
                <c:pt idx="611">
                  <c:v>12.430000066757202</c:v>
                </c:pt>
                <c:pt idx="612">
                  <c:v>12.450000047683716</c:v>
                </c:pt>
                <c:pt idx="613">
                  <c:v>12.470000028610229</c:v>
                </c:pt>
                <c:pt idx="614">
                  <c:v>12.5</c:v>
                </c:pt>
                <c:pt idx="615">
                  <c:v>12.520000219345093</c:v>
                </c:pt>
                <c:pt idx="616">
                  <c:v>12.540000200271606</c:v>
                </c:pt>
                <c:pt idx="617">
                  <c:v>12.570000171661377</c:v>
                </c:pt>
                <c:pt idx="618">
                  <c:v>12.590000152587891</c:v>
                </c:pt>
                <c:pt idx="619">
                  <c:v>12.610000133514404</c:v>
                </c:pt>
                <c:pt idx="620">
                  <c:v>12.630000114440918</c:v>
                </c:pt>
                <c:pt idx="621">
                  <c:v>12.660000085830688</c:v>
                </c:pt>
                <c:pt idx="622">
                  <c:v>12.680000066757202</c:v>
                </c:pt>
                <c:pt idx="623">
                  <c:v>12.700000047683716</c:v>
                </c:pt>
                <c:pt idx="624">
                  <c:v>12.730000019073486</c:v>
                </c:pt>
                <c:pt idx="625">
                  <c:v>12.75</c:v>
                </c:pt>
                <c:pt idx="626">
                  <c:v>12.770000219345093</c:v>
                </c:pt>
                <c:pt idx="627">
                  <c:v>12.800000190734863</c:v>
                </c:pt>
                <c:pt idx="628">
                  <c:v>12.820000171661377</c:v>
                </c:pt>
                <c:pt idx="629">
                  <c:v>12.840000152587891</c:v>
                </c:pt>
                <c:pt idx="630">
                  <c:v>12.860000133514404</c:v>
                </c:pt>
                <c:pt idx="631">
                  <c:v>12.890000104904175</c:v>
                </c:pt>
                <c:pt idx="632">
                  <c:v>12.910000085830688</c:v>
                </c:pt>
                <c:pt idx="633">
                  <c:v>12.930000066757202</c:v>
                </c:pt>
                <c:pt idx="634">
                  <c:v>12.960000038146973</c:v>
                </c:pt>
                <c:pt idx="635">
                  <c:v>12.980000019073486</c:v>
                </c:pt>
                <c:pt idx="636">
                  <c:v>13</c:v>
                </c:pt>
                <c:pt idx="637">
                  <c:v>13.020000219345093</c:v>
                </c:pt>
                <c:pt idx="638">
                  <c:v>13.050000190734863</c:v>
                </c:pt>
                <c:pt idx="639">
                  <c:v>13.070000171661377</c:v>
                </c:pt>
                <c:pt idx="640">
                  <c:v>13.090000152587891</c:v>
                </c:pt>
                <c:pt idx="641">
                  <c:v>13.120000123977661</c:v>
                </c:pt>
                <c:pt idx="642">
                  <c:v>13.140000104904175</c:v>
                </c:pt>
                <c:pt idx="643">
                  <c:v>13.160000085830688</c:v>
                </c:pt>
                <c:pt idx="644">
                  <c:v>13.190000057220459</c:v>
                </c:pt>
                <c:pt idx="645">
                  <c:v>13.210000038146973</c:v>
                </c:pt>
                <c:pt idx="646">
                  <c:v>13.230000019073486</c:v>
                </c:pt>
                <c:pt idx="647">
                  <c:v>13.25</c:v>
                </c:pt>
                <c:pt idx="648">
                  <c:v>13.28000020980835</c:v>
                </c:pt>
                <c:pt idx="649">
                  <c:v>13.300000190734863</c:v>
                </c:pt>
                <c:pt idx="650">
                  <c:v>13.320000171661377</c:v>
                </c:pt>
                <c:pt idx="651">
                  <c:v>13.350000143051147</c:v>
                </c:pt>
                <c:pt idx="652">
                  <c:v>13.370000123977661</c:v>
                </c:pt>
                <c:pt idx="653">
                  <c:v>13.390000104904175</c:v>
                </c:pt>
                <c:pt idx="654">
                  <c:v>13.410000085830688</c:v>
                </c:pt>
                <c:pt idx="655">
                  <c:v>13.440000057220459</c:v>
                </c:pt>
                <c:pt idx="656">
                  <c:v>13.460000038146973</c:v>
                </c:pt>
                <c:pt idx="657">
                  <c:v>13.480000019073486</c:v>
                </c:pt>
                <c:pt idx="658">
                  <c:v>13.510000228881836</c:v>
                </c:pt>
                <c:pt idx="659">
                  <c:v>13.53000020980835</c:v>
                </c:pt>
                <c:pt idx="660">
                  <c:v>13.550000190734863</c:v>
                </c:pt>
                <c:pt idx="661">
                  <c:v>13.580000162124634</c:v>
                </c:pt>
                <c:pt idx="662">
                  <c:v>13.600000143051147</c:v>
                </c:pt>
                <c:pt idx="663">
                  <c:v>13.620000123977661</c:v>
                </c:pt>
                <c:pt idx="664">
                  <c:v>13.640000104904175</c:v>
                </c:pt>
                <c:pt idx="665">
                  <c:v>13.670000076293945</c:v>
                </c:pt>
                <c:pt idx="666">
                  <c:v>13.690000057220459</c:v>
                </c:pt>
                <c:pt idx="667">
                  <c:v>13.710000038146973</c:v>
                </c:pt>
                <c:pt idx="668">
                  <c:v>13.740000009536743</c:v>
                </c:pt>
                <c:pt idx="669">
                  <c:v>13.760000228881836</c:v>
                </c:pt>
                <c:pt idx="670">
                  <c:v>13.78000020980835</c:v>
                </c:pt>
                <c:pt idx="671">
                  <c:v>13.800000190734863</c:v>
                </c:pt>
                <c:pt idx="672">
                  <c:v>13.830000162124634</c:v>
                </c:pt>
                <c:pt idx="673">
                  <c:v>13.850000143051147</c:v>
                </c:pt>
                <c:pt idx="674">
                  <c:v>13.870000123977661</c:v>
                </c:pt>
                <c:pt idx="675">
                  <c:v>13.900000095367432</c:v>
                </c:pt>
                <c:pt idx="676">
                  <c:v>13.920000076293945</c:v>
                </c:pt>
                <c:pt idx="677">
                  <c:v>13.940000057220459</c:v>
                </c:pt>
                <c:pt idx="678">
                  <c:v>13.960000038146973</c:v>
                </c:pt>
                <c:pt idx="679">
                  <c:v>13.990000009536743</c:v>
                </c:pt>
                <c:pt idx="680">
                  <c:v>14.010000228881836</c:v>
                </c:pt>
                <c:pt idx="681">
                  <c:v>14.03000020980835</c:v>
                </c:pt>
                <c:pt idx="682">
                  <c:v>14.050000190734863</c:v>
                </c:pt>
                <c:pt idx="683">
                  <c:v>14.080000162124634</c:v>
                </c:pt>
                <c:pt idx="684">
                  <c:v>14.100000143051147</c:v>
                </c:pt>
                <c:pt idx="685">
                  <c:v>14.120000123977661</c:v>
                </c:pt>
                <c:pt idx="686">
                  <c:v>14.140000104904175</c:v>
                </c:pt>
                <c:pt idx="687">
                  <c:v>14.170000076293945</c:v>
                </c:pt>
                <c:pt idx="688">
                  <c:v>14.190000057220459</c:v>
                </c:pt>
                <c:pt idx="689">
                  <c:v>14.210000038146973</c:v>
                </c:pt>
                <c:pt idx="690">
                  <c:v>14.240000009536743</c:v>
                </c:pt>
                <c:pt idx="691">
                  <c:v>14.260000228881836</c:v>
                </c:pt>
                <c:pt idx="692">
                  <c:v>14.28000020980835</c:v>
                </c:pt>
                <c:pt idx="693">
                  <c:v>14.300000190734863</c:v>
                </c:pt>
                <c:pt idx="694">
                  <c:v>14.330000162124634</c:v>
                </c:pt>
                <c:pt idx="695">
                  <c:v>14.350000143051147</c:v>
                </c:pt>
                <c:pt idx="696">
                  <c:v>14.370000123977661</c:v>
                </c:pt>
                <c:pt idx="697">
                  <c:v>14.400000095367432</c:v>
                </c:pt>
                <c:pt idx="698">
                  <c:v>14.420000076293945</c:v>
                </c:pt>
                <c:pt idx="699">
                  <c:v>14.440000057220459</c:v>
                </c:pt>
                <c:pt idx="700">
                  <c:v>14.470000028610229</c:v>
                </c:pt>
                <c:pt idx="701">
                  <c:v>14.490000009536743</c:v>
                </c:pt>
                <c:pt idx="702">
                  <c:v>14.510000228881836</c:v>
                </c:pt>
                <c:pt idx="703">
                  <c:v>14.53000020980835</c:v>
                </c:pt>
                <c:pt idx="704">
                  <c:v>14.56000018119812</c:v>
                </c:pt>
                <c:pt idx="705">
                  <c:v>14.580000162124634</c:v>
                </c:pt>
                <c:pt idx="706">
                  <c:v>14.600000143051147</c:v>
                </c:pt>
                <c:pt idx="707">
                  <c:v>14.630000114440918</c:v>
                </c:pt>
                <c:pt idx="708">
                  <c:v>14.650000095367432</c:v>
                </c:pt>
                <c:pt idx="709">
                  <c:v>14.670000076293945</c:v>
                </c:pt>
                <c:pt idx="710">
                  <c:v>14.690000057220459</c:v>
                </c:pt>
                <c:pt idx="711">
                  <c:v>14.720000028610229</c:v>
                </c:pt>
                <c:pt idx="712">
                  <c:v>14.740000009536743</c:v>
                </c:pt>
                <c:pt idx="713">
                  <c:v>14.760000228881836</c:v>
                </c:pt>
                <c:pt idx="714">
                  <c:v>14.790000200271606</c:v>
                </c:pt>
                <c:pt idx="715">
                  <c:v>14.81000018119812</c:v>
                </c:pt>
                <c:pt idx="716">
                  <c:v>14.830000162124634</c:v>
                </c:pt>
                <c:pt idx="717">
                  <c:v>14.860000133514404</c:v>
                </c:pt>
                <c:pt idx="718">
                  <c:v>14.880000114440918</c:v>
                </c:pt>
                <c:pt idx="719">
                  <c:v>14.900000095367432</c:v>
                </c:pt>
                <c:pt idx="720">
                  <c:v>14.920000076293945</c:v>
                </c:pt>
                <c:pt idx="721">
                  <c:v>14.950000047683716</c:v>
                </c:pt>
                <c:pt idx="722">
                  <c:v>14.970000028610229</c:v>
                </c:pt>
                <c:pt idx="723">
                  <c:v>14.990000009536743</c:v>
                </c:pt>
                <c:pt idx="724">
                  <c:v>15.020000219345093</c:v>
                </c:pt>
                <c:pt idx="725">
                  <c:v>15.040000200271606</c:v>
                </c:pt>
                <c:pt idx="726">
                  <c:v>15.06000018119812</c:v>
                </c:pt>
                <c:pt idx="727">
                  <c:v>15.080000162124634</c:v>
                </c:pt>
                <c:pt idx="728">
                  <c:v>15.110000133514404</c:v>
                </c:pt>
                <c:pt idx="729">
                  <c:v>15.130000114440918</c:v>
                </c:pt>
                <c:pt idx="730">
                  <c:v>15.150000095367432</c:v>
                </c:pt>
                <c:pt idx="731">
                  <c:v>15.180000066757202</c:v>
                </c:pt>
                <c:pt idx="732">
                  <c:v>15.200000047683716</c:v>
                </c:pt>
                <c:pt idx="733">
                  <c:v>15.220000028610229</c:v>
                </c:pt>
                <c:pt idx="734">
                  <c:v>15.25</c:v>
                </c:pt>
                <c:pt idx="735">
                  <c:v>15.270000219345093</c:v>
                </c:pt>
                <c:pt idx="736">
                  <c:v>15.290000200271606</c:v>
                </c:pt>
                <c:pt idx="737">
                  <c:v>15.31000018119812</c:v>
                </c:pt>
                <c:pt idx="738">
                  <c:v>15.340000152587891</c:v>
                </c:pt>
                <c:pt idx="739">
                  <c:v>15.360000133514404</c:v>
                </c:pt>
                <c:pt idx="740">
                  <c:v>15.380000114440918</c:v>
                </c:pt>
                <c:pt idx="741">
                  <c:v>15.410000085830688</c:v>
                </c:pt>
                <c:pt idx="742">
                  <c:v>15.430000066757202</c:v>
                </c:pt>
                <c:pt idx="743">
                  <c:v>15.450000047683716</c:v>
                </c:pt>
                <c:pt idx="744">
                  <c:v>15.470000028610229</c:v>
                </c:pt>
                <c:pt idx="745">
                  <c:v>15.5</c:v>
                </c:pt>
                <c:pt idx="746">
                  <c:v>15.520000219345093</c:v>
                </c:pt>
                <c:pt idx="747">
                  <c:v>15.540000200271606</c:v>
                </c:pt>
                <c:pt idx="748">
                  <c:v>15.570000171661377</c:v>
                </c:pt>
                <c:pt idx="749">
                  <c:v>15.590000152587891</c:v>
                </c:pt>
                <c:pt idx="750">
                  <c:v>15.610000133514404</c:v>
                </c:pt>
                <c:pt idx="751">
                  <c:v>15.640000104904175</c:v>
                </c:pt>
                <c:pt idx="752">
                  <c:v>15.660000085830688</c:v>
                </c:pt>
                <c:pt idx="753">
                  <c:v>15.680000066757202</c:v>
                </c:pt>
                <c:pt idx="754">
                  <c:v>15.700000047683716</c:v>
                </c:pt>
                <c:pt idx="755">
                  <c:v>15.730000019073486</c:v>
                </c:pt>
                <c:pt idx="756">
                  <c:v>15.75</c:v>
                </c:pt>
                <c:pt idx="757">
                  <c:v>15.770000219345093</c:v>
                </c:pt>
                <c:pt idx="758">
                  <c:v>15.800000190734863</c:v>
                </c:pt>
                <c:pt idx="759">
                  <c:v>15.820000171661377</c:v>
                </c:pt>
                <c:pt idx="760">
                  <c:v>15.840000152587891</c:v>
                </c:pt>
                <c:pt idx="761">
                  <c:v>15.860000133514404</c:v>
                </c:pt>
                <c:pt idx="762">
                  <c:v>15.890000104904175</c:v>
                </c:pt>
                <c:pt idx="763">
                  <c:v>15.910000085830688</c:v>
                </c:pt>
                <c:pt idx="764">
                  <c:v>15.930000066757202</c:v>
                </c:pt>
                <c:pt idx="765">
                  <c:v>15.960000038146973</c:v>
                </c:pt>
                <c:pt idx="766">
                  <c:v>15.980000019073486</c:v>
                </c:pt>
                <c:pt idx="767">
                  <c:v>16</c:v>
                </c:pt>
                <c:pt idx="768">
                  <c:v>16.020000219345093</c:v>
                </c:pt>
                <c:pt idx="769">
                  <c:v>16.050000190734863</c:v>
                </c:pt>
                <c:pt idx="770">
                  <c:v>16.070000171661377</c:v>
                </c:pt>
                <c:pt idx="771">
                  <c:v>16.090000152587891</c:v>
                </c:pt>
                <c:pt idx="772">
                  <c:v>16.110000133514404</c:v>
                </c:pt>
                <c:pt idx="773">
                  <c:v>16.140000104904175</c:v>
                </c:pt>
                <c:pt idx="774">
                  <c:v>16.160000085830688</c:v>
                </c:pt>
                <c:pt idx="775">
                  <c:v>16.180000066757202</c:v>
                </c:pt>
                <c:pt idx="776">
                  <c:v>16.210000038146973</c:v>
                </c:pt>
                <c:pt idx="777">
                  <c:v>16.230000019073486</c:v>
                </c:pt>
                <c:pt idx="778">
                  <c:v>16.25</c:v>
                </c:pt>
                <c:pt idx="779">
                  <c:v>16.270000219345093</c:v>
                </c:pt>
                <c:pt idx="780">
                  <c:v>16.300000190734863</c:v>
                </c:pt>
                <c:pt idx="781">
                  <c:v>16.320000171661377</c:v>
                </c:pt>
                <c:pt idx="782">
                  <c:v>16.340000152587891</c:v>
                </c:pt>
                <c:pt idx="783">
                  <c:v>16.360000133514404</c:v>
                </c:pt>
                <c:pt idx="784">
                  <c:v>16.390000104904175</c:v>
                </c:pt>
                <c:pt idx="785">
                  <c:v>16.410000085830688</c:v>
                </c:pt>
                <c:pt idx="786">
                  <c:v>16.430000066757202</c:v>
                </c:pt>
                <c:pt idx="787">
                  <c:v>16.460000038146973</c:v>
                </c:pt>
                <c:pt idx="788">
                  <c:v>16.480000019073486</c:v>
                </c:pt>
                <c:pt idx="789">
                  <c:v>16.5</c:v>
                </c:pt>
                <c:pt idx="790">
                  <c:v>16.53000020980835</c:v>
                </c:pt>
                <c:pt idx="791">
                  <c:v>16.550000190734863</c:v>
                </c:pt>
                <c:pt idx="792">
                  <c:v>16.570000171661377</c:v>
                </c:pt>
                <c:pt idx="793">
                  <c:v>16.590000152587891</c:v>
                </c:pt>
                <c:pt idx="794">
                  <c:v>16.620000123977661</c:v>
                </c:pt>
                <c:pt idx="795">
                  <c:v>16.640000104904175</c:v>
                </c:pt>
                <c:pt idx="796">
                  <c:v>16.660000085830688</c:v>
                </c:pt>
                <c:pt idx="797">
                  <c:v>16.690000057220459</c:v>
                </c:pt>
                <c:pt idx="798">
                  <c:v>16.710000038146973</c:v>
                </c:pt>
                <c:pt idx="799">
                  <c:v>16.730000019073486</c:v>
                </c:pt>
                <c:pt idx="800">
                  <c:v>16.75</c:v>
                </c:pt>
                <c:pt idx="801">
                  <c:v>16.78000020980835</c:v>
                </c:pt>
                <c:pt idx="802">
                  <c:v>16.800000190734863</c:v>
                </c:pt>
                <c:pt idx="803">
                  <c:v>16.820000171661377</c:v>
                </c:pt>
                <c:pt idx="804">
                  <c:v>16.850000143051147</c:v>
                </c:pt>
                <c:pt idx="805">
                  <c:v>16.870000123977661</c:v>
                </c:pt>
                <c:pt idx="806">
                  <c:v>16.890000104904175</c:v>
                </c:pt>
                <c:pt idx="807">
                  <c:v>16.920000076293945</c:v>
                </c:pt>
                <c:pt idx="808">
                  <c:v>16.940000057220459</c:v>
                </c:pt>
                <c:pt idx="809">
                  <c:v>16.960000038146973</c:v>
                </c:pt>
                <c:pt idx="810">
                  <c:v>16.980000019073486</c:v>
                </c:pt>
                <c:pt idx="811">
                  <c:v>17.010000228881836</c:v>
                </c:pt>
                <c:pt idx="812">
                  <c:v>17.03000020980835</c:v>
                </c:pt>
                <c:pt idx="813">
                  <c:v>17.050000190734863</c:v>
                </c:pt>
                <c:pt idx="814">
                  <c:v>17.080000162124634</c:v>
                </c:pt>
                <c:pt idx="815">
                  <c:v>17.100000143051147</c:v>
                </c:pt>
                <c:pt idx="816">
                  <c:v>17.120000123977661</c:v>
                </c:pt>
                <c:pt idx="817">
                  <c:v>17.140000104904175</c:v>
                </c:pt>
                <c:pt idx="818">
                  <c:v>17.170000076293945</c:v>
                </c:pt>
                <c:pt idx="819">
                  <c:v>17.190000057220459</c:v>
                </c:pt>
                <c:pt idx="820">
                  <c:v>17.210000038146973</c:v>
                </c:pt>
                <c:pt idx="821">
                  <c:v>17.240000009536743</c:v>
                </c:pt>
                <c:pt idx="822">
                  <c:v>17.260000228881836</c:v>
                </c:pt>
                <c:pt idx="823">
                  <c:v>17.28000020980835</c:v>
                </c:pt>
                <c:pt idx="824">
                  <c:v>17.31000018119812</c:v>
                </c:pt>
                <c:pt idx="825">
                  <c:v>17.330000162124634</c:v>
                </c:pt>
                <c:pt idx="826">
                  <c:v>17.970000028610229</c:v>
                </c:pt>
                <c:pt idx="827">
                  <c:v>17.970000028610229</c:v>
                </c:pt>
                <c:pt idx="828">
                  <c:v>17.970000028610229</c:v>
                </c:pt>
                <c:pt idx="829">
                  <c:v>17.970000028610229</c:v>
                </c:pt>
                <c:pt idx="830">
                  <c:v>17.970000028610229</c:v>
                </c:pt>
                <c:pt idx="831">
                  <c:v>17.970000028610229</c:v>
                </c:pt>
                <c:pt idx="832">
                  <c:v>17.970000028610229</c:v>
                </c:pt>
                <c:pt idx="833">
                  <c:v>17.970000028610229</c:v>
                </c:pt>
                <c:pt idx="834">
                  <c:v>17.970000028610229</c:v>
                </c:pt>
                <c:pt idx="835">
                  <c:v>17.970000028610229</c:v>
                </c:pt>
                <c:pt idx="836">
                  <c:v>17.970000028610229</c:v>
                </c:pt>
                <c:pt idx="837">
                  <c:v>17.970000028610229</c:v>
                </c:pt>
                <c:pt idx="838">
                  <c:v>17.970000028610229</c:v>
                </c:pt>
                <c:pt idx="839">
                  <c:v>17.970000028610229</c:v>
                </c:pt>
                <c:pt idx="840">
                  <c:v>17.970000028610229</c:v>
                </c:pt>
                <c:pt idx="841">
                  <c:v>17.970000028610229</c:v>
                </c:pt>
                <c:pt idx="842">
                  <c:v>17.970000028610229</c:v>
                </c:pt>
                <c:pt idx="843">
                  <c:v>17.970000028610229</c:v>
                </c:pt>
                <c:pt idx="844">
                  <c:v>17.970000028610229</c:v>
                </c:pt>
                <c:pt idx="845">
                  <c:v>17.970000028610229</c:v>
                </c:pt>
                <c:pt idx="846">
                  <c:v>17.970000028610229</c:v>
                </c:pt>
                <c:pt idx="847">
                  <c:v>17.970000028610229</c:v>
                </c:pt>
                <c:pt idx="848">
                  <c:v>17.970000028610229</c:v>
                </c:pt>
                <c:pt idx="849">
                  <c:v>17.970000028610229</c:v>
                </c:pt>
                <c:pt idx="850">
                  <c:v>17.970000028610229</c:v>
                </c:pt>
                <c:pt idx="851">
                  <c:v>17.970000028610229</c:v>
                </c:pt>
                <c:pt idx="852">
                  <c:v>17.970000028610229</c:v>
                </c:pt>
                <c:pt idx="853">
                  <c:v>17.970000028610229</c:v>
                </c:pt>
                <c:pt idx="854">
                  <c:v>17.990000009536743</c:v>
                </c:pt>
                <c:pt idx="855">
                  <c:v>18.020000219345093</c:v>
                </c:pt>
                <c:pt idx="856">
                  <c:v>18.040000200271606</c:v>
                </c:pt>
                <c:pt idx="857">
                  <c:v>18.06000018119812</c:v>
                </c:pt>
                <c:pt idx="858">
                  <c:v>18.080000162124634</c:v>
                </c:pt>
                <c:pt idx="859">
                  <c:v>18.110000133514404</c:v>
                </c:pt>
                <c:pt idx="860">
                  <c:v>18.130000114440918</c:v>
                </c:pt>
                <c:pt idx="861">
                  <c:v>18.150000095367432</c:v>
                </c:pt>
                <c:pt idx="862">
                  <c:v>18.170000076293945</c:v>
                </c:pt>
                <c:pt idx="863">
                  <c:v>18.200000047683716</c:v>
                </c:pt>
                <c:pt idx="864">
                  <c:v>18.220000028610229</c:v>
                </c:pt>
                <c:pt idx="865">
                  <c:v>18.240000009536743</c:v>
                </c:pt>
                <c:pt idx="866">
                  <c:v>18.270000219345093</c:v>
                </c:pt>
                <c:pt idx="867">
                  <c:v>18.290000200271606</c:v>
                </c:pt>
                <c:pt idx="868">
                  <c:v>18.31000018119812</c:v>
                </c:pt>
                <c:pt idx="869">
                  <c:v>18.330000162124634</c:v>
                </c:pt>
                <c:pt idx="870">
                  <c:v>18.360000133514404</c:v>
                </c:pt>
                <c:pt idx="871">
                  <c:v>18.380000114440918</c:v>
                </c:pt>
                <c:pt idx="872">
                  <c:v>18.400000095367432</c:v>
                </c:pt>
                <c:pt idx="873">
                  <c:v>18.420000076293945</c:v>
                </c:pt>
                <c:pt idx="874">
                  <c:v>18.450000047683716</c:v>
                </c:pt>
                <c:pt idx="875">
                  <c:v>18.470000028610229</c:v>
                </c:pt>
                <c:pt idx="876">
                  <c:v>18.490000009536743</c:v>
                </c:pt>
                <c:pt idx="877">
                  <c:v>18.520000219345093</c:v>
                </c:pt>
                <c:pt idx="878">
                  <c:v>18.540000200271606</c:v>
                </c:pt>
                <c:pt idx="879">
                  <c:v>18.56000018119812</c:v>
                </c:pt>
                <c:pt idx="880">
                  <c:v>18.580000162124634</c:v>
                </c:pt>
                <c:pt idx="881">
                  <c:v>18.610000133514404</c:v>
                </c:pt>
                <c:pt idx="882">
                  <c:v>18.630000114440918</c:v>
                </c:pt>
                <c:pt idx="883">
                  <c:v>18.650000095367432</c:v>
                </c:pt>
                <c:pt idx="884">
                  <c:v>18.680000066757202</c:v>
                </c:pt>
                <c:pt idx="885">
                  <c:v>18.700000047683716</c:v>
                </c:pt>
                <c:pt idx="886">
                  <c:v>18.720000028610229</c:v>
                </c:pt>
                <c:pt idx="887">
                  <c:v>18.75</c:v>
                </c:pt>
                <c:pt idx="888">
                  <c:v>18.770000219345093</c:v>
                </c:pt>
                <c:pt idx="889">
                  <c:v>18.790000200271606</c:v>
                </c:pt>
                <c:pt idx="890">
                  <c:v>18.81000018119812</c:v>
                </c:pt>
                <c:pt idx="891">
                  <c:v>18.840000152587891</c:v>
                </c:pt>
                <c:pt idx="892">
                  <c:v>18.860000133514404</c:v>
                </c:pt>
                <c:pt idx="893">
                  <c:v>18.880000114440918</c:v>
                </c:pt>
                <c:pt idx="894">
                  <c:v>18.910000085830688</c:v>
                </c:pt>
                <c:pt idx="895">
                  <c:v>18.930000066757202</c:v>
                </c:pt>
                <c:pt idx="896">
                  <c:v>18.950000047683716</c:v>
                </c:pt>
                <c:pt idx="897">
                  <c:v>18.970000028610229</c:v>
                </c:pt>
                <c:pt idx="898">
                  <c:v>19</c:v>
                </c:pt>
                <c:pt idx="899">
                  <c:v>19.020000219345093</c:v>
                </c:pt>
                <c:pt idx="900">
                  <c:v>19.040000200271606</c:v>
                </c:pt>
                <c:pt idx="901">
                  <c:v>19.070000171661377</c:v>
                </c:pt>
                <c:pt idx="902">
                  <c:v>19.090000152587891</c:v>
                </c:pt>
                <c:pt idx="903">
                  <c:v>19.110000133514404</c:v>
                </c:pt>
                <c:pt idx="904">
                  <c:v>19.140000104904175</c:v>
                </c:pt>
                <c:pt idx="905">
                  <c:v>19.160000085830688</c:v>
                </c:pt>
                <c:pt idx="906">
                  <c:v>19.180000066757202</c:v>
                </c:pt>
                <c:pt idx="907">
                  <c:v>19.200000047683716</c:v>
                </c:pt>
                <c:pt idx="908">
                  <c:v>19.230000019073486</c:v>
                </c:pt>
                <c:pt idx="909">
                  <c:v>19.25</c:v>
                </c:pt>
                <c:pt idx="910">
                  <c:v>19.270000219345093</c:v>
                </c:pt>
                <c:pt idx="911">
                  <c:v>19.300000190734863</c:v>
                </c:pt>
                <c:pt idx="912">
                  <c:v>19.320000171661377</c:v>
                </c:pt>
                <c:pt idx="913">
                  <c:v>19.340000152587891</c:v>
                </c:pt>
                <c:pt idx="914">
                  <c:v>19.360000133514404</c:v>
                </c:pt>
                <c:pt idx="915">
                  <c:v>19.390000104904175</c:v>
                </c:pt>
                <c:pt idx="916">
                  <c:v>19.410000085830688</c:v>
                </c:pt>
                <c:pt idx="917">
                  <c:v>19.430000066757202</c:v>
                </c:pt>
                <c:pt idx="918">
                  <c:v>19.460000038146973</c:v>
                </c:pt>
                <c:pt idx="919">
                  <c:v>19.480000019073486</c:v>
                </c:pt>
                <c:pt idx="920">
                  <c:v>19.5</c:v>
                </c:pt>
                <c:pt idx="921">
                  <c:v>19.53000020980835</c:v>
                </c:pt>
                <c:pt idx="922">
                  <c:v>19.550000190734863</c:v>
                </c:pt>
                <c:pt idx="923">
                  <c:v>19.570000171661377</c:v>
                </c:pt>
                <c:pt idx="924">
                  <c:v>19.590000152587891</c:v>
                </c:pt>
                <c:pt idx="925">
                  <c:v>19.620000123977661</c:v>
                </c:pt>
                <c:pt idx="926">
                  <c:v>19.640000104904175</c:v>
                </c:pt>
                <c:pt idx="927">
                  <c:v>19.660000085830688</c:v>
                </c:pt>
                <c:pt idx="928">
                  <c:v>19.690000057220459</c:v>
                </c:pt>
                <c:pt idx="929">
                  <c:v>19.710000038146973</c:v>
                </c:pt>
                <c:pt idx="930">
                  <c:v>19.730000019073486</c:v>
                </c:pt>
                <c:pt idx="931">
                  <c:v>19.75</c:v>
                </c:pt>
                <c:pt idx="932">
                  <c:v>19.78000020980835</c:v>
                </c:pt>
                <c:pt idx="933">
                  <c:v>19.800000190734863</c:v>
                </c:pt>
                <c:pt idx="934">
                  <c:v>19.820000171661377</c:v>
                </c:pt>
                <c:pt idx="935">
                  <c:v>19.850000143051147</c:v>
                </c:pt>
                <c:pt idx="936">
                  <c:v>19.870000123977661</c:v>
                </c:pt>
                <c:pt idx="937">
                  <c:v>19.890000104904175</c:v>
                </c:pt>
                <c:pt idx="938">
                  <c:v>19.920000076293945</c:v>
                </c:pt>
                <c:pt idx="939">
                  <c:v>19.940000057220459</c:v>
                </c:pt>
                <c:pt idx="940">
                  <c:v>19.960000038146973</c:v>
                </c:pt>
                <c:pt idx="941">
                  <c:v>19.980000019073486</c:v>
                </c:pt>
                <c:pt idx="942">
                  <c:v>20.010000228881836</c:v>
                </c:pt>
                <c:pt idx="943">
                  <c:v>20.03000020980835</c:v>
                </c:pt>
                <c:pt idx="944">
                  <c:v>20.050000190734863</c:v>
                </c:pt>
                <c:pt idx="945">
                  <c:v>20.080000162124634</c:v>
                </c:pt>
                <c:pt idx="946">
                  <c:v>20.100000143051147</c:v>
                </c:pt>
                <c:pt idx="947">
                  <c:v>20.120000123977661</c:v>
                </c:pt>
                <c:pt idx="948">
                  <c:v>20.140000104904175</c:v>
                </c:pt>
                <c:pt idx="949">
                  <c:v>20.170000076293945</c:v>
                </c:pt>
                <c:pt idx="950">
                  <c:v>20.190000057220459</c:v>
                </c:pt>
                <c:pt idx="951">
                  <c:v>20.210000038146973</c:v>
                </c:pt>
                <c:pt idx="952">
                  <c:v>20.230000019073486</c:v>
                </c:pt>
                <c:pt idx="953">
                  <c:v>20.260000228881836</c:v>
                </c:pt>
                <c:pt idx="954">
                  <c:v>20.28000020980835</c:v>
                </c:pt>
                <c:pt idx="955">
                  <c:v>20.300000190734863</c:v>
                </c:pt>
                <c:pt idx="956">
                  <c:v>20.330000162124634</c:v>
                </c:pt>
                <c:pt idx="957">
                  <c:v>20.350000143051147</c:v>
                </c:pt>
                <c:pt idx="958">
                  <c:v>20.370000123977661</c:v>
                </c:pt>
                <c:pt idx="959">
                  <c:v>20.390000104904175</c:v>
                </c:pt>
                <c:pt idx="960">
                  <c:v>20.420000076293945</c:v>
                </c:pt>
                <c:pt idx="961">
                  <c:v>20.440000057220459</c:v>
                </c:pt>
                <c:pt idx="962">
                  <c:v>20.460000038146973</c:v>
                </c:pt>
                <c:pt idx="963">
                  <c:v>20.480000019073486</c:v>
                </c:pt>
                <c:pt idx="964">
                  <c:v>20.510000228881836</c:v>
                </c:pt>
                <c:pt idx="965">
                  <c:v>20.53000020980835</c:v>
                </c:pt>
                <c:pt idx="966">
                  <c:v>20.550000190734863</c:v>
                </c:pt>
                <c:pt idx="967">
                  <c:v>20.580000162124634</c:v>
                </c:pt>
                <c:pt idx="968">
                  <c:v>20.600000143051147</c:v>
                </c:pt>
                <c:pt idx="969">
                  <c:v>20.620000123977661</c:v>
                </c:pt>
                <c:pt idx="970">
                  <c:v>20.640000104904175</c:v>
                </c:pt>
                <c:pt idx="971">
                  <c:v>20.670000076293945</c:v>
                </c:pt>
                <c:pt idx="972">
                  <c:v>20.690000057220459</c:v>
                </c:pt>
                <c:pt idx="973">
                  <c:v>20.710000038146973</c:v>
                </c:pt>
                <c:pt idx="974">
                  <c:v>20.740000009536743</c:v>
                </c:pt>
                <c:pt idx="975">
                  <c:v>20.760000228881836</c:v>
                </c:pt>
                <c:pt idx="976">
                  <c:v>20.78000020980835</c:v>
                </c:pt>
                <c:pt idx="977">
                  <c:v>20.81000018119812</c:v>
                </c:pt>
                <c:pt idx="978">
                  <c:v>20.830000162124634</c:v>
                </c:pt>
                <c:pt idx="979">
                  <c:v>20.850000143051147</c:v>
                </c:pt>
                <c:pt idx="980">
                  <c:v>20.870000123977661</c:v>
                </c:pt>
                <c:pt idx="981">
                  <c:v>20.900000095367432</c:v>
                </c:pt>
                <c:pt idx="982">
                  <c:v>20.920000076293945</c:v>
                </c:pt>
                <c:pt idx="983">
                  <c:v>20.940000057220459</c:v>
                </c:pt>
                <c:pt idx="984">
                  <c:v>20.970000028610229</c:v>
                </c:pt>
                <c:pt idx="985">
                  <c:v>20.990000009536743</c:v>
                </c:pt>
                <c:pt idx="986">
                  <c:v>21.010000228881836</c:v>
                </c:pt>
                <c:pt idx="987">
                  <c:v>21.03000020980835</c:v>
                </c:pt>
                <c:pt idx="988">
                  <c:v>21.06000018119812</c:v>
                </c:pt>
                <c:pt idx="989">
                  <c:v>21.080000162124634</c:v>
                </c:pt>
                <c:pt idx="990">
                  <c:v>21.100000143051147</c:v>
                </c:pt>
                <c:pt idx="991">
                  <c:v>21.130000114440918</c:v>
                </c:pt>
                <c:pt idx="992">
                  <c:v>21.150000095367432</c:v>
                </c:pt>
                <c:pt idx="993">
                  <c:v>21.170000076293945</c:v>
                </c:pt>
                <c:pt idx="994">
                  <c:v>21.200000047683716</c:v>
                </c:pt>
                <c:pt idx="995">
                  <c:v>21.220000028610229</c:v>
                </c:pt>
                <c:pt idx="996">
                  <c:v>21.240000009536743</c:v>
                </c:pt>
                <c:pt idx="997">
                  <c:v>21.260000228881836</c:v>
                </c:pt>
                <c:pt idx="998">
                  <c:v>21.290000200271606</c:v>
                </c:pt>
                <c:pt idx="999">
                  <c:v>21.31000018119812</c:v>
                </c:pt>
                <c:pt idx="1000">
                  <c:v>21.330000162124634</c:v>
                </c:pt>
                <c:pt idx="1001">
                  <c:v>21.360000133514404</c:v>
                </c:pt>
                <c:pt idx="1002">
                  <c:v>21.380000114440918</c:v>
                </c:pt>
                <c:pt idx="1003">
                  <c:v>21.400000095367432</c:v>
                </c:pt>
                <c:pt idx="1004">
                  <c:v>21.420000076293945</c:v>
                </c:pt>
                <c:pt idx="1005">
                  <c:v>21.450000047683716</c:v>
                </c:pt>
                <c:pt idx="1006">
                  <c:v>21.470000028610229</c:v>
                </c:pt>
                <c:pt idx="1007">
                  <c:v>21.490000009536743</c:v>
                </c:pt>
                <c:pt idx="1008">
                  <c:v>21.520000219345093</c:v>
                </c:pt>
                <c:pt idx="1009">
                  <c:v>21.540000200271606</c:v>
                </c:pt>
                <c:pt idx="1010">
                  <c:v>21.56000018119812</c:v>
                </c:pt>
                <c:pt idx="1011">
                  <c:v>21.590000152587891</c:v>
                </c:pt>
                <c:pt idx="1012">
                  <c:v>21.610000133514404</c:v>
                </c:pt>
                <c:pt idx="1013">
                  <c:v>21.630000114440918</c:v>
                </c:pt>
                <c:pt idx="1014">
                  <c:v>21.650000095367432</c:v>
                </c:pt>
                <c:pt idx="1015">
                  <c:v>21.680000066757202</c:v>
                </c:pt>
                <c:pt idx="1016">
                  <c:v>21.700000047683716</c:v>
                </c:pt>
                <c:pt idx="1017">
                  <c:v>21.720000028610229</c:v>
                </c:pt>
                <c:pt idx="1018">
                  <c:v>21.75</c:v>
                </c:pt>
                <c:pt idx="1019">
                  <c:v>21.770000219345093</c:v>
                </c:pt>
                <c:pt idx="1020">
                  <c:v>21.790000200271606</c:v>
                </c:pt>
                <c:pt idx="1021">
                  <c:v>21.81000018119812</c:v>
                </c:pt>
                <c:pt idx="1022">
                  <c:v>21.840000152587891</c:v>
                </c:pt>
                <c:pt idx="1023">
                  <c:v>21.860000133514404</c:v>
                </c:pt>
                <c:pt idx="1024">
                  <c:v>21.880000114440918</c:v>
                </c:pt>
                <c:pt idx="1025">
                  <c:v>21.910000085830688</c:v>
                </c:pt>
                <c:pt idx="1026">
                  <c:v>21.930000066757202</c:v>
                </c:pt>
                <c:pt idx="1027">
                  <c:v>21.950000047683716</c:v>
                </c:pt>
                <c:pt idx="1028">
                  <c:v>21.980000019073486</c:v>
                </c:pt>
                <c:pt idx="1029">
                  <c:v>22</c:v>
                </c:pt>
                <c:pt idx="1030">
                  <c:v>22.020000219345093</c:v>
                </c:pt>
                <c:pt idx="1031">
                  <c:v>22.040000200271606</c:v>
                </c:pt>
                <c:pt idx="1032">
                  <c:v>22.070000171661377</c:v>
                </c:pt>
                <c:pt idx="1033">
                  <c:v>22.090000152587891</c:v>
                </c:pt>
                <c:pt idx="1034">
                  <c:v>22.110000133514404</c:v>
                </c:pt>
                <c:pt idx="1035">
                  <c:v>22.140000104904175</c:v>
                </c:pt>
                <c:pt idx="1036">
                  <c:v>22.160000085830688</c:v>
                </c:pt>
                <c:pt idx="1037">
                  <c:v>22.180000066757202</c:v>
                </c:pt>
                <c:pt idx="1038">
                  <c:v>22.200000047683716</c:v>
                </c:pt>
                <c:pt idx="1039">
                  <c:v>22.230000019073486</c:v>
                </c:pt>
                <c:pt idx="1040">
                  <c:v>22.25</c:v>
                </c:pt>
                <c:pt idx="1041">
                  <c:v>22.270000219345093</c:v>
                </c:pt>
                <c:pt idx="1042">
                  <c:v>22.290000200271606</c:v>
                </c:pt>
                <c:pt idx="1043">
                  <c:v>22.320000171661377</c:v>
                </c:pt>
                <c:pt idx="1044">
                  <c:v>22.340000152587891</c:v>
                </c:pt>
                <c:pt idx="1045">
                  <c:v>22.360000133514404</c:v>
                </c:pt>
                <c:pt idx="1046">
                  <c:v>22.390000104904175</c:v>
                </c:pt>
                <c:pt idx="1047">
                  <c:v>22.410000085830688</c:v>
                </c:pt>
                <c:pt idx="1048">
                  <c:v>22.430000066757202</c:v>
                </c:pt>
                <c:pt idx="1049">
                  <c:v>22.450000047683716</c:v>
                </c:pt>
                <c:pt idx="1050">
                  <c:v>22.480000019073486</c:v>
                </c:pt>
                <c:pt idx="1051">
                  <c:v>22.5</c:v>
                </c:pt>
                <c:pt idx="1052">
                  <c:v>22.520000219345093</c:v>
                </c:pt>
                <c:pt idx="1053">
                  <c:v>22.540000200271606</c:v>
                </c:pt>
                <c:pt idx="1054">
                  <c:v>22.570000171661377</c:v>
                </c:pt>
                <c:pt idx="1055">
                  <c:v>22.590000152587891</c:v>
                </c:pt>
                <c:pt idx="1056">
                  <c:v>22.610000133514404</c:v>
                </c:pt>
                <c:pt idx="1057">
                  <c:v>22.640000104904175</c:v>
                </c:pt>
                <c:pt idx="1058">
                  <c:v>22.660000085830688</c:v>
                </c:pt>
                <c:pt idx="1059">
                  <c:v>22.680000066757202</c:v>
                </c:pt>
                <c:pt idx="1060">
                  <c:v>22.700000047683716</c:v>
                </c:pt>
                <c:pt idx="1061">
                  <c:v>22.730000019073486</c:v>
                </c:pt>
                <c:pt idx="1062">
                  <c:v>22.75</c:v>
                </c:pt>
                <c:pt idx="1063">
                  <c:v>22.770000219345093</c:v>
                </c:pt>
                <c:pt idx="1064">
                  <c:v>22.800000190734863</c:v>
                </c:pt>
                <c:pt idx="1065">
                  <c:v>22.820000171661377</c:v>
                </c:pt>
                <c:pt idx="1066">
                  <c:v>22.840000152587891</c:v>
                </c:pt>
                <c:pt idx="1067">
                  <c:v>22.870000123977661</c:v>
                </c:pt>
                <c:pt idx="1068">
                  <c:v>22.890000104904175</c:v>
                </c:pt>
                <c:pt idx="1069">
                  <c:v>22.910000085830688</c:v>
                </c:pt>
                <c:pt idx="1070">
                  <c:v>22.930000066757202</c:v>
                </c:pt>
                <c:pt idx="1071">
                  <c:v>22.960000038146973</c:v>
                </c:pt>
                <c:pt idx="1072">
                  <c:v>22.980000019073486</c:v>
                </c:pt>
                <c:pt idx="1073">
                  <c:v>23.580000162124634</c:v>
                </c:pt>
                <c:pt idx="1074">
                  <c:v>23.580000162124634</c:v>
                </c:pt>
                <c:pt idx="1075">
                  <c:v>23.580000162124634</c:v>
                </c:pt>
                <c:pt idx="1076">
                  <c:v>23.580000162124634</c:v>
                </c:pt>
                <c:pt idx="1077">
                  <c:v>23.580000162124634</c:v>
                </c:pt>
                <c:pt idx="1078">
                  <c:v>23.590000152587891</c:v>
                </c:pt>
                <c:pt idx="1079">
                  <c:v>23.590000152587891</c:v>
                </c:pt>
                <c:pt idx="1080">
                  <c:v>23.590000152587891</c:v>
                </c:pt>
                <c:pt idx="1081">
                  <c:v>23.590000152587891</c:v>
                </c:pt>
                <c:pt idx="1082">
                  <c:v>23.590000152587891</c:v>
                </c:pt>
                <c:pt idx="1083">
                  <c:v>23.590000152587891</c:v>
                </c:pt>
                <c:pt idx="1084">
                  <c:v>23.590000152587891</c:v>
                </c:pt>
                <c:pt idx="1085">
                  <c:v>23.590000152587891</c:v>
                </c:pt>
                <c:pt idx="1086">
                  <c:v>23.590000152587891</c:v>
                </c:pt>
                <c:pt idx="1087">
                  <c:v>23.590000152587891</c:v>
                </c:pt>
                <c:pt idx="1088">
                  <c:v>23.590000152587891</c:v>
                </c:pt>
                <c:pt idx="1089">
                  <c:v>23.590000152587891</c:v>
                </c:pt>
                <c:pt idx="1090">
                  <c:v>23.590000152587891</c:v>
                </c:pt>
                <c:pt idx="1091">
                  <c:v>23.590000152587891</c:v>
                </c:pt>
                <c:pt idx="1092">
                  <c:v>23.590000152587891</c:v>
                </c:pt>
                <c:pt idx="1093">
                  <c:v>23.590000152587891</c:v>
                </c:pt>
                <c:pt idx="1094">
                  <c:v>23.590000152587891</c:v>
                </c:pt>
                <c:pt idx="1095">
                  <c:v>23.590000152587891</c:v>
                </c:pt>
                <c:pt idx="1096">
                  <c:v>23.590000152587891</c:v>
                </c:pt>
                <c:pt idx="1097">
                  <c:v>23.590000152587891</c:v>
                </c:pt>
                <c:pt idx="1098">
                  <c:v>23.590000152587891</c:v>
                </c:pt>
                <c:pt idx="1099">
                  <c:v>23.600000143051147</c:v>
                </c:pt>
                <c:pt idx="1100">
                  <c:v>23.620000123977661</c:v>
                </c:pt>
                <c:pt idx="1101">
                  <c:v>23.650000095367432</c:v>
                </c:pt>
                <c:pt idx="1102">
                  <c:v>23.670000076293945</c:v>
                </c:pt>
                <c:pt idx="1103">
                  <c:v>23.690000057220459</c:v>
                </c:pt>
                <c:pt idx="1104">
                  <c:v>23.710000038146973</c:v>
                </c:pt>
                <c:pt idx="1105">
                  <c:v>23.740000009536743</c:v>
                </c:pt>
                <c:pt idx="1106">
                  <c:v>23.760000228881836</c:v>
                </c:pt>
                <c:pt idx="1107">
                  <c:v>23.78000020980835</c:v>
                </c:pt>
                <c:pt idx="1108">
                  <c:v>23.81000018119812</c:v>
                </c:pt>
                <c:pt idx="1109">
                  <c:v>23.830000162124634</c:v>
                </c:pt>
                <c:pt idx="1110">
                  <c:v>23.850000143051147</c:v>
                </c:pt>
                <c:pt idx="1111">
                  <c:v>23.870000123977661</c:v>
                </c:pt>
                <c:pt idx="1112">
                  <c:v>23.900000095367432</c:v>
                </c:pt>
                <c:pt idx="1113">
                  <c:v>23.920000076293945</c:v>
                </c:pt>
                <c:pt idx="1114">
                  <c:v>23.940000057220459</c:v>
                </c:pt>
                <c:pt idx="1115">
                  <c:v>23.970000028610229</c:v>
                </c:pt>
                <c:pt idx="1116">
                  <c:v>23.990000009536743</c:v>
                </c:pt>
                <c:pt idx="1117">
                  <c:v>24.010000228881836</c:v>
                </c:pt>
                <c:pt idx="1118">
                  <c:v>24.040000200271606</c:v>
                </c:pt>
                <c:pt idx="1119">
                  <c:v>24.06000018119812</c:v>
                </c:pt>
                <c:pt idx="1120">
                  <c:v>24.080000162124634</c:v>
                </c:pt>
                <c:pt idx="1121">
                  <c:v>24.100000143051147</c:v>
                </c:pt>
                <c:pt idx="1122">
                  <c:v>24.130000114440918</c:v>
                </c:pt>
                <c:pt idx="1123">
                  <c:v>24.150000095367432</c:v>
                </c:pt>
                <c:pt idx="1124">
                  <c:v>24.170000076293945</c:v>
                </c:pt>
                <c:pt idx="1125">
                  <c:v>24.200000047683716</c:v>
                </c:pt>
                <c:pt idx="1126">
                  <c:v>24.220000028610229</c:v>
                </c:pt>
                <c:pt idx="1127">
                  <c:v>24.240000009536743</c:v>
                </c:pt>
                <c:pt idx="1128">
                  <c:v>24.260000228881836</c:v>
                </c:pt>
                <c:pt idx="1129">
                  <c:v>24.290000200271606</c:v>
                </c:pt>
                <c:pt idx="1130">
                  <c:v>24.31000018119812</c:v>
                </c:pt>
                <c:pt idx="1131">
                  <c:v>24.330000162124634</c:v>
                </c:pt>
                <c:pt idx="1132">
                  <c:v>24.350000143051147</c:v>
                </c:pt>
                <c:pt idx="1133">
                  <c:v>24.380000114440918</c:v>
                </c:pt>
                <c:pt idx="1134">
                  <c:v>24.400000095367432</c:v>
                </c:pt>
                <c:pt idx="1135">
                  <c:v>24.420000076293945</c:v>
                </c:pt>
                <c:pt idx="1136">
                  <c:v>24.440000057220459</c:v>
                </c:pt>
                <c:pt idx="1137">
                  <c:v>24.470000028610229</c:v>
                </c:pt>
                <c:pt idx="1138">
                  <c:v>24.490000009536743</c:v>
                </c:pt>
                <c:pt idx="1139">
                  <c:v>24.510000228881836</c:v>
                </c:pt>
                <c:pt idx="1140">
                  <c:v>24.53000020980835</c:v>
                </c:pt>
                <c:pt idx="1141">
                  <c:v>24.56000018119812</c:v>
                </c:pt>
                <c:pt idx="1142">
                  <c:v>24.580000162124634</c:v>
                </c:pt>
                <c:pt idx="1143">
                  <c:v>24.600000143051147</c:v>
                </c:pt>
                <c:pt idx="1144">
                  <c:v>24.630000114440918</c:v>
                </c:pt>
                <c:pt idx="1145">
                  <c:v>24.650000095367432</c:v>
                </c:pt>
                <c:pt idx="1146">
                  <c:v>24.670000076293945</c:v>
                </c:pt>
                <c:pt idx="1147">
                  <c:v>24.700000047683716</c:v>
                </c:pt>
                <c:pt idx="1148">
                  <c:v>24.720000028610229</c:v>
                </c:pt>
                <c:pt idx="1149">
                  <c:v>24.740000009536743</c:v>
                </c:pt>
                <c:pt idx="1150">
                  <c:v>24.760000228881836</c:v>
                </c:pt>
                <c:pt idx="1151">
                  <c:v>24.790000200271606</c:v>
                </c:pt>
                <c:pt idx="1152">
                  <c:v>24.81000018119812</c:v>
                </c:pt>
                <c:pt idx="1153">
                  <c:v>24.830000162124634</c:v>
                </c:pt>
                <c:pt idx="1154">
                  <c:v>24.860000133514404</c:v>
                </c:pt>
                <c:pt idx="1155">
                  <c:v>24.880000114440918</c:v>
                </c:pt>
                <c:pt idx="1156">
                  <c:v>24.900000095367432</c:v>
                </c:pt>
                <c:pt idx="1157">
                  <c:v>24.920000076293945</c:v>
                </c:pt>
                <c:pt idx="1158">
                  <c:v>24.950000047683716</c:v>
                </c:pt>
                <c:pt idx="1159">
                  <c:v>24.970000028610229</c:v>
                </c:pt>
                <c:pt idx="1160">
                  <c:v>24.990000009536743</c:v>
                </c:pt>
                <c:pt idx="1161">
                  <c:v>25.020000219345093</c:v>
                </c:pt>
                <c:pt idx="1162">
                  <c:v>25.040000200271606</c:v>
                </c:pt>
                <c:pt idx="1163">
                  <c:v>25.06000018119812</c:v>
                </c:pt>
                <c:pt idx="1164">
                  <c:v>25.090000152587891</c:v>
                </c:pt>
                <c:pt idx="1165">
                  <c:v>25.110000133514404</c:v>
                </c:pt>
                <c:pt idx="1166">
                  <c:v>25.130000114440918</c:v>
                </c:pt>
                <c:pt idx="1167">
                  <c:v>25.150000095367432</c:v>
                </c:pt>
                <c:pt idx="1168">
                  <c:v>25.180000066757202</c:v>
                </c:pt>
                <c:pt idx="1169">
                  <c:v>25.200000047683716</c:v>
                </c:pt>
                <c:pt idx="1170">
                  <c:v>25.220000028610229</c:v>
                </c:pt>
                <c:pt idx="1171">
                  <c:v>25.25</c:v>
                </c:pt>
                <c:pt idx="1172">
                  <c:v>25.270000219345093</c:v>
                </c:pt>
                <c:pt idx="1173">
                  <c:v>25.290000200271606</c:v>
                </c:pt>
                <c:pt idx="1174">
                  <c:v>25.31000018119812</c:v>
                </c:pt>
                <c:pt idx="1175">
                  <c:v>25.340000152587891</c:v>
                </c:pt>
                <c:pt idx="1176">
                  <c:v>25.360000133514404</c:v>
                </c:pt>
                <c:pt idx="1177">
                  <c:v>25.380000114440918</c:v>
                </c:pt>
                <c:pt idx="1178">
                  <c:v>25.410000085830688</c:v>
                </c:pt>
                <c:pt idx="1179">
                  <c:v>25.430000066757202</c:v>
                </c:pt>
                <c:pt idx="1180">
                  <c:v>25.450000047683716</c:v>
                </c:pt>
                <c:pt idx="1181">
                  <c:v>25.480000019073486</c:v>
                </c:pt>
                <c:pt idx="1182">
                  <c:v>25.5</c:v>
                </c:pt>
                <c:pt idx="1183">
                  <c:v>25.520000219345093</c:v>
                </c:pt>
                <c:pt idx="1184">
                  <c:v>25.540000200271606</c:v>
                </c:pt>
                <c:pt idx="1185">
                  <c:v>25.570000171661377</c:v>
                </c:pt>
                <c:pt idx="1186">
                  <c:v>25.590000152587891</c:v>
                </c:pt>
                <c:pt idx="1187">
                  <c:v>25.610000133514404</c:v>
                </c:pt>
                <c:pt idx="1188">
                  <c:v>25.640000104904175</c:v>
                </c:pt>
                <c:pt idx="1189">
                  <c:v>25.660000085830688</c:v>
                </c:pt>
                <c:pt idx="1190">
                  <c:v>25.680000066757202</c:v>
                </c:pt>
                <c:pt idx="1191">
                  <c:v>25.700000047683716</c:v>
                </c:pt>
                <c:pt idx="1192">
                  <c:v>25.730000019073486</c:v>
                </c:pt>
                <c:pt idx="1193">
                  <c:v>25.75</c:v>
                </c:pt>
                <c:pt idx="1194">
                  <c:v>25.770000219345093</c:v>
                </c:pt>
                <c:pt idx="1195">
                  <c:v>25.800000190734863</c:v>
                </c:pt>
                <c:pt idx="1196">
                  <c:v>25.820000171661377</c:v>
                </c:pt>
                <c:pt idx="1197">
                  <c:v>25.840000152587891</c:v>
                </c:pt>
                <c:pt idx="1198">
                  <c:v>25.870000123977661</c:v>
                </c:pt>
                <c:pt idx="1199">
                  <c:v>25.890000104904175</c:v>
                </c:pt>
                <c:pt idx="1200">
                  <c:v>25.910000085830688</c:v>
                </c:pt>
                <c:pt idx="1201">
                  <c:v>25.930000066757202</c:v>
                </c:pt>
                <c:pt idx="1202">
                  <c:v>25.960000038146973</c:v>
                </c:pt>
                <c:pt idx="1203">
                  <c:v>25.980000019073486</c:v>
                </c:pt>
                <c:pt idx="1204">
                  <c:v>26</c:v>
                </c:pt>
                <c:pt idx="1205">
                  <c:v>26.03000020980835</c:v>
                </c:pt>
                <c:pt idx="1206">
                  <c:v>26.050000190734863</c:v>
                </c:pt>
                <c:pt idx="1207">
                  <c:v>26.070000171661377</c:v>
                </c:pt>
                <c:pt idx="1208">
                  <c:v>26.090000152587891</c:v>
                </c:pt>
                <c:pt idx="1209">
                  <c:v>26.120000123977661</c:v>
                </c:pt>
                <c:pt idx="1210">
                  <c:v>26.140000104904175</c:v>
                </c:pt>
                <c:pt idx="1211">
                  <c:v>26.160000085830688</c:v>
                </c:pt>
                <c:pt idx="1212">
                  <c:v>26.190000057220459</c:v>
                </c:pt>
                <c:pt idx="1213">
                  <c:v>26.210000038146973</c:v>
                </c:pt>
                <c:pt idx="1214">
                  <c:v>26.230000019073486</c:v>
                </c:pt>
                <c:pt idx="1215">
                  <c:v>26.260000228881836</c:v>
                </c:pt>
                <c:pt idx="1216">
                  <c:v>26.28000020980835</c:v>
                </c:pt>
                <c:pt idx="1217">
                  <c:v>26.300000190734863</c:v>
                </c:pt>
                <c:pt idx="1218">
                  <c:v>26.320000171661377</c:v>
                </c:pt>
                <c:pt idx="1219">
                  <c:v>26.350000143051147</c:v>
                </c:pt>
                <c:pt idx="1220">
                  <c:v>26.370000123977661</c:v>
                </c:pt>
                <c:pt idx="1221">
                  <c:v>26.390000104904175</c:v>
                </c:pt>
                <c:pt idx="1222">
                  <c:v>26.410000085830688</c:v>
                </c:pt>
                <c:pt idx="1223">
                  <c:v>26.440000057220459</c:v>
                </c:pt>
                <c:pt idx="1224">
                  <c:v>26.460000038146973</c:v>
                </c:pt>
                <c:pt idx="1225">
                  <c:v>26.480000019073486</c:v>
                </c:pt>
                <c:pt idx="1226">
                  <c:v>26.510000228881836</c:v>
                </c:pt>
                <c:pt idx="1227">
                  <c:v>26.53000020980835</c:v>
                </c:pt>
                <c:pt idx="1228">
                  <c:v>26.550000190734863</c:v>
                </c:pt>
                <c:pt idx="1229">
                  <c:v>26.570000171661377</c:v>
                </c:pt>
                <c:pt idx="1230">
                  <c:v>26.600000143051147</c:v>
                </c:pt>
                <c:pt idx="1231">
                  <c:v>26.620000123977661</c:v>
                </c:pt>
                <c:pt idx="1232">
                  <c:v>26.640000104904175</c:v>
                </c:pt>
                <c:pt idx="1233">
                  <c:v>26.660000085830688</c:v>
                </c:pt>
                <c:pt idx="1234">
                  <c:v>26.690000057220459</c:v>
                </c:pt>
                <c:pt idx="1235">
                  <c:v>26.710000038146973</c:v>
                </c:pt>
                <c:pt idx="1236">
                  <c:v>26.730000019073486</c:v>
                </c:pt>
                <c:pt idx="1237">
                  <c:v>26.760000228881836</c:v>
                </c:pt>
                <c:pt idx="1238">
                  <c:v>26.78000020980835</c:v>
                </c:pt>
                <c:pt idx="1239">
                  <c:v>26.800000190734863</c:v>
                </c:pt>
                <c:pt idx="1240">
                  <c:v>26.820000171661377</c:v>
                </c:pt>
                <c:pt idx="1241">
                  <c:v>26.850000143051147</c:v>
                </c:pt>
                <c:pt idx="1242">
                  <c:v>26.870000123977661</c:v>
                </c:pt>
                <c:pt idx="1243">
                  <c:v>26.890000104904175</c:v>
                </c:pt>
                <c:pt idx="1244">
                  <c:v>26.920000076293945</c:v>
                </c:pt>
                <c:pt idx="1245">
                  <c:v>26.940000057220459</c:v>
                </c:pt>
                <c:pt idx="1246">
                  <c:v>26.960000038146973</c:v>
                </c:pt>
                <c:pt idx="1247">
                  <c:v>26.980000019073486</c:v>
                </c:pt>
                <c:pt idx="1248">
                  <c:v>27.010000228881836</c:v>
                </c:pt>
                <c:pt idx="1249">
                  <c:v>27.03000020980835</c:v>
                </c:pt>
                <c:pt idx="1250">
                  <c:v>27.050000190734863</c:v>
                </c:pt>
                <c:pt idx="1251">
                  <c:v>27.080000162124634</c:v>
                </c:pt>
                <c:pt idx="1252">
                  <c:v>27.100000143051147</c:v>
                </c:pt>
                <c:pt idx="1253">
                  <c:v>27.120000123977661</c:v>
                </c:pt>
                <c:pt idx="1254">
                  <c:v>27.150000095367432</c:v>
                </c:pt>
                <c:pt idx="1255">
                  <c:v>27.170000076293945</c:v>
                </c:pt>
                <c:pt idx="1256">
                  <c:v>27.190000057220459</c:v>
                </c:pt>
                <c:pt idx="1257">
                  <c:v>27.210000038146973</c:v>
                </c:pt>
                <c:pt idx="1258">
                  <c:v>27.240000009536743</c:v>
                </c:pt>
                <c:pt idx="1259">
                  <c:v>27.260000228881836</c:v>
                </c:pt>
                <c:pt idx="1260">
                  <c:v>27.28000020980835</c:v>
                </c:pt>
                <c:pt idx="1261">
                  <c:v>27.31000018119812</c:v>
                </c:pt>
                <c:pt idx="1262">
                  <c:v>27.330000162124634</c:v>
                </c:pt>
                <c:pt idx="1263">
                  <c:v>27.350000143051147</c:v>
                </c:pt>
                <c:pt idx="1264">
                  <c:v>27.370000123977661</c:v>
                </c:pt>
                <c:pt idx="1265">
                  <c:v>27.400000095367432</c:v>
                </c:pt>
                <c:pt idx="1266">
                  <c:v>27.420000076293945</c:v>
                </c:pt>
                <c:pt idx="1267">
                  <c:v>27.440000057220459</c:v>
                </c:pt>
                <c:pt idx="1268">
                  <c:v>27.470000028610229</c:v>
                </c:pt>
                <c:pt idx="1269">
                  <c:v>27.490000009536743</c:v>
                </c:pt>
                <c:pt idx="1270">
                  <c:v>27.510000228881836</c:v>
                </c:pt>
                <c:pt idx="1271">
                  <c:v>27.540000200271606</c:v>
                </c:pt>
                <c:pt idx="1272">
                  <c:v>27.56000018119812</c:v>
                </c:pt>
                <c:pt idx="1273">
                  <c:v>27.580000162124634</c:v>
                </c:pt>
                <c:pt idx="1274">
                  <c:v>27.600000143051147</c:v>
                </c:pt>
                <c:pt idx="1275">
                  <c:v>27.630000114440918</c:v>
                </c:pt>
                <c:pt idx="1276">
                  <c:v>27.650000095367432</c:v>
                </c:pt>
                <c:pt idx="1277">
                  <c:v>27.670000076293945</c:v>
                </c:pt>
                <c:pt idx="1278">
                  <c:v>27.700000047683716</c:v>
                </c:pt>
                <c:pt idx="1279">
                  <c:v>27.720000028610229</c:v>
                </c:pt>
                <c:pt idx="1280">
                  <c:v>27.740000009536743</c:v>
                </c:pt>
                <c:pt idx="1281">
                  <c:v>27.760000228881836</c:v>
                </c:pt>
                <c:pt idx="1282">
                  <c:v>27.790000200271606</c:v>
                </c:pt>
                <c:pt idx="1283">
                  <c:v>27.81000018119812</c:v>
                </c:pt>
                <c:pt idx="1284">
                  <c:v>27.830000162124634</c:v>
                </c:pt>
                <c:pt idx="1285">
                  <c:v>27.860000133514404</c:v>
                </c:pt>
                <c:pt idx="1286">
                  <c:v>27.880000114440918</c:v>
                </c:pt>
                <c:pt idx="1287">
                  <c:v>27.900000095367432</c:v>
                </c:pt>
                <c:pt idx="1288">
                  <c:v>27.930000066757202</c:v>
                </c:pt>
                <c:pt idx="1289">
                  <c:v>27.950000047683716</c:v>
                </c:pt>
                <c:pt idx="1290">
                  <c:v>27.970000028610229</c:v>
                </c:pt>
                <c:pt idx="1291">
                  <c:v>27.990000009536743</c:v>
                </c:pt>
                <c:pt idx="1292">
                  <c:v>28.020000219345093</c:v>
                </c:pt>
                <c:pt idx="1293">
                  <c:v>28.040000200271606</c:v>
                </c:pt>
                <c:pt idx="1294">
                  <c:v>28.06000018119812</c:v>
                </c:pt>
                <c:pt idx="1295">
                  <c:v>28.090000152587891</c:v>
                </c:pt>
                <c:pt idx="1296">
                  <c:v>28.110000133514404</c:v>
                </c:pt>
                <c:pt idx="1297">
                  <c:v>28.130000114440918</c:v>
                </c:pt>
                <c:pt idx="1298">
                  <c:v>28.150000095367432</c:v>
                </c:pt>
                <c:pt idx="1299">
                  <c:v>28.180000066757202</c:v>
                </c:pt>
                <c:pt idx="1300">
                  <c:v>28.200000047683716</c:v>
                </c:pt>
                <c:pt idx="1301">
                  <c:v>28.220000028610229</c:v>
                </c:pt>
                <c:pt idx="1302">
                  <c:v>28.25</c:v>
                </c:pt>
                <c:pt idx="1303">
                  <c:v>28.270000219345093</c:v>
                </c:pt>
                <c:pt idx="1304">
                  <c:v>28.290000200271606</c:v>
                </c:pt>
                <c:pt idx="1305">
                  <c:v>28.320000171661377</c:v>
                </c:pt>
                <c:pt idx="1306">
                  <c:v>28.340000152587891</c:v>
                </c:pt>
                <c:pt idx="1307">
                  <c:v>28.360000133514404</c:v>
                </c:pt>
                <c:pt idx="1308">
                  <c:v>28.380000114440918</c:v>
                </c:pt>
                <c:pt idx="1309">
                  <c:v>28.410000085830688</c:v>
                </c:pt>
                <c:pt idx="1310">
                  <c:v>28.430000066757202</c:v>
                </c:pt>
                <c:pt idx="1311">
                  <c:v>28.450000047683716</c:v>
                </c:pt>
                <c:pt idx="1312">
                  <c:v>28.470000028610229</c:v>
                </c:pt>
                <c:pt idx="1313">
                  <c:v>28.5</c:v>
                </c:pt>
                <c:pt idx="1314">
                  <c:v>28.520000219345093</c:v>
                </c:pt>
                <c:pt idx="1315">
                  <c:v>28.540000200271606</c:v>
                </c:pt>
                <c:pt idx="1316">
                  <c:v>28.56000018119812</c:v>
                </c:pt>
                <c:pt idx="1317">
                  <c:v>28.590000152587891</c:v>
                </c:pt>
                <c:pt idx="1318">
                  <c:v>29.600000143051147</c:v>
                </c:pt>
                <c:pt idx="1319">
                  <c:v>29.600000143051147</c:v>
                </c:pt>
                <c:pt idx="1320">
                  <c:v>29.600000143051147</c:v>
                </c:pt>
                <c:pt idx="1321">
                  <c:v>29.600000143051147</c:v>
                </c:pt>
                <c:pt idx="1322">
                  <c:v>29.600000143051147</c:v>
                </c:pt>
                <c:pt idx="1323">
                  <c:v>29.600000143051147</c:v>
                </c:pt>
                <c:pt idx="1324">
                  <c:v>29.600000143051147</c:v>
                </c:pt>
                <c:pt idx="1325">
                  <c:v>29.600000143051147</c:v>
                </c:pt>
                <c:pt idx="1326">
                  <c:v>29.600000143051147</c:v>
                </c:pt>
                <c:pt idx="1327">
                  <c:v>29.600000143051147</c:v>
                </c:pt>
                <c:pt idx="1328">
                  <c:v>29.600000143051147</c:v>
                </c:pt>
                <c:pt idx="1329">
                  <c:v>29.600000143051147</c:v>
                </c:pt>
                <c:pt idx="1330">
                  <c:v>29.600000143051147</c:v>
                </c:pt>
                <c:pt idx="1331">
                  <c:v>29.600000143051147</c:v>
                </c:pt>
                <c:pt idx="1332">
                  <c:v>29.600000143051147</c:v>
                </c:pt>
                <c:pt idx="1333">
                  <c:v>29.600000143051147</c:v>
                </c:pt>
                <c:pt idx="1334">
                  <c:v>29.600000143051147</c:v>
                </c:pt>
                <c:pt idx="1335">
                  <c:v>29.600000143051147</c:v>
                </c:pt>
                <c:pt idx="1336">
                  <c:v>29.600000143051147</c:v>
                </c:pt>
                <c:pt idx="1337">
                  <c:v>29.600000143051147</c:v>
                </c:pt>
                <c:pt idx="1338">
                  <c:v>29.600000143051147</c:v>
                </c:pt>
                <c:pt idx="1339">
                  <c:v>29.600000143051147</c:v>
                </c:pt>
                <c:pt idx="1340">
                  <c:v>29.600000143051147</c:v>
                </c:pt>
                <c:pt idx="1341">
                  <c:v>29.600000143051147</c:v>
                </c:pt>
                <c:pt idx="1342">
                  <c:v>29.600000143051147</c:v>
                </c:pt>
                <c:pt idx="1343">
                  <c:v>29.600000143051147</c:v>
                </c:pt>
                <c:pt idx="1344">
                  <c:v>29.610000133514404</c:v>
                </c:pt>
                <c:pt idx="1345">
                  <c:v>29.610000133514404</c:v>
                </c:pt>
                <c:pt idx="1346">
                  <c:v>29.610000133514404</c:v>
                </c:pt>
                <c:pt idx="1347">
                  <c:v>29.610000133514404</c:v>
                </c:pt>
                <c:pt idx="1348">
                  <c:v>29.610000133514404</c:v>
                </c:pt>
                <c:pt idx="1349">
                  <c:v>29.610000133514404</c:v>
                </c:pt>
                <c:pt idx="1350">
                  <c:v>29.610000133514404</c:v>
                </c:pt>
                <c:pt idx="1351">
                  <c:v>29.610000133514404</c:v>
                </c:pt>
                <c:pt idx="1352">
                  <c:v>29.610000133514404</c:v>
                </c:pt>
                <c:pt idx="1353">
                  <c:v>29.610000133514404</c:v>
                </c:pt>
                <c:pt idx="1354">
                  <c:v>29.610000133514404</c:v>
                </c:pt>
                <c:pt idx="1355">
                  <c:v>29.610000133514404</c:v>
                </c:pt>
                <c:pt idx="1356">
                  <c:v>29.610000133514404</c:v>
                </c:pt>
                <c:pt idx="1357">
                  <c:v>29.610000133514404</c:v>
                </c:pt>
                <c:pt idx="1358">
                  <c:v>29.610000133514404</c:v>
                </c:pt>
                <c:pt idx="1359">
                  <c:v>29.610000133514404</c:v>
                </c:pt>
                <c:pt idx="1360">
                  <c:v>29.610000133514404</c:v>
                </c:pt>
                <c:pt idx="1361">
                  <c:v>29.610000133514404</c:v>
                </c:pt>
                <c:pt idx="1362">
                  <c:v>29.620000123977661</c:v>
                </c:pt>
                <c:pt idx="1363">
                  <c:v>29.640000104904175</c:v>
                </c:pt>
                <c:pt idx="1364">
                  <c:v>29.660000085830688</c:v>
                </c:pt>
                <c:pt idx="1365">
                  <c:v>29.690000057220459</c:v>
                </c:pt>
                <c:pt idx="1366">
                  <c:v>29.710000038146973</c:v>
                </c:pt>
                <c:pt idx="1367">
                  <c:v>29.730000019073486</c:v>
                </c:pt>
                <c:pt idx="1368">
                  <c:v>29.760000228881836</c:v>
                </c:pt>
                <c:pt idx="1369">
                  <c:v>29.78000020980835</c:v>
                </c:pt>
                <c:pt idx="1370">
                  <c:v>29.800000190734863</c:v>
                </c:pt>
                <c:pt idx="1371">
                  <c:v>29.820000171661377</c:v>
                </c:pt>
                <c:pt idx="1372">
                  <c:v>29.850000143051147</c:v>
                </c:pt>
                <c:pt idx="1373">
                  <c:v>29.870000123977661</c:v>
                </c:pt>
                <c:pt idx="1374">
                  <c:v>29.890000104904175</c:v>
                </c:pt>
                <c:pt idx="1375">
                  <c:v>29.920000076293945</c:v>
                </c:pt>
                <c:pt idx="1376">
                  <c:v>29.940000057220459</c:v>
                </c:pt>
                <c:pt idx="1377">
                  <c:v>29.960000038146973</c:v>
                </c:pt>
                <c:pt idx="1378">
                  <c:v>29.980000019073486</c:v>
                </c:pt>
                <c:pt idx="1379">
                  <c:v>30.010000228881836</c:v>
                </c:pt>
                <c:pt idx="1380">
                  <c:v>30.03000020980835</c:v>
                </c:pt>
                <c:pt idx="1381">
                  <c:v>30.050000190734863</c:v>
                </c:pt>
                <c:pt idx="1382">
                  <c:v>30.080000162124634</c:v>
                </c:pt>
                <c:pt idx="1383">
                  <c:v>30.100000143051147</c:v>
                </c:pt>
                <c:pt idx="1384">
                  <c:v>30.120000123977661</c:v>
                </c:pt>
                <c:pt idx="1385">
                  <c:v>30.150000095367432</c:v>
                </c:pt>
                <c:pt idx="1386">
                  <c:v>30.170000076293945</c:v>
                </c:pt>
                <c:pt idx="1387">
                  <c:v>30.190000057220459</c:v>
                </c:pt>
                <c:pt idx="1388">
                  <c:v>30.210000038146973</c:v>
                </c:pt>
                <c:pt idx="1389">
                  <c:v>30.240000009536743</c:v>
                </c:pt>
                <c:pt idx="1390">
                  <c:v>30.260000228881836</c:v>
                </c:pt>
                <c:pt idx="1391">
                  <c:v>30.28000020980835</c:v>
                </c:pt>
                <c:pt idx="1392">
                  <c:v>30.31000018119812</c:v>
                </c:pt>
                <c:pt idx="1393">
                  <c:v>30.330000162124634</c:v>
                </c:pt>
                <c:pt idx="1394">
                  <c:v>30.350000143051147</c:v>
                </c:pt>
                <c:pt idx="1395">
                  <c:v>30.370000123977661</c:v>
                </c:pt>
                <c:pt idx="1396">
                  <c:v>30.400000095367432</c:v>
                </c:pt>
                <c:pt idx="1397">
                  <c:v>30.420000076293945</c:v>
                </c:pt>
                <c:pt idx="1398">
                  <c:v>30.440000057220459</c:v>
                </c:pt>
                <c:pt idx="1399">
                  <c:v>30.470000028610229</c:v>
                </c:pt>
                <c:pt idx="1400">
                  <c:v>30.490000009536743</c:v>
                </c:pt>
                <c:pt idx="1401">
                  <c:v>30.510000228881836</c:v>
                </c:pt>
                <c:pt idx="1402">
                  <c:v>30.53000020980835</c:v>
                </c:pt>
                <c:pt idx="1403">
                  <c:v>30.56000018119812</c:v>
                </c:pt>
                <c:pt idx="1404">
                  <c:v>30.580000162124634</c:v>
                </c:pt>
                <c:pt idx="1405">
                  <c:v>30.600000143051147</c:v>
                </c:pt>
                <c:pt idx="1406">
                  <c:v>30.630000114440918</c:v>
                </c:pt>
                <c:pt idx="1407">
                  <c:v>30.650000095367432</c:v>
                </c:pt>
                <c:pt idx="1408">
                  <c:v>30.670000076293945</c:v>
                </c:pt>
                <c:pt idx="1409">
                  <c:v>30.690000057220459</c:v>
                </c:pt>
                <c:pt idx="1410">
                  <c:v>30.720000028610229</c:v>
                </c:pt>
                <c:pt idx="1411">
                  <c:v>30.740000009536743</c:v>
                </c:pt>
                <c:pt idx="1412">
                  <c:v>30.760000228881836</c:v>
                </c:pt>
                <c:pt idx="1413">
                  <c:v>30.78000020980835</c:v>
                </c:pt>
                <c:pt idx="1414">
                  <c:v>30.81000018119812</c:v>
                </c:pt>
                <c:pt idx="1415">
                  <c:v>30.830000162124634</c:v>
                </c:pt>
                <c:pt idx="1416">
                  <c:v>30.850000143051147</c:v>
                </c:pt>
                <c:pt idx="1417">
                  <c:v>30.870000123977661</c:v>
                </c:pt>
                <c:pt idx="1418">
                  <c:v>30.900000095367432</c:v>
                </c:pt>
                <c:pt idx="1419">
                  <c:v>30.920000076293945</c:v>
                </c:pt>
                <c:pt idx="1420">
                  <c:v>30.940000057220459</c:v>
                </c:pt>
                <c:pt idx="1421">
                  <c:v>30.970000028610229</c:v>
                </c:pt>
                <c:pt idx="1422">
                  <c:v>30.990000009536743</c:v>
                </c:pt>
                <c:pt idx="1423">
                  <c:v>31.010000228881836</c:v>
                </c:pt>
                <c:pt idx="1424">
                  <c:v>31.040000200271606</c:v>
                </c:pt>
                <c:pt idx="1425">
                  <c:v>31.06000018119812</c:v>
                </c:pt>
                <c:pt idx="1426">
                  <c:v>31.080000162124634</c:v>
                </c:pt>
                <c:pt idx="1427">
                  <c:v>31.100000143051147</c:v>
                </c:pt>
                <c:pt idx="1428">
                  <c:v>31.130000114440918</c:v>
                </c:pt>
                <c:pt idx="1429">
                  <c:v>31.150000095367432</c:v>
                </c:pt>
                <c:pt idx="1430">
                  <c:v>31.170000076293945</c:v>
                </c:pt>
                <c:pt idx="1431">
                  <c:v>31.200000047683716</c:v>
                </c:pt>
                <c:pt idx="1432">
                  <c:v>31.220000028610229</c:v>
                </c:pt>
                <c:pt idx="1433">
                  <c:v>31.240000009536743</c:v>
                </c:pt>
                <c:pt idx="1434">
                  <c:v>31.260000228881836</c:v>
                </c:pt>
                <c:pt idx="1435">
                  <c:v>31.290000200271606</c:v>
                </c:pt>
                <c:pt idx="1436">
                  <c:v>31.31000018119812</c:v>
                </c:pt>
                <c:pt idx="1437">
                  <c:v>31.330000162124634</c:v>
                </c:pt>
                <c:pt idx="1438">
                  <c:v>31.360000133514404</c:v>
                </c:pt>
                <c:pt idx="1439">
                  <c:v>31.380000114440918</c:v>
                </c:pt>
                <c:pt idx="1440">
                  <c:v>31.400000095367432</c:v>
                </c:pt>
                <c:pt idx="1441">
                  <c:v>31.430000066757202</c:v>
                </c:pt>
                <c:pt idx="1442">
                  <c:v>31.450000047683716</c:v>
                </c:pt>
                <c:pt idx="1443">
                  <c:v>31.470000028610229</c:v>
                </c:pt>
                <c:pt idx="1444">
                  <c:v>31.490000009536743</c:v>
                </c:pt>
                <c:pt idx="1445">
                  <c:v>31.520000219345093</c:v>
                </c:pt>
                <c:pt idx="1446">
                  <c:v>31.540000200271606</c:v>
                </c:pt>
                <c:pt idx="1447">
                  <c:v>31.56000018119812</c:v>
                </c:pt>
                <c:pt idx="1448">
                  <c:v>31.590000152587891</c:v>
                </c:pt>
                <c:pt idx="1449">
                  <c:v>31.610000133514404</c:v>
                </c:pt>
                <c:pt idx="1450">
                  <c:v>31.630000114440918</c:v>
                </c:pt>
                <c:pt idx="1451">
                  <c:v>31.650000095367432</c:v>
                </c:pt>
                <c:pt idx="1452">
                  <c:v>31.680000066757202</c:v>
                </c:pt>
                <c:pt idx="1453">
                  <c:v>31.700000047683716</c:v>
                </c:pt>
                <c:pt idx="1454">
                  <c:v>31.720000028610229</c:v>
                </c:pt>
                <c:pt idx="1455">
                  <c:v>31.75</c:v>
                </c:pt>
                <c:pt idx="1456">
                  <c:v>31.770000219345093</c:v>
                </c:pt>
                <c:pt idx="1457">
                  <c:v>31.790000200271606</c:v>
                </c:pt>
                <c:pt idx="1458">
                  <c:v>31.820000171661377</c:v>
                </c:pt>
                <c:pt idx="1459">
                  <c:v>31.840000152587891</c:v>
                </c:pt>
                <c:pt idx="1460">
                  <c:v>31.860000133514404</c:v>
                </c:pt>
                <c:pt idx="1461">
                  <c:v>31.880000114440918</c:v>
                </c:pt>
                <c:pt idx="1462">
                  <c:v>31.910000085830688</c:v>
                </c:pt>
                <c:pt idx="1463">
                  <c:v>31.930000066757202</c:v>
                </c:pt>
                <c:pt idx="1464">
                  <c:v>31.950000047683716</c:v>
                </c:pt>
                <c:pt idx="1465">
                  <c:v>31.980000019073486</c:v>
                </c:pt>
                <c:pt idx="1466">
                  <c:v>32</c:v>
                </c:pt>
                <c:pt idx="1467">
                  <c:v>32.020000219345093</c:v>
                </c:pt>
                <c:pt idx="1468">
                  <c:v>32.040000200271606</c:v>
                </c:pt>
                <c:pt idx="1469">
                  <c:v>32.070000171661377</c:v>
                </c:pt>
                <c:pt idx="1470">
                  <c:v>32.090000152587891</c:v>
                </c:pt>
                <c:pt idx="1471">
                  <c:v>32.110000133514404</c:v>
                </c:pt>
                <c:pt idx="1472">
                  <c:v>32.140000104904175</c:v>
                </c:pt>
                <c:pt idx="1473">
                  <c:v>32.160000085830688</c:v>
                </c:pt>
                <c:pt idx="1474">
                  <c:v>32.180000066757202</c:v>
                </c:pt>
                <c:pt idx="1475">
                  <c:v>32.210000038146973</c:v>
                </c:pt>
                <c:pt idx="1476">
                  <c:v>32.230000019073486</c:v>
                </c:pt>
                <c:pt idx="1477">
                  <c:v>32.25</c:v>
                </c:pt>
                <c:pt idx="1478">
                  <c:v>32.270000219345093</c:v>
                </c:pt>
                <c:pt idx="1479">
                  <c:v>32.300000190734863</c:v>
                </c:pt>
                <c:pt idx="1480">
                  <c:v>32.320000171661377</c:v>
                </c:pt>
                <c:pt idx="1481">
                  <c:v>32.340000152587891</c:v>
                </c:pt>
                <c:pt idx="1482">
                  <c:v>32.370000123977661</c:v>
                </c:pt>
                <c:pt idx="1483">
                  <c:v>32.390000104904175</c:v>
                </c:pt>
                <c:pt idx="1484">
                  <c:v>32.410000085830688</c:v>
                </c:pt>
                <c:pt idx="1485">
                  <c:v>32.430000066757202</c:v>
                </c:pt>
                <c:pt idx="1486">
                  <c:v>32.460000038146973</c:v>
                </c:pt>
                <c:pt idx="1487">
                  <c:v>32.480000019073486</c:v>
                </c:pt>
                <c:pt idx="1488">
                  <c:v>32.5</c:v>
                </c:pt>
                <c:pt idx="1489">
                  <c:v>32.53000020980835</c:v>
                </c:pt>
                <c:pt idx="1490">
                  <c:v>32.550000190734863</c:v>
                </c:pt>
                <c:pt idx="1491">
                  <c:v>32.570000171661377</c:v>
                </c:pt>
                <c:pt idx="1492">
                  <c:v>32.590000152587891</c:v>
                </c:pt>
                <c:pt idx="1493">
                  <c:v>32.620000123977661</c:v>
                </c:pt>
                <c:pt idx="1494">
                  <c:v>32.640000104904175</c:v>
                </c:pt>
                <c:pt idx="1495">
                  <c:v>32.660000085830688</c:v>
                </c:pt>
                <c:pt idx="1496">
                  <c:v>32.680000066757202</c:v>
                </c:pt>
                <c:pt idx="1497">
                  <c:v>32.710000038146973</c:v>
                </c:pt>
                <c:pt idx="1498">
                  <c:v>32.730000019073486</c:v>
                </c:pt>
                <c:pt idx="1499">
                  <c:v>32.75</c:v>
                </c:pt>
                <c:pt idx="1500">
                  <c:v>32.78000020980835</c:v>
                </c:pt>
                <c:pt idx="1501">
                  <c:v>32.800000190734863</c:v>
                </c:pt>
                <c:pt idx="1502">
                  <c:v>32.820000171661377</c:v>
                </c:pt>
                <c:pt idx="1503">
                  <c:v>32.840000152587891</c:v>
                </c:pt>
                <c:pt idx="1504">
                  <c:v>32.870000123977661</c:v>
                </c:pt>
                <c:pt idx="1505">
                  <c:v>32.890000104904175</c:v>
                </c:pt>
                <c:pt idx="1506">
                  <c:v>32.910000085830688</c:v>
                </c:pt>
                <c:pt idx="1507">
                  <c:v>32.930000066757202</c:v>
                </c:pt>
                <c:pt idx="1508">
                  <c:v>32.960000038146973</c:v>
                </c:pt>
                <c:pt idx="1509">
                  <c:v>32.980000019073486</c:v>
                </c:pt>
                <c:pt idx="1510">
                  <c:v>33</c:v>
                </c:pt>
                <c:pt idx="1511">
                  <c:v>33.03000020980835</c:v>
                </c:pt>
                <c:pt idx="1512">
                  <c:v>33.050000190734863</c:v>
                </c:pt>
                <c:pt idx="1513">
                  <c:v>33.070000171661377</c:v>
                </c:pt>
                <c:pt idx="1514">
                  <c:v>33.100000143051147</c:v>
                </c:pt>
                <c:pt idx="1515">
                  <c:v>33.120000123977661</c:v>
                </c:pt>
                <c:pt idx="1516">
                  <c:v>33.140000104904175</c:v>
                </c:pt>
                <c:pt idx="1517">
                  <c:v>33.160000085830688</c:v>
                </c:pt>
                <c:pt idx="1518">
                  <c:v>33.190000057220459</c:v>
                </c:pt>
                <c:pt idx="1519">
                  <c:v>33.210000038146973</c:v>
                </c:pt>
                <c:pt idx="1520">
                  <c:v>33.230000019073486</c:v>
                </c:pt>
                <c:pt idx="1521">
                  <c:v>33.260000228881836</c:v>
                </c:pt>
                <c:pt idx="1522">
                  <c:v>33.28000020980835</c:v>
                </c:pt>
                <c:pt idx="1523">
                  <c:v>33.300000190734863</c:v>
                </c:pt>
                <c:pt idx="1524">
                  <c:v>33.320000171661377</c:v>
                </c:pt>
                <c:pt idx="1525">
                  <c:v>33.350000143051147</c:v>
                </c:pt>
                <c:pt idx="1526">
                  <c:v>33.370000123977661</c:v>
                </c:pt>
                <c:pt idx="1527">
                  <c:v>33.390000104904175</c:v>
                </c:pt>
                <c:pt idx="1528">
                  <c:v>33.420000076293945</c:v>
                </c:pt>
                <c:pt idx="1529">
                  <c:v>33.440000057220459</c:v>
                </c:pt>
                <c:pt idx="1530">
                  <c:v>33.460000038146973</c:v>
                </c:pt>
                <c:pt idx="1531">
                  <c:v>33.490000009536743</c:v>
                </c:pt>
                <c:pt idx="1532">
                  <c:v>33.510000228881836</c:v>
                </c:pt>
                <c:pt idx="1533">
                  <c:v>33.53000020980835</c:v>
                </c:pt>
                <c:pt idx="1534">
                  <c:v>33.550000190734863</c:v>
                </c:pt>
                <c:pt idx="1535">
                  <c:v>33.580000162124634</c:v>
                </c:pt>
                <c:pt idx="1536">
                  <c:v>33.600000143051147</c:v>
                </c:pt>
                <c:pt idx="1537">
                  <c:v>33.620000123977661</c:v>
                </c:pt>
                <c:pt idx="1538">
                  <c:v>33.650000095367432</c:v>
                </c:pt>
                <c:pt idx="1539">
                  <c:v>33.670000076293945</c:v>
                </c:pt>
                <c:pt idx="1540">
                  <c:v>33.690000057220459</c:v>
                </c:pt>
                <c:pt idx="1541">
                  <c:v>33.710000038146973</c:v>
                </c:pt>
                <c:pt idx="1542">
                  <c:v>33.740000009536743</c:v>
                </c:pt>
                <c:pt idx="1543">
                  <c:v>33.760000228881836</c:v>
                </c:pt>
                <c:pt idx="1544">
                  <c:v>33.78000020980835</c:v>
                </c:pt>
                <c:pt idx="1545">
                  <c:v>33.81000018119812</c:v>
                </c:pt>
                <c:pt idx="1546">
                  <c:v>33.830000162124634</c:v>
                </c:pt>
                <c:pt idx="1547">
                  <c:v>33.850000143051147</c:v>
                </c:pt>
                <c:pt idx="1548">
                  <c:v>33.880000114440918</c:v>
                </c:pt>
                <c:pt idx="1549">
                  <c:v>33.900000095367432</c:v>
                </c:pt>
                <c:pt idx="1550">
                  <c:v>33.920000076293945</c:v>
                </c:pt>
                <c:pt idx="1551">
                  <c:v>33.940000057220459</c:v>
                </c:pt>
                <c:pt idx="1552">
                  <c:v>33.970000028610229</c:v>
                </c:pt>
                <c:pt idx="1553">
                  <c:v>33.990000009536743</c:v>
                </c:pt>
                <c:pt idx="1554">
                  <c:v>34.010000228881836</c:v>
                </c:pt>
                <c:pt idx="1555">
                  <c:v>34.040000200271606</c:v>
                </c:pt>
                <c:pt idx="1556">
                  <c:v>34.06000018119812</c:v>
                </c:pt>
                <c:pt idx="1557">
                  <c:v>34.080000162124634</c:v>
                </c:pt>
                <c:pt idx="1558">
                  <c:v>34.100000143051147</c:v>
                </c:pt>
                <c:pt idx="1559">
                  <c:v>34.130000114440918</c:v>
                </c:pt>
                <c:pt idx="1560">
                  <c:v>34.150000095367432</c:v>
                </c:pt>
                <c:pt idx="1561">
                  <c:v>34.170000076293945</c:v>
                </c:pt>
                <c:pt idx="1562">
                  <c:v>34.200000047683716</c:v>
                </c:pt>
                <c:pt idx="1563">
                  <c:v>34.220000028610229</c:v>
                </c:pt>
                <c:pt idx="1564">
                  <c:v>34.240000009536743</c:v>
                </c:pt>
                <c:pt idx="1565">
                  <c:v>34.270000219345093</c:v>
                </c:pt>
                <c:pt idx="1566">
                  <c:v>34.290000200271606</c:v>
                </c:pt>
                <c:pt idx="1567">
                  <c:v>34.31000018119812</c:v>
                </c:pt>
                <c:pt idx="1568">
                  <c:v>34.330000162124634</c:v>
                </c:pt>
                <c:pt idx="1569">
                  <c:v>34.360000133514404</c:v>
                </c:pt>
                <c:pt idx="1570">
                  <c:v>34.380000114440918</c:v>
                </c:pt>
                <c:pt idx="1571">
                  <c:v>34.400000095367432</c:v>
                </c:pt>
                <c:pt idx="1572">
                  <c:v>34.430000066757202</c:v>
                </c:pt>
                <c:pt idx="1573">
                  <c:v>34.450000047683716</c:v>
                </c:pt>
                <c:pt idx="1574">
                  <c:v>34.470000028610229</c:v>
                </c:pt>
                <c:pt idx="1575">
                  <c:v>34.490000009536743</c:v>
                </c:pt>
                <c:pt idx="1576">
                  <c:v>34.520000219345093</c:v>
                </c:pt>
                <c:pt idx="1577">
                  <c:v>34.540000200271606</c:v>
                </c:pt>
                <c:pt idx="1578">
                  <c:v>34.56000018119812</c:v>
                </c:pt>
                <c:pt idx="1579">
                  <c:v>34.590000152587891</c:v>
                </c:pt>
                <c:pt idx="1580">
                  <c:v>34.610000133514404</c:v>
                </c:pt>
                <c:pt idx="1581">
                  <c:v>35.600000143051147</c:v>
                </c:pt>
                <c:pt idx="1582">
                  <c:v>35.600000143051147</c:v>
                </c:pt>
                <c:pt idx="1583">
                  <c:v>35.600000143051147</c:v>
                </c:pt>
                <c:pt idx="1584">
                  <c:v>35.600000143051147</c:v>
                </c:pt>
                <c:pt idx="1585">
                  <c:v>35.600000143051147</c:v>
                </c:pt>
                <c:pt idx="1586">
                  <c:v>35.600000143051147</c:v>
                </c:pt>
                <c:pt idx="1587">
                  <c:v>35.600000143051147</c:v>
                </c:pt>
                <c:pt idx="1588">
                  <c:v>35.600000143051147</c:v>
                </c:pt>
                <c:pt idx="1589">
                  <c:v>35.600000143051147</c:v>
                </c:pt>
                <c:pt idx="1590">
                  <c:v>35.600000143051147</c:v>
                </c:pt>
                <c:pt idx="1591">
                  <c:v>35.600000143051147</c:v>
                </c:pt>
                <c:pt idx="1592">
                  <c:v>35.600000143051147</c:v>
                </c:pt>
                <c:pt idx="1593">
                  <c:v>35.600000143051147</c:v>
                </c:pt>
                <c:pt idx="1594">
                  <c:v>35.600000143051147</c:v>
                </c:pt>
                <c:pt idx="1595">
                  <c:v>35.600000143051147</c:v>
                </c:pt>
                <c:pt idx="1596">
                  <c:v>35.600000143051147</c:v>
                </c:pt>
                <c:pt idx="1597">
                  <c:v>35.600000143051147</c:v>
                </c:pt>
                <c:pt idx="1598">
                  <c:v>35.600000143051147</c:v>
                </c:pt>
                <c:pt idx="1599">
                  <c:v>35.600000143051147</c:v>
                </c:pt>
                <c:pt idx="1600">
                  <c:v>35.600000143051147</c:v>
                </c:pt>
                <c:pt idx="1601">
                  <c:v>35.600000143051147</c:v>
                </c:pt>
                <c:pt idx="1602">
                  <c:v>35.600000143051147</c:v>
                </c:pt>
                <c:pt idx="1603">
                  <c:v>35.600000143051147</c:v>
                </c:pt>
                <c:pt idx="1604">
                  <c:v>35.600000143051147</c:v>
                </c:pt>
                <c:pt idx="1605">
                  <c:v>35.600000143051147</c:v>
                </c:pt>
                <c:pt idx="1606">
                  <c:v>35.600000143051147</c:v>
                </c:pt>
                <c:pt idx="1607">
                  <c:v>35.610000133514404</c:v>
                </c:pt>
                <c:pt idx="1608">
                  <c:v>35.610000133514404</c:v>
                </c:pt>
                <c:pt idx="1609">
                  <c:v>35.610000133514404</c:v>
                </c:pt>
                <c:pt idx="1610">
                  <c:v>35.610000133514404</c:v>
                </c:pt>
                <c:pt idx="1611">
                  <c:v>35.610000133514404</c:v>
                </c:pt>
                <c:pt idx="1612">
                  <c:v>35.610000133514404</c:v>
                </c:pt>
                <c:pt idx="1613">
                  <c:v>35.610000133514404</c:v>
                </c:pt>
                <c:pt idx="1614">
                  <c:v>35.610000133514404</c:v>
                </c:pt>
                <c:pt idx="1615">
                  <c:v>35.610000133514404</c:v>
                </c:pt>
                <c:pt idx="1616">
                  <c:v>35.610000133514404</c:v>
                </c:pt>
                <c:pt idx="1617">
                  <c:v>35.610000133514404</c:v>
                </c:pt>
                <c:pt idx="1618">
                  <c:v>35.610000133514404</c:v>
                </c:pt>
                <c:pt idx="1619">
                  <c:v>35.610000133514404</c:v>
                </c:pt>
                <c:pt idx="1620">
                  <c:v>35.610000133514404</c:v>
                </c:pt>
                <c:pt idx="1621">
                  <c:v>35.610000133514404</c:v>
                </c:pt>
                <c:pt idx="1622">
                  <c:v>35.610000133514404</c:v>
                </c:pt>
                <c:pt idx="1623">
                  <c:v>35.610000133514404</c:v>
                </c:pt>
                <c:pt idx="1624">
                  <c:v>35.610000133514404</c:v>
                </c:pt>
                <c:pt idx="1625">
                  <c:v>35.640000104904175</c:v>
                </c:pt>
                <c:pt idx="1626">
                  <c:v>35.660000085830688</c:v>
                </c:pt>
                <c:pt idx="1627">
                  <c:v>35.680000066757202</c:v>
                </c:pt>
                <c:pt idx="1628">
                  <c:v>35.710000038146973</c:v>
                </c:pt>
                <c:pt idx="1629">
                  <c:v>35.730000019073486</c:v>
                </c:pt>
                <c:pt idx="1630">
                  <c:v>35.75</c:v>
                </c:pt>
                <c:pt idx="1631">
                  <c:v>35.770000219345093</c:v>
                </c:pt>
                <c:pt idx="1632">
                  <c:v>35.800000190734863</c:v>
                </c:pt>
                <c:pt idx="1633">
                  <c:v>35.820000171661377</c:v>
                </c:pt>
                <c:pt idx="1634">
                  <c:v>35.840000152587891</c:v>
                </c:pt>
                <c:pt idx="1635">
                  <c:v>35.870000123977661</c:v>
                </c:pt>
                <c:pt idx="1636">
                  <c:v>35.890000104904175</c:v>
                </c:pt>
                <c:pt idx="1637">
                  <c:v>35.910000085830688</c:v>
                </c:pt>
                <c:pt idx="1638">
                  <c:v>35.930000066757202</c:v>
                </c:pt>
                <c:pt idx="1639">
                  <c:v>35.960000038146973</c:v>
                </c:pt>
                <c:pt idx="1640">
                  <c:v>35.980000019073486</c:v>
                </c:pt>
                <c:pt idx="1641">
                  <c:v>36</c:v>
                </c:pt>
                <c:pt idx="1642">
                  <c:v>36.03000020980835</c:v>
                </c:pt>
                <c:pt idx="1643">
                  <c:v>36.050000190734863</c:v>
                </c:pt>
                <c:pt idx="1644">
                  <c:v>36.070000171661377</c:v>
                </c:pt>
                <c:pt idx="1645">
                  <c:v>36.100000143051147</c:v>
                </c:pt>
                <c:pt idx="1646">
                  <c:v>36.120000123977661</c:v>
                </c:pt>
                <c:pt idx="1647">
                  <c:v>36.140000104904175</c:v>
                </c:pt>
                <c:pt idx="1648">
                  <c:v>36.160000085830688</c:v>
                </c:pt>
                <c:pt idx="1649">
                  <c:v>36.190000057220459</c:v>
                </c:pt>
                <c:pt idx="1650">
                  <c:v>36.210000038146973</c:v>
                </c:pt>
                <c:pt idx="1651">
                  <c:v>36.230000019073486</c:v>
                </c:pt>
                <c:pt idx="1652">
                  <c:v>36.260000228881836</c:v>
                </c:pt>
                <c:pt idx="1653">
                  <c:v>36.28000020980835</c:v>
                </c:pt>
                <c:pt idx="1654">
                  <c:v>36.300000190734863</c:v>
                </c:pt>
                <c:pt idx="1655">
                  <c:v>36.320000171661377</c:v>
                </c:pt>
                <c:pt idx="1656">
                  <c:v>36.350000143051147</c:v>
                </c:pt>
                <c:pt idx="1657">
                  <c:v>36.370000123977661</c:v>
                </c:pt>
                <c:pt idx="1658">
                  <c:v>36.390000104904175</c:v>
                </c:pt>
                <c:pt idx="1659">
                  <c:v>36.420000076293945</c:v>
                </c:pt>
                <c:pt idx="1660">
                  <c:v>36.440000057220459</c:v>
                </c:pt>
                <c:pt idx="1661">
                  <c:v>36.460000038146973</c:v>
                </c:pt>
                <c:pt idx="1662">
                  <c:v>36.490000009536743</c:v>
                </c:pt>
                <c:pt idx="1663">
                  <c:v>36.510000228881836</c:v>
                </c:pt>
                <c:pt idx="1664">
                  <c:v>36.53000020980835</c:v>
                </c:pt>
                <c:pt idx="1665">
                  <c:v>36.550000190734863</c:v>
                </c:pt>
                <c:pt idx="1666">
                  <c:v>36.580000162124634</c:v>
                </c:pt>
                <c:pt idx="1667">
                  <c:v>36.600000143051147</c:v>
                </c:pt>
                <c:pt idx="1668">
                  <c:v>36.620000123977661</c:v>
                </c:pt>
                <c:pt idx="1669">
                  <c:v>36.650000095367432</c:v>
                </c:pt>
                <c:pt idx="1670">
                  <c:v>36.670000076293945</c:v>
                </c:pt>
                <c:pt idx="1671">
                  <c:v>36.690000057220459</c:v>
                </c:pt>
                <c:pt idx="1672">
                  <c:v>36.710000038146973</c:v>
                </c:pt>
                <c:pt idx="1673">
                  <c:v>36.740000009536743</c:v>
                </c:pt>
                <c:pt idx="1674">
                  <c:v>36.760000228881836</c:v>
                </c:pt>
                <c:pt idx="1675">
                  <c:v>36.78000020980835</c:v>
                </c:pt>
                <c:pt idx="1676">
                  <c:v>36.800000190734863</c:v>
                </c:pt>
                <c:pt idx="1677">
                  <c:v>36.830000162124634</c:v>
                </c:pt>
                <c:pt idx="1678">
                  <c:v>36.850000143051147</c:v>
                </c:pt>
                <c:pt idx="1679">
                  <c:v>36.870000123977661</c:v>
                </c:pt>
                <c:pt idx="1680">
                  <c:v>36.900000095367432</c:v>
                </c:pt>
                <c:pt idx="1681">
                  <c:v>36.920000076293945</c:v>
                </c:pt>
                <c:pt idx="1682">
                  <c:v>36.940000057220459</c:v>
                </c:pt>
                <c:pt idx="1683">
                  <c:v>36.960000038146973</c:v>
                </c:pt>
                <c:pt idx="1684">
                  <c:v>36.990000009536743</c:v>
                </c:pt>
                <c:pt idx="1685">
                  <c:v>37.010000228881836</c:v>
                </c:pt>
                <c:pt idx="1686">
                  <c:v>37.03000020980835</c:v>
                </c:pt>
                <c:pt idx="1687">
                  <c:v>37.050000190734863</c:v>
                </c:pt>
                <c:pt idx="1688">
                  <c:v>37.080000162124634</c:v>
                </c:pt>
                <c:pt idx="1689">
                  <c:v>37.100000143051147</c:v>
                </c:pt>
                <c:pt idx="1690">
                  <c:v>37.120000123977661</c:v>
                </c:pt>
                <c:pt idx="1691">
                  <c:v>37.150000095367432</c:v>
                </c:pt>
                <c:pt idx="1692">
                  <c:v>37.170000076293945</c:v>
                </c:pt>
                <c:pt idx="1693">
                  <c:v>37.190000057220459</c:v>
                </c:pt>
                <c:pt idx="1694">
                  <c:v>37.210000038146973</c:v>
                </c:pt>
                <c:pt idx="1695">
                  <c:v>37.240000009536743</c:v>
                </c:pt>
                <c:pt idx="1696">
                  <c:v>37.260000228881836</c:v>
                </c:pt>
                <c:pt idx="1697">
                  <c:v>37.28000020980835</c:v>
                </c:pt>
                <c:pt idx="1698">
                  <c:v>37.31000018119812</c:v>
                </c:pt>
                <c:pt idx="1699">
                  <c:v>37.330000162124634</c:v>
                </c:pt>
                <c:pt idx="1700">
                  <c:v>37.350000143051147</c:v>
                </c:pt>
                <c:pt idx="1701">
                  <c:v>37.380000114440918</c:v>
                </c:pt>
                <c:pt idx="1702">
                  <c:v>37.400000095367432</c:v>
                </c:pt>
                <c:pt idx="1703">
                  <c:v>37.420000076293945</c:v>
                </c:pt>
                <c:pt idx="1704">
                  <c:v>37.440000057220459</c:v>
                </c:pt>
                <c:pt idx="1705">
                  <c:v>37.470000028610229</c:v>
                </c:pt>
                <c:pt idx="1706">
                  <c:v>37.490000009536743</c:v>
                </c:pt>
                <c:pt idx="1707">
                  <c:v>37.510000228881836</c:v>
                </c:pt>
                <c:pt idx="1708">
                  <c:v>37.540000200271606</c:v>
                </c:pt>
                <c:pt idx="1709">
                  <c:v>37.56000018119812</c:v>
                </c:pt>
                <c:pt idx="1710">
                  <c:v>37.580000162124634</c:v>
                </c:pt>
                <c:pt idx="1711">
                  <c:v>37.600000143051147</c:v>
                </c:pt>
                <c:pt idx="1712">
                  <c:v>37.630000114440918</c:v>
                </c:pt>
                <c:pt idx="1713">
                  <c:v>37.650000095367432</c:v>
                </c:pt>
                <c:pt idx="1714">
                  <c:v>37.670000076293945</c:v>
                </c:pt>
                <c:pt idx="1715">
                  <c:v>37.700000047683716</c:v>
                </c:pt>
                <c:pt idx="1716">
                  <c:v>37.720000028610229</c:v>
                </c:pt>
                <c:pt idx="1717">
                  <c:v>37.740000009536743</c:v>
                </c:pt>
                <c:pt idx="1718">
                  <c:v>37.770000219345093</c:v>
                </c:pt>
                <c:pt idx="1719">
                  <c:v>37.790000200271606</c:v>
                </c:pt>
                <c:pt idx="1720">
                  <c:v>37.81000018119812</c:v>
                </c:pt>
                <c:pt idx="1721">
                  <c:v>37.830000162124634</c:v>
                </c:pt>
                <c:pt idx="1722">
                  <c:v>37.860000133514404</c:v>
                </c:pt>
                <c:pt idx="1723">
                  <c:v>37.880000114440918</c:v>
                </c:pt>
                <c:pt idx="1724">
                  <c:v>37.900000095367432</c:v>
                </c:pt>
                <c:pt idx="1725">
                  <c:v>37.930000066757202</c:v>
                </c:pt>
                <c:pt idx="1726">
                  <c:v>37.950000047683716</c:v>
                </c:pt>
                <c:pt idx="1727">
                  <c:v>37.970000028610229</c:v>
                </c:pt>
                <c:pt idx="1728">
                  <c:v>37.990000009536743</c:v>
                </c:pt>
                <c:pt idx="1729">
                  <c:v>38.020000219345093</c:v>
                </c:pt>
                <c:pt idx="1730">
                  <c:v>38.040000200271606</c:v>
                </c:pt>
                <c:pt idx="1731">
                  <c:v>38.06000018119812</c:v>
                </c:pt>
                <c:pt idx="1732">
                  <c:v>38.090000152587891</c:v>
                </c:pt>
                <c:pt idx="1733">
                  <c:v>38.110000133514404</c:v>
                </c:pt>
                <c:pt idx="1734">
                  <c:v>38.130000114440918</c:v>
                </c:pt>
                <c:pt idx="1735">
                  <c:v>38.160000085830688</c:v>
                </c:pt>
                <c:pt idx="1736">
                  <c:v>38.180000066757202</c:v>
                </c:pt>
                <c:pt idx="1737">
                  <c:v>38.200000047683716</c:v>
                </c:pt>
                <c:pt idx="1738">
                  <c:v>38.220000028610229</c:v>
                </c:pt>
                <c:pt idx="1739">
                  <c:v>38.25</c:v>
                </c:pt>
                <c:pt idx="1740">
                  <c:v>38.270000219345093</c:v>
                </c:pt>
                <c:pt idx="1741">
                  <c:v>38.290000200271606</c:v>
                </c:pt>
                <c:pt idx="1742">
                  <c:v>38.320000171661377</c:v>
                </c:pt>
                <c:pt idx="1743">
                  <c:v>38.340000152587891</c:v>
                </c:pt>
                <c:pt idx="1744">
                  <c:v>38.360000133514404</c:v>
                </c:pt>
                <c:pt idx="1745">
                  <c:v>38.380000114440918</c:v>
                </c:pt>
                <c:pt idx="1746">
                  <c:v>38.410000085830688</c:v>
                </c:pt>
                <c:pt idx="1747">
                  <c:v>38.430000066757202</c:v>
                </c:pt>
                <c:pt idx="1748">
                  <c:v>38.450000047683716</c:v>
                </c:pt>
                <c:pt idx="1749">
                  <c:v>38.480000019073486</c:v>
                </c:pt>
                <c:pt idx="1750">
                  <c:v>38.5</c:v>
                </c:pt>
                <c:pt idx="1751">
                  <c:v>38.520000219345093</c:v>
                </c:pt>
                <c:pt idx="1752">
                  <c:v>38.550000190734863</c:v>
                </c:pt>
                <c:pt idx="1753">
                  <c:v>38.570000171661377</c:v>
                </c:pt>
                <c:pt idx="1754">
                  <c:v>38.590000152587891</c:v>
                </c:pt>
                <c:pt idx="1755">
                  <c:v>38.610000133514404</c:v>
                </c:pt>
                <c:pt idx="1756">
                  <c:v>38.640000104904175</c:v>
                </c:pt>
                <c:pt idx="1757">
                  <c:v>38.660000085830688</c:v>
                </c:pt>
                <c:pt idx="1758">
                  <c:v>38.680000066757202</c:v>
                </c:pt>
                <c:pt idx="1759">
                  <c:v>38.710000038146973</c:v>
                </c:pt>
                <c:pt idx="1760">
                  <c:v>38.730000019073486</c:v>
                </c:pt>
                <c:pt idx="1761">
                  <c:v>38.75</c:v>
                </c:pt>
                <c:pt idx="1762">
                  <c:v>38.770000219345093</c:v>
                </c:pt>
                <c:pt idx="1763">
                  <c:v>38.800000190734863</c:v>
                </c:pt>
                <c:pt idx="1764">
                  <c:v>38.820000171661377</c:v>
                </c:pt>
                <c:pt idx="1765">
                  <c:v>38.840000152587891</c:v>
                </c:pt>
                <c:pt idx="1766">
                  <c:v>38.860000133514404</c:v>
                </c:pt>
                <c:pt idx="1767">
                  <c:v>38.890000104904175</c:v>
                </c:pt>
                <c:pt idx="1768">
                  <c:v>38.910000085830688</c:v>
                </c:pt>
                <c:pt idx="1769">
                  <c:v>38.930000066757202</c:v>
                </c:pt>
                <c:pt idx="1770">
                  <c:v>38.960000038146973</c:v>
                </c:pt>
                <c:pt idx="1771">
                  <c:v>38.980000019073486</c:v>
                </c:pt>
                <c:pt idx="1772">
                  <c:v>39</c:v>
                </c:pt>
                <c:pt idx="1773">
                  <c:v>39.020000219345093</c:v>
                </c:pt>
                <c:pt idx="1774">
                  <c:v>39.050000190734863</c:v>
                </c:pt>
                <c:pt idx="1775">
                  <c:v>39.070000171661377</c:v>
                </c:pt>
                <c:pt idx="1776">
                  <c:v>39.090000152587891</c:v>
                </c:pt>
                <c:pt idx="1777">
                  <c:v>39.110000133514404</c:v>
                </c:pt>
                <c:pt idx="1778">
                  <c:v>39.140000104904175</c:v>
                </c:pt>
                <c:pt idx="1779">
                  <c:v>39.160000085830688</c:v>
                </c:pt>
                <c:pt idx="1780">
                  <c:v>39.180000066757202</c:v>
                </c:pt>
                <c:pt idx="1781">
                  <c:v>39.210000038146973</c:v>
                </c:pt>
                <c:pt idx="1782">
                  <c:v>39.230000019073486</c:v>
                </c:pt>
                <c:pt idx="1783">
                  <c:v>39.25</c:v>
                </c:pt>
                <c:pt idx="1784">
                  <c:v>39.270000219345093</c:v>
                </c:pt>
                <c:pt idx="1785">
                  <c:v>39.300000190734863</c:v>
                </c:pt>
                <c:pt idx="1786">
                  <c:v>39.320000171661377</c:v>
                </c:pt>
                <c:pt idx="1787">
                  <c:v>39.340000152587891</c:v>
                </c:pt>
                <c:pt idx="1788">
                  <c:v>39.370000123977661</c:v>
                </c:pt>
                <c:pt idx="1789">
                  <c:v>39.390000104904175</c:v>
                </c:pt>
                <c:pt idx="1790">
                  <c:v>39.410000085830688</c:v>
                </c:pt>
                <c:pt idx="1791">
                  <c:v>39.440000057220459</c:v>
                </c:pt>
                <c:pt idx="1792">
                  <c:v>39.460000038146973</c:v>
                </c:pt>
                <c:pt idx="1793">
                  <c:v>39.480000019073486</c:v>
                </c:pt>
                <c:pt idx="1794">
                  <c:v>39.5</c:v>
                </c:pt>
                <c:pt idx="1795">
                  <c:v>39.53000020980835</c:v>
                </c:pt>
                <c:pt idx="1796">
                  <c:v>39.550000190734863</c:v>
                </c:pt>
                <c:pt idx="1797">
                  <c:v>39.570000171661377</c:v>
                </c:pt>
                <c:pt idx="1798">
                  <c:v>39.600000143051147</c:v>
                </c:pt>
                <c:pt idx="1799">
                  <c:v>39.620000123977661</c:v>
                </c:pt>
                <c:pt idx="1800">
                  <c:v>39.640000104904175</c:v>
                </c:pt>
                <c:pt idx="1801">
                  <c:v>39.660000085830688</c:v>
                </c:pt>
                <c:pt idx="1802">
                  <c:v>39.690000057220459</c:v>
                </c:pt>
                <c:pt idx="1803">
                  <c:v>39.710000038146973</c:v>
                </c:pt>
                <c:pt idx="1804">
                  <c:v>39.730000019073486</c:v>
                </c:pt>
                <c:pt idx="1805">
                  <c:v>39.760000228881836</c:v>
                </c:pt>
                <c:pt idx="1806">
                  <c:v>39.78000020980835</c:v>
                </c:pt>
                <c:pt idx="1807">
                  <c:v>39.800000190734863</c:v>
                </c:pt>
                <c:pt idx="1808">
                  <c:v>39.830000162124634</c:v>
                </c:pt>
                <c:pt idx="1809">
                  <c:v>39.850000143051147</c:v>
                </c:pt>
                <c:pt idx="1810">
                  <c:v>39.870000123977661</c:v>
                </c:pt>
                <c:pt idx="1811">
                  <c:v>39.890000104904175</c:v>
                </c:pt>
                <c:pt idx="1812">
                  <c:v>39.920000076293945</c:v>
                </c:pt>
                <c:pt idx="1813">
                  <c:v>39.940000057220459</c:v>
                </c:pt>
                <c:pt idx="1814">
                  <c:v>39.960000038146973</c:v>
                </c:pt>
                <c:pt idx="1815">
                  <c:v>39.990000009536743</c:v>
                </c:pt>
                <c:pt idx="1816">
                  <c:v>40.010000228881836</c:v>
                </c:pt>
                <c:pt idx="1817">
                  <c:v>40.03000020980835</c:v>
                </c:pt>
                <c:pt idx="1818">
                  <c:v>40.050000190734863</c:v>
                </c:pt>
                <c:pt idx="1819">
                  <c:v>40.080000162124634</c:v>
                </c:pt>
                <c:pt idx="1820">
                  <c:v>40.100000143051147</c:v>
                </c:pt>
                <c:pt idx="1821">
                  <c:v>40.120000123977661</c:v>
                </c:pt>
                <c:pt idx="1822">
                  <c:v>40.150000095367432</c:v>
                </c:pt>
                <c:pt idx="1823">
                  <c:v>40.170000076293945</c:v>
                </c:pt>
                <c:pt idx="1824">
                  <c:v>40.190000057220459</c:v>
                </c:pt>
                <c:pt idx="1825">
                  <c:v>40.220000028610229</c:v>
                </c:pt>
                <c:pt idx="1826">
                  <c:v>40.240000009536743</c:v>
                </c:pt>
                <c:pt idx="1827">
                  <c:v>40.260000228881836</c:v>
                </c:pt>
                <c:pt idx="1828">
                  <c:v>40.28000020980835</c:v>
                </c:pt>
                <c:pt idx="1829">
                  <c:v>40.31000018119812</c:v>
                </c:pt>
                <c:pt idx="1830">
                  <c:v>40.330000162124634</c:v>
                </c:pt>
                <c:pt idx="1831">
                  <c:v>40.350000143051147</c:v>
                </c:pt>
                <c:pt idx="1832">
                  <c:v>40.380000114440918</c:v>
                </c:pt>
                <c:pt idx="1833">
                  <c:v>40.400000095367432</c:v>
                </c:pt>
                <c:pt idx="1834">
                  <c:v>40.420000076293945</c:v>
                </c:pt>
                <c:pt idx="1835">
                  <c:v>40.440000057220459</c:v>
                </c:pt>
                <c:pt idx="1836">
                  <c:v>40.470000028610229</c:v>
                </c:pt>
                <c:pt idx="1837">
                  <c:v>40.490000009536743</c:v>
                </c:pt>
                <c:pt idx="1838">
                  <c:v>40.510000228881836</c:v>
                </c:pt>
                <c:pt idx="1839">
                  <c:v>40.540000200271606</c:v>
                </c:pt>
                <c:pt idx="1840">
                  <c:v>40.56000018119812</c:v>
                </c:pt>
                <c:pt idx="1841">
                  <c:v>40.580000162124634</c:v>
                </c:pt>
                <c:pt idx="1842">
                  <c:v>40.610000133514404</c:v>
                </c:pt>
                <c:pt idx="1843">
                  <c:v>41.210000038146973</c:v>
                </c:pt>
                <c:pt idx="1844">
                  <c:v>41.210000038146973</c:v>
                </c:pt>
                <c:pt idx="1845">
                  <c:v>41.210000038146973</c:v>
                </c:pt>
                <c:pt idx="1846">
                  <c:v>41.210000038146973</c:v>
                </c:pt>
                <c:pt idx="1847">
                  <c:v>41.220000028610229</c:v>
                </c:pt>
                <c:pt idx="1848">
                  <c:v>41.220000028610229</c:v>
                </c:pt>
                <c:pt idx="1849">
                  <c:v>41.220000028610229</c:v>
                </c:pt>
                <c:pt idx="1850">
                  <c:v>41.220000028610229</c:v>
                </c:pt>
                <c:pt idx="1851">
                  <c:v>41.220000028610229</c:v>
                </c:pt>
                <c:pt idx="1852">
                  <c:v>41.220000028610229</c:v>
                </c:pt>
                <c:pt idx="1853">
                  <c:v>41.220000028610229</c:v>
                </c:pt>
                <c:pt idx="1854">
                  <c:v>41.220000028610229</c:v>
                </c:pt>
                <c:pt idx="1855">
                  <c:v>41.220000028610229</c:v>
                </c:pt>
                <c:pt idx="1856">
                  <c:v>41.220000028610229</c:v>
                </c:pt>
                <c:pt idx="1857">
                  <c:v>41.220000028610229</c:v>
                </c:pt>
                <c:pt idx="1858">
                  <c:v>41.220000028610229</c:v>
                </c:pt>
                <c:pt idx="1859">
                  <c:v>41.220000028610229</c:v>
                </c:pt>
                <c:pt idx="1860">
                  <c:v>41.220000028610229</c:v>
                </c:pt>
                <c:pt idx="1861">
                  <c:v>41.220000028610229</c:v>
                </c:pt>
                <c:pt idx="1862">
                  <c:v>41.220000028610229</c:v>
                </c:pt>
                <c:pt idx="1863">
                  <c:v>41.220000028610229</c:v>
                </c:pt>
                <c:pt idx="1864">
                  <c:v>41.220000028610229</c:v>
                </c:pt>
                <c:pt idx="1865">
                  <c:v>41.220000028610229</c:v>
                </c:pt>
                <c:pt idx="1866">
                  <c:v>41.220000028610229</c:v>
                </c:pt>
                <c:pt idx="1867">
                  <c:v>41.220000028610229</c:v>
                </c:pt>
                <c:pt idx="1868">
                  <c:v>41.220000028610229</c:v>
                </c:pt>
                <c:pt idx="1869">
                  <c:v>41.220000028610229</c:v>
                </c:pt>
                <c:pt idx="1870">
                  <c:v>41.240000009536743</c:v>
                </c:pt>
                <c:pt idx="1871">
                  <c:v>41.270000219345093</c:v>
                </c:pt>
                <c:pt idx="1872">
                  <c:v>41.290000200271606</c:v>
                </c:pt>
                <c:pt idx="1873">
                  <c:v>41.31000018119812</c:v>
                </c:pt>
                <c:pt idx="1874">
                  <c:v>41.330000162124634</c:v>
                </c:pt>
                <c:pt idx="1875">
                  <c:v>41.360000133514404</c:v>
                </c:pt>
                <c:pt idx="1876">
                  <c:v>41.380000114440918</c:v>
                </c:pt>
                <c:pt idx="1877">
                  <c:v>41.400000095367432</c:v>
                </c:pt>
                <c:pt idx="1878">
                  <c:v>41.430000066757202</c:v>
                </c:pt>
                <c:pt idx="1879">
                  <c:v>41.450000047683716</c:v>
                </c:pt>
                <c:pt idx="1880">
                  <c:v>41.470000028610229</c:v>
                </c:pt>
                <c:pt idx="1881">
                  <c:v>41.490000009536743</c:v>
                </c:pt>
                <c:pt idx="1882">
                  <c:v>41.520000219345093</c:v>
                </c:pt>
                <c:pt idx="1883">
                  <c:v>41.540000200271606</c:v>
                </c:pt>
                <c:pt idx="1884">
                  <c:v>41.56000018119812</c:v>
                </c:pt>
                <c:pt idx="1885">
                  <c:v>41.590000152587891</c:v>
                </c:pt>
                <c:pt idx="1886">
                  <c:v>41.610000133514404</c:v>
                </c:pt>
                <c:pt idx="1887">
                  <c:v>41.630000114440918</c:v>
                </c:pt>
                <c:pt idx="1888">
                  <c:v>41.660000085830688</c:v>
                </c:pt>
                <c:pt idx="1889">
                  <c:v>41.680000066757202</c:v>
                </c:pt>
                <c:pt idx="1890">
                  <c:v>41.700000047683716</c:v>
                </c:pt>
                <c:pt idx="1891">
                  <c:v>41.720000028610229</c:v>
                </c:pt>
                <c:pt idx="1892">
                  <c:v>41.75</c:v>
                </c:pt>
                <c:pt idx="1893">
                  <c:v>41.770000219345093</c:v>
                </c:pt>
                <c:pt idx="1894">
                  <c:v>41.790000200271606</c:v>
                </c:pt>
                <c:pt idx="1895">
                  <c:v>41.820000171661377</c:v>
                </c:pt>
                <c:pt idx="1896">
                  <c:v>41.840000152587891</c:v>
                </c:pt>
                <c:pt idx="1897">
                  <c:v>41.860000133514404</c:v>
                </c:pt>
                <c:pt idx="1898">
                  <c:v>41.880000114440918</c:v>
                </c:pt>
                <c:pt idx="1899">
                  <c:v>41.910000085830688</c:v>
                </c:pt>
                <c:pt idx="1900">
                  <c:v>41.930000066757202</c:v>
                </c:pt>
                <c:pt idx="1901">
                  <c:v>41.950000047683716</c:v>
                </c:pt>
                <c:pt idx="1902">
                  <c:v>41.980000019073486</c:v>
                </c:pt>
                <c:pt idx="1903">
                  <c:v>42</c:v>
                </c:pt>
                <c:pt idx="1904">
                  <c:v>42.020000219345093</c:v>
                </c:pt>
                <c:pt idx="1905">
                  <c:v>42.050000190734863</c:v>
                </c:pt>
                <c:pt idx="1906">
                  <c:v>42.070000171661377</c:v>
                </c:pt>
                <c:pt idx="1907">
                  <c:v>42.090000152587891</c:v>
                </c:pt>
                <c:pt idx="1908">
                  <c:v>42.110000133514404</c:v>
                </c:pt>
                <c:pt idx="1909">
                  <c:v>42.140000104904175</c:v>
                </c:pt>
                <c:pt idx="1910">
                  <c:v>42.160000085830688</c:v>
                </c:pt>
                <c:pt idx="1911">
                  <c:v>42.180000066757202</c:v>
                </c:pt>
                <c:pt idx="1912">
                  <c:v>42.210000038146973</c:v>
                </c:pt>
                <c:pt idx="1913">
                  <c:v>42.230000019073486</c:v>
                </c:pt>
                <c:pt idx="1914">
                  <c:v>42.25</c:v>
                </c:pt>
                <c:pt idx="1915">
                  <c:v>42.270000219345093</c:v>
                </c:pt>
                <c:pt idx="1916">
                  <c:v>42.300000190734863</c:v>
                </c:pt>
                <c:pt idx="1917">
                  <c:v>42.320000171661377</c:v>
                </c:pt>
                <c:pt idx="1918">
                  <c:v>42.340000152587891</c:v>
                </c:pt>
                <c:pt idx="1919">
                  <c:v>42.370000123977661</c:v>
                </c:pt>
                <c:pt idx="1920">
                  <c:v>42.390000104904175</c:v>
                </c:pt>
                <c:pt idx="1921">
                  <c:v>42.410000085830688</c:v>
                </c:pt>
                <c:pt idx="1922">
                  <c:v>42.440000057220459</c:v>
                </c:pt>
                <c:pt idx="1923">
                  <c:v>42.460000038146973</c:v>
                </c:pt>
                <c:pt idx="1924">
                  <c:v>42.480000019073486</c:v>
                </c:pt>
                <c:pt idx="1925">
                  <c:v>42.5</c:v>
                </c:pt>
                <c:pt idx="1926">
                  <c:v>42.53000020980835</c:v>
                </c:pt>
                <c:pt idx="1927">
                  <c:v>42.550000190734863</c:v>
                </c:pt>
                <c:pt idx="1928">
                  <c:v>42.570000171661377</c:v>
                </c:pt>
                <c:pt idx="1929">
                  <c:v>42.600000143051147</c:v>
                </c:pt>
                <c:pt idx="1930">
                  <c:v>42.620000123977661</c:v>
                </c:pt>
                <c:pt idx="1931">
                  <c:v>42.640000104904175</c:v>
                </c:pt>
                <c:pt idx="1932">
                  <c:v>42.660000085830688</c:v>
                </c:pt>
                <c:pt idx="1933">
                  <c:v>42.690000057220459</c:v>
                </c:pt>
                <c:pt idx="1934">
                  <c:v>42.710000038146973</c:v>
                </c:pt>
                <c:pt idx="1935">
                  <c:v>42.730000019073486</c:v>
                </c:pt>
                <c:pt idx="1936">
                  <c:v>42.760000228881836</c:v>
                </c:pt>
                <c:pt idx="1937">
                  <c:v>42.78000020980835</c:v>
                </c:pt>
                <c:pt idx="1938">
                  <c:v>42.800000190734863</c:v>
                </c:pt>
                <c:pt idx="1939">
                  <c:v>42.830000162124634</c:v>
                </c:pt>
                <c:pt idx="1940">
                  <c:v>42.850000143051147</c:v>
                </c:pt>
                <c:pt idx="1941">
                  <c:v>42.870000123977661</c:v>
                </c:pt>
                <c:pt idx="1942">
                  <c:v>42.890000104904175</c:v>
                </c:pt>
                <c:pt idx="1943">
                  <c:v>42.920000076293945</c:v>
                </c:pt>
                <c:pt idx="1944">
                  <c:v>42.940000057220459</c:v>
                </c:pt>
                <c:pt idx="1945">
                  <c:v>42.960000038146973</c:v>
                </c:pt>
                <c:pt idx="1946">
                  <c:v>42.990000009536743</c:v>
                </c:pt>
                <c:pt idx="1947">
                  <c:v>43.010000228881836</c:v>
                </c:pt>
                <c:pt idx="1948">
                  <c:v>43.03000020980835</c:v>
                </c:pt>
                <c:pt idx="1949">
                  <c:v>43.050000190734863</c:v>
                </c:pt>
                <c:pt idx="1950">
                  <c:v>43.080000162124634</c:v>
                </c:pt>
                <c:pt idx="1951">
                  <c:v>43.100000143051147</c:v>
                </c:pt>
                <c:pt idx="1952">
                  <c:v>43.120000123977661</c:v>
                </c:pt>
                <c:pt idx="1953">
                  <c:v>43.140000104904175</c:v>
                </c:pt>
                <c:pt idx="1954">
                  <c:v>43.170000076293945</c:v>
                </c:pt>
                <c:pt idx="1955">
                  <c:v>43.190000057220459</c:v>
                </c:pt>
                <c:pt idx="1956">
                  <c:v>43.210000038146973</c:v>
                </c:pt>
                <c:pt idx="1957">
                  <c:v>43.230000019073486</c:v>
                </c:pt>
                <c:pt idx="1958">
                  <c:v>43.260000228881836</c:v>
                </c:pt>
                <c:pt idx="1959">
                  <c:v>43.28000020980835</c:v>
                </c:pt>
                <c:pt idx="1960">
                  <c:v>43.300000190734863</c:v>
                </c:pt>
                <c:pt idx="1961">
                  <c:v>43.330000162124634</c:v>
                </c:pt>
                <c:pt idx="1962">
                  <c:v>43.350000143051147</c:v>
                </c:pt>
                <c:pt idx="1963">
                  <c:v>43.370000123977661</c:v>
                </c:pt>
                <c:pt idx="1964">
                  <c:v>43.390000104904175</c:v>
                </c:pt>
                <c:pt idx="1965">
                  <c:v>43.420000076293945</c:v>
                </c:pt>
                <c:pt idx="1966">
                  <c:v>43.440000057220459</c:v>
                </c:pt>
                <c:pt idx="1967">
                  <c:v>43.460000038146973</c:v>
                </c:pt>
                <c:pt idx="1968">
                  <c:v>43.490000009536743</c:v>
                </c:pt>
                <c:pt idx="1969">
                  <c:v>43.510000228881836</c:v>
                </c:pt>
                <c:pt idx="1970">
                  <c:v>43.53000020980835</c:v>
                </c:pt>
                <c:pt idx="1971">
                  <c:v>43.550000190734863</c:v>
                </c:pt>
                <c:pt idx="1972">
                  <c:v>43.580000162124634</c:v>
                </c:pt>
                <c:pt idx="1973">
                  <c:v>43.600000143051147</c:v>
                </c:pt>
                <c:pt idx="1974">
                  <c:v>43.620000123977661</c:v>
                </c:pt>
                <c:pt idx="1975">
                  <c:v>43.650000095367432</c:v>
                </c:pt>
                <c:pt idx="1976">
                  <c:v>43.670000076293945</c:v>
                </c:pt>
                <c:pt idx="1977">
                  <c:v>43.690000057220459</c:v>
                </c:pt>
                <c:pt idx="1978">
                  <c:v>43.720000028610229</c:v>
                </c:pt>
                <c:pt idx="1979">
                  <c:v>43.740000009536743</c:v>
                </c:pt>
                <c:pt idx="1980">
                  <c:v>43.760000228881836</c:v>
                </c:pt>
                <c:pt idx="1981">
                  <c:v>43.78000020980835</c:v>
                </c:pt>
                <c:pt idx="1982">
                  <c:v>43.81000018119812</c:v>
                </c:pt>
                <c:pt idx="1983">
                  <c:v>43.830000162124634</c:v>
                </c:pt>
                <c:pt idx="1984">
                  <c:v>43.850000143051147</c:v>
                </c:pt>
                <c:pt idx="1985">
                  <c:v>43.880000114440918</c:v>
                </c:pt>
                <c:pt idx="1986">
                  <c:v>43.900000095367432</c:v>
                </c:pt>
                <c:pt idx="1987">
                  <c:v>43.920000076293945</c:v>
                </c:pt>
                <c:pt idx="1988">
                  <c:v>43.940000057220459</c:v>
                </c:pt>
                <c:pt idx="1989">
                  <c:v>43.970000028610229</c:v>
                </c:pt>
                <c:pt idx="1990">
                  <c:v>43.990000009536743</c:v>
                </c:pt>
                <c:pt idx="1991">
                  <c:v>44.010000228881836</c:v>
                </c:pt>
                <c:pt idx="1992">
                  <c:v>44.040000200271606</c:v>
                </c:pt>
                <c:pt idx="1993">
                  <c:v>44.06000018119812</c:v>
                </c:pt>
                <c:pt idx="1994">
                  <c:v>44.080000162124634</c:v>
                </c:pt>
                <c:pt idx="1995">
                  <c:v>44.110000133514404</c:v>
                </c:pt>
                <c:pt idx="1996">
                  <c:v>44.130000114440918</c:v>
                </c:pt>
                <c:pt idx="1997">
                  <c:v>44.150000095367432</c:v>
                </c:pt>
                <c:pt idx="1998">
                  <c:v>44.170000076293945</c:v>
                </c:pt>
                <c:pt idx="1999">
                  <c:v>44.200000047683716</c:v>
                </c:pt>
                <c:pt idx="2000">
                  <c:v>44.220000028610229</c:v>
                </c:pt>
                <c:pt idx="2001">
                  <c:v>44.240000009536743</c:v>
                </c:pt>
                <c:pt idx="2002">
                  <c:v>44.270000219345093</c:v>
                </c:pt>
                <c:pt idx="2003">
                  <c:v>44.290000200271606</c:v>
                </c:pt>
                <c:pt idx="2004">
                  <c:v>44.31000018119812</c:v>
                </c:pt>
                <c:pt idx="2005">
                  <c:v>44.330000162124634</c:v>
                </c:pt>
                <c:pt idx="2006">
                  <c:v>44.360000133514404</c:v>
                </c:pt>
                <c:pt idx="2007">
                  <c:v>44.380000114440918</c:v>
                </c:pt>
                <c:pt idx="2008">
                  <c:v>44.400000095367432</c:v>
                </c:pt>
                <c:pt idx="2009">
                  <c:v>44.430000066757202</c:v>
                </c:pt>
                <c:pt idx="2010">
                  <c:v>44.450000047683716</c:v>
                </c:pt>
                <c:pt idx="2011">
                  <c:v>44.470000028610229</c:v>
                </c:pt>
                <c:pt idx="2012">
                  <c:v>44.5</c:v>
                </c:pt>
                <c:pt idx="2013">
                  <c:v>44.520000219345093</c:v>
                </c:pt>
                <c:pt idx="2014">
                  <c:v>44.540000200271606</c:v>
                </c:pt>
                <c:pt idx="2015">
                  <c:v>44.56000018119812</c:v>
                </c:pt>
                <c:pt idx="2016">
                  <c:v>44.590000152587891</c:v>
                </c:pt>
                <c:pt idx="2017">
                  <c:v>44.610000133514404</c:v>
                </c:pt>
                <c:pt idx="2018">
                  <c:v>44.630000114440918</c:v>
                </c:pt>
                <c:pt idx="2019">
                  <c:v>44.660000085830688</c:v>
                </c:pt>
                <c:pt idx="2020">
                  <c:v>44.680000066757202</c:v>
                </c:pt>
                <c:pt idx="2021">
                  <c:v>44.700000047683716</c:v>
                </c:pt>
                <c:pt idx="2022">
                  <c:v>44.720000028610229</c:v>
                </c:pt>
                <c:pt idx="2023">
                  <c:v>44.75</c:v>
                </c:pt>
                <c:pt idx="2024">
                  <c:v>44.770000219345093</c:v>
                </c:pt>
                <c:pt idx="2025">
                  <c:v>44.790000200271606</c:v>
                </c:pt>
                <c:pt idx="2026">
                  <c:v>44.820000171661377</c:v>
                </c:pt>
                <c:pt idx="2027">
                  <c:v>44.840000152587891</c:v>
                </c:pt>
                <c:pt idx="2028">
                  <c:v>44.860000133514404</c:v>
                </c:pt>
                <c:pt idx="2029">
                  <c:v>44.890000104904175</c:v>
                </c:pt>
                <c:pt idx="2030">
                  <c:v>44.910000085830688</c:v>
                </c:pt>
                <c:pt idx="2031">
                  <c:v>44.930000066757202</c:v>
                </c:pt>
                <c:pt idx="2032">
                  <c:v>44.950000047683716</c:v>
                </c:pt>
                <c:pt idx="2033">
                  <c:v>44.980000019073486</c:v>
                </c:pt>
                <c:pt idx="2034">
                  <c:v>45</c:v>
                </c:pt>
                <c:pt idx="2035">
                  <c:v>45.020000219345093</c:v>
                </c:pt>
                <c:pt idx="2036">
                  <c:v>45.050000190734863</c:v>
                </c:pt>
                <c:pt idx="2037">
                  <c:v>45.070000171661377</c:v>
                </c:pt>
                <c:pt idx="2038">
                  <c:v>45.090000152587891</c:v>
                </c:pt>
                <c:pt idx="2039">
                  <c:v>45.110000133514404</c:v>
                </c:pt>
                <c:pt idx="2040">
                  <c:v>45.140000104904175</c:v>
                </c:pt>
                <c:pt idx="2041">
                  <c:v>45.160000085830688</c:v>
                </c:pt>
                <c:pt idx="2042">
                  <c:v>45.180000066757202</c:v>
                </c:pt>
                <c:pt idx="2043">
                  <c:v>45.200000047683716</c:v>
                </c:pt>
                <c:pt idx="2044">
                  <c:v>45.230000019073486</c:v>
                </c:pt>
                <c:pt idx="2045">
                  <c:v>45.25</c:v>
                </c:pt>
                <c:pt idx="2046">
                  <c:v>45.270000219345093</c:v>
                </c:pt>
                <c:pt idx="2047">
                  <c:v>45.290000200271606</c:v>
                </c:pt>
                <c:pt idx="2048">
                  <c:v>45.320000171661377</c:v>
                </c:pt>
                <c:pt idx="2049">
                  <c:v>45.340000152587891</c:v>
                </c:pt>
                <c:pt idx="2050">
                  <c:v>45.360000133514404</c:v>
                </c:pt>
                <c:pt idx="2051">
                  <c:v>45.380000114440918</c:v>
                </c:pt>
                <c:pt idx="2052">
                  <c:v>45.410000085830688</c:v>
                </c:pt>
                <c:pt idx="2053">
                  <c:v>45.430000066757202</c:v>
                </c:pt>
                <c:pt idx="2054">
                  <c:v>45.450000047683716</c:v>
                </c:pt>
                <c:pt idx="2055">
                  <c:v>45.480000019073486</c:v>
                </c:pt>
                <c:pt idx="2056">
                  <c:v>45.5</c:v>
                </c:pt>
                <c:pt idx="2057">
                  <c:v>45.520000219345093</c:v>
                </c:pt>
                <c:pt idx="2058">
                  <c:v>45.550000190734863</c:v>
                </c:pt>
                <c:pt idx="2059">
                  <c:v>45.570000171661377</c:v>
                </c:pt>
                <c:pt idx="2060">
                  <c:v>45.590000152587891</c:v>
                </c:pt>
                <c:pt idx="2061">
                  <c:v>45.610000133514404</c:v>
                </c:pt>
                <c:pt idx="2062">
                  <c:v>45.640000104904175</c:v>
                </c:pt>
                <c:pt idx="2063">
                  <c:v>45.660000085830688</c:v>
                </c:pt>
                <c:pt idx="2064">
                  <c:v>45.680000066757202</c:v>
                </c:pt>
                <c:pt idx="2065">
                  <c:v>45.710000038146973</c:v>
                </c:pt>
                <c:pt idx="2066">
                  <c:v>45.730000019073486</c:v>
                </c:pt>
                <c:pt idx="2067">
                  <c:v>45.75</c:v>
                </c:pt>
                <c:pt idx="2068">
                  <c:v>45.770000219345093</c:v>
                </c:pt>
                <c:pt idx="2069">
                  <c:v>45.800000190734863</c:v>
                </c:pt>
                <c:pt idx="2070">
                  <c:v>45.820000171661377</c:v>
                </c:pt>
                <c:pt idx="2071">
                  <c:v>45.840000152587891</c:v>
                </c:pt>
                <c:pt idx="2072">
                  <c:v>45.870000123977661</c:v>
                </c:pt>
                <c:pt idx="2073">
                  <c:v>45.890000104904175</c:v>
                </c:pt>
                <c:pt idx="2074">
                  <c:v>45.910000085830688</c:v>
                </c:pt>
                <c:pt idx="2075">
                  <c:v>45.940000057220459</c:v>
                </c:pt>
                <c:pt idx="2076">
                  <c:v>45.960000038146973</c:v>
                </c:pt>
                <c:pt idx="2077">
                  <c:v>45.980000019073486</c:v>
                </c:pt>
                <c:pt idx="2078">
                  <c:v>46</c:v>
                </c:pt>
                <c:pt idx="2079">
                  <c:v>46.03000020980835</c:v>
                </c:pt>
                <c:pt idx="2080">
                  <c:v>46.050000190734863</c:v>
                </c:pt>
                <c:pt idx="2081">
                  <c:v>46.070000171661377</c:v>
                </c:pt>
                <c:pt idx="2082">
                  <c:v>46.100000143051147</c:v>
                </c:pt>
                <c:pt idx="2083">
                  <c:v>46.120000123977661</c:v>
                </c:pt>
                <c:pt idx="2084">
                  <c:v>46.140000104904175</c:v>
                </c:pt>
                <c:pt idx="2085">
                  <c:v>46.160000085830688</c:v>
                </c:pt>
                <c:pt idx="2086">
                  <c:v>46.190000057220459</c:v>
                </c:pt>
                <c:pt idx="2087">
                  <c:v>46.210000038146973</c:v>
                </c:pt>
                <c:pt idx="2088">
                  <c:v>47.230000019073486</c:v>
                </c:pt>
                <c:pt idx="2089">
                  <c:v>47.230000019073486</c:v>
                </c:pt>
                <c:pt idx="2090">
                  <c:v>47.230000019073486</c:v>
                </c:pt>
                <c:pt idx="2091">
                  <c:v>47.230000019073486</c:v>
                </c:pt>
                <c:pt idx="2092">
                  <c:v>47.230000019073486</c:v>
                </c:pt>
                <c:pt idx="2093">
                  <c:v>47.230000019073486</c:v>
                </c:pt>
                <c:pt idx="2094">
                  <c:v>47.230000019073486</c:v>
                </c:pt>
                <c:pt idx="2095">
                  <c:v>47.230000019073486</c:v>
                </c:pt>
                <c:pt idx="2096">
                  <c:v>47.230000019073486</c:v>
                </c:pt>
                <c:pt idx="2097">
                  <c:v>47.230000019073486</c:v>
                </c:pt>
                <c:pt idx="2098">
                  <c:v>47.230000019073486</c:v>
                </c:pt>
                <c:pt idx="2099">
                  <c:v>47.230000019073486</c:v>
                </c:pt>
                <c:pt idx="2100">
                  <c:v>47.230000019073486</c:v>
                </c:pt>
                <c:pt idx="2101">
                  <c:v>47.230000019073486</c:v>
                </c:pt>
                <c:pt idx="2102">
                  <c:v>47.230000019073486</c:v>
                </c:pt>
                <c:pt idx="2103">
                  <c:v>47.230000019073486</c:v>
                </c:pt>
                <c:pt idx="2104">
                  <c:v>47.230000019073486</c:v>
                </c:pt>
                <c:pt idx="2105">
                  <c:v>47.230000019073486</c:v>
                </c:pt>
                <c:pt idx="2106">
                  <c:v>47.230000019073486</c:v>
                </c:pt>
                <c:pt idx="2107">
                  <c:v>47.230000019073486</c:v>
                </c:pt>
                <c:pt idx="2108">
                  <c:v>47.230000019073486</c:v>
                </c:pt>
                <c:pt idx="2109">
                  <c:v>47.230000019073486</c:v>
                </c:pt>
                <c:pt idx="2110">
                  <c:v>47.240000009536743</c:v>
                </c:pt>
                <c:pt idx="2111">
                  <c:v>47.240000009536743</c:v>
                </c:pt>
                <c:pt idx="2112">
                  <c:v>47.240000009536743</c:v>
                </c:pt>
                <c:pt idx="2113">
                  <c:v>47.240000009536743</c:v>
                </c:pt>
                <c:pt idx="2114">
                  <c:v>47.240000009536743</c:v>
                </c:pt>
                <c:pt idx="2115">
                  <c:v>47.240000009536743</c:v>
                </c:pt>
                <c:pt idx="2116">
                  <c:v>47.240000009536743</c:v>
                </c:pt>
                <c:pt idx="2117">
                  <c:v>47.240000009536743</c:v>
                </c:pt>
                <c:pt idx="2118">
                  <c:v>47.240000009536743</c:v>
                </c:pt>
                <c:pt idx="2119">
                  <c:v>47.240000009536743</c:v>
                </c:pt>
                <c:pt idx="2120">
                  <c:v>47.240000009536743</c:v>
                </c:pt>
                <c:pt idx="2121">
                  <c:v>47.240000009536743</c:v>
                </c:pt>
                <c:pt idx="2122">
                  <c:v>47.240000009536743</c:v>
                </c:pt>
                <c:pt idx="2123">
                  <c:v>47.240000009536743</c:v>
                </c:pt>
                <c:pt idx="2124">
                  <c:v>47.240000009536743</c:v>
                </c:pt>
                <c:pt idx="2125">
                  <c:v>47.240000009536743</c:v>
                </c:pt>
                <c:pt idx="2126">
                  <c:v>47.240000009536743</c:v>
                </c:pt>
                <c:pt idx="2127">
                  <c:v>47.240000009536743</c:v>
                </c:pt>
                <c:pt idx="2128">
                  <c:v>47.240000009536743</c:v>
                </c:pt>
                <c:pt idx="2129">
                  <c:v>47.240000009536743</c:v>
                </c:pt>
                <c:pt idx="2130">
                  <c:v>47.240000009536743</c:v>
                </c:pt>
                <c:pt idx="2131">
                  <c:v>47.240000009536743</c:v>
                </c:pt>
                <c:pt idx="2132">
                  <c:v>47.240000009536743</c:v>
                </c:pt>
                <c:pt idx="2133">
                  <c:v>47.260000228881836</c:v>
                </c:pt>
                <c:pt idx="2134">
                  <c:v>47.290000200271606</c:v>
                </c:pt>
                <c:pt idx="2135">
                  <c:v>47.31000018119812</c:v>
                </c:pt>
                <c:pt idx="2136">
                  <c:v>47.330000162124634</c:v>
                </c:pt>
                <c:pt idx="2137">
                  <c:v>47.350000143051147</c:v>
                </c:pt>
                <c:pt idx="2138">
                  <c:v>47.380000114440918</c:v>
                </c:pt>
                <c:pt idx="2139">
                  <c:v>47.400000095367432</c:v>
                </c:pt>
                <c:pt idx="2140">
                  <c:v>47.420000076293945</c:v>
                </c:pt>
                <c:pt idx="2141">
                  <c:v>47.440000057220459</c:v>
                </c:pt>
                <c:pt idx="2142">
                  <c:v>47.470000028610229</c:v>
                </c:pt>
                <c:pt idx="2143">
                  <c:v>47.490000009536743</c:v>
                </c:pt>
                <c:pt idx="2144">
                  <c:v>47.510000228881836</c:v>
                </c:pt>
                <c:pt idx="2145">
                  <c:v>47.540000200271606</c:v>
                </c:pt>
                <c:pt idx="2146">
                  <c:v>47.56000018119812</c:v>
                </c:pt>
                <c:pt idx="2147">
                  <c:v>47.580000162124634</c:v>
                </c:pt>
                <c:pt idx="2148">
                  <c:v>47.610000133514404</c:v>
                </c:pt>
                <c:pt idx="2149">
                  <c:v>47.630000114440918</c:v>
                </c:pt>
                <c:pt idx="2150">
                  <c:v>47.650000095367432</c:v>
                </c:pt>
                <c:pt idx="2151">
                  <c:v>47.670000076293945</c:v>
                </c:pt>
                <c:pt idx="2152">
                  <c:v>47.700000047683716</c:v>
                </c:pt>
                <c:pt idx="2153">
                  <c:v>47.720000028610229</c:v>
                </c:pt>
                <c:pt idx="2154">
                  <c:v>47.740000009536743</c:v>
                </c:pt>
                <c:pt idx="2155">
                  <c:v>47.770000219345093</c:v>
                </c:pt>
                <c:pt idx="2156">
                  <c:v>47.790000200271606</c:v>
                </c:pt>
                <c:pt idx="2157">
                  <c:v>47.81000018119812</c:v>
                </c:pt>
                <c:pt idx="2158">
                  <c:v>47.830000162124634</c:v>
                </c:pt>
                <c:pt idx="2159">
                  <c:v>47.860000133514404</c:v>
                </c:pt>
                <c:pt idx="2160">
                  <c:v>47.880000114440918</c:v>
                </c:pt>
                <c:pt idx="2161">
                  <c:v>47.900000095367432</c:v>
                </c:pt>
                <c:pt idx="2162">
                  <c:v>47.930000066757202</c:v>
                </c:pt>
                <c:pt idx="2163">
                  <c:v>47.950000047683716</c:v>
                </c:pt>
                <c:pt idx="2164">
                  <c:v>47.970000028610229</c:v>
                </c:pt>
                <c:pt idx="2165">
                  <c:v>48</c:v>
                </c:pt>
                <c:pt idx="2166">
                  <c:v>48.020000219345093</c:v>
                </c:pt>
                <c:pt idx="2167">
                  <c:v>48.040000200271606</c:v>
                </c:pt>
                <c:pt idx="2168">
                  <c:v>48.06000018119812</c:v>
                </c:pt>
                <c:pt idx="2169">
                  <c:v>48.090000152587891</c:v>
                </c:pt>
                <c:pt idx="2170">
                  <c:v>48.110000133514404</c:v>
                </c:pt>
                <c:pt idx="2171">
                  <c:v>48.130000114440918</c:v>
                </c:pt>
                <c:pt idx="2172">
                  <c:v>48.160000085830688</c:v>
                </c:pt>
                <c:pt idx="2173">
                  <c:v>48.180000066757202</c:v>
                </c:pt>
                <c:pt idx="2174">
                  <c:v>48.200000047683716</c:v>
                </c:pt>
                <c:pt idx="2175">
                  <c:v>48.220000028610229</c:v>
                </c:pt>
                <c:pt idx="2176">
                  <c:v>48.25</c:v>
                </c:pt>
                <c:pt idx="2177">
                  <c:v>48.270000219345093</c:v>
                </c:pt>
                <c:pt idx="2178">
                  <c:v>48.290000200271606</c:v>
                </c:pt>
                <c:pt idx="2179">
                  <c:v>48.320000171661377</c:v>
                </c:pt>
                <c:pt idx="2180">
                  <c:v>48.340000152587891</c:v>
                </c:pt>
                <c:pt idx="2181">
                  <c:v>48.360000133514404</c:v>
                </c:pt>
                <c:pt idx="2182">
                  <c:v>48.390000104904175</c:v>
                </c:pt>
                <c:pt idx="2183">
                  <c:v>48.410000085830688</c:v>
                </c:pt>
                <c:pt idx="2184">
                  <c:v>48.430000066757202</c:v>
                </c:pt>
                <c:pt idx="2185">
                  <c:v>48.450000047683716</c:v>
                </c:pt>
                <c:pt idx="2186">
                  <c:v>48.480000019073486</c:v>
                </c:pt>
                <c:pt idx="2187">
                  <c:v>48.5</c:v>
                </c:pt>
                <c:pt idx="2188">
                  <c:v>48.520000219345093</c:v>
                </c:pt>
                <c:pt idx="2189">
                  <c:v>48.550000190734863</c:v>
                </c:pt>
                <c:pt idx="2190">
                  <c:v>48.570000171661377</c:v>
                </c:pt>
                <c:pt idx="2191">
                  <c:v>48.590000152587891</c:v>
                </c:pt>
                <c:pt idx="2192">
                  <c:v>48.610000133514404</c:v>
                </c:pt>
                <c:pt idx="2193">
                  <c:v>48.640000104904175</c:v>
                </c:pt>
                <c:pt idx="2194">
                  <c:v>48.660000085830688</c:v>
                </c:pt>
                <c:pt idx="2195">
                  <c:v>48.680000066757202</c:v>
                </c:pt>
                <c:pt idx="2196">
                  <c:v>48.710000038146973</c:v>
                </c:pt>
                <c:pt idx="2197">
                  <c:v>48.730000019073486</c:v>
                </c:pt>
                <c:pt idx="2198">
                  <c:v>48.75</c:v>
                </c:pt>
                <c:pt idx="2199">
                  <c:v>48.78000020980835</c:v>
                </c:pt>
                <c:pt idx="2200">
                  <c:v>48.800000190734863</c:v>
                </c:pt>
                <c:pt idx="2201">
                  <c:v>48.820000171661377</c:v>
                </c:pt>
                <c:pt idx="2202">
                  <c:v>48.840000152587891</c:v>
                </c:pt>
                <c:pt idx="2203">
                  <c:v>48.870000123977661</c:v>
                </c:pt>
                <c:pt idx="2204">
                  <c:v>48.890000104904175</c:v>
                </c:pt>
                <c:pt idx="2205">
                  <c:v>48.910000085830688</c:v>
                </c:pt>
                <c:pt idx="2206">
                  <c:v>48.940000057220459</c:v>
                </c:pt>
                <c:pt idx="2207">
                  <c:v>48.960000038146973</c:v>
                </c:pt>
                <c:pt idx="2208">
                  <c:v>48.980000019073486</c:v>
                </c:pt>
                <c:pt idx="2209">
                  <c:v>49</c:v>
                </c:pt>
                <c:pt idx="2210">
                  <c:v>49.03000020980835</c:v>
                </c:pt>
                <c:pt idx="2211">
                  <c:v>49.050000190734863</c:v>
                </c:pt>
                <c:pt idx="2212">
                  <c:v>49.070000171661377</c:v>
                </c:pt>
                <c:pt idx="2213">
                  <c:v>49.100000143051147</c:v>
                </c:pt>
                <c:pt idx="2214">
                  <c:v>49.120000123977661</c:v>
                </c:pt>
                <c:pt idx="2215">
                  <c:v>49.140000104904175</c:v>
                </c:pt>
                <c:pt idx="2216">
                  <c:v>49.170000076293945</c:v>
                </c:pt>
                <c:pt idx="2217">
                  <c:v>49.190000057220459</c:v>
                </c:pt>
                <c:pt idx="2218">
                  <c:v>49.210000038146973</c:v>
                </c:pt>
                <c:pt idx="2219">
                  <c:v>49.230000019073486</c:v>
                </c:pt>
                <c:pt idx="2220">
                  <c:v>49.260000228881836</c:v>
                </c:pt>
                <c:pt idx="2221">
                  <c:v>49.28000020980835</c:v>
                </c:pt>
                <c:pt idx="2222">
                  <c:v>49.300000190734863</c:v>
                </c:pt>
                <c:pt idx="2223">
                  <c:v>49.320000171661377</c:v>
                </c:pt>
                <c:pt idx="2224">
                  <c:v>49.350000143051147</c:v>
                </c:pt>
                <c:pt idx="2225">
                  <c:v>49.370000123977661</c:v>
                </c:pt>
                <c:pt idx="2226">
                  <c:v>49.390000104904175</c:v>
                </c:pt>
                <c:pt idx="2227">
                  <c:v>49.410000085830688</c:v>
                </c:pt>
                <c:pt idx="2228">
                  <c:v>49.440000057220459</c:v>
                </c:pt>
                <c:pt idx="2229">
                  <c:v>49.460000038146973</c:v>
                </c:pt>
                <c:pt idx="2230">
                  <c:v>49.480000019073486</c:v>
                </c:pt>
                <c:pt idx="2231">
                  <c:v>49.510000228881836</c:v>
                </c:pt>
                <c:pt idx="2232">
                  <c:v>49.53000020980835</c:v>
                </c:pt>
                <c:pt idx="2233">
                  <c:v>49.550000190734863</c:v>
                </c:pt>
                <c:pt idx="2234">
                  <c:v>49.570000171661377</c:v>
                </c:pt>
                <c:pt idx="2235">
                  <c:v>49.600000143051147</c:v>
                </c:pt>
                <c:pt idx="2236">
                  <c:v>49.620000123977661</c:v>
                </c:pt>
                <c:pt idx="2237">
                  <c:v>49.640000104904175</c:v>
                </c:pt>
                <c:pt idx="2238">
                  <c:v>49.670000076293945</c:v>
                </c:pt>
                <c:pt idx="2239">
                  <c:v>49.690000057220459</c:v>
                </c:pt>
                <c:pt idx="2240">
                  <c:v>49.710000038146973</c:v>
                </c:pt>
                <c:pt idx="2241">
                  <c:v>49.730000019073486</c:v>
                </c:pt>
                <c:pt idx="2242">
                  <c:v>49.760000228881836</c:v>
                </c:pt>
                <c:pt idx="2243">
                  <c:v>49.78000020980835</c:v>
                </c:pt>
                <c:pt idx="2244">
                  <c:v>49.800000190734863</c:v>
                </c:pt>
                <c:pt idx="2245">
                  <c:v>49.830000162124634</c:v>
                </c:pt>
                <c:pt idx="2246">
                  <c:v>49.850000143051147</c:v>
                </c:pt>
                <c:pt idx="2247">
                  <c:v>49.870000123977661</c:v>
                </c:pt>
                <c:pt idx="2248">
                  <c:v>49.890000104904175</c:v>
                </c:pt>
                <c:pt idx="2249">
                  <c:v>49.920000076293945</c:v>
                </c:pt>
                <c:pt idx="2250">
                  <c:v>49.940000057220459</c:v>
                </c:pt>
                <c:pt idx="2251">
                  <c:v>49.960000038146973</c:v>
                </c:pt>
                <c:pt idx="2252">
                  <c:v>49.990000009536743</c:v>
                </c:pt>
                <c:pt idx="2253">
                  <c:v>50.010000228881836</c:v>
                </c:pt>
                <c:pt idx="2254">
                  <c:v>50.03000020980835</c:v>
                </c:pt>
                <c:pt idx="2255">
                  <c:v>50.06000018119812</c:v>
                </c:pt>
                <c:pt idx="2256">
                  <c:v>50.080000162124634</c:v>
                </c:pt>
                <c:pt idx="2257">
                  <c:v>50.100000143051147</c:v>
                </c:pt>
                <c:pt idx="2258">
                  <c:v>50.120000123977661</c:v>
                </c:pt>
                <c:pt idx="2259">
                  <c:v>50.150000095367432</c:v>
                </c:pt>
                <c:pt idx="2260">
                  <c:v>50.170000076293945</c:v>
                </c:pt>
                <c:pt idx="2261">
                  <c:v>50.190000057220459</c:v>
                </c:pt>
                <c:pt idx="2262">
                  <c:v>50.220000028610229</c:v>
                </c:pt>
                <c:pt idx="2263">
                  <c:v>50.240000009536743</c:v>
                </c:pt>
                <c:pt idx="2264">
                  <c:v>50.260000228881836</c:v>
                </c:pt>
                <c:pt idx="2265">
                  <c:v>50.28000020980835</c:v>
                </c:pt>
                <c:pt idx="2266">
                  <c:v>50.31000018119812</c:v>
                </c:pt>
                <c:pt idx="2267">
                  <c:v>50.330000162124634</c:v>
                </c:pt>
                <c:pt idx="2268">
                  <c:v>50.350000143051147</c:v>
                </c:pt>
                <c:pt idx="2269">
                  <c:v>50.380000114440918</c:v>
                </c:pt>
                <c:pt idx="2270">
                  <c:v>50.400000095367432</c:v>
                </c:pt>
                <c:pt idx="2271">
                  <c:v>50.420000076293945</c:v>
                </c:pt>
                <c:pt idx="2272">
                  <c:v>50.450000047683716</c:v>
                </c:pt>
                <c:pt idx="2273">
                  <c:v>50.470000028610229</c:v>
                </c:pt>
                <c:pt idx="2274">
                  <c:v>50.490000009536743</c:v>
                </c:pt>
                <c:pt idx="2275">
                  <c:v>50.510000228881836</c:v>
                </c:pt>
                <c:pt idx="2276">
                  <c:v>50.540000200271606</c:v>
                </c:pt>
                <c:pt idx="2277">
                  <c:v>50.56000018119812</c:v>
                </c:pt>
                <c:pt idx="2278">
                  <c:v>50.580000162124634</c:v>
                </c:pt>
                <c:pt idx="2279">
                  <c:v>50.610000133514404</c:v>
                </c:pt>
                <c:pt idx="2280">
                  <c:v>50.630000114440918</c:v>
                </c:pt>
                <c:pt idx="2281">
                  <c:v>50.650000095367432</c:v>
                </c:pt>
                <c:pt idx="2282">
                  <c:v>50.670000076293945</c:v>
                </c:pt>
                <c:pt idx="2283">
                  <c:v>50.700000047683716</c:v>
                </c:pt>
                <c:pt idx="2284">
                  <c:v>50.720000028610229</c:v>
                </c:pt>
                <c:pt idx="2285">
                  <c:v>50.740000009536743</c:v>
                </c:pt>
                <c:pt idx="2286">
                  <c:v>50.770000219345093</c:v>
                </c:pt>
                <c:pt idx="2287">
                  <c:v>50.790000200271606</c:v>
                </c:pt>
                <c:pt idx="2288">
                  <c:v>50.81000018119812</c:v>
                </c:pt>
                <c:pt idx="2289">
                  <c:v>50.840000152587891</c:v>
                </c:pt>
                <c:pt idx="2290">
                  <c:v>50.860000133514404</c:v>
                </c:pt>
                <c:pt idx="2291">
                  <c:v>50.880000114440918</c:v>
                </c:pt>
                <c:pt idx="2292">
                  <c:v>50.900000095367432</c:v>
                </c:pt>
                <c:pt idx="2293">
                  <c:v>50.930000066757202</c:v>
                </c:pt>
                <c:pt idx="2294">
                  <c:v>50.950000047683716</c:v>
                </c:pt>
                <c:pt idx="2295">
                  <c:v>50.970000028610229</c:v>
                </c:pt>
                <c:pt idx="2296">
                  <c:v>51</c:v>
                </c:pt>
                <c:pt idx="2297">
                  <c:v>51.020000219345093</c:v>
                </c:pt>
                <c:pt idx="2298">
                  <c:v>51.040000200271606</c:v>
                </c:pt>
                <c:pt idx="2299">
                  <c:v>51.06000018119812</c:v>
                </c:pt>
                <c:pt idx="2300">
                  <c:v>51.090000152587891</c:v>
                </c:pt>
                <c:pt idx="2301">
                  <c:v>51.110000133514404</c:v>
                </c:pt>
                <c:pt idx="2302">
                  <c:v>51.130000114440918</c:v>
                </c:pt>
                <c:pt idx="2303">
                  <c:v>51.160000085830688</c:v>
                </c:pt>
                <c:pt idx="2304">
                  <c:v>51.180000066757202</c:v>
                </c:pt>
                <c:pt idx="2305">
                  <c:v>51.200000047683716</c:v>
                </c:pt>
                <c:pt idx="2306">
                  <c:v>51.230000019073486</c:v>
                </c:pt>
                <c:pt idx="2307">
                  <c:v>51.25</c:v>
                </c:pt>
                <c:pt idx="2308">
                  <c:v>51.270000219345093</c:v>
                </c:pt>
                <c:pt idx="2309">
                  <c:v>51.290000200271606</c:v>
                </c:pt>
                <c:pt idx="2310">
                  <c:v>51.320000171661377</c:v>
                </c:pt>
                <c:pt idx="2311">
                  <c:v>51.340000152587891</c:v>
                </c:pt>
                <c:pt idx="2312">
                  <c:v>51.360000133514404</c:v>
                </c:pt>
                <c:pt idx="2313">
                  <c:v>51.380000114440918</c:v>
                </c:pt>
                <c:pt idx="2314">
                  <c:v>51.410000085830688</c:v>
                </c:pt>
                <c:pt idx="2315">
                  <c:v>51.430000066757202</c:v>
                </c:pt>
                <c:pt idx="2316">
                  <c:v>51.450000047683716</c:v>
                </c:pt>
                <c:pt idx="2317">
                  <c:v>51.470000028610229</c:v>
                </c:pt>
                <c:pt idx="2318">
                  <c:v>51.5</c:v>
                </c:pt>
                <c:pt idx="2319">
                  <c:v>51.520000219345093</c:v>
                </c:pt>
                <c:pt idx="2320">
                  <c:v>51.540000200271606</c:v>
                </c:pt>
                <c:pt idx="2321">
                  <c:v>51.570000171661377</c:v>
                </c:pt>
                <c:pt idx="2322">
                  <c:v>51.590000152587891</c:v>
                </c:pt>
                <c:pt idx="2323">
                  <c:v>51.610000133514404</c:v>
                </c:pt>
                <c:pt idx="2324">
                  <c:v>51.630000114440918</c:v>
                </c:pt>
                <c:pt idx="2325">
                  <c:v>51.660000085830688</c:v>
                </c:pt>
                <c:pt idx="2326">
                  <c:v>51.680000066757202</c:v>
                </c:pt>
                <c:pt idx="2327">
                  <c:v>51.700000047683716</c:v>
                </c:pt>
                <c:pt idx="2328">
                  <c:v>51.720000028610229</c:v>
                </c:pt>
                <c:pt idx="2329">
                  <c:v>51.75</c:v>
                </c:pt>
                <c:pt idx="2330">
                  <c:v>51.770000219345093</c:v>
                </c:pt>
                <c:pt idx="2331">
                  <c:v>51.790000200271606</c:v>
                </c:pt>
                <c:pt idx="2332">
                  <c:v>51.820000171661377</c:v>
                </c:pt>
                <c:pt idx="2333">
                  <c:v>51.840000152587891</c:v>
                </c:pt>
                <c:pt idx="2334">
                  <c:v>51.860000133514404</c:v>
                </c:pt>
                <c:pt idx="2335">
                  <c:v>51.890000104904175</c:v>
                </c:pt>
                <c:pt idx="2336">
                  <c:v>51.910000085830688</c:v>
                </c:pt>
                <c:pt idx="2337">
                  <c:v>51.930000066757202</c:v>
                </c:pt>
                <c:pt idx="2338">
                  <c:v>51.950000047683716</c:v>
                </c:pt>
                <c:pt idx="2339">
                  <c:v>51.980000019073486</c:v>
                </c:pt>
                <c:pt idx="2340">
                  <c:v>52</c:v>
                </c:pt>
                <c:pt idx="2341">
                  <c:v>52.020000219345093</c:v>
                </c:pt>
                <c:pt idx="2342">
                  <c:v>52.050000190734863</c:v>
                </c:pt>
                <c:pt idx="2343">
                  <c:v>52.070000171661377</c:v>
                </c:pt>
                <c:pt idx="2344">
                  <c:v>52.090000152587891</c:v>
                </c:pt>
                <c:pt idx="2345">
                  <c:v>52.110000133514404</c:v>
                </c:pt>
                <c:pt idx="2346">
                  <c:v>52.140000104904175</c:v>
                </c:pt>
                <c:pt idx="2347">
                  <c:v>52.160000085830688</c:v>
                </c:pt>
                <c:pt idx="2348">
                  <c:v>52.180000066757202</c:v>
                </c:pt>
                <c:pt idx="2349">
                  <c:v>52.210000038146973</c:v>
                </c:pt>
                <c:pt idx="2350">
                  <c:v>52.230000019073486</c:v>
                </c:pt>
                <c:pt idx="2351">
                  <c:v>53</c:v>
                </c:pt>
                <c:pt idx="2352">
                  <c:v>53</c:v>
                </c:pt>
                <c:pt idx="2353">
                  <c:v>53.010000228881836</c:v>
                </c:pt>
                <c:pt idx="2354">
                  <c:v>53.010000228881836</c:v>
                </c:pt>
                <c:pt idx="2355">
                  <c:v>53.010000228881836</c:v>
                </c:pt>
                <c:pt idx="2356">
                  <c:v>53.010000228881836</c:v>
                </c:pt>
                <c:pt idx="2357">
                  <c:v>53.010000228881836</c:v>
                </c:pt>
                <c:pt idx="2358">
                  <c:v>53.010000228881836</c:v>
                </c:pt>
                <c:pt idx="2359">
                  <c:v>53.010000228881836</c:v>
                </c:pt>
                <c:pt idx="2360">
                  <c:v>53.010000228881836</c:v>
                </c:pt>
                <c:pt idx="2361">
                  <c:v>53.010000228881836</c:v>
                </c:pt>
                <c:pt idx="2362">
                  <c:v>53.010000228881836</c:v>
                </c:pt>
                <c:pt idx="2363">
                  <c:v>53.010000228881836</c:v>
                </c:pt>
                <c:pt idx="2364">
                  <c:v>53.010000228881836</c:v>
                </c:pt>
                <c:pt idx="2365">
                  <c:v>53.010000228881836</c:v>
                </c:pt>
                <c:pt idx="2366">
                  <c:v>53.010000228881836</c:v>
                </c:pt>
                <c:pt idx="2367">
                  <c:v>53.010000228881836</c:v>
                </c:pt>
                <c:pt idx="2368">
                  <c:v>53.010000228881836</c:v>
                </c:pt>
                <c:pt idx="2369">
                  <c:v>53.010000228881836</c:v>
                </c:pt>
                <c:pt idx="2370">
                  <c:v>53.010000228881836</c:v>
                </c:pt>
                <c:pt idx="2371">
                  <c:v>53.010000228881836</c:v>
                </c:pt>
                <c:pt idx="2372">
                  <c:v>53.010000228881836</c:v>
                </c:pt>
                <c:pt idx="2373">
                  <c:v>53.010000228881836</c:v>
                </c:pt>
                <c:pt idx="2374">
                  <c:v>53.010000228881836</c:v>
                </c:pt>
                <c:pt idx="2375">
                  <c:v>53.010000228881836</c:v>
                </c:pt>
                <c:pt idx="2376">
                  <c:v>53.010000228881836</c:v>
                </c:pt>
                <c:pt idx="2377">
                  <c:v>53.010000228881836</c:v>
                </c:pt>
                <c:pt idx="2378">
                  <c:v>53.010000228881836</c:v>
                </c:pt>
                <c:pt idx="2379">
                  <c:v>53.010000228881836</c:v>
                </c:pt>
                <c:pt idx="2380">
                  <c:v>53.010000228881836</c:v>
                </c:pt>
                <c:pt idx="2381">
                  <c:v>53.010000228881836</c:v>
                </c:pt>
                <c:pt idx="2382">
                  <c:v>53.010000228881836</c:v>
                </c:pt>
                <c:pt idx="2383">
                  <c:v>53.010000228881836</c:v>
                </c:pt>
                <c:pt idx="2384">
                  <c:v>53.010000228881836</c:v>
                </c:pt>
                <c:pt idx="2385">
                  <c:v>53.03000020980835</c:v>
                </c:pt>
                <c:pt idx="2386">
                  <c:v>53.06000018119812</c:v>
                </c:pt>
                <c:pt idx="2387">
                  <c:v>53.080000162124634</c:v>
                </c:pt>
                <c:pt idx="2388">
                  <c:v>53.100000143051147</c:v>
                </c:pt>
                <c:pt idx="2389">
                  <c:v>53.120000123977661</c:v>
                </c:pt>
                <c:pt idx="2390">
                  <c:v>53.150000095367432</c:v>
                </c:pt>
                <c:pt idx="2391">
                  <c:v>53.170000076293945</c:v>
                </c:pt>
                <c:pt idx="2392">
                  <c:v>53.190000057220459</c:v>
                </c:pt>
                <c:pt idx="2393">
                  <c:v>53.220000028610229</c:v>
                </c:pt>
                <c:pt idx="2394">
                  <c:v>53.240000009536743</c:v>
                </c:pt>
                <c:pt idx="2395">
                  <c:v>53.260000228881836</c:v>
                </c:pt>
                <c:pt idx="2396">
                  <c:v>53.28000020980835</c:v>
                </c:pt>
                <c:pt idx="2397">
                  <c:v>53.31000018119812</c:v>
                </c:pt>
                <c:pt idx="2398">
                  <c:v>53.330000162124634</c:v>
                </c:pt>
                <c:pt idx="2399">
                  <c:v>53.350000143051147</c:v>
                </c:pt>
                <c:pt idx="2400">
                  <c:v>53.380000114440918</c:v>
                </c:pt>
                <c:pt idx="2401">
                  <c:v>53.400000095367432</c:v>
                </c:pt>
                <c:pt idx="2402">
                  <c:v>53.420000076293945</c:v>
                </c:pt>
                <c:pt idx="2403">
                  <c:v>53.440000057220459</c:v>
                </c:pt>
                <c:pt idx="2404">
                  <c:v>53.470000028610229</c:v>
                </c:pt>
                <c:pt idx="2405">
                  <c:v>53.490000009536743</c:v>
                </c:pt>
                <c:pt idx="2406">
                  <c:v>53.510000228881836</c:v>
                </c:pt>
                <c:pt idx="2407">
                  <c:v>53.53000020980835</c:v>
                </c:pt>
                <c:pt idx="2408">
                  <c:v>53.56000018119812</c:v>
                </c:pt>
                <c:pt idx="2409">
                  <c:v>53.580000162124634</c:v>
                </c:pt>
                <c:pt idx="2410">
                  <c:v>53.600000143051147</c:v>
                </c:pt>
                <c:pt idx="2411">
                  <c:v>53.630000114440918</c:v>
                </c:pt>
                <c:pt idx="2412">
                  <c:v>53.650000095367432</c:v>
                </c:pt>
                <c:pt idx="2413">
                  <c:v>53.670000076293945</c:v>
                </c:pt>
                <c:pt idx="2414">
                  <c:v>53.690000057220459</c:v>
                </c:pt>
                <c:pt idx="2415">
                  <c:v>53.720000028610229</c:v>
                </c:pt>
                <c:pt idx="2416">
                  <c:v>53.740000009536743</c:v>
                </c:pt>
                <c:pt idx="2417">
                  <c:v>53.760000228881836</c:v>
                </c:pt>
                <c:pt idx="2418">
                  <c:v>53.78000020980835</c:v>
                </c:pt>
                <c:pt idx="2419">
                  <c:v>53.81000018119812</c:v>
                </c:pt>
                <c:pt idx="2420">
                  <c:v>53.830000162124634</c:v>
                </c:pt>
                <c:pt idx="2421">
                  <c:v>53.850000143051147</c:v>
                </c:pt>
                <c:pt idx="2422">
                  <c:v>53.880000114440918</c:v>
                </c:pt>
                <c:pt idx="2423">
                  <c:v>53.900000095367432</c:v>
                </c:pt>
                <c:pt idx="2424">
                  <c:v>53.920000076293945</c:v>
                </c:pt>
                <c:pt idx="2425">
                  <c:v>53.950000047683716</c:v>
                </c:pt>
                <c:pt idx="2426">
                  <c:v>53.970000028610229</c:v>
                </c:pt>
                <c:pt idx="2427">
                  <c:v>53.990000009536743</c:v>
                </c:pt>
                <c:pt idx="2428">
                  <c:v>54.010000228881836</c:v>
                </c:pt>
                <c:pt idx="2429">
                  <c:v>54.040000200271606</c:v>
                </c:pt>
                <c:pt idx="2430">
                  <c:v>54.06000018119812</c:v>
                </c:pt>
                <c:pt idx="2431">
                  <c:v>54.080000162124634</c:v>
                </c:pt>
                <c:pt idx="2432">
                  <c:v>54.110000133514404</c:v>
                </c:pt>
                <c:pt idx="2433">
                  <c:v>54.130000114440918</c:v>
                </c:pt>
                <c:pt idx="2434">
                  <c:v>54.150000095367432</c:v>
                </c:pt>
                <c:pt idx="2435">
                  <c:v>54.170000076293945</c:v>
                </c:pt>
                <c:pt idx="2436">
                  <c:v>54.200000047683716</c:v>
                </c:pt>
                <c:pt idx="2437">
                  <c:v>54.220000028610229</c:v>
                </c:pt>
                <c:pt idx="2438">
                  <c:v>54.240000009536743</c:v>
                </c:pt>
                <c:pt idx="2439">
                  <c:v>54.270000219345093</c:v>
                </c:pt>
                <c:pt idx="2440">
                  <c:v>54.290000200271606</c:v>
                </c:pt>
                <c:pt idx="2441">
                  <c:v>54.31000018119812</c:v>
                </c:pt>
                <c:pt idx="2442">
                  <c:v>54.340000152587891</c:v>
                </c:pt>
                <c:pt idx="2443">
                  <c:v>54.360000133514404</c:v>
                </c:pt>
                <c:pt idx="2444">
                  <c:v>54.380000114440918</c:v>
                </c:pt>
                <c:pt idx="2445">
                  <c:v>54.400000095367432</c:v>
                </c:pt>
                <c:pt idx="2446">
                  <c:v>54.430000066757202</c:v>
                </c:pt>
                <c:pt idx="2447">
                  <c:v>54.450000047683716</c:v>
                </c:pt>
                <c:pt idx="2448">
                  <c:v>54.470000028610229</c:v>
                </c:pt>
                <c:pt idx="2449">
                  <c:v>54.5</c:v>
                </c:pt>
                <c:pt idx="2450">
                  <c:v>54.520000219345093</c:v>
                </c:pt>
                <c:pt idx="2451">
                  <c:v>54.540000200271606</c:v>
                </c:pt>
                <c:pt idx="2452">
                  <c:v>54.56000018119812</c:v>
                </c:pt>
                <c:pt idx="2453">
                  <c:v>54.590000152587891</c:v>
                </c:pt>
                <c:pt idx="2454">
                  <c:v>54.610000133514404</c:v>
                </c:pt>
                <c:pt idx="2455">
                  <c:v>54.630000114440918</c:v>
                </c:pt>
                <c:pt idx="2456">
                  <c:v>54.660000085830688</c:v>
                </c:pt>
                <c:pt idx="2457">
                  <c:v>54.680000066757202</c:v>
                </c:pt>
                <c:pt idx="2458">
                  <c:v>54.700000047683716</c:v>
                </c:pt>
                <c:pt idx="2459">
                  <c:v>54.730000019073486</c:v>
                </c:pt>
                <c:pt idx="2460">
                  <c:v>54.75</c:v>
                </c:pt>
                <c:pt idx="2461">
                  <c:v>54.770000219345093</c:v>
                </c:pt>
                <c:pt idx="2462">
                  <c:v>54.790000200271606</c:v>
                </c:pt>
                <c:pt idx="2463">
                  <c:v>54.820000171661377</c:v>
                </c:pt>
                <c:pt idx="2464">
                  <c:v>54.840000152587891</c:v>
                </c:pt>
                <c:pt idx="2465">
                  <c:v>54.860000133514404</c:v>
                </c:pt>
                <c:pt idx="2466">
                  <c:v>54.890000104904175</c:v>
                </c:pt>
                <c:pt idx="2467">
                  <c:v>54.910000085830688</c:v>
                </c:pt>
                <c:pt idx="2468">
                  <c:v>54.930000066757202</c:v>
                </c:pt>
                <c:pt idx="2469">
                  <c:v>54.950000047683716</c:v>
                </c:pt>
                <c:pt idx="2470">
                  <c:v>54.980000019073486</c:v>
                </c:pt>
                <c:pt idx="2471">
                  <c:v>55</c:v>
                </c:pt>
                <c:pt idx="2472">
                  <c:v>55.020000219345093</c:v>
                </c:pt>
                <c:pt idx="2473">
                  <c:v>55.050000190734863</c:v>
                </c:pt>
                <c:pt idx="2474">
                  <c:v>55.070000171661377</c:v>
                </c:pt>
                <c:pt idx="2475">
                  <c:v>55.090000152587891</c:v>
                </c:pt>
                <c:pt idx="2476">
                  <c:v>55.120000123977661</c:v>
                </c:pt>
                <c:pt idx="2477">
                  <c:v>55.140000104904175</c:v>
                </c:pt>
                <c:pt idx="2478">
                  <c:v>55.160000085830688</c:v>
                </c:pt>
                <c:pt idx="2479">
                  <c:v>55.180000066757202</c:v>
                </c:pt>
                <c:pt idx="2480">
                  <c:v>55.210000038146973</c:v>
                </c:pt>
                <c:pt idx="2481">
                  <c:v>55.230000019073486</c:v>
                </c:pt>
                <c:pt idx="2482">
                  <c:v>55.25</c:v>
                </c:pt>
                <c:pt idx="2483">
                  <c:v>55.28000020980835</c:v>
                </c:pt>
                <c:pt idx="2484">
                  <c:v>55.300000190734863</c:v>
                </c:pt>
                <c:pt idx="2485">
                  <c:v>55.320000171661377</c:v>
                </c:pt>
                <c:pt idx="2486">
                  <c:v>55.340000152587891</c:v>
                </c:pt>
                <c:pt idx="2487">
                  <c:v>55.370000123977661</c:v>
                </c:pt>
                <c:pt idx="2488">
                  <c:v>55.390000104904175</c:v>
                </c:pt>
                <c:pt idx="2489">
                  <c:v>55.410000085830688</c:v>
                </c:pt>
                <c:pt idx="2490">
                  <c:v>55.440000057220459</c:v>
                </c:pt>
                <c:pt idx="2491">
                  <c:v>55.460000038146973</c:v>
                </c:pt>
                <c:pt idx="2492">
                  <c:v>55.480000019073486</c:v>
                </c:pt>
                <c:pt idx="2493">
                  <c:v>55.5</c:v>
                </c:pt>
                <c:pt idx="2494">
                  <c:v>55.53000020980835</c:v>
                </c:pt>
                <c:pt idx="2495">
                  <c:v>55.550000190734863</c:v>
                </c:pt>
                <c:pt idx="2496">
                  <c:v>55.570000171661377</c:v>
                </c:pt>
                <c:pt idx="2497">
                  <c:v>55.590000152587891</c:v>
                </c:pt>
                <c:pt idx="2498">
                  <c:v>55.620000123977661</c:v>
                </c:pt>
                <c:pt idx="2499">
                  <c:v>55.640000104904175</c:v>
                </c:pt>
                <c:pt idx="2500">
                  <c:v>55.660000085830688</c:v>
                </c:pt>
                <c:pt idx="2501">
                  <c:v>55.690000057220459</c:v>
                </c:pt>
                <c:pt idx="2502">
                  <c:v>55.710000038146973</c:v>
                </c:pt>
                <c:pt idx="2503">
                  <c:v>55.730000019073486</c:v>
                </c:pt>
                <c:pt idx="2504">
                  <c:v>55.75</c:v>
                </c:pt>
                <c:pt idx="2505">
                  <c:v>55.78000020980835</c:v>
                </c:pt>
                <c:pt idx="2506">
                  <c:v>55.800000190734863</c:v>
                </c:pt>
                <c:pt idx="2507">
                  <c:v>55.820000171661377</c:v>
                </c:pt>
                <c:pt idx="2508">
                  <c:v>55.840000152587891</c:v>
                </c:pt>
                <c:pt idx="2509">
                  <c:v>55.870000123977661</c:v>
                </c:pt>
                <c:pt idx="2510">
                  <c:v>55.890000104904175</c:v>
                </c:pt>
                <c:pt idx="2511">
                  <c:v>55.910000085830688</c:v>
                </c:pt>
                <c:pt idx="2512">
                  <c:v>55.940000057220459</c:v>
                </c:pt>
                <c:pt idx="2513">
                  <c:v>55.960000038146973</c:v>
                </c:pt>
                <c:pt idx="2514">
                  <c:v>55.980000019073486</c:v>
                </c:pt>
                <c:pt idx="2515">
                  <c:v>56.010000228881836</c:v>
                </c:pt>
                <c:pt idx="2516">
                  <c:v>56.03000020980835</c:v>
                </c:pt>
                <c:pt idx="2517">
                  <c:v>56.050000190734863</c:v>
                </c:pt>
                <c:pt idx="2518">
                  <c:v>56.070000171661377</c:v>
                </c:pt>
                <c:pt idx="2519">
                  <c:v>56.100000143051147</c:v>
                </c:pt>
                <c:pt idx="2520">
                  <c:v>56.120000123977661</c:v>
                </c:pt>
                <c:pt idx="2521">
                  <c:v>56.140000104904175</c:v>
                </c:pt>
                <c:pt idx="2522">
                  <c:v>56.170000076293945</c:v>
                </c:pt>
                <c:pt idx="2523">
                  <c:v>56.190000057220459</c:v>
                </c:pt>
                <c:pt idx="2524">
                  <c:v>56.210000038146973</c:v>
                </c:pt>
                <c:pt idx="2525">
                  <c:v>56.230000019073486</c:v>
                </c:pt>
                <c:pt idx="2526">
                  <c:v>56.260000228881836</c:v>
                </c:pt>
                <c:pt idx="2527">
                  <c:v>56.28000020980835</c:v>
                </c:pt>
                <c:pt idx="2528">
                  <c:v>56.300000190734863</c:v>
                </c:pt>
                <c:pt idx="2529">
                  <c:v>56.330000162124634</c:v>
                </c:pt>
                <c:pt idx="2530">
                  <c:v>56.350000143051147</c:v>
                </c:pt>
                <c:pt idx="2531">
                  <c:v>56.370000123977661</c:v>
                </c:pt>
                <c:pt idx="2532">
                  <c:v>56.400000095367432</c:v>
                </c:pt>
                <c:pt idx="2533">
                  <c:v>56.420000076293945</c:v>
                </c:pt>
                <c:pt idx="2534">
                  <c:v>56.440000057220459</c:v>
                </c:pt>
                <c:pt idx="2535">
                  <c:v>56.460000038146973</c:v>
                </c:pt>
                <c:pt idx="2536">
                  <c:v>56.490000009536743</c:v>
                </c:pt>
                <c:pt idx="2537">
                  <c:v>56.510000228881836</c:v>
                </c:pt>
                <c:pt idx="2538">
                  <c:v>56.53000020980835</c:v>
                </c:pt>
                <c:pt idx="2539">
                  <c:v>56.56000018119812</c:v>
                </c:pt>
                <c:pt idx="2540">
                  <c:v>56.580000162124634</c:v>
                </c:pt>
                <c:pt idx="2541">
                  <c:v>56.600000143051147</c:v>
                </c:pt>
                <c:pt idx="2542">
                  <c:v>56.620000123977661</c:v>
                </c:pt>
                <c:pt idx="2543">
                  <c:v>56.650000095367432</c:v>
                </c:pt>
                <c:pt idx="2544">
                  <c:v>56.670000076293945</c:v>
                </c:pt>
                <c:pt idx="2545">
                  <c:v>56.690000057220459</c:v>
                </c:pt>
                <c:pt idx="2546">
                  <c:v>56.720000028610229</c:v>
                </c:pt>
                <c:pt idx="2547">
                  <c:v>56.740000009536743</c:v>
                </c:pt>
                <c:pt idx="2548">
                  <c:v>56.760000228881836</c:v>
                </c:pt>
                <c:pt idx="2549">
                  <c:v>56.790000200271606</c:v>
                </c:pt>
                <c:pt idx="2550">
                  <c:v>56.81000018119812</c:v>
                </c:pt>
                <c:pt idx="2551">
                  <c:v>56.830000162124634</c:v>
                </c:pt>
                <c:pt idx="2552">
                  <c:v>56.850000143051147</c:v>
                </c:pt>
                <c:pt idx="2553">
                  <c:v>56.880000114440918</c:v>
                </c:pt>
                <c:pt idx="2554">
                  <c:v>56.900000095367432</c:v>
                </c:pt>
                <c:pt idx="2555">
                  <c:v>56.920000076293945</c:v>
                </c:pt>
                <c:pt idx="2556">
                  <c:v>56.950000047683716</c:v>
                </c:pt>
                <c:pt idx="2557">
                  <c:v>56.970000028610229</c:v>
                </c:pt>
                <c:pt idx="2558">
                  <c:v>56.990000009536743</c:v>
                </c:pt>
                <c:pt idx="2559">
                  <c:v>57.010000228881836</c:v>
                </c:pt>
                <c:pt idx="2560">
                  <c:v>57.040000200271606</c:v>
                </c:pt>
                <c:pt idx="2561">
                  <c:v>57.06000018119812</c:v>
                </c:pt>
                <c:pt idx="2562">
                  <c:v>57.080000162124634</c:v>
                </c:pt>
                <c:pt idx="2563">
                  <c:v>57.110000133514404</c:v>
                </c:pt>
                <c:pt idx="2564">
                  <c:v>57.130000114440918</c:v>
                </c:pt>
                <c:pt idx="2565">
                  <c:v>57.150000095367432</c:v>
                </c:pt>
                <c:pt idx="2566">
                  <c:v>57.180000066757202</c:v>
                </c:pt>
                <c:pt idx="2567">
                  <c:v>57.200000047683716</c:v>
                </c:pt>
                <c:pt idx="2568">
                  <c:v>57.220000028610229</c:v>
                </c:pt>
                <c:pt idx="2569">
                  <c:v>57.240000009536743</c:v>
                </c:pt>
                <c:pt idx="2570">
                  <c:v>57.270000219345093</c:v>
                </c:pt>
                <c:pt idx="2571">
                  <c:v>57.290000200271606</c:v>
                </c:pt>
                <c:pt idx="2572">
                  <c:v>57.31000018119812</c:v>
                </c:pt>
                <c:pt idx="2573">
                  <c:v>57.340000152587891</c:v>
                </c:pt>
                <c:pt idx="2574">
                  <c:v>57.360000133514404</c:v>
                </c:pt>
                <c:pt idx="2575">
                  <c:v>57.380000114440918</c:v>
                </c:pt>
                <c:pt idx="2576">
                  <c:v>57.400000095367432</c:v>
                </c:pt>
                <c:pt idx="2577">
                  <c:v>57.430000066757202</c:v>
                </c:pt>
                <c:pt idx="2578">
                  <c:v>57.450000047683716</c:v>
                </c:pt>
                <c:pt idx="2579">
                  <c:v>57.470000028610229</c:v>
                </c:pt>
                <c:pt idx="2580">
                  <c:v>57.490000009536743</c:v>
                </c:pt>
                <c:pt idx="2581">
                  <c:v>57.520000219345093</c:v>
                </c:pt>
                <c:pt idx="2582">
                  <c:v>57.540000200271606</c:v>
                </c:pt>
                <c:pt idx="2583">
                  <c:v>57.56000018119812</c:v>
                </c:pt>
                <c:pt idx="2584">
                  <c:v>57.590000152587891</c:v>
                </c:pt>
                <c:pt idx="2585">
                  <c:v>57.610000133514404</c:v>
                </c:pt>
                <c:pt idx="2586">
                  <c:v>57.630000114440918</c:v>
                </c:pt>
                <c:pt idx="2587">
                  <c:v>57.650000095367432</c:v>
                </c:pt>
                <c:pt idx="2588">
                  <c:v>57.680000066757202</c:v>
                </c:pt>
                <c:pt idx="2589">
                  <c:v>57.700000047683716</c:v>
                </c:pt>
                <c:pt idx="2590">
                  <c:v>57.720000028610229</c:v>
                </c:pt>
                <c:pt idx="2591">
                  <c:v>57.75</c:v>
                </c:pt>
                <c:pt idx="2592">
                  <c:v>57.770000219345093</c:v>
                </c:pt>
                <c:pt idx="2593">
                  <c:v>57.790000200271606</c:v>
                </c:pt>
                <c:pt idx="2594">
                  <c:v>57.81000018119812</c:v>
                </c:pt>
                <c:pt idx="2595">
                  <c:v>57.840000152587891</c:v>
                </c:pt>
                <c:pt idx="2596">
                  <c:v>57.860000133514404</c:v>
                </c:pt>
                <c:pt idx="2597">
                  <c:v>57.880000114440918</c:v>
                </c:pt>
                <c:pt idx="2598">
                  <c:v>57.900000095367432</c:v>
                </c:pt>
                <c:pt idx="2599">
                  <c:v>57.930000066757202</c:v>
                </c:pt>
                <c:pt idx="2600">
                  <c:v>57.950000047683716</c:v>
                </c:pt>
                <c:pt idx="2601">
                  <c:v>57.970000028610229</c:v>
                </c:pt>
                <c:pt idx="2602">
                  <c:v>58</c:v>
                </c:pt>
                <c:pt idx="2603">
                  <c:v>58.020000219345093</c:v>
                </c:pt>
                <c:pt idx="2604">
                  <c:v>58.460000038146973</c:v>
                </c:pt>
                <c:pt idx="2605">
                  <c:v>58.460000038146973</c:v>
                </c:pt>
                <c:pt idx="2606">
                  <c:v>58.460000038146973</c:v>
                </c:pt>
                <c:pt idx="2607">
                  <c:v>58.460000038146973</c:v>
                </c:pt>
                <c:pt idx="2608">
                  <c:v>58.460000038146973</c:v>
                </c:pt>
                <c:pt idx="2609">
                  <c:v>58.460000038146973</c:v>
                </c:pt>
                <c:pt idx="2610">
                  <c:v>58.460000038146973</c:v>
                </c:pt>
                <c:pt idx="2611">
                  <c:v>58.460000038146973</c:v>
                </c:pt>
                <c:pt idx="2612">
                  <c:v>58.460000038146973</c:v>
                </c:pt>
                <c:pt idx="2613">
                  <c:v>58.460000038146973</c:v>
                </c:pt>
                <c:pt idx="2614">
                  <c:v>58.460000038146973</c:v>
                </c:pt>
                <c:pt idx="2615">
                  <c:v>58.460000038146973</c:v>
                </c:pt>
                <c:pt idx="2616">
                  <c:v>58.460000038146973</c:v>
                </c:pt>
                <c:pt idx="2617">
                  <c:v>58.460000038146973</c:v>
                </c:pt>
                <c:pt idx="2618">
                  <c:v>58.460000038146973</c:v>
                </c:pt>
                <c:pt idx="2619">
                  <c:v>58.460000038146973</c:v>
                </c:pt>
                <c:pt idx="2620">
                  <c:v>58.470000028610229</c:v>
                </c:pt>
                <c:pt idx="2621">
                  <c:v>58.470000028610229</c:v>
                </c:pt>
                <c:pt idx="2622">
                  <c:v>58.470000028610229</c:v>
                </c:pt>
                <c:pt idx="2623">
                  <c:v>58.480000019073486</c:v>
                </c:pt>
                <c:pt idx="2624">
                  <c:v>58.5</c:v>
                </c:pt>
                <c:pt idx="2625">
                  <c:v>58.520000219345093</c:v>
                </c:pt>
                <c:pt idx="2626">
                  <c:v>58.550000190734863</c:v>
                </c:pt>
                <c:pt idx="2627">
                  <c:v>58.570000171661377</c:v>
                </c:pt>
                <c:pt idx="2628">
                  <c:v>58.590000152587891</c:v>
                </c:pt>
                <c:pt idx="2629">
                  <c:v>58.620000123977661</c:v>
                </c:pt>
                <c:pt idx="2630">
                  <c:v>58.640000104904175</c:v>
                </c:pt>
                <c:pt idx="2631">
                  <c:v>58.660000085830688</c:v>
                </c:pt>
                <c:pt idx="2632">
                  <c:v>58.680000066757202</c:v>
                </c:pt>
                <c:pt idx="2633">
                  <c:v>58.710000038146973</c:v>
                </c:pt>
                <c:pt idx="2634">
                  <c:v>58.730000019073486</c:v>
                </c:pt>
                <c:pt idx="2635">
                  <c:v>58.75</c:v>
                </c:pt>
                <c:pt idx="2636">
                  <c:v>58.78000020980835</c:v>
                </c:pt>
                <c:pt idx="2637">
                  <c:v>58.800000190734863</c:v>
                </c:pt>
                <c:pt idx="2638">
                  <c:v>58.820000171661377</c:v>
                </c:pt>
                <c:pt idx="2639">
                  <c:v>58.840000152587891</c:v>
                </c:pt>
                <c:pt idx="2640">
                  <c:v>58.870000123977661</c:v>
                </c:pt>
                <c:pt idx="2641">
                  <c:v>58.890000104904175</c:v>
                </c:pt>
                <c:pt idx="2642">
                  <c:v>58.910000085830688</c:v>
                </c:pt>
                <c:pt idx="2643">
                  <c:v>58.940000057220459</c:v>
                </c:pt>
                <c:pt idx="2644">
                  <c:v>58.960000038146973</c:v>
                </c:pt>
                <c:pt idx="2645">
                  <c:v>58.980000019073486</c:v>
                </c:pt>
                <c:pt idx="2646">
                  <c:v>59.010000228881836</c:v>
                </c:pt>
                <c:pt idx="2647">
                  <c:v>59.03000020980835</c:v>
                </c:pt>
                <c:pt idx="2648">
                  <c:v>59.050000190734863</c:v>
                </c:pt>
                <c:pt idx="2649">
                  <c:v>59.070000171661377</c:v>
                </c:pt>
                <c:pt idx="2650">
                  <c:v>59.100000143051147</c:v>
                </c:pt>
                <c:pt idx="2651">
                  <c:v>59.120000123977661</c:v>
                </c:pt>
                <c:pt idx="2652">
                  <c:v>59.140000104904175</c:v>
                </c:pt>
                <c:pt idx="2653">
                  <c:v>59.170000076293945</c:v>
                </c:pt>
                <c:pt idx="2654">
                  <c:v>59.190000057220459</c:v>
                </c:pt>
                <c:pt idx="2655">
                  <c:v>59.210000038146973</c:v>
                </c:pt>
                <c:pt idx="2656">
                  <c:v>59.230000019073486</c:v>
                </c:pt>
                <c:pt idx="2657">
                  <c:v>59.260000228881836</c:v>
                </c:pt>
                <c:pt idx="2658">
                  <c:v>59.28000020980835</c:v>
                </c:pt>
                <c:pt idx="2659">
                  <c:v>59.300000190734863</c:v>
                </c:pt>
                <c:pt idx="2660">
                  <c:v>59.330000162124634</c:v>
                </c:pt>
                <c:pt idx="2661">
                  <c:v>59.350000143051147</c:v>
                </c:pt>
                <c:pt idx="2662">
                  <c:v>59.370000123977661</c:v>
                </c:pt>
                <c:pt idx="2663">
                  <c:v>59.400000095367432</c:v>
                </c:pt>
                <c:pt idx="2664">
                  <c:v>59.420000076293945</c:v>
                </c:pt>
                <c:pt idx="2665">
                  <c:v>59.440000057220459</c:v>
                </c:pt>
                <c:pt idx="2666">
                  <c:v>59.460000038146973</c:v>
                </c:pt>
                <c:pt idx="2667">
                  <c:v>59.490000009536743</c:v>
                </c:pt>
                <c:pt idx="2668">
                  <c:v>59.510000228881836</c:v>
                </c:pt>
                <c:pt idx="2669">
                  <c:v>59.53000020980835</c:v>
                </c:pt>
                <c:pt idx="2670">
                  <c:v>59.56000018119812</c:v>
                </c:pt>
                <c:pt idx="2671">
                  <c:v>59.580000162124634</c:v>
                </c:pt>
                <c:pt idx="2672">
                  <c:v>59.600000143051147</c:v>
                </c:pt>
                <c:pt idx="2673">
                  <c:v>59.620000123977661</c:v>
                </c:pt>
                <c:pt idx="2674">
                  <c:v>59.650000095367432</c:v>
                </c:pt>
                <c:pt idx="2675">
                  <c:v>59.670000076293945</c:v>
                </c:pt>
                <c:pt idx="2676">
                  <c:v>59.690000057220459</c:v>
                </c:pt>
                <c:pt idx="2677">
                  <c:v>59.710000038146973</c:v>
                </c:pt>
                <c:pt idx="2678">
                  <c:v>59.740000009536743</c:v>
                </c:pt>
                <c:pt idx="2679">
                  <c:v>59.760000228881836</c:v>
                </c:pt>
                <c:pt idx="2680">
                  <c:v>59.78000020980835</c:v>
                </c:pt>
                <c:pt idx="2681">
                  <c:v>59.800000190734863</c:v>
                </c:pt>
                <c:pt idx="2682">
                  <c:v>59.830000162124634</c:v>
                </c:pt>
                <c:pt idx="2683">
                  <c:v>59.850000143051147</c:v>
                </c:pt>
                <c:pt idx="2684">
                  <c:v>59.870000123977661</c:v>
                </c:pt>
                <c:pt idx="2685">
                  <c:v>59.900000095367432</c:v>
                </c:pt>
                <c:pt idx="2686">
                  <c:v>59.920000076293945</c:v>
                </c:pt>
                <c:pt idx="2687">
                  <c:v>59.940000057220459</c:v>
                </c:pt>
                <c:pt idx="2688">
                  <c:v>59.960000038146973</c:v>
                </c:pt>
                <c:pt idx="2689">
                  <c:v>59.990000009536743</c:v>
                </c:pt>
                <c:pt idx="2690">
                  <c:v>60.010000228881836</c:v>
                </c:pt>
                <c:pt idx="2691">
                  <c:v>60.03000020980835</c:v>
                </c:pt>
                <c:pt idx="2692">
                  <c:v>60.06000018119812</c:v>
                </c:pt>
                <c:pt idx="2693">
                  <c:v>60.080000162124634</c:v>
                </c:pt>
                <c:pt idx="2694">
                  <c:v>60.100000143051147</c:v>
                </c:pt>
                <c:pt idx="2695">
                  <c:v>60.120000123977661</c:v>
                </c:pt>
                <c:pt idx="2696">
                  <c:v>60.150000095367432</c:v>
                </c:pt>
                <c:pt idx="2697">
                  <c:v>60.170000076293945</c:v>
                </c:pt>
                <c:pt idx="2698">
                  <c:v>60.190000057220459</c:v>
                </c:pt>
                <c:pt idx="2699">
                  <c:v>60.220000028610229</c:v>
                </c:pt>
                <c:pt idx="2700">
                  <c:v>60.240000009536743</c:v>
                </c:pt>
                <c:pt idx="2701">
                  <c:v>60.260000228881836</c:v>
                </c:pt>
                <c:pt idx="2702">
                  <c:v>60.290000200271606</c:v>
                </c:pt>
                <c:pt idx="2703">
                  <c:v>60.31000018119812</c:v>
                </c:pt>
                <c:pt idx="2704">
                  <c:v>60.330000162124634</c:v>
                </c:pt>
                <c:pt idx="2705">
                  <c:v>60.350000143051147</c:v>
                </c:pt>
                <c:pt idx="2706">
                  <c:v>60.380000114440918</c:v>
                </c:pt>
                <c:pt idx="2707">
                  <c:v>60.400000095367432</c:v>
                </c:pt>
                <c:pt idx="2708">
                  <c:v>60.420000076293945</c:v>
                </c:pt>
                <c:pt idx="2709">
                  <c:v>60.450000047683716</c:v>
                </c:pt>
                <c:pt idx="2710">
                  <c:v>60.470000028610229</c:v>
                </c:pt>
                <c:pt idx="2711">
                  <c:v>60.490000009536743</c:v>
                </c:pt>
                <c:pt idx="2712">
                  <c:v>60.510000228881836</c:v>
                </c:pt>
                <c:pt idx="2713">
                  <c:v>60.540000200271606</c:v>
                </c:pt>
                <c:pt idx="2714">
                  <c:v>60.56000018119812</c:v>
                </c:pt>
                <c:pt idx="2715">
                  <c:v>60.580000162124634</c:v>
                </c:pt>
                <c:pt idx="2716">
                  <c:v>60.610000133514404</c:v>
                </c:pt>
                <c:pt idx="2717">
                  <c:v>60.630000114440918</c:v>
                </c:pt>
                <c:pt idx="2718">
                  <c:v>60.650000095367432</c:v>
                </c:pt>
                <c:pt idx="2719">
                  <c:v>60.680000066757202</c:v>
                </c:pt>
                <c:pt idx="2720">
                  <c:v>60.700000047683716</c:v>
                </c:pt>
                <c:pt idx="2721">
                  <c:v>60.720000028610229</c:v>
                </c:pt>
                <c:pt idx="2722">
                  <c:v>60.740000009536743</c:v>
                </c:pt>
                <c:pt idx="2723">
                  <c:v>60.770000219345093</c:v>
                </c:pt>
                <c:pt idx="2724">
                  <c:v>60.790000200271606</c:v>
                </c:pt>
                <c:pt idx="2725">
                  <c:v>60.81000018119812</c:v>
                </c:pt>
                <c:pt idx="2726">
                  <c:v>60.840000152587891</c:v>
                </c:pt>
                <c:pt idx="2727">
                  <c:v>60.860000133514404</c:v>
                </c:pt>
                <c:pt idx="2728">
                  <c:v>60.880000114440918</c:v>
                </c:pt>
                <c:pt idx="2729">
                  <c:v>60.900000095367432</c:v>
                </c:pt>
                <c:pt idx="2730">
                  <c:v>60.930000066757202</c:v>
                </c:pt>
                <c:pt idx="2731">
                  <c:v>60.950000047683716</c:v>
                </c:pt>
                <c:pt idx="2732">
                  <c:v>60.970000028610229</c:v>
                </c:pt>
                <c:pt idx="2733">
                  <c:v>61</c:v>
                </c:pt>
                <c:pt idx="2734">
                  <c:v>61.020000219345093</c:v>
                </c:pt>
                <c:pt idx="2735">
                  <c:v>61.040000200271606</c:v>
                </c:pt>
                <c:pt idx="2736">
                  <c:v>61.070000171661377</c:v>
                </c:pt>
                <c:pt idx="2737">
                  <c:v>61.090000152587891</c:v>
                </c:pt>
                <c:pt idx="2738">
                  <c:v>61.110000133514404</c:v>
                </c:pt>
                <c:pt idx="2739">
                  <c:v>61.130000114440918</c:v>
                </c:pt>
                <c:pt idx="2740">
                  <c:v>61.160000085830688</c:v>
                </c:pt>
                <c:pt idx="2741">
                  <c:v>61.180000066757202</c:v>
                </c:pt>
                <c:pt idx="2742">
                  <c:v>61.200000047683716</c:v>
                </c:pt>
                <c:pt idx="2743">
                  <c:v>61.230000019073486</c:v>
                </c:pt>
                <c:pt idx="2744">
                  <c:v>61.25</c:v>
                </c:pt>
                <c:pt idx="2745">
                  <c:v>61.270000219345093</c:v>
                </c:pt>
                <c:pt idx="2746">
                  <c:v>61.290000200271606</c:v>
                </c:pt>
                <c:pt idx="2747">
                  <c:v>61.320000171661377</c:v>
                </c:pt>
                <c:pt idx="2748">
                  <c:v>61.340000152587891</c:v>
                </c:pt>
                <c:pt idx="2749">
                  <c:v>61.360000133514404</c:v>
                </c:pt>
                <c:pt idx="2750">
                  <c:v>61.390000104904175</c:v>
                </c:pt>
                <c:pt idx="2751">
                  <c:v>61.410000085830688</c:v>
                </c:pt>
                <c:pt idx="2752">
                  <c:v>61.430000066757202</c:v>
                </c:pt>
                <c:pt idx="2753">
                  <c:v>61.460000038146973</c:v>
                </c:pt>
                <c:pt idx="2754">
                  <c:v>61.480000019073486</c:v>
                </c:pt>
                <c:pt idx="2755">
                  <c:v>61.5</c:v>
                </c:pt>
                <c:pt idx="2756">
                  <c:v>61.520000219345093</c:v>
                </c:pt>
                <c:pt idx="2757">
                  <c:v>61.550000190734863</c:v>
                </c:pt>
                <c:pt idx="2758">
                  <c:v>61.570000171661377</c:v>
                </c:pt>
                <c:pt idx="2759">
                  <c:v>61.590000152587891</c:v>
                </c:pt>
                <c:pt idx="2760">
                  <c:v>61.610000133514404</c:v>
                </c:pt>
                <c:pt idx="2761">
                  <c:v>61.640000104904175</c:v>
                </c:pt>
                <c:pt idx="2762">
                  <c:v>61.660000085830688</c:v>
                </c:pt>
                <c:pt idx="2763">
                  <c:v>61.680000066757202</c:v>
                </c:pt>
                <c:pt idx="2764">
                  <c:v>61.710000038146973</c:v>
                </c:pt>
                <c:pt idx="2765">
                  <c:v>61.730000019073486</c:v>
                </c:pt>
                <c:pt idx="2766">
                  <c:v>61.75</c:v>
                </c:pt>
                <c:pt idx="2767">
                  <c:v>61.770000219345093</c:v>
                </c:pt>
                <c:pt idx="2768">
                  <c:v>61.800000190734863</c:v>
                </c:pt>
                <c:pt idx="2769">
                  <c:v>61.820000171661377</c:v>
                </c:pt>
                <c:pt idx="2770">
                  <c:v>61.840000152587891</c:v>
                </c:pt>
                <c:pt idx="2771">
                  <c:v>61.870000123977661</c:v>
                </c:pt>
                <c:pt idx="2772">
                  <c:v>61.890000104904175</c:v>
                </c:pt>
                <c:pt idx="2773">
                  <c:v>61.910000085830688</c:v>
                </c:pt>
                <c:pt idx="2774">
                  <c:v>61.930000066757202</c:v>
                </c:pt>
                <c:pt idx="2775">
                  <c:v>61.960000038146973</c:v>
                </c:pt>
                <c:pt idx="2776">
                  <c:v>61.980000019073486</c:v>
                </c:pt>
                <c:pt idx="2777">
                  <c:v>62</c:v>
                </c:pt>
                <c:pt idx="2778">
                  <c:v>62.020000219345093</c:v>
                </c:pt>
                <c:pt idx="2779">
                  <c:v>62.050000190734863</c:v>
                </c:pt>
                <c:pt idx="2780">
                  <c:v>62.070000171661377</c:v>
                </c:pt>
                <c:pt idx="2781">
                  <c:v>62.090000152587891</c:v>
                </c:pt>
                <c:pt idx="2782">
                  <c:v>62.120000123977661</c:v>
                </c:pt>
                <c:pt idx="2783">
                  <c:v>62.140000104904175</c:v>
                </c:pt>
                <c:pt idx="2784">
                  <c:v>62.160000085830688</c:v>
                </c:pt>
                <c:pt idx="2785">
                  <c:v>62.180000066757202</c:v>
                </c:pt>
                <c:pt idx="2786">
                  <c:v>62.210000038146973</c:v>
                </c:pt>
                <c:pt idx="2787">
                  <c:v>62.230000019073486</c:v>
                </c:pt>
                <c:pt idx="2788">
                  <c:v>62.25</c:v>
                </c:pt>
                <c:pt idx="2789">
                  <c:v>62.28000020980835</c:v>
                </c:pt>
                <c:pt idx="2790">
                  <c:v>62.300000190734863</c:v>
                </c:pt>
                <c:pt idx="2791">
                  <c:v>62.320000171661377</c:v>
                </c:pt>
                <c:pt idx="2792">
                  <c:v>62.340000152587891</c:v>
                </c:pt>
                <c:pt idx="2793">
                  <c:v>62.370000123977661</c:v>
                </c:pt>
                <c:pt idx="2794">
                  <c:v>62.390000104904175</c:v>
                </c:pt>
                <c:pt idx="2795">
                  <c:v>62.410000085830688</c:v>
                </c:pt>
                <c:pt idx="2796">
                  <c:v>62.440000057220459</c:v>
                </c:pt>
                <c:pt idx="2797">
                  <c:v>62.460000038146973</c:v>
                </c:pt>
                <c:pt idx="2798">
                  <c:v>62.480000019073486</c:v>
                </c:pt>
                <c:pt idx="2799">
                  <c:v>62.510000228881836</c:v>
                </c:pt>
                <c:pt idx="2800">
                  <c:v>62.53000020980835</c:v>
                </c:pt>
                <c:pt idx="2801">
                  <c:v>62.550000190734863</c:v>
                </c:pt>
                <c:pt idx="2802">
                  <c:v>62.570000171661377</c:v>
                </c:pt>
                <c:pt idx="2803">
                  <c:v>62.600000143051147</c:v>
                </c:pt>
                <c:pt idx="2804">
                  <c:v>62.620000123977661</c:v>
                </c:pt>
                <c:pt idx="2805">
                  <c:v>62.640000104904175</c:v>
                </c:pt>
                <c:pt idx="2806">
                  <c:v>62.670000076293945</c:v>
                </c:pt>
                <c:pt idx="2807">
                  <c:v>62.690000057220459</c:v>
                </c:pt>
                <c:pt idx="2808">
                  <c:v>62.710000038146973</c:v>
                </c:pt>
                <c:pt idx="2809">
                  <c:v>62.740000009536743</c:v>
                </c:pt>
                <c:pt idx="2810">
                  <c:v>62.760000228881836</c:v>
                </c:pt>
                <c:pt idx="2811">
                  <c:v>62.78000020980835</c:v>
                </c:pt>
                <c:pt idx="2812">
                  <c:v>62.800000190734863</c:v>
                </c:pt>
                <c:pt idx="2813">
                  <c:v>62.830000162124634</c:v>
                </c:pt>
                <c:pt idx="2814">
                  <c:v>62.850000143051147</c:v>
                </c:pt>
                <c:pt idx="2815">
                  <c:v>62.870000123977661</c:v>
                </c:pt>
                <c:pt idx="2816">
                  <c:v>62.900000095367432</c:v>
                </c:pt>
                <c:pt idx="2817">
                  <c:v>62.920000076293945</c:v>
                </c:pt>
                <c:pt idx="2818">
                  <c:v>62.940000057220459</c:v>
                </c:pt>
                <c:pt idx="2819">
                  <c:v>62.960000038146973</c:v>
                </c:pt>
                <c:pt idx="2820">
                  <c:v>62.990000009536743</c:v>
                </c:pt>
                <c:pt idx="2821">
                  <c:v>63.010000228881836</c:v>
                </c:pt>
                <c:pt idx="2822">
                  <c:v>63.03000020980835</c:v>
                </c:pt>
                <c:pt idx="2823">
                  <c:v>63.06000018119812</c:v>
                </c:pt>
                <c:pt idx="2824">
                  <c:v>63.080000162124634</c:v>
                </c:pt>
                <c:pt idx="2825">
                  <c:v>63.100000143051147</c:v>
                </c:pt>
                <c:pt idx="2826">
                  <c:v>63.130000114440918</c:v>
                </c:pt>
                <c:pt idx="2827">
                  <c:v>63.150000095367432</c:v>
                </c:pt>
                <c:pt idx="2828">
                  <c:v>63.170000076293945</c:v>
                </c:pt>
                <c:pt idx="2829">
                  <c:v>63.190000057220459</c:v>
                </c:pt>
                <c:pt idx="2830">
                  <c:v>63.220000028610229</c:v>
                </c:pt>
                <c:pt idx="2831">
                  <c:v>63.240000009536743</c:v>
                </c:pt>
                <c:pt idx="2832">
                  <c:v>63.260000228881836</c:v>
                </c:pt>
                <c:pt idx="2833">
                  <c:v>63.290000200271606</c:v>
                </c:pt>
                <c:pt idx="2834">
                  <c:v>63.31000018119812</c:v>
                </c:pt>
                <c:pt idx="2835">
                  <c:v>63.330000162124634</c:v>
                </c:pt>
                <c:pt idx="2836">
                  <c:v>63.350000143051147</c:v>
                </c:pt>
                <c:pt idx="2837">
                  <c:v>63.380000114440918</c:v>
                </c:pt>
                <c:pt idx="2838">
                  <c:v>63.400000095367432</c:v>
                </c:pt>
                <c:pt idx="2839">
                  <c:v>63.420000076293945</c:v>
                </c:pt>
                <c:pt idx="2840">
                  <c:v>63.450000047683716</c:v>
                </c:pt>
                <c:pt idx="2841">
                  <c:v>63.470000028610229</c:v>
                </c:pt>
                <c:pt idx="2842">
                  <c:v>63.950000047683716</c:v>
                </c:pt>
                <c:pt idx="2843">
                  <c:v>63.950000047683716</c:v>
                </c:pt>
                <c:pt idx="2844">
                  <c:v>63.950000047683716</c:v>
                </c:pt>
                <c:pt idx="2845">
                  <c:v>63.950000047683716</c:v>
                </c:pt>
                <c:pt idx="2846">
                  <c:v>63.950000047683716</c:v>
                </c:pt>
                <c:pt idx="2847">
                  <c:v>63.950000047683716</c:v>
                </c:pt>
                <c:pt idx="2848">
                  <c:v>63.950000047683716</c:v>
                </c:pt>
                <c:pt idx="2849">
                  <c:v>63.950000047683716</c:v>
                </c:pt>
                <c:pt idx="2850">
                  <c:v>63.950000047683716</c:v>
                </c:pt>
                <c:pt idx="2851">
                  <c:v>63.950000047683716</c:v>
                </c:pt>
                <c:pt idx="2852">
                  <c:v>63.950000047683716</c:v>
                </c:pt>
                <c:pt idx="2853">
                  <c:v>63.950000047683716</c:v>
                </c:pt>
                <c:pt idx="2854">
                  <c:v>63.950000047683716</c:v>
                </c:pt>
                <c:pt idx="2855">
                  <c:v>63.950000047683716</c:v>
                </c:pt>
                <c:pt idx="2856">
                  <c:v>63.950000047683716</c:v>
                </c:pt>
                <c:pt idx="2857">
                  <c:v>63.950000047683716</c:v>
                </c:pt>
                <c:pt idx="2858">
                  <c:v>63.950000047683716</c:v>
                </c:pt>
                <c:pt idx="2859">
                  <c:v>63.950000047683716</c:v>
                </c:pt>
                <c:pt idx="2860">
                  <c:v>63.950000047683716</c:v>
                </c:pt>
                <c:pt idx="2861">
                  <c:v>63.950000047683716</c:v>
                </c:pt>
                <c:pt idx="2862">
                  <c:v>63.950000047683716</c:v>
                </c:pt>
                <c:pt idx="2863">
                  <c:v>63.970000028610229</c:v>
                </c:pt>
                <c:pt idx="2864">
                  <c:v>63.990000009536743</c:v>
                </c:pt>
                <c:pt idx="2865">
                  <c:v>64.010000228881836</c:v>
                </c:pt>
                <c:pt idx="2866">
                  <c:v>64.040000200271606</c:v>
                </c:pt>
                <c:pt idx="2867">
                  <c:v>64.06000018119812</c:v>
                </c:pt>
                <c:pt idx="2868">
                  <c:v>64.080000162124634</c:v>
                </c:pt>
                <c:pt idx="2869">
                  <c:v>64.110000133514404</c:v>
                </c:pt>
                <c:pt idx="2870">
                  <c:v>64.130000114440918</c:v>
                </c:pt>
                <c:pt idx="2871">
                  <c:v>64.150000095367432</c:v>
                </c:pt>
                <c:pt idx="2872">
                  <c:v>64.180000066757202</c:v>
                </c:pt>
                <c:pt idx="2873">
                  <c:v>64.200000047683716</c:v>
                </c:pt>
                <c:pt idx="2874">
                  <c:v>64.220000028610229</c:v>
                </c:pt>
                <c:pt idx="2875">
                  <c:v>64.240000009536743</c:v>
                </c:pt>
                <c:pt idx="2876">
                  <c:v>64.270000219345093</c:v>
                </c:pt>
                <c:pt idx="2877">
                  <c:v>64.290000200271606</c:v>
                </c:pt>
                <c:pt idx="2878">
                  <c:v>64.31000018119812</c:v>
                </c:pt>
                <c:pt idx="2879">
                  <c:v>64.340000152587891</c:v>
                </c:pt>
                <c:pt idx="2880">
                  <c:v>64.360000133514404</c:v>
                </c:pt>
                <c:pt idx="2881">
                  <c:v>64.380000114440918</c:v>
                </c:pt>
                <c:pt idx="2882">
                  <c:v>64.400000095367432</c:v>
                </c:pt>
                <c:pt idx="2883">
                  <c:v>64.430000066757202</c:v>
                </c:pt>
                <c:pt idx="2884">
                  <c:v>64.450000047683716</c:v>
                </c:pt>
                <c:pt idx="2885">
                  <c:v>64.470000028610229</c:v>
                </c:pt>
                <c:pt idx="2886">
                  <c:v>64.5</c:v>
                </c:pt>
                <c:pt idx="2887">
                  <c:v>64.520000219345093</c:v>
                </c:pt>
                <c:pt idx="2888">
                  <c:v>64.540000200271606</c:v>
                </c:pt>
                <c:pt idx="2889">
                  <c:v>64.570000171661377</c:v>
                </c:pt>
                <c:pt idx="2890">
                  <c:v>64.590000152587891</c:v>
                </c:pt>
                <c:pt idx="2891">
                  <c:v>64.610000133514404</c:v>
                </c:pt>
                <c:pt idx="2892">
                  <c:v>64.630000114440918</c:v>
                </c:pt>
                <c:pt idx="2893">
                  <c:v>64.660000085830688</c:v>
                </c:pt>
                <c:pt idx="2894">
                  <c:v>64.680000066757202</c:v>
                </c:pt>
                <c:pt idx="2895">
                  <c:v>64.700000047683716</c:v>
                </c:pt>
                <c:pt idx="2896">
                  <c:v>64.730000019073486</c:v>
                </c:pt>
                <c:pt idx="2897">
                  <c:v>64.75</c:v>
                </c:pt>
                <c:pt idx="2898">
                  <c:v>64.770000219345093</c:v>
                </c:pt>
                <c:pt idx="2899">
                  <c:v>64.790000200271606</c:v>
                </c:pt>
                <c:pt idx="2900">
                  <c:v>64.820000171661377</c:v>
                </c:pt>
                <c:pt idx="2901">
                  <c:v>64.840000152587891</c:v>
                </c:pt>
                <c:pt idx="2902">
                  <c:v>64.860000133514404</c:v>
                </c:pt>
                <c:pt idx="2903">
                  <c:v>64.890000104904175</c:v>
                </c:pt>
                <c:pt idx="2904">
                  <c:v>64.910000085830688</c:v>
                </c:pt>
                <c:pt idx="2905">
                  <c:v>64.930000066757202</c:v>
                </c:pt>
                <c:pt idx="2906">
                  <c:v>64.960000038146973</c:v>
                </c:pt>
                <c:pt idx="2907">
                  <c:v>64.980000019073486</c:v>
                </c:pt>
                <c:pt idx="2908">
                  <c:v>65</c:v>
                </c:pt>
                <c:pt idx="2909">
                  <c:v>65.020000219345093</c:v>
                </c:pt>
                <c:pt idx="2910">
                  <c:v>65.050000190734863</c:v>
                </c:pt>
                <c:pt idx="2911">
                  <c:v>65.070000171661377</c:v>
                </c:pt>
                <c:pt idx="2912">
                  <c:v>65.090000152587891</c:v>
                </c:pt>
                <c:pt idx="2913">
                  <c:v>65.120000123977661</c:v>
                </c:pt>
                <c:pt idx="2914">
                  <c:v>65.140000104904175</c:v>
                </c:pt>
                <c:pt idx="2915">
                  <c:v>65.160000085830688</c:v>
                </c:pt>
                <c:pt idx="2916">
                  <c:v>65.180000066757202</c:v>
                </c:pt>
                <c:pt idx="2917">
                  <c:v>65.210000038146973</c:v>
                </c:pt>
                <c:pt idx="2918">
                  <c:v>65.230000019073486</c:v>
                </c:pt>
                <c:pt idx="2919">
                  <c:v>65.25</c:v>
                </c:pt>
                <c:pt idx="2920">
                  <c:v>65.28000020980835</c:v>
                </c:pt>
                <c:pt idx="2921">
                  <c:v>65.300000190734863</c:v>
                </c:pt>
                <c:pt idx="2922">
                  <c:v>65.320000171661377</c:v>
                </c:pt>
                <c:pt idx="2923">
                  <c:v>65.350000143051147</c:v>
                </c:pt>
                <c:pt idx="2924">
                  <c:v>65.370000123977661</c:v>
                </c:pt>
                <c:pt idx="2925">
                  <c:v>65.390000104904175</c:v>
                </c:pt>
                <c:pt idx="2926">
                  <c:v>65.410000085830688</c:v>
                </c:pt>
                <c:pt idx="2927">
                  <c:v>65.440000057220459</c:v>
                </c:pt>
                <c:pt idx="2928">
                  <c:v>65.460000038146973</c:v>
                </c:pt>
                <c:pt idx="2929">
                  <c:v>65.480000019073486</c:v>
                </c:pt>
                <c:pt idx="2930">
                  <c:v>65.510000228881836</c:v>
                </c:pt>
                <c:pt idx="2931">
                  <c:v>65.53000020980835</c:v>
                </c:pt>
                <c:pt idx="2932">
                  <c:v>65.550000190734863</c:v>
                </c:pt>
                <c:pt idx="2933">
                  <c:v>65.570000171661377</c:v>
                </c:pt>
                <c:pt idx="2934">
                  <c:v>65.600000143051147</c:v>
                </c:pt>
                <c:pt idx="2935">
                  <c:v>65.620000123977661</c:v>
                </c:pt>
                <c:pt idx="2936">
                  <c:v>65.640000104904175</c:v>
                </c:pt>
                <c:pt idx="2937">
                  <c:v>65.670000076293945</c:v>
                </c:pt>
                <c:pt idx="2938">
                  <c:v>65.690000057220459</c:v>
                </c:pt>
                <c:pt idx="2939">
                  <c:v>65.710000038146973</c:v>
                </c:pt>
                <c:pt idx="2940">
                  <c:v>65.730000019073486</c:v>
                </c:pt>
                <c:pt idx="2941">
                  <c:v>65.760000228881836</c:v>
                </c:pt>
                <c:pt idx="2942">
                  <c:v>65.78000020980835</c:v>
                </c:pt>
                <c:pt idx="2943">
                  <c:v>65.800000190734863</c:v>
                </c:pt>
                <c:pt idx="2944">
                  <c:v>65.820000171661377</c:v>
                </c:pt>
                <c:pt idx="2945">
                  <c:v>65.850000143051147</c:v>
                </c:pt>
                <c:pt idx="2946">
                  <c:v>65.870000123977661</c:v>
                </c:pt>
                <c:pt idx="2947">
                  <c:v>65.890000104904175</c:v>
                </c:pt>
                <c:pt idx="2948">
                  <c:v>65.920000076293945</c:v>
                </c:pt>
                <c:pt idx="2949">
                  <c:v>65.940000057220459</c:v>
                </c:pt>
                <c:pt idx="2950">
                  <c:v>65.960000038146973</c:v>
                </c:pt>
                <c:pt idx="2951">
                  <c:v>65.990000009536743</c:v>
                </c:pt>
                <c:pt idx="2952">
                  <c:v>66.010000228881836</c:v>
                </c:pt>
                <c:pt idx="2953">
                  <c:v>66.03000020980835</c:v>
                </c:pt>
                <c:pt idx="2954">
                  <c:v>66.050000190734863</c:v>
                </c:pt>
                <c:pt idx="2955">
                  <c:v>66.070000171661377</c:v>
                </c:pt>
                <c:pt idx="2956">
                  <c:v>66.100000143051147</c:v>
                </c:pt>
                <c:pt idx="2957">
                  <c:v>66.120000123977661</c:v>
                </c:pt>
                <c:pt idx="2958">
                  <c:v>66.140000104904175</c:v>
                </c:pt>
                <c:pt idx="2959">
                  <c:v>66.170000076293945</c:v>
                </c:pt>
                <c:pt idx="2960">
                  <c:v>66.190000057220459</c:v>
                </c:pt>
                <c:pt idx="2961">
                  <c:v>66.210000038146973</c:v>
                </c:pt>
                <c:pt idx="2962">
                  <c:v>66.240000009536743</c:v>
                </c:pt>
                <c:pt idx="2963">
                  <c:v>66.260000228881836</c:v>
                </c:pt>
                <c:pt idx="2964">
                  <c:v>66.28000020980835</c:v>
                </c:pt>
                <c:pt idx="2965">
                  <c:v>66.300000190734863</c:v>
                </c:pt>
                <c:pt idx="2966">
                  <c:v>66.330000162124634</c:v>
                </c:pt>
                <c:pt idx="2967">
                  <c:v>66.350000143051147</c:v>
                </c:pt>
                <c:pt idx="2968">
                  <c:v>66.370000123977661</c:v>
                </c:pt>
                <c:pt idx="2969">
                  <c:v>66.400000095367432</c:v>
                </c:pt>
                <c:pt idx="2970">
                  <c:v>66.420000076293945</c:v>
                </c:pt>
                <c:pt idx="2971">
                  <c:v>66.440000057220459</c:v>
                </c:pt>
                <c:pt idx="2972">
                  <c:v>66.460000038146973</c:v>
                </c:pt>
                <c:pt idx="2973">
                  <c:v>66.490000009536743</c:v>
                </c:pt>
                <c:pt idx="2974">
                  <c:v>66.510000228881836</c:v>
                </c:pt>
                <c:pt idx="2975">
                  <c:v>66.53000020980835</c:v>
                </c:pt>
                <c:pt idx="2976">
                  <c:v>66.56000018119812</c:v>
                </c:pt>
                <c:pt idx="2977">
                  <c:v>66.580000162124634</c:v>
                </c:pt>
                <c:pt idx="2978">
                  <c:v>66.600000143051147</c:v>
                </c:pt>
                <c:pt idx="2979">
                  <c:v>66.630000114440918</c:v>
                </c:pt>
                <c:pt idx="2980">
                  <c:v>66.650000095367432</c:v>
                </c:pt>
                <c:pt idx="2981">
                  <c:v>66.670000076293945</c:v>
                </c:pt>
                <c:pt idx="2982">
                  <c:v>66.690000057220459</c:v>
                </c:pt>
                <c:pt idx="2983">
                  <c:v>66.720000028610229</c:v>
                </c:pt>
                <c:pt idx="2984">
                  <c:v>66.740000009536743</c:v>
                </c:pt>
                <c:pt idx="2985">
                  <c:v>66.760000228881836</c:v>
                </c:pt>
                <c:pt idx="2986">
                  <c:v>66.790000200271606</c:v>
                </c:pt>
                <c:pt idx="2987">
                  <c:v>66.81000018119812</c:v>
                </c:pt>
                <c:pt idx="2988">
                  <c:v>66.830000162124634</c:v>
                </c:pt>
                <c:pt idx="2989">
                  <c:v>66.850000143051147</c:v>
                </c:pt>
                <c:pt idx="2990">
                  <c:v>66.880000114440918</c:v>
                </c:pt>
                <c:pt idx="2991">
                  <c:v>66.900000095367432</c:v>
                </c:pt>
                <c:pt idx="2992">
                  <c:v>66.920000076293945</c:v>
                </c:pt>
                <c:pt idx="2993">
                  <c:v>66.950000047683716</c:v>
                </c:pt>
                <c:pt idx="2994">
                  <c:v>66.970000028610229</c:v>
                </c:pt>
                <c:pt idx="2995">
                  <c:v>66.990000009536743</c:v>
                </c:pt>
                <c:pt idx="2996">
                  <c:v>67.020000219345093</c:v>
                </c:pt>
                <c:pt idx="2997">
                  <c:v>67.040000200271606</c:v>
                </c:pt>
                <c:pt idx="2998">
                  <c:v>67.06000018119812</c:v>
                </c:pt>
                <c:pt idx="2999">
                  <c:v>67.080000162124634</c:v>
                </c:pt>
                <c:pt idx="3000">
                  <c:v>67.110000133514404</c:v>
                </c:pt>
                <c:pt idx="3001">
                  <c:v>67.130000114440918</c:v>
                </c:pt>
                <c:pt idx="3002">
                  <c:v>67.150000095367432</c:v>
                </c:pt>
                <c:pt idx="3003">
                  <c:v>67.180000066757202</c:v>
                </c:pt>
                <c:pt idx="3004">
                  <c:v>67.200000047683716</c:v>
                </c:pt>
                <c:pt idx="3005">
                  <c:v>67.220000028610229</c:v>
                </c:pt>
                <c:pt idx="3006">
                  <c:v>67.240000009536743</c:v>
                </c:pt>
                <c:pt idx="3007">
                  <c:v>67.270000219345093</c:v>
                </c:pt>
                <c:pt idx="3008">
                  <c:v>67.290000200271606</c:v>
                </c:pt>
                <c:pt idx="3009">
                  <c:v>67.31000018119812</c:v>
                </c:pt>
                <c:pt idx="3010">
                  <c:v>67.340000152587891</c:v>
                </c:pt>
                <c:pt idx="3011">
                  <c:v>67.360000133514404</c:v>
                </c:pt>
                <c:pt idx="3012">
                  <c:v>67.380000114440918</c:v>
                </c:pt>
                <c:pt idx="3013">
                  <c:v>67.410000085830688</c:v>
                </c:pt>
                <c:pt idx="3014">
                  <c:v>67.430000066757202</c:v>
                </c:pt>
                <c:pt idx="3015">
                  <c:v>67.450000047683716</c:v>
                </c:pt>
                <c:pt idx="3016">
                  <c:v>67.470000028610229</c:v>
                </c:pt>
                <c:pt idx="3017">
                  <c:v>67.5</c:v>
                </c:pt>
                <c:pt idx="3018">
                  <c:v>67.520000219345093</c:v>
                </c:pt>
                <c:pt idx="3019">
                  <c:v>67.540000200271606</c:v>
                </c:pt>
                <c:pt idx="3020">
                  <c:v>67.570000171661377</c:v>
                </c:pt>
                <c:pt idx="3021">
                  <c:v>67.590000152587891</c:v>
                </c:pt>
                <c:pt idx="3022">
                  <c:v>67.610000133514404</c:v>
                </c:pt>
                <c:pt idx="3023">
                  <c:v>67.630000114440918</c:v>
                </c:pt>
                <c:pt idx="3024">
                  <c:v>67.660000085830688</c:v>
                </c:pt>
                <c:pt idx="3025">
                  <c:v>67.680000066757202</c:v>
                </c:pt>
                <c:pt idx="3026">
                  <c:v>67.700000047683716</c:v>
                </c:pt>
                <c:pt idx="3027">
                  <c:v>67.730000019073486</c:v>
                </c:pt>
                <c:pt idx="3028">
                  <c:v>67.75</c:v>
                </c:pt>
                <c:pt idx="3029">
                  <c:v>67.770000219345093</c:v>
                </c:pt>
                <c:pt idx="3030">
                  <c:v>67.790000200271606</c:v>
                </c:pt>
                <c:pt idx="3031">
                  <c:v>67.820000171661377</c:v>
                </c:pt>
                <c:pt idx="3032">
                  <c:v>67.840000152587891</c:v>
                </c:pt>
                <c:pt idx="3033">
                  <c:v>67.860000133514404</c:v>
                </c:pt>
                <c:pt idx="3034">
                  <c:v>67.890000104904175</c:v>
                </c:pt>
                <c:pt idx="3035">
                  <c:v>67.910000085830688</c:v>
                </c:pt>
                <c:pt idx="3036">
                  <c:v>67.930000066757202</c:v>
                </c:pt>
                <c:pt idx="3037">
                  <c:v>67.950000047683716</c:v>
                </c:pt>
                <c:pt idx="3038">
                  <c:v>67.980000019073486</c:v>
                </c:pt>
                <c:pt idx="3039">
                  <c:v>68</c:v>
                </c:pt>
                <c:pt idx="3040">
                  <c:v>68.020000219345093</c:v>
                </c:pt>
                <c:pt idx="3041">
                  <c:v>68.050000190734863</c:v>
                </c:pt>
                <c:pt idx="3042">
                  <c:v>68.070000171661377</c:v>
                </c:pt>
                <c:pt idx="3043">
                  <c:v>68.090000152587891</c:v>
                </c:pt>
                <c:pt idx="3044">
                  <c:v>68.110000133514404</c:v>
                </c:pt>
                <c:pt idx="3045">
                  <c:v>68.130000114440918</c:v>
                </c:pt>
                <c:pt idx="3046">
                  <c:v>68.160000085830688</c:v>
                </c:pt>
                <c:pt idx="3047">
                  <c:v>68.180000066757202</c:v>
                </c:pt>
                <c:pt idx="3048">
                  <c:v>68.200000047683716</c:v>
                </c:pt>
                <c:pt idx="3049">
                  <c:v>68.230000019073486</c:v>
                </c:pt>
                <c:pt idx="3050">
                  <c:v>68.25</c:v>
                </c:pt>
                <c:pt idx="3051">
                  <c:v>68.270000219345093</c:v>
                </c:pt>
                <c:pt idx="3052">
                  <c:v>68.290000200271606</c:v>
                </c:pt>
                <c:pt idx="3053">
                  <c:v>68.320000171661377</c:v>
                </c:pt>
                <c:pt idx="3054">
                  <c:v>68.340000152587891</c:v>
                </c:pt>
                <c:pt idx="3055">
                  <c:v>68.360000133514404</c:v>
                </c:pt>
                <c:pt idx="3056">
                  <c:v>68.390000104904175</c:v>
                </c:pt>
                <c:pt idx="3057">
                  <c:v>68.410000085830688</c:v>
                </c:pt>
                <c:pt idx="3058">
                  <c:v>68.430000066757202</c:v>
                </c:pt>
                <c:pt idx="3059">
                  <c:v>68.460000038146973</c:v>
                </c:pt>
                <c:pt idx="3060">
                  <c:v>68.480000019073486</c:v>
                </c:pt>
                <c:pt idx="3061">
                  <c:v>68.5</c:v>
                </c:pt>
                <c:pt idx="3062">
                  <c:v>68.520000219345093</c:v>
                </c:pt>
                <c:pt idx="3063">
                  <c:v>68.550000190734863</c:v>
                </c:pt>
                <c:pt idx="3064">
                  <c:v>68.570000171661377</c:v>
                </c:pt>
                <c:pt idx="3065">
                  <c:v>68.590000152587891</c:v>
                </c:pt>
                <c:pt idx="3066">
                  <c:v>68.620000123977661</c:v>
                </c:pt>
                <c:pt idx="3067">
                  <c:v>68.640000104904175</c:v>
                </c:pt>
                <c:pt idx="3068">
                  <c:v>68.660000085830688</c:v>
                </c:pt>
                <c:pt idx="3069">
                  <c:v>68.680000066757202</c:v>
                </c:pt>
                <c:pt idx="3070">
                  <c:v>68.710000038146973</c:v>
                </c:pt>
                <c:pt idx="3071">
                  <c:v>68.730000019073486</c:v>
                </c:pt>
                <c:pt idx="3072">
                  <c:v>68.75</c:v>
                </c:pt>
                <c:pt idx="3073">
                  <c:v>68.78000020980835</c:v>
                </c:pt>
                <c:pt idx="3074">
                  <c:v>68.800000190734863</c:v>
                </c:pt>
                <c:pt idx="3075">
                  <c:v>68.820000171661377</c:v>
                </c:pt>
                <c:pt idx="3076">
                  <c:v>68.850000143051147</c:v>
                </c:pt>
                <c:pt idx="3077">
                  <c:v>68.870000123977661</c:v>
                </c:pt>
                <c:pt idx="3078">
                  <c:v>68.890000104904175</c:v>
                </c:pt>
                <c:pt idx="3079">
                  <c:v>68.910000085830688</c:v>
                </c:pt>
                <c:pt idx="3080">
                  <c:v>68.940000057220459</c:v>
                </c:pt>
                <c:pt idx="3081">
                  <c:v>68.960000038146973</c:v>
                </c:pt>
                <c:pt idx="3082">
                  <c:v>69.350000143051147</c:v>
                </c:pt>
                <c:pt idx="3083">
                  <c:v>69.360000133514404</c:v>
                </c:pt>
                <c:pt idx="3084">
                  <c:v>69.360000133514404</c:v>
                </c:pt>
                <c:pt idx="3085">
                  <c:v>69.360000133514404</c:v>
                </c:pt>
                <c:pt idx="3086">
                  <c:v>69.360000133514404</c:v>
                </c:pt>
                <c:pt idx="3087">
                  <c:v>69.360000133514404</c:v>
                </c:pt>
                <c:pt idx="3088">
                  <c:v>69.360000133514404</c:v>
                </c:pt>
                <c:pt idx="3089">
                  <c:v>69.360000133514404</c:v>
                </c:pt>
                <c:pt idx="3090">
                  <c:v>69.360000133514404</c:v>
                </c:pt>
                <c:pt idx="3091">
                  <c:v>69.360000133514404</c:v>
                </c:pt>
                <c:pt idx="3092">
                  <c:v>69.360000133514404</c:v>
                </c:pt>
                <c:pt idx="3093">
                  <c:v>69.360000133514404</c:v>
                </c:pt>
                <c:pt idx="3094">
                  <c:v>69.360000133514404</c:v>
                </c:pt>
                <c:pt idx="3095">
                  <c:v>69.360000133514404</c:v>
                </c:pt>
                <c:pt idx="3096">
                  <c:v>69.360000133514404</c:v>
                </c:pt>
                <c:pt idx="3097">
                  <c:v>69.360000133514404</c:v>
                </c:pt>
                <c:pt idx="3098">
                  <c:v>69.360000133514404</c:v>
                </c:pt>
                <c:pt idx="3099">
                  <c:v>69.370000123977661</c:v>
                </c:pt>
                <c:pt idx="3100">
                  <c:v>69.400000095367432</c:v>
                </c:pt>
                <c:pt idx="3101">
                  <c:v>69.420000076293945</c:v>
                </c:pt>
                <c:pt idx="3102">
                  <c:v>69.440000057220459</c:v>
                </c:pt>
                <c:pt idx="3103">
                  <c:v>69.460000038146973</c:v>
                </c:pt>
                <c:pt idx="3104">
                  <c:v>69.490000009536743</c:v>
                </c:pt>
                <c:pt idx="3105">
                  <c:v>69.510000228881836</c:v>
                </c:pt>
                <c:pt idx="3106">
                  <c:v>69.53000020980835</c:v>
                </c:pt>
                <c:pt idx="3107">
                  <c:v>69.56000018119812</c:v>
                </c:pt>
                <c:pt idx="3108">
                  <c:v>69.580000162124634</c:v>
                </c:pt>
                <c:pt idx="3109">
                  <c:v>69.600000143051147</c:v>
                </c:pt>
                <c:pt idx="3110">
                  <c:v>69.630000114440918</c:v>
                </c:pt>
                <c:pt idx="3111">
                  <c:v>69.650000095367432</c:v>
                </c:pt>
                <c:pt idx="3112">
                  <c:v>69.670000076293945</c:v>
                </c:pt>
                <c:pt idx="3113">
                  <c:v>69.690000057220459</c:v>
                </c:pt>
                <c:pt idx="3114">
                  <c:v>69.720000028610229</c:v>
                </c:pt>
                <c:pt idx="3115">
                  <c:v>69.740000009536743</c:v>
                </c:pt>
                <c:pt idx="3116">
                  <c:v>69.760000228881836</c:v>
                </c:pt>
                <c:pt idx="3117">
                  <c:v>69.790000200271606</c:v>
                </c:pt>
                <c:pt idx="3118">
                  <c:v>69.81000018119812</c:v>
                </c:pt>
                <c:pt idx="3119">
                  <c:v>69.830000162124634</c:v>
                </c:pt>
                <c:pt idx="3120">
                  <c:v>69.850000143051147</c:v>
                </c:pt>
                <c:pt idx="3121">
                  <c:v>69.880000114440918</c:v>
                </c:pt>
                <c:pt idx="3122">
                  <c:v>69.900000095367432</c:v>
                </c:pt>
                <c:pt idx="3123">
                  <c:v>69.920000076293945</c:v>
                </c:pt>
                <c:pt idx="3124">
                  <c:v>69.950000047683716</c:v>
                </c:pt>
                <c:pt idx="3125">
                  <c:v>69.970000028610229</c:v>
                </c:pt>
                <c:pt idx="3126">
                  <c:v>69.990000009536743</c:v>
                </c:pt>
                <c:pt idx="3127">
                  <c:v>70.010000228881836</c:v>
                </c:pt>
                <c:pt idx="3128">
                  <c:v>70.040000200271606</c:v>
                </c:pt>
                <c:pt idx="3129">
                  <c:v>70.06000018119812</c:v>
                </c:pt>
                <c:pt idx="3130">
                  <c:v>70.080000162124634</c:v>
                </c:pt>
                <c:pt idx="3131">
                  <c:v>70.100000143051147</c:v>
                </c:pt>
                <c:pt idx="3132">
                  <c:v>70.130000114440918</c:v>
                </c:pt>
                <c:pt idx="3133">
                  <c:v>70.150000095367432</c:v>
                </c:pt>
                <c:pt idx="3134">
                  <c:v>70.170000076293945</c:v>
                </c:pt>
                <c:pt idx="3135">
                  <c:v>70.190000057220459</c:v>
                </c:pt>
                <c:pt idx="3136">
                  <c:v>70.220000028610229</c:v>
                </c:pt>
                <c:pt idx="3137">
                  <c:v>70.240000009536743</c:v>
                </c:pt>
                <c:pt idx="3138">
                  <c:v>70.260000228881836</c:v>
                </c:pt>
                <c:pt idx="3139">
                  <c:v>70.290000200271606</c:v>
                </c:pt>
                <c:pt idx="3140">
                  <c:v>70.31000018119812</c:v>
                </c:pt>
                <c:pt idx="3141">
                  <c:v>70.330000162124634</c:v>
                </c:pt>
                <c:pt idx="3142">
                  <c:v>70.350000143051147</c:v>
                </c:pt>
                <c:pt idx="3143">
                  <c:v>70.380000114440918</c:v>
                </c:pt>
                <c:pt idx="3144">
                  <c:v>70.400000095367432</c:v>
                </c:pt>
                <c:pt idx="3145">
                  <c:v>70.420000076293945</c:v>
                </c:pt>
                <c:pt idx="3146">
                  <c:v>70.450000047683716</c:v>
                </c:pt>
                <c:pt idx="3147">
                  <c:v>70.470000028610229</c:v>
                </c:pt>
                <c:pt idx="3148">
                  <c:v>70.490000009536743</c:v>
                </c:pt>
                <c:pt idx="3149">
                  <c:v>70.520000219345093</c:v>
                </c:pt>
                <c:pt idx="3150">
                  <c:v>70.540000200271606</c:v>
                </c:pt>
                <c:pt idx="3151">
                  <c:v>70.56000018119812</c:v>
                </c:pt>
                <c:pt idx="3152">
                  <c:v>70.580000162124634</c:v>
                </c:pt>
                <c:pt idx="3153">
                  <c:v>70.610000133514404</c:v>
                </c:pt>
                <c:pt idx="3154">
                  <c:v>70.630000114440918</c:v>
                </c:pt>
                <c:pt idx="3155">
                  <c:v>70.650000095367432</c:v>
                </c:pt>
                <c:pt idx="3156">
                  <c:v>70.680000066757202</c:v>
                </c:pt>
                <c:pt idx="3157">
                  <c:v>70.700000047683716</c:v>
                </c:pt>
                <c:pt idx="3158">
                  <c:v>70.720000028610229</c:v>
                </c:pt>
                <c:pt idx="3159">
                  <c:v>70.740000009536743</c:v>
                </c:pt>
                <c:pt idx="3160">
                  <c:v>70.770000219345093</c:v>
                </c:pt>
                <c:pt idx="3161">
                  <c:v>70.790000200271606</c:v>
                </c:pt>
                <c:pt idx="3162">
                  <c:v>70.81000018119812</c:v>
                </c:pt>
                <c:pt idx="3163">
                  <c:v>70.840000152587891</c:v>
                </c:pt>
                <c:pt idx="3164">
                  <c:v>70.860000133514404</c:v>
                </c:pt>
                <c:pt idx="3165">
                  <c:v>70.880000114440918</c:v>
                </c:pt>
                <c:pt idx="3166">
                  <c:v>70.910000085830688</c:v>
                </c:pt>
                <c:pt idx="3167">
                  <c:v>70.930000066757202</c:v>
                </c:pt>
                <c:pt idx="3168">
                  <c:v>70.950000047683716</c:v>
                </c:pt>
                <c:pt idx="3169">
                  <c:v>70.970000028610229</c:v>
                </c:pt>
                <c:pt idx="3170">
                  <c:v>71</c:v>
                </c:pt>
                <c:pt idx="3171">
                  <c:v>71.020000219345093</c:v>
                </c:pt>
                <c:pt idx="3172">
                  <c:v>71.040000200271606</c:v>
                </c:pt>
                <c:pt idx="3173">
                  <c:v>71.070000171661377</c:v>
                </c:pt>
                <c:pt idx="3174">
                  <c:v>71.090000152587891</c:v>
                </c:pt>
                <c:pt idx="3175">
                  <c:v>71.110000133514404</c:v>
                </c:pt>
                <c:pt idx="3176">
                  <c:v>71.130000114440918</c:v>
                </c:pt>
                <c:pt idx="3177">
                  <c:v>71.160000085830688</c:v>
                </c:pt>
                <c:pt idx="3178">
                  <c:v>71.180000066757202</c:v>
                </c:pt>
                <c:pt idx="3179">
                  <c:v>71.200000047683716</c:v>
                </c:pt>
                <c:pt idx="3180">
                  <c:v>71.230000019073486</c:v>
                </c:pt>
                <c:pt idx="3181">
                  <c:v>71.25</c:v>
                </c:pt>
                <c:pt idx="3182">
                  <c:v>71.270000219345093</c:v>
                </c:pt>
                <c:pt idx="3183">
                  <c:v>71.300000190734863</c:v>
                </c:pt>
                <c:pt idx="3184">
                  <c:v>71.320000171661377</c:v>
                </c:pt>
                <c:pt idx="3185">
                  <c:v>71.340000152587891</c:v>
                </c:pt>
                <c:pt idx="3186">
                  <c:v>71.360000133514404</c:v>
                </c:pt>
                <c:pt idx="3187">
                  <c:v>71.390000104904175</c:v>
                </c:pt>
                <c:pt idx="3188">
                  <c:v>71.410000085830688</c:v>
                </c:pt>
                <c:pt idx="3189">
                  <c:v>71.430000066757202</c:v>
                </c:pt>
                <c:pt idx="3190">
                  <c:v>71.460000038146973</c:v>
                </c:pt>
                <c:pt idx="3191">
                  <c:v>71.480000019073486</c:v>
                </c:pt>
                <c:pt idx="3192">
                  <c:v>71.5</c:v>
                </c:pt>
                <c:pt idx="3193">
                  <c:v>71.520000219345093</c:v>
                </c:pt>
                <c:pt idx="3194">
                  <c:v>71.550000190734863</c:v>
                </c:pt>
                <c:pt idx="3195">
                  <c:v>71.570000171661377</c:v>
                </c:pt>
                <c:pt idx="3196">
                  <c:v>71.590000152587891</c:v>
                </c:pt>
                <c:pt idx="3197">
                  <c:v>71.620000123977661</c:v>
                </c:pt>
                <c:pt idx="3198">
                  <c:v>71.640000104904175</c:v>
                </c:pt>
                <c:pt idx="3199">
                  <c:v>71.660000085830688</c:v>
                </c:pt>
                <c:pt idx="3200">
                  <c:v>71.690000057220459</c:v>
                </c:pt>
                <c:pt idx="3201">
                  <c:v>71.710000038146973</c:v>
                </c:pt>
                <c:pt idx="3202">
                  <c:v>71.730000019073486</c:v>
                </c:pt>
                <c:pt idx="3203">
                  <c:v>71.75</c:v>
                </c:pt>
                <c:pt idx="3204">
                  <c:v>71.78000020980835</c:v>
                </c:pt>
                <c:pt idx="3205">
                  <c:v>71.800000190734863</c:v>
                </c:pt>
                <c:pt idx="3206">
                  <c:v>71.820000171661377</c:v>
                </c:pt>
                <c:pt idx="3207">
                  <c:v>71.850000143051147</c:v>
                </c:pt>
                <c:pt idx="3208">
                  <c:v>71.870000123977661</c:v>
                </c:pt>
                <c:pt idx="3209">
                  <c:v>71.890000104904175</c:v>
                </c:pt>
                <c:pt idx="3210">
                  <c:v>71.910000085830688</c:v>
                </c:pt>
                <c:pt idx="3211">
                  <c:v>71.940000057220459</c:v>
                </c:pt>
                <c:pt idx="3212">
                  <c:v>71.960000038146973</c:v>
                </c:pt>
                <c:pt idx="3213">
                  <c:v>71.980000019073486</c:v>
                </c:pt>
                <c:pt idx="3214">
                  <c:v>72</c:v>
                </c:pt>
                <c:pt idx="3215">
                  <c:v>72.03000020980835</c:v>
                </c:pt>
                <c:pt idx="3216">
                  <c:v>72.050000190734863</c:v>
                </c:pt>
                <c:pt idx="3217">
                  <c:v>72.070000171661377</c:v>
                </c:pt>
                <c:pt idx="3218">
                  <c:v>72.100000143051147</c:v>
                </c:pt>
                <c:pt idx="3219">
                  <c:v>72.120000123977661</c:v>
                </c:pt>
                <c:pt idx="3220">
                  <c:v>72.140000104904175</c:v>
                </c:pt>
                <c:pt idx="3221">
                  <c:v>72.160000085830688</c:v>
                </c:pt>
                <c:pt idx="3222">
                  <c:v>72.190000057220459</c:v>
                </c:pt>
                <c:pt idx="3223">
                  <c:v>72.210000038146973</c:v>
                </c:pt>
                <c:pt idx="3224">
                  <c:v>72.230000019073486</c:v>
                </c:pt>
                <c:pt idx="3225">
                  <c:v>72.25</c:v>
                </c:pt>
                <c:pt idx="3226">
                  <c:v>72.28000020980835</c:v>
                </c:pt>
                <c:pt idx="3227">
                  <c:v>72.300000190734863</c:v>
                </c:pt>
                <c:pt idx="3228">
                  <c:v>72.320000171661377</c:v>
                </c:pt>
                <c:pt idx="3229">
                  <c:v>72.350000143051147</c:v>
                </c:pt>
                <c:pt idx="3230">
                  <c:v>72.370000123977661</c:v>
                </c:pt>
                <c:pt idx="3231">
                  <c:v>72.390000104904175</c:v>
                </c:pt>
                <c:pt idx="3232">
                  <c:v>72.410000085830688</c:v>
                </c:pt>
                <c:pt idx="3233">
                  <c:v>72.440000057220459</c:v>
                </c:pt>
                <c:pt idx="3234">
                  <c:v>72.460000038146973</c:v>
                </c:pt>
                <c:pt idx="3235">
                  <c:v>72.480000019073486</c:v>
                </c:pt>
                <c:pt idx="3236">
                  <c:v>72.510000228881836</c:v>
                </c:pt>
                <c:pt idx="3237">
                  <c:v>72.53000020980835</c:v>
                </c:pt>
                <c:pt idx="3238">
                  <c:v>72.550000190734863</c:v>
                </c:pt>
                <c:pt idx="3239">
                  <c:v>72.580000162124634</c:v>
                </c:pt>
                <c:pt idx="3240">
                  <c:v>72.600000143051147</c:v>
                </c:pt>
                <c:pt idx="3241">
                  <c:v>72.620000123977661</c:v>
                </c:pt>
                <c:pt idx="3242">
                  <c:v>72.640000104904175</c:v>
                </c:pt>
                <c:pt idx="3243">
                  <c:v>72.670000076293945</c:v>
                </c:pt>
                <c:pt idx="3244">
                  <c:v>72.690000057220459</c:v>
                </c:pt>
                <c:pt idx="3245">
                  <c:v>72.710000038146973</c:v>
                </c:pt>
                <c:pt idx="3246">
                  <c:v>72.740000009536743</c:v>
                </c:pt>
                <c:pt idx="3247">
                  <c:v>72.760000228881836</c:v>
                </c:pt>
                <c:pt idx="3248">
                  <c:v>72.78000020980835</c:v>
                </c:pt>
                <c:pt idx="3249">
                  <c:v>72.800000190734863</c:v>
                </c:pt>
                <c:pt idx="3250">
                  <c:v>72.830000162124634</c:v>
                </c:pt>
                <c:pt idx="3251">
                  <c:v>72.850000143051147</c:v>
                </c:pt>
                <c:pt idx="3252">
                  <c:v>72.870000123977661</c:v>
                </c:pt>
                <c:pt idx="3253">
                  <c:v>72.900000095367432</c:v>
                </c:pt>
                <c:pt idx="3254">
                  <c:v>72.920000076293945</c:v>
                </c:pt>
                <c:pt idx="3255">
                  <c:v>72.940000057220459</c:v>
                </c:pt>
                <c:pt idx="3256">
                  <c:v>72.970000028610229</c:v>
                </c:pt>
                <c:pt idx="3257">
                  <c:v>72.990000009536743</c:v>
                </c:pt>
                <c:pt idx="3258">
                  <c:v>73.010000228881836</c:v>
                </c:pt>
                <c:pt idx="3259">
                  <c:v>73.03000020980835</c:v>
                </c:pt>
                <c:pt idx="3260">
                  <c:v>73.06000018119812</c:v>
                </c:pt>
                <c:pt idx="3261">
                  <c:v>73.080000162124634</c:v>
                </c:pt>
                <c:pt idx="3262">
                  <c:v>73.100000143051147</c:v>
                </c:pt>
                <c:pt idx="3263">
                  <c:v>73.130000114440918</c:v>
                </c:pt>
                <c:pt idx="3264">
                  <c:v>73.150000095367432</c:v>
                </c:pt>
                <c:pt idx="3265">
                  <c:v>73.170000076293945</c:v>
                </c:pt>
                <c:pt idx="3266">
                  <c:v>73.190000057220459</c:v>
                </c:pt>
                <c:pt idx="3267">
                  <c:v>73.220000028610229</c:v>
                </c:pt>
                <c:pt idx="3268">
                  <c:v>73.240000009536743</c:v>
                </c:pt>
                <c:pt idx="3269">
                  <c:v>73.260000228881836</c:v>
                </c:pt>
                <c:pt idx="3270">
                  <c:v>73.290000200271606</c:v>
                </c:pt>
                <c:pt idx="3271">
                  <c:v>73.31000018119812</c:v>
                </c:pt>
                <c:pt idx="3272">
                  <c:v>73.330000162124634</c:v>
                </c:pt>
                <c:pt idx="3273">
                  <c:v>73.360000133514404</c:v>
                </c:pt>
                <c:pt idx="3274">
                  <c:v>73.380000114440918</c:v>
                </c:pt>
                <c:pt idx="3275">
                  <c:v>73.400000095367432</c:v>
                </c:pt>
                <c:pt idx="3276">
                  <c:v>73.420000076293945</c:v>
                </c:pt>
                <c:pt idx="3277">
                  <c:v>73.450000047683716</c:v>
                </c:pt>
                <c:pt idx="3278">
                  <c:v>73.470000028610229</c:v>
                </c:pt>
                <c:pt idx="3279">
                  <c:v>73.490000009536743</c:v>
                </c:pt>
                <c:pt idx="3280">
                  <c:v>73.520000219345093</c:v>
                </c:pt>
                <c:pt idx="3281">
                  <c:v>73.540000200271606</c:v>
                </c:pt>
                <c:pt idx="3282">
                  <c:v>73.56000018119812</c:v>
                </c:pt>
                <c:pt idx="3283">
                  <c:v>73.580000162124634</c:v>
                </c:pt>
                <c:pt idx="3284">
                  <c:v>73.610000133514404</c:v>
                </c:pt>
                <c:pt idx="3285">
                  <c:v>73.630000114440918</c:v>
                </c:pt>
                <c:pt idx="3286">
                  <c:v>73.650000095367432</c:v>
                </c:pt>
                <c:pt idx="3287">
                  <c:v>73.680000066757202</c:v>
                </c:pt>
                <c:pt idx="3288">
                  <c:v>73.700000047683716</c:v>
                </c:pt>
                <c:pt idx="3289">
                  <c:v>73.720000028610229</c:v>
                </c:pt>
                <c:pt idx="3290">
                  <c:v>73.75</c:v>
                </c:pt>
                <c:pt idx="3291">
                  <c:v>73.770000219345093</c:v>
                </c:pt>
                <c:pt idx="3292">
                  <c:v>73.790000200271606</c:v>
                </c:pt>
                <c:pt idx="3293">
                  <c:v>73.81000018119812</c:v>
                </c:pt>
                <c:pt idx="3294">
                  <c:v>73.840000152587891</c:v>
                </c:pt>
                <c:pt idx="3295">
                  <c:v>73.860000133514404</c:v>
                </c:pt>
                <c:pt idx="3296">
                  <c:v>73.880000114440918</c:v>
                </c:pt>
                <c:pt idx="3297">
                  <c:v>73.910000085830688</c:v>
                </c:pt>
                <c:pt idx="3298">
                  <c:v>73.930000066757202</c:v>
                </c:pt>
                <c:pt idx="3299">
                  <c:v>73.950000047683716</c:v>
                </c:pt>
                <c:pt idx="3300">
                  <c:v>73.970000028610229</c:v>
                </c:pt>
                <c:pt idx="3301">
                  <c:v>74</c:v>
                </c:pt>
                <c:pt idx="3302">
                  <c:v>74.020000219345093</c:v>
                </c:pt>
                <c:pt idx="3303">
                  <c:v>74.040000200271606</c:v>
                </c:pt>
                <c:pt idx="3304">
                  <c:v>74.070000171661377</c:v>
                </c:pt>
                <c:pt idx="3305">
                  <c:v>74.090000152587891</c:v>
                </c:pt>
                <c:pt idx="3306">
                  <c:v>74.110000133514404</c:v>
                </c:pt>
                <c:pt idx="3307">
                  <c:v>74.130000114440918</c:v>
                </c:pt>
                <c:pt idx="3308">
                  <c:v>74.160000085830688</c:v>
                </c:pt>
                <c:pt idx="3309">
                  <c:v>74.180000066757202</c:v>
                </c:pt>
                <c:pt idx="3310">
                  <c:v>74.200000047683716</c:v>
                </c:pt>
                <c:pt idx="3311">
                  <c:v>74.220000028610229</c:v>
                </c:pt>
                <c:pt idx="3312">
                  <c:v>74.25</c:v>
                </c:pt>
                <c:pt idx="3313">
                  <c:v>74.270000219345093</c:v>
                </c:pt>
                <c:pt idx="3314">
                  <c:v>74.290000200271606</c:v>
                </c:pt>
                <c:pt idx="3315">
                  <c:v>74.31000018119812</c:v>
                </c:pt>
                <c:pt idx="3316">
                  <c:v>74.340000152587891</c:v>
                </c:pt>
                <c:pt idx="3317">
                  <c:v>74.360000133514404</c:v>
                </c:pt>
                <c:pt idx="3318">
                  <c:v>74.990000009536743</c:v>
                </c:pt>
                <c:pt idx="3319">
                  <c:v>74.990000009536743</c:v>
                </c:pt>
                <c:pt idx="3320">
                  <c:v>74.990000009536743</c:v>
                </c:pt>
                <c:pt idx="3321">
                  <c:v>74.990000009536743</c:v>
                </c:pt>
                <c:pt idx="3322">
                  <c:v>74.990000009536743</c:v>
                </c:pt>
                <c:pt idx="3323">
                  <c:v>74.990000009536743</c:v>
                </c:pt>
                <c:pt idx="3324">
                  <c:v>74.990000009536743</c:v>
                </c:pt>
                <c:pt idx="3325">
                  <c:v>74.990000009536743</c:v>
                </c:pt>
                <c:pt idx="3326">
                  <c:v>74.990000009536743</c:v>
                </c:pt>
                <c:pt idx="3327">
                  <c:v>74.990000009536743</c:v>
                </c:pt>
                <c:pt idx="3328">
                  <c:v>74.990000009536743</c:v>
                </c:pt>
                <c:pt idx="3329">
                  <c:v>74.990000009536743</c:v>
                </c:pt>
                <c:pt idx="3330">
                  <c:v>74.990000009536743</c:v>
                </c:pt>
                <c:pt idx="3331">
                  <c:v>74.990000009536743</c:v>
                </c:pt>
                <c:pt idx="3332">
                  <c:v>74.990000009536743</c:v>
                </c:pt>
                <c:pt idx="3333">
                  <c:v>74.990000009536743</c:v>
                </c:pt>
                <c:pt idx="3334">
                  <c:v>74.990000009536743</c:v>
                </c:pt>
                <c:pt idx="3335">
                  <c:v>74.990000009536743</c:v>
                </c:pt>
                <c:pt idx="3336">
                  <c:v>74.990000009536743</c:v>
                </c:pt>
                <c:pt idx="3337">
                  <c:v>74.990000009536743</c:v>
                </c:pt>
                <c:pt idx="3338">
                  <c:v>74.990000009536743</c:v>
                </c:pt>
                <c:pt idx="3339">
                  <c:v>74.990000009536743</c:v>
                </c:pt>
                <c:pt idx="3340">
                  <c:v>74.990000009536743</c:v>
                </c:pt>
                <c:pt idx="3341">
                  <c:v>74.990000009536743</c:v>
                </c:pt>
                <c:pt idx="3342">
                  <c:v>74.990000009536743</c:v>
                </c:pt>
                <c:pt idx="3343">
                  <c:v>74.990000009536743</c:v>
                </c:pt>
                <c:pt idx="3344">
                  <c:v>74.990000009536743</c:v>
                </c:pt>
                <c:pt idx="3345">
                  <c:v>75</c:v>
                </c:pt>
                <c:pt idx="3346">
                  <c:v>75.020000219345093</c:v>
                </c:pt>
                <c:pt idx="3347">
                  <c:v>75.050000190734863</c:v>
                </c:pt>
                <c:pt idx="3348">
                  <c:v>75.070000171661377</c:v>
                </c:pt>
                <c:pt idx="3349">
                  <c:v>75.090000152587891</c:v>
                </c:pt>
                <c:pt idx="3350">
                  <c:v>75.120000123977661</c:v>
                </c:pt>
                <c:pt idx="3351">
                  <c:v>75.140000104904175</c:v>
                </c:pt>
                <c:pt idx="3352">
                  <c:v>75.160000085830688</c:v>
                </c:pt>
                <c:pt idx="3353">
                  <c:v>75.190000057220459</c:v>
                </c:pt>
                <c:pt idx="3354">
                  <c:v>75.210000038146973</c:v>
                </c:pt>
                <c:pt idx="3355">
                  <c:v>75.230000019073486</c:v>
                </c:pt>
                <c:pt idx="3356">
                  <c:v>75.25</c:v>
                </c:pt>
                <c:pt idx="3357">
                  <c:v>75.28000020980835</c:v>
                </c:pt>
                <c:pt idx="3358">
                  <c:v>75.300000190734863</c:v>
                </c:pt>
                <c:pt idx="3359">
                  <c:v>75.320000171661377</c:v>
                </c:pt>
                <c:pt idx="3360">
                  <c:v>75.350000143051147</c:v>
                </c:pt>
                <c:pt idx="3361">
                  <c:v>75.370000123977661</c:v>
                </c:pt>
                <c:pt idx="3362">
                  <c:v>75.390000104904175</c:v>
                </c:pt>
                <c:pt idx="3363">
                  <c:v>75.410000085830688</c:v>
                </c:pt>
                <c:pt idx="3364">
                  <c:v>75.440000057220459</c:v>
                </c:pt>
                <c:pt idx="3365">
                  <c:v>75.460000038146973</c:v>
                </c:pt>
                <c:pt idx="3366">
                  <c:v>75.480000019073486</c:v>
                </c:pt>
                <c:pt idx="3367">
                  <c:v>75.510000228881836</c:v>
                </c:pt>
                <c:pt idx="3368">
                  <c:v>75.53000020980835</c:v>
                </c:pt>
                <c:pt idx="3369">
                  <c:v>75.550000190734863</c:v>
                </c:pt>
                <c:pt idx="3370">
                  <c:v>75.580000162124634</c:v>
                </c:pt>
                <c:pt idx="3371">
                  <c:v>75.600000143051147</c:v>
                </c:pt>
                <c:pt idx="3372">
                  <c:v>75.620000123977661</c:v>
                </c:pt>
                <c:pt idx="3373">
                  <c:v>75.640000104904175</c:v>
                </c:pt>
                <c:pt idx="3374">
                  <c:v>75.670000076293945</c:v>
                </c:pt>
                <c:pt idx="3375">
                  <c:v>75.690000057220459</c:v>
                </c:pt>
                <c:pt idx="3376">
                  <c:v>75.710000038146973</c:v>
                </c:pt>
                <c:pt idx="3377">
                  <c:v>75.740000009536743</c:v>
                </c:pt>
                <c:pt idx="3378">
                  <c:v>75.760000228881836</c:v>
                </c:pt>
                <c:pt idx="3379">
                  <c:v>75.78000020980835</c:v>
                </c:pt>
                <c:pt idx="3380">
                  <c:v>75.800000190734863</c:v>
                </c:pt>
                <c:pt idx="3381">
                  <c:v>75.830000162124634</c:v>
                </c:pt>
                <c:pt idx="3382">
                  <c:v>75.850000143051147</c:v>
                </c:pt>
                <c:pt idx="3383">
                  <c:v>75.870000123977661</c:v>
                </c:pt>
                <c:pt idx="3384">
                  <c:v>75.900000095367432</c:v>
                </c:pt>
                <c:pt idx="3385">
                  <c:v>75.920000076293945</c:v>
                </c:pt>
                <c:pt idx="3386">
                  <c:v>75.940000057220459</c:v>
                </c:pt>
                <c:pt idx="3387">
                  <c:v>75.970000028610229</c:v>
                </c:pt>
                <c:pt idx="3388">
                  <c:v>75.990000009536743</c:v>
                </c:pt>
                <c:pt idx="3389">
                  <c:v>76.010000228881836</c:v>
                </c:pt>
                <c:pt idx="3390">
                  <c:v>76.03000020980835</c:v>
                </c:pt>
                <c:pt idx="3391">
                  <c:v>76.06000018119812</c:v>
                </c:pt>
                <c:pt idx="3392">
                  <c:v>76.080000162124634</c:v>
                </c:pt>
                <c:pt idx="3393">
                  <c:v>76.100000143051147</c:v>
                </c:pt>
                <c:pt idx="3394">
                  <c:v>76.130000114440918</c:v>
                </c:pt>
                <c:pt idx="3395">
                  <c:v>76.150000095367432</c:v>
                </c:pt>
                <c:pt idx="3396">
                  <c:v>76.170000076293945</c:v>
                </c:pt>
                <c:pt idx="3397">
                  <c:v>76.190000057220459</c:v>
                </c:pt>
                <c:pt idx="3398">
                  <c:v>76.220000028610229</c:v>
                </c:pt>
                <c:pt idx="3399">
                  <c:v>76.240000009536743</c:v>
                </c:pt>
                <c:pt idx="3400">
                  <c:v>76.260000228881836</c:v>
                </c:pt>
                <c:pt idx="3401">
                  <c:v>76.28000020980835</c:v>
                </c:pt>
                <c:pt idx="3402">
                  <c:v>76.31000018119812</c:v>
                </c:pt>
                <c:pt idx="3403">
                  <c:v>76.330000162124634</c:v>
                </c:pt>
                <c:pt idx="3404">
                  <c:v>76.350000143051147</c:v>
                </c:pt>
                <c:pt idx="3405">
                  <c:v>76.370000123977661</c:v>
                </c:pt>
                <c:pt idx="3406">
                  <c:v>76.400000095367432</c:v>
                </c:pt>
                <c:pt idx="3407">
                  <c:v>76.420000076293945</c:v>
                </c:pt>
                <c:pt idx="3408">
                  <c:v>76.440000057220459</c:v>
                </c:pt>
                <c:pt idx="3409">
                  <c:v>76.470000028610229</c:v>
                </c:pt>
                <c:pt idx="3410">
                  <c:v>76.490000009536743</c:v>
                </c:pt>
                <c:pt idx="3411">
                  <c:v>76.510000228881836</c:v>
                </c:pt>
                <c:pt idx="3412">
                  <c:v>76.53000020980835</c:v>
                </c:pt>
                <c:pt idx="3413">
                  <c:v>76.56000018119812</c:v>
                </c:pt>
                <c:pt idx="3414">
                  <c:v>76.580000162124634</c:v>
                </c:pt>
                <c:pt idx="3415">
                  <c:v>76.600000143051147</c:v>
                </c:pt>
                <c:pt idx="3416">
                  <c:v>76.630000114440918</c:v>
                </c:pt>
                <c:pt idx="3417">
                  <c:v>76.650000095367432</c:v>
                </c:pt>
                <c:pt idx="3418">
                  <c:v>76.670000076293945</c:v>
                </c:pt>
                <c:pt idx="3419">
                  <c:v>76.690000057220459</c:v>
                </c:pt>
                <c:pt idx="3420">
                  <c:v>76.720000028610229</c:v>
                </c:pt>
                <c:pt idx="3421">
                  <c:v>76.740000009536743</c:v>
                </c:pt>
                <c:pt idx="3422">
                  <c:v>76.760000228881836</c:v>
                </c:pt>
                <c:pt idx="3423">
                  <c:v>76.790000200271606</c:v>
                </c:pt>
                <c:pt idx="3424">
                  <c:v>76.81000018119812</c:v>
                </c:pt>
                <c:pt idx="3425">
                  <c:v>76.830000162124634</c:v>
                </c:pt>
                <c:pt idx="3426">
                  <c:v>76.860000133514404</c:v>
                </c:pt>
                <c:pt idx="3427">
                  <c:v>76.880000114440918</c:v>
                </c:pt>
                <c:pt idx="3428">
                  <c:v>76.900000095367432</c:v>
                </c:pt>
                <c:pt idx="3429">
                  <c:v>76.920000076293945</c:v>
                </c:pt>
                <c:pt idx="3430">
                  <c:v>76.950000047683716</c:v>
                </c:pt>
                <c:pt idx="3431">
                  <c:v>76.970000028610229</c:v>
                </c:pt>
                <c:pt idx="3432">
                  <c:v>76.990000009536743</c:v>
                </c:pt>
                <c:pt idx="3433">
                  <c:v>77.020000219345093</c:v>
                </c:pt>
                <c:pt idx="3434">
                  <c:v>77.040000200271606</c:v>
                </c:pt>
                <c:pt idx="3435">
                  <c:v>77.06000018119812</c:v>
                </c:pt>
                <c:pt idx="3436">
                  <c:v>77.080000162124634</c:v>
                </c:pt>
                <c:pt idx="3437">
                  <c:v>77.110000133514404</c:v>
                </c:pt>
                <c:pt idx="3438">
                  <c:v>77.130000114440918</c:v>
                </c:pt>
                <c:pt idx="3439">
                  <c:v>77.150000095367432</c:v>
                </c:pt>
                <c:pt idx="3440">
                  <c:v>77.180000066757202</c:v>
                </c:pt>
                <c:pt idx="3441">
                  <c:v>77.200000047683716</c:v>
                </c:pt>
                <c:pt idx="3442">
                  <c:v>77.220000028610229</c:v>
                </c:pt>
                <c:pt idx="3443">
                  <c:v>77.25</c:v>
                </c:pt>
                <c:pt idx="3444">
                  <c:v>77.270000219345093</c:v>
                </c:pt>
                <c:pt idx="3445">
                  <c:v>77.290000200271606</c:v>
                </c:pt>
                <c:pt idx="3446">
                  <c:v>77.31000018119812</c:v>
                </c:pt>
                <c:pt idx="3447">
                  <c:v>77.340000152587891</c:v>
                </c:pt>
                <c:pt idx="3448">
                  <c:v>77.360000133514404</c:v>
                </c:pt>
                <c:pt idx="3449">
                  <c:v>77.380000114440918</c:v>
                </c:pt>
                <c:pt idx="3450">
                  <c:v>77.410000085830688</c:v>
                </c:pt>
                <c:pt idx="3451">
                  <c:v>77.430000066757202</c:v>
                </c:pt>
                <c:pt idx="3452">
                  <c:v>77.450000047683716</c:v>
                </c:pt>
                <c:pt idx="3453">
                  <c:v>77.470000028610229</c:v>
                </c:pt>
                <c:pt idx="3454">
                  <c:v>77.5</c:v>
                </c:pt>
                <c:pt idx="3455">
                  <c:v>77.520000219345093</c:v>
                </c:pt>
                <c:pt idx="3456">
                  <c:v>77.540000200271606</c:v>
                </c:pt>
                <c:pt idx="3457">
                  <c:v>77.570000171661377</c:v>
                </c:pt>
                <c:pt idx="3458">
                  <c:v>77.590000152587891</c:v>
                </c:pt>
                <c:pt idx="3459">
                  <c:v>77.610000133514404</c:v>
                </c:pt>
                <c:pt idx="3460">
                  <c:v>77.640000104904175</c:v>
                </c:pt>
                <c:pt idx="3461">
                  <c:v>77.660000085830688</c:v>
                </c:pt>
                <c:pt idx="3462">
                  <c:v>77.680000066757202</c:v>
                </c:pt>
                <c:pt idx="3463">
                  <c:v>77.700000047683716</c:v>
                </c:pt>
                <c:pt idx="3464">
                  <c:v>77.730000019073486</c:v>
                </c:pt>
                <c:pt idx="3465">
                  <c:v>77.75</c:v>
                </c:pt>
                <c:pt idx="3466">
                  <c:v>77.770000219345093</c:v>
                </c:pt>
                <c:pt idx="3467">
                  <c:v>77.800000190734863</c:v>
                </c:pt>
                <c:pt idx="3468">
                  <c:v>77.820000171661377</c:v>
                </c:pt>
                <c:pt idx="3469">
                  <c:v>77.840000152587891</c:v>
                </c:pt>
                <c:pt idx="3470">
                  <c:v>77.860000133514404</c:v>
                </c:pt>
                <c:pt idx="3471">
                  <c:v>77.890000104904175</c:v>
                </c:pt>
                <c:pt idx="3472">
                  <c:v>77.910000085830688</c:v>
                </c:pt>
                <c:pt idx="3473">
                  <c:v>77.930000066757202</c:v>
                </c:pt>
                <c:pt idx="3474">
                  <c:v>77.960000038146973</c:v>
                </c:pt>
                <c:pt idx="3475">
                  <c:v>77.980000019073486</c:v>
                </c:pt>
                <c:pt idx="3476">
                  <c:v>78</c:v>
                </c:pt>
                <c:pt idx="3477">
                  <c:v>78.03000020980835</c:v>
                </c:pt>
                <c:pt idx="3478">
                  <c:v>78.050000190734863</c:v>
                </c:pt>
                <c:pt idx="3479">
                  <c:v>78.070000171661377</c:v>
                </c:pt>
                <c:pt idx="3480">
                  <c:v>78.090000152587891</c:v>
                </c:pt>
                <c:pt idx="3481">
                  <c:v>78.120000123977661</c:v>
                </c:pt>
                <c:pt idx="3482">
                  <c:v>78.140000104904175</c:v>
                </c:pt>
                <c:pt idx="3483">
                  <c:v>78.160000085830688</c:v>
                </c:pt>
                <c:pt idx="3484">
                  <c:v>78.190000057220459</c:v>
                </c:pt>
                <c:pt idx="3485">
                  <c:v>78.210000038146973</c:v>
                </c:pt>
                <c:pt idx="3486">
                  <c:v>78.230000019073486</c:v>
                </c:pt>
                <c:pt idx="3487">
                  <c:v>78.25</c:v>
                </c:pt>
                <c:pt idx="3488">
                  <c:v>78.270000219345093</c:v>
                </c:pt>
                <c:pt idx="3489">
                  <c:v>78.300000190734863</c:v>
                </c:pt>
                <c:pt idx="3490">
                  <c:v>78.320000171661377</c:v>
                </c:pt>
                <c:pt idx="3491">
                  <c:v>78.340000152587891</c:v>
                </c:pt>
                <c:pt idx="3492">
                  <c:v>78.360000133514404</c:v>
                </c:pt>
                <c:pt idx="3493">
                  <c:v>78.390000104904175</c:v>
                </c:pt>
                <c:pt idx="3494">
                  <c:v>78.410000085830688</c:v>
                </c:pt>
                <c:pt idx="3495">
                  <c:v>78.430000066757202</c:v>
                </c:pt>
                <c:pt idx="3496">
                  <c:v>78.460000038146973</c:v>
                </c:pt>
                <c:pt idx="3497">
                  <c:v>78.480000019073486</c:v>
                </c:pt>
                <c:pt idx="3498">
                  <c:v>78.5</c:v>
                </c:pt>
                <c:pt idx="3499">
                  <c:v>78.520000219345093</c:v>
                </c:pt>
                <c:pt idx="3500">
                  <c:v>78.550000190734863</c:v>
                </c:pt>
                <c:pt idx="3501">
                  <c:v>78.570000171661377</c:v>
                </c:pt>
                <c:pt idx="3502">
                  <c:v>78.590000152587891</c:v>
                </c:pt>
                <c:pt idx="3503">
                  <c:v>78.620000123977661</c:v>
                </c:pt>
                <c:pt idx="3504">
                  <c:v>78.640000104904175</c:v>
                </c:pt>
                <c:pt idx="3505">
                  <c:v>78.660000085830688</c:v>
                </c:pt>
                <c:pt idx="3506">
                  <c:v>78.690000057220459</c:v>
                </c:pt>
                <c:pt idx="3507">
                  <c:v>78.710000038146973</c:v>
                </c:pt>
                <c:pt idx="3508">
                  <c:v>78.730000019073486</c:v>
                </c:pt>
                <c:pt idx="3509">
                  <c:v>78.75</c:v>
                </c:pt>
                <c:pt idx="3510">
                  <c:v>78.78000020980835</c:v>
                </c:pt>
                <c:pt idx="3511">
                  <c:v>78.800000190734863</c:v>
                </c:pt>
                <c:pt idx="3512">
                  <c:v>78.820000171661377</c:v>
                </c:pt>
                <c:pt idx="3513">
                  <c:v>78.850000143051147</c:v>
                </c:pt>
                <c:pt idx="3514">
                  <c:v>78.870000123977661</c:v>
                </c:pt>
                <c:pt idx="3515">
                  <c:v>78.890000104904175</c:v>
                </c:pt>
                <c:pt idx="3516">
                  <c:v>78.920000076293945</c:v>
                </c:pt>
                <c:pt idx="3517">
                  <c:v>78.940000057220459</c:v>
                </c:pt>
                <c:pt idx="3518">
                  <c:v>78.960000038146973</c:v>
                </c:pt>
                <c:pt idx="3519">
                  <c:v>78.980000019073486</c:v>
                </c:pt>
                <c:pt idx="3520">
                  <c:v>79.010000228881836</c:v>
                </c:pt>
                <c:pt idx="3521">
                  <c:v>79.03000020980835</c:v>
                </c:pt>
                <c:pt idx="3522">
                  <c:v>79.050000190734863</c:v>
                </c:pt>
                <c:pt idx="3523">
                  <c:v>79.080000162124634</c:v>
                </c:pt>
                <c:pt idx="3524">
                  <c:v>79.100000143051147</c:v>
                </c:pt>
                <c:pt idx="3525">
                  <c:v>79.120000123977661</c:v>
                </c:pt>
                <c:pt idx="3526">
                  <c:v>79.140000104904175</c:v>
                </c:pt>
                <c:pt idx="3527">
                  <c:v>79.170000076293945</c:v>
                </c:pt>
                <c:pt idx="3528">
                  <c:v>79.190000057220459</c:v>
                </c:pt>
                <c:pt idx="3529">
                  <c:v>79.210000038146973</c:v>
                </c:pt>
                <c:pt idx="3530">
                  <c:v>79.240000009536743</c:v>
                </c:pt>
                <c:pt idx="3531">
                  <c:v>79.260000228881836</c:v>
                </c:pt>
                <c:pt idx="3532">
                  <c:v>79.28000020980835</c:v>
                </c:pt>
                <c:pt idx="3533">
                  <c:v>79.31000018119812</c:v>
                </c:pt>
                <c:pt idx="3534">
                  <c:v>79.330000162124634</c:v>
                </c:pt>
                <c:pt idx="3535">
                  <c:v>79.350000143051147</c:v>
                </c:pt>
                <c:pt idx="3536">
                  <c:v>79.370000123977661</c:v>
                </c:pt>
                <c:pt idx="3537">
                  <c:v>79.400000095367432</c:v>
                </c:pt>
                <c:pt idx="3538">
                  <c:v>79.420000076293945</c:v>
                </c:pt>
                <c:pt idx="3539">
                  <c:v>79.440000057220459</c:v>
                </c:pt>
                <c:pt idx="3540">
                  <c:v>79.470000028610229</c:v>
                </c:pt>
                <c:pt idx="3541">
                  <c:v>79.490000009536743</c:v>
                </c:pt>
                <c:pt idx="3542">
                  <c:v>79.510000228881836</c:v>
                </c:pt>
                <c:pt idx="3543">
                  <c:v>79.53000020980835</c:v>
                </c:pt>
                <c:pt idx="3544">
                  <c:v>79.56000018119812</c:v>
                </c:pt>
                <c:pt idx="3545">
                  <c:v>79.580000162124634</c:v>
                </c:pt>
                <c:pt idx="3546">
                  <c:v>79.600000143051147</c:v>
                </c:pt>
                <c:pt idx="3547">
                  <c:v>79.630000114440918</c:v>
                </c:pt>
                <c:pt idx="3548">
                  <c:v>79.650000095367432</c:v>
                </c:pt>
                <c:pt idx="3549">
                  <c:v>79.670000076293945</c:v>
                </c:pt>
                <c:pt idx="3550">
                  <c:v>79.700000047683716</c:v>
                </c:pt>
                <c:pt idx="3551">
                  <c:v>79.720000028610229</c:v>
                </c:pt>
                <c:pt idx="3552">
                  <c:v>79.740000009536743</c:v>
                </c:pt>
                <c:pt idx="3553">
                  <c:v>79.760000228881836</c:v>
                </c:pt>
                <c:pt idx="3554">
                  <c:v>79.790000200271606</c:v>
                </c:pt>
                <c:pt idx="3555">
                  <c:v>79.81000018119812</c:v>
                </c:pt>
                <c:pt idx="3556">
                  <c:v>79.830000162124634</c:v>
                </c:pt>
                <c:pt idx="3557">
                  <c:v>79.860000133514404</c:v>
                </c:pt>
                <c:pt idx="3558">
                  <c:v>79.880000114440918</c:v>
                </c:pt>
                <c:pt idx="3559">
                  <c:v>79.900000095367432</c:v>
                </c:pt>
                <c:pt idx="3560">
                  <c:v>79.920000076293945</c:v>
                </c:pt>
                <c:pt idx="3561">
                  <c:v>79.950000047683716</c:v>
                </c:pt>
                <c:pt idx="3562">
                  <c:v>79.970000028610229</c:v>
                </c:pt>
                <c:pt idx="3563">
                  <c:v>79.990000009536743</c:v>
                </c:pt>
                <c:pt idx="3564">
                  <c:v>80.460000038146973</c:v>
                </c:pt>
                <c:pt idx="3565">
                  <c:v>80.460000038146973</c:v>
                </c:pt>
                <c:pt idx="3566">
                  <c:v>80.460000038146973</c:v>
                </c:pt>
                <c:pt idx="3567">
                  <c:v>80.460000038146973</c:v>
                </c:pt>
                <c:pt idx="3568">
                  <c:v>80.460000038146973</c:v>
                </c:pt>
                <c:pt idx="3569">
                  <c:v>80.460000038146973</c:v>
                </c:pt>
                <c:pt idx="3570">
                  <c:v>80.460000038146973</c:v>
                </c:pt>
                <c:pt idx="3571">
                  <c:v>80.460000038146973</c:v>
                </c:pt>
                <c:pt idx="3572">
                  <c:v>80.460000038146973</c:v>
                </c:pt>
                <c:pt idx="3573">
                  <c:v>80.460000038146973</c:v>
                </c:pt>
                <c:pt idx="3574">
                  <c:v>80.460000038146973</c:v>
                </c:pt>
                <c:pt idx="3575">
                  <c:v>80.460000038146973</c:v>
                </c:pt>
                <c:pt idx="3576">
                  <c:v>80.460000038146973</c:v>
                </c:pt>
                <c:pt idx="3577">
                  <c:v>80.460000038146973</c:v>
                </c:pt>
                <c:pt idx="3578">
                  <c:v>80.460000038146973</c:v>
                </c:pt>
                <c:pt idx="3579">
                  <c:v>80.460000038146973</c:v>
                </c:pt>
                <c:pt idx="3580">
                  <c:v>80.460000038146973</c:v>
                </c:pt>
                <c:pt idx="3581">
                  <c:v>80.460000038146973</c:v>
                </c:pt>
                <c:pt idx="3582">
                  <c:v>80.460000038146973</c:v>
                </c:pt>
                <c:pt idx="3583">
                  <c:v>80.460000038146973</c:v>
                </c:pt>
                <c:pt idx="3584">
                  <c:v>80.470000028610229</c:v>
                </c:pt>
                <c:pt idx="3585">
                  <c:v>80.490000009536743</c:v>
                </c:pt>
                <c:pt idx="3586">
                  <c:v>80.520000219345093</c:v>
                </c:pt>
                <c:pt idx="3587">
                  <c:v>80.540000200271606</c:v>
                </c:pt>
                <c:pt idx="3588">
                  <c:v>80.56000018119812</c:v>
                </c:pt>
                <c:pt idx="3589">
                  <c:v>80.580000162124634</c:v>
                </c:pt>
                <c:pt idx="3590">
                  <c:v>80.610000133514404</c:v>
                </c:pt>
                <c:pt idx="3591">
                  <c:v>80.630000114440918</c:v>
                </c:pt>
                <c:pt idx="3592">
                  <c:v>80.650000095367432</c:v>
                </c:pt>
                <c:pt idx="3593">
                  <c:v>80.680000066757202</c:v>
                </c:pt>
                <c:pt idx="3594">
                  <c:v>80.700000047683716</c:v>
                </c:pt>
                <c:pt idx="3595">
                  <c:v>80.720000028610229</c:v>
                </c:pt>
                <c:pt idx="3596">
                  <c:v>80.75</c:v>
                </c:pt>
                <c:pt idx="3597">
                  <c:v>80.770000219345093</c:v>
                </c:pt>
                <c:pt idx="3598">
                  <c:v>80.790000200271606</c:v>
                </c:pt>
                <c:pt idx="3599">
                  <c:v>80.81000018119812</c:v>
                </c:pt>
                <c:pt idx="3600">
                  <c:v>80.840000152587891</c:v>
                </c:pt>
                <c:pt idx="3601">
                  <c:v>80.860000133514404</c:v>
                </c:pt>
                <c:pt idx="3602">
                  <c:v>80.880000114440918</c:v>
                </c:pt>
                <c:pt idx="3603">
                  <c:v>80.910000085830688</c:v>
                </c:pt>
                <c:pt idx="3604">
                  <c:v>80.930000066757202</c:v>
                </c:pt>
                <c:pt idx="3605">
                  <c:v>80.950000047683716</c:v>
                </c:pt>
                <c:pt idx="3606">
                  <c:v>80.970000028610229</c:v>
                </c:pt>
                <c:pt idx="3607">
                  <c:v>81</c:v>
                </c:pt>
                <c:pt idx="3608">
                  <c:v>81.020000219345093</c:v>
                </c:pt>
                <c:pt idx="3609">
                  <c:v>81.040000200271606</c:v>
                </c:pt>
                <c:pt idx="3610">
                  <c:v>81.070000171661377</c:v>
                </c:pt>
                <c:pt idx="3611">
                  <c:v>81.090000152587891</c:v>
                </c:pt>
                <c:pt idx="3612">
                  <c:v>81.110000133514404</c:v>
                </c:pt>
                <c:pt idx="3613">
                  <c:v>81.140000104904175</c:v>
                </c:pt>
                <c:pt idx="3614">
                  <c:v>81.160000085830688</c:v>
                </c:pt>
                <c:pt idx="3615">
                  <c:v>81.180000066757202</c:v>
                </c:pt>
                <c:pt idx="3616">
                  <c:v>81.200000047683716</c:v>
                </c:pt>
                <c:pt idx="3617">
                  <c:v>81.230000019073486</c:v>
                </c:pt>
                <c:pt idx="3618">
                  <c:v>81.25</c:v>
                </c:pt>
                <c:pt idx="3619">
                  <c:v>81.270000219345093</c:v>
                </c:pt>
                <c:pt idx="3620">
                  <c:v>81.300000190734863</c:v>
                </c:pt>
                <c:pt idx="3621">
                  <c:v>81.320000171661377</c:v>
                </c:pt>
                <c:pt idx="3622">
                  <c:v>81.340000152587891</c:v>
                </c:pt>
                <c:pt idx="3623">
                  <c:v>81.360000133514404</c:v>
                </c:pt>
                <c:pt idx="3624">
                  <c:v>81.390000104904175</c:v>
                </c:pt>
                <c:pt idx="3625">
                  <c:v>81.410000085830688</c:v>
                </c:pt>
                <c:pt idx="3626">
                  <c:v>81.430000066757202</c:v>
                </c:pt>
                <c:pt idx="3627">
                  <c:v>81.460000038146973</c:v>
                </c:pt>
                <c:pt idx="3628">
                  <c:v>81.480000019073486</c:v>
                </c:pt>
                <c:pt idx="3629">
                  <c:v>81.5</c:v>
                </c:pt>
                <c:pt idx="3630">
                  <c:v>81.53000020980835</c:v>
                </c:pt>
                <c:pt idx="3631">
                  <c:v>81.550000190734863</c:v>
                </c:pt>
                <c:pt idx="3632">
                  <c:v>81.570000171661377</c:v>
                </c:pt>
                <c:pt idx="3633">
                  <c:v>81.590000152587891</c:v>
                </c:pt>
                <c:pt idx="3634">
                  <c:v>81.620000123977661</c:v>
                </c:pt>
                <c:pt idx="3635">
                  <c:v>81.640000104904175</c:v>
                </c:pt>
                <c:pt idx="3636">
                  <c:v>81.660000085830688</c:v>
                </c:pt>
                <c:pt idx="3637">
                  <c:v>81.690000057220459</c:v>
                </c:pt>
                <c:pt idx="3638">
                  <c:v>81.710000038146973</c:v>
                </c:pt>
                <c:pt idx="3639">
                  <c:v>81.730000019073486</c:v>
                </c:pt>
                <c:pt idx="3640">
                  <c:v>81.75</c:v>
                </c:pt>
                <c:pt idx="3641">
                  <c:v>81.78000020980835</c:v>
                </c:pt>
                <c:pt idx="3642">
                  <c:v>81.800000190734863</c:v>
                </c:pt>
                <c:pt idx="3643">
                  <c:v>81.820000171661377</c:v>
                </c:pt>
                <c:pt idx="3644">
                  <c:v>81.850000143051147</c:v>
                </c:pt>
                <c:pt idx="3645">
                  <c:v>81.870000123977661</c:v>
                </c:pt>
                <c:pt idx="3646">
                  <c:v>81.890000104904175</c:v>
                </c:pt>
                <c:pt idx="3647">
                  <c:v>81.920000076293945</c:v>
                </c:pt>
                <c:pt idx="3648">
                  <c:v>81.940000057220459</c:v>
                </c:pt>
                <c:pt idx="3649">
                  <c:v>81.960000038146973</c:v>
                </c:pt>
                <c:pt idx="3650">
                  <c:v>81.980000019073486</c:v>
                </c:pt>
                <c:pt idx="3651">
                  <c:v>82.010000228881836</c:v>
                </c:pt>
                <c:pt idx="3652">
                  <c:v>82.03000020980835</c:v>
                </c:pt>
                <c:pt idx="3653">
                  <c:v>82.050000190734863</c:v>
                </c:pt>
                <c:pt idx="3654">
                  <c:v>82.080000162124634</c:v>
                </c:pt>
                <c:pt idx="3655">
                  <c:v>82.100000143051147</c:v>
                </c:pt>
                <c:pt idx="3656">
                  <c:v>82.120000123977661</c:v>
                </c:pt>
                <c:pt idx="3657">
                  <c:v>82.140000104904175</c:v>
                </c:pt>
                <c:pt idx="3658">
                  <c:v>82.170000076293945</c:v>
                </c:pt>
                <c:pt idx="3659">
                  <c:v>82.190000057220459</c:v>
                </c:pt>
                <c:pt idx="3660">
                  <c:v>82.210000038146973</c:v>
                </c:pt>
                <c:pt idx="3661">
                  <c:v>82.240000009536743</c:v>
                </c:pt>
                <c:pt idx="3662">
                  <c:v>82.260000228881836</c:v>
                </c:pt>
                <c:pt idx="3663">
                  <c:v>82.28000020980835</c:v>
                </c:pt>
                <c:pt idx="3664">
                  <c:v>82.31000018119812</c:v>
                </c:pt>
                <c:pt idx="3665">
                  <c:v>82.330000162124634</c:v>
                </c:pt>
                <c:pt idx="3666">
                  <c:v>82.350000143051147</c:v>
                </c:pt>
                <c:pt idx="3667">
                  <c:v>82.370000123977661</c:v>
                </c:pt>
                <c:pt idx="3668">
                  <c:v>82.400000095367432</c:v>
                </c:pt>
                <c:pt idx="3669">
                  <c:v>82.420000076293945</c:v>
                </c:pt>
                <c:pt idx="3670">
                  <c:v>82.440000057220459</c:v>
                </c:pt>
                <c:pt idx="3671">
                  <c:v>82.460000038146973</c:v>
                </c:pt>
                <c:pt idx="3672">
                  <c:v>82.490000009536743</c:v>
                </c:pt>
                <c:pt idx="3673">
                  <c:v>82.510000228881836</c:v>
                </c:pt>
                <c:pt idx="3674">
                  <c:v>82.53000020980835</c:v>
                </c:pt>
                <c:pt idx="3675">
                  <c:v>82.550000190734863</c:v>
                </c:pt>
                <c:pt idx="3676">
                  <c:v>82.580000162124634</c:v>
                </c:pt>
                <c:pt idx="3677">
                  <c:v>82.600000143051147</c:v>
                </c:pt>
                <c:pt idx="3678">
                  <c:v>82.620000123977661</c:v>
                </c:pt>
                <c:pt idx="3679">
                  <c:v>82.650000095367432</c:v>
                </c:pt>
                <c:pt idx="3680">
                  <c:v>82.670000076293945</c:v>
                </c:pt>
                <c:pt idx="3681">
                  <c:v>82.690000057220459</c:v>
                </c:pt>
                <c:pt idx="3682">
                  <c:v>82.710000038146973</c:v>
                </c:pt>
                <c:pt idx="3683">
                  <c:v>82.740000009536743</c:v>
                </c:pt>
                <c:pt idx="3684">
                  <c:v>82.760000228881836</c:v>
                </c:pt>
                <c:pt idx="3685">
                  <c:v>82.78000020980835</c:v>
                </c:pt>
                <c:pt idx="3686">
                  <c:v>82.81000018119812</c:v>
                </c:pt>
                <c:pt idx="3687">
                  <c:v>82.830000162124634</c:v>
                </c:pt>
                <c:pt idx="3688">
                  <c:v>82.850000143051147</c:v>
                </c:pt>
                <c:pt idx="3689">
                  <c:v>82.870000123977661</c:v>
                </c:pt>
                <c:pt idx="3690">
                  <c:v>82.900000095367432</c:v>
                </c:pt>
                <c:pt idx="3691">
                  <c:v>82.920000076293945</c:v>
                </c:pt>
                <c:pt idx="3692">
                  <c:v>82.940000057220459</c:v>
                </c:pt>
                <c:pt idx="3693">
                  <c:v>82.970000028610229</c:v>
                </c:pt>
                <c:pt idx="3694">
                  <c:v>82.990000009536743</c:v>
                </c:pt>
                <c:pt idx="3695">
                  <c:v>83.010000228881836</c:v>
                </c:pt>
                <c:pt idx="3696">
                  <c:v>83.03000020980835</c:v>
                </c:pt>
                <c:pt idx="3697">
                  <c:v>83.06000018119812</c:v>
                </c:pt>
                <c:pt idx="3698">
                  <c:v>83.080000162124634</c:v>
                </c:pt>
                <c:pt idx="3699">
                  <c:v>83.100000143051147</c:v>
                </c:pt>
                <c:pt idx="3700">
                  <c:v>83.130000114440918</c:v>
                </c:pt>
                <c:pt idx="3701">
                  <c:v>83.150000095367432</c:v>
                </c:pt>
                <c:pt idx="3702">
                  <c:v>83.170000076293945</c:v>
                </c:pt>
                <c:pt idx="3703">
                  <c:v>83.200000047683716</c:v>
                </c:pt>
                <c:pt idx="3704">
                  <c:v>83.220000028610229</c:v>
                </c:pt>
                <c:pt idx="3705">
                  <c:v>83.240000009536743</c:v>
                </c:pt>
                <c:pt idx="3706">
                  <c:v>83.260000228881836</c:v>
                </c:pt>
                <c:pt idx="3707">
                  <c:v>83.290000200271606</c:v>
                </c:pt>
                <c:pt idx="3708">
                  <c:v>83.31000018119812</c:v>
                </c:pt>
                <c:pt idx="3709">
                  <c:v>83.330000162124634</c:v>
                </c:pt>
                <c:pt idx="3710">
                  <c:v>83.360000133514404</c:v>
                </c:pt>
                <c:pt idx="3711">
                  <c:v>83.380000114440918</c:v>
                </c:pt>
                <c:pt idx="3712">
                  <c:v>83.400000095367432</c:v>
                </c:pt>
                <c:pt idx="3713">
                  <c:v>83.420000076293945</c:v>
                </c:pt>
                <c:pt idx="3714">
                  <c:v>83.450000047683716</c:v>
                </c:pt>
                <c:pt idx="3715">
                  <c:v>83.470000028610229</c:v>
                </c:pt>
                <c:pt idx="3716">
                  <c:v>83.490000009536743</c:v>
                </c:pt>
                <c:pt idx="3717">
                  <c:v>83.520000219345093</c:v>
                </c:pt>
                <c:pt idx="3718">
                  <c:v>83.540000200271606</c:v>
                </c:pt>
                <c:pt idx="3719">
                  <c:v>83.56000018119812</c:v>
                </c:pt>
                <c:pt idx="3720">
                  <c:v>83.590000152587891</c:v>
                </c:pt>
                <c:pt idx="3721">
                  <c:v>83.610000133514404</c:v>
                </c:pt>
                <c:pt idx="3722">
                  <c:v>83.630000114440918</c:v>
                </c:pt>
                <c:pt idx="3723">
                  <c:v>83.650000095367432</c:v>
                </c:pt>
                <c:pt idx="3724">
                  <c:v>83.680000066757202</c:v>
                </c:pt>
                <c:pt idx="3725">
                  <c:v>83.700000047683716</c:v>
                </c:pt>
                <c:pt idx="3726">
                  <c:v>83.720000028610229</c:v>
                </c:pt>
                <c:pt idx="3727">
                  <c:v>83.75</c:v>
                </c:pt>
                <c:pt idx="3728">
                  <c:v>83.770000219345093</c:v>
                </c:pt>
                <c:pt idx="3729">
                  <c:v>83.790000200271606</c:v>
                </c:pt>
                <c:pt idx="3730">
                  <c:v>83.81000018119812</c:v>
                </c:pt>
                <c:pt idx="3731">
                  <c:v>83.840000152587891</c:v>
                </c:pt>
                <c:pt idx="3732">
                  <c:v>83.860000133514404</c:v>
                </c:pt>
                <c:pt idx="3733">
                  <c:v>83.880000114440918</c:v>
                </c:pt>
                <c:pt idx="3734">
                  <c:v>83.910000085830688</c:v>
                </c:pt>
                <c:pt idx="3735">
                  <c:v>83.930000066757202</c:v>
                </c:pt>
                <c:pt idx="3736">
                  <c:v>83.950000047683716</c:v>
                </c:pt>
                <c:pt idx="3737">
                  <c:v>83.980000019073486</c:v>
                </c:pt>
                <c:pt idx="3738">
                  <c:v>84</c:v>
                </c:pt>
                <c:pt idx="3739">
                  <c:v>84.020000219345093</c:v>
                </c:pt>
                <c:pt idx="3740">
                  <c:v>84.040000200271606</c:v>
                </c:pt>
                <c:pt idx="3741">
                  <c:v>84.070000171661377</c:v>
                </c:pt>
                <c:pt idx="3742">
                  <c:v>84.090000152587891</c:v>
                </c:pt>
                <c:pt idx="3743">
                  <c:v>84.110000133514404</c:v>
                </c:pt>
                <c:pt idx="3744">
                  <c:v>84.140000104904175</c:v>
                </c:pt>
                <c:pt idx="3745">
                  <c:v>84.160000085830688</c:v>
                </c:pt>
                <c:pt idx="3746">
                  <c:v>84.180000066757202</c:v>
                </c:pt>
                <c:pt idx="3747">
                  <c:v>84.200000047683716</c:v>
                </c:pt>
                <c:pt idx="3748">
                  <c:v>84.230000019073486</c:v>
                </c:pt>
                <c:pt idx="3749">
                  <c:v>84.25</c:v>
                </c:pt>
                <c:pt idx="3750">
                  <c:v>84.270000219345093</c:v>
                </c:pt>
                <c:pt idx="3751">
                  <c:v>84.300000190734863</c:v>
                </c:pt>
                <c:pt idx="3752">
                  <c:v>84.320000171661377</c:v>
                </c:pt>
                <c:pt idx="3753">
                  <c:v>84.340000152587891</c:v>
                </c:pt>
                <c:pt idx="3754">
                  <c:v>84.370000123977661</c:v>
                </c:pt>
                <c:pt idx="3755">
                  <c:v>84.390000104904175</c:v>
                </c:pt>
                <c:pt idx="3756">
                  <c:v>84.410000085830688</c:v>
                </c:pt>
                <c:pt idx="3757">
                  <c:v>84.430000066757202</c:v>
                </c:pt>
                <c:pt idx="3758">
                  <c:v>84.460000038146973</c:v>
                </c:pt>
                <c:pt idx="3759">
                  <c:v>84.480000019073486</c:v>
                </c:pt>
                <c:pt idx="3760">
                  <c:v>84.5</c:v>
                </c:pt>
                <c:pt idx="3761">
                  <c:v>84.520000219345093</c:v>
                </c:pt>
                <c:pt idx="3762">
                  <c:v>84.550000190734863</c:v>
                </c:pt>
                <c:pt idx="3763">
                  <c:v>84.570000171661377</c:v>
                </c:pt>
                <c:pt idx="3764">
                  <c:v>84.590000152587891</c:v>
                </c:pt>
                <c:pt idx="3765">
                  <c:v>84.610000133514404</c:v>
                </c:pt>
                <c:pt idx="3766">
                  <c:v>84.640000104904175</c:v>
                </c:pt>
                <c:pt idx="3767">
                  <c:v>84.660000085830688</c:v>
                </c:pt>
                <c:pt idx="3768">
                  <c:v>84.680000066757202</c:v>
                </c:pt>
                <c:pt idx="3769">
                  <c:v>84.700000047683716</c:v>
                </c:pt>
                <c:pt idx="3770">
                  <c:v>84.730000019073486</c:v>
                </c:pt>
                <c:pt idx="3771">
                  <c:v>84.75</c:v>
                </c:pt>
                <c:pt idx="3772">
                  <c:v>84.770000219345093</c:v>
                </c:pt>
                <c:pt idx="3773">
                  <c:v>84.800000190734863</c:v>
                </c:pt>
                <c:pt idx="3774">
                  <c:v>84.820000171661377</c:v>
                </c:pt>
                <c:pt idx="3775">
                  <c:v>84.840000152587891</c:v>
                </c:pt>
                <c:pt idx="3776">
                  <c:v>84.860000133514404</c:v>
                </c:pt>
                <c:pt idx="3777">
                  <c:v>84.890000104904175</c:v>
                </c:pt>
                <c:pt idx="3778">
                  <c:v>84.910000085830688</c:v>
                </c:pt>
                <c:pt idx="3779">
                  <c:v>84.930000066757202</c:v>
                </c:pt>
                <c:pt idx="3780">
                  <c:v>84.960000038146973</c:v>
                </c:pt>
                <c:pt idx="3781">
                  <c:v>84.980000019073486</c:v>
                </c:pt>
                <c:pt idx="3782">
                  <c:v>85</c:v>
                </c:pt>
                <c:pt idx="3783">
                  <c:v>85.03000020980835</c:v>
                </c:pt>
                <c:pt idx="3784">
                  <c:v>85.050000190734863</c:v>
                </c:pt>
                <c:pt idx="3785">
                  <c:v>85.070000171661377</c:v>
                </c:pt>
                <c:pt idx="3786">
                  <c:v>85.090000152587891</c:v>
                </c:pt>
                <c:pt idx="3787">
                  <c:v>85.120000123977661</c:v>
                </c:pt>
                <c:pt idx="3788">
                  <c:v>85.140000104904175</c:v>
                </c:pt>
                <c:pt idx="3789">
                  <c:v>85.160000085830688</c:v>
                </c:pt>
                <c:pt idx="3790">
                  <c:v>85.190000057220459</c:v>
                </c:pt>
                <c:pt idx="3791">
                  <c:v>85.210000038146973</c:v>
                </c:pt>
                <c:pt idx="3792">
                  <c:v>85.230000019073486</c:v>
                </c:pt>
                <c:pt idx="3793">
                  <c:v>85.25</c:v>
                </c:pt>
                <c:pt idx="3794">
                  <c:v>85.28000020980835</c:v>
                </c:pt>
                <c:pt idx="3795">
                  <c:v>85.300000190734863</c:v>
                </c:pt>
                <c:pt idx="3796">
                  <c:v>85.320000171661377</c:v>
                </c:pt>
                <c:pt idx="3797">
                  <c:v>85.350000143051147</c:v>
                </c:pt>
                <c:pt idx="3798">
                  <c:v>85.370000123977661</c:v>
                </c:pt>
                <c:pt idx="3799">
                  <c:v>85.390000104904175</c:v>
                </c:pt>
                <c:pt idx="3800">
                  <c:v>85.420000076293945</c:v>
                </c:pt>
                <c:pt idx="3801">
                  <c:v>85.440000057220459</c:v>
                </c:pt>
                <c:pt idx="3802">
                  <c:v>85.460000038146973</c:v>
                </c:pt>
                <c:pt idx="3803">
                  <c:v>85.930000066757202</c:v>
                </c:pt>
                <c:pt idx="3804">
                  <c:v>85.930000066757202</c:v>
                </c:pt>
                <c:pt idx="3805">
                  <c:v>85.930000066757202</c:v>
                </c:pt>
                <c:pt idx="3806">
                  <c:v>85.930000066757202</c:v>
                </c:pt>
                <c:pt idx="3807">
                  <c:v>85.930000066757202</c:v>
                </c:pt>
                <c:pt idx="3808">
                  <c:v>85.930000066757202</c:v>
                </c:pt>
                <c:pt idx="3809">
                  <c:v>85.930000066757202</c:v>
                </c:pt>
                <c:pt idx="3810">
                  <c:v>85.930000066757202</c:v>
                </c:pt>
                <c:pt idx="3811">
                  <c:v>85.930000066757202</c:v>
                </c:pt>
                <c:pt idx="3812">
                  <c:v>85.930000066757202</c:v>
                </c:pt>
                <c:pt idx="3813">
                  <c:v>85.930000066757202</c:v>
                </c:pt>
                <c:pt idx="3814">
                  <c:v>85.930000066757202</c:v>
                </c:pt>
                <c:pt idx="3815">
                  <c:v>85.930000066757202</c:v>
                </c:pt>
                <c:pt idx="3816">
                  <c:v>85.930000066757202</c:v>
                </c:pt>
                <c:pt idx="3817">
                  <c:v>85.930000066757202</c:v>
                </c:pt>
                <c:pt idx="3818">
                  <c:v>85.930000066757202</c:v>
                </c:pt>
                <c:pt idx="3819">
                  <c:v>85.940000057220459</c:v>
                </c:pt>
                <c:pt idx="3820">
                  <c:v>85.940000057220459</c:v>
                </c:pt>
                <c:pt idx="3821">
                  <c:v>85.940000057220459</c:v>
                </c:pt>
                <c:pt idx="3822">
                  <c:v>85.940000057220459</c:v>
                </c:pt>
                <c:pt idx="3823">
                  <c:v>85.940000057220459</c:v>
                </c:pt>
                <c:pt idx="3824">
                  <c:v>85.970000028610229</c:v>
                </c:pt>
                <c:pt idx="3825">
                  <c:v>85.990000009536743</c:v>
                </c:pt>
                <c:pt idx="3826">
                  <c:v>86.010000228881836</c:v>
                </c:pt>
                <c:pt idx="3827">
                  <c:v>86.03000020980835</c:v>
                </c:pt>
                <c:pt idx="3828">
                  <c:v>86.06000018119812</c:v>
                </c:pt>
                <c:pt idx="3829">
                  <c:v>86.080000162124634</c:v>
                </c:pt>
                <c:pt idx="3830">
                  <c:v>86.100000143051147</c:v>
                </c:pt>
                <c:pt idx="3831">
                  <c:v>86.130000114440918</c:v>
                </c:pt>
                <c:pt idx="3832">
                  <c:v>86.150000095367432</c:v>
                </c:pt>
                <c:pt idx="3833">
                  <c:v>86.170000076293945</c:v>
                </c:pt>
                <c:pt idx="3834">
                  <c:v>86.200000047683716</c:v>
                </c:pt>
                <c:pt idx="3835">
                  <c:v>86.220000028610229</c:v>
                </c:pt>
                <c:pt idx="3836">
                  <c:v>86.240000009536743</c:v>
                </c:pt>
                <c:pt idx="3837">
                  <c:v>86.260000228881836</c:v>
                </c:pt>
                <c:pt idx="3838">
                  <c:v>86.290000200271606</c:v>
                </c:pt>
                <c:pt idx="3839">
                  <c:v>86.31000018119812</c:v>
                </c:pt>
                <c:pt idx="3840">
                  <c:v>86.330000162124634</c:v>
                </c:pt>
                <c:pt idx="3841">
                  <c:v>86.360000133514404</c:v>
                </c:pt>
                <c:pt idx="3842">
                  <c:v>86.380000114440918</c:v>
                </c:pt>
                <c:pt idx="3843">
                  <c:v>86.400000095367432</c:v>
                </c:pt>
                <c:pt idx="3844">
                  <c:v>86.420000076293945</c:v>
                </c:pt>
                <c:pt idx="3845">
                  <c:v>86.450000047683716</c:v>
                </c:pt>
                <c:pt idx="3846">
                  <c:v>86.470000028610229</c:v>
                </c:pt>
                <c:pt idx="3847">
                  <c:v>86.490000009536743</c:v>
                </c:pt>
                <c:pt idx="3848">
                  <c:v>86.510000228881836</c:v>
                </c:pt>
                <c:pt idx="3849">
                  <c:v>86.540000200271606</c:v>
                </c:pt>
                <c:pt idx="3850">
                  <c:v>86.56000018119812</c:v>
                </c:pt>
                <c:pt idx="3851">
                  <c:v>86.580000162124634</c:v>
                </c:pt>
                <c:pt idx="3852">
                  <c:v>86.610000133514404</c:v>
                </c:pt>
                <c:pt idx="3853">
                  <c:v>86.630000114440918</c:v>
                </c:pt>
                <c:pt idx="3854">
                  <c:v>86.650000095367432</c:v>
                </c:pt>
                <c:pt idx="3855">
                  <c:v>86.670000076293945</c:v>
                </c:pt>
                <c:pt idx="3856">
                  <c:v>86.700000047683716</c:v>
                </c:pt>
                <c:pt idx="3857">
                  <c:v>86.720000028610229</c:v>
                </c:pt>
                <c:pt idx="3858">
                  <c:v>86.740000009536743</c:v>
                </c:pt>
                <c:pt idx="3859">
                  <c:v>86.760000228881836</c:v>
                </c:pt>
                <c:pt idx="3860">
                  <c:v>86.790000200271606</c:v>
                </c:pt>
                <c:pt idx="3861">
                  <c:v>86.81000018119812</c:v>
                </c:pt>
                <c:pt idx="3862">
                  <c:v>86.830000162124634</c:v>
                </c:pt>
                <c:pt idx="3863">
                  <c:v>86.860000133514404</c:v>
                </c:pt>
                <c:pt idx="3864">
                  <c:v>86.880000114440918</c:v>
                </c:pt>
                <c:pt idx="3865">
                  <c:v>86.900000095367432</c:v>
                </c:pt>
                <c:pt idx="3866">
                  <c:v>86.920000076293945</c:v>
                </c:pt>
                <c:pt idx="3867">
                  <c:v>86.950000047683716</c:v>
                </c:pt>
                <c:pt idx="3868">
                  <c:v>86.970000028610229</c:v>
                </c:pt>
                <c:pt idx="3869">
                  <c:v>86.990000009536743</c:v>
                </c:pt>
                <c:pt idx="3870">
                  <c:v>87.020000219345093</c:v>
                </c:pt>
                <c:pt idx="3871">
                  <c:v>87.040000200271606</c:v>
                </c:pt>
                <c:pt idx="3872">
                  <c:v>87.06000018119812</c:v>
                </c:pt>
                <c:pt idx="3873">
                  <c:v>87.090000152587891</c:v>
                </c:pt>
                <c:pt idx="3874">
                  <c:v>87.110000133514404</c:v>
                </c:pt>
                <c:pt idx="3875">
                  <c:v>87.130000114440918</c:v>
                </c:pt>
                <c:pt idx="3876">
                  <c:v>87.150000095367432</c:v>
                </c:pt>
                <c:pt idx="3877">
                  <c:v>87.180000066757202</c:v>
                </c:pt>
                <c:pt idx="3878">
                  <c:v>87.200000047683716</c:v>
                </c:pt>
                <c:pt idx="3879">
                  <c:v>87.220000028610229</c:v>
                </c:pt>
                <c:pt idx="3880">
                  <c:v>87.25</c:v>
                </c:pt>
                <c:pt idx="3881">
                  <c:v>87.270000219345093</c:v>
                </c:pt>
                <c:pt idx="3882">
                  <c:v>87.290000200271606</c:v>
                </c:pt>
                <c:pt idx="3883">
                  <c:v>87.31000018119812</c:v>
                </c:pt>
                <c:pt idx="3884">
                  <c:v>87.340000152587891</c:v>
                </c:pt>
                <c:pt idx="3885">
                  <c:v>87.360000133514404</c:v>
                </c:pt>
                <c:pt idx="3886">
                  <c:v>87.380000114440918</c:v>
                </c:pt>
                <c:pt idx="3887">
                  <c:v>87.410000085830688</c:v>
                </c:pt>
                <c:pt idx="3888">
                  <c:v>87.430000066757202</c:v>
                </c:pt>
                <c:pt idx="3889">
                  <c:v>87.450000047683716</c:v>
                </c:pt>
                <c:pt idx="3890">
                  <c:v>87.480000019073486</c:v>
                </c:pt>
                <c:pt idx="3891">
                  <c:v>87.5</c:v>
                </c:pt>
                <c:pt idx="3892">
                  <c:v>87.520000219345093</c:v>
                </c:pt>
                <c:pt idx="3893">
                  <c:v>87.540000200271606</c:v>
                </c:pt>
                <c:pt idx="3894">
                  <c:v>87.570000171661377</c:v>
                </c:pt>
                <c:pt idx="3895">
                  <c:v>87.590000152587891</c:v>
                </c:pt>
                <c:pt idx="3896">
                  <c:v>87.610000133514404</c:v>
                </c:pt>
                <c:pt idx="3897">
                  <c:v>87.640000104904175</c:v>
                </c:pt>
                <c:pt idx="3898">
                  <c:v>87.660000085830688</c:v>
                </c:pt>
                <c:pt idx="3899">
                  <c:v>87.680000066757202</c:v>
                </c:pt>
                <c:pt idx="3900">
                  <c:v>87.700000047683716</c:v>
                </c:pt>
                <c:pt idx="3901">
                  <c:v>87.730000019073486</c:v>
                </c:pt>
                <c:pt idx="3902">
                  <c:v>87.75</c:v>
                </c:pt>
                <c:pt idx="3903">
                  <c:v>87.770000219345093</c:v>
                </c:pt>
                <c:pt idx="3904">
                  <c:v>87.800000190734863</c:v>
                </c:pt>
                <c:pt idx="3905">
                  <c:v>87.820000171661377</c:v>
                </c:pt>
                <c:pt idx="3906">
                  <c:v>87.840000152587891</c:v>
                </c:pt>
                <c:pt idx="3907">
                  <c:v>87.870000123977661</c:v>
                </c:pt>
                <c:pt idx="3908">
                  <c:v>87.890000104904175</c:v>
                </c:pt>
                <c:pt idx="3909">
                  <c:v>87.910000085830688</c:v>
                </c:pt>
                <c:pt idx="3910">
                  <c:v>87.930000066757202</c:v>
                </c:pt>
                <c:pt idx="3911">
                  <c:v>87.960000038146973</c:v>
                </c:pt>
                <c:pt idx="3912">
                  <c:v>87.980000019073486</c:v>
                </c:pt>
                <c:pt idx="3913">
                  <c:v>88</c:v>
                </c:pt>
                <c:pt idx="3914">
                  <c:v>88.03000020980835</c:v>
                </c:pt>
                <c:pt idx="3915">
                  <c:v>88.050000190734863</c:v>
                </c:pt>
                <c:pt idx="3916">
                  <c:v>88.070000171661377</c:v>
                </c:pt>
                <c:pt idx="3917">
                  <c:v>88.090000152587891</c:v>
                </c:pt>
                <c:pt idx="3918">
                  <c:v>88.120000123977661</c:v>
                </c:pt>
                <c:pt idx="3919">
                  <c:v>88.140000104904175</c:v>
                </c:pt>
                <c:pt idx="3920">
                  <c:v>88.160000085830688</c:v>
                </c:pt>
                <c:pt idx="3921">
                  <c:v>88.190000057220459</c:v>
                </c:pt>
                <c:pt idx="3922">
                  <c:v>88.210000038146973</c:v>
                </c:pt>
                <c:pt idx="3923">
                  <c:v>88.230000019073486</c:v>
                </c:pt>
                <c:pt idx="3924">
                  <c:v>88.260000228881836</c:v>
                </c:pt>
                <c:pt idx="3925">
                  <c:v>88.28000020980835</c:v>
                </c:pt>
                <c:pt idx="3926">
                  <c:v>88.300000190734863</c:v>
                </c:pt>
                <c:pt idx="3927">
                  <c:v>88.320000171661377</c:v>
                </c:pt>
                <c:pt idx="3928">
                  <c:v>88.350000143051147</c:v>
                </c:pt>
                <c:pt idx="3929">
                  <c:v>88.370000123977661</c:v>
                </c:pt>
                <c:pt idx="3930">
                  <c:v>88.390000104904175</c:v>
                </c:pt>
                <c:pt idx="3931">
                  <c:v>88.420000076293945</c:v>
                </c:pt>
                <c:pt idx="3932">
                  <c:v>88.440000057220459</c:v>
                </c:pt>
                <c:pt idx="3933">
                  <c:v>88.460000038146973</c:v>
                </c:pt>
                <c:pt idx="3934">
                  <c:v>88.480000019073486</c:v>
                </c:pt>
                <c:pt idx="3935">
                  <c:v>88.510000228881836</c:v>
                </c:pt>
                <c:pt idx="3936">
                  <c:v>88.53000020980835</c:v>
                </c:pt>
                <c:pt idx="3937">
                  <c:v>88.550000190734863</c:v>
                </c:pt>
                <c:pt idx="3938">
                  <c:v>88.580000162124634</c:v>
                </c:pt>
                <c:pt idx="3939">
                  <c:v>88.600000143051147</c:v>
                </c:pt>
                <c:pt idx="3940">
                  <c:v>88.620000123977661</c:v>
                </c:pt>
                <c:pt idx="3941">
                  <c:v>88.640000104904175</c:v>
                </c:pt>
                <c:pt idx="3942">
                  <c:v>88.670000076293945</c:v>
                </c:pt>
                <c:pt idx="3943">
                  <c:v>88.690000057220459</c:v>
                </c:pt>
                <c:pt idx="3944">
                  <c:v>88.710000038146973</c:v>
                </c:pt>
                <c:pt idx="3945">
                  <c:v>88.730000019073486</c:v>
                </c:pt>
                <c:pt idx="3946">
                  <c:v>88.760000228881836</c:v>
                </c:pt>
                <c:pt idx="3947">
                  <c:v>88.78000020980835</c:v>
                </c:pt>
                <c:pt idx="3948">
                  <c:v>88.800000190734863</c:v>
                </c:pt>
                <c:pt idx="3949">
                  <c:v>88.820000171661377</c:v>
                </c:pt>
                <c:pt idx="3950">
                  <c:v>88.850000143051147</c:v>
                </c:pt>
                <c:pt idx="3951">
                  <c:v>88.870000123977661</c:v>
                </c:pt>
                <c:pt idx="3952">
                  <c:v>88.890000104904175</c:v>
                </c:pt>
                <c:pt idx="3953">
                  <c:v>88.920000076293945</c:v>
                </c:pt>
                <c:pt idx="3954">
                  <c:v>88.940000057220459</c:v>
                </c:pt>
                <c:pt idx="3955">
                  <c:v>88.960000038146973</c:v>
                </c:pt>
                <c:pt idx="3956">
                  <c:v>88.980000019073486</c:v>
                </c:pt>
                <c:pt idx="3957">
                  <c:v>89.010000228881836</c:v>
                </c:pt>
                <c:pt idx="3958">
                  <c:v>89.03000020980835</c:v>
                </c:pt>
                <c:pt idx="3959">
                  <c:v>89.050000190734863</c:v>
                </c:pt>
                <c:pt idx="3960">
                  <c:v>89.080000162124634</c:v>
                </c:pt>
                <c:pt idx="3961">
                  <c:v>89.100000143051147</c:v>
                </c:pt>
                <c:pt idx="3962">
                  <c:v>89.120000123977661</c:v>
                </c:pt>
                <c:pt idx="3963">
                  <c:v>89.150000095367432</c:v>
                </c:pt>
                <c:pt idx="3964">
                  <c:v>89.170000076293945</c:v>
                </c:pt>
                <c:pt idx="3965">
                  <c:v>89.190000057220459</c:v>
                </c:pt>
                <c:pt idx="3966">
                  <c:v>89.210000038146973</c:v>
                </c:pt>
                <c:pt idx="3967">
                  <c:v>89.240000009536743</c:v>
                </c:pt>
                <c:pt idx="3968">
                  <c:v>89.260000228881836</c:v>
                </c:pt>
                <c:pt idx="3969">
                  <c:v>89.28000020980835</c:v>
                </c:pt>
                <c:pt idx="3970">
                  <c:v>89.31000018119812</c:v>
                </c:pt>
                <c:pt idx="3971">
                  <c:v>89.330000162124634</c:v>
                </c:pt>
                <c:pt idx="3972">
                  <c:v>89.350000143051147</c:v>
                </c:pt>
                <c:pt idx="3973">
                  <c:v>89.370000123977661</c:v>
                </c:pt>
                <c:pt idx="3974">
                  <c:v>89.400000095367432</c:v>
                </c:pt>
                <c:pt idx="3975">
                  <c:v>89.420000076293945</c:v>
                </c:pt>
                <c:pt idx="3976">
                  <c:v>89.440000057220459</c:v>
                </c:pt>
                <c:pt idx="3977">
                  <c:v>89.470000028610229</c:v>
                </c:pt>
                <c:pt idx="3978">
                  <c:v>89.490000009536743</c:v>
                </c:pt>
                <c:pt idx="3979">
                  <c:v>89.510000228881836</c:v>
                </c:pt>
                <c:pt idx="3980">
                  <c:v>89.540000200271606</c:v>
                </c:pt>
                <c:pt idx="3981">
                  <c:v>89.56000018119812</c:v>
                </c:pt>
                <c:pt idx="3982">
                  <c:v>89.580000162124634</c:v>
                </c:pt>
                <c:pt idx="3983">
                  <c:v>89.600000143051147</c:v>
                </c:pt>
                <c:pt idx="3984">
                  <c:v>89.630000114440918</c:v>
                </c:pt>
                <c:pt idx="3985">
                  <c:v>89.650000095367432</c:v>
                </c:pt>
                <c:pt idx="3986">
                  <c:v>89.670000076293945</c:v>
                </c:pt>
                <c:pt idx="3987">
                  <c:v>89.700000047683716</c:v>
                </c:pt>
                <c:pt idx="3988">
                  <c:v>89.720000028610229</c:v>
                </c:pt>
                <c:pt idx="3989">
                  <c:v>89.740000009536743</c:v>
                </c:pt>
                <c:pt idx="3990">
                  <c:v>89.760000228881836</c:v>
                </c:pt>
                <c:pt idx="3991">
                  <c:v>89.790000200271606</c:v>
                </c:pt>
                <c:pt idx="3992">
                  <c:v>89.81000018119812</c:v>
                </c:pt>
                <c:pt idx="3993">
                  <c:v>89.830000162124634</c:v>
                </c:pt>
                <c:pt idx="3994">
                  <c:v>89.860000133514404</c:v>
                </c:pt>
                <c:pt idx="3995">
                  <c:v>89.880000114440918</c:v>
                </c:pt>
                <c:pt idx="3996">
                  <c:v>89.900000095367432</c:v>
                </c:pt>
                <c:pt idx="3997">
                  <c:v>89.930000066757202</c:v>
                </c:pt>
                <c:pt idx="3998">
                  <c:v>89.950000047683716</c:v>
                </c:pt>
                <c:pt idx="3999">
                  <c:v>89.970000028610229</c:v>
                </c:pt>
                <c:pt idx="4000">
                  <c:v>89.990000009536743</c:v>
                </c:pt>
                <c:pt idx="4001">
                  <c:v>90.020000219345093</c:v>
                </c:pt>
                <c:pt idx="4002">
                  <c:v>90.040000200271606</c:v>
                </c:pt>
                <c:pt idx="4003">
                  <c:v>90.06000018119812</c:v>
                </c:pt>
                <c:pt idx="4004">
                  <c:v>90.090000152587891</c:v>
                </c:pt>
                <c:pt idx="4005">
                  <c:v>90.110000133514404</c:v>
                </c:pt>
                <c:pt idx="4006">
                  <c:v>90.130000114440918</c:v>
                </c:pt>
                <c:pt idx="4007">
                  <c:v>90.150000095367432</c:v>
                </c:pt>
                <c:pt idx="4008">
                  <c:v>90.180000066757202</c:v>
                </c:pt>
                <c:pt idx="4009">
                  <c:v>90.200000047683716</c:v>
                </c:pt>
                <c:pt idx="4010">
                  <c:v>90.220000028610229</c:v>
                </c:pt>
                <c:pt idx="4011">
                  <c:v>90.25</c:v>
                </c:pt>
                <c:pt idx="4012">
                  <c:v>90.270000219345093</c:v>
                </c:pt>
                <c:pt idx="4013">
                  <c:v>90.290000200271606</c:v>
                </c:pt>
                <c:pt idx="4014">
                  <c:v>90.320000171661377</c:v>
                </c:pt>
                <c:pt idx="4015">
                  <c:v>90.340000152587891</c:v>
                </c:pt>
                <c:pt idx="4016">
                  <c:v>90.360000133514404</c:v>
                </c:pt>
                <c:pt idx="4017">
                  <c:v>90.380000114440918</c:v>
                </c:pt>
                <c:pt idx="4018">
                  <c:v>90.410000085830688</c:v>
                </c:pt>
                <c:pt idx="4019">
                  <c:v>90.430000066757202</c:v>
                </c:pt>
                <c:pt idx="4020">
                  <c:v>90.450000047683716</c:v>
                </c:pt>
                <c:pt idx="4021">
                  <c:v>90.480000019073486</c:v>
                </c:pt>
                <c:pt idx="4022">
                  <c:v>90.5</c:v>
                </c:pt>
                <c:pt idx="4023">
                  <c:v>90.520000219345093</c:v>
                </c:pt>
                <c:pt idx="4024">
                  <c:v>90.540000200271606</c:v>
                </c:pt>
                <c:pt idx="4025">
                  <c:v>90.570000171661377</c:v>
                </c:pt>
                <c:pt idx="4026">
                  <c:v>90.590000152587891</c:v>
                </c:pt>
                <c:pt idx="4027">
                  <c:v>90.610000133514404</c:v>
                </c:pt>
                <c:pt idx="4028">
                  <c:v>90.630000114440918</c:v>
                </c:pt>
                <c:pt idx="4029">
                  <c:v>90.660000085830688</c:v>
                </c:pt>
                <c:pt idx="4030">
                  <c:v>90.680000066757202</c:v>
                </c:pt>
                <c:pt idx="4031">
                  <c:v>90.700000047683716</c:v>
                </c:pt>
                <c:pt idx="4032">
                  <c:v>90.730000019073486</c:v>
                </c:pt>
                <c:pt idx="4033">
                  <c:v>90.75</c:v>
                </c:pt>
                <c:pt idx="4034">
                  <c:v>90.770000219345093</c:v>
                </c:pt>
                <c:pt idx="4035">
                  <c:v>90.790000200271606</c:v>
                </c:pt>
                <c:pt idx="4036">
                  <c:v>90.820000171661377</c:v>
                </c:pt>
                <c:pt idx="4037">
                  <c:v>90.840000152587891</c:v>
                </c:pt>
                <c:pt idx="4038">
                  <c:v>90.860000133514404</c:v>
                </c:pt>
                <c:pt idx="4039">
                  <c:v>90.890000104904175</c:v>
                </c:pt>
                <c:pt idx="4040">
                  <c:v>90.910000085830688</c:v>
                </c:pt>
                <c:pt idx="4041">
                  <c:v>90.930000066757202</c:v>
                </c:pt>
              </c:numCache>
            </c:numRef>
          </c:xVal>
          <c:yVal>
            <c:numRef>
              <c:f>one!$I$2:$I$4043</c:f>
              <c:numCache>
                <c:formatCode>General</c:formatCode>
                <c:ptCount val="4042"/>
                <c:pt idx="0">
                  <c:v>296</c:v>
                </c:pt>
                <c:pt idx="1">
                  <c:v>296</c:v>
                </c:pt>
                <c:pt idx="2">
                  <c:v>294</c:v>
                </c:pt>
                <c:pt idx="3">
                  <c:v>297</c:v>
                </c:pt>
                <c:pt idx="4">
                  <c:v>296</c:v>
                </c:pt>
                <c:pt idx="5">
                  <c:v>296</c:v>
                </c:pt>
                <c:pt idx="6">
                  <c:v>296</c:v>
                </c:pt>
                <c:pt idx="7">
                  <c:v>294</c:v>
                </c:pt>
                <c:pt idx="8">
                  <c:v>297</c:v>
                </c:pt>
                <c:pt idx="9">
                  <c:v>296</c:v>
                </c:pt>
                <c:pt idx="10">
                  <c:v>293</c:v>
                </c:pt>
                <c:pt idx="11">
                  <c:v>295</c:v>
                </c:pt>
                <c:pt idx="12">
                  <c:v>296</c:v>
                </c:pt>
                <c:pt idx="13">
                  <c:v>295</c:v>
                </c:pt>
                <c:pt idx="14">
                  <c:v>294</c:v>
                </c:pt>
                <c:pt idx="15">
                  <c:v>293</c:v>
                </c:pt>
                <c:pt idx="16">
                  <c:v>296</c:v>
                </c:pt>
                <c:pt idx="17">
                  <c:v>294</c:v>
                </c:pt>
                <c:pt idx="18">
                  <c:v>293</c:v>
                </c:pt>
                <c:pt idx="19">
                  <c:v>295</c:v>
                </c:pt>
                <c:pt idx="20">
                  <c:v>295</c:v>
                </c:pt>
                <c:pt idx="21">
                  <c:v>293</c:v>
                </c:pt>
                <c:pt idx="22">
                  <c:v>294</c:v>
                </c:pt>
                <c:pt idx="23">
                  <c:v>294</c:v>
                </c:pt>
                <c:pt idx="24">
                  <c:v>296</c:v>
                </c:pt>
                <c:pt idx="25">
                  <c:v>294</c:v>
                </c:pt>
                <c:pt idx="26">
                  <c:v>293</c:v>
                </c:pt>
                <c:pt idx="27">
                  <c:v>295</c:v>
                </c:pt>
                <c:pt idx="28">
                  <c:v>295</c:v>
                </c:pt>
                <c:pt idx="29">
                  <c:v>295</c:v>
                </c:pt>
                <c:pt idx="30">
                  <c:v>294</c:v>
                </c:pt>
                <c:pt idx="31">
                  <c:v>293</c:v>
                </c:pt>
                <c:pt idx="32">
                  <c:v>295</c:v>
                </c:pt>
                <c:pt idx="33">
                  <c:v>296</c:v>
                </c:pt>
                <c:pt idx="34">
                  <c:v>292</c:v>
                </c:pt>
                <c:pt idx="35">
                  <c:v>295</c:v>
                </c:pt>
                <c:pt idx="36">
                  <c:v>296</c:v>
                </c:pt>
                <c:pt idx="37">
                  <c:v>295</c:v>
                </c:pt>
                <c:pt idx="38">
                  <c:v>295</c:v>
                </c:pt>
                <c:pt idx="39">
                  <c:v>294</c:v>
                </c:pt>
                <c:pt idx="40">
                  <c:v>297</c:v>
                </c:pt>
                <c:pt idx="41">
                  <c:v>295</c:v>
                </c:pt>
                <c:pt idx="42">
                  <c:v>292</c:v>
                </c:pt>
                <c:pt idx="43">
                  <c:v>296</c:v>
                </c:pt>
                <c:pt idx="44">
                  <c:v>296</c:v>
                </c:pt>
                <c:pt idx="45">
                  <c:v>293</c:v>
                </c:pt>
                <c:pt idx="46">
                  <c:v>294</c:v>
                </c:pt>
                <c:pt idx="47">
                  <c:v>294</c:v>
                </c:pt>
                <c:pt idx="48">
                  <c:v>295</c:v>
                </c:pt>
                <c:pt idx="49">
                  <c:v>293</c:v>
                </c:pt>
                <c:pt idx="50">
                  <c:v>290</c:v>
                </c:pt>
                <c:pt idx="51">
                  <c:v>292</c:v>
                </c:pt>
                <c:pt idx="52">
                  <c:v>292</c:v>
                </c:pt>
                <c:pt idx="53">
                  <c:v>290</c:v>
                </c:pt>
                <c:pt idx="54">
                  <c:v>291</c:v>
                </c:pt>
                <c:pt idx="55">
                  <c:v>291</c:v>
                </c:pt>
                <c:pt idx="56">
                  <c:v>290</c:v>
                </c:pt>
                <c:pt idx="57">
                  <c:v>290</c:v>
                </c:pt>
                <c:pt idx="58">
                  <c:v>290</c:v>
                </c:pt>
                <c:pt idx="59">
                  <c:v>293</c:v>
                </c:pt>
                <c:pt idx="60">
                  <c:v>293</c:v>
                </c:pt>
                <c:pt idx="61">
                  <c:v>292</c:v>
                </c:pt>
                <c:pt idx="62">
                  <c:v>292</c:v>
                </c:pt>
                <c:pt idx="63">
                  <c:v>293</c:v>
                </c:pt>
                <c:pt idx="64">
                  <c:v>295</c:v>
                </c:pt>
                <c:pt idx="65">
                  <c:v>294</c:v>
                </c:pt>
                <c:pt idx="66">
                  <c:v>291</c:v>
                </c:pt>
                <c:pt idx="67">
                  <c:v>295</c:v>
                </c:pt>
                <c:pt idx="68">
                  <c:v>295</c:v>
                </c:pt>
                <c:pt idx="69">
                  <c:v>294</c:v>
                </c:pt>
                <c:pt idx="70">
                  <c:v>294</c:v>
                </c:pt>
                <c:pt idx="71">
                  <c:v>294</c:v>
                </c:pt>
                <c:pt idx="72">
                  <c:v>296</c:v>
                </c:pt>
                <c:pt idx="73">
                  <c:v>293</c:v>
                </c:pt>
                <c:pt idx="74">
                  <c:v>292</c:v>
                </c:pt>
                <c:pt idx="75">
                  <c:v>296</c:v>
                </c:pt>
                <c:pt idx="76">
                  <c:v>295</c:v>
                </c:pt>
                <c:pt idx="77">
                  <c:v>293</c:v>
                </c:pt>
                <c:pt idx="78">
                  <c:v>295</c:v>
                </c:pt>
                <c:pt idx="79">
                  <c:v>295</c:v>
                </c:pt>
                <c:pt idx="80">
                  <c:v>296</c:v>
                </c:pt>
                <c:pt idx="81">
                  <c:v>294</c:v>
                </c:pt>
                <c:pt idx="82">
                  <c:v>293</c:v>
                </c:pt>
                <c:pt idx="83">
                  <c:v>296</c:v>
                </c:pt>
                <c:pt idx="84">
                  <c:v>295</c:v>
                </c:pt>
                <c:pt idx="85">
                  <c:v>293</c:v>
                </c:pt>
                <c:pt idx="86">
                  <c:v>295</c:v>
                </c:pt>
                <c:pt idx="87">
                  <c:v>294</c:v>
                </c:pt>
                <c:pt idx="88">
                  <c:v>295</c:v>
                </c:pt>
                <c:pt idx="89">
                  <c:v>295</c:v>
                </c:pt>
                <c:pt idx="90">
                  <c:v>293</c:v>
                </c:pt>
                <c:pt idx="91">
                  <c:v>296</c:v>
                </c:pt>
                <c:pt idx="92">
                  <c:v>295</c:v>
                </c:pt>
                <c:pt idx="93">
                  <c:v>293</c:v>
                </c:pt>
                <c:pt idx="94">
                  <c:v>294</c:v>
                </c:pt>
                <c:pt idx="95">
                  <c:v>296</c:v>
                </c:pt>
                <c:pt idx="96">
                  <c:v>295</c:v>
                </c:pt>
                <c:pt idx="97">
                  <c:v>295</c:v>
                </c:pt>
                <c:pt idx="98">
                  <c:v>293</c:v>
                </c:pt>
                <c:pt idx="99">
                  <c:v>297</c:v>
                </c:pt>
                <c:pt idx="100">
                  <c:v>296</c:v>
                </c:pt>
                <c:pt idx="101">
                  <c:v>293</c:v>
                </c:pt>
                <c:pt idx="102">
                  <c:v>296</c:v>
                </c:pt>
                <c:pt idx="103">
                  <c:v>296</c:v>
                </c:pt>
                <c:pt idx="104">
                  <c:v>296</c:v>
                </c:pt>
                <c:pt idx="105">
                  <c:v>294</c:v>
                </c:pt>
                <c:pt idx="106">
                  <c:v>294</c:v>
                </c:pt>
                <c:pt idx="107">
                  <c:v>296</c:v>
                </c:pt>
                <c:pt idx="108">
                  <c:v>295</c:v>
                </c:pt>
                <c:pt idx="109">
                  <c:v>293</c:v>
                </c:pt>
                <c:pt idx="110">
                  <c:v>296</c:v>
                </c:pt>
                <c:pt idx="111">
                  <c:v>296</c:v>
                </c:pt>
                <c:pt idx="112">
                  <c:v>294</c:v>
                </c:pt>
                <c:pt idx="113">
                  <c:v>293</c:v>
                </c:pt>
                <c:pt idx="114">
                  <c:v>292</c:v>
                </c:pt>
                <c:pt idx="115">
                  <c:v>293</c:v>
                </c:pt>
                <c:pt idx="116">
                  <c:v>291</c:v>
                </c:pt>
                <c:pt idx="117">
                  <c:v>289</c:v>
                </c:pt>
                <c:pt idx="118">
                  <c:v>290</c:v>
                </c:pt>
                <c:pt idx="119">
                  <c:v>289</c:v>
                </c:pt>
                <c:pt idx="120">
                  <c:v>290</c:v>
                </c:pt>
                <c:pt idx="121">
                  <c:v>288</c:v>
                </c:pt>
                <c:pt idx="122">
                  <c:v>286</c:v>
                </c:pt>
                <c:pt idx="123">
                  <c:v>290</c:v>
                </c:pt>
                <c:pt idx="124">
                  <c:v>288</c:v>
                </c:pt>
                <c:pt idx="125">
                  <c:v>286</c:v>
                </c:pt>
                <c:pt idx="126">
                  <c:v>289</c:v>
                </c:pt>
                <c:pt idx="127">
                  <c:v>288</c:v>
                </c:pt>
                <c:pt idx="128">
                  <c:v>287</c:v>
                </c:pt>
                <c:pt idx="129">
                  <c:v>285</c:v>
                </c:pt>
                <c:pt idx="130">
                  <c:v>286</c:v>
                </c:pt>
                <c:pt idx="131">
                  <c:v>290</c:v>
                </c:pt>
                <c:pt idx="132">
                  <c:v>286</c:v>
                </c:pt>
                <c:pt idx="133">
                  <c:v>285</c:v>
                </c:pt>
                <c:pt idx="134">
                  <c:v>288</c:v>
                </c:pt>
                <c:pt idx="135">
                  <c:v>288</c:v>
                </c:pt>
                <c:pt idx="136">
                  <c:v>286</c:v>
                </c:pt>
                <c:pt idx="137">
                  <c:v>287</c:v>
                </c:pt>
                <c:pt idx="138">
                  <c:v>286</c:v>
                </c:pt>
                <c:pt idx="139">
                  <c:v>287</c:v>
                </c:pt>
                <c:pt idx="140">
                  <c:v>287</c:v>
                </c:pt>
                <c:pt idx="141">
                  <c:v>285</c:v>
                </c:pt>
                <c:pt idx="142">
                  <c:v>289</c:v>
                </c:pt>
                <c:pt idx="143">
                  <c:v>287</c:v>
                </c:pt>
                <c:pt idx="144">
                  <c:v>286</c:v>
                </c:pt>
                <c:pt idx="145">
                  <c:v>287</c:v>
                </c:pt>
                <c:pt idx="146">
                  <c:v>286</c:v>
                </c:pt>
                <c:pt idx="147">
                  <c:v>287</c:v>
                </c:pt>
                <c:pt idx="148">
                  <c:v>287</c:v>
                </c:pt>
                <c:pt idx="149">
                  <c:v>284</c:v>
                </c:pt>
                <c:pt idx="150">
                  <c:v>287</c:v>
                </c:pt>
                <c:pt idx="151">
                  <c:v>287</c:v>
                </c:pt>
                <c:pt idx="152">
                  <c:v>286</c:v>
                </c:pt>
                <c:pt idx="153">
                  <c:v>287</c:v>
                </c:pt>
                <c:pt idx="154">
                  <c:v>285</c:v>
                </c:pt>
                <c:pt idx="155">
                  <c:v>287</c:v>
                </c:pt>
                <c:pt idx="156">
                  <c:v>286</c:v>
                </c:pt>
                <c:pt idx="157">
                  <c:v>284</c:v>
                </c:pt>
                <c:pt idx="158">
                  <c:v>286</c:v>
                </c:pt>
                <c:pt idx="159">
                  <c:v>287</c:v>
                </c:pt>
                <c:pt idx="160">
                  <c:v>285</c:v>
                </c:pt>
                <c:pt idx="161">
                  <c:v>285</c:v>
                </c:pt>
                <c:pt idx="162">
                  <c:v>286</c:v>
                </c:pt>
                <c:pt idx="163">
                  <c:v>287</c:v>
                </c:pt>
                <c:pt idx="164">
                  <c:v>286</c:v>
                </c:pt>
                <c:pt idx="165">
                  <c:v>284</c:v>
                </c:pt>
                <c:pt idx="166">
                  <c:v>287</c:v>
                </c:pt>
                <c:pt idx="167">
                  <c:v>285</c:v>
                </c:pt>
                <c:pt idx="168">
                  <c:v>284</c:v>
                </c:pt>
                <c:pt idx="169">
                  <c:v>284</c:v>
                </c:pt>
                <c:pt idx="170">
                  <c:v>286</c:v>
                </c:pt>
                <c:pt idx="171">
                  <c:v>286</c:v>
                </c:pt>
                <c:pt idx="172">
                  <c:v>285</c:v>
                </c:pt>
                <c:pt idx="173">
                  <c:v>285</c:v>
                </c:pt>
                <c:pt idx="174">
                  <c:v>286</c:v>
                </c:pt>
                <c:pt idx="175">
                  <c:v>285</c:v>
                </c:pt>
                <c:pt idx="176">
                  <c:v>284</c:v>
                </c:pt>
                <c:pt idx="177">
                  <c:v>285</c:v>
                </c:pt>
                <c:pt idx="178">
                  <c:v>284</c:v>
                </c:pt>
                <c:pt idx="179">
                  <c:v>286</c:v>
                </c:pt>
                <c:pt idx="180">
                  <c:v>286</c:v>
                </c:pt>
                <c:pt idx="181">
                  <c:v>283</c:v>
                </c:pt>
                <c:pt idx="182">
                  <c:v>286</c:v>
                </c:pt>
                <c:pt idx="183">
                  <c:v>286</c:v>
                </c:pt>
                <c:pt idx="184">
                  <c:v>284</c:v>
                </c:pt>
                <c:pt idx="185">
                  <c:v>284</c:v>
                </c:pt>
                <c:pt idx="186">
                  <c:v>284</c:v>
                </c:pt>
                <c:pt idx="187">
                  <c:v>286</c:v>
                </c:pt>
                <c:pt idx="188">
                  <c:v>284</c:v>
                </c:pt>
                <c:pt idx="189">
                  <c:v>282</c:v>
                </c:pt>
                <c:pt idx="190">
                  <c:v>286</c:v>
                </c:pt>
                <c:pt idx="191">
                  <c:v>285</c:v>
                </c:pt>
                <c:pt idx="192">
                  <c:v>283</c:v>
                </c:pt>
                <c:pt idx="193">
                  <c:v>286</c:v>
                </c:pt>
                <c:pt idx="194">
                  <c:v>286</c:v>
                </c:pt>
                <c:pt idx="195">
                  <c:v>287</c:v>
                </c:pt>
                <c:pt idx="196">
                  <c:v>286</c:v>
                </c:pt>
                <c:pt idx="197">
                  <c:v>286</c:v>
                </c:pt>
                <c:pt idx="198">
                  <c:v>290</c:v>
                </c:pt>
                <c:pt idx="199">
                  <c:v>289</c:v>
                </c:pt>
                <c:pt idx="200">
                  <c:v>288</c:v>
                </c:pt>
                <c:pt idx="201">
                  <c:v>291</c:v>
                </c:pt>
                <c:pt idx="202">
                  <c:v>292</c:v>
                </c:pt>
                <c:pt idx="203">
                  <c:v>292</c:v>
                </c:pt>
                <c:pt idx="204">
                  <c:v>294</c:v>
                </c:pt>
                <c:pt idx="205">
                  <c:v>291</c:v>
                </c:pt>
                <c:pt idx="206">
                  <c:v>294</c:v>
                </c:pt>
                <c:pt idx="207">
                  <c:v>293</c:v>
                </c:pt>
                <c:pt idx="208">
                  <c:v>293</c:v>
                </c:pt>
                <c:pt idx="209">
                  <c:v>294</c:v>
                </c:pt>
                <c:pt idx="210">
                  <c:v>295</c:v>
                </c:pt>
                <c:pt idx="211">
                  <c:v>294</c:v>
                </c:pt>
                <c:pt idx="212">
                  <c:v>294</c:v>
                </c:pt>
                <c:pt idx="213">
                  <c:v>294</c:v>
                </c:pt>
                <c:pt idx="214">
                  <c:v>296</c:v>
                </c:pt>
                <c:pt idx="215">
                  <c:v>296</c:v>
                </c:pt>
                <c:pt idx="216">
                  <c:v>293</c:v>
                </c:pt>
                <c:pt idx="217">
                  <c:v>294</c:v>
                </c:pt>
                <c:pt idx="218">
                  <c:v>295</c:v>
                </c:pt>
                <c:pt idx="219">
                  <c:v>295</c:v>
                </c:pt>
                <c:pt idx="220">
                  <c:v>293</c:v>
                </c:pt>
                <c:pt idx="221">
                  <c:v>293</c:v>
                </c:pt>
                <c:pt idx="222">
                  <c:v>296</c:v>
                </c:pt>
                <c:pt idx="223">
                  <c:v>294</c:v>
                </c:pt>
                <c:pt idx="224">
                  <c:v>293</c:v>
                </c:pt>
                <c:pt idx="225">
                  <c:v>295</c:v>
                </c:pt>
                <c:pt idx="226">
                  <c:v>296</c:v>
                </c:pt>
                <c:pt idx="227">
                  <c:v>294</c:v>
                </c:pt>
                <c:pt idx="228">
                  <c:v>294</c:v>
                </c:pt>
                <c:pt idx="229">
                  <c:v>292</c:v>
                </c:pt>
                <c:pt idx="230">
                  <c:v>296</c:v>
                </c:pt>
                <c:pt idx="231">
                  <c:v>294</c:v>
                </c:pt>
                <c:pt idx="232">
                  <c:v>293</c:v>
                </c:pt>
                <c:pt idx="233">
                  <c:v>295</c:v>
                </c:pt>
                <c:pt idx="234">
                  <c:v>294</c:v>
                </c:pt>
                <c:pt idx="235">
                  <c:v>295</c:v>
                </c:pt>
                <c:pt idx="236">
                  <c:v>294</c:v>
                </c:pt>
                <c:pt idx="237">
                  <c:v>293</c:v>
                </c:pt>
                <c:pt idx="238">
                  <c:v>295</c:v>
                </c:pt>
                <c:pt idx="239">
                  <c:v>296</c:v>
                </c:pt>
                <c:pt idx="240">
                  <c:v>292</c:v>
                </c:pt>
                <c:pt idx="241">
                  <c:v>294</c:v>
                </c:pt>
                <c:pt idx="242">
                  <c:v>294</c:v>
                </c:pt>
                <c:pt idx="243">
                  <c:v>295</c:v>
                </c:pt>
                <c:pt idx="244">
                  <c:v>294</c:v>
                </c:pt>
                <c:pt idx="245">
                  <c:v>293</c:v>
                </c:pt>
                <c:pt idx="246">
                  <c:v>296</c:v>
                </c:pt>
                <c:pt idx="247">
                  <c:v>294</c:v>
                </c:pt>
                <c:pt idx="248">
                  <c:v>291</c:v>
                </c:pt>
                <c:pt idx="249">
                  <c:v>295</c:v>
                </c:pt>
                <c:pt idx="250">
                  <c:v>295</c:v>
                </c:pt>
                <c:pt idx="251">
                  <c:v>293</c:v>
                </c:pt>
                <c:pt idx="252">
                  <c:v>294</c:v>
                </c:pt>
                <c:pt idx="253">
                  <c:v>292</c:v>
                </c:pt>
                <c:pt idx="254">
                  <c:v>296</c:v>
                </c:pt>
                <c:pt idx="255">
                  <c:v>295</c:v>
                </c:pt>
                <c:pt idx="256">
                  <c:v>292</c:v>
                </c:pt>
                <c:pt idx="257">
                  <c:v>296</c:v>
                </c:pt>
                <c:pt idx="258">
                  <c:v>294</c:v>
                </c:pt>
                <c:pt idx="259">
                  <c:v>293</c:v>
                </c:pt>
                <c:pt idx="260">
                  <c:v>295</c:v>
                </c:pt>
                <c:pt idx="261">
                  <c:v>293</c:v>
                </c:pt>
                <c:pt idx="262">
                  <c:v>294</c:v>
                </c:pt>
                <c:pt idx="263">
                  <c:v>295</c:v>
                </c:pt>
                <c:pt idx="264">
                  <c:v>292</c:v>
                </c:pt>
                <c:pt idx="265">
                  <c:v>295</c:v>
                </c:pt>
                <c:pt idx="266">
                  <c:v>296</c:v>
                </c:pt>
                <c:pt idx="267">
                  <c:v>294</c:v>
                </c:pt>
                <c:pt idx="268">
                  <c:v>293</c:v>
                </c:pt>
                <c:pt idx="269">
                  <c:v>293</c:v>
                </c:pt>
                <c:pt idx="270">
                  <c:v>296</c:v>
                </c:pt>
                <c:pt idx="271">
                  <c:v>294</c:v>
                </c:pt>
                <c:pt idx="272">
                  <c:v>292</c:v>
                </c:pt>
                <c:pt idx="273">
                  <c:v>294</c:v>
                </c:pt>
                <c:pt idx="274">
                  <c:v>296</c:v>
                </c:pt>
                <c:pt idx="275">
                  <c:v>293</c:v>
                </c:pt>
                <c:pt idx="276">
                  <c:v>294</c:v>
                </c:pt>
                <c:pt idx="277">
                  <c:v>294</c:v>
                </c:pt>
                <c:pt idx="278">
                  <c:v>295</c:v>
                </c:pt>
                <c:pt idx="279">
                  <c:v>293</c:v>
                </c:pt>
                <c:pt idx="280">
                  <c:v>292</c:v>
                </c:pt>
                <c:pt idx="281">
                  <c:v>296</c:v>
                </c:pt>
                <c:pt idx="282">
                  <c:v>294</c:v>
                </c:pt>
                <c:pt idx="283">
                  <c:v>293</c:v>
                </c:pt>
                <c:pt idx="284">
                  <c:v>294</c:v>
                </c:pt>
                <c:pt idx="285">
                  <c:v>294</c:v>
                </c:pt>
                <c:pt idx="286">
                  <c:v>295</c:v>
                </c:pt>
                <c:pt idx="287">
                  <c:v>295</c:v>
                </c:pt>
                <c:pt idx="288">
                  <c:v>292</c:v>
                </c:pt>
                <c:pt idx="289">
                  <c:v>295</c:v>
                </c:pt>
                <c:pt idx="290">
                  <c:v>295</c:v>
                </c:pt>
                <c:pt idx="291">
                  <c:v>294</c:v>
                </c:pt>
                <c:pt idx="292">
                  <c:v>294</c:v>
                </c:pt>
                <c:pt idx="293">
                  <c:v>294</c:v>
                </c:pt>
                <c:pt idx="294">
                  <c:v>295</c:v>
                </c:pt>
                <c:pt idx="295">
                  <c:v>294</c:v>
                </c:pt>
                <c:pt idx="296">
                  <c:v>292</c:v>
                </c:pt>
                <c:pt idx="297">
                  <c:v>296</c:v>
                </c:pt>
                <c:pt idx="298">
                  <c:v>296</c:v>
                </c:pt>
                <c:pt idx="299">
                  <c:v>293</c:v>
                </c:pt>
                <c:pt idx="300">
                  <c:v>294</c:v>
                </c:pt>
                <c:pt idx="301">
                  <c:v>295</c:v>
                </c:pt>
                <c:pt idx="302">
                  <c:v>295</c:v>
                </c:pt>
                <c:pt idx="303">
                  <c:v>293</c:v>
                </c:pt>
                <c:pt idx="304">
                  <c:v>293</c:v>
                </c:pt>
                <c:pt idx="305">
                  <c:v>296</c:v>
                </c:pt>
                <c:pt idx="306">
                  <c:v>296</c:v>
                </c:pt>
                <c:pt idx="307">
                  <c:v>293</c:v>
                </c:pt>
                <c:pt idx="308">
                  <c:v>296</c:v>
                </c:pt>
                <c:pt idx="309">
                  <c:v>294</c:v>
                </c:pt>
                <c:pt idx="310">
                  <c:v>294</c:v>
                </c:pt>
                <c:pt idx="311">
                  <c:v>294</c:v>
                </c:pt>
                <c:pt idx="312">
                  <c:v>293</c:v>
                </c:pt>
                <c:pt idx="313">
                  <c:v>295</c:v>
                </c:pt>
                <c:pt idx="314">
                  <c:v>294</c:v>
                </c:pt>
                <c:pt idx="315">
                  <c:v>292</c:v>
                </c:pt>
                <c:pt idx="316">
                  <c:v>294</c:v>
                </c:pt>
                <c:pt idx="317">
                  <c:v>295</c:v>
                </c:pt>
                <c:pt idx="318">
                  <c:v>295</c:v>
                </c:pt>
                <c:pt idx="319">
                  <c:v>294</c:v>
                </c:pt>
                <c:pt idx="320">
                  <c:v>292</c:v>
                </c:pt>
                <c:pt idx="321">
                  <c:v>296</c:v>
                </c:pt>
                <c:pt idx="322">
                  <c:v>295</c:v>
                </c:pt>
                <c:pt idx="323">
                  <c:v>292</c:v>
                </c:pt>
                <c:pt idx="324">
                  <c:v>293</c:v>
                </c:pt>
                <c:pt idx="325">
                  <c:v>295</c:v>
                </c:pt>
                <c:pt idx="326">
                  <c:v>295</c:v>
                </c:pt>
                <c:pt idx="327">
                  <c:v>293</c:v>
                </c:pt>
                <c:pt idx="328">
                  <c:v>294</c:v>
                </c:pt>
                <c:pt idx="329">
                  <c:v>296</c:v>
                </c:pt>
                <c:pt idx="330">
                  <c:v>294</c:v>
                </c:pt>
                <c:pt idx="331">
                  <c:v>292</c:v>
                </c:pt>
                <c:pt idx="332">
                  <c:v>296</c:v>
                </c:pt>
                <c:pt idx="333">
                  <c:v>295</c:v>
                </c:pt>
                <c:pt idx="334">
                  <c:v>295</c:v>
                </c:pt>
                <c:pt idx="335">
                  <c:v>293</c:v>
                </c:pt>
                <c:pt idx="336">
                  <c:v>293</c:v>
                </c:pt>
                <c:pt idx="337">
                  <c:v>296</c:v>
                </c:pt>
                <c:pt idx="338">
                  <c:v>293</c:v>
                </c:pt>
                <c:pt idx="339">
                  <c:v>291</c:v>
                </c:pt>
                <c:pt idx="340">
                  <c:v>291</c:v>
                </c:pt>
                <c:pt idx="341">
                  <c:v>289</c:v>
                </c:pt>
                <c:pt idx="342">
                  <c:v>289</c:v>
                </c:pt>
                <c:pt idx="343">
                  <c:v>289</c:v>
                </c:pt>
                <c:pt idx="344">
                  <c:v>286</c:v>
                </c:pt>
                <c:pt idx="345">
                  <c:v>288</c:v>
                </c:pt>
                <c:pt idx="346">
                  <c:v>286</c:v>
                </c:pt>
                <c:pt idx="347">
                  <c:v>285</c:v>
                </c:pt>
                <c:pt idx="348">
                  <c:v>288</c:v>
                </c:pt>
                <c:pt idx="349">
                  <c:v>288</c:v>
                </c:pt>
                <c:pt idx="350">
                  <c:v>286</c:v>
                </c:pt>
                <c:pt idx="351">
                  <c:v>285</c:v>
                </c:pt>
                <c:pt idx="352">
                  <c:v>285</c:v>
                </c:pt>
                <c:pt idx="353">
                  <c:v>288</c:v>
                </c:pt>
                <c:pt idx="354">
                  <c:v>286</c:v>
                </c:pt>
                <c:pt idx="355">
                  <c:v>282</c:v>
                </c:pt>
                <c:pt idx="356">
                  <c:v>286</c:v>
                </c:pt>
                <c:pt idx="357">
                  <c:v>286</c:v>
                </c:pt>
                <c:pt idx="358">
                  <c:v>284</c:v>
                </c:pt>
                <c:pt idx="359">
                  <c:v>285</c:v>
                </c:pt>
                <c:pt idx="360">
                  <c:v>284</c:v>
                </c:pt>
                <c:pt idx="361">
                  <c:v>285</c:v>
                </c:pt>
                <c:pt idx="362">
                  <c:v>284</c:v>
                </c:pt>
                <c:pt idx="363">
                  <c:v>283</c:v>
                </c:pt>
                <c:pt idx="364">
                  <c:v>285</c:v>
                </c:pt>
                <c:pt idx="365">
                  <c:v>285</c:v>
                </c:pt>
                <c:pt idx="366">
                  <c:v>282</c:v>
                </c:pt>
                <c:pt idx="367">
                  <c:v>285</c:v>
                </c:pt>
                <c:pt idx="368">
                  <c:v>283</c:v>
                </c:pt>
                <c:pt idx="369">
                  <c:v>286</c:v>
                </c:pt>
                <c:pt idx="370">
                  <c:v>285</c:v>
                </c:pt>
                <c:pt idx="371">
                  <c:v>282</c:v>
                </c:pt>
                <c:pt idx="372">
                  <c:v>285</c:v>
                </c:pt>
                <c:pt idx="373">
                  <c:v>285</c:v>
                </c:pt>
                <c:pt idx="374">
                  <c:v>284</c:v>
                </c:pt>
                <c:pt idx="375">
                  <c:v>284</c:v>
                </c:pt>
                <c:pt idx="376">
                  <c:v>284</c:v>
                </c:pt>
                <c:pt idx="377">
                  <c:v>286</c:v>
                </c:pt>
                <c:pt idx="378">
                  <c:v>285</c:v>
                </c:pt>
                <c:pt idx="379">
                  <c:v>283</c:v>
                </c:pt>
                <c:pt idx="380">
                  <c:v>287</c:v>
                </c:pt>
                <c:pt idx="381">
                  <c:v>285</c:v>
                </c:pt>
                <c:pt idx="382">
                  <c:v>284</c:v>
                </c:pt>
                <c:pt idx="383">
                  <c:v>285</c:v>
                </c:pt>
                <c:pt idx="384">
                  <c:v>286</c:v>
                </c:pt>
                <c:pt idx="385">
                  <c:v>286</c:v>
                </c:pt>
                <c:pt idx="386">
                  <c:v>285</c:v>
                </c:pt>
                <c:pt idx="387">
                  <c:v>283</c:v>
                </c:pt>
                <c:pt idx="388">
                  <c:v>287</c:v>
                </c:pt>
                <c:pt idx="389">
                  <c:v>285</c:v>
                </c:pt>
                <c:pt idx="390">
                  <c:v>285</c:v>
                </c:pt>
                <c:pt idx="391">
                  <c:v>285</c:v>
                </c:pt>
                <c:pt idx="392">
                  <c:v>285</c:v>
                </c:pt>
                <c:pt idx="393">
                  <c:v>286</c:v>
                </c:pt>
                <c:pt idx="394">
                  <c:v>286</c:v>
                </c:pt>
                <c:pt idx="395">
                  <c:v>284</c:v>
                </c:pt>
                <c:pt idx="396">
                  <c:v>286</c:v>
                </c:pt>
                <c:pt idx="397">
                  <c:v>286</c:v>
                </c:pt>
                <c:pt idx="398">
                  <c:v>285</c:v>
                </c:pt>
                <c:pt idx="399">
                  <c:v>286</c:v>
                </c:pt>
                <c:pt idx="400">
                  <c:v>286</c:v>
                </c:pt>
                <c:pt idx="401">
                  <c:v>287</c:v>
                </c:pt>
                <c:pt idx="402">
                  <c:v>286</c:v>
                </c:pt>
                <c:pt idx="403">
                  <c:v>283</c:v>
                </c:pt>
                <c:pt idx="404">
                  <c:v>287</c:v>
                </c:pt>
                <c:pt idx="405">
                  <c:v>287</c:v>
                </c:pt>
                <c:pt idx="406">
                  <c:v>284</c:v>
                </c:pt>
                <c:pt idx="407">
                  <c:v>286</c:v>
                </c:pt>
                <c:pt idx="408">
                  <c:v>286</c:v>
                </c:pt>
                <c:pt idx="409">
                  <c:v>287</c:v>
                </c:pt>
                <c:pt idx="410">
                  <c:v>286</c:v>
                </c:pt>
                <c:pt idx="411">
                  <c:v>284</c:v>
                </c:pt>
                <c:pt idx="412">
                  <c:v>288</c:v>
                </c:pt>
                <c:pt idx="413">
                  <c:v>287</c:v>
                </c:pt>
                <c:pt idx="414">
                  <c:v>285</c:v>
                </c:pt>
                <c:pt idx="415">
                  <c:v>287</c:v>
                </c:pt>
                <c:pt idx="416">
                  <c:v>287</c:v>
                </c:pt>
                <c:pt idx="417">
                  <c:v>286</c:v>
                </c:pt>
                <c:pt idx="418">
                  <c:v>287</c:v>
                </c:pt>
                <c:pt idx="419">
                  <c:v>284</c:v>
                </c:pt>
                <c:pt idx="420">
                  <c:v>287</c:v>
                </c:pt>
                <c:pt idx="421">
                  <c:v>288</c:v>
                </c:pt>
                <c:pt idx="422">
                  <c:v>285</c:v>
                </c:pt>
                <c:pt idx="423">
                  <c:v>286</c:v>
                </c:pt>
                <c:pt idx="424">
                  <c:v>287</c:v>
                </c:pt>
                <c:pt idx="425">
                  <c:v>287</c:v>
                </c:pt>
                <c:pt idx="426">
                  <c:v>286</c:v>
                </c:pt>
                <c:pt idx="427">
                  <c:v>285</c:v>
                </c:pt>
                <c:pt idx="428">
                  <c:v>288</c:v>
                </c:pt>
                <c:pt idx="429">
                  <c:v>287</c:v>
                </c:pt>
                <c:pt idx="430">
                  <c:v>286</c:v>
                </c:pt>
                <c:pt idx="431">
                  <c:v>287</c:v>
                </c:pt>
                <c:pt idx="432">
                  <c:v>288</c:v>
                </c:pt>
                <c:pt idx="433">
                  <c:v>286</c:v>
                </c:pt>
                <c:pt idx="434">
                  <c:v>286</c:v>
                </c:pt>
                <c:pt idx="435">
                  <c:v>285</c:v>
                </c:pt>
                <c:pt idx="436">
                  <c:v>288</c:v>
                </c:pt>
                <c:pt idx="437">
                  <c:v>286</c:v>
                </c:pt>
                <c:pt idx="438">
                  <c:v>285</c:v>
                </c:pt>
                <c:pt idx="439">
                  <c:v>286</c:v>
                </c:pt>
                <c:pt idx="440">
                  <c:v>287</c:v>
                </c:pt>
                <c:pt idx="441">
                  <c:v>286</c:v>
                </c:pt>
                <c:pt idx="442">
                  <c:v>286</c:v>
                </c:pt>
                <c:pt idx="443">
                  <c:v>285</c:v>
                </c:pt>
                <c:pt idx="444">
                  <c:v>287</c:v>
                </c:pt>
                <c:pt idx="445">
                  <c:v>287</c:v>
                </c:pt>
                <c:pt idx="446">
                  <c:v>285</c:v>
                </c:pt>
                <c:pt idx="447">
                  <c:v>287</c:v>
                </c:pt>
                <c:pt idx="448">
                  <c:v>287</c:v>
                </c:pt>
                <c:pt idx="449">
                  <c:v>287</c:v>
                </c:pt>
                <c:pt idx="450">
                  <c:v>286</c:v>
                </c:pt>
                <c:pt idx="451">
                  <c:v>285</c:v>
                </c:pt>
                <c:pt idx="452">
                  <c:v>288</c:v>
                </c:pt>
                <c:pt idx="453">
                  <c:v>287</c:v>
                </c:pt>
                <c:pt idx="454">
                  <c:v>285</c:v>
                </c:pt>
                <c:pt idx="455">
                  <c:v>287</c:v>
                </c:pt>
                <c:pt idx="456">
                  <c:v>288</c:v>
                </c:pt>
                <c:pt idx="457">
                  <c:v>286</c:v>
                </c:pt>
                <c:pt idx="458">
                  <c:v>287</c:v>
                </c:pt>
                <c:pt idx="459">
                  <c:v>285</c:v>
                </c:pt>
                <c:pt idx="460">
                  <c:v>288</c:v>
                </c:pt>
                <c:pt idx="461">
                  <c:v>286</c:v>
                </c:pt>
                <c:pt idx="462">
                  <c:v>285</c:v>
                </c:pt>
                <c:pt idx="463">
                  <c:v>289</c:v>
                </c:pt>
                <c:pt idx="464">
                  <c:v>288</c:v>
                </c:pt>
                <c:pt idx="465">
                  <c:v>287</c:v>
                </c:pt>
                <c:pt idx="466">
                  <c:v>287</c:v>
                </c:pt>
                <c:pt idx="467">
                  <c:v>286</c:v>
                </c:pt>
                <c:pt idx="468">
                  <c:v>288</c:v>
                </c:pt>
                <c:pt idx="469">
                  <c:v>287</c:v>
                </c:pt>
                <c:pt idx="470">
                  <c:v>284</c:v>
                </c:pt>
                <c:pt idx="471">
                  <c:v>287</c:v>
                </c:pt>
                <c:pt idx="472">
                  <c:v>288</c:v>
                </c:pt>
                <c:pt idx="473">
                  <c:v>286</c:v>
                </c:pt>
                <c:pt idx="474">
                  <c:v>287</c:v>
                </c:pt>
                <c:pt idx="475">
                  <c:v>286</c:v>
                </c:pt>
                <c:pt idx="476">
                  <c:v>289</c:v>
                </c:pt>
                <c:pt idx="477">
                  <c:v>288</c:v>
                </c:pt>
                <c:pt idx="478">
                  <c:v>285</c:v>
                </c:pt>
                <c:pt idx="479">
                  <c:v>289</c:v>
                </c:pt>
                <c:pt idx="480">
                  <c:v>289</c:v>
                </c:pt>
                <c:pt idx="481">
                  <c:v>286</c:v>
                </c:pt>
                <c:pt idx="482">
                  <c:v>287</c:v>
                </c:pt>
                <c:pt idx="483">
                  <c:v>288</c:v>
                </c:pt>
                <c:pt idx="484">
                  <c:v>288</c:v>
                </c:pt>
                <c:pt idx="485">
                  <c:v>287</c:v>
                </c:pt>
                <c:pt idx="486">
                  <c:v>285</c:v>
                </c:pt>
                <c:pt idx="487">
                  <c:v>289</c:v>
                </c:pt>
                <c:pt idx="488">
                  <c:v>289</c:v>
                </c:pt>
                <c:pt idx="489">
                  <c:v>286</c:v>
                </c:pt>
                <c:pt idx="490">
                  <c:v>287</c:v>
                </c:pt>
                <c:pt idx="491">
                  <c:v>287</c:v>
                </c:pt>
                <c:pt idx="492">
                  <c:v>288</c:v>
                </c:pt>
                <c:pt idx="493">
                  <c:v>287</c:v>
                </c:pt>
                <c:pt idx="494">
                  <c:v>286</c:v>
                </c:pt>
                <c:pt idx="495">
                  <c:v>288</c:v>
                </c:pt>
                <c:pt idx="496">
                  <c:v>288</c:v>
                </c:pt>
                <c:pt idx="497">
                  <c:v>287</c:v>
                </c:pt>
                <c:pt idx="498">
                  <c:v>287</c:v>
                </c:pt>
                <c:pt idx="499">
                  <c:v>287</c:v>
                </c:pt>
                <c:pt idx="500">
                  <c:v>289</c:v>
                </c:pt>
                <c:pt idx="501">
                  <c:v>286</c:v>
                </c:pt>
                <c:pt idx="502">
                  <c:v>285</c:v>
                </c:pt>
                <c:pt idx="503">
                  <c:v>288</c:v>
                </c:pt>
                <c:pt idx="504">
                  <c:v>289</c:v>
                </c:pt>
                <c:pt idx="505">
                  <c:v>287</c:v>
                </c:pt>
                <c:pt idx="506">
                  <c:v>287</c:v>
                </c:pt>
                <c:pt idx="507">
                  <c:v>288</c:v>
                </c:pt>
                <c:pt idx="508">
                  <c:v>288</c:v>
                </c:pt>
                <c:pt idx="509">
                  <c:v>287</c:v>
                </c:pt>
                <c:pt idx="510">
                  <c:v>286</c:v>
                </c:pt>
                <c:pt idx="511">
                  <c:v>289</c:v>
                </c:pt>
                <c:pt idx="512">
                  <c:v>288</c:v>
                </c:pt>
                <c:pt idx="513">
                  <c:v>286</c:v>
                </c:pt>
                <c:pt idx="514">
                  <c:v>289</c:v>
                </c:pt>
                <c:pt idx="515">
                  <c:v>289</c:v>
                </c:pt>
                <c:pt idx="516">
                  <c:v>289</c:v>
                </c:pt>
                <c:pt idx="517">
                  <c:v>288</c:v>
                </c:pt>
                <c:pt idx="518">
                  <c:v>286</c:v>
                </c:pt>
                <c:pt idx="519">
                  <c:v>289</c:v>
                </c:pt>
                <c:pt idx="520">
                  <c:v>289</c:v>
                </c:pt>
                <c:pt idx="521">
                  <c:v>287</c:v>
                </c:pt>
                <c:pt idx="522">
                  <c:v>289</c:v>
                </c:pt>
                <c:pt idx="523">
                  <c:v>290</c:v>
                </c:pt>
                <c:pt idx="524">
                  <c:v>292</c:v>
                </c:pt>
                <c:pt idx="525">
                  <c:v>293</c:v>
                </c:pt>
                <c:pt idx="526">
                  <c:v>290</c:v>
                </c:pt>
                <c:pt idx="527">
                  <c:v>293</c:v>
                </c:pt>
                <c:pt idx="528">
                  <c:v>294</c:v>
                </c:pt>
                <c:pt idx="529">
                  <c:v>292</c:v>
                </c:pt>
                <c:pt idx="530">
                  <c:v>293</c:v>
                </c:pt>
                <c:pt idx="531">
                  <c:v>294</c:v>
                </c:pt>
                <c:pt idx="532">
                  <c:v>294</c:v>
                </c:pt>
                <c:pt idx="533">
                  <c:v>293</c:v>
                </c:pt>
                <c:pt idx="534">
                  <c:v>291</c:v>
                </c:pt>
                <c:pt idx="535">
                  <c:v>295</c:v>
                </c:pt>
                <c:pt idx="536">
                  <c:v>295</c:v>
                </c:pt>
                <c:pt idx="537">
                  <c:v>291</c:v>
                </c:pt>
                <c:pt idx="538">
                  <c:v>293</c:v>
                </c:pt>
                <c:pt idx="539">
                  <c:v>294</c:v>
                </c:pt>
                <c:pt idx="540">
                  <c:v>293</c:v>
                </c:pt>
                <c:pt idx="541">
                  <c:v>292</c:v>
                </c:pt>
                <c:pt idx="542">
                  <c:v>291</c:v>
                </c:pt>
                <c:pt idx="543">
                  <c:v>294</c:v>
                </c:pt>
                <c:pt idx="544">
                  <c:v>293</c:v>
                </c:pt>
                <c:pt idx="545">
                  <c:v>293</c:v>
                </c:pt>
                <c:pt idx="546">
                  <c:v>293</c:v>
                </c:pt>
                <c:pt idx="547">
                  <c:v>293</c:v>
                </c:pt>
                <c:pt idx="548">
                  <c:v>294</c:v>
                </c:pt>
                <c:pt idx="549">
                  <c:v>293</c:v>
                </c:pt>
                <c:pt idx="550">
                  <c:v>291</c:v>
                </c:pt>
                <c:pt idx="551">
                  <c:v>294</c:v>
                </c:pt>
                <c:pt idx="552">
                  <c:v>294</c:v>
                </c:pt>
                <c:pt idx="553">
                  <c:v>292</c:v>
                </c:pt>
                <c:pt idx="554">
                  <c:v>292</c:v>
                </c:pt>
                <c:pt idx="555">
                  <c:v>294</c:v>
                </c:pt>
                <c:pt idx="556">
                  <c:v>295</c:v>
                </c:pt>
                <c:pt idx="557">
                  <c:v>292</c:v>
                </c:pt>
                <c:pt idx="558">
                  <c:v>292</c:v>
                </c:pt>
                <c:pt idx="559">
                  <c:v>294</c:v>
                </c:pt>
                <c:pt idx="560">
                  <c:v>294</c:v>
                </c:pt>
                <c:pt idx="561">
                  <c:v>291</c:v>
                </c:pt>
                <c:pt idx="562">
                  <c:v>293</c:v>
                </c:pt>
                <c:pt idx="563">
                  <c:v>293</c:v>
                </c:pt>
                <c:pt idx="564">
                  <c:v>293</c:v>
                </c:pt>
                <c:pt idx="565">
                  <c:v>293</c:v>
                </c:pt>
                <c:pt idx="566">
                  <c:v>292</c:v>
                </c:pt>
                <c:pt idx="567">
                  <c:v>295</c:v>
                </c:pt>
                <c:pt idx="568">
                  <c:v>293</c:v>
                </c:pt>
                <c:pt idx="569">
                  <c:v>291</c:v>
                </c:pt>
                <c:pt idx="570">
                  <c:v>294</c:v>
                </c:pt>
                <c:pt idx="571">
                  <c:v>294</c:v>
                </c:pt>
                <c:pt idx="572">
                  <c:v>292</c:v>
                </c:pt>
                <c:pt idx="573">
                  <c:v>294</c:v>
                </c:pt>
                <c:pt idx="574">
                  <c:v>291</c:v>
                </c:pt>
                <c:pt idx="575">
                  <c:v>294</c:v>
                </c:pt>
                <c:pt idx="576">
                  <c:v>294</c:v>
                </c:pt>
                <c:pt idx="577">
                  <c:v>292</c:v>
                </c:pt>
                <c:pt idx="578">
                  <c:v>294</c:v>
                </c:pt>
                <c:pt idx="579">
                  <c:v>294</c:v>
                </c:pt>
                <c:pt idx="580">
                  <c:v>294</c:v>
                </c:pt>
                <c:pt idx="581">
                  <c:v>293</c:v>
                </c:pt>
                <c:pt idx="582">
                  <c:v>292</c:v>
                </c:pt>
                <c:pt idx="583">
                  <c:v>295</c:v>
                </c:pt>
                <c:pt idx="584">
                  <c:v>294</c:v>
                </c:pt>
                <c:pt idx="585">
                  <c:v>291</c:v>
                </c:pt>
                <c:pt idx="586">
                  <c:v>295</c:v>
                </c:pt>
                <c:pt idx="587">
                  <c:v>296</c:v>
                </c:pt>
                <c:pt idx="588">
                  <c:v>293</c:v>
                </c:pt>
                <c:pt idx="589">
                  <c:v>293</c:v>
                </c:pt>
                <c:pt idx="590">
                  <c:v>294</c:v>
                </c:pt>
                <c:pt idx="591">
                  <c:v>296</c:v>
                </c:pt>
                <c:pt idx="592">
                  <c:v>293</c:v>
                </c:pt>
                <c:pt idx="593">
                  <c:v>292</c:v>
                </c:pt>
                <c:pt idx="594">
                  <c:v>294</c:v>
                </c:pt>
                <c:pt idx="595">
                  <c:v>294</c:v>
                </c:pt>
                <c:pt idx="596">
                  <c:v>294</c:v>
                </c:pt>
                <c:pt idx="597">
                  <c:v>294</c:v>
                </c:pt>
                <c:pt idx="598">
                  <c:v>293</c:v>
                </c:pt>
                <c:pt idx="599">
                  <c:v>295</c:v>
                </c:pt>
                <c:pt idx="600">
                  <c:v>293</c:v>
                </c:pt>
                <c:pt idx="601">
                  <c:v>293</c:v>
                </c:pt>
                <c:pt idx="602">
                  <c:v>294</c:v>
                </c:pt>
                <c:pt idx="603">
                  <c:v>294</c:v>
                </c:pt>
                <c:pt idx="604">
                  <c:v>293</c:v>
                </c:pt>
                <c:pt idx="605">
                  <c:v>292</c:v>
                </c:pt>
                <c:pt idx="606">
                  <c:v>292</c:v>
                </c:pt>
                <c:pt idx="607">
                  <c:v>296</c:v>
                </c:pt>
                <c:pt idx="608">
                  <c:v>294</c:v>
                </c:pt>
                <c:pt idx="609">
                  <c:v>291</c:v>
                </c:pt>
                <c:pt idx="610">
                  <c:v>295</c:v>
                </c:pt>
                <c:pt idx="611">
                  <c:v>295</c:v>
                </c:pt>
                <c:pt idx="612">
                  <c:v>293</c:v>
                </c:pt>
                <c:pt idx="613">
                  <c:v>294</c:v>
                </c:pt>
                <c:pt idx="614">
                  <c:v>294</c:v>
                </c:pt>
                <c:pt idx="615">
                  <c:v>295</c:v>
                </c:pt>
                <c:pt idx="616">
                  <c:v>292</c:v>
                </c:pt>
                <c:pt idx="617">
                  <c:v>293</c:v>
                </c:pt>
                <c:pt idx="618">
                  <c:v>295</c:v>
                </c:pt>
                <c:pt idx="619">
                  <c:v>295</c:v>
                </c:pt>
                <c:pt idx="620">
                  <c:v>294</c:v>
                </c:pt>
                <c:pt idx="621">
                  <c:v>294</c:v>
                </c:pt>
                <c:pt idx="622">
                  <c:v>292</c:v>
                </c:pt>
                <c:pt idx="623">
                  <c:v>292</c:v>
                </c:pt>
                <c:pt idx="624">
                  <c:v>291</c:v>
                </c:pt>
                <c:pt idx="625">
                  <c:v>287</c:v>
                </c:pt>
                <c:pt idx="626">
                  <c:v>289</c:v>
                </c:pt>
                <c:pt idx="627">
                  <c:v>290</c:v>
                </c:pt>
                <c:pt idx="628">
                  <c:v>287</c:v>
                </c:pt>
                <c:pt idx="629">
                  <c:v>288</c:v>
                </c:pt>
                <c:pt idx="630">
                  <c:v>288</c:v>
                </c:pt>
                <c:pt idx="631">
                  <c:v>288</c:v>
                </c:pt>
                <c:pt idx="632">
                  <c:v>286</c:v>
                </c:pt>
                <c:pt idx="633">
                  <c:v>284</c:v>
                </c:pt>
                <c:pt idx="634">
                  <c:v>288</c:v>
                </c:pt>
                <c:pt idx="635">
                  <c:v>287</c:v>
                </c:pt>
                <c:pt idx="636">
                  <c:v>284</c:v>
                </c:pt>
                <c:pt idx="637">
                  <c:v>286</c:v>
                </c:pt>
                <c:pt idx="638">
                  <c:v>288</c:v>
                </c:pt>
                <c:pt idx="639">
                  <c:v>287</c:v>
                </c:pt>
                <c:pt idx="640">
                  <c:v>286</c:v>
                </c:pt>
                <c:pt idx="641">
                  <c:v>284</c:v>
                </c:pt>
                <c:pt idx="642">
                  <c:v>287</c:v>
                </c:pt>
                <c:pt idx="643">
                  <c:v>286</c:v>
                </c:pt>
                <c:pt idx="644">
                  <c:v>285</c:v>
                </c:pt>
                <c:pt idx="645">
                  <c:v>288</c:v>
                </c:pt>
                <c:pt idx="646">
                  <c:v>287</c:v>
                </c:pt>
                <c:pt idx="647">
                  <c:v>286</c:v>
                </c:pt>
                <c:pt idx="648">
                  <c:v>286</c:v>
                </c:pt>
                <c:pt idx="649">
                  <c:v>284</c:v>
                </c:pt>
                <c:pt idx="650">
                  <c:v>287</c:v>
                </c:pt>
                <c:pt idx="651">
                  <c:v>287</c:v>
                </c:pt>
                <c:pt idx="652">
                  <c:v>286</c:v>
                </c:pt>
                <c:pt idx="653">
                  <c:v>285</c:v>
                </c:pt>
                <c:pt idx="654">
                  <c:v>287</c:v>
                </c:pt>
                <c:pt idx="655">
                  <c:v>287</c:v>
                </c:pt>
                <c:pt idx="656">
                  <c:v>284</c:v>
                </c:pt>
                <c:pt idx="657">
                  <c:v>284</c:v>
                </c:pt>
                <c:pt idx="658">
                  <c:v>288</c:v>
                </c:pt>
                <c:pt idx="659">
                  <c:v>287</c:v>
                </c:pt>
                <c:pt idx="660">
                  <c:v>284</c:v>
                </c:pt>
                <c:pt idx="661">
                  <c:v>287</c:v>
                </c:pt>
                <c:pt idx="662">
                  <c:v>287</c:v>
                </c:pt>
                <c:pt idx="663">
                  <c:v>286</c:v>
                </c:pt>
                <c:pt idx="664">
                  <c:v>285</c:v>
                </c:pt>
                <c:pt idx="665">
                  <c:v>285</c:v>
                </c:pt>
                <c:pt idx="666">
                  <c:v>287</c:v>
                </c:pt>
                <c:pt idx="667">
                  <c:v>286</c:v>
                </c:pt>
                <c:pt idx="668">
                  <c:v>285</c:v>
                </c:pt>
                <c:pt idx="669">
                  <c:v>287</c:v>
                </c:pt>
                <c:pt idx="670">
                  <c:v>287</c:v>
                </c:pt>
                <c:pt idx="671">
                  <c:v>287</c:v>
                </c:pt>
                <c:pt idx="672">
                  <c:v>287</c:v>
                </c:pt>
                <c:pt idx="673">
                  <c:v>285</c:v>
                </c:pt>
                <c:pt idx="674">
                  <c:v>288</c:v>
                </c:pt>
                <c:pt idx="675">
                  <c:v>287</c:v>
                </c:pt>
                <c:pt idx="676">
                  <c:v>285</c:v>
                </c:pt>
                <c:pt idx="677">
                  <c:v>287</c:v>
                </c:pt>
                <c:pt idx="678">
                  <c:v>287</c:v>
                </c:pt>
                <c:pt idx="679">
                  <c:v>287</c:v>
                </c:pt>
                <c:pt idx="680">
                  <c:v>287</c:v>
                </c:pt>
                <c:pt idx="681">
                  <c:v>285</c:v>
                </c:pt>
                <c:pt idx="682">
                  <c:v>289</c:v>
                </c:pt>
                <c:pt idx="683">
                  <c:v>287</c:v>
                </c:pt>
                <c:pt idx="684">
                  <c:v>284</c:v>
                </c:pt>
                <c:pt idx="685">
                  <c:v>288</c:v>
                </c:pt>
                <c:pt idx="686">
                  <c:v>288</c:v>
                </c:pt>
                <c:pt idx="687">
                  <c:v>286</c:v>
                </c:pt>
                <c:pt idx="688">
                  <c:v>286</c:v>
                </c:pt>
                <c:pt idx="689">
                  <c:v>286</c:v>
                </c:pt>
                <c:pt idx="690">
                  <c:v>287</c:v>
                </c:pt>
                <c:pt idx="691">
                  <c:v>287</c:v>
                </c:pt>
                <c:pt idx="692">
                  <c:v>285</c:v>
                </c:pt>
                <c:pt idx="693">
                  <c:v>288</c:v>
                </c:pt>
                <c:pt idx="694">
                  <c:v>287</c:v>
                </c:pt>
                <c:pt idx="695">
                  <c:v>286</c:v>
                </c:pt>
                <c:pt idx="696">
                  <c:v>286</c:v>
                </c:pt>
                <c:pt idx="697">
                  <c:v>286</c:v>
                </c:pt>
                <c:pt idx="698">
                  <c:v>286</c:v>
                </c:pt>
                <c:pt idx="699">
                  <c:v>287</c:v>
                </c:pt>
                <c:pt idx="700">
                  <c:v>285</c:v>
                </c:pt>
                <c:pt idx="701">
                  <c:v>287</c:v>
                </c:pt>
                <c:pt idx="702">
                  <c:v>287</c:v>
                </c:pt>
                <c:pt idx="703">
                  <c:v>285</c:v>
                </c:pt>
                <c:pt idx="704">
                  <c:v>285</c:v>
                </c:pt>
                <c:pt idx="705">
                  <c:v>285</c:v>
                </c:pt>
                <c:pt idx="706">
                  <c:v>288</c:v>
                </c:pt>
                <c:pt idx="707">
                  <c:v>286</c:v>
                </c:pt>
                <c:pt idx="708">
                  <c:v>283</c:v>
                </c:pt>
                <c:pt idx="709">
                  <c:v>287</c:v>
                </c:pt>
                <c:pt idx="710">
                  <c:v>287</c:v>
                </c:pt>
                <c:pt idx="711">
                  <c:v>286</c:v>
                </c:pt>
                <c:pt idx="712">
                  <c:v>285</c:v>
                </c:pt>
                <c:pt idx="713">
                  <c:v>286</c:v>
                </c:pt>
                <c:pt idx="714">
                  <c:v>287</c:v>
                </c:pt>
                <c:pt idx="715">
                  <c:v>285</c:v>
                </c:pt>
                <c:pt idx="716">
                  <c:v>284</c:v>
                </c:pt>
                <c:pt idx="717">
                  <c:v>288</c:v>
                </c:pt>
                <c:pt idx="718">
                  <c:v>286</c:v>
                </c:pt>
                <c:pt idx="719">
                  <c:v>285</c:v>
                </c:pt>
                <c:pt idx="720">
                  <c:v>286</c:v>
                </c:pt>
                <c:pt idx="721">
                  <c:v>286</c:v>
                </c:pt>
                <c:pt idx="722">
                  <c:v>287</c:v>
                </c:pt>
                <c:pt idx="723">
                  <c:v>287</c:v>
                </c:pt>
                <c:pt idx="724">
                  <c:v>284</c:v>
                </c:pt>
                <c:pt idx="725">
                  <c:v>286</c:v>
                </c:pt>
                <c:pt idx="726">
                  <c:v>287</c:v>
                </c:pt>
                <c:pt idx="727">
                  <c:v>285</c:v>
                </c:pt>
                <c:pt idx="728">
                  <c:v>286</c:v>
                </c:pt>
                <c:pt idx="729">
                  <c:v>285</c:v>
                </c:pt>
                <c:pt idx="730">
                  <c:v>287</c:v>
                </c:pt>
                <c:pt idx="731">
                  <c:v>287</c:v>
                </c:pt>
                <c:pt idx="732">
                  <c:v>284</c:v>
                </c:pt>
                <c:pt idx="733">
                  <c:v>288</c:v>
                </c:pt>
                <c:pt idx="734">
                  <c:v>287</c:v>
                </c:pt>
                <c:pt idx="735">
                  <c:v>284</c:v>
                </c:pt>
                <c:pt idx="736">
                  <c:v>286</c:v>
                </c:pt>
                <c:pt idx="737">
                  <c:v>287</c:v>
                </c:pt>
                <c:pt idx="738">
                  <c:v>286</c:v>
                </c:pt>
                <c:pt idx="739">
                  <c:v>285</c:v>
                </c:pt>
                <c:pt idx="740">
                  <c:v>284</c:v>
                </c:pt>
                <c:pt idx="741">
                  <c:v>287</c:v>
                </c:pt>
                <c:pt idx="742">
                  <c:v>287</c:v>
                </c:pt>
                <c:pt idx="743">
                  <c:v>285</c:v>
                </c:pt>
                <c:pt idx="744">
                  <c:v>287</c:v>
                </c:pt>
                <c:pt idx="745">
                  <c:v>286</c:v>
                </c:pt>
                <c:pt idx="746">
                  <c:v>287</c:v>
                </c:pt>
                <c:pt idx="747">
                  <c:v>286</c:v>
                </c:pt>
                <c:pt idx="748">
                  <c:v>284</c:v>
                </c:pt>
                <c:pt idx="749">
                  <c:v>286</c:v>
                </c:pt>
                <c:pt idx="750">
                  <c:v>287</c:v>
                </c:pt>
                <c:pt idx="751">
                  <c:v>284</c:v>
                </c:pt>
                <c:pt idx="752">
                  <c:v>286</c:v>
                </c:pt>
                <c:pt idx="753">
                  <c:v>287</c:v>
                </c:pt>
                <c:pt idx="754">
                  <c:v>287</c:v>
                </c:pt>
                <c:pt idx="755">
                  <c:v>285</c:v>
                </c:pt>
                <c:pt idx="756">
                  <c:v>284</c:v>
                </c:pt>
                <c:pt idx="757">
                  <c:v>288</c:v>
                </c:pt>
                <c:pt idx="758">
                  <c:v>286</c:v>
                </c:pt>
                <c:pt idx="759">
                  <c:v>284</c:v>
                </c:pt>
                <c:pt idx="760">
                  <c:v>285</c:v>
                </c:pt>
                <c:pt idx="761">
                  <c:v>286</c:v>
                </c:pt>
                <c:pt idx="762">
                  <c:v>287</c:v>
                </c:pt>
                <c:pt idx="763">
                  <c:v>286</c:v>
                </c:pt>
                <c:pt idx="764">
                  <c:v>285</c:v>
                </c:pt>
                <c:pt idx="765">
                  <c:v>287</c:v>
                </c:pt>
                <c:pt idx="766">
                  <c:v>286</c:v>
                </c:pt>
                <c:pt idx="767">
                  <c:v>284</c:v>
                </c:pt>
                <c:pt idx="768">
                  <c:v>287</c:v>
                </c:pt>
                <c:pt idx="769">
                  <c:v>286</c:v>
                </c:pt>
                <c:pt idx="770">
                  <c:v>287</c:v>
                </c:pt>
                <c:pt idx="771">
                  <c:v>285</c:v>
                </c:pt>
                <c:pt idx="772">
                  <c:v>284</c:v>
                </c:pt>
                <c:pt idx="773">
                  <c:v>287</c:v>
                </c:pt>
                <c:pt idx="774">
                  <c:v>287</c:v>
                </c:pt>
                <c:pt idx="775">
                  <c:v>285</c:v>
                </c:pt>
                <c:pt idx="776">
                  <c:v>286</c:v>
                </c:pt>
                <c:pt idx="777">
                  <c:v>287</c:v>
                </c:pt>
                <c:pt idx="778">
                  <c:v>287</c:v>
                </c:pt>
                <c:pt idx="779">
                  <c:v>286</c:v>
                </c:pt>
                <c:pt idx="780">
                  <c:v>283</c:v>
                </c:pt>
                <c:pt idx="781">
                  <c:v>287</c:v>
                </c:pt>
                <c:pt idx="782">
                  <c:v>286</c:v>
                </c:pt>
                <c:pt idx="783">
                  <c:v>285</c:v>
                </c:pt>
                <c:pt idx="784">
                  <c:v>290</c:v>
                </c:pt>
                <c:pt idx="785">
                  <c:v>291</c:v>
                </c:pt>
                <c:pt idx="786">
                  <c:v>289</c:v>
                </c:pt>
                <c:pt idx="787">
                  <c:v>291</c:v>
                </c:pt>
                <c:pt idx="788">
                  <c:v>291</c:v>
                </c:pt>
                <c:pt idx="789">
                  <c:v>294</c:v>
                </c:pt>
                <c:pt idx="790">
                  <c:v>293</c:v>
                </c:pt>
                <c:pt idx="791">
                  <c:v>291</c:v>
                </c:pt>
                <c:pt idx="792">
                  <c:v>294</c:v>
                </c:pt>
                <c:pt idx="793">
                  <c:v>294</c:v>
                </c:pt>
                <c:pt idx="794">
                  <c:v>293</c:v>
                </c:pt>
                <c:pt idx="795">
                  <c:v>293</c:v>
                </c:pt>
                <c:pt idx="796">
                  <c:v>291</c:v>
                </c:pt>
                <c:pt idx="797">
                  <c:v>293</c:v>
                </c:pt>
                <c:pt idx="798">
                  <c:v>293</c:v>
                </c:pt>
                <c:pt idx="799">
                  <c:v>291</c:v>
                </c:pt>
                <c:pt idx="800">
                  <c:v>293</c:v>
                </c:pt>
                <c:pt idx="801">
                  <c:v>293</c:v>
                </c:pt>
                <c:pt idx="802">
                  <c:v>292</c:v>
                </c:pt>
                <c:pt idx="803">
                  <c:v>293</c:v>
                </c:pt>
                <c:pt idx="804">
                  <c:v>291</c:v>
                </c:pt>
                <c:pt idx="805">
                  <c:v>296</c:v>
                </c:pt>
                <c:pt idx="806">
                  <c:v>294</c:v>
                </c:pt>
                <c:pt idx="807">
                  <c:v>292</c:v>
                </c:pt>
                <c:pt idx="808">
                  <c:v>295</c:v>
                </c:pt>
                <c:pt idx="809">
                  <c:v>295</c:v>
                </c:pt>
                <c:pt idx="810">
                  <c:v>293</c:v>
                </c:pt>
                <c:pt idx="811">
                  <c:v>293</c:v>
                </c:pt>
                <c:pt idx="812">
                  <c:v>293</c:v>
                </c:pt>
                <c:pt idx="813">
                  <c:v>294</c:v>
                </c:pt>
                <c:pt idx="814">
                  <c:v>293</c:v>
                </c:pt>
                <c:pt idx="815">
                  <c:v>292</c:v>
                </c:pt>
                <c:pt idx="816">
                  <c:v>295</c:v>
                </c:pt>
                <c:pt idx="817">
                  <c:v>294</c:v>
                </c:pt>
                <c:pt idx="818">
                  <c:v>293</c:v>
                </c:pt>
                <c:pt idx="819">
                  <c:v>293</c:v>
                </c:pt>
                <c:pt idx="820">
                  <c:v>292</c:v>
                </c:pt>
                <c:pt idx="821">
                  <c:v>295</c:v>
                </c:pt>
                <c:pt idx="822">
                  <c:v>294</c:v>
                </c:pt>
                <c:pt idx="823">
                  <c:v>291</c:v>
                </c:pt>
                <c:pt idx="824">
                  <c:v>295</c:v>
                </c:pt>
                <c:pt idx="825">
                  <c:v>294</c:v>
                </c:pt>
                <c:pt idx="826">
                  <c:v>293</c:v>
                </c:pt>
                <c:pt idx="827">
                  <c:v>293</c:v>
                </c:pt>
                <c:pt idx="828">
                  <c:v>292</c:v>
                </c:pt>
                <c:pt idx="829">
                  <c:v>295</c:v>
                </c:pt>
                <c:pt idx="830">
                  <c:v>293</c:v>
                </c:pt>
                <c:pt idx="831">
                  <c:v>291</c:v>
                </c:pt>
                <c:pt idx="832">
                  <c:v>295</c:v>
                </c:pt>
                <c:pt idx="833">
                  <c:v>293</c:v>
                </c:pt>
                <c:pt idx="834">
                  <c:v>292</c:v>
                </c:pt>
                <c:pt idx="835">
                  <c:v>294</c:v>
                </c:pt>
                <c:pt idx="836">
                  <c:v>293</c:v>
                </c:pt>
                <c:pt idx="837">
                  <c:v>294</c:v>
                </c:pt>
                <c:pt idx="838">
                  <c:v>293</c:v>
                </c:pt>
                <c:pt idx="839">
                  <c:v>291</c:v>
                </c:pt>
                <c:pt idx="840">
                  <c:v>294</c:v>
                </c:pt>
                <c:pt idx="841">
                  <c:v>293</c:v>
                </c:pt>
                <c:pt idx="842">
                  <c:v>292</c:v>
                </c:pt>
                <c:pt idx="843">
                  <c:v>293</c:v>
                </c:pt>
                <c:pt idx="844">
                  <c:v>292</c:v>
                </c:pt>
                <c:pt idx="845">
                  <c:v>294</c:v>
                </c:pt>
                <c:pt idx="846">
                  <c:v>294</c:v>
                </c:pt>
                <c:pt idx="847">
                  <c:v>291</c:v>
                </c:pt>
                <c:pt idx="848">
                  <c:v>293</c:v>
                </c:pt>
                <c:pt idx="849">
                  <c:v>295</c:v>
                </c:pt>
                <c:pt idx="850">
                  <c:v>292</c:v>
                </c:pt>
                <c:pt idx="851">
                  <c:v>292</c:v>
                </c:pt>
                <c:pt idx="852">
                  <c:v>293</c:v>
                </c:pt>
                <c:pt idx="853">
                  <c:v>294</c:v>
                </c:pt>
                <c:pt idx="854">
                  <c:v>293</c:v>
                </c:pt>
                <c:pt idx="855">
                  <c:v>290</c:v>
                </c:pt>
                <c:pt idx="856">
                  <c:v>295</c:v>
                </c:pt>
                <c:pt idx="857">
                  <c:v>294</c:v>
                </c:pt>
                <c:pt idx="858">
                  <c:v>291</c:v>
                </c:pt>
                <c:pt idx="859">
                  <c:v>293</c:v>
                </c:pt>
                <c:pt idx="860">
                  <c:v>294</c:v>
                </c:pt>
                <c:pt idx="861">
                  <c:v>293</c:v>
                </c:pt>
                <c:pt idx="862">
                  <c:v>292</c:v>
                </c:pt>
                <c:pt idx="863">
                  <c:v>292</c:v>
                </c:pt>
                <c:pt idx="864">
                  <c:v>293</c:v>
                </c:pt>
                <c:pt idx="865">
                  <c:v>293</c:v>
                </c:pt>
                <c:pt idx="866">
                  <c:v>293</c:v>
                </c:pt>
                <c:pt idx="867">
                  <c:v>293</c:v>
                </c:pt>
                <c:pt idx="868">
                  <c:v>293</c:v>
                </c:pt>
                <c:pt idx="869">
                  <c:v>294</c:v>
                </c:pt>
                <c:pt idx="870">
                  <c:v>293</c:v>
                </c:pt>
                <c:pt idx="871">
                  <c:v>290</c:v>
                </c:pt>
                <c:pt idx="872">
                  <c:v>293</c:v>
                </c:pt>
                <c:pt idx="873">
                  <c:v>294</c:v>
                </c:pt>
                <c:pt idx="874">
                  <c:v>291</c:v>
                </c:pt>
                <c:pt idx="875">
                  <c:v>291</c:v>
                </c:pt>
                <c:pt idx="876">
                  <c:v>293</c:v>
                </c:pt>
                <c:pt idx="877">
                  <c:v>294</c:v>
                </c:pt>
                <c:pt idx="878">
                  <c:v>291</c:v>
                </c:pt>
                <c:pt idx="879">
                  <c:v>290</c:v>
                </c:pt>
                <c:pt idx="880">
                  <c:v>293</c:v>
                </c:pt>
                <c:pt idx="881">
                  <c:v>292</c:v>
                </c:pt>
                <c:pt idx="882">
                  <c:v>290</c:v>
                </c:pt>
                <c:pt idx="883">
                  <c:v>292</c:v>
                </c:pt>
                <c:pt idx="884">
                  <c:v>292</c:v>
                </c:pt>
                <c:pt idx="885">
                  <c:v>291</c:v>
                </c:pt>
                <c:pt idx="886">
                  <c:v>290</c:v>
                </c:pt>
                <c:pt idx="887">
                  <c:v>287</c:v>
                </c:pt>
                <c:pt idx="888">
                  <c:v>292</c:v>
                </c:pt>
                <c:pt idx="889">
                  <c:v>289</c:v>
                </c:pt>
                <c:pt idx="890">
                  <c:v>289</c:v>
                </c:pt>
                <c:pt idx="891">
                  <c:v>289</c:v>
                </c:pt>
                <c:pt idx="892">
                  <c:v>289</c:v>
                </c:pt>
                <c:pt idx="893">
                  <c:v>289</c:v>
                </c:pt>
                <c:pt idx="894">
                  <c:v>289</c:v>
                </c:pt>
                <c:pt idx="895">
                  <c:v>285</c:v>
                </c:pt>
                <c:pt idx="896">
                  <c:v>289</c:v>
                </c:pt>
                <c:pt idx="897">
                  <c:v>289</c:v>
                </c:pt>
                <c:pt idx="898">
                  <c:v>285</c:v>
                </c:pt>
                <c:pt idx="899">
                  <c:v>287</c:v>
                </c:pt>
                <c:pt idx="900">
                  <c:v>287</c:v>
                </c:pt>
                <c:pt idx="901">
                  <c:v>287</c:v>
                </c:pt>
                <c:pt idx="902">
                  <c:v>286</c:v>
                </c:pt>
                <c:pt idx="903">
                  <c:v>285</c:v>
                </c:pt>
                <c:pt idx="904">
                  <c:v>287</c:v>
                </c:pt>
                <c:pt idx="905">
                  <c:v>287</c:v>
                </c:pt>
                <c:pt idx="906">
                  <c:v>283</c:v>
                </c:pt>
                <c:pt idx="907">
                  <c:v>287</c:v>
                </c:pt>
                <c:pt idx="908">
                  <c:v>287</c:v>
                </c:pt>
                <c:pt idx="909">
                  <c:v>285</c:v>
                </c:pt>
                <c:pt idx="910">
                  <c:v>286</c:v>
                </c:pt>
                <c:pt idx="911">
                  <c:v>285</c:v>
                </c:pt>
                <c:pt idx="912">
                  <c:v>287</c:v>
                </c:pt>
                <c:pt idx="913">
                  <c:v>286</c:v>
                </c:pt>
                <c:pt idx="914">
                  <c:v>284</c:v>
                </c:pt>
                <c:pt idx="915">
                  <c:v>286</c:v>
                </c:pt>
                <c:pt idx="916">
                  <c:v>285</c:v>
                </c:pt>
                <c:pt idx="917">
                  <c:v>284</c:v>
                </c:pt>
                <c:pt idx="918">
                  <c:v>285</c:v>
                </c:pt>
                <c:pt idx="919">
                  <c:v>284</c:v>
                </c:pt>
                <c:pt idx="920">
                  <c:v>286</c:v>
                </c:pt>
                <c:pt idx="921">
                  <c:v>286</c:v>
                </c:pt>
                <c:pt idx="922">
                  <c:v>283</c:v>
                </c:pt>
                <c:pt idx="923">
                  <c:v>285</c:v>
                </c:pt>
                <c:pt idx="924">
                  <c:v>286</c:v>
                </c:pt>
                <c:pt idx="925">
                  <c:v>285</c:v>
                </c:pt>
                <c:pt idx="926">
                  <c:v>284</c:v>
                </c:pt>
                <c:pt idx="927">
                  <c:v>284</c:v>
                </c:pt>
                <c:pt idx="928">
                  <c:v>287</c:v>
                </c:pt>
                <c:pt idx="929">
                  <c:v>285</c:v>
                </c:pt>
                <c:pt idx="930">
                  <c:v>284</c:v>
                </c:pt>
                <c:pt idx="931">
                  <c:v>286</c:v>
                </c:pt>
                <c:pt idx="932">
                  <c:v>286</c:v>
                </c:pt>
                <c:pt idx="933">
                  <c:v>284</c:v>
                </c:pt>
                <c:pt idx="934">
                  <c:v>285</c:v>
                </c:pt>
                <c:pt idx="935">
                  <c:v>284</c:v>
                </c:pt>
                <c:pt idx="936">
                  <c:v>286</c:v>
                </c:pt>
                <c:pt idx="937">
                  <c:v>284</c:v>
                </c:pt>
                <c:pt idx="938">
                  <c:v>284</c:v>
                </c:pt>
                <c:pt idx="939">
                  <c:v>286</c:v>
                </c:pt>
                <c:pt idx="940">
                  <c:v>285</c:v>
                </c:pt>
                <c:pt idx="941">
                  <c:v>286</c:v>
                </c:pt>
                <c:pt idx="942">
                  <c:v>285</c:v>
                </c:pt>
                <c:pt idx="943">
                  <c:v>284</c:v>
                </c:pt>
                <c:pt idx="944">
                  <c:v>287</c:v>
                </c:pt>
                <c:pt idx="945">
                  <c:v>287</c:v>
                </c:pt>
                <c:pt idx="946">
                  <c:v>282</c:v>
                </c:pt>
                <c:pt idx="947">
                  <c:v>287</c:v>
                </c:pt>
                <c:pt idx="948">
                  <c:v>285</c:v>
                </c:pt>
                <c:pt idx="949">
                  <c:v>285</c:v>
                </c:pt>
                <c:pt idx="950">
                  <c:v>286</c:v>
                </c:pt>
                <c:pt idx="951">
                  <c:v>285</c:v>
                </c:pt>
                <c:pt idx="952">
                  <c:v>287</c:v>
                </c:pt>
                <c:pt idx="953">
                  <c:v>286</c:v>
                </c:pt>
                <c:pt idx="954">
                  <c:v>284</c:v>
                </c:pt>
                <c:pt idx="955">
                  <c:v>287</c:v>
                </c:pt>
                <c:pt idx="956">
                  <c:v>287</c:v>
                </c:pt>
                <c:pt idx="957">
                  <c:v>285</c:v>
                </c:pt>
                <c:pt idx="958">
                  <c:v>286</c:v>
                </c:pt>
                <c:pt idx="959">
                  <c:v>284</c:v>
                </c:pt>
                <c:pt idx="960">
                  <c:v>287</c:v>
                </c:pt>
                <c:pt idx="961">
                  <c:v>287</c:v>
                </c:pt>
                <c:pt idx="962">
                  <c:v>285</c:v>
                </c:pt>
                <c:pt idx="963">
                  <c:v>287</c:v>
                </c:pt>
                <c:pt idx="964">
                  <c:v>287</c:v>
                </c:pt>
                <c:pt idx="965">
                  <c:v>285</c:v>
                </c:pt>
                <c:pt idx="966">
                  <c:v>286</c:v>
                </c:pt>
                <c:pt idx="967">
                  <c:v>285</c:v>
                </c:pt>
                <c:pt idx="968">
                  <c:v>286</c:v>
                </c:pt>
                <c:pt idx="969">
                  <c:v>287</c:v>
                </c:pt>
                <c:pt idx="970">
                  <c:v>284</c:v>
                </c:pt>
                <c:pt idx="971">
                  <c:v>287</c:v>
                </c:pt>
                <c:pt idx="972">
                  <c:v>287</c:v>
                </c:pt>
                <c:pt idx="973">
                  <c:v>285</c:v>
                </c:pt>
                <c:pt idx="974">
                  <c:v>285</c:v>
                </c:pt>
                <c:pt idx="975">
                  <c:v>286</c:v>
                </c:pt>
                <c:pt idx="976">
                  <c:v>287</c:v>
                </c:pt>
                <c:pt idx="977">
                  <c:v>285</c:v>
                </c:pt>
                <c:pt idx="978">
                  <c:v>284</c:v>
                </c:pt>
                <c:pt idx="979">
                  <c:v>286</c:v>
                </c:pt>
                <c:pt idx="980">
                  <c:v>287</c:v>
                </c:pt>
                <c:pt idx="981">
                  <c:v>285</c:v>
                </c:pt>
                <c:pt idx="982">
                  <c:v>287</c:v>
                </c:pt>
                <c:pt idx="983">
                  <c:v>287</c:v>
                </c:pt>
                <c:pt idx="984">
                  <c:v>287</c:v>
                </c:pt>
                <c:pt idx="985">
                  <c:v>286</c:v>
                </c:pt>
                <c:pt idx="986">
                  <c:v>285</c:v>
                </c:pt>
                <c:pt idx="987">
                  <c:v>287</c:v>
                </c:pt>
                <c:pt idx="988">
                  <c:v>286</c:v>
                </c:pt>
                <c:pt idx="989">
                  <c:v>286</c:v>
                </c:pt>
                <c:pt idx="990">
                  <c:v>285</c:v>
                </c:pt>
                <c:pt idx="991">
                  <c:v>286</c:v>
                </c:pt>
                <c:pt idx="992">
                  <c:v>288</c:v>
                </c:pt>
                <c:pt idx="993">
                  <c:v>286</c:v>
                </c:pt>
                <c:pt idx="994">
                  <c:v>284</c:v>
                </c:pt>
                <c:pt idx="995">
                  <c:v>287</c:v>
                </c:pt>
                <c:pt idx="996">
                  <c:v>287</c:v>
                </c:pt>
                <c:pt idx="997">
                  <c:v>285</c:v>
                </c:pt>
                <c:pt idx="998">
                  <c:v>286</c:v>
                </c:pt>
                <c:pt idx="999">
                  <c:v>286</c:v>
                </c:pt>
                <c:pt idx="1000">
                  <c:v>287</c:v>
                </c:pt>
                <c:pt idx="1001">
                  <c:v>286</c:v>
                </c:pt>
                <c:pt idx="1002">
                  <c:v>284</c:v>
                </c:pt>
                <c:pt idx="1003">
                  <c:v>288</c:v>
                </c:pt>
                <c:pt idx="1004">
                  <c:v>287</c:v>
                </c:pt>
                <c:pt idx="1005">
                  <c:v>284</c:v>
                </c:pt>
                <c:pt idx="1006">
                  <c:v>287</c:v>
                </c:pt>
                <c:pt idx="1007">
                  <c:v>287</c:v>
                </c:pt>
                <c:pt idx="1008">
                  <c:v>286</c:v>
                </c:pt>
                <c:pt idx="1009">
                  <c:v>285</c:v>
                </c:pt>
                <c:pt idx="1010">
                  <c:v>284</c:v>
                </c:pt>
                <c:pt idx="1011">
                  <c:v>287</c:v>
                </c:pt>
                <c:pt idx="1012">
                  <c:v>287</c:v>
                </c:pt>
                <c:pt idx="1013">
                  <c:v>285</c:v>
                </c:pt>
                <c:pt idx="1014">
                  <c:v>287</c:v>
                </c:pt>
                <c:pt idx="1015">
                  <c:v>287</c:v>
                </c:pt>
                <c:pt idx="1016">
                  <c:v>287</c:v>
                </c:pt>
                <c:pt idx="1017">
                  <c:v>287</c:v>
                </c:pt>
                <c:pt idx="1018">
                  <c:v>284</c:v>
                </c:pt>
                <c:pt idx="1019">
                  <c:v>287</c:v>
                </c:pt>
                <c:pt idx="1020">
                  <c:v>287</c:v>
                </c:pt>
                <c:pt idx="1021">
                  <c:v>284</c:v>
                </c:pt>
                <c:pt idx="1022">
                  <c:v>286</c:v>
                </c:pt>
                <c:pt idx="1023">
                  <c:v>287</c:v>
                </c:pt>
                <c:pt idx="1024">
                  <c:v>287</c:v>
                </c:pt>
                <c:pt idx="1025">
                  <c:v>285</c:v>
                </c:pt>
                <c:pt idx="1026">
                  <c:v>285</c:v>
                </c:pt>
                <c:pt idx="1027">
                  <c:v>288</c:v>
                </c:pt>
                <c:pt idx="1028">
                  <c:v>287</c:v>
                </c:pt>
                <c:pt idx="1029">
                  <c:v>285</c:v>
                </c:pt>
                <c:pt idx="1030">
                  <c:v>286</c:v>
                </c:pt>
                <c:pt idx="1031">
                  <c:v>287</c:v>
                </c:pt>
                <c:pt idx="1032">
                  <c:v>286</c:v>
                </c:pt>
                <c:pt idx="1033">
                  <c:v>286</c:v>
                </c:pt>
                <c:pt idx="1034">
                  <c:v>285</c:v>
                </c:pt>
                <c:pt idx="1035">
                  <c:v>287</c:v>
                </c:pt>
                <c:pt idx="1036">
                  <c:v>286</c:v>
                </c:pt>
                <c:pt idx="1037">
                  <c:v>285</c:v>
                </c:pt>
                <c:pt idx="1038">
                  <c:v>286</c:v>
                </c:pt>
                <c:pt idx="1039">
                  <c:v>286</c:v>
                </c:pt>
                <c:pt idx="1040">
                  <c:v>285</c:v>
                </c:pt>
                <c:pt idx="1041">
                  <c:v>285</c:v>
                </c:pt>
                <c:pt idx="1042">
                  <c:v>284</c:v>
                </c:pt>
                <c:pt idx="1043">
                  <c:v>288</c:v>
                </c:pt>
                <c:pt idx="1044">
                  <c:v>287</c:v>
                </c:pt>
                <c:pt idx="1045">
                  <c:v>285</c:v>
                </c:pt>
                <c:pt idx="1046">
                  <c:v>288</c:v>
                </c:pt>
                <c:pt idx="1047">
                  <c:v>289</c:v>
                </c:pt>
                <c:pt idx="1048">
                  <c:v>289</c:v>
                </c:pt>
                <c:pt idx="1049">
                  <c:v>289</c:v>
                </c:pt>
                <c:pt idx="1050">
                  <c:v>288</c:v>
                </c:pt>
                <c:pt idx="1051">
                  <c:v>292</c:v>
                </c:pt>
                <c:pt idx="1052">
                  <c:v>290</c:v>
                </c:pt>
                <c:pt idx="1053">
                  <c:v>289</c:v>
                </c:pt>
                <c:pt idx="1054">
                  <c:v>293</c:v>
                </c:pt>
                <c:pt idx="1055">
                  <c:v>292</c:v>
                </c:pt>
                <c:pt idx="1056">
                  <c:v>291</c:v>
                </c:pt>
                <c:pt idx="1057">
                  <c:v>292</c:v>
                </c:pt>
                <c:pt idx="1058">
                  <c:v>291</c:v>
                </c:pt>
                <c:pt idx="1059">
                  <c:v>293</c:v>
                </c:pt>
                <c:pt idx="1060">
                  <c:v>292</c:v>
                </c:pt>
                <c:pt idx="1061">
                  <c:v>290</c:v>
                </c:pt>
                <c:pt idx="1062">
                  <c:v>292</c:v>
                </c:pt>
                <c:pt idx="1063">
                  <c:v>293</c:v>
                </c:pt>
                <c:pt idx="1064">
                  <c:v>292</c:v>
                </c:pt>
                <c:pt idx="1065">
                  <c:v>293</c:v>
                </c:pt>
                <c:pt idx="1066">
                  <c:v>291</c:v>
                </c:pt>
                <c:pt idx="1067">
                  <c:v>294</c:v>
                </c:pt>
                <c:pt idx="1068">
                  <c:v>292</c:v>
                </c:pt>
                <c:pt idx="1069">
                  <c:v>290</c:v>
                </c:pt>
                <c:pt idx="1070">
                  <c:v>293</c:v>
                </c:pt>
                <c:pt idx="1071">
                  <c:v>293</c:v>
                </c:pt>
                <c:pt idx="1072">
                  <c:v>291</c:v>
                </c:pt>
                <c:pt idx="1073">
                  <c:v>292</c:v>
                </c:pt>
                <c:pt idx="1074">
                  <c:v>292</c:v>
                </c:pt>
                <c:pt idx="1075">
                  <c:v>293</c:v>
                </c:pt>
                <c:pt idx="1076">
                  <c:v>292</c:v>
                </c:pt>
                <c:pt idx="1077">
                  <c:v>290</c:v>
                </c:pt>
                <c:pt idx="1078">
                  <c:v>293</c:v>
                </c:pt>
                <c:pt idx="1079">
                  <c:v>292</c:v>
                </c:pt>
                <c:pt idx="1080">
                  <c:v>292</c:v>
                </c:pt>
                <c:pt idx="1081">
                  <c:v>292</c:v>
                </c:pt>
                <c:pt idx="1082">
                  <c:v>290</c:v>
                </c:pt>
                <c:pt idx="1083">
                  <c:v>292</c:v>
                </c:pt>
                <c:pt idx="1084">
                  <c:v>293</c:v>
                </c:pt>
                <c:pt idx="1085">
                  <c:v>291</c:v>
                </c:pt>
                <c:pt idx="1086">
                  <c:v>293</c:v>
                </c:pt>
                <c:pt idx="1087">
                  <c:v>293</c:v>
                </c:pt>
                <c:pt idx="1088">
                  <c:v>292</c:v>
                </c:pt>
                <c:pt idx="1089">
                  <c:v>292</c:v>
                </c:pt>
                <c:pt idx="1090">
                  <c:v>292</c:v>
                </c:pt>
                <c:pt idx="1091">
                  <c:v>293</c:v>
                </c:pt>
                <c:pt idx="1092">
                  <c:v>292</c:v>
                </c:pt>
                <c:pt idx="1093">
                  <c:v>291</c:v>
                </c:pt>
                <c:pt idx="1094">
                  <c:v>292</c:v>
                </c:pt>
                <c:pt idx="1095">
                  <c:v>292</c:v>
                </c:pt>
                <c:pt idx="1096">
                  <c:v>290</c:v>
                </c:pt>
                <c:pt idx="1097">
                  <c:v>292</c:v>
                </c:pt>
                <c:pt idx="1098">
                  <c:v>291</c:v>
                </c:pt>
                <c:pt idx="1099">
                  <c:v>293</c:v>
                </c:pt>
                <c:pt idx="1100">
                  <c:v>292</c:v>
                </c:pt>
                <c:pt idx="1101">
                  <c:v>290</c:v>
                </c:pt>
                <c:pt idx="1102">
                  <c:v>293</c:v>
                </c:pt>
                <c:pt idx="1103">
                  <c:v>293</c:v>
                </c:pt>
                <c:pt idx="1104">
                  <c:v>291</c:v>
                </c:pt>
                <c:pt idx="1105">
                  <c:v>290</c:v>
                </c:pt>
                <c:pt idx="1106">
                  <c:v>293</c:v>
                </c:pt>
                <c:pt idx="1107">
                  <c:v>294</c:v>
                </c:pt>
                <c:pt idx="1108">
                  <c:v>291</c:v>
                </c:pt>
                <c:pt idx="1109">
                  <c:v>291</c:v>
                </c:pt>
                <c:pt idx="1110">
                  <c:v>293</c:v>
                </c:pt>
                <c:pt idx="1111">
                  <c:v>292</c:v>
                </c:pt>
                <c:pt idx="1112">
                  <c:v>291</c:v>
                </c:pt>
                <c:pt idx="1113">
                  <c:v>292</c:v>
                </c:pt>
                <c:pt idx="1114">
                  <c:v>291</c:v>
                </c:pt>
                <c:pt idx="1115">
                  <c:v>293</c:v>
                </c:pt>
                <c:pt idx="1116">
                  <c:v>293</c:v>
                </c:pt>
                <c:pt idx="1117">
                  <c:v>291</c:v>
                </c:pt>
                <c:pt idx="1118">
                  <c:v>292</c:v>
                </c:pt>
                <c:pt idx="1119">
                  <c:v>292</c:v>
                </c:pt>
                <c:pt idx="1120">
                  <c:v>290</c:v>
                </c:pt>
                <c:pt idx="1121">
                  <c:v>290</c:v>
                </c:pt>
                <c:pt idx="1122">
                  <c:v>291</c:v>
                </c:pt>
                <c:pt idx="1123">
                  <c:v>291</c:v>
                </c:pt>
                <c:pt idx="1124">
                  <c:v>290</c:v>
                </c:pt>
                <c:pt idx="1125">
                  <c:v>286</c:v>
                </c:pt>
                <c:pt idx="1126">
                  <c:v>291</c:v>
                </c:pt>
                <c:pt idx="1127">
                  <c:v>289</c:v>
                </c:pt>
                <c:pt idx="1128">
                  <c:v>287</c:v>
                </c:pt>
                <c:pt idx="1129">
                  <c:v>289</c:v>
                </c:pt>
                <c:pt idx="1130">
                  <c:v>289</c:v>
                </c:pt>
                <c:pt idx="1131">
                  <c:v>287</c:v>
                </c:pt>
                <c:pt idx="1132">
                  <c:v>286</c:v>
                </c:pt>
                <c:pt idx="1133">
                  <c:v>285</c:v>
                </c:pt>
                <c:pt idx="1134">
                  <c:v>286</c:v>
                </c:pt>
                <c:pt idx="1135">
                  <c:v>287</c:v>
                </c:pt>
                <c:pt idx="1136">
                  <c:v>285</c:v>
                </c:pt>
                <c:pt idx="1137">
                  <c:v>286</c:v>
                </c:pt>
                <c:pt idx="1138">
                  <c:v>286</c:v>
                </c:pt>
                <c:pt idx="1139">
                  <c:v>286</c:v>
                </c:pt>
                <c:pt idx="1140">
                  <c:v>285</c:v>
                </c:pt>
                <c:pt idx="1141">
                  <c:v>283</c:v>
                </c:pt>
                <c:pt idx="1142">
                  <c:v>286</c:v>
                </c:pt>
                <c:pt idx="1143">
                  <c:v>286</c:v>
                </c:pt>
                <c:pt idx="1144">
                  <c:v>283</c:v>
                </c:pt>
                <c:pt idx="1145">
                  <c:v>284</c:v>
                </c:pt>
                <c:pt idx="1146">
                  <c:v>285</c:v>
                </c:pt>
                <c:pt idx="1147">
                  <c:v>286</c:v>
                </c:pt>
                <c:pt idx="1148">
                  <c:v>283</c:v>
                </c:pt>
                <c:pt idx="1149">
                  <c:v>284</c:v>
                </c:pt>
                <c:pt idx="1150">
                  <c:v>286</c:v>
                </c:pt>
                <c:pt idx="1151">
                  <c:v>285</c:v>
                </c:pt>
                <c:pt idx="1152">
                  <c:v>282</c:v>
                </c:pt>
                <c:pt idx="1153">
                  <c:v>285</c:v>
                </c:pt>
                <c:pt idx="1154">
                  <c:v>285</c:v>
                </c:pt>
                <c:pt idx="1155">
                  <c:v>285</c:v>
                </c:pt>
                <c:pt idx="1156">
                  <c:v>284</c:v>
                </c:pt>
                <c:pt idx="1157">
                  <c:v>283</c:v>
                </c:pt>
                <c:pt idx="1158">
                  <c:v>286</c:v>
                </c:pt>
                <c:pt idx="1159">
                  <c:v>285</c:v>
                </c:pt>
                <c:pt idx="1160">
                  <c:v>284</c:v>
                </c:pt>
                <c:pt idx="1161">
                  <c:v>285</c:v>
                </c:pt>
                <c:pt idx="1162">
                  <c:v>285</c:v>
                </c:pt>
                <c:pt idx="1163">
                  <c:v>286</c:v>
                </c:pt>
                <c:pt idx="1164">
                  <c:v>285</c:v>
                </c:pt>
                <c:pt idx="1165">
                  <c:v>284</c:v>
                </c:pt>
                <c:pt idx="1166">
                  <c:v>287</c:v>
                </c:pt>
                <c:pt idx="1167">
                  <c:v>285</c:v>
                </c:pt>
                <c:pt idx="1168">
                  <c:v>284</c:v>
                </c:pt>
                <c:pt idx="1169">
                  <c:v>286</c:v>
                </c:pt>
                <c:pt idx="1170">
                  <c:v>286</c:v>
                </c:pt>
                <c:pt idx="1171">
                  <c:v>285</c:v>
                </c:pt>
                <c:pt idx="1172">
                  <c:v>285</c:v>
                </c:pt>
                <c:pt idx="1173">
                  <c:v>284</c:v>
                </c:pt>
                <c:pt idx="1174">
                  <c:v>286</c:v>
                </c:pt>
                <c:pt idx="1175">
                  <c:v>285</c:v>
                </c:pt>
                <c:pt idx="1176">
                  <c:v>284</c:v>
                </c:pt>
                <c:pt idx="1177">
                  <c:v>286</c:v>
                </c:pt>
                <c:pt idx="1178">
                  <c:v>285</c:v>
                </c:pt>
                <c:pt idx="1179">
                  <c:v>286</c:v>
                </c:pt>
                <c:pt idx="1180">
                  <c:v>286</c:v>
                </c:pt>
                <c:pt idx="1181">
                  <c:v>283</c:v>
                </c:pt>
                <c:pt idx="1182">
                  <c:v>287</c:v>
                </c:pt>
                <c:pt idx="1183">
                  <c:v>286</c:v>
                </c:pt>
                <c:pt idx="1184">
                  <c:v>283</c:v>
                </c:pt>
                <c:pt idx="1185">
                  <c:v>286</c:v>
                </c:pt>
                <c:pt idx="1186">
                  <c:v>287</c:v>
                </c:pt>
                <c:pt idx="1187">
                  <c:v>285</c:v>
                </c:pt>
                <c:pt idx="1188">
                  <c:v>284</c:v>
                </c:pt>
                <c:pt idx="1189">
                  <c:v>284</c:v>
                </c:pt>
                <c:pt idx="1190">
                  <c:v>287</c:v>
                </c:pt>
                <c:pt idx="1191">
                  <c:v>285</c:v>
                </c:pt>
                <c:pt idx="1192">
                  <c:v>284</c:v>
                </c:pt>
                <c:pt idx="1193">
                  <c:v>285</c:v>
                </c:pt>
                <c:pt idx="1194">
                  <c:v>285</c:v>
                </c:pt>
                <c:pt idx="1195">
                  <c:v>285</c:v>
                </c:pt>
                <c:pt idx="1196">
                  <c:v>284</c:v>
                </c:pt>
                <c:pt idx="1197">
                  <c:v>283</c:v>
                </c:pt>
                <c:pt idx="1198">
                  <c:v>285</c:v>
                </c:pt>
                <c:pt idx="1199">
                  <c:v>285</c:v>
                </c:pt>
                <c:pt idx="1200">
                  <c:v>283</c:v>
                </c:pt>
                <c:pt idx="1201">
                  <c:v>285</c:v>
                </c:pt>
                <c:pt idx="1202">
                  <c:v>286</c:v>
                </c:pt>
                <c:pt idx="1203">
                  <c:v>285</c:v>
                </c:pt>
                <c:pt idx="1204">
                  <c:v>284</c:v>
                </c:pt>
                <c:pt idx="1205">
                  <c:v>284</c:v>
                </c:pt>
                <c:pt idx="1206">
                  <c:v>286</c:v>
                </c:pt>
                <c:pt idx="1207">
                  <c:v>284</c:v>
                </c:pt>
                <c:pt idx="1208">
                  <c:v>282</c:v>
                </c:pt>
                <c:pt idx="1209">
                  <c:v>286</c:v>
                </c:pt>
                <c:pt idx="1210">
                  <c:v>285</c:v>
                </c:pt>
                <c:pt idx="1211">
                  <c:v>285</c:v>
                </c:pt>
                <c:pt idx="1212">
                  <c:v>285</c:v>
                </c:pt>
                <c:pt idx="1213">
                  <c:v>284</c:v>
                </c:pt>
                <c:pt idx="1214">
                  <c:v>286</c:v>
                </c:pt>
                <c:pt idx="1215">
                  <c:v>285</c:v>
                </c:pt>
                <c:pt idx="1216">
                  <c:v>283</c:v>
                </c:pt>
                <c:pt idx="1217">
                  <c:v>286</c:v>
                </c:pt>
                <c:pt idx="1218">
                  <c:v>285</c:v>
                </c:pt>
                <c:pt idx="1219">
                  <c:v>285</c:v>
                </c:pt>
                <c:pt idx="1220">
                  <c:v>285</c:v>
                </c:pt>
                <c:pt idx="1221">
                  <c:v>284</c:v>
                </c:pt>
                <c:pt idx="1222">
                  <c:v>287</c:v>
                </c:pt>
                <c:pt idx="1223">
                  <c:v>286</c:v>
                </c:pt>
                <c:pt idx="1224">
                  <c:v>282</c:v>
                </c:pt>
                <c:pt idx="1225">
                  <c:v>287</c:v>
                </c:pt>
                <c:pt idx="1226">
                  <c:v>286</c:v>
                </c:pt>
                <c:pt idx="1227">
                  <c:v>284</c:v>
                </c:pt>
                <c:pt idx="1228">
                  <c:v>285</c:v>
                </c:pt>
                <c:pt idx="1229">
                  <c:v>284</c:v>
                </c:pt>
                <c:pt idx="1230">
                  <c:v>287</c:v>
                </c:pt>
                <c:pt idx="1231">
                  <c:v>285</c:v>
                </c:pt>
                <c:pt idx="1232">
                  <c:v>284</c:v>
                </c:pt>
                <c:pt idx="1233">
                  <c:v>287</c:v>
                </c:pt>
                <c:pt idx="1234">
                  <c:v>286</c:v>
                </c:pt>
                <c:pt idx="1235">
                  <c:v>284</c:v>
                </c:pt>
                <c:pt idx="1236">
                  <c:v>285</c:v>
                </c:pt>
                <c:pt idx="1237">
                  <c:v>285</c:v>
                </c:pt>
                <c:pt idx="1238">
                  <c:v>286</c:v>
                </c:pt>
                <c:pt idx="1239">
                  <c:v>286</c:v>
                </c:pt>
                <c:pt idx="1240">
                  <c:v>282</c:v>
                </c:pt>
                <c:pt idx="1241">
                  <c:v>285</c:v>
                </c:pt>
                <c:pt idx="1242">
                  <c:v>287</c:v>
                </c:pt>
                <c:pt idx="1243">
                  <c:v>284</c:v>
                </c:pt>
                <c:pt idx="1244">
                  <c:v>284</c:v>
                </c:pt>
                <c:pt idx="1245">
                  <c:v>285</c:v>
                </c:pt>
                <c:pt idx="1246">
                  <c:v>287</c:v>
                </c:pt>
                <c:pt idx="1247">
                  <c:v>285</c:v>
                </c:pt>
                <c:pt idx="1248">
                  <c:v>283</c:v>
                </c:pt>
                <c:pt idx="1249">
                  <c:v>286</c:v>
                </c:pt>
                <c:pt idx="1250">
                  <c:v>285</c:v>
                </c:pt>
                <c:pt idx="1251">
                  <c:v>282</c:v>
                </c:pt>
                <c:pt idx="1252">
                  <c:v>284</c:v>
                </c:pt>
                <c:pt idx="1253">
                  <c:v>285</c:v>
                </c:pt>
                <c:pt idx="1254">
                  <c:v>286</c:v>
                </c:pt>
                <c:pt idx="1255">
                  <c:v>285</c:v>
                </c:pt>
                <c:pt idx="1256">
                  <c:v>283</c:v>
                </c:pt>
                <c:pt idx="1257">
                  <c:v>285</c:v>
                </c:pt>
                <c:pt idx="1258">
                  <c:v>285</c:v>
                </c:pt>
                <c:pt idx="1259">
                  <c:v>285</c:v>
                </c:pt>
                <c:pt idx="1260">
                  <c:v>284</c:v>
                </c:pt>
                <c:pt idx="1261">
                  <c:v>285</c:v>
                </c:pt>
                <c:pt idx="1262">
                  <c:v>286</c:v>
                </c:pt>
                <c:pt idx="1263">
                  <c:v>285</c:v>
                </c:pt>
                <c:pt idx="1264">
                  <c:v>284</c:v>
                </c:pt>
                <c:pt idx="1265">
                  <c:v>287</c:v>
                </c:pt>
                <c:pt idx="1266">
                  <c:v>287</c:v>
                </c:pt>
                <c:pt idx="1267">
                  <c:v>284</c:v>
                </c:pt>
                <c:pt idx="1268">
                  <c:v>286</c:v>
                </c:pt>
                <c:pt idx="1269">
                  <c:v>286</c:v>
                </c:pt>
                <c:pt idx="1270">
                  <c:v>285</c:v>
                </c:pt>
                <c:pt idx="1271">
                  <c:v>285</c:v>
                </c:pt>
                <c:pt idx="1272">
                  <c:v>284</c:v>
                </c:pt>
                <c:pt idx="1273">
                  <c:v>287</c:v>
                </c:pt>
                <c:pt idx="1274">
                  <c:v>286</c:v>
                </c:pt>
                <c:pt idx="1275">
                  <c:v>284</c:v>
                </c:pt>
                <c:pt idx="1276">
                  <c:v>286</c:v>
                </c:pt>
                <c:pt idx="1277">
                  <c:v>285</c:v>
                </c:pt>
                <c:pt idx="1278">
                  <c:v>286</c:v>
                </c:pt>
                <c:pt idx="1279">
                  <c:v>286</c:v>
                </c:pt>
                <c:pt idx="1280">
                  <c:v>283</c:v>
                </c:pt>
                <c:pt idx="1281">
                  <c:v>287</c:v>
                </c:pt>
                <c:pt idx="1282">
                  <c:v>286</c:v>
                </c:pt>
                <c:pt idx="1283">
                  <c:v>285</c:v>
                </c:pt>
                <c:pt idx="1284">
                  <c:v>286</c:v>
                </c:pt>
                <c:pt idx="1285">
                  <c:v>287</c:v>
                </c:pt>
                <c:pt idx="1286">
                  <c:v>288</c:v>
                </c:pt>
                <c:pt idx="1287">
                  <c:v>286</c:v>
                </c:pt>
                <c:pt idx="1288">
                  <c:v>286</c:v>
                </c:pt>
                <c:pt idx="1289">
                  <c:v>290</c:v>
                </c:pt>
                <c:pt idx="1290">
                  <c:v>289</c:v>
                </c:pt>
                <c:pt idx="1291">
                  <c:v>286</c:v>
                </c:pt>
                <c:pt idx="1292">
                  <c:v>290</c:v>
                </c:pt>
                <c:pt idx="1293">
                  <c:v>288</c:v>
                </c:pt>
                <c:pt idx="1294">
                  <c:v>290</c:v>
                </c:pt>
                <c:pt idx="1295">
                  <c:v>291</c:v>
                </c:pt>
                <c:pt idx="1296">
                  <c:v>288</c:v>
                </c:pt>
                <c:pt idx="1297">
                  <c:v>291</c:v>
                </c:pt>
                <c:pt idx="1298">
                  <c:v>290</c:v>
                </c:pt>
                <c:pt idx="1299">
                  <c:v>288</c:v>
                </c:pt>
                <c:pt idx="1300">
                  <c:v>288</c:v>
                </c:pt>
                <c:pt idx="1301">
                  <c:v>290</c:v>
                </c:pt>
                <c:pt idx="1302">
                  <c:v>289</c:v>
                </c:pt>
                <c:pt idx="1303">
                  <c:v>289</c:v>
                </c:pt>
                <c:pt idx="1304">
                  <c:v>288</c:v>
                </c:pt>
                <c:pt idx="1305">
                  <c:v>291</c:v>
                </c:pt>
                <c:pt idx="1306">
                  <c:v>291</c:v>
                </c:pt>
                <c:pt idx="1307">
                  <c:v>287</c:v>
                </c:pt>
                <c:pt idx="1308">
                  <c:v>291</c:v>
                </c:pt>
                <c:pt idx="1309">
                  <c:v>291</c:v>
                </c:pt>
                <c:pt idx="1310">
                  <c:v>290</c:v>
                </c:pt>
                <c:pt idx="1311">
                  <c:v>289</c:v>
                </c:pt>
                <c:pt idx="1312">
                  <c:v>289</c:v>
                </c:pt>
                <c:pt idx="1313">
                  <c:v>290</c:v>
                </c:pt>
                <c:pt idx="1314">
                  <c:v>290</c:v>
                </c:pt>
                <c:pt idx="1315">
                  <c:v>289</c:v>
                </c:pt>
                <c:pt idx="1316">
                  <c:v>292</c:v>
                </c:pt>
                <c:pt idx="1317">
                  <c:v>291</c:v>
                </c:pt>
                <c:pt idx="1318">
                  <c:v>290</c:v>
                </c:pt>
                <c:pt idx="1319">
                  <c:v>290</c:v>
                </c:pt>
                <c:pt idx="1320">
                  <c:v>288</c:v>
                </c:pt>
                <c:pt idx="1321">
                  <c:v>292</c:v>
                </c:pt>
                <c:pt idx="1322">
                  <c:v>290</c:v>
                </c:pt>
                <c:pt idx="1323">
                  <c:v>288</c:v>
                </c:pt>
                <c:pt idx="1324">
                  <c:v>290</c:v>
                </c:pt>
                <c:pt idx="1325">
                  <c:v>291</c:v>
                </c:pt>
                <c:pt idx="1326">
                  <c:v>291</c:v>
                </c:pt>
                <c:pt idx="1327">
                  <c:v>291</c:v>
                </c:pt>
                <c:pt idx="1328">
                  <c:v>289</c:v>
                </c:pt>
                <c:pt idx="1329">
                  <c:v>292</c:v>
                </c:pt>
                <c:pt idx="1330">
                  <c:v>289</c:v>
                </c:pt>
                <c:pt idx="1331">
                  <c:v>288</c:v>
                </c:pt>
                <c:pt idx="1332">
                  <c:v>292</c:v>
                </c:pt>
                <c:pt idx="1333">
                  <c:v>290</c:v>
                </c:pt>
                <c:pt idx="1334">
                  <c:v>290</c:v>
                </c:pt>
                <c:pt idx="1335">
                  <c:v>290</c:v>
                </c:pt>
                <c:pt idx="1336">
                  <c:v>289</c:v>
                </c:pt>
                <c:pt idx="1337">
                  <c:v>292</c:v>
                </c:pt>
                <c:pt idx="1338">
                  <c:v>290</c:v>
                </c:pt>
                <c:pt idx="1339">
                  <c:v>289</c:v>
                </c:pt>
                <c:pt idx="1340">
                  <c:v>290</c:v>
                </c:pt>
                <c:pt idx="1341">
                  <c:v>290</c:v>
                </c:pt>
                <c:pt idx="1342">
                  <c:v>289</c:v>
                </c:pt>
                <c:pt idx="1343">
                  <c:v>289</c:v>
                </c:pt>
                <c:pt idx="1344">
                  <c:v>288</c:v>
                </c:pt>
                <c:pt idx="1345">
                  <c:v>290</c:v>
                </c:pt>
                <c:pt idx="1346">
                  <c:v>289</c:v>
                </c:pt>
                <c:pt idx="1347">
                  <c:v>285</c:v>
                </c:pt>
                <c:pt idx="1348">
                  <c:v>289</c:v>
                </c:pt>
                <c:pt idx="1349">
                  <c:v>289</c:v>
                </c:pt>
                <c:pt idx="1350">
                  <c:v>287</c:v>
                </c:pt>
                <c:pt idx="1351">
                  <c:v>288</c:v>
                </c:pt>
                <c:pt idx="1352">
                  <c:v>288</c:v>
                </c:pt>
                <c:pt idx="1353">
                  <c:v>290</c:v>
                </c:pt>
                <c:pt idx="1354">
                  <c:v>289</c:v>
                </c:pt>
                <c:pt idx="1355">
                  <c:v>286</c:v>
                </c:pt>
                <c:pt idx="1356">
                  <c:v>290</c:v>
                </c:pt>
                <c:pt idx="1357">
                  <c:v>290</c:v>
                </c:pt>
                <c:pt idx="1358">
                  <c:v>289</c:v>
                </c:pt>
                <c:pt idx="1359">
                  <c:v>289</c:v>
                </c:pt>
                <c:pt idx="1360">
                  <c:v>288</c:v>
                </c:pt>
                <c:pt idx="1361">
                  <c:v>290</c:v>
                </c:pt>
                <c:pt idx="1362">
                  <c:v>290</c:v>
                </c:pt>
                <c:pt idx="1363">
                  <c:v>287</c:v>
                </c:pt>
                <c:pt idx="1364">
                  <c:v>290</c:v>
                </c:pt>
                <c:pt idx="1365">
                  <c:v>290</c:v>
                </c:pt>
                <c:pt idx="1366">
                  <c:v>288</c:v>
                </c:pt>
                <c:pt idx="1367">
                  <c:v>289</c:v>
                </c:pt>
                <c:pt idx="1368">
                  <c:v>290</c:v>
                </c:pt>
                <c:pt idx="1369">
                  <c:v>290</c:v>
                </c:pt>
                <c:pt idx="1370">
                  <c:v>289</c:v>
                </c:pt>
                <c:pt idx="1371">
                  <c:v>288</c:v>
                </c:pt>
                <c:pt idx="1372">
                  <c:v>291</c:v>
                </c:pt>
                <c:pt idx="1373">
                  <c:v>288</c:v>
                </c:pt>
                <c:pt idx="1374">
                  <c:v>288</c:v>
                </c:pt>
                <c:pt idx="1375">
                  <c:v>289</c:v>
                </c:pt>
                <c:pt idx="1376">
                  <c:v>289</c:v>
                </c:pt>
                <c:pt idx="1377">
                  <c:v>289</c:v>
                </c:pt>
                <c:pt idx="1378">
                  <c:v>289</c:v>
                </c:pt>
                <c:pt idx="1379">
                  <c:v>287</c:v>
                </c:pt>
                <c:pt idx="1380">
                  <c:v>289</c:v>
                </c:pt>
                <c:pt idx="1381">
                  <c:v>287</c:v>
                </c:pt>
                <c:pt idx="1382">
                  <c:v>286</c:v>
                </c:pt>
                <c:pt idx="1383">
                  <c:v>285</c:v>
                </c:pt>
                <c:pt idx="1384">
                  <c:v>285</c:v>
                </c:pt>
                <c:pt idx="1385">
                  <c:v>287</c:v>
                </c:pt>
                <c:pt idx="1386">
                  <c:v>284</c:v>
                </c:pt>
                <c:pt idx="1387">
                  <c:v>283</c:v>
                </c:pt>
                <c:pt idx="1388">
                  <c:v>287</c:v>
                </c:pt>
                <c:pt idx="1389">
                  <c:v>285</c:v>
                </c:pt>
                <c:pt idx="1390">
                  <c:v>284</c:v>
                </c:pt>
                <c:pt idx="1391">
                  <c:v>285</c:v>
                </c:pt>
                <c:pt idx="1392">
                  <c:v>285</c:v>
                </c:pt>
                <c:pt idx="1393">
                  <c:v>286</c:v>
                </c:pt>
                <c:pt idx="1394">
                  <c:v>284</c:v>
                </c:pt>
                <c:pt idx="1395">
                  <c:v>282</c:v>
                </c:pt>
                <c:pt idx="1396">
                  <c:v>286</c:v>
                </c:pt>
                <c:pt idx="1397">
                  <c:v>286</c:v>
                </c:pt>
                <c:pt idx="1398">
                  <c:v>284</c:v>
                </c:pt>
                <c:pt idx="1399">
                  <c:v>287</c:v>
                </c:pt>
                <c:pt idx="1400">
                  <c:v>285</c:v>
                </c:pt>
                <c:pt idx="1401">
                  <c:v>286</c:v>
                </c:pt>
                <c:pt idx="1402">
                  <c:v>286</c:v>
                </c:pt>
                <c:pt idx="1403">
                  <c:v>282</c:v>
                </c:pt>
                <c:pt idx="1404">
                  <c:v>286</c:v>
                </c:pt>
                <c:pt idx="1405">
                  <c:v>286</c:v>
                </c:pt>
                <c:pt idx="1406">
                  <c:v>282</c:v>
                </c:pt>
                <c:pt idx="1407">
                  <c:v>285</c:v>
                </c:pt>
                <c:pt idx="1408">
                  <c:v>284</c:v>
                </c:pt>
                <c:pt idx="1409">
                  <c:v>285</c:v>
                </c:pt>
                <c:pt idx="1410">
                  <c:v>284</c:v>
                </c:pt>
                <c:pt idx="1411">
                  <c:v>282</c:v>
                </c:pt>
                <c:pt idx="1412">
                  <c:v>285</c:v>
                </c:pt>
                <c:pt idx="1413">
                  <c:v>283</c:v>
                </c:pt>
                <c:pt idx="1414">
                  <c:v>281</c:v>
                </c:pt>
                <c:pt idx="1415">
                  <c:v>283</c:v>
                </c:pt>
                <c:pt idx="1416">
                  <c:v>283</c:v>
                </c:pt>
                <c:pt idx="1417">
                  <c:v>282</c:v>
                </c:pt>
                <c:pt idx="1418">
                  <c:v>282</c:v>
                </c:pt>
                <c:pt idx="1419">
                  <c:v>281</c:v>
                </c:pt>
                <c:pt idx="1420">
                  <c:v>283</c:v>
                </c:pt>
                <c:pt idx="1421">
                  <c:v>281</c:v>
                </c:pt>
                <c:pt idx="1422">
                  <c:v>280</c:v>
                </c:pt>
                <c:pt idx="1423">
                  <c:v>281</c:v>
                </c:pt>
                <c:pt idx="1424">
                  <c:v>282</c:v>
                </c:pt>
                <c:pt idx="1425">
                  <c:v>282</c:v>
                </c:pt>
                <c:pt idx="1426">
                  <c:v>281</c:v>
                </c:pt>
                <c:pt idx="1427">
                  <c:v>280</c:v>
                </c:pt>
                <c:pt idx="1428">
                  <c:v>283</c:v>
                </c:pt>
                <c:pt idx="1429">
                  <c:v>282</c:v>
                </c:pt>
                <c:pt idx="1430">
                  <c:v>280</c:v>
                </c:pt>
                <c:pt idx="1431">
                  <c:v>283</c:v>
                </c:pt>
                <c:pt idx="1432">
                  <c:v>283</c:v>
                </c:pt>
                <c:pt idx="1433">
                  <c:v>281</c:v>
                </c:pt>
                <c:pt idx="1434">
                  <c:v>281</c:v>
                </c:pt>
                <c:pt idx="1435">
                  <c:v>280</c:v>
                </c:pt>
                <c:pt idx="1436">
                  <c:v>282</c:v>
                </c:pt>
                <c:pt idx="1437">
                  <c:v>280</c:v>
                </c:pt>
                <c:pt idx="1438">
                  <c:v>280</c:v>
                </c:pt>
                <c:pt idx="1439">
                  <c:v>280</c:v>
                </c:pt>
                <c:pt idx="1440">
                  <c:v>281</c:v>
                </c:pt>
                <c:pt idx="1441">
                  <c:v>282</c:v>
                </c:pt>
                <c:pt idx="1442">
                  <c:v>280</c:v>
                </c:pt>
                <c:pt idx="1443">
                  <c:v>279</c:v>
                </c:pt>
                <c:pt idx="1444">
                  <c:v>281</c:v>
                </c:pt>
                <c:pt idx="1445">
                  <c:v>280</c:v>
                </c:pt>
                <c:pt idx="1446">
                  <c:v>276</c:v>
                </c:pt>
                <c:pt idx="1447">
                  <c:v>281</c:v>
                </c:pt>
                <c:pt idx="1448">
                  <c:v>280</c:v>
                </c:pt>
                <c:pt idx="1449">
                  <c:v>279</c:v>
                </c:pt>
                <c:pt idx="1450">
                  <c:v>277</c:v>
                </c:pt>
                <c:pt idx="1451">
                  <c:v>277</c:v>
                </c:pt>
                <c:pt idx="1452">
                  <c:v>280</c:v>
                </c:pt>
                <c:pt idx="1453">
                  <c:v>277</c:v>
                </c:pt>
                <c:pt idx="1454">
                  <c:v>276</c:v>
                </c:pt>
                <c:pt idx="1455">
                  <c:v>278</c:v>
                </c:pt>
                <c:pt idx="1456">
                  <c:v>276</c:v>
                </c:pt>
                <c:pt idx="1457">
                  <c:v>275</c:v>
                </c:pt>
                <c:pt idx="1458">
                  <c:v>276</c:v>
                </c:pt>
                <c:pt idx="1459">
                  <c:v>273</c:v>
                </c:pt>
                <c:pt idx="1460">
                  <c:v>276</c:v>
                </c:pt>
                <c:pt idx="1461">
                  <c:v>275</c:v>
                </c:pt>
                <c:pt idx="1462">
                  <c:v>272</c:v>
                </c:pt>
                <c:pt idx="1463">
                  <c:v>275</c:v>
                </c:pt>
                <c:pt idx="1464">
                  <c:v>274</c:v>
                </c:pt>
                <c:pt idx="1465">
                  <c:v>273</c:v>
                </c:pt>
                <c:pt idx="1466">
                  <c:v>272</c:v>
                </c:pt>
                <c:pt idx="1467">
                  <c:v>272</c:v>
                </c:pt>
                <c:pt idx="1468">
                  <c:v>274</c:v>
                </c:pt>
                <c:pt idx="1469">
                  <c:v>273</c:v>
                </c:pt>
                <c:pt idx="1470">
                  <c:v>271</c:v>
                </c:pt>
                <c:pt idx="1471">
                  <c:v>273</c:v>
                </c:pt>
                <c:pt idx="1472">
                  <c:v>273</c:v>
                </c:pt>
                <c:pt idx="1473">
                  <c:v>271</c:v>
                </c:pt>
                <c:pt idx="1474">
                  <c:v>272</c:v>
                </c:pt>
                <c:pt idx="1475">
                  <c:v>271</c:v>
                </c:pt>
                <c:pt idx="1476">
                  <c:v>273</c:v>
                </c:pt>
                <c:pt idx="1477">
                  <c:v>272</c:v>
                </c:pt>
                <c:pt idx="1478">
                  <c:v>270</c:v>
                </c:pt>
                <c:pt idx="1479">
                  <c:v>272</c:v>
                </c:pt>
                <c:pt idx="1480">
                  <c:v>273</c:v>
                </c:pt>
                <c:pt idx="1481">
                  <c:v>271</c:v>
                </c:pt>
                <c:pt idx="1482">
                  <c:v>271</c:v>
                </c:pt>
                <c:pt idx="1483">
                  <c:v>272</c:v>
                </c:pt>
                <c:pt idx="1484">
                  <c:v>274</c:v>
                </c:pt>
                <c:pt idx="1485">
                  <c:v>273</c:v>
                </c:pt>
                <c:pt idx="1486">
                  <c:v>271</c:v>
                </c:pt>
                <c:pt idx="1487">
                  <c:v>274</c:v>
                </c:pt>
                <c:pt idx="1488">
                  <c:v>273</c:v>
                </c:pt>
                <c:pt idx="1489">
                  <c:v>271</c:v>
                </c:pt>
                <c:pt idx="1490">
                  <c:v>273</c:v>
                </c:pt>
                <c:pt idx="1491">
                  <c:v>273</c:v>
                </c:pt>
                <c:pt idx="1492">
                  <c:v>273</c:v>
                </c:pt>
                <c:pt idx="1493">
                  <c:v>273</c:v>
                </c:pt>
                <c:pt idx="1494">
                  <c:v>273</c:v>
                </c:pt>
                <c:pt idx="1495">
                  <c:v>274</c:v>
                </c:pt>
                <c:pt idx="1496">
                  <c:v>273</c:v>
                </c:pt>
                <c:pt idx="1497">
                  <c:v>273</c:v>
                </c:pt>
                <c:pt idx="1498">
                  <c:v>272</c:v>
                </c:pt>
                <c:pt idx="1499">
                  <c:v>272</c:v>
                </c:pt>
                <c:pt idx="1500">
                  <c:v>274</c:v>
                </c:pt>
                <c:pt idx="1501">
                  <c:v>272</c:v>
                </c:pt>
                <c:pt idx="1502">
                  <c:v>271</c:v>
                </c:pt>
                <c:pt idx="1503">
                  <c:v>274</c:v>
                </c:pt>
                <c:pt idx="1504">
                  <c:v>273</c:v>
                </c:pt>
                <c:pt idx="1505">
                  <c:v>272</c:v>
                </c:pt>
                <c:pt idx="1506">
                  <c:v>273</c:v>
                </c:pt>
                <c:pt idx="1507">
                  <c:v>273</c:v>
                </c:pt>
                <c:pt idx="1508">
                  <c:v>274</c:v>
                </c:pt>
                <c:pt idx="1509">
                  <c:v>272</c:v>
                </c:pt>
                <c:pt idx="1510">
                  <c:v>271</c:v>
                </c:pt>
                <c:pt idx="1511">
                  <c:v>273</c:v>
                </c:pt>
                <c:pt idx="1512">
                  <c:v>271</c:v>
                </c:pt>
                <c:pt idx="1513">
                  <c:v>271</c:v>
                </c:pt>
                <c:pt idx="1514">
                  <c:v>272</c:v>
                </c:pt>
                <c:pt idx="1515">
                  <c:v>271</c:v>
                </c:pt>
                <c:pt idx="1516">
                  <c:v>273</c:v>
                </c:pt>
                <c:pt idx="1517">
                  <c:v>271</c:v>
                </c:pt>
                <c:pt idx="1518">
                  <c:v>269</c:v>
                </c:pt>
                <c:pt idx="1519">
                  <c:v>272</c:v>
                </c:pt>
                <c:pt idx="1520">
                  <c:v>273</c:v>
                </c:pt>
                <c:pt idx="1521">
                  <c:v>270</c:v>
                </c:pt>
                <c:pt idx="1522">
                  <c:v>272</c:v>
                </c:pt>
                <c:pt idx="1523">
                  <c:v>272</c:v>
                </c:pt>
                <c:pt idx="1524">
                  <c:v>272</c:v>
                </c:pt>
                <c:pt idx="1525">
                  <c:v>272</c:v>
                </c:pt>
                <c:pt idx="1526">
                  <c:v>271</c:v>
                </c:pt>
                <c:pt idx="1527">
                  <c:v>273</c:v>
                </c:pt>
                <c:pt idx="1528">
                  <c:v>272</c:v>
                </c:pt>
                <c:pt idx="1529">
                  <c:v>270</c:v>
                </c:pt>
                <c:pt idx="1530">
                  <c:v>271</c:v>
                </c:pt>
                <c:pt idx="1531">
                  <c:v>271</c:v>
                </c:pt>
                <c:pt idx="1532">
                  <c:v>272</c:v>
                </c:pt>
                <c:pt idx="1533">
                  <c:v>272</c:v>
                </c:pt>
                <c:pt idx="1534">
                  <c:v>268</c:v>
                </c:pt>
                <c:pt idx="1535">
                  <c:v>272</c:v>
                </c:pt>
                <c:pt idx="1536">
                  <c:v>273</c:v>
                </c:pt>
                <c:pt idx="1537">
                  <c:v>270</c:v>
                </c:pt>
                <c:pt idx="1538">
                  <c:v>271</c:v>
                </c:pt>
                <c:pt idx="1539">
                  <c:v>272</c:v>
                </c:pt>
                <c:pt idx="1540">
                  <c:v>272</c:v>
                </c:pt>
                <c:pt idx="1541">
                  <c:v>271</c:v>
                </c:pt>
                <c:pt idx="1542">
                  <c:v>271</c:v>
                </c:pt>
                <c:pt idx="1543">
                  <c:v>273</c:v>
                </c:pt>
                <c:pt idx="1544">
                  <c:v>272</c:v>
                </c:pt>
                <c:pt idx="1545">
                  <c:v>271</c:v>
                </c:pt>
                <c:pt idx="1546">
                  <c:v>273</c:v>
                </c:pt>
                <c:pt idx="1547">
                  <c:v>273</c:v>
                </c:pt>
                <c:pt idx="1548">
                  <c:v>272</c:v>
                </c:pt>
                <c:pt idx="1549">
                  <c:v>272</c:v>
                </c:pt>
                <c:pt idx="1550">
                  <c:v>271</c:v>
                </c:pt>
                <c:pt idx="1551">
                  <c:v>273</c:v>
                </c:pt>
                <c:pt idx="1552">
                  <c:v>273</c:v>
                </c:pt>
                <c:pt idx="1553">
                  <c:v>272</c:v>
                </c:pt>
                <c:pt idx="1554">
                  <c:v>272</c:v>
                </c:pt>
                <c:pt idx="1555">
                  <c:v>275</c:v>
                </c:pt>
                <c:pt idx="1556">
                  <c:v>276</c:v>
                </c:pt>
                <c:pt idx="1557">
                  <c:v>274</c:v>
                </c:pt>
                <c:pt idx="1558">
                  <c:v>275</c:v>
                </c:pt>
                <c:pt idx="1559">
                  <c:v>277</c:v>
                </c:pt>
                <c:pt idx="1560">
                  <c:v>277</c:v>
                </c:pt>
                <c:pt idx="1561">
                  <c:v>276</c:v>
                </c:pt>
                <c:pt idx="1562">
                  <c:v>277</c:v>
                </c:pt>
                <c:pt idx="1563">
                  <c:v>277</c:v>
                </c:pt>
                <c:pt idx="1564">
                  <c:v>277</c:v>
                </c:pt>
                <c:pt idx="1565">
                  <c:v>278</c:v>
                </c:pt>
                <c:pt idx="1566">
                  <c:v>277</c:v>
                </c:pt>
                <c:pt idx="1567">
                  <c:v>280</c:v>
                </c:pt>
                <c:pt idx="1568">
                  <c:v>279</c:v>
                </c:pt>
                <c:pt idx="1569">
                  <c:v>277</c:v>
                </c:pt>
                <c:pt idx="1570">
                  <c:v>277</c:v>
                </c:pt>
                <c:pt idx="1571">
                  <c:v>280</c:v>
                </c:pt>
                <c:pt idx="1572">
                  <c:v>280</c:v>
                </c:pt>
                <c:pt idx="1573">
                  <c:v>278</c:v>
                </c:pt>
                <c:pt idx="1574">
                  <c:v>278</c:v>
                </c:pt>
                <c:pt idx="1575">
                  <c:v>281</c:v>
                </c:pt>
                <c:pt idx="1576">
                  <c:v>279</c:v>
                </c:pt>
                <c:pt idx="1577">
                  <c:v>279</c:v>
                </c:pt>
                <c:pt idx="1578">
                  <c:v>282</c:v>
                </c:pt>
                <c:pt idx="1579">
                  <c:v>281</c:v>
                </c:pt>
                <c:pt idx="1580">
                  <c:v>280</c:v>
                </c:pt>
                <c:pt idx="1581">
                  <c:v>280</c:v>
                </c:pt>
                <c:pt idx="1582">
                  <c:v>280</c:v>
                </c:pt>
                <c:pt idx="1583">
                  <c:v>281</c:v>
                </c:pt>
                <c:pt idx="1584">
                  <c:v>280</c:v>
                </c:pt>
                <c:pt idx="1585">
                  <c:v>279</c:v>
                </c:pt>
                <c:pt idx="1586">
                  <c:v>281</c:v>
                </c:pt>
                <c:pt idx="1587">
                  <c:v>281</c:v>
                </c:pt>
                <c:pt idx="1588">
                  <c:v>281</c:v>
                </c:pt>
                <c:pt idx="1589">
                  <c:v>281</c:v>
                </c:pt>
                <c:pt idx="1590">
                  <c:v>281</c:v>
                </c:pt>
                <c:pt idx="1591">
                  <c:v>284</c:v>
                </c:pt>
                <c:pt idx="1592">
                  <c:v>284</c:v>
                </c:pt>
                <c:pt idx="1593">
                  <c:v>283</c:v>
                </c:pt>
                <c:pt idx="1594">
                  <c:v>286</c:v>
                </c:pt>
                <c:pt idx="1595">
                  <c:v>288</c:v>
                </c:pt>
                <c:pt idx="1596">
                  <c:v>286</c:v>
                </c:pt>
                <c:pt idx="1597">
                  <c:v>288</c:v>
                </c:pt>
                <c:pt idx="1598">
                  <c:v>290</c:v>
                </c:pt>
                <c:pt idx="1599">
                  <c:v>292</c:v>
                </c:pt>
                <c:pt idx="1600">
                  <c:v>292</c:v>
                </c:pt>
                <c:pt idx="1601">
                  <c:v>291</c:v>
                </c:pt>
                <c:pt idx="1602">
                  <c:v>293</c:v>
                </c:pt>
                <c:pt idx="1603">
                  <c:v>293</c:v>
                </c:pt>
                <c:pt idx="1604">
                  <c:v>293</c:v>
                </c:pt>
                <c:pt idx="1605">
                  <c:v>294</c:v>
                </c:pt>
                <c:pt idx="1606">
                  <c:v>294</c:v>
                </c:pt>
                <c:pt idx="1607">
                  <c:v>295</c:v>
                </c:pt>
                <c:pt idx="1608">
                  <c:v>295</c:v>
                </c:pt>
                <c:pt idx="1609">
                  <c:v>294</c:v>
                </c:pt>
                <c:pt idx="1610">
                  <c:v>296</c:v>
                </c:pt>
                <c:pt idx="1611">
                  <c:v>297</c:v>
                </c:pt>
                <c:pt idx="1612">
                  <c:v>294</c:v>
                </c:pt>
                <c:pt idx="1613">
                  <c:v>295</c:v>
                </c:pt>
                <c:pt idx="1614">
                  <c:v>297</c:v>
                </c:pt>
                <c:pt idx="1615">
                  <c:v>298</c:v>
                </c:pt>
                <c:pt idx="1616">
                  <c:v>296</c:v>
                </c:pt>
                <c:pt idx="1617">
                  <c:v>295</c:v>
                </c:pt>
                <c:pt idx="1618">
                  <c:v>296</c:v>
                </c:pt>
                <c:pt idx="1619">
                  <c:v>297</c:v>
                </c:pt>
                <c:pt idx="1620">
                  <c:v>297</c:v>
                </c:pt>
                <c:pt idx="1621">
                  <c:v>296</c:v>
                </c:pt>
                <c:pt idx="1622">
                  <c:v>297</c:v>
                </c:pt>
                <c:pt idx="1623">
                  <c:v>298</c:v>
                </c:pt>
                <c:pt idx="1624">
                  <c:v>297</c:v>
                </c:pt>
                <c:pt idx="1625">
                  <c:v>296</c:v>
                </c:pt>
                <c:pt idx="1626">
                  <c:v>297</c:v>
                </c:pt>
                <c:pt idx="1627">
                  <c:v>298</c:v>
                </c:pt>
                <c:pt idx="1628">
                  <c:v>296</c:v>
                </c:pt>
                <c:pt idx="1629">
                  <c:v>296</c:v>
                </c:pt>
                <c:pt idx="1630">
                  <c:v>297</c:v>
                </c:pt>
                <c:pt idx="1631">
                  <c:v>299</c:v>
                </c:pt>
                <c:pt idx="1632">
                  <c:v>295</c:v>
                </c:pt>
                <c:pt idx="1633">
                  <c:v>294</c:v>
                </c:pt>
                <c:pt idx="1634">
                  <c:v>297</c:v>
                </c:pt>
                <c:pt idx="1635">
                  <c:v>296</c:v>
                </c:pt>
                <c:pt idx="1636">
                  <c:v>295</c:v>
                </c:pt>
                <c:pt idx="1637">
                  <c:v>295</c:v>
                </c:pt>
                <c:pt idx="1638">
                  <c:v>295</c:v>
                </c:pt>
                <c:pt idx="1639">
                  <c:v>295</c:v>
                </c:pt>
                <c:pt idx="1640">
                  <c:v>294</c:v>
                </c:pt>
                <c:pt idx="1641">
                  <c:v>293</c:v>
                </c:pt>
                <c:pt idx="1642">
                  <c:v>295</c:v>
                </c:pt>
                <c:pt idx="1643">
                  <c:v>293</c:v>
                </c:pt>
                <c:pt idx="1644">
                  <c:v>292</c:v>
                </c:pt>
                <c:pt idx="1645">
                  <c:v>291</c:v>
                </c:pt>
                <c:pt idx="1646">
                  <c:v>291</c:v>
                </c:pt>
                <c:pt idx="1647">
                  <c:v>292</c:v>
                </c:pt>
                <c:pt idx="1648">
                  <c:v>289</c:v>
                </c:pt>
                <c:pt idx="1649">
                  <c:v>286</c:v>
                </c:pt>
                <c:pt idx="1650">
                  <c:v>290</c:v>
                </c:pt>
                <c:pt idx="1651">
                  <c:v>289</c:v>
                </c:pt>
                <c:pt idx="1652">
                  <c:v>286</c:v>
                </c:pt>
                <c:pt idx="1653">
                  <c:v>288</c:v>
                </c:pt>
                <c:pt idx="1654">
                  <c:v>288</c:v>
                </c:pt>
                <c:pt idx="1655">
                  <c:v>287</c:v>
                </c:pt>
                <c:pt idx="1656">
                  <c:v>287</c:v>
                </c:pt>
                <c:pt idx="1657">
                  <c:v>286</c:v>
                </c:pt>
                <c:pt idx="1658">
                  <c:v>289</c:v>
                </c:pt>
                <c:pt idx="1659">
                  <c:v>289</c:v>
                </c:pt>
                <c:pt idx="1660">
                  <c:v>286</c:v>
                </c:pt>
                <c:pt idx="1661">
                  <c:v>287</c:v>
                </c:pt>
                <c:pt idx="1662">
                  <c:v>288</c:v>
                </c:pt>
                <c:pt idx="1663">
                  <c:v>289</c:v>
                </c:pt>
                <c:pt idx="1664">
                  <c:v>287</c:v>
                </c:pt>
                <c:pt idx="1665">
                  <c:v>286</c:v>
                </c:pt>
                <c:pt idx="1666">
                  <c:v>289</c:v>
                </c:pt>
                <c:pt idx="1667">
                  <c:v>288</c:v>
                </c:pt>
                <c:pt idx="1668">
                  <c:v>287</c:v>
                </c:pt>
                <c:pt idx="1669">
                  <c:v>288</c:v>
                </c:pt>
                <c:pt idx="1670">
                  <c:v>289</c:v>
                </c:pt>
                <c:pt idx="1671">
                  <c:v>288</c:v>
                </c:pt>
                <c:pt idx="1672">
                  <c:v>289</c:v>
                </c:pt>
                <c:pt idx="1673">
                  <c:v>288</c:v>
                </c:pt>
                <c:pt idx="1674">
                  <c:v>289</c:v>
                </c:pt>
                <c:pt idx="1675">
                  <c:v>288</c:v>
                </c:pt>
                <c:pt idx="1676">
                  <c:v>287</c:v>
                </c:pt>
                <c:pt idx="1677">
                  <c:v>288</c:v>
                </c:pt>
                <c:pt idx="1678">
                  <c:v>288</c:v>
                </c:pt>
                <c:pt idx="1679">
                  <c:v>289</c:v>
                </c:pt>
                <c:pt idx="1680">
                  <c:v>286</c:v>
                </c:pt>
                <c:pt idx="1681">
                  <c:v>286</c:v>
                </c:pt>
                <c:pt idx="1682">
                  <c:v>289</c:v>
                </c:pt>
                <c:pt idx="1683">
                  <c:v>288</c:v>
                </c:pt>
                <c:pt idx="1684">
                  <c:v>286</c:v>
                </c:pt>
                <c:pt idx="1685">
                  <c:v>287</c:v>
                </c:pt>
                <c:pt idx="1686">
                  <c:v>289</c:v>
                </c:pt>
                <c:pt idx="1687">
                  <c:v>288</c:v>
                </c:pt>
                <c:pt idx="1688">
                  <c:v>287</c:v>
                </c:pt>
                <c:pt idx="1689">
                  <c:v>287</c:v>
                </c:pt>
                <c:pt idx="1690">
                  <c:v>289</c:v>
                </c:pt>
                <c:pt idx="1691">
                  <c:v>286</c:v>
                </c:pt>
                <c:pt idx="1692">
                  <c:v>287</c:v>
                </c:pt>
                <c:pt idx="1693">
                  <c:v>289</c:v>
                </c:pt>
                <c:pt idx="1694">
                  <c:v>288</c:v>
                </c:pt>
                <c:pt idx="1695">
                  <c:v>290</c:v>
                </c:pt>
                <c:pt idx="1696">
                  <c:v>287</c:v>
                </c:pt>
                <c:pt idx="1697">
                  <c:v>287</c:v>
                </c:pt>
                <c:pt idx="1698">
                  <c:v>290</c:v>
                </c:pt>
                <c:pt idx="1699">
                  <c:v>289</c:v>
                </c:pt>
                <c:pt idx="1700">
                  <c:v>287</c:v>
                </c:pt>
                <c:pt idx="1701">
                  <c:v>287</c:v>
                </c:pt>
                <c:pt idx="1702">
                  <c:v>290</c:v>
                </c:pt>
                <c:pt idx="1703">
                  <c:v>287</c:v>
                </c:pt>
                <c:pt idx="1704">
                  <c:v>288</c:v>
                </c:pt>
                <c:pt idx="1705">
                  <c:v>289</c:v>
                </c:pt>
                <c:pt idx="1706">
                  <c:v>290</c:v>
                </c:pt>
                <c:pt idx="1707">
                  <c:v>288</c:v>
                </c:pt>
                <c:pt idx="1708">
                  <c:v>287</c:v>
                </c:pt>
                <c:pt idx="1709">
                  <c:v>288</c:v>
                </c:pt>
                <c:pt idx="1710">
                  <c:v>289</c:v>
                </c:pt>
                <c:pt idx="1711">
                  <c:v>289</c:v>
                </c:pt>
                <c:pt idx="1712">
                  <c:v>287</c:v>
                </c:pt>
                <c:pt idx="1713">
                  <c:v>288</c:v>
                </c:pt>
                <c:pt idx="1714">
                  <c:v>290</c:v>
                </c:pt>
                <c:pt idx="1715">
                  <c:v>290</c:v>
                </c:pt>
                <c:pt idx="1716">
                  <c:v>287</c:v>
                </c:pt>
                <c:pt idx="1717">
                  <c:v>289</c:v>
                </c:pt>
                <c:pt idx="1718">
                  <c:v>291</c:v>
                </c:pt>
                <c:pt idx="1719">
                  <c:v>289</c:v>
                </c:pt>
                <c:pt idx="1720">
                  <c:v>288</c:v>
                </c:pt>
                <c:pt idx="1721">
                  <c:v>289</c:v>
                </c:pt>
                <c:pt idx="1722">
                  <c:v>290</c:v>
                </c:pt>
                <c:pt idx="1723">
                  <c:v>289</c:v>
                </c:pt>
                <c:pt idx="1724">
                  <c:v>288</c:v>
                </c:pt>
                <c:pt idx="1725">
                  <c:v>290</c:v>
                </c:pt>
                <c:pt idx="1726">
                  <c:v>291</c:v>
                </c:pt>
                <c:pt idx="1727">
                  <c:v>290</c:v>
                </c:pt>
                <c:pt idx="1728">
                  <c:v>289</c:v>
                </c:pt>
                <c:pt idx="1729">
                  <c:v>289</c:v>
                </c:pt>
                <c:pt idx="1730">
                  <c:v>291</c:v>
                </c:pt>
                <c:pt idx="1731">
                  <c:v>290</c:v>
                </c:pt>
                <c:pt idx="1732">
                  <c:v>288</c:v>
                </c:pt>
                <c:pt idx="1733">
                  <c:v>290</c:v>
                </c:pt>
                <c:pt idx="1734">
                  <c:v>292</c:v>
                </c:pt>
                <c:pt idx="1735">
                  <c:v>289</c:v>
                </c:pt>
                <c:pt idx="1736">
                  <c:v>289</c:v>
                </c:pt>
                <c:pt idx="1737">
                  <c:v>291</c:v>
                </c:pt>
                <c:pt idx="1738">
                  <c:v>293</c:v>
                </c:pt>
                <c:pt idx="1739">
                  <c:v>291</c:v>
                </c:pt>
                <c:pt idx="1740">
                  <c:v>290</c:v>
                </c:pt>
                <c:pt idx="1741">
                  <c:v>294</c:v>
                </c:pt>
                <c:pt idx="1742">
                  <c:v>292</c:v>
                </c:pt>
                <c:pt idx="1743">
                  <c:v>292</c:v>
                </c:pt>
                <c:pt idx="1744">
                  <c:v>292</c:v>
                </c:pt>
                <c:pt idx="1745">
                  <c:v>293</c:v>
                </c:pt>
                <c:pt idx="1746">
                  <c:v>295</c:v>
                </c:pt>
                <c:pt idx="1747">
                  <c:v>294</c:v>
                </c:pt>
                <c:pt idx="1748">
                  <c:v>293</c:v>
                </c:pt>
                <c:pt idx="1749">
                  <c:v>294</c:v>
                </c:pt>
                <c:pt idx="1750">
                  <c:v>295</c:v>
                </c:pt>
                <c:pt idx="1751">
                  <c:v>293</c:v>
                </c:pt>
                <c:pt idx="1752">
                  <c:v>293</c:v>
                </c:pt>
                <c:pt idx="1753">
                  <c:v>293</c:v>
                </c:pt>
                <c:pt idx="1754">
                  <c:v>296</c:v>
                </c:pt>
                <c:pt idx="1755">
                  <c:v>292</c:v>
                </c:pt>
                <c:pt idx="1756">
                  <c:v>292</c:v>
                </c:pt>
                <c:pt idx="1757">
                  <c:v>295</c:v>
                </c:pt>
                <c:pt idx="1758">
                  <c:v>294</c:v>
                </c:pt>
                <c:pt idx="1759">
                  <c:v>292</c:v>
                </c:pt>
                <c:pt idx="1760">
                  <c:v>294</c:v>
                </c:pt>
                <c:pt idx="1761">
                  <c:v>293</c:v>
                </c:pt>
                <c:pt idx="1762">
                  <c:v>294</c:v>
                </c:pt>
                <c:pt idx="1763">
                  <c:v>294</c:v>
                </c:pt>
                <c:pt idx="1764">
                  <c:v>292</c:v>
                </c:pt>
                <c:pt idx="1765">
                  <c:v>294</c:v>
                </c:pt>
                <c:pt idx="1766">
                  <c:v>295</c:v>
                </c:pt>
                <c:pt idx="1767">
                  <c:v>293</c:v>
                </c:pt>
                <c:pt idx="1768">
                  <c:v>293</c:v>
                </c:pt>
                <c:pt idx="1769">
                  <c:v>294</c:v>
                </c:pt>
                <c:pt idx="1770">
                  <c:v>295</c:v>
                </c:pt>
                <c:pt idx="1771">
                  <c:v>293</c:v>
                </c:pt>
                <c:pt idx="1772">
                  <c:v>292</c:v>
                </c:pt>
                <c:pt idx="1773">
                  <c:v>295</c:v>
                </c:pt>
                <c:pt idx="1774">
                  <c:v>294</c:v>
                </c:pt>
                <c:pt idx="1775">
                  <c:v>292</c:v>
                </c:pt>
                <c:pt idx="1776">
                  <c:v>293</c:v>
                </c:pt>
                <c:pt idx="1777">
                  <c:v>294</c:v>
                </c:pt>
                <c:pt idx="1778">
                  <c:v>295</c:v>
                </c:pt>
                <c:pt idx="1779">
                  <c:v>294</c:v>
                </c:pt>
                <c:pt idx="1780">
                  <c:v>292</c:v>
                </c:pt>
                <c:pt idx="1781">
                  <c:v>294</c:v>
                </c:pt>
                <c:pt idx="1782">
                  <c:v>294</c:v>
                </c:pt>
                <c:pt idx="1783">
                  <c:v>292</c:v>
                </c:pt>
                <c:pt idx="1784">
                  <c:v>292</c:v>
                </c:pt>
                <c:pt idx="1785">
                  <c:v>293</c:v>
                </c:pt>
                <c:pt idx="1786">
                  <c:v>294</c:v>
                </c:pt>
                <c:pt idx="1787">
                  <c:v>292</c:v>
                </c:pt>
                <c:pt idx="1788">
                  <c:v>292</c:v>
                </c:pt>
                <c:pt idx="1789">
                  <c:v>295</c:v>
                </c:pt>
                <c:pt idx="1790">
                  <c:v>293</c:v>
                </c:pt>
                <c:pt idx="1791">
                  <c:v>291</c:v>
                </c:pt>
                <c:pt idx="1792">
                  <c:v>293</c:v>
                </c:pt>
                <c:pt idx="1793">
                  <c:v>293</c:v>
                </c:pt>
                <c:pt idx="1794">
                  <c:v>295</c:v>
                </c:pt>
                <c:pt idx="1795">
                  <c:v>293</c:v>
                </c:pt>
                <c:pt idx="1796">
                  <c:v>292</c:v>
                </c:pt>
                <c:pt idx="1797">
                  <c:v>293</c:v>
                </c:pt>
                <c:pt idx="1798">
                  <c:v>294</c:v>
                </c:pt>
                <c:pt idx="1799">
                  <c:v>293</c:v>
                </c:pt>
                <c:pt idx="1800">
                  <c:v>293</c:v>
                </c:pt>
                <c:pt idx="1801">
                  <c:v>295</c:v>
                </c:pt>
                <c:pt idx="1802">
                  <c:v>294</c:v>
                </c:pt>
                <c:pt idx="1803">
                  <c:v>293</c:v>
                </c:pt>
                <c:pt idx="1804">
                  <c:v>292</c:v>
                </c:pt>
                <c:pt idx="1805">
                  <c:v>297</c:v>
                </c:pt>
                <c:pt idx="1806">
                  <c:v>294</c:v>
                </c:pt>
                <c:pt idx="1807">
                  <c:v>292</c:v>
                </c:pt>
                <c:pt idx="1808">
                  <c:v>295</c:v>
                </c:pt>
                <c:pt idx="1809">
                  <c:v>294</c:v>
                </c:pt>
                <c:pt idx="1810">
                  <c:v>295</c:v>
                </c:pt>
                <c:pt idx="1811">
                  <c:v>295</c:v>
                </c:pt>
                <c:pt idx="1812">
                  <c:v>294</c:v>
                </c:pt>
                <c:pt idx="1813">
                  <c:v>297</c:v>
                </c:pt>
                <c:pt idx="1814">
                  <c:v>297</c:v>
                </c:pt>
                <c:pt idx="1815">
                  <c:v>295</c:v>
                </c:pt>
                <c:pt idx="1816">
                  <c:v>297</c:v>
                </c:pt>
                <c:pt idx="1817">
                  <c:v>298</c:v>
                </c:pt>
                <c:pt idx="1818">
                  <c:v>298</c:v>
                </c:pt>
                <c:pt idx="1819">
                  <c:v>297</c:v>
                </c:pt>
                <c:pt idx="1820">
                  <c:v>297</c:v>
                </c:pt>
                <c:pt idx="1821">
                  <c:v>301</c:v>
                </c:pt>
                <c:pt idx="1822">
                  <c:v>298</c:v>
                </c:pt>
                <c:pt idx="1823">
                  <c:v>297</c:v>
                </c:pt>
                <c:pt idx="1824">
                  <c:v>299</c:v>
                </c:pt>
                <c:pt idx="1825">
                  <c:v>299</c:v>
                </c:pt>
                <c:pt idx="1826">
                  <c:v>298</c:v>
                </c:pt>
                <c:pt idx="1827">
                  <c:v>298</c:v>
                </c:pt>
                <c:pt idx="1828">
                  <c:v>298</c:v>
                </c:pt>
                <c:pt idx="1829">
                  <c:v>300</c:v>
                </c:pt>
                <c:pt idx="1830">
                  <c:v>299</c:v>
                </c:pt>
                <c:pt idx="1831">
                  <c:v>298</c:v>
                </c:pt>
                <c:pt idx="1832">
                  <c:v>299</c:v>
                </c:pt>
                <c:pt idx="1833">
                  <c:v>300</c:v>
                </c:pt>
                <c:pt idx="1834">
                  <c:v>299</c:v>
                </c:pt>
                <c:pt idx="1835">
                  <c:v>297</c:v>
                </c:pt>
                <c:pt idx="1836">
                  <c:v>299</c:v>
                </c:pt>
                <c:pt idx="1837">
                  <c:v>300</c:v>
                </c:pt>
                <c:pt idx="1838">
                  <c:v>299</c:v>
                </c:pt>
                <c:pt idx="1839">
                  <c:v>296</c:v>
                </c:pt>
                <c:pt idx="1840">
                  <c:v>300</c:v>
                </c:pt>
                <c:pt idx="1841">
                  <c:v>300</c:v>
                </c:pt>
                <c:pt idx="1842">
                  <c:v>298</c:v>
                </c:pt>
                <c:pt idx="1843">
                  <c:v>299</c:v>
                </c:pt>
                <c:pt idx="1844">
                  <c:v>298</c:v>
                </c:pt>
                <c:pt idx="1845">
                  <c:v>301</c:v>
                </c:pt>
                <c:pt idx="1846">
                  <c:v>299</c:v>
                </c:pt>
                <c:pt idx="1847">
                  <c:v>298</c:v>
                </c:pt>
                <c:pt idx="1848">
                  <c:v>298</c:v>
                </c:pt>
                <c:pt idx="1849">
                  <c:v>299</c:v>
                </c:pt>
                <c:pt idx="1850">
                  <c:v>297</c:v>
                </c:pt>
                <c:pt idx="1851">
                  <c:v>297</c:v>
                </c:pt>
                <c:pt idx="1852">
                  <c:v>299</c:v>
                </c:pt>
                <c:pt idx="1853">
                  <c:v>301</c:v>
                </c:pt>
                <c:pt idx="1854">
                  <c:v>299</c:v>
                </c:pt>
                <c:pt idx="1855">
                  <c:v>297</c:v>
                </c:pt>
                <c:pt idx="1856">
                  <c:v>300</c:v>
                </c:pt>
                <c:pt idx="1857">
                  <c:v>300</c:v>
                </c:pt>
                <c:pt idx="1858">
                  <c:v>298</c:v>
                </c:pt>
                <c:pt idx="1859">
                  <c:v>298</c:v>
                </c:pt>
                <c:pt idx="1860">
                  <c:v>299</c:v>
                </c:pt>
                <c:pt idx="1861">
                  <c:v>300</c:v>
                </c:pt>
                <c:pt idx="1862">
                  <c:v>299</c:v>
                </c:pt>
                <c:pt idx="1863">
                  <c:v>298</c:v>
                </c:pt>
                <c:pt idx="1864">
                  <c:v>299</c:v>
                </c:pt>
                <c:pt idx="1865">
                  <c:v>300</c:v>
                </c:pt>
                <c:pt idx="1866">
                  <c:v>298</c:v>
                </c:pt>
                <c:pt idx="1867">
                  <c:v>297</c:v>
                </c:pt>
                <c:pt idx="1868">
                  <c:v>298</c:v>
                </c:pt>
                <c:pt idx="1869">
                  <c:v>301</c:v>
                </c:pt>
                <c:pt idx="1870">
                  <c:v>298</c:v>
                </c:pt>
                <c:pt idx="1871">
                  <c:v>297</c:v>
                </c:pt>
                <c:pt idx="1872">
                  <c:v>301</c:v>
                </c:pt>
                <c:pt idx="1873">
                  <c:v>300</c:v>
                </c:pt>
                <c:pt idx="1874">
                  <c:v>297</c:v>
                </c:pt>
                <c:pt idx="1875">
                  <c:v>299</c:v>
                </c:pt>
                <c:pt idx="1876">
                  <c:v>299</c:v>
                </c:pt>
                <c:pt idx="1877">
                  <c:v>300</c:v>
                </c:pt>
                <c:pt idx="1878">
                  <c:v>299</c:v>
                </c:pt>
                <c:pt idx="1879">
                  <c:v>298</c:v>
                </c:pt>
                <c:pt idx="1880">
                  <c:v>299</c:v>
                </c:pt>
                <c:pt idx="1881">
                  <c:v>300</c:v>
                </c:pt>
                <c:pt idx="1882">
                  <c:v>299</c:v>
                </c:pt>
                <c:pt idx="1883">
                  <c:v>298</c:v>
                </c:pt>
                <c:pt idx="1884">
                  <c:v>299</c:v>
                </c:pt>
                <c:pt idx="1885">
                  <c:v>301</c:v>
                </c:pt>
                <c:pt idx="1886">
                  <c:v>298</c:v>
                </c:pt>
                <c:pt idx="1887">
                  <c:v>296</c:v>
                </c:pt>
                <c:pt idx="1888">
                  <c:v>299</c:v>
                </c:pt>
                <c:pt idx="1889">
                  <c:v>299</c:v>
                </c:pt>
                <c:pt idx="1890">
                  <c:v>295</c:v>
                </c:pt>
                <c:pt idx="1891">
                  <c:v>296</c:v>
                </c:pt>
                <c:pt idx="1892">
                  <c:v>296</c:v>
                </c:pt>
                <c:pt idx="1893">
                  <c:v>296</c:v>
                </c:pt>
                <c:pt idx="1894">
                  <c:v>295</c:v>
                </c:pt>
                <c:pt idx="1895">
                  <c:v>293</c:v>
                </c:pt>
                <c:pt idx="1896">
                  <c:v>294</c:v>
                </c:pt>
                <c:pt idx="1897">
                  <c:v>294</c:v>
                </c:pt>
                <c:pt idx="1898">
                  <c:v>292</c:v>
                </c:pt>
                <c:pt idx="1899">
                  <c:v>292</c:v>
                </c:pt>
                <c:pt idx="1900">
                  <c:v>293</c:v>
                </c:pt>
                <c:pt idx="1901">
                  <c:v>294</c:v>
                </c:pt>
                <c:pt idx="1902">
                  <c:v>292</c:v>
                </c:pt>
                <c:pt idx="1903">
                  <c:v>290</c:v>
                </c:pt>
                <c:pt idx="1904">
                  <c:v>294</c:v>
                </c:pt>
                <c:pt idx="1905">
                  <c:v>293</c:v>
                </c:pt>
                <c:pt idx="1906">
                  <c:v>291</c:v>
                </c:pt>
                <c:pt idx="1907">
                  <c:v>292</c:v>
                </c:pt>
                <c:pt idx="1908">
                  <c:v>293</c:v>
                </c:pt>
                <c:pt idx="1909">
                  <c:v>293</c:v>
                </c:pt>
                <c:pt idx="1910">
                  <c:v>292</c:v>
                </c:pt>
                <c:pt idx="1911">
                  <c:v>291</c:v>
                </c:pt>
                <c:pt idx="1912">
                  <c:v>292</c:v>
                </c:pt>
                <c:pt idx="1913">
                  <c:v>292</c:v>
                </c:pt>
                <c:pt idx="1914">
                  <c:v>292</c:v>
                </c:pt>
                <c:pt idx="1915">
                  <c:v>291</c:v>
                </c:pt>
                <c:pt idx="1916">
                  <c:v>293</c:v>
                </c:pt>
                <c:pt idx="1917">
                  <c:v>293</c:v>
                </c:pt>
                <c:pt idx="1918">
                  <c:v>292</c:v>
                </c:pt>
                <c:pt idx="1919">
                  <c:v>291</c:v>
                </c:pt>
                <c:pt idx="1920">
                  <c:v>294</c:v>
                </c:pt>
                <c:pt idx="1921">
                  <c:v>292</c:v>
                </c:pt>
                <c:pt idx="1922">
                  <c:v>291</c:v>
                </c:pt>
                <c:pt idx="1923">
                  <c:v>291</c:v>
                </c:pt>
                <c:pt idx="1924">
                  <c:v>293</c:v>
                </c:pt>
                <c:pt idx="1925">
                  <c:v>293</c:v>
                </c:pt>
                <c:pt idx="1926">
                  <c:v>292</c:v>
                </c:pt>
                <c:pt idx="1927">
                  <c:v>291</c:v>
                </c:pt>
                <c:pt idx="1928">
                  <c:v>293</c:v>
                </c:pt>
                <c:pt idx="1929">
                  <c:v>292</c:v>
                </c:pt>
                <c:pt idx="1930">
                  <c:v>291</c:v>
                </c:pt>
                <c:pt idx="1931">
                  <c:v>292</c:v>
                </c:pt>
                <c:pt idx="1932">
                  <c:v>292</c:v>
                </c:pt>
                <c:pt idx="1933">
                  <c:v>293</c:v>
                </c:pt>
                <c:pt idx="1934">
                  <c:v>290</c:v>
                </c:pt>
                <c:pt idx="1935">
                  <c:v>291</c:v>
                </c:pt>
                <c:pt idx="1936">
                  <c:v>295</c:v>
                </c:pt>
                <c:pt idx="1937">
                  <c:v>293</c:v>
                </c:pt>
                <c:pt idx="1938">
                  <c:v>291</c:v>
                </c:pt>
                <c:pt idx="1939">
                  <c:v>293</c:v>
                </c:pt>
                <c:pt idx="1940">
                  <c:v>293</c:v>
                </c:pt>
                <c:pt idx="1941">
                  <c:v>292</c:v>
                </c:pt>
                <c:pt idx="1942">
                  <c:v>292</c:v>
                </c:pt>
                <c:pt idx="1943">
                  <c:v>290</c:v>
                </c:pt>
                <c:pt idx="1944">
                  <c:v>293</c:v>
                </c:pt>
                <c:pt idx="1945">
                  <c:v>292</c:v>
                </c:pt>
                <c:pt idx="1946">
                  <c:v>291</c:v>
                </c:pt>
                <c:pt idx="1947">
                  <c:v>292</c:v>
                </c:pt>
                <c:pt idx="1948">
                  <c:v>293</c:v>
                </c:pt>
                <c:pt idx="1949">
                  <c:v>293</c:v>
                </c:pt>
                <c:pt idx="1950">
                  <c:v>291</c:v>
                </c:pt>
                <c:pt idx="1951">
                  <c:v>290</c:v>
                </c:pt>
                <c:pt idx="1952">
                  <c:v>293</c:v>
                </c:pt>
                <c:pt idx="1953">
                  <c:v>292</c:v>
                </c:pt>
                <c:pt idx="1954">
                  <c:v>289</c:v>
                </c:pt>
                <c:pt idx="1955">
                  <c:v>292</c:v>
                </c:pt>
                <c:pt idx="1956">
                  <c:v>293</c:v>
                </c:pt>
                <c:pt idx="1957">
                  <c:v>292</c:v>
                </c:pt>
                <c:pt idx="1958">
                  <c:v>292</c:v>
                </c:pt>
                <c:pt idx="1959">
                  <c:v>291</c:v>
                </c:pt>
                <c:pt idx="1960">
                  <c:v>293</c:v>
                </c:pt>
                <c:pt idx="1961">
                  <c:v>292</c:v>
                </c:pt>
                <c:pt idx="1962">
                  <c:v>291</c:v>
                </c:pt>
                <c:pt idx="1963">
                  <c:v>292</c:v>
                </c:pt>
                <c:pt idx="1964">
                  <c:v>293</c:v>
                </c:pt>
                <c:pt idx="1965">
                  <c:v>292</c:v>
                </c:pt>
                <c:pt idx="1966">
                  <c:v>291</c:v>
                </c:pt>
                <c:pt idx="1967">
                  <c:v>292</c:v>
                </c:pt>
                <c:pt idx="1968">
                  <c:v>294</c:v>
                </c:pt>
                <c:pt idx="1969">
                  <c:v>291</c:v>
                </c:pt>
                <c:pt idx="1970">
                  <c:v>290</c:v>
                </c:pt>
                <c:pt idx="1971">
                  <c:v>293</c:v>
                </c:pt>
                <c:pt idx="1972">
                  <c:v>293</c:v>
                </c:pt>
                <c:pt idx="1973">
                  <c:v>291</c:v>
                </c:pt>
                <c:pt idx="1974">
                  <c:v>292</c:v>
                </c:pt>
                <c:pt idx="1975">
                  <c:v>292</c:v>
                </c:pt>
                <c:pt idx="1976">
                  <c:v>292</c:v>
                </c:pt>
                <c:pt idx="1977">
                  <c:v>291</c:v>
                </c:pt>
                <c:pt idx="1978">
                  <c:v>291</c:v>
                </c:pt>
                <c:pt idx="1979">
                  <c:v>293</c:v>
                </c:pt>
                <c:pt idx="1980">
                  <c:v>293</c:v>
                </c:pt>
                <c:pt idx="1981">
                  <c:v>292</c:v>
                </c:pt>
                <c:pt idx="1982">
                  <c:v>291</c:v>
                </c:pt>
                <c:pt idx="1983">
                  <c:v>292</c:v>
                </c:pt>
                <c:pt idx="1984">
                  <c:v>295</c:v>
                </c:pt>
                <c:pt idx="1985">
                  <c:v>292</c:v>
                </c:pt>
                <c:pt idx="1986">
                  <c:v>290</c:v>
                </c:pt>
                <c:pt idx="1987">
                  <c:v>292</c:v>
                </c:pt>
                <c:pt idx="1988">
                  <c:v>293</c:v>
                </c:pt>
                <c:pt idx="1989">
                  <c:v>292</c:v>
                </c:pt>
                <c:pt idx="1990">
                  <c:v>292</c:v>
                </c:pt>
                <c:pt idx="1991">
                  <c:v>293</c:v>
                </c:pt>
                <c:pt idx="1992">
                  <c:v>293</c:v>
                </c:pt>
                <c:pt idx="1993">
                  <c:v>292</c:v>
                </c:pt>
                <c:pt idx="1994">
                  <c:v>291</c:v>
                </c:pt>
                <c:pt idx="1995">
                  <c:v>293</c:v>
                </c:pt>
                <c:pt idx="1996">
                  <c:v>292</c:v>
                </c:pt>
                <c:pt idx="1997">
                  <c:v>292</c:v>
                </c:pt>
                <c:pt idx="1998">
                  <c:v>291</c:v>
                </c:pt>
                <c:pt idx="1999">
                  <c:v>292</c:v>
                </c:pt>
                <c:pt idx="2000">
                  <c:v>296</c:v>
                </c:pt>
                <c:pt idx="2001">
                  <c:v>292</c:v>
                </c:pt>
                <c:pt idx="2002">
                  <c:v>290</c:v>
                </c:pt>
                <c:pt idx="2003">
                  <c:v>294</c:v>
                </c:pt>
                <c:pt idx="2004">
                  <c:v>293</c:v>
                </c:pt>
                <c:pt idx="2005">
                  <c:v>290</c:v>
                </c:pt>
                <c:pt idx="2006">
                  <c:v>292</c:v>
                </c:pt>
                <c:pt idx="2007">
                  <c:v>292</c:v>
                </c:pt>
                <c:pt idx="2008">
                  <c:v>293</c:v>
                </c:pt>
                <c:pt idx="2009">
                  <c:v>292</c:v>
                </c:pt>
                <c:pt idx="2010">
                  <c:v>291</c:v>
                </c:pt>
                <c:pt idx="2011">
                  <c:v>294</c:v>
                </c:pt>
                <c:pt idx="2012">
                  <c:v>293</c:v>
                </c:pt>
                <c:pt idx="2013">
                  <c:v>292</c:v>
                </c:pt>
                <c:pt idx="2014">
                  <c:v>292</c:v>
                </c:pt>
                <c:pt idx="2015">
                  <c:v>293</c:v>
                </c:pt>
                <c:pt idx="2016">
                  <c:v>294</c:v>
                </c:pt>
                <c:pt idx="2017">
                  <c:v>292</c:v>
                </c:pt>
                <c:pt idx="2018">
                  <c:v>290</c:v>
                </c:pt>
                <c:pt idx="2019">
                  <c:v>294</c:v>
                </c:pt>
                <c:pt idx="2020">
                  <c:v>294</c:v>
                </c:pt>
                <c:pt idx="2021">
                  <c:v>291</c:v>
                </c:pt>
                <c:pt idx="2022">
                  <c:v>293</c:v>
                </c:pt>
                <c:pt idx="2023">
                  <c:v>293</c:v>
                </c:pt>
                <c:pt idx="2024">
                  <c:v>293</c:v>
                </c:pt>
                <c:pt idx="2025">
                  <c:v>292</c:v>
                </c:pt>
                <c:pt idx="2026">
                  <c:v>292</c:v>
                </c:pt>
                <c:pt idx="2027">
                  <c:v>294</c:v>
                </c:pt>
                <c:pt idx="2028">
                  <c:v>294</c:v>
                </c:pt>
                <c:pt idx="2029">
                  <c:v>293</c:v>
                </c:pt>
                <c:pt idx="2030">
                  <c:v>293</c:v>
                </c:pt>
                <c:pt idx="2031">
                  <c:v>294</c:v>
                </c:pt>
                <c:pt idx="2032">
                  <c:v>295</c:v>
                </c:pt>
                <c:pt idx="2033">
                  <c:v>292</c:v>
                </c:pt>
                <c:pt idx="2034">
                  <c:v>291</c:v>
                </c:pt>
                <c:pt idx="2035">
                  <c:v>294</c:v>
                </c:pt>
                <c:pt idx="2036">
                  <c:v>293</c:v>
                </c:pt>
                <c:pt idx="2037">
                  <c:v>291</c:v>
                </c:pt>
                <c:pt idx="2038">
                  <c:v>292</c:v>
                </c:pt>
                <c:pt idx="2039">
                  <c:v>294</c:v>
                </c:pt>
                <c:pt idx="2040">
                  <c:v>291</c:v>
                </c:pt>
                <c:pt idx="2041">
                  <c:v>291</c:v>
                </c:pt>
                <c:pt idx="2042">
                  <c:v>293</c:v>
                </c:pt>
                <c:pt idx="2043">
                  <c:v>294</c:v>
                </c:pt>
                <c:pt idx="2044">
                  <c:v>293</c:v>
                </c:pt>
                <c:pt idx="2045">
                  <c:v>293</c:v>
                </c:pt>
                <c:pt idx="2046">
                  <c:v>293</c:v>
                </c:pt>
                <c:pt idx="2047">
                  <c:v>293</c:v>
                </c:pt>
                <c:pt idx="2048">
                  <c:v>294</c:v>
                </c:pt>
                <c:pt idx="2049">
                  <c:v>292</c:v>
                </c:pt>
                <c:pt idx="2050">
                  <c:v>291</c:v>
                </c:pt>
                <c:pt idx="2051">
                  <c:v>294</c:v>
                </c:pt>
                <c:pt idx="2052">
                  <c:v>292</c:v>
                </c:pt>
                <c:pt idx="2053">
                  <c:v>291</c:v>
                </c:pt>
                <c:pt idx="2054">
                  <c:v>292</c:v>
                </c:pt>
                <c:pt idx="2055">
                  <c:v>293</c:v>
                </c:pt>
                <c:pt idx="2056">
                  <c:v>293</c:v>
                </c:pt>
                <c:pt idx="2057">
                  <c:v>292</c:v>
                </c:pt>
                <c:pt idx="2058">
                  <c:v>292</c:v>
                </c:pt>
                <c:pt idx="2059">
                  <c:v>294</c:v>
                </c:pt>
                <c:pt idx="2060">
                  <c:v>292</c:v>
                </c:pt>
                <c:pt idx="2061">
                  <c:v>291</c:v>
                </c:pt>
                <c:pt idx="2062">
                  <c:v>293</c:v>
                </c:pt>
                <c:pt idx="2063">
                  <c:v>293</c:v>
                </c:pt>
                <c:pt idx="2064">
                  <c:v>294</c:v>
                </c:pt>
                <c:pt idx="2065">
                  <c:v>292</c:v>
                </c:pt>
                <c:pt idx="2066">
                  <c:v>291</c:v>
                </c:pt>
                <c:pt idx="2067">
                  <c:v>294</c:v>
                </c:pt>
                <c:pt idx="2068">
                  <c:v>293</c:v>
                </c:pt>
                <c:pt idx="2069">
                  <c:v>290</c:v>
                </c:pt>
                <c:pt idx="2070">
                  <c:v>292</c:v>
                </c:pt>
                <c:pt idx="2071">
                  <c:v>293</c:v>
                </c:pt>
                <c:pt idx="2072">
                  <c:v>292</c:v>
                </c:pt>
                <c:pt idx="2073">
                  <c:v>291</c:v>
                </c:pt>
                <c:pt idx="2074">
                  <c:v>292</c:v>
                </c:pt>
                <c:pt idx="2075">
                  <c:v>293</c:v>
                </c:pt>
                <c:pt idx="2076">
                  <c:v>292</c:v>
                </c:pt>
                <c:pt idx="2077">
                  <c:v>291</c:v>
                </c:pt>
                <c:pt idx="2078">
                  <c:v>292</c:v>
                </c:pt>
                <c:pt idx="2079">
                  <c:v>293</c:v>
                </c:pt>
                <c:pt idx="2080">
                  <c:v>293</c:v>
                </c:pt>
                <c:pt idx="2081">
                  <c:v>292</c:v>
                </c:pt>
                <c:pt idx="2082">
                  <c:v>290</c:v>
                </c:pt>
                <c:pt idx="2083">
                  <c:v>294</c:v>
                </c:pt>
                <c:pt idx="2084">
                  <c:v>293</c:v>
                </c:pt>
                <c:pt idx="2085">
                  <c:v>290</c:v>
                </c:pt>
                <c:pt idx="2086">
                  <c:v>293</c:v>
                </c:pt>
                <c:pt idx="2087">
                  <c:v>294</c:v>
                </c:pt>
                <c:pt idx="2088">
                  <c:v>292</c:v>
                </c:pt>
                <c:pt idx="2089">
                  <c:v>291</c:v>
                </c:pt>
                <c:pt idx="2090">
                  <c:v>293</c:v>
                </c:pt>
                <c:pt idx="2091">
                  <c:v>294</c:v>
                </c:pt>
                <c:pt idx="2092">
                  <c:v>292</c:v>
                </c:pt>
                <c:pt idx="2093">
                  <c:v>290</c:v>
                </c:pt>
                <c:pt idx="2094">
                  <c:v>293</c:v>
                </c:pt>
                <c:pt idx="2095">
                  <c:v>294</c:v>
                </c:pt>
                <c:pt idx="2096">
                  <c:v>292</c:v>
                </c:pt>
                <c:pt idx="2097">
                  <c:v>292</c:v>
                </c:pt>
                <c:pt idx="2098">
                  <c:v>292</c:v>
                </c:pt>
                <c:pt idx="2099">
                  <c:v>294</c:v>
                </c:pt>
                <c:pt idx="2100">
                  <c:v>293</c:v>
                </c:pt>
                <c:pt idx="2101">
                  <c:v>291</c:v>
                </c:pt>
                <c:pt idx="2102">
                  <c:v>294</c:v>
                </c:pt>
                <c:pt idx="2103">
                  <c:v>294</c:v>
                </c:pt>
                <c:pt idx="2104">
                  <c:v>292</c:v>
                </c:pt>
                <c:pt idx="2105">
                  <c:v>291</c:v>
                </c:pt>
                <c:pt idx="2106">
                  <c:v>294</c:v>
                </c:pt>
                <c:pt idx="2107">
                  <c:v>294</c:v>
                </c:pt>
                <c:pt idx="2108">
                  <c:v>293</c:v>
                </c:pt>
                <c:pt idx="2109">
                  <c:v>294</c:v>
                </c:pt>
                <c:pt idx="2110">
                  <c:v>296</c:v>
                </c:pt>
                <c:pt idx="2111">
                  <c:v>297</c:v>
                </c:pt>
                <c:pt idx="2112">
                  <c:v>297</c:v>
                </c:pt>
                <c:pt idx="2113">
                  <c:v>296</c:v>
                </c:pt>
                <c:pt idx="2114">
                  <c:v>297</c:v>
                </c:pt>
                <c:pt idx="2115">
                  <c:v>301</c:v>
                </c:pt>
                <c:pt idx="2116">
                  <c:v>299</c:v>
                </c:pt>
                <c:pt idx="2117">
                  <c:v>297</c:v>
                </c:pt>
                <c:pt idx="2118">
                  <c:v>300</c:v>
                </c:pt>
                <c:pt idx="2119">
                  <c:v>300</c:v>
                </c:pt>
                <c:pt idx="2120">
                  <c:v>298</c:v>
                </c:pt>
                <c:pt idx="2121">
                  <c:v>299</c:v>
                </c:pt>
                <c:pt idx="2122">
                  <c:v>300</c:v>
                </c:pt>
                <c:pt idx="2123">
                  <c:v>300</c:v>
                </c:pt>
                <c:pt idx="2124">
                  <c:v>297</c:v>
                </c:pt>
                <c:pt idx="2125">
                  <c:v>298</c:v>
                </c:pt>
                <c:pt idx="2126">
                  <c:v>300</c:v>
                </c:pt>
                <c:pt idx="2127">
                  <c:v>300</c:v>
                </c:pt>
                <c:pt idx="2128">
                  <c:v>299</c:v>
                </c:pt>
                <c:pt idx="2129">
                  <c:v>298</c:v>
                </c:pt>
                <c:pt idx="2130">
                  <c:v>299</c:v>
                </c:pt>
                <c:pt idx="2131">
                  <c:v>300</c:v>
                </c:pt>
                <c:pt idx="2132">
                  <c:v>299</c:v>
                </c:pt>
                <c:pt idx="2133">
                  <c:v>297</c:v>
                </c:pt>
                <c:pt idx="2134">
                  <c:v>301</c:v>
                </c:pt>
                <c:pt idx="2135">
                  <c:v>299</c:v>
                </c:pt>
                <c:pt idx="2136">
                  <c:v>298</c:v>
                </c:pt>
                <c:pt idx="2137">
                  <c:v>298</c:v>
                </c:pt>
                <c:pt idx="2138">
                  <c:v>300</c:v>
                </c:pt>
                <c:pt idx="2139">
                  <c:v>300</c:v>
                </c:pt>
                <c:pt idx="2140">
                  <c:v>298</c:v>
                </c:pt>
                <c:pt idx="2141">
                  <c:v>298</c:v>
                </c:pt>
                <c:pt idx="2142">
                  <c:v>300</c:v>
                </c:pt>
                <c:pt idx="2143">
                  <c:v>299</c:v>
                </c:pt>
                <c:pt idx="2144">
                  <c:v>297</c:v>
                </c:pt>
                <c:pt idx="2145">
                  <c:v>297</c:v>
                </c:pt>
                <c:pt idx="2146">
                  <c:v>296</c:v>
                </c:pt>
                <c:pt idx="2147">
                  <c:v>298</c:v>
                </c:pt>
                <c:pt idx="2148">
                  <c:v>295</c:v>
                </c:pt>
                <c:pt idx="2149">
                  <c:v>293</c:v>
                </c:pt>
                <c:pt idx="2150">
                  <c:v>296</c:v>
                </c:pt>
                <c:pt idx="2151">
                  <c:v>295</c:v>
                </c:pt>
                <c:pt idx="2152">
                  <c:v>292</c:v>
                </c:pt>
                <c:pt idx="2153">
                  <c:v>292</c:v>
                </c:pt>
                <c:pt idx="2154">
                  <c:v>294</c:v>
                </c:pt>
                <c:pt idx="2155">
                  <c:v>293</c:v>
                </c:pt>
                <c:pt idx="2156">
                  <c:v>292</c:v>
                </c:pt>
                <c:pt idx="2157">
                  <c:v>292</c:v>
                </c:pt>
                <c:pt idx="2158">
                  <c:v>293</c:v>
                </c:pt>
                <c:pt idx="2159">
                  <c:v>293</c:v>
                </c:pt>
                <c:pt idx="2160">
                  <c:v>292</c:v>
                </c:pt>
                <c:pt idx="2161">
                  <c:v>292</c:v>
                </c:pt>
                <c:pt idx="2162">
                  <c:v>293</c:v>
                </c:pt>
                <c:pt idx="2163">
                  <c:v>294</c:v>
                </c:pt>
                <c:pt idx="2164">
                  <c:v>292</c:v>
                </c:pt>
                <c:pt idx="2165">
                  <c:v>291</c:v>
                </c:pt>
                <c:pt idx="2166">
                  <c:v>294</c:v>
                </c:pt>
                <c:pt idx="2167">
                  <c:v>293</c:v>
                </c:pt>
                <c:pt idx="2168">
                  <c:v>291</c:v>
                </c:pt>
                <c:pt idx="2169">
                  <c:v>292</c:v>
                </c:pt>
                <c:pt idx="2170">
                  <c:v>294</c:v>
                </c:pt>
                <c:pt idx="2171">
                  <c:v>292</c:v>
                </c:pt>
                <c:pt idx="2172">
                  <c:v>292</c:v>
                </c:pt>
                <c:pt idx="2173">
                  <c:v>292</c:v>
                </c:pt>
                <c:pt idx="2174">
                  <c:v>293</c:v>
                </c:pt>
                <c:pt idx="2175">
                  <c:v>292</c:v>
                </c:pt>
                <c:pt idx="2176">
                  <c:v>292</c:v>
                </c:pt>
                <c:pt idx="2177">
                  <c:v>291</c:v>
                </c:pt>
                <c:pt idx="2178">
                  <c:v>294</c:v>
                </c:pt>
                <c:pt idx="2179">
                  <c:v>294</c:v>
                </c:pt>
                <c:pt idx="2180">
                  <c:v>292</c:v>
                </c:pt>
                <c:pt idx="2181">
                  <c:v>292</c:v>
                </c:pt>
                <c:pt idx="2182">
                  <c:v>295</c:v>
                </c:pt>
                <c:pt idx="2183">
                  <c:v>293</c:v>
                </c:pt>
                <c:pt idx="2184">
                  <c:v>291</c:v>
                </c:pt>
                <c:pt idx="2185">
                  <c:v>293</c:v>
                </c:pt>
                <c:pt idx="2186">
                  <c:v>294</c:v>
                </c:pt>
                <c:pt idx="2187">
                  <c:v>293</c:v>
                </c:pt>
                <c:pt idx="2188">
                  <c:v>292</c:v>
                </c:pt>
                <c:pt idx="2189">
                  <c:v>291</c:v>
                </c:pt>
                <c:pt idx="2190">
                  <c:v>296</c:v>
                </c:pt>
                <c:pt idx="2191">
                  <c:v>293</c:v>
                </c:pt>
                <c:pt idx="2192">
                  <c:v>292</c:v>
                </c:pt>
                <c:pt idx="2193">
                  <c:v>293</c:v>
                </c:pt>
                <c:pt idx="2194">
                  <c:v>294</c:v>
                </c:pt>
                <c:pt idx="2195">
                  <c:v>294</c:v>
                </c:pt>
                <c:pt idx="2196">
                  <c:v>292</c:v>
                </c:pt>
                <c:pt idx="2197">
                  <c:v>292</c:v>
                </c:pt>
                <c:pt idx="2198">
                  <c:v>295</c:v>
                </c:pt>
                <c:pt idx="2199">
                  <c:v>294</c:v>
                </c:pt>
                <c:pt idx="2200">
                  <c:v>291</c:v>
                </c:pt>
                <c:pt idx="2201">
                  <c:v>294</c:v>
                </c:pt>
                <c:pt idx="2202">
                  <c:v>294</c:v>
                </c:pt>
                <c:pt idx="2203">
                  <c:v>293</c:v>
                </c:pt>
                <c:pt idx="2204">
                  <c:v>293</c:v>
                </c:pt>
                <c:pt idx="2205">
                  <c:v>293</c:v>
                </c:pt>
                <c:pt idx="2206">
                  <c:v>294</c:v>
                </c:pt>
                <c:pt idx="2207">
                  <c:v>293</c:v>
                </c:pt>
                <c:pt idx="2208">
                  <c:v>291</c:v>
                </c:pt>
                <c:pt idx="2209">
                  <c:v>293</c:v>
                </c:pt>
                <c:pt idx="2210">
                  <c:v>294</c:v>
                </c:pt>
                <c:pt idx="2211">
                  <c:v>293</c:v>
                </c:pt>
                <c:pt idx="2212">
                  <c:v>293</c:v>
                </c:pt>
                <c:pt idx="2213">
                  <c:v>292</c:v>
                </c:pt>
                <c:pt idx="2214">
                  <c:v>295</c:v>
                </c:pt>
                <c:pt idx="2215">
                  <c:v>293</c:v>
                </c:pt>
                <c:pt idx="2216">
                  <c:v>291</c:v>
                </c:pt>
                <c:pt idx="2217">
                  <c:v>294</c:v>
                </c:pt>
                <c:pt idx="2218">
                  <c:v>294</c:v>
                </c:pt>
                <c:pt idx="2219">
                  <c:v>291</c:v>
                </c:pt>
                <c:pt idx="2220">
                  <c:v>293</c:v>
                </c:pt>
                <c:pt idx="2221">
                  <c:v>293</c:v>
                </c:pt>
                <c:pt idx="2222">
                  <c:v>294</c:v>
                </c:pt>
                <c:pt idx="2223">
                  <c:v>293</c:v>
                </c:pt>
                <c:pt idx="2224">
                  <c:v>291</c:v>
                </c:pt>
                <c:pt idx="2225">
                  <c:v>293</c:v>
                </c:pt>
                <c:pt idx="2226">
                  <c:v>293</c:v>
                </c:pt>
                <c:pt idx="2227">
                  <c:v>293</c:v>
                </c:pt>
                <c:pt idx="2228">
                  <c:v>291</c:v>
                </c:pt>
                <c:pt idx="2229">
                  <c:v>292</c:v>
                </c:pt>
                <c:pt idx="2230">
                  <c:v>293</c:v>
                </c:pt>
                <c:pt idx="2231">
                  <c:v>293</c:v>
                </c:pt>
                <c:pt idx="2232">
                  <c:v>290</c:v>
                </c:pt>
                <c:pt idx="2233">
                  <c:v>293</c:v>
                </c:pt>
                <c:pt idx="2234">
                  <c:v>295</c:v>
                </c:pt>
                <c:pt idx="2235">
                  <c:v>291</c:v>
                </c:pt>
                <c:pt idx="2236">
                  <c:v>292</c:v>
                </c:pt>
                <c:pt idx="2237">
                  <c:v>293</c:v>
                </c:pt>
                <c:pt idx="2238">
                  <c:v>294</c:v>
                </c:pt>
                <c:pt idx="2239">
                  <c:v>292</c:v>
                </c:pt>
                <c:pt idx="2240">
                  <c:v>292</c:v>
                </c:pt>
                <c:pt idx="2241">
                  <c:v>293</c:v>
                </c:pt>
                <c:pt idx="2242">
                  <c:v>294</c:v>
                </c:pt>
                <c:pt idx="2243">
                  <c:v>293</c:v>
                </c:pt>
                <c:pt idx="2244">
                  <c:v>292</c:v>
                </c:pt>
                <c:pt idx="2245">
                  <c:v>293</c:v>
                </c:pt>
                <c:pt idx="2246">
                  <c:v>294</c:v>
                </c:pt>
                <c:pt idx="2247">
                  <c:v>292</c:v>
                </c:pt>
                <c:pt idx="2248">
                  <c:v>291</c:v>
                </c:pt>
                <c:pt idx="2249">
                  <c:v>294</c:v>
                </c:pt>
                <c:pt idx="2250">
                  <c:v>294</c:v>
                </c:pt>
                <c:pt idx="2251">
                  <c:v>291</c:v>
                </c:pt>
                <c:pt idx="2252">
                  <c:v>293</c:v>
                </c:pt>
                <c:pt idx="2253">
                  <c:v>294</c:v>
                </c:pt>
                <c:pt idx="2254">
                  <c:v>294</c:v>
                </c:pt>
                <c:pt idx="2255">
                  <c:v>293</c:v>
                </c:pt>
                <c:pt idx="2256">
                  <c:v>292</c:v>
                </c:pt>
                <c:pt idx="2257">
                  <c:v>294</c:v>
                </c:pt>
                <c:pt idx="2258">
                  <c:v>293</c:v>
                </c:pt>
                <c:pt idx="2259">
                  <c:v>292</c:v>
                </c:pt>
                <c:pt idx="2260">
                  <c:v>292</c:v>
                </c:pt>
                <c:pt idx="2261">
                  <c:v>292</c:v>
                </c:pt>
                <c:pt idx="2262">
                  <c:v>295</c:v>
                </c:pt>
                <c:pt idx="2263">
                  <c:v>293</c:v>
                </c:pt>
                <c:pt idx="2264">
                  <c:v>290</c:v>
                </c:pt>
                <c:pt idx="2265">
                  <c:v>294</c:v>
                </c:pt>
                <c:pt idx="2266">
                  <c:v>294</c:v>
                </c:pt>
                <c:pt idx="2267">
                  <c:v>291</c:v>
                </c:pt>
                <c:pt idx="2268">
                  <c:v>293</c:v>
                </c:pt>
                <c:pt idx="2269">
                  <c:v>295</c:v>
                </c:pt>
                <c:pt idx="2270">
                  <c:v>294</c:v>
                </c:pt>
                <c:pt idx="2271">
                  <c:v>293</c:v>
                </c:pt>
                <c:pt idx="2272">
                  <c:v>292</c:v>
                </c:pt>
                <c:pt idx="2273">
                  <c:v>294</c:v>
                </c:pt>
                <c:pt idx="2274">
                  <c:v>294</c:v>
                </c:pt>
                <c:pt idx="2275">
                  <c:v>293</c:v>
                </c:pt>
                <c:pt idx="2276">
                  <c:v>294</c:v>
                </c:pt>
                <c:pt idx="2277">
                  <c:v>293</c:v>
                </c:pt>
                <c:pt idx="2278">
                  <c:v>295</c:v>
                </c:pt>
                <c:pt idx="2279">
                  <c:v>292</c:v>
                </c:pt>
                <c:pt idx="2280">
                  <c:v>291</c:v>
                </c:pt>
                <c:pt idx="2281">
                  <c:v>294</c:v>
                </c:pt>
                <c:pt idx="2282">
                  <c:v>294</c:v>
                </c:pt>
                <c:pt idx="2283">
                  <c:v>291</c:v>
                </c:pt>
                <c:pt idx="2284">
                  <c:v>293</c:v>
                </c:pt>
                <c:pt idx="2285">
                  <c:v>296</c:v>
                </c:pt>
                <c:pt idx="2286">
                  <c:v>294</c:v>
                </c:pt>
                <c:pt idx="2287">
                  <c:v>293</c:v>
                </c:pt>
                <c:pt idx="2288">
                  <c:v>293</c:v>
                </c:pt>
                <c:pt idx="2289">
                  <c:v>295</c:v>
                </c:pt>
                <c:pt idx="2290">
                  <c:v>294</c:v>
                </c:pt>
                <c:pt idx="2291">
                  <c:v>293</c:v>
                </c:pt>
                <c:pt idx="2292">
                  <c:v>294</c:v>
                </c:pt>
                <c:pt idx="2293">
                  <c:v>294</c:v>
                </c:pt>
                <c:pt idx="2294">
                  <c:v>295</c:v>
                </c:pt>
                <c:pt idx="2295">
                  <c:v>293</c:v>
                </c:pt>
                <c:pt idx="2296">
                  <c:v>293</c:v>
                </c:pt>
                <c:pt idx="2297">
                  <c:v>296</c:v>
                </c:pt>
                <c:pt idx="2298">
                  <c:v>297</c:v>
                </c:pt>
                <c:pt idx="2299">
                  <c:v>296</c:v>
                </c:pt>
                <c:pt idx="2300">
                  <c:v>298</c:v>
                </c:pt>
                <c:pt idx="2301">
                  <c:v>298</c:v>
                </c:pt>
                <c:pt idx="2302">
                  <c:v>298</c:v>
                </c:pt>
                <c:pt idx="2303">
                  <c:v>296</c:v>
                </c:pt>
                <c:pt idx="2304">
                  <c:v>297</c:v>
                </c:pt>
                <c:pt idx="2305">
                  <c:v>300</c:v>
                </c:pt>
                <c:pt idx="2306">
                  <c:v>298</c:v>
                </c:pt>
                <c:pt idx="2307">
                  <c:v>298</c:v>
                </c:pt>
                <c:pt idx="2308">
                  <c:v>298</c:v>
                </c:pt>
                <c:pt idx="2309">
                  <c:v>299</c:v>
                </c:pt>
                <c:pt idx="2310">
                  <c:v>299</c:v>
                </c:pt>
                <c:pt idx="2311">
                  <c:v>298</c:v>
                </c:pt>
                <c:pt idx="2312">
                  <c:v>298</c:v>
                </c:pt>
                <c:pt idx="2313">
                  <c:v>301</c:v>
                </c:pt>
                <c:pt idx="2314">
                  <c:v>298</c:v>
                </c:pt>
                <c:pt idx="2315">
                  <c:v>297</c:v>
                </c:pt>
                <c:pt idx="2316">
                  <c:v>299</c:v>
                </c:pt>
                <c:pt idx="2317">
                  <c:v>300</c:v>
                </c:pt>
                <c:pt idx="2318">
                  <c:v>298</c:v>
                </c:pt>
                <c:pt idx="2319">
                  <c:v>298</c:v>
                </c:pt>
                <c:pt idx="2320">
                  <c:v>299</c:v>
                </c:pt>
                <c:pt idx="2321">
                  <c:v>300</c:v>
                </c:pt>
                <c:pt idx="2322">
                  <c:v>299</c:v>
                </c:pt>
                <c:pt idx="2323">
                  <c:v>297</c:v>
                </c:pt>
                <c:pt idx="2324">
                  <c:v>299</c:v>
                </c:pt>
                <c:pt idx="2325">
                  <c:v>298</c:v>
                </c:pt>
                <c:pt idx="2326">
                  <c:v>299</c:v>
                </c:pt>
                <c:pt idx="2327">
                  <c:v>299</c:v>
                </c:pt>
                <c:pt idx="2328">
                  <c:v>297</c:v>
                </c:pt>
                <c:pt idx="2329">
                  <c:v>301</c:v>
                </c:pt>
                <c:pt idx="2330">
                  <c:v>299</c:v>
                </c:pt>
                <c:pt idx="2331">
                  <c:v>297</c:v>
                </c:pt>
                <c:pt idx="2332">
                  <c:v>300</c:v>
                </c:pt>
                <c:pt idx="2333">
                  <c:v>300</c:v>
                </c:pt>
                <c:pt idx="2334">
                  <c:v>298</c:v>
                </c:pt>
                <c:pt idx="2335">
                  <c:v>298</c:v>
                </c:pt>
                <c:pt idx="2336">
                  <c:v>298</c:v>
                </c:pt>
                <c:pt idx="2337">
                  <c:v>300</c:v>
                </c:pt>
                <c:pt idx="2338">
                  <c:v>299</c:v>
                </c:pt>
                <c:pt idx="2339">
                  <c:v>297</c:v>
                </c:pt>
                <c:pt idx="2340">
                  <c:v>299</c:v>
                </c:pt>
                <c:pt idx="2341">
                  <c:v>300</c:v>
                </c:pt>
                <c:pt idx="2342">
                  <c:v>299</c:v>
                </c:pt>
                <c:pt idx="2343">
                  <c:v>298</c:v>
                </c:pt>
                <c:pt idx="2344">
                  <c:v>298</c:v>
                </c:pt>
                <c:pt idx="2345">
                  <c:v>301</c:v>
                </c:pt>
                <c:pt idx="2346">
                  <c:v>299</c:v>
                </c:pt>
                <c:pt idx="2347">
                  <c:v>297</c:v>
                </c:pt>
                <c:pt idx="2348">
                  <c:v>300</c:v>
                </c:pt>
                <c:pt idx="2349">
                  <c:v>300</c:v>
                </c:pt>
                <c:pt idx="2350">
                  <c:v>298</c:v>
                </c:pt>
                <c:pt idx="2351">
                  <c:v>298</c:v>
                </c:pt>
                <c:pt idx="2352">
                  <c:v>300</c:v>
                </c:pt>
                <c:pt idx="2353">
                  <c:v>300</c:v>
                </c:pt>
                <c:pt idx="2354">
                  <c:v>298</c:v>
                </c:pt>
                <c:pt idx="2355">
                  <c:v>298</c:v>
                </c:pt>
                <c:pt idx="2356">
                  <c:v>299</c:v>
                </c:pt>
                <c:pt idx="2357">
                  <c:v>300</c:v>
                </c:pt>
                <c:pt idx="2358">
                  <c:v>299</c:v>
                </c:pt>
                <c:pt idx="2359">
                  <c:v>299</c:v>
                </c:pt>
                <c:pt idx="2360">
                  <c:v>299</c:v>
                </c:pt>
                <c:pt idx="2361">
                  <c:v>300</c:v>
                </c:pt>
                <c:pt idx="2362">
                  <c:v>299</c:v>
                </c:pt>
                <c:pt idx="2363">
                  <c:v>297</c:v>
                </c:pt>
                <c:pt idx="2364">
                  <c:v>301</c:v>
                </c:pt>
                <c:pt idx="2365">
                  <c:v>299</c:v>
                </c:pt>
                <c:pt idx="2366">
                  <c:v>298</c:v>
                </c:pt>
                <c:pt idx="2367">
                  <c:v>298</c:v>
                </c:pt>
                <c:pt idx="2368">
                  <c:v>299</c:v>
                </c:pt>
                <c:pt idx="2369">
                  <c:v>300</c:v>
                </c:pt>
                <c:pt idx="2370">
                  <c:v>298</c:v>
                </c:pt>
                <c:pt idx="2371">
                  <c:v>298</c:v>
                </c:pt>
                <c:pt idx="2372">
                  <c:v>299</c:v>
                </c:pt>
                <c:pt idx="2373">
                  <c:v>300</c:v>
                </c:pt>
                <c:pt idx="2374">
                  <c:v>298</c:v>
                </c:pt>
                <c:pt idx="2375">
                  <c:v>298</c:v>
                </c:pt>
                <c:pt idx="2376">
                  <c:v>298</c:v>
                </c:pt>
                <c:pt idx="2377">
                  <c:v>300</c:v>
                </c:pt>
                <c:pt idx="2378">
                  <c:v>297</c:v>
                </c:pt>
                <c:pt idx="2379">
                  <c:v>298</c:v>
                </c:pt>
                <c:pt idx="2380">
                  <c:v>302</c:v>
                </c:pt>
                <c:pt idx="2381">
                  <c:v>299</c:v>
                </c:pt>
                <c:pt idx="2382">
                  <c:v>297</c:v>
                </c:pt>
                <c:pt idx="2383">
                  <c:v>298</c:v>
                </c:pt>
                <c:pt idx="2384">
                  <c:v>299</c:v>
                </c:pt>
                <c:pt idx="2385">
                  <c:v>300</c:v>
                </c:pt>
                <c:pt idx="2386">
                  <c:v>298</c:v>
                </c:pt>
                <c:pt idx="2387">
                  <c:v>298</c:v>
                </c:pt>
                <c:pt idx="2388">
                  <c:v>300</c:v>
                </c:pt>
                <c:pt idx="2389">
                  <c:v>299</c:v>
                </c:pt>
                <c:pt idx="2390">
                  <c:v>299</c:v>
                </c:pt>
                <c:pt idx="2391">
                  <c:v>299</c:v>
                </c:pt>
                <c:pt idx="2392">
                  <c:v>299</c:v>
                </c:pt>
                <c:pt idx="2393">
                  <c:v>301</c:v>
                </c:pt>
                <c:pt idx="2394">
                  <c:v>298</c:v>
                </c:pt>
                <c:pt idx="2395">
                  <c:v>297</c:v>
                </c:pt>
                <c:pt idx="2396">
                  <c:v>301</c:v>
                </c:pt>
                <c:pt idx="2397">
                  <c:v>300</c:v>
                </c:pt>
                <c:pt idx="2398">
                  <c:v>298</c:v>
                </c:pt>
                <c:pt idx="2399">
                  <c:v>300</c:v>
                </c:pt>
                <c:pt idx="2400">
                  <c:v>300</c:v>
                </c:pt>
                <c:pt idx="2401">
                  <c:v>300</c:v>
                </c:pt>
                <c:pt idx="2402">
                  <c:v>299</c:v>
                </c:pt>
                <c:pt idx="2403">
                  <c:v>298</c:v>
                </c:pt>
                <c:pt idx="2404">
                  <c:v>299</c:v>
                </c:pt>
                <c:pt idx="2405">
                  <c:v>298</c:v>
                </c:pt>
                <c:pt idx="2406">
                  <c:v>296</c:v>
                </c:pt>
                <c:pt idx="2407">
                  <c:v>296</c:v>
                </c:pt>
                <c:pt idx="2408">
                  <c:v>297</c:v>
                </c:pt>
                <c:pt idx="2409">
                  <c:v>296</c:v>
                </c:pt>
                <c:pt idx="2410">
                  <c:v>294</c:v>
                </c:pt>
                <c:pt idx="2411">
                  <c:v>294</c:v>
                </c:pt>
                <c:pt idx="2412">
                  <c:v>296</c:v>
                </c:pt>
                <c:pt idx="2413">
                  <c:v>294</c:v>
                </c:pt>
                <c:pt idx="2414">
                  <c:v>291</c:v>
                </c:pt>
                <c:pt idx="2415">
                  <c:v>293</c:v>
                </c:pt>
                <c:pt idx="2416">
                  <c:v>293</c:v>
                </c:pt>
                <c:pt idx="2417">
                  <c:v>292</c:v>
                </c:pt>
                <c:pt idx="2418">
                  <c:v>291</c:v>
                </c:pt>
                <c:pt idx="2419">
                  <c:v>291</c:v>
                </c:pt>
                <c:pt idx="2420">
                  <c:v>292</c:v>
                </c:pt>
                <c:pt idx="2421">
                  <c:v>293</c:v>
                </c:pt>
                <c:pt idx="2422">
                  <c:v>291</c:v>
                </c:pt>
                <c:pt idx="2423">
                  <c:v>291</c:v>
                </c:pt>
                <c:pt idx="2424">
                  <c:v>293</c:v>
                </c:pt>
                <c:pt idx="2425">
                  <c:v>291</c:v>
                </c:pt>
                <c:pt idx="2426">
                  <c:v>289</c:v>
                </c:pt>
                <c:pt idx="2427">
                  <c:v>290</c:v>
                </c:pt>
                <c:pt idx="2428">
                  <c:v>293</c:v>
                </c:pt>
                <c:pt idx="2429">
                  <c:v>290</c:v>
                </c:pt>
                <c:pt idx="2430">
                  <c:v>289</c:v>
                </c:pt>
                <c:pt idx="2431">
                  <c:v>290</c:v>
                </c:pt>
                <c:pt idx="2432">
                  <c:v>291</c:v>
                </c:pt>
                <c:pt idx="2433">
                  <c:v>291</c:v>
                </c:pt>
                <c:pt idx="2434">
                  <c:v>290</c:v>
                </c:pt>
                <c:pt idx="2435">
                  <c:v>290</c:v>
                </c:pt>
                <c:pt idx="2436">
                  <c:v>292</c:v>
                </c:pt>
                <c:pt idx="2437">
                  <c:v>291</c:v>
                </c:pt>
                <c:pt idx="2438">
                  <c:v>290</c:v>
                </c:pt>
                <c:pt idx="2439">
                  <c:v>291</c:v>
                </c:pt>
                <c:pt idx="2440">
                  <c:v>292</c:v>
                </c:pt>
                <c:pt idx="2441">
                  <c:v>291</c:v>
                </c:pt>
                <c:pt idx="2442">
                  <c:v>289</c:v>
                </c:pt>
                <c:pt idx="2443">
                  <c:v>291</c:v>
                </c:pt>
                <c:pt idx="2444">
                  <c:v>294</c:v>
                </c:pt>
                <c:pt idx="2445">
                  <c:v>290</c:v>
                </c:pt>
                <c:pt idx="2446">
                  <c:v>290</c:v>
                </c:pt>
                <c:pt idx="2447">
                  <c:v>291</c:v>
                </c:pt>
                <c:pt idx="2448">
                  <c:v>292</c:v>
                </c:pt>
                <c:pt idx="2449">
                  <c:v>290</c:v>
                </c:pt>
                <c:pt idx="2450">
                  <c:v>291</c:v>
                </c:pt>
                <c:pt idx="2451">
                  <c:v>290</c:v>
                </c:pt>
                <c:pt idx="2452">
                  <c:v>292</c:v>
                </c:pt>
                <c:pt idx="2453">
                  <c:v>291</c:v>
                </c:pt>
                <c:pt idx="2454">
                  <c:v>289</c:v>
                </c:pt>
                <c:pt idx="2455">
                  <c:v>292</c:v>
                </c:pt>
                <c:pt idx="2456">
                  <c:v>291</c:v>
                </c:pt>
                <c:pt idx="2457">
                  <c:v>291</c:v>
                </c:pt>
                <c:pt idx="2458">
                  <c:v>289</c:v>
                </c:pt>
                <c:pt idx="2459">
                  <c:v>290</c:v>
                </c:pt>
                <c:pt idx="2460">
                  <c:v>292</c:v>
                </c:pt>
                <c:pt idx="2461">
                  <c:v>290</c:v>
                </c:pt>
                <c:pt idx="2462">
                  <c:v>288</c:v>
                </c:pt>
                <c:pt idx="2463">
                  <c:v>292</c:v>
                </c:pt>
                <c:pt idx="2464">
                  <c:v>292</c:v>
                </c:pt>
                <c:pt idx="2465">
                  <c:v>290</c:v>
                </c:pt>
                <c:pt idx="2466">
                  <c:v>292</c:v>
                </c:pt>
                <c:pt idx="2467">
                  <c:v>291</c:v>
                </c:pt>
                <c:pt idx="2468">
                  <c:v>292</c:v>
                </c:pt>
                <c:pt idx="2469">
                  <c:v>291</c:v>
                </c:pt>
                <c:pt idx="2470">
                  <c:v>289</c:v>
                </c:pt>
                <c:pt idx="2471">
                  <c:v>291</c:v>
                </c:pt>
                <c:pt idx="2472">
                  <c:v>292</c:v>
                </c:pt>
                <c:pt idx="2473">
                  <c:v>289</c:v>
                </c:pt>
                <c:pt idx="2474">
                  <c:v>290</c:v>
                </c:pt>
                <c:pt idx="2475">
                  <c:v>292</c:v>
                </c:pt>
                <c:pt idx="2476">
                  <c:v>292</c:v>
                </c:pt>
                <c:pt idx="2477">
                  <c:v>291</c:v>
                </c:pt>
                <c:pt idx="2478">
                  <c:v>290</c:v>
                </c:pt>
                <c:pt idx="2479">
                  <c:v>292</c:v>
                </c:pt>
                <c:pt idx="2480">
                  <c:v>292</c:v>
                </c:pt>
                <c:pt idx="2481">
                  <c:v>290</c:v>
                </c:pt>
                <c:pt idx="2482">
                  <c:v>291</c:v>
                </c:pt>
                <c:pt idx="2483">
                  <c:v>292</c:v>
                </c:pt>
                <c:pt idx="2484">
                  <c:v>292</c:v>
                </c:pt>
                <c:pt idx="2485">
                  <c:v>292</c:v>
                </c:pt>
                <c:pt idx="2486">
                  <c:v>291</c:v>
                </c:pt>
                <c:pt idx="2487">
                  <c:v>292</c:v>
                </c:pt>
                <c:pt idx="2488">
                  <c:v>292</c:v>
                </c:pt>
                <c:pt idx="2489">
                  <c:v>291</c:v>
                </c:pt>
                <c:pt idx="2490">
                  <c:v>291</c:v>
                </c:pt>
                <c:pt idx="2491">
                  <c:v>292</c:v>
                </c:pt>
                <c:pt idx="2492">
                  <c:v>293</c:v>
                </c:pt>
                <c:pt idx="2493">
                  <c:v>289</c:v>
                </c:pt>
                <c:pt idx="2494">
                  <c:v>291</c:v>
                </c:pt>
                <c:pt idx="2495">
                  <c:v>292</c:v>
                </c:pt>
                <c:pt idx="2496">
                  <c:v>291</c:v>
                </c:pt>
                <c:pt idx="2497">
                  <c:v>291</c:v>
                </c:pt>
                <c:pt idx="2498">
                  <c:v>291</c:v>
                </c:pt>
                <c:pt idx="2499">
                  <c:v>291</c:v>
                </c:pt>
                <c:pt idx="2500">
                  <c:v>292</c:v>
                </c:pt>
                <c:pt idx="2501">
                  <c:v>290</c:v>
                </c:pt>
                <c:pt idx="2502">
                  <c:v>288</c:v>
                </c:pt>
                <c:pt idx="2503">
                  <c:v>292</c:v>
                </c:pt>
                <c:pt idx="2504">
                  <c:v>291</c:v>
                </c:pt>
                <c:pt idx="2505">
                  <c:v>289</c:v>
                </c:pt>
                <c:pt idx="2506">
                  <c:v>290</c:v>
                </c:pt>
                <c:pt idx="2507">
                  <c:v>291</c:v>
                </c:pt>
                <c:pt idx="2508">
                  <c:v>292</c:v>
                </c:pt>
                <c:pt idx="2509">
                  <c:v>290</c:v>
                </c:pt>
                <c:pt idx="2510">
                  <c:v>288</c:v>
                </c:pt>
                <c:pt idx="2511">
                  <c:v>292</c:v>
                </c:pt>
                <c:pt idx="2512">
                  <c:v>291</c:v>
                </c:pt>
                <c:pt idx="2513">
                  <c:v>289</c:v>
                </c:pt>
                <c:pt idx="2514">
                  <c:v>290</c:v>
                </c:pt>
                <c:pt idx="2515">
                  <c:v>290</c:v>
                </c:pt>
                <c:pt idx="2516">
                  <c:v>291</c:v>
                </c:pt>
                <c:pt idx="2517">
                  <c:v>290</c:v>
                </c:pt>
                <c:pt idx="2518">
                  <c:v>288</c:v>
                </c:pt>
                <c:pt idx="2519">
                  <c:v>292</c:v>
                </c:pt>
                <c:pt idx="2520">
                  <c:v>291</c:v>
                </c:pt>
                <c:pt idx="2521">
                  <c:v>289</c:v>
                </c:pt>
                <c:pt idx="2522">
                  <c:v>290</c:v>
                </c:pt>
                <c:pt idx="2523">
                  <c:v>291</c:v>
                </c:pt>
                <c:pt idx="2524">
                  <c:v>290</c:v>
                </c:pt>
                <c:pt idx="2525">
                  <c:v>289</c:v>
                </c:pt>
                <c:pt idx="2526">
                  <c:v>288</c:v>
                </c:pt>
                <c:pt idx="2527">
                  <c:v>291</c:v>
                </c:pt>
                <c:pt idx="2528">
                  <c:v>290</c:v>
                </c:pt>
                <c:pt idx="2529">
                  <c:v>289</c:v>
                </c:pt>
                <c:pt idx="2530">
                  <c:v>290</c:v>
                </c:pt>
                <c:pt idx="2531">
                  <c:v>290</c:v>
                </c:pt>
                <c:pt idx="2532">
                  <c:v>290</c:v>
                </c:pt>
                <c:pt idx="2533">
                  <c:v>288</c:v>
                </c:pt>
                <c:pt idx="2534">
                  <c:v>288</c:v>
                </c:pt>
                <c:pt idx="2535">
                  <c:v>290</c:v>
                </c:pt>
                <c:pt idx="2536">
                  <c:v>289</c:v>
                </c:pt>
                <c:pt idx="2537">
                  <c:v>286</c:v>
                </c:pt>
                <c:pt idx="2538">
                  <c:v>289</c:v>
                </c:pt>
                <c:pt idx="2539">
                  <c:v>290</c:v>
                </c:pt>
                <c:pt idx="2540">
                  <c:v>289</c:v>
                </c:pt>
                <c:pt idx="2541">
                  <c:v>288</c:v>
                </c:pt>
                <c:pt idx="2542">
                  <c:v>288</c:v>
                </c:pt>
                <c:pt idx="2543">
                  <c:v>289</c:v>
                </c:pt>
                <c:pt idx="2544">
                  <c:v>288</c:v>
                </c:pt>
                <c:pt idx="2545">
                  <c:v>288</c:v>
                </c:pt>
                <c:pt idx="2546">
                  <c:v>290</c:v>
                </c:pt>
                <c:pt idx="2547">
                  <c:v>291</c:v>
                </c:pt>
                <c:pt idx="2548">
                  <c:v>292</c:v>
                </c:pt>
                <c:pt idx="2549">
                  <c:v>292</c:v>
                </c:pt>
                <c:pt idx="2550">
                  <c:v>294</c:v>
                </c:pt>
                <c:pt idx="2551">
                  <c:v>296</c:v>
                </c:pt>
                <c:pt idx="2552">
                  <c:v>295</c:v>
                </c:pt>
                <c:pt idx="2553">
                  <c:v>293</c:v>
                </c:pt>
                <c:pt idx="2554">
                  <c:v>296</c:v>
                </c:pt>
                <c:pt idx="2555">
                  <c:v>296</c:v>
                </c:pt>
                <c:pt idx="2556">
                  <c:v>295</c:v>
                </c:pt>
                <c:pt idx="2557">
                  <c:v>294</c:v>
                </c:pt>
                <c:pt idx="2558">
                  <c:v>296</c:v>
                </c:pt>
                <c:pt idx="2559">
                  <c:v>296</c:v>
                </c:pt>
                <c:pt idx="2560">
                  <c:v>296</c:v>
                </c:pt>
                <c:pt idx="2561">
                  <c:v>295</c:v>
                </c:pt>
                <c:pt idx="2562">
                  <c:v>296</c:v>
                </c:pt>
                <c:pt idx="2563">
                  <c:v>297</c:v>
                </c:pt>
                <c:pt idx="2564">
                  <c:v>298</c:v>
                </c:pt>
                <c:pt idx="2565">
                  <c:v>296</c:v>
                </c:pt>
                <c:pt idx="2566">
                  <c:v>294</c:v>
                </c:pt>
                <c:pt idx="2567">
                  <c:v>298</c:v>
                </c:pt>
                <c:pt idx="2568">
                  <c:v>295</c:v>
                </c:pt>
                <c:pt idx="2569">
                  <c:v>294</c:v>
                </c:pt>
                <c:pt idx="2570">
                  <c:v>298</c:v>
                </c:pt>
                <c:pt idx="2571">
                  <c:v>297</c:v>
                </c:pt>
                <c:pt idx="2572">
                  <c:v>297</c:v>
                </c:pt>
                <c:pt idx="2573">
                  <c:v>296</c:v>
                </c:pt>
                <c:pt idx="2574">
                  <c:v>297</c:v>
                </c:pt>
                <c:pt idx="2575">
                  <c:v>297</c:v>
                </c:pt>
                <c:pt idx="2576">
                  <c:v>297</c:v>
                </c:pt>
                <c:pt idx="2577">
                  <c:v>295</c:v>
                </c:pt>
                <c:pt idx="2578">
                  <c:v>297</c:v>
                </c:pt>
                <c:pt idx="2579">
                  <c:v>297</c:v>
                </c:pt>
                <c:pt idx="2580">
                  <c:v>297</c:v>
                </c:pt>
                <c:pt idx="2581">
                  <c:v>297</c:v>
                </c:pt>
                <c:pt idx="2582">
                  <c:v>297</c:v>
                </c:pt>
                <c:pt idx="2583">
                  <c:v>299</c:v>
                </c:pt>
                <c:pt idx="2584">
                  <c:v>296</c:v>
                </c:pt>
                <c:pt idx="2585">
                  <c:v>295</c:v>
                </c:pt>
                <c:pt idx="2586">
                  <c:v>298</c:v>
                </c:pt>
                <c:pt idx="2587">
                  <c:v>298</c:v>
                </c:pt>
                <c:pt idx="2588">
                  <c:v>295</c:v>
                </c:pt>
                <c:pt idx="2589">
                  <c:v>297</c:v>
                </c:pt>
                <c:pt idx="2590">
                  <c:v>296</c:v>
                </c:pt>
                <c:pt idx="2591">
                  <c:v>298</c:v>
                </c:pt>
                <c:pt idx="2592">
                  <c:v>298</c:v>
                </c:pt>
                <c:pt idx="2593">
                  <c:v>296</c:v>
                </c:pt>
                <c:pt idx="2594">
                  <c:v>298</c:v>
                </c:pt>
                <c:pt idx="2595">
                  <c:v>298</c:v>
                </c:pt>
                <c:pt idx="2596">
                  <c:v>297</c:v>
                </c:pt>
                <c:pt idx="2597">
                  <c:v>296</c:v>
                </c:pt>
                <c:pt idx="2598">
                  <c:v>298</c:v>
                </c:pt>
                <c:pt idx="2599">
                  <c:v>298</c:v>
                </c:pt>
                <c:pt idx="2600">
                  <c:v>297</c:v>
                </c:pt>
                <c:pt idx="2601">
                  <c:v>296</c:v>
                </c:pt>
                <c:pt idx="2602">
                  <c:v>299</c:v>
                </c:pt>
                <c:pt idx="2603">
                  <c:v>298</c:v>
                </c:pt>
                <c:pt idx="2604">
                  <c:v>297</c:v>
                </c:pt>
                <c:pt idx="2605">
                  <c:v>297</c:v>
                </c:pt>
                <c:pt idx="2606">
                  <c:v>298</c:v>
                </c:pt>
                <c:pt idx="2607">
                  <c:v>298</c:v>
                </c:pt>
                <c:pt idx="2608">
                  <c:v>296</c:v>
                </c:pt>
                <c:pt idx="2609">
                  <c:v>296</c:v>
                </c:pt>
                <c:pt idx="2610">
                  <c:v>296</c:v>
                </c:pt>
                <c:pt idx="2611">
                  <c:v>298</c:v>
                </c:pt>
                <c:pt idx="2612">
                  <c:v>297</c:v>
                </c:pt>
                <c:pt idx="2613">
                  <c:v>296</c:v>
                </c:pt>
                <c:pt idx="2614">
                  <c:v>298</c:v>
                </c:pt>
                <c:pt idx="2615">
                  <c:v>298</c:v>
                </c:pt>
                <c:pt idx="2616">
                  <c:v>296</c:v>
                </c:pt>
                <c:pt idx="2617">
                  <c:v>296</c:v>
                </c:pt>
                <c:pt idx="2618">
                  <c:v>299</c:v>
                </c:pt>
                <c:pt idx="2619">
                  <c:v>297</c:v>
                </c:pt>
                <c:pt idx="2620">
                  <c:v>296</c:v>
                </c:pt>
                <c:pt idx="2621">
                  <c:v>296</c:v>
                </c:pt>
                <c:pt idx="2622">
                  <c:v>298</c:v>
                </c:pt>
                <c:pt idx="2623">
                  <c:v>299</c:v>
                </c:pt>
                <c:pt idx="2624">
                  <c:v>297</c:v>
                </c:pt>
                <c:pt idx="2625">
                  <c:v>297</c:v>
                </c:pt>
                <c:pt idx="2626">
                  <c:v>298</c:v>
                </c:pt>
                <c:pt idx="2627">
                  <c:v>297</c:v>
                </c:pt>
                <c:pt idx="2628">
                  <c:v>297</c:v>
                </c:pt>
                <c:pt idx="2629">
                  <c:v>297</c:v>
                </c:pt>
                <c:pt idx="2630">
                  <c:v>298</c:v>
                </c:pt>
                <c:pt idx="2631">
                  <c:v>298</c:v>
                </c:pt>
                <c:pt idx="2632">
                  <c:v>295</c:v>
                </c:pt>
                <c:pt idx="2633">
                  <c:v>296</c:v>
                </c:pt>
                <c:pt idx="2634">
                  <c:v>299</c:v>
                </c:pt>
                <c:pt idx="2635">
                  <c:v>297</c:v>
                </c:pt>
                <c:pt idx="2636">
                  <c:v>295</c:v>
                </c:pt>
                <c:pt idx="2637">
                  <c:v>296</c:v>
                </c:pt>
                <c:pt idx="2638">
                  <c:v>295</c:v>
                </c:pt>
                <c:pt idx="2639">
                  <c:v>294</c:v>
                </c:pt>
                <c:pt idx="2640">
                  <c:v>293</c:v>
                </c:pt>
                <c:pt idx="2641">
                  <c:v>290</c:v>
                </c:pt>
                <c:pt idx="2642">
                  <c:v>292</c:v>
                </c:pt>
                <c:pt idx="2643">
                  <c:v>291</c:v>
                </c:pt>
                <c:pt idx="2644">
                  <c:v>290</c:v>
                </c:pt>
                <c:pt idx="2645">
                  <c:v>290</c:v>
                </c:pt>
                <c:pt idx="2646">
                  <c:v>292</c:v>
                </c:pt>
                <c:pt idx="2647">
                  <c:v>291</c:v>
                </c:pt>
                <c:pt idx="2648">
                  <c:v>288</c:v>
                </c:pt>
                <c:pt idx="2649">
                  <c:v>289</c:v>
                </c:pt>
                <c:pt idx="2650">
                  <c:v>291</c:v>
                </c:pt>
                <c:pt idx="2651">
                  <c:v>289</c:v>
                </c:pt>
                <c:pt idx="2652">
                  <c:v>288</c:v>
                </c:pt>
                <c:pt idx="2653">
                  <c:v>291</c:v>
                </c:pt>
                <c:pt idx="2654">
                  <c:v>290</c:v>
                </c:pt>
                <c:pt idx="2655">
                  <c:v>290</c:v>
                </c:pt>
                <c:pt idx="2656">
                  <c:v>290</c:v>
                </c:pt>
                <c:pt idx="2657">
                  <c:v>288</c:v>
                </c:pt>
                <c:pt idx="2658">
                  <c:v>291</c:v>
                </c:pt>
                <c:pt idx="2659">
                  <c:v>290</c:v>
                </c:pt>
                <c:pt idx="2660">
                  <c:v>288</c:v>
                </c:pt>
                <c:pt idx="2661">
                  <c:v>289</c:v>
                </c:pt>
                <c:pt idx="2662">
                  <c:v>291</c:v>
                </c:pt>
                <c:pt idx="2663">
                  <c:v>288</c:v>
                </c:pt>
                <c:pt idx="2664">
                  <c:v>287</c:v>
                </c:pt>
                <c:pt idx="2665">
                  <c:v>289</c:v>
                </c:pt>
                <c:pt idx="2666">
                  <c:v>290</c:v>
                </c:pt>
                <c:pt idx="2667">
                  <c:v>289</c:v>
                </c:pt>
                <c:pt idx="2668">
                  <c:v>287</c:v>
                </c:pt>
                <c:pt idx="2669">
                  <c:v>289</c:v>
                </c:pt>
                <c:pt idx="2670">
                  <c:v>289</c:v>
                </c:pt>
                <c:pt idx="2671">
                  <c:v>288</c:v>
                </c:pt>
                <c:pt idx="2672">
                  <c:v>288</c:v>
                </c:pt>
                <c:pt idx="2673">
                  <c:v>287</c:v>
                </c:pt>
                <c:pt idx="2674">
                  <c:v>289</c:v>
                </c:pt>
                <c:pt idx="2675">
                  <c:v>289</c:v>
                </c:pt>
                <c:pt idx="2676">
                  <c:v>287</c:v>
                </c:pt>
                <c:pt idx="2677">
                  <c:v>289</c:v>
                </c:pt>
                <c:pt idx="2678">
                  <c:v>289</c:v>
                </c:pt>
                <c:pt idx="2679">
                  <c:v>288</c:v>
                </c:pt>
                <c:pt idx="2680">
                  <c:v>286</c:v>
                </c:pt>
                <c:pt idx="2681">
                  <c:v>288</c:v>
                </c:pt>
                <c:pt idx="2682">
                  <c:v>290</c:v>
                </c:pt>
                <c:pt idx="2683">
                  <c:v>288</c:v>
                </c:pt>
                <c:pt idx="2684">
                  <c:v>287</c:v>
                </c:pt>
                <c:pt idx="2685">
                  <c:v>290</c:v>
                </c:pt>
                <c:pt idx="2686">
                  <c:v>289</c:v>
                </c:pt>
                <c:pt idx="2687">
                  <c:v>288</c:v>
                </c:pt>
                <c:pt idx="2688">
                  <c:v>288</c:v>
                </c:pt>
                <c:pt idx="2689">
                  <c:v>288</c:v>
                </c:pt>
                <c:pt idx="2690">
                  <c:v>289</c:v>
                </c:pt>
                <c:pt idx="2691">
                  <c:v>288</c:v>
                </c:pt>
                <c:pt idx="2692">
                  <c:v>287</c:v>
                </c:pt>
                <c:pt idx="2693">
                  <c:v>288</c:v>
                </c:pt>
                <c:pt idx="2694">
                  <c:v>288</c:v>
                </c:pt>
                <c:pt idx="2695">
                  <c:v>287</c:v>
                </c:pt>
                <c:pt idx="2696">
                  <c:v>286</c:v>
                </c:pt>
                <c:pt idx="2697">
                  <c:v>287</c:v>
                </c:pt>
                <c:pt idx="2698">
                  <c:v>290</c:v>
                </c:pt>
                <c:pt idx="2699">
                  <c:v>287</c:v>
                </c:pt>
                <c:pt idx="2700">
                  <c:v>287</c:v>
                </c:pt>
                <c:pt idx="2701">
                  <c:v>288</c:v>
                </c:pt>
                <c:pt idx="2702">
                  <c:v>288</c:v>
                </c:pt>
                <c:pt idx="2703">
                  <c:v>287</c:v>
                </c:pt>
                <c:pt idx="2704">
                  <c:v>288</c:v>
                </c:pt>
                <c:pt idx="2705">
                  <c:v>287</c:v>
                </c:pt>
                <c:pt idx="2706">
                  <c:v>289</c:v>
                </c:pt>
                <c:pt idx="2707">
                  <c:v>286</c:v>
                </c:pt>
                <c:pt idx="2708">
                  <c:v>286</c:v>
                </c:pt>
                <c:pt idx="2709">
                  <c:v>290</c:v>
                </c:pt>
                <c:pt idx="2710">
                  <c:v>289</c:v>
                </c:pt>
                <c:pt idx="2711">
                  <c:v>287</c:v>
                </c:pt>
                <c:pt idx="2712">
                  <c:v>286</c:v>
                </c:pt>
                <c:pt idx="2713">
                  <c:v>288</c:v>
                </c:pt>
                <c:pt idx="2714">
                  <c:v>288</c:v>
                </c:pt>
                <c:pt idx="2715">
                  <c:v>287</c:v>
                </c:pt>
                <c:pt idx="2716">
                  <c:v>286</c:v>
                </c:pt>
                <c:pt idx="2717">
                  <c:v>289</c:v>
                </c:pt>
                <c:pt idx="2718">
                  <c:v>287</c:v>
                </c:pt>
                <c:pt idx="2719">
                  <c:v>287</c:v>
                </c:pt>
                <c:pt idx="2720">
                  <c:v>288</c:v>
                </c:pt>
                <c:pt idx="2721">
                  <c:v>288</c:v>
                </c:pt>
                <c:pt idx="2722">
                  <c:v>289</c:v>
                </c:pt>
                <c:pt idx="2723">
                  <c:v>287</c:v>
                </c:pt>
                <c:pt idx="2724">
                  <c:v>286</c:v>
                </c:pt>
                <c:pt idx="2725">
                  <c:v>289</c:v>
                </c:pt>
                <c:pt idx="2726">
                  <c:v>289</c:v>
                </c:pt>
                <c:pt idx="2727">
                  <c:v>285</c:v>
                </c:pt>
                <c:pt idx="2728">
                  <c:v>287</c:v>
                </c:pt>
                <c:pt idx="2729">
                  <c:v>289</c:v>
                </c:pt>
                <c:pt idx="2730">
                  <c:v>289</c:v>
                </c:pt>
                <c:pt idx="2731">
                  <c:v>287</c:v>
                </c:pt>
                <c:pt idx="2732">
                  <c:v>287</c:v>
                </c:pt>
                <c:pt idx="2733">
                  <c:v>289</c:v>
                </c:pt>
                <c:pt idx="2734">
                  <c:v>288</c:v>
                </c:pt>
                <c:pt idx="2735">
                  <c:v>287</c:v>
                </c:pt>
                <c:pt idx="2736">
                  <c:v>286</c:v>
                </c:pt>
                <c:pt idx="2737">
                  <c:v>289</c:v>
                </c:pt>
                <c:pt idx="2738">
                  <c:v>288</c:v>
                </c:pt>
                <c:pt idx="2739">
                  <c:v>287</c:v>
                </c:pt>
                <c:pt idx="2740">
                  <c:v>287</c:v>
                </c:pt>
                <c:pt idx="2741">
                  <c:v>291</c:v>
                </c:pt>
                <c:pt idx="2742">
                  <c:v>288</c:v>
                </c:pt>
                <c:pt idx="2743">
                  <c:v>287</c:v>
                </c:pt>
                <c:pt idx="2744">
                  <c:v>288</c:v>
                </c:pt>
                <c:pt idx="2745">
                  <c:v>290</c:v>
                </c:pt>
                <c:pt idx="2746">
                  <c:v>288</c:v>
                </c:pt>
                <c:pt idx="2747">
                  <c:v>288</c:v>
                </c:pt>
                <c:pt idx="2748">
                  <c:v>288</c:v>
                </c:pt>
                <c:pt idx="2749">
                  <c:v>288</c:v>
                </c:pt>
                <c:pt idx="2750">
                  <c:v>288</c:v>
                </c:pt>
                <c:pt idx="2751">
                  <c:v>288</c:v>
                </c:pt>
                <c:pt idx="2752">
                  <c:v>288</c:v>
                </c:pt>
                <c:pt idx="2753">
                  <c:v>288</c:v>
                </c:pt>
                <c:pt idx="2754">
                  <c:v>289</c:v>
                </c:pt>
                <c:pt idx="2755">
                  <c:v>287</c:v>
                </c:pt>
                <c:pt idx="2756">
                  <c:v>287</c:v>
                </c:pt>
                <c:pt idx="2757">
                  <c:v>290</c:v>
                </c:pt>
                <c:pt idx="2758">
                  <c:v>288</c:v>
                </c:pt>
                <c:pt idx="2759">
                  <c:v>287</c:v>
                </c:pt>
                <c:pt idx="2760">
                  <c:v>288</c:v>
                </c:pt>
                <c:pt idx="2761">
                  <c:v>289</c:v>
                </c:pt>
                <c:pt idx="2762">
                  <c:v>288</c:v>
                </c:pt>
                <c:pt idx="2763">
                  <c:v>288</c:v>
                </c:pt>
                <c:pt idx="2764">
                  <c:v>287</c:v>
                </c:pt>
                <c:pt idx="2765">
                  <c:v>288</c:v>
                </c:pt>
                <c:pt idx="2766">
                  <c:v>288</c:v>
                </c:pt>
                <c:pt idx="2767">
                  <c:v>287</c:v>
                </c:pt>
                <c:pt idx="2768">
                  <c:v>289</c:v>
                </c:pt>
                <c:pt idx="2769">
                  <c:v>288</c:v>
                </c:pt>
                <c:pt idx="2770">
                  <c:v>289</c:v>
                </c:pt>
                <c:pt idx="2771">
                  <c:v>287</c:v>
                </c:pt>
                <c:pt idx="2772">
                  <c:v>288</c:v>
                </c:pt>
                <c:pt idx="2773">
                  <c:v>291</c:v>
                </c:pt>
                <c:pt idx="2774">
                  <c:v>288</c:v>
                </c:pt>
                <c:pt idx="2775">
                  <c:v>287</c:v>
                </c:pt>
                <c:pt idx="2776">
                  <c:v>289</c:v>
                </c:pt>
                <c:pt idx="2777">
                  <c:v>290</c:v>
                </c:pt>
                <c:pt idx="2778">
                  <c:v>288</c:v>
                </c:pt>
                <c:pt idx="2779">
                  <c:v>287</c:v>
                </c:pt>
                <c:pt idx="2780">
                  <c:v>288</c:v>
                </c:pt>
                <c:pt idx="2781">
                  <c:v>290</c:v>
                </c:pt>
                <c:pt idx="2782">
                  <c:v>289</c:v>
                </c:pt>
                <c:pt idx="2783">
                  <c:v>287</c:v>
                </c:pt>
                <c:pt idx="2784">
                  <c:v>289</c:v>
                </c:pt>
                <c:pt idx="2785">
                  <c:v>290</c:v>
                </c:pt>
                <c:pt idx="2786">
                  <c:v>288</c:v>
                </c:pt>
                <c:pt idx="2787">
                  <c:v>287</c:v>
                </c:pt>
                <c:pt idx="2788">
                  <c:v>288</c:v>
                </c:pt>
                <c:pt idx="2789">
                  <c:v>290</c:v>
                </c:pt>
                <c:pt idx="2790">
                  <c:v>287</c:v>
                </c:pt>
                <c:pt idx="2791">
                  <c:v>286</c:v>
                </c:pt>
                <c:pt idx="2792">
                  <c:v>290</c:v>
                </c:pt>
                <c:pt idx="2793">
                  <c:v>289</c:v>
                </c:pt>
                <c:pt idx="2794">
                  <c:v>288</c:v>
                </c:pt>
                <c:pt idx="2795">
                  <c:v>288</c:v>
                </c:pt>
                <c:pt idx="2796">
                  <c:v>288</c:v>
                </c:pt>
                <c:pt idx="2797">
                  <c:v>289</c:v>
                </c:pt>
                <c:pt idx="2798">
                  <c:v>288</c:v>
                </c:pt>
                <c:pt idx="2799">
                  <c:v>286</c:v>
                </c:pt>
                <c:pt idx="2800">
                  <c:v>288</c:v>
                </c:pt>
                <c:pt idx="2801">
                  <c:v>290</c:v>
                </c:pt>
                <c:pt idx="2802">
                  <c:v>286</c:v>
                </c:pt>
                <c:pt idx="2803">
                  <c:v>287</c:v>
                </c:pt>
                <c:pt idx="2804">
                  <c:v>288</c:v>
                </c:pt>
                <c:pt idx="2805">
                  <c:v>289</c:v>
                </c:pt>
                <c:pt idx="2806">
                  <c:v>287</c:v>
                </c:pt>
                <c:pt idx="2807">
                  <c:v>287</c:v>
                </c:pt>
                <c:pt idx="2808">
                  <c:v>288</c:v>
                </c:pt>
                <c:pt idx="2809">
                  <c:v>288</c:v>
                </c:pt>
                <c:pt idx="2810">
                  <c:v>287</c:v>
                </c:pt>
                <c:pt idx="2811">
                  <c:v>286</c:v>
                </c:pt>
                <c:pt idx="2812">
                  <c:v>287</c:v>
                </c:pt>
                <c:pt idx="2813">
                  <c:v>289</c:v>
                </c:pt>
                <c:pt idx="2814">
                  <c:v>287</c:v>
                </c:pt>
                <c:pt idx="2815">
                  <c:v>286</c:v>
                </c:pt>
                <c:pt idx="2816">
                  <c:v>288</c:v>
                </c:pt>
                <c:pt idx="2817">
                  <c:v>289</c:v>
                </c:pt>
                <c:pt idx="2818">
                  <c:v>287</c:v>
                </c:pt>
                <c:pt idx="2819">
                  <c:v>288</c:v>
                </c:pt>
                <c:pt idx="2820">
                  <c:v>291</c:v>
                </c:pt>
                <c:pt idx="2821">
                  <c:v>291</c:v>
                </c:pt>
                <c:pt idx="2822">
                  <c:v>290</c:v>
                </c:pt>
                <c:pt idx="2823">
                  <c:v>291</c:v>
                </c:pt>
                <c:pt idx="2824">
                  <c:v>293</c:v>
                </c:pt>
                <c:pt idx="2825">
                  <c:v>293</c:v>
                </c:pt>
                <c:pt idx="2826">
                  <c:v>293</c:v>
                </c:pt>
                <c:pt idx="2827">
                  <c:v>293</c:v>
                </c:pt>
                <c:pt idx="2828">
                  <c:v>293</c:v>
                </c:pt>
                <c:pt idx="2829">
                  <c:v>295</c:v>
                </c:pt>
                <c:pt idx="2830">
                  <c:v>293</c:v>
                </c:pt>
                <c:pt idx="2831">
                  <c:v>292</c:v>
                </c:pt>
                <c:pt idx="2832">
                  <c:v>295</c:v>
                </c:pt>
                <c:pt idx="2833">
                  <c:v>292</c:v>
                </c:pt>
                <c:pt idx="2834">
                  <c:v>292</c:v>
                </c:pt>
                <c:pt idx="2835">
                  <c:v>294</c:v>
                </c:pt>
                <c:pt idx="2836">
                  <c:v>294</c:v>
                </c:pt>
                <c:pt idx="2837">
                  <c:v>295</c:v>
                </c:pt>
                <c:pt idx="2838">
                  <c:v>293</c:v>
                </c:pt>
                <c:pt idx="2839">
                  <c:v>292</c:v>
                </c:pt>
                <c:pt idx="2840">
                  <c:v>294</c:v>
                </c:pt>
                <c:pt idx="2841">
                  <c:v>294</c:v>
                </c:pt>
                <c:pt idx="2842">
                  <c:v>293</c:v>
                </c:pt>
                <c:pt idx="2843">
                  <c:v>292</c:v>
                </c:pt>
                <c:pt idx="2844">
                  <c:v>293</c:v>
                </c:pt>
                <c:pt idx="2845">
                  <c:v>294</c:v>
                </c:pt>
                <c:pt idx="2846">
                  <c:v>293</c:v>
                </c:pt>
                <c:pt idx="2847">
                  <c:v>292</c:v>
                </c:pt>
                <c:pt idx="2848">
                  <c:v>295</c:v>
                </c:pt>
                <c:pt idx="2849">
                  <c:v>294</c:v>
                </c:pt>
                <c:pt idx="2850">
                  <c:v>293</c:v>
                </c:pt>
                <c:pt idx="2851">
                  <c:v>293</c:v>
                </c:pt>
                <c:pt idx="2852">
                  <c:v>295</c:v>
                </c:pt>
                <c:pt idx="2853">
                  <c:v>294</c:v>
                </c:pt>
                <c:pt idx="2854">
                  <c:v>293</c:v>
                </c:pt>
                <c:pt idx="2855">
                  <c:v>294</c:v>
                </c:pt>
                <c:pt idx="2856">
                  <c:v>295</c:v>
                </c:pt>
                <c:pt idx="2857">
                  <c:v>295</c:v>
                </c:pt>
                <c:pt idx="2858">
                  <c:v>293</c:v>
                </c:pt>
                <c:pt idx="2859">
                  <c:v>294</c:v>
                </c:pt>
                <c:pt idx="2860">
                  <c:v>295</c:v>
                </c:pt>
                <c:pt idx="2861">
                  <c:v>295</c:v>
                </c:pt>
                <c:pt idx="2862">
                  <c:v>292</c:v>
                </c:pt>
                <c:pt idx="2863">
                  <c:v>293</c:v>
                </c:pt>
                <c:pt idx="2864">
                  <c:v>294</c:v>
                </c:pt>
                <c:pt idx="2865">
                  <c:v>293</c:v>
                </c:pt>
                <c:pt idx="2866">
                  <c:v>291</c:v>
                </c:pt>
                <c:pt idx="2867">
                  <c:v>293</c:v>
                </c:pt>
                <c:pt idx="2868">
                  <c:v>293</c:v>
                </c:pt>
                <c:pt idx="2869">
                  <c:v>292</c:v>
                </c:pt>
                <c:pt idx="2870">
                  <c:v>290</c:v>
                </c:pt>
                <c:pt idx="2871">
                  <c:v>289</c:v>
                </c:pt>
                <c:pt idx="2872">
                  <c:v>292</c:v>
                </c:pt>
                <c:pt idx="2873">
                  <c:v>291</c:v>
                </c:pt>
                <c:pt idx="2874">
                  <c:v>288</c:v>
                </c:pt>
                <c:pt idx="2875">
                  <c:v>289</c:v>
                </c:pt>
                <c:pt idx="2876">
                  <c:v>290</c:v>
                </c:pt>
                <c:pt idx="2877">
                  <c:v>288</c:v>
                </c:pt>
                <c:pt idx="2878">
                  <c:v>287</c:v>
                </c:pt>
                <c:pt idx="2879">
                  <c:v>288</c:v>
                </c:pt>
                <c:pt idx="2880">
                  <c:v>289</c:v>
                </c:pt>
                <c:pt idx="2881">
                  <c:v>288</c:v>
                </c:pt>
                <c:pt idx="2882">
                  <c:v>287</c:v>
                </c:pt>
                <c:pt idx="2883">
                  <c:v>288</c:v>
                </c:pt>
                <c:pt idx="2884">
                  <c:v>288</c:v>
                </c:pt>
                <c:pt idx="2885">
                  <c:v>287</c:v>
                </c:pt>
                <c:pt idx="2886">
                  <c:v>286</c:v>
                </c:pt>
                <c:pt idx="2887">
                  <c:v>286</c:v>
                </c:pt>
                <c:pt idx="2888">
                  <c:v>289</c:v>
                </c:pt>
                <c:pt idx="2889">
                  <c:v>288</c:v>
                </c:pt>
                <c:pt idx="2890">
                  <c:v>286</c:v>
                </c:pt>
                <c:pt idx="2891">
                  <c:v>288</c:v>
                </c:pt>
                <c:pt idx="2892">
                  <c:v>288</c:v>
                </c:pt>
                <c:pt idx="2893">
                  <c:v>286</c:v>
                </c:pt>
                <c:pt idx="2894">
                  <c:v>287</c:v>
                </c:pt>
                <c:pt idx="2895">
                  <c:v>286</c:v>
                </c:pt>
                <c:pt idx="2896">
                  <c:v>289</c:v>
                </c:pt>
                <c:pt idx="2897">
                  <c:v>287</c:v>
                </c:pt>
                <c:pt idx="2898">
                  <c:v>286</c:v>
                </c:pt>
                <c:pt idx="2899">
                  <c:v>288</c:v>
                </c:pt>
                <c:pt idx="2900">
                  <c:v>288</c:v>
                </c:pt>
                <c:pt idx="2901">
                  <c:v>287</c:v>
                </c:pt>
                <c:pt idx="2902">
                  <c:v>286</c:v>
                </c:pt>
                <c:pt idx="2903">
                  <c:v>287</c:v>
                </c:pt>
                <c:pt idx="2904">
                  <c:v>289</c:v>
                </c:pt>
                <c:pt idx="2905">
                  <c:v>287</c:v>
                </c:pt>
                <c:pt idx="2906">
                  <c:v>286</c:v>
                </c:pt>
                <c:pt idx="2907">
                  <c:v>288</c:v>
                </c:pt>
                <c:pt idx="2908">
                  <c:v>287</c:v>
                </c:pt>
                <c:pt idx="2909">
                  <c:v>287</c:v>
                </c:pt>
                <c:pt idx="2910">
                  <c:v>288</c:v>
                </c:pt>
                <c:pt idx="2911">
                  <c:v>287</c:v>
                </c:pt>
                <c:pt idx="2912">
                  <c:v>289</c:v>
                </c:pt>
                <c:pt idx="2913">
                  <c:v>287</c:v>
                </c:pt>
                <c:pt idx="2914">
                  <c:v>285</c:v>
                </c:pt>
                <c:pt idx="2915">
                  <c:v>288</c:v>
                </c:pt>
                <c:pt idx="2916">
                  <c:v>288</c:v>
                </c:pt>
                <c:pt idx="2917">
                  <c:v>286</c:v>
                </c:pt>
                <c:pt idx="2918">
                  <c:v>286</c:v>
                </c:pt>
                <c:pt idx="2919">
                  <c:v>287</c:v>
                </c:pt>
                <c:pt idx="2920">
                  <c:v>289</c:v>
                </c:pt>
                <c:pt idx="2921">
                  <c:v>287</c:v>
                </c:pt>
                <c:pt idx="2922">
                  <c:v>286</c:v>
                </c:pt>
                <c:pt idx="2923">
                  <c:v>288</c:v>
                </c:pt>
                <c:pt idx="2924">
                  <c:v>288</c:v>
                </c:pt>
                <c:pt idx="2925">
                  <c:v>286</c:v>
                </c:pt>
                <c:pt idx="2926">
                  <c:v>286</c:v>
                </c:pt>
                <c:pt idx="2927">
                  <c:v>287</c:v>
                </c:pt>
                <c:pt idx="2928">
                  <c:v>287</c:v>
                </c:pt>
                <c:pt idx="2929">
                  <c:v>287</c:v>
                </c:pt>
                <c:pt idx="2930">
                  <c:v>285</c:v>
                </c:pt>
                <c:pt idx="2931">
                  <c:v>287</c:v>
                </c:pt>
                <c:pt idx="2932">
                  <c:v>289</c:v>
                </c:pt>
                <c:pt idx="2933">
                  <c:v>286</c:v>
                </c:pt>
                <c:pt idx="2934">
                  <c:v>287</c:v>
                </c:pt>
                <c:pt idx="2935">
                  <c:v>288</c:v>
                </c:pt>
                <c:pt idx="2936">
                  <c:v>288</c:v>
                </c:pt>
                <c:pt idx="2937">
                  <c:v>287</c:v>
                </c:pt>
                <c:pt idx="2938">
                  <c:v>287</c:v>
                </c:pt>
                <c:pt idx="2939">
                  <c:v>288</c:v>
                </c:pt>
                <c:pt idx="2940">
                  <c:v>287</c:v>
                </c:pt>
                <c:pt idx="2941">
                  <c:v>287</c:v>
                </c:pt>
                <c:pt idx="2942">
                  <c:v>287</c:v>
                </c:pt>
                <c:pt idx="2943">
                  <c:v>288</c:v>
                </c:pt>
                <c:pt idx="2944">
                  <c:v>289</c:v>
                </c:pt>
                <c:pt idx="2945">
                  <c:v>287</c:v>
                </c:pt>
                <c:pt idx="2946">
                  <c:v>286</c:v>
                </c:pt>
                <c:pt idx="2947">
                  <c:v>289</c:v>
                </c:pt>
                <c:pt idx="2948">
                  <c:v>288</c:v>
                </c:pt>
                <c:pt idx="2949">
                  <c:v>286</c:v>
                </c:pt>
                <c:pt idx="2950">
                  <c:v>286</c:v>
                </c:pt>
                <c:pt idx="2951">
                  <c:v>288</c:v>
                </c:pt>
                <c:pt idx="2952">
                  <c:v>288</c:v>
                </c:pt>
                <c:pt idx="2953">
                  <c:v>287</c:v>
                </c:pt>
                <c:pt idx="2954">
                  <c:v>287</c:v>
                </c:pt>
                <c:pt idx="2955">
                  <c:v>288</c:v>
                </c:pt>
                <c:pt idx="2956">
                  <c:v>288</c:v>
                </c:pt>
                <c:pt idx="2957">
                  <c:v>287</c:v>
                </c:pt>
                <c:pt idx="2958">
                  <c:v>288</c:v>
                </c:pt>
                <c:pt idx="2959">
                  <c:v>288</c:v>
                </c:pt>
                <c:pt idx="2960">
                  <c:v>289</c:v>
                </c:pt>
                <c:pt idx="2961">
                  <c:v>285</c:v>
                </c:pt>
                <c:pt idx="2962">
                  <c:v>286</c:v>
                </c:pt>
                <c:pt idx="2963">
                  <c:v>290</c:v>
                </c:pt>
                <c:pt idx="2964">
                  <c:v>288</c:v>
                </c:pt>
                <c:pt idx="2965">
                  <c:v>287</c:v>
                </c:pt>
                <c:pt idx="2966">
                  <c:v>288</c:v>
                </c:pt>
                <c:pt idx="2967">
                  <c:v>288</c:v>
                </c:pt>
                <c:pt idx="2968">
                  <c:v>287</c:v>
                </c:pt>
                <c:pt idx="2969">
                  <c:v>287</c:v>
                </c:pt>
                <c:pt idx="2970">
                  <c:v>286</c:v>
                </c:pt>
                <c:pt idx="2971">
                  <c:v>289</c:v>
                </c:pt>
                <c:pt idx="2972">
                  <c:v>288</c:v>
                </c:pt>
                <c:pt idx="2973">
                  <c:v>287</c:v>
                </c:pt>
                <c:pt idx="2974">
                  <c:v>288</c:v>
                </c:pt>
                <c:pt idx="2975">
                  <c:v>289</c:v>
                </c:pt>
                <c:pt idx="2976">
                  <c:v>288</c:v>
                </c:pt>
                <c:pt idx="2977">
                  <c:v>287</c:v>
                </c:pt>
                <c:pt idx="2978">
                  <c:v>287</c:v>
                </c:pt>
                <c:pt idx="2979">
                  <c:v>290</c:v>
                </c:pt>
                <c:pt idx="2980">
                  <c:v>288</c:v>
                </c:pt>
                <c:pt idx="2981">
                  <c:v>286</c:v>
                </c:pt>
                <c:pt idx="2982">
                  <c:v>288</c:v>
                </c:pt>
                <c:pt idx="2983">
                  <c:v>287</c:v>
                </c:pt>
                <c:pt idx="2984">
                  <c:v>287</c:v>
                </c:pt>
                <c:pt idx="2985">
                  <c:v>288</c:v>
                </c:pt>
                <c:pt idx="2986">
                  <c:v>288</c:v>
                </c:pt>
                <c:pt idx="2987">
                  <c:v>289</c:v>
                </c:pt>
                <c:pt idx="2988">
                  <c:v>289</c:v>
                </c:pt>
                <c:pt idx="2989">
                  <c:v>286</c:v>
                </c:pt>
                <c:pt idx="2990">
                  <c:v>288</c:v>
                </c:pt>
                <c:pt idx="2991">
                  <c:v>290</c:v>
                </c:pt>
                <c:pt idx="2992">
                  <c:v>288</c:v>
                </c:pt>
                <c:pt idx="2993">
                  <c:v>287</c:v>
                </c:pt>
                <c:pt idx="2994">
                  <c:v>288</c:v>
                </c:pt>
                <c:pt idx="2995">
                  <c:v>290</c:v>
                </c:pt>
                <c:pt idx="2996">
                  <c:v>287</c:v>
                </c:pt>
                <c:pt idx="2997">
                  <c:v>287</c:v>
                </c:pt>
                <c:pt idx="2998">
                  <c:v>289</c:v>
                </c:pt>
                <c:pt idx="2999">
                  <c:v>289</c:v>
                </c:pt>
                <c:pt idx="3000">
                  <c:v>288</c:v>
                </c:pt>
                <c:pt idx="3001">
                  <c:v>288</c:v>
                </c:pt>
                <c:pt idx="3002">
                  <c:v>287</c:v>
                </c:pt>
                <c:pt idx="3003">
                  <c:v>289</c:v>
                </c:pt>
                <c:pt idx="3004">
                  <c:v>287</c:v>
                </c:pt>
                <c:pt idx="3005">
                  <c:v>287</c:v>
                </c:pt>
                <c:pt idx="3006">
                  <c:v>289</c:v>
                </c:pt>
                <c:pt idx="3007">
                  <c:v>290</c:v>
                </c:pt>
                <c:pt idx="3008">
                  <c:v>288</c:v>
                </c:pt>
                <c:pt idx="3009">
                  <c:v>287</c:v>
                </c:pt>
                <c:pt idx="3010">
                  <c:v>288</c:v>
                </c:pt>
                <c:pt idx="3011">
                  <c:v>289</c:v>
                </c:pt>
                <c:pt idx="3012">
                  <c:v>287</c:v>
                </c:pt>
                <c:pt idx="3013">
                  <c:v>287</c:v>
                </c:pt>
                <c:pt idx="3014">
                  <c:v>288</c:v>
                </c:pt>
                <c:pt idx="3015">
                  <c:v>289</c:v>
                </c:pt>
                <c:pt idx="3016">
                  <c:v>289</c:v>
                </c:pt>
                <c:pt idx="3017">
                  <c:v>287</c:v>
                </c:pt>
                <c:pt idx="3018">
                  <c:v>289</c:v>
                </c:pt>
                <c:pt idx="3019">
                  <c:v>289</c:v>
                </c:pt>
                <c:pt idx="3020">
                  <c:v>287</c:v>
                </c:pt>
                <c:pt idx="3021">
                  <c:v>286</c:v>
                </c:pt>
                <c:pt idx="3022">
                  <c:v>290</c:v>
                </c:pt>
                <c:pt idx="3023">
                  <c:v>288</c:v>
                </c:pt>
                <c:pt idx="3024">
                  <c:v>286</c:v>
                </c:pt>
                <c:pt idx="3025">
                  <c:v>287</c:v>
                </c:pt>
                <c:pt idx="3026">
                  <c:v>289</c:v>
                </c:pt>
                <c:pt idx="3027">
                  <c:v>289</c:v>
                </c:pt>
                <c:pt idx="3028">
                  <c:v>287</c:v>
                </c:pt>
                <c:pt idx="3029">
                  <c:v>287</c:v>
                </c:pt>
                <c:pt idx="3030">
                  <c:v>288</c:v>
                </c:pt>
                <c:pt idx="3031">
                  <c:v>289</c:v>
                </c:pt>
                <c:pt idx="3032">
                  <c:v>288</c:v>
                </c:pt>
                <c:pt idx="3033">
                  <c:v>287</c:v>
                </c:pt>
                <c:pt idx="3034">
                  <c:v>288</c:v>
                </c:pt>
                <c:pt idx="3035">
                  <c:v>289</c:v>
                </c:pt>
                <c:pt idx="3036">
                  <c:v>286</c:v>
                </c:pt>
                <c:pt idx="3037">
                  <c:v>286</c:v>
                </c:pt>
                <c:pt idx="3038">
                  <c:v>291</c:v>
                </c:pt>
                <c:pt idx="3039">
                  <c:v>288</c:v>
                </c:pt>
                <c:pt idx="3040">
                  <c:v>287</c:v>
                </c:pt>
                <c:pt idx="3041">
                  <c:v>289</c:v>
                </c:pt>
                <c:pt idx="3042">
                  <c:v>290</c:v>
                </c:pt>
                <c:pt idx="3043">
                  <c:v>291</c:v>
                </c:pt>
                <c:pt idx="3044">
                  <c:v>291</c:v>
                </c:pt>
                <c:pt idx="3045">
                  <c:v>291</c:v>
                </c:pt>
                <c:pt idx="3046">
                  <c:v>294</c:v>
                </c:pt>
                <c:pt idx="3047">
                  <c:v>293</c:v>
                </c:pt>
                <c:pt idx="3048">
                  <c:v>293</c:v>
                </c:pt>
                <c:pt idx="3049">
                  <c:v>294</c:v>
                </c:pt>
                <c:pt idx="3050">
                  <c:v>296</c:v>
                </c:pt>
                <c:pt idx="3051">
                  <c:v>296</c:v>
                </c:pt>
                <c:pt idx="3052">
                  <c:v>293</c:v>
                </c:pt>
                <c:pt idx="3053">
                  <c:v>295</c:v>
                </c:pt>
                <c:pt idx="3054">
                  <c:v>296</c:v>
                </c:pt>
                <c:pt idx="3055">
                  <c:v>295</c:v>
                </c:pt>
                <c:pt idx="3056">
                  <c:v>293</c:v>
                </c:pt>
                <c:pt idx="3057">
                  <c:v>295</c:v>
                </c:pt>
                <c:pt idx="3058">
                  <c:v>295</c:v>
                </c:pt>
                <c:pt idx="3059">
                  <c:v>296</c:v>
                </c:pt>
                <c:pt idx="3060">
                  <c:v>295</c:v>
                </c:pt>
                <c:pt idx="3061">
                  <c:v>293</c:v>
                </c:pt>
                <c:pt idx="3062">
                  <c:v>297</c:v>
                </c:pt>
                <c:pt idx="3063">
                  <c:v>295</c:v>
                </c:pt>
                <c:pt idx="3064">
                  <c:v>293</c:v>
                </c:pt>
                <c:pt idx="3065">
                  <c:v>295</c:v>
                </c:pt>
                <c:pt idx="3066">
                  <c:v>296</c:v>
                </c:pt>
                <c:pt idx="3067">
                  <c:v>294</c:v>
                </c:pt>
                <c:pt idx="3068">
                  <c:v>294</c:v>
                </c:pt>
                <c:pt idx="3069">
                  <c:v>293</c:v>
                </c:pt>
                <c:pt idx="3070">
                  <c:v>295</c:v>
                </c:pt>
                <c:pt idx="3071">
                  <c:v>294</c:v>
                </c:pt>
                <c:pt idx="3072">
                  <c:v>294</c:v>
                </c:pt>
                <c:pt idx="3073">
                  <c:v>294</c:v>
                </c:pt>
                <c:pt idx="3074">
                  <c:v>295</c:v>
                </c:pt>
                <c:pt idx="3075">
                  <c:v>295</c:v>
                </c:pt>
                <c:pt idx="3076">
                  <c:v>293</c:v>
                </c:pt>
                <c:pt idx="3077">
                  <c:v>293</c:v>
                </c:pt>
                <c:pt idx="3078">
                  <c:v>295</c:v>
                </c:pt>
                <c:pt idx="3079">
                  <c:v>295</c:v>
                </c:pt>
                <c:pt idx="3080">
                  <c:v>293</c:v>
                </c:pt>
                <c:pt idx="3081">
                  <c:v>295</c:v>
                </c:pt>
                <c:pt idx="3082">
                  <c:v>296</c:v>
                </c:pt>
                <c:pt idx="3083">
                  <c:v>295</c:v>
                </c:pt>
                <c:pt idx="3084">
                  <c:v>293</c:v>
                </c:pt>
                <c:pt idx="3085">
                  <c:v>294</c:v>
                </c:pt>
                <c:pt idx="3086">
                  <c:v>296</c:v>
                </c:pt>
                <c:pt idx="3087">
                  <c:v>294</c:v>
                </c:pt>
                <c:pt idx="3088">
                  <c:v>293</c:v>
                </c:pt>
                <c:pt idx="3089">
                  <c:v>293</c:v>
                </c:pt>
                <c:pt idx="3090">
                  <c:v>295</c:v>
                </c:pt>
                <c:pt idx="3091">
                  <c:v>295</c:v>
                </c:pt>
                <c:pt idx="3092">
                  <c:v>293</c:v>
                </c:pt>
                <c:pt idx="3093">
                  <c:v>294</c:v>
                </c:pt>
                <c:pt idx="3094">
                  <c:v>296</c:v>
                </c:pt>
                <c:pt idx="3095">
                  <c:v>295</c:v>
                </c:pt>
                <c:pt idx="3096">
                  <c:v>292</c:v>
                </c:pt>
                <c:pt idx="3097">
                  <c:v>295</c:v>
                </c:pt>
                <c:pt idx="3098">
                  <c:v>295</c:v>
                </c:pt>
                <c:pt idx="3099">
                  <c:v>294</c:v>
                </c:pt>
                <c:pt idx="3100">
                  <c:v>293</c:v>
                </c:pt>
                <c:pt idx="3101">
                  <c:v>294</c:v>
                </c:pt>
                <c:pt idx="3102">
                  <c:v>296</c:v>
                </c:pt>
                <c:pt idx="3103">
                  <c:v>294</c:v>
                </c:pt>
                <c:pt idx="3104">
                  <c:v>293</c:v>
                </c:pt>
                <c:pt idx="3105">
                  <c:v>295</c:v>
                </c:pt>
                <c:pt idx="3106">
                  <c:v>295</c:v>
                </c:pt>
                <c:pt idx="3107">
                  <c:v>294</c:v>
                </c:pt>
                <c:pt idx="3108">
                  <c:v>293</c:v>
                </c:pt>
                <c:pt idx="3109">
                  <c:v>294</c:v>
                </c:pt>
                <c:pt idx="3110">
                  <c:v>296</c:v>
                </c:pt>
                <c:pt idx="3111">
                  <c:v>293</c:v>
                </c:pt>
                <c:pt idx="3112">
                  <c:v>293</c:v>
                </c:pt>
                <c:pt idx="3113">
                  <c:v>295</c:v>
                </c:pt>
                <c:pt idx="3114">
                  <c:v>294</c:v>
                </c:pt>
                <c:pt idx="3115">
                  <c:v>292</c:v>
                </c:pt>
                <c:pt idx="3116">
                  <c:v>290</c:v>
                </c:pt>
                <c:pt idx="3117">
                  <c:v>290</c:v>
                </c:pt>
                <c:pt idx="3118">
                  <c:v>290</c:v>
                </c:pt>
                <c:pt idx="3119">
                  <c:v>289</c:v>
                </c:pt>
                <c:pt idx="3120">
                  <c:v>286</c:v>
                </c:pt>
                <c:pt idx="3121">
                  <c:v>287</c:v>
                </c:pt>
                <c:pt idx="3122">
                  <c:v>288</c:v>
                </c:pt>
                <c:pt idx="3123">
                  <c:v>286</c:v>
                </c:pt>
                <c:pt idx="3124">
                  <c:v>287</c:v>
                </c:pt>
                <c:pt idx="3125">
                  <c:v>287</c:v>
                </c:pt>
                <c:pt idx="3126">
                  <c:v>288</c:v>
                </c:pt>
                <c:pt idx="3127">
                  <c:v>285</c:v>
                </c:pt>
                <c:pt idx="3128">
                  <c:v>286</c:v>
                </c:pt>
                <c:pt idx="3129">
                  <c:v>288</c:v>
                </c:pt>
                <c:pt idx="3130">
                  <c:v>286</c:v>
                </c:pt>
                <c:pt idx="3131">
                  <c:v>285</c:v>
                </c:pt>
                <c:pt idx="3132">
                  <c:v>286</c:v>
                </c:pt>
                <c:pt idx="3133">
                  <c:v>287</c:v>
                </c:pt>
                <c:pt idx="3134">
                  <c:v>287</c:v>
                </c:pt>
                <c:pt idx="3135">
                  <c:v>287</c:v>
                </c:pt>
                <c:pt idx="3136">
                  <c:v>285</c:v>
                </c:pt>
                <c:pt idx="3137">
                  <c:v>287</c:v>
                </c:pt>
                <c:pt idx="3138">
                  <c:v>287</c:v>
                </c:pt>
                <c:pt idx="3139">
                  <c:v>285</c:v>
                </c:pt>
                <c:pt idx="3140">
                  <c:v>285</c:v>
                </c:pt>
                <c:pt idx="3141">
                  <c:v>287</c:v>
                </c:pt>
                <c:pt idx="3142">
                  <c:v>286</c:v>
                </c:pt>
                <c:pt idx="3143">
                  <c:v>285</c:v>
                </c:pt>
                <c:pt idx="3144">
                  <c:v>287</c:v>
                </c:pt>
                <c:pt idx="3145">
                  <c:v>287</c:v>
                </c:pt>
                <c:pt idx="3146">
                  <c:v>287</c:v>
                </c:pt>
                <c:pt idx="3147">
                  <c:v>287</c:v>
                </c:pt>
                <c:pt idx="3148">
                  <c:v>286</c:v>
                </c:pt>
                <c:pt idx="3149">
                  <c:v>287</c:v>
                </c:pt>
                <c:pt idx="3150">
                  <c:v>289</c:v>
                </c:pt>
                <c:pt idx="3151">
                  <c:v>286</c:v>
                </c:pt>
                <c:pt idx="3152">
                  <c:v>286</c:v>
                </c:pt>
                <c:pt idx="3153">
                  <c:v>288</c:v>
                </c:pt>
                <c:pt idx="3154">
                  <c:v>287</c:v>
                </c:pt>
                <c:pt idx="3155">
                  <c:v>286</c:v>
                </c:pt>
                <c:pt idx="3156">
                  <c:v>287</c:v>
                </c:pt>
                <c:pt idx="3157">
                  <c:v>288</c:v>
                </c:pt>
                <c:pt idx="3158">
                  <c:v>287</c:v>
                </c:pt>
                <c:pt idx="3159">
                  <c:v>287</c:v>
                </c:pt>
                <c:pt idx="3160">
                  <c:v>286</c:v>
                </c:pt>
                <c:pt idx="3161">
                  <c:v>288</c:v>
                </c:pt>
                <c:pt idx="3162">
                  <c:v>287</c:v>
                </c:pt>
                <c:pt idx="3163">
                  <c:v>286</c:v>
                </c:pt>
                <c:pt idx="3164">
                  <c:v>285</c:v>
                </c:pt>
                <c:pt idx="3165">
                  <c:v>287</c:v>
                </c:pt>
                <c:pt idx="3166">
                  <c:v>287</c:v>
                </c:pt>
                <c:pt idx="3167">
                  <c:v>285</c:v>
                </c:pt>
                <c:pt idx="3168">
                  <c:v>285</c:v>
                </c:pt>
                <c:pt idx="3169">
                  <c:v>287</c:v>
                </c:pt>
                <c:pt idx="3170">
                  <c:v>285</c:v>
                </c:pt>
                <c:pt idx="3171">
                  <c:v>285</c:v>
                </c:pt>
                <c:pt idx="3172">
                  <c:v>287</c:v>
                </c:pt>
                <c:pt idx="3173">
                  <c:v>286</c:v>
                </c:pt>
                <c:pt idx="3174">
                  <c:v>286</c:v>
                </c:pt>
                <c:pt idx="3175">
                  <c:v>286</c:v>
                </c:pt>
                <c:pt idx="3176">
                  <c:v>286</c:v>
                </c:pt>
                <c:pt idx="3177">
                  <c:v>286</c:v>
                </c:pt>
                <c:pt idx="3178">
                  <c:v>287</c:v>
                </c:pt>
                <c:pt idx="3179">
                  <c:v>285</c:v>
                </c:pt>
                <c:pt idx="3180">
                  <c:v>287</c:v>
                </c:pt>
                <c:pt idx="3181">
                  <c:v>288</c:v>
                </c:pt>
                <c:pt idx="3182">
                  <c:v>287</c:v>
                </c:pt>
                <c:pt idx="3183">
                  <c:v>287</c:v>
                </c:pt>
                <c:pt idx="3184">
                  <c:v>286</c:v>
                </c:pt>
                <c:pt idx="3185">
                  <c:v>289</c:v>
                </c:pt>
                <c:pt idx="3186">
                  <c:v>287</c:v>
                </c:pt>
                <c:pt idx="3187">
                  <c:v>286</c:v>
                </c:pt>
                <c:pt idx="3188">
                  <c:v>288</c:v>
                </c:pt>
                <c:pt idx="3189">
                  <c:v>287</c:v>
                </c:pt>
                <c:pt idx="3190">
                  <c:v>287</c:v>
                </c:pt>
                <c:pt idx="3191">
                  <c:v>286</c:v>
                </c:pt>
                <c:pt idx="3192">
                  <c:v>286</c:v>
                </c:pt>
                <c:pt idx="3193">
                  <c:v>288</c:v>
                </c:pt>
                <c:pt idx="3194">
                  <c:v>287</c:v>
                </c:pt>
                <c:pt idx="3195">
                  <c:v>284</c:v>
                </c:pt>
                <c:pt idx="3196">
                  <c:v>287</c:v>
                </c:pt>
                <c:pt idx="3197">
                  <c:v>289</c:v>
                </c:pt>
                <c:pt idx="3198">
                  <c:v>286</c:v>
                </c:pt>
                <c:pt idx="3199">
                  <c:v>286</c:v>
                </c:pt>
                <c:pt idx="3200">
                  <c:v>287</c:v>
                </c:pt>
                <c:pt idx="3201">
                  <c:v>287</c:v>
                </c:pt>
                <c:pt idx="3202">
                  <c:v>286</c:v>
                </c:pt>
                <c:pt idx="3203">
                  <c:v>285</c:v>
                </c:pt>
                <c:pt idx="3204">
                  <c:v>288</c:v>
                </c:pt>
                <c:pt idx="3205">
                  <c:v>287</c:v>
                </c:pt>
                <c:pt idx="3206">
                  <c:v>285</c:v>
                </c:pt>
                <c:pt idx="3207">
                  <c:v>286</c:v>
                </c:pt>
                <c:pt idx="3208">
                  <c:v>286</c:v>
                </c:pt>
                <c:pt idx="3209">
                  <c:v>288</c:v>
                </c:pt>
                <c:pt idx="3210">
                  <c:v>286</c:v>
                </c:pt>
                <c:pt idx="3211">
                  <c:v>285</c:v>
                </c:pt>
                <c:pt idx="3212">
                  <c:v>287</c:v>
                </c:pt>
                <c:pt idx="3213">
                  <c:v>287</c:v>
                </c:pt>
                <c:pt idx="3214">
                  <c:v>286</c:v>
                </c:pt>
                <c:pt idx="3215">
                  <c:v>286</c:v>
                </c:pt>
                <c:pt idx="3216">
                  <c:v>287</c:v>
                </c:pt>
                <c:pt idx="3217">
                  <c:v>287</c:v>
                </c:pt>
                <c:pt idx="3218">
                  <c:v>286</c:v>
                </c:pt>
                <c:pt idx="3219">
                  <c:v>285</c:v>
                </c:pt>
                <c:pt idx="3220">
                  <c:v>287</c:v>
                </c:pt>
                <c:pt idx="3221">
                  <c:v>288</c:v>
                </c:pt>
                <c:pt idx="3222">
                  <c:v>285</c:v>
                </c:pt>
                <c:pt idx="3223">
                  <c:v>285</c:v>
                </c:pt>
                <c:pt idx="3224">
                  <c:v>287</c:v>
                </c:pt>
                <c:pt idx="3225">
                  <c:v>287</c:v>
                </c:pt>
                <c:pt idx="3226">
                  <c:v>285</c:v>
                </c:pt>
                <c:pt idx="3227">
                  <c:v>285</c:v>
                </c:pt>
                <c:pt idx="3228">
                  <c:v>288</c:v>
                </c:pt>
                <c:pt idx="3229">
                  <c:v>286</c:v>
                </c:pt>
                <c:pt idx="3230">
                  <c:v>286</c:v>
                </c:pt>
                <c:pt idx="3231">
                  <c:v>286</c:v>
                </c:pt>
                <c:pt idx="3232">
                  <c:v>286</c:v>
                </c:pt>
                <c:pt idx="3233">
                  <c:v>287</c:v>
                </c:pt>
                <c:pt idx="3234">
                  <c:v>285</c:v>
                </c:pt>
                <c:pt idx="3235">
                  <c:v>285</c:v>
                </c:pt>
                <c:pt idx="3236">
                  <c:v>287</c:v>
                </c:pt>
                <c:pt idx="3237">
                  <c:v>286</c:v>
                </c:pt>
                <c:pt idx="3238">
                  <c:v>285</c:v>
                </c:pt>
                <c:pt idx="3239">
                  <c:v>287</c:v>
                </c:pt>
                <c:pt idx="3240">
                  <c:v>287</c:v>
                </c:pt>
                <c:pt idx="3241">
                  <c:v>287</c:v>
                </c:pt>
                <c:pt idx="3242">
                  <c:v>285</c:v>
                </c:pt>
                <c:pt idx="3243">
                  <c:v>285</c:v>
                </c:pt>
                <c:pt idx="3244">
                  <c:v>288</c:v>
                </c:pt>
                <c:pt idx="3245">
                  <c:v>286</c:v>
                </c:pt>
                <c:pt idx="3246">
                  <c:v>286</c:v>
                </c:pt>
                <c:pt idx="3247">
                  <c:v>286</c:v>
                </c:pt>
                <c:pt idx="3248">
                  <c:v>286</c:v>
                </c:pt>
                <c:pt idx="3249">
                  <c:v>287</c:v>
                </c:pt>
                <c:pt idx="3250">
                  <c:v>286</c:v>
                </c:pt>
                <c:pt idx="3251">
                  <c:v>285</c:v>
                </c:pt>
                <c:pt idx="3252">
                  <c:v>288</c:v>
                </c:pt>
                <c:pt idx="3253">
                  <c:v>287</c:v>
                </c:pt>
                <c:pt idx="3254">
                  <c:v>284</c:v>
                </c:pt>
                <c:pt idx="3255">
                  <c:v>286</c:v>
                </c:pt>
                <c:pt idx="3256">
                  <c:v>287</c:v>
                </c:pt>
                <c:pt idx="3257">
                  <c:v>286</c:v>
                </c:pt>
                <c:pt idx="3258">
                  <c:v>285</c:v>
                </c:pt>
                <c:pt idx="3259">
                  <c:v>284</c:v>
                </c:pt>
                <c:pt idx="3260">
                  <c:v>287</c:v>
                </c:pt>
                <c:pt idx="3261">
                  <c:v>287</c:v>
                </c:pt>
                <c:pt idx="3262">
                  <c:v>286</c:v>
                </c:pt>
                <c:pt idx="3263">
                  <c:v>286</c:v>
                </c:pt>
                <c:pt idx="3264">
                  <c:v>288</c:v>
                </c:pt>
                <c:pt idx="3265">
                  <c:v>287</c:v>
                </c:pt>
                <c:pt idx="3266">
                  <c:v>285</c:v>
                </c:pt>
                <c:pt idx="3267">
                  <c:v>286</c:v>
                </c:pt>
                <c:pt idx="3268">
                  <c:v>289</c:v>
                </c:pt>
                <c:pt idx="3269">
                  <c:v>286</c:v>
                </c:pt>
                <c:pt idx="3270">
                  <c:v>284</c:v>
                </c:pt>
                <c:pt idx="3271">
                  <c:v>287</c:v>
                </c:pt>
                <c:pt idx="3272">
                  <c:v>287</c:v>
                </c:pt>
                <c:pt idx="3273">
                  <c:v>286</c:v>
                </c:pt>
                <c:pt idx="3274">
                  <c:v>287</c:v>
                </c:pt>
                <c:pt idx="3275">
                  <c:v>286</c:v>
                </c:pt>
                <c:pt idx="3276">
                  <c:v>288</c:v>
                </c:pt>
                <c:pt idx="3277">
                  <c:v>289</c:v>
                </c:pt>
                <c:pt idx="3278">
                  <c:v>287</c:v>
                </c:pt>
                <c:pt idx="3279">
                  <c:v>289</c:v>
                </c:pt>
                <c:pt idx="3280">
                  <c:v>290</c:v>
                </c:pt>
                <c:pt idx="3281">
                  <c:v>289</c:v>
                </c:pt>
                <c:pt idx="3282">
                  <c:v>289</c:v>
                </c:pt>
                <c:pt idx="3283">
                  <c:v>290</c:v>
                </c:pt>
                <c:pt idx="3284">
                  <c:v>292</c:v>
                </c:pt>
                <c:pt idx="3285">
                  <c:v>290</c:v>
                </c:pt>
                <c:pt idx="3286">
                  <c:v>290</c:v>
                </c:pt>
                <c:pt idx="3287">
                  <c:v>291</c:v>
                </c:pt>
                <c:pt idx="3288">
                  <c:v>291</c:v>
                </c:pt>
                <c:pt idx="3289">
                  <c:v>290</c:v>
                </c:pt>
                <c:pt idx="3290">
                  <c:v>290</c:v>
                </c:pt>
                <c:pt idx="3291">
                  <c:v>290</c:v>
                </c:pt>
                <c:pt idx="3292">
                  <c:v>292</c:v>
                </c:pt>
                <c:pt idx="3293">
                  <c:v>291</c:v>
                </c:pt>
                <c:pt idx="3294">
                  <c:v>289</c:v>
                </c:pt>
                <c:pt idx="3295">
                  <c:v>291</c:v>
                </c:pt>
                <c:pt idx="3296">
                  <c:v>292</c:v>
                </c:pt>
                <c:pt idx="3297">
                  <c:v>289</c:v>
                </c:pt>
                <c:pt idx="3298">
                  <c:v>290</c:v>
                </c:pt>
                <c:pt idx="3299">
                  <c:v>292</c:v>
                </c:pt>
                <c:pt idx="3300">
                  <c:v>291</c:v>
                </c:pt>
                <c:pt idx="3301">
                  <c:v>290</c:v>
                </c:pt>
                <c:pt idx="3302">
                  <c:v>290</c:v>
                </c:pt>
                <c:pt idx="3303">
                  <c:v>291</c:v>
                </c:pt>
                <c:pt idx="3304">
                  <c:v>291</c:v>
                </c:pt>
                <c:pt idx="3305">
                  <c:v>292</c:v>
                </c:pt>
                <c:pt idx="3306">
                  <c:v>290</c:v>
                </c:pt>
                <c:pt idx="3307">
                  <c:v>291</c:v>
                </c:pt>
                <c:pt idx="3308">
                  <c:v>292</c:v>
                </c:pt>
                <c:pt idx="3309">
                  <c:v>289</c:v>
                </c:pt>
                <c:pt idx="3310">
                  <c:v>289</c:v>
                </c:pt>
                <c:pt idx="3311">
                  <c:v>292</c:v>
                </c:pt>
                <c:pt idx="3312">
                  <c:v>290</c:v>
                </c:pt>
                <c:pt idx="3313">
                  <c:v>289</c:v>
                </c:pt>
                <c:pt idx="3314">
                  <c:v>291</c:v>
                </c:pt>
                <c:pt idx="3315">
                  <c:v>291</c:v>
                </c:pt>
                <c:pt idx="3316">
                  <c:v>291</c:v>
                </c:pt>
                <c:pt idx="3317">
                  <c:v>290</c:v>
                </c:pt>
                <c:pt idx="3318">
                  <c:v>289</c:v>
                </c:pt>
                <c:pt idx="3319">
                  <c:v>291</c:v>
                </c:pt>
                <c:pt idx="3320">
                  <c:v>292</c:v>
                </c:pt>
                <c:pt idx="3321">
                  <c:v>290</c:v>
                </c:pt>
                <c:pt idx="3322">
                  <c:v>290</c:v>
                </c:pt>
                <c:pt idx="3323">
                  <c:v>290</c:v>
                </c:pt>
                <c:pt idx="3324">
                  <c:v>291</c:v>
                </c:pt>
                <c:pt idx="3325">
                  <c:v>291</c:v>
                </c:pt>
                <c:pt idx="3326">
                  <c:v>290</c:v>
                </c:pt>
                <c:pt idx="3327">
                  <c:v>293</c:v>
                </c:pt>
                <c:pt idx="3328">
                  <c:v>290</c:v>
                </c:pt>
                <c:pt idx="3329">
                  <c:v>289</c:v>
                </c:pt>
                <c:pt idx="3330">
                  <c:v>291</c:v>
                </c:pt>
                <c:pt idx="3331">
                  <c:v>291</c:v>
                </c:pt>
                <c:pt idx="3332">
                  <c:v>291</c:v>
                </c:pt>
                <c:pt idx="3333">
                  <c:v>290</c:v>
                </c:pt>
                <c:pt idx="3334">
                  <c:v>289</c:v>
                </c:pt>
                <c:pt idx="3335">
                  <c:v>292</c:v>
                </c:pt>
                <c:pt idx="3336">
                  <c:v>292</c:v>
                </c:pt>
                <c:pt idx="3337">
                  <c:v>289</c:v>
                </c:pt>
                <c:pt idx="3338">
                  <c:v>291</c:v>
                </c:pt>
                <c:pt idx="3339">
                  <c:v>292</c:v>
                </c:pt>
                <c:pt idx="3340">
                  <c:v>291</c:v>
                </c:pt>
                <c:pt idx="3341">
                  <c:v>290</c:v>
                </c:pt>
                <c:pt idx="3342">
                  <c:v>290</c:v>
                </c:pt>
                <c:pt idx="3343">
                  <c:v>291</c:v>
                </c:pt>
                <c:pt idx="3344">
                  <c:v>291</c:v>
                </c:pt>
                <c:pt idx="3345">
                  <c:v>289</c:v>
                </c:pt>
                <c:pt idx="3346">
                  <c:v>291</c:v>
                </c:pt>
                <c:pt idx="3347">
                  <c:v>292</c:v>
                </c:pt>
                <c:pt idx="3348">
                  <c:v>292</c:v>
                </c:pt>
                <c:pt idx="3349">
                  <c:v>289</c:v>
                </c:pt>
                <c:pt idx="3350">
                  <c:v>290</c:v>
                </c:pt>
                <c:pt idx="3351">
                  <c:v>292</c:v>
                </c:pt>
                <c:pt idx="3352">
                  <c:v>290</c:v>
                </c:pt>
                <c:pt idx="3353">
                  <c:v>289</c:v>
                </c:pt>
                <c:pt idx="3354">
                  <c:v>290</c:v>
                </c:pt>
                <c:pt idx="3355">
                  <c:v>292</c:v>
                </c:pt>
                <c:pt idx="3356">
                  <c:v>290</c:v>
                </c:pt>
                <c:pt idx="3357">
                  <c:v>290</c:v>
                </c:pt>
                <c:pt idx="3358">
                  <c:v>289</c:v>
                </c:pt>
                <c:pt idx="3359">
                  <c:v>291</c:v>
                </c:pt>
                <c:pt idx="3360">
                  <c:v>291</c:v>
                </c:pt>
                <c:pt idx="3361">
                  <c:v>290</c:v>
                </c:pt>
                <c:pt idx="3362">
                  <c:v>290</c:v>
                </c:pt>
                <c:pt idx="3363">
                  <c:v>291</c:v>
                </c:pt>
                <c:pt idx="3364">
                  <c:v>291</c:v>
                </c:pt>
                <c:pt idx="3365">
                  <c:v>288</c:v>
                </c:pt>
                <c:pt idx="3366">
                  <c:v>290</c:v>
                </c:pt>
                <c:pt idx="3367">
                  <c:v>293</c:v>
                </c:pt>
                <c:pt idx="3368">
                  <c:v>290</c:v>
                </c:pt>
                <c:pt idx="3369">
                  <c:v>289</c:v>
                </c:pt>
                <c:pt idx="3370">
                  <c:v>290</c:v>
                </c:pt>
                <c:pt idx="3371">
                  <c:v>289</c:v>
                </c:pt>
                <c:pt idx="3372">
                  <c:v>288</c:v>
                </c:pt>
                <c:pt idx="3373">
                  <c:v>287</c:v>
                </c:pt>
                <c:pt idx="3374">
                  <c:v>287</c:v>
                </c:pt>
                <c:pt idx="3375">
                  <c:v>287</c:v>
                </c:pt>
                <c:pt idx="3376">
                  <c:v>285</c:v>
                </c:pt>
                <c:pt idx="3377">
                  <c:v>284</c:v>
                </c:pt>
                <c:pt idx="3378">
                  <c:v>287</c:v>
                </c:pt>
                <c:pt idx="3379">
                  <c:v>286</c:v>
                </c:pt>
                <c:pt idx="3380">
                  <c:v>285</c:v>
                </c:pt>
                <c:pt idx="3381">
                  <c:v>284</c:v>
                </c:pt>
                <c:pt idx="3382">
                  <c:v>285</c:v>
                </c:pt>
                <c:pt idx="3383">
                  <c:v>286</c:v>
                </c:pt>
                <c:pt idx="3384">
                  <c:v>284</c:v>
                </c:pt>
                <c:pt idx="3385">
                  <c:v>284</c:v>
                </c:pt>
                <c:pt idx="3386">
                  <c:v>286</c:v>
                </c:pt>
                <c:pt idx="3387">
                  <c:v>287</c:v>
                </c:pt>
                <c:pt idx="3388">
                  <c:v>284</c:v>
                </c:pt>
                <c:pt idx="3389">
                  <c:v>285</c:v>
                </c:pt>
                <c:pt idx="3390">
                  <c:v>284</c:v>
                </c:pt>
                <c:pt idx="3391">
                  <c:v>286</c:v>
                </c:pt>
                <c:pt idx="3392">
                  <c:v>284</c:v>
                </c:pt>
                <c:pt idx="3393">
                  <c:v>283</c:v>
                </c:pt>
                <c:pt idx="3394">
                  <c:v>285</c:v>
                </c:pt>
                <c:pt idx="3395">
                  <c:v>286</c:v>
                </c:pt>
                <c:pt idx="3396">
                  <c:v>284</c:v>
                </c:pt>
                <c:pt idx="3397">
                  <c:v>284</c:v>
                </c:pt>
                <c:pt idx="3398">
                  <c:v>285</c:v>
                </c:pt>
                <c:pt idx="3399">
                  <c:v>285</c:v>
                </c:pt>
                <c:pt idx="3400">
                  <c:v>284</c:v>
                </c:pt>
                <c:pt idx="3401">
                  <c:v>284</c:v>
                </c:pt>
                <c:pt idx="3402">
                  <c:v>285</c:v>
                </c:pt>
                <c:pt idx="3403">
                  <c:v>285</c:v>
                </c:pt>
                <c:pt idx="3404">
                  <c:v>284</c:v>
                </c:pt>
                <c:pt idx="3405">
                  <c:v>284</c:v>
                </c:pt>
                <c:pt idx="3406">
                  <c:v>285</c:v>
                </c:pt>
                <c:pt idx="3407">
                  <c:v>286</c:v>
                </c:pt>
                <c:pt idx="3408">
                  <c:v>284</c:v>
                </c:pt>
                <c:pt idx="3409">
                  <c:v>283</c:v>
                </c:pt>
                <c:pt idx="3410">
                  <c:v>286</c:v>
                </c:pt>
                <c:pt idx="3411">
                  <c:v>286</c:v>
                </c:pt>
                <c:pt idx="3412">
                  <c:v>283</c:v>
                </c:pt>
                <c:pt idx="3413">
                  <c:v>284</c:v>
                </c:pt>
                <c:pt idx="3414">
                  <c:v>286</c:v>
                </c:pt>
                <c:pt idx="3415">
                  <c:v>285</c:v>
                </c:pt>
                <c:pt idx="3416">
                  <c:v>284</c:v>
                </c:pt>
                <c:pt idx="3417">
                  <c:v>284</c:v>
                </c:pt>
                <c:pt idx="3418">
                  <c:v>286</c:v>
                </c:pt>
                <c:pt idx="3419">
                  <c:v>285</c:v>
                </c:pt>
                <c:pt idx="3420">
                  <c:v>284</c:v>
                </c:pt>
                <c:pt idx="3421">
                  <c:v>284</c:v>
                </c:pt>
                <c:pt idx="3422">
                  <c:v>286</c:v>
                </c:pt>
                <c:pt idx="3423">
                  <c:v>286</c:v>
                </c:pt>
                <c:pt idx="3424">
                  <c:v>284</c:v>
                </c:pt>
                <c:pt idx="3425">
                  <c:v>283</c:v>
                </c:pt>
                <c:pt idx="3426">
                  <c:v>286</c:v>
                </c:pt>
                <c:pt idx="3427">
                  <c:v>285</c:v>
                </c:pt>
                <c:pt idx="3428">
                  <c:v>283</c:v>
                </c:pt>
                <c:pt idx="3429">
                  <c:v>284</c:v>
                </c:pt>
                <c:pt idx="3430">
                  <c:v>285</c:v>
                </c:pt>
                <c:pt idx="3431">
                  <c:v>284</c:v>
                </c:pt>
                <c:pt idx="3432">
                  <c:v>284</c:v>
                </c:pt>
                <c:pt idx="3433">
                  <c:v>284</c:v>
                </c:pt>
                <c:pt idx="3434">
                  <c:v>286</c:v>
                </c:pt>
                <c:pt idx="3435">
                  <c:v>285</c:v>
                </c:pt>
                <c:pt idx="3436">
                  <c:v>284</c:v>
                </c:pt>
                <c:pt idx="3437">
                  <c:v>284</c:v>
                </c:pt>
                <c:pt idx="3438">
                  <c:v>286</c:v>
                </c:pt>
                <c:pt idx="3439">
                  <c:v>285</c:v>
                </c:pt>
                <c:pt idx="3440">
                  <c:v>282</c:v>
                </c:pt>
                <c:pt idx="3441">
                  <c:v>285</c:v>
                </c:pt>
                <c:pt idx="3442">
                  <c:v>287</c:v>
                </c:pt>
                <c:pt idx="3443">
                  <c:v>284</c:v>
                </c:pt>
                <c:pt idx="3444">
                  <c:v>284</c:v>
                </c:pt>
                <c:pt idx="3445">
                  <c:v>286</c:v>
                </c:pt>
                <c:pt idx="3446">
                  <c:v>285</c:v>
                </c:pt>
                <c:pt idx="3447">
                  <c:v>285</c:v>
                </c:pt>
                <c:pt idx="3448">
                  <c:v>285</c:v>
                </c:pt>
                <c:pt idx="3449">
                  <c:v>285</c:v>
                </c:pt>
                <c:pt idx="3450">
                  <c:v>286</c:v>
                </c:pt>
                <c:pt idx="3451">
                  <c:v>285</c:v>
                </c:pt>
                <c:pt idx="3452">
                  <c:v>283</c:v>
                </c:pt>
                <c:pt idx="3453">
                  <c:v>286</c:v>
                </c:pt>
                <c:pt idx="3454">
                  <c:v>286</c:v>
                </c:pt>
                <c:pt idx="3455">
                  <c:v>285</c:v>
                </c:pt>
                <c:pt idx="3456">
                  <c:v>284</c:v>
                </c:pt>
                <c:pt idx="3457">
                  <c:v>285</c:v>
                </c:pt>
                <c:pt idx="3458">
                  <c:v>286</c:v>
                </c:pt>
                <c:pt idx="3459">
                  <c:v>285</c:v>
                </c:pt>
                <c:pt idx="3460">
                  <c:v>284</c:v>
                </c:pt>
                <c:pt idx="3461">
                  <c:v>285</c:v>
                </c:pt>
                <c:pt idx="3462">
                  <c:v>285</c:v>
                </c:pt>
                <c:pt idx="3463">
                  <c:v>285</c:v>
                </c:pt>
                <c:pt idx="3464">
                  <c:v>285</c:v>
                </c:pt>
                <c:pt idx="3465">
                  <c:v>284</c:v>
                </c:pt>
                <c:pt idx="3466">
                  <c:v>287</c:v>
                </c:pt>
                <c:pt idx="3467">
                  <c:v>285</c:v>
                </c:pt>
                <c:pt idx="3468">
                  <c:v>283</c:v>
                </c:pt>
                <c:pt idx="3469">
                  <c:v>286</c:v>
                </c:pt>
                <c:pt idx="3470">
                  <c:v>286</c:v>
                </c:pt>
                <c:pt idx="3471">
                  <c:v>284</c:v>
                </c:pt>
                <c:pt idx="3472">
                  <c:v>285</c:v>
                </c:pt>
                <c:pt idx="3473">
                  <c:v>285</c:v>
                </c:pt>
                <c:pt idx="3474">
                  <c:v>286</c:v>
                </c:pt>
                <c:pt idx="3475">
                  <c:v>285</c:v>
                </c:pt>
                <c:pt idx="3476">
                  <c:v>283</c:v>
                </c:pt>
                <c:pt idx="3477">
                  <c:v>285</c:v>
                </c:pt>
                <c:pt idx="3478">
                  <c:v>286</c:v>
                </c:pt>
                <c:pt idx="3479">
                  <c:v>285</c:v>
                </c:pt>
                <c:pt idx="3480">
                  <c:v>283</c:v>
                </c:pt>
                <c:pt idx="3481">
                  <c:v>285</c:v>
                </c:pt>
                <c:pt idx="3482">
                  <c:v>286</c:v>
                </c:pt>
                <c:pt idx="3483">
                  <c:v>285</c:v>
                </c:pt>
                <c:pt idx="3484">
                  <c:v>284</c:v>
                </c:pt>
                <c:pt idx="3485">
                  <c:v>286</c:v>
                </c:pt>
                <c:pt idx="3486">
                  <c:v>287</c:v>
                </c:pt>
                <c:pt idx="3487">
                  <c:v>284</c:v>
                </c:pt>
                <c:pt idx="3488">
                  <c:v>285</c:v>
                </c:pt>
                <c:pt idx="3489">
                  <c:v>285</c:v>
                </c:pt>
                <c:pt idx="3490">
                  <c:v>286</c:v>
                </c:pt>
                <c:pt idx="3491">
                  <c:v>284</c:v>
                </c:pt>
                <c:pt idx="3492">
                  <c:v>284</c:v>
                </c:pt>
                <c:pt idx="3493">
                  <c:v>284</c:v>
                </c:pt>
                <c:pt idx="3494">
                  <c:v>285</c:v>
                </c:pt>
                <c:pt idx="3495">
                  <c:v>285</c:v>
                </c:pt>
                <c:pt idx="3496">
                  <c:v>285</c:v>
                </c:pt>
                <c:pt idx="3497">
                  <c:v>286</c:v>
                </c:pt>
                <c:pt idx="3498">
                  <c:v>287</c:v>
                </c:pt>
                <c:pt idx="3499">
                  <c:v>285</c:v>
                </c:pt>
                <c:pt idx="3500">
                  <c:v>284</c:v>
                </c:pt>
                <c:pt idx="3501">
                  <c:v>287</c:v>
                </c:pt>
                <c:pt idx="3502">
                  <c:v>286</c:v>
                </c:pt>
                <c:pt idx="3503">
                  <c:v>284</c:v>
                </c:pt>
                <c:pt idx="3504">
                  <c:v>284</c:v>
                </c:pt>
                <c:pt idx="3505">
                  <c:v>286</c:v>
                </c:pt>
                <c:pt idx="3506">
                  <c:v>287</c:v>
                </c:pt>
                <c:pt idx="3507">
                  <c:v>285</c:v>
                </c:pt>
                <c:pt idx="3508">
                  <c:v>285</c:v>
                </c:pt>
                <c:pt idx="3509">
                  <c:v>286</c:v>
                </c:pt>
                <c:pt idx="3510">
                  <c:v>285</c:v>
                </c:pt>
                <c:pt idx="3511">
                  <c:v>284</c:v>
                </c:pt>
                <c:pt idx="3512">
                  <c:v>285</c:v>
                </c:pt>
                <c:pt idx="3513">
                  <c:v>285</c:v>
                </c:pt>
                <c:pt idx="3514">
                  <c:v>287</c:v>
                </c:pt>
                <c:pt idx="3515">
                  <c:v>283</c:v>
                </c:pt>
                <c:pt idx="3516">
                  <c:v>285</c:v>
                </c:pt>
                <c:pt idx="3517">
                  <c:v>288</c:v>
                </c:pt>
                <c:pt idx="3518">
                  <c:v>285</c:v>
                </c:pt>
                <c:pt idx="3519">
                  <c:v>285</c:v>
                </c:pt>
                <c:pt idx="3520">
                  <c:v>285</c:v>
                </c:pt>
                <c:pt idx="3521">
                  <c:v>286</c:v>
                </c:pt>
                <c:pt idx="3522">
                  <c:v>286</c:v>
                </c:pt>
                <c:pt idx="3523">
                  <c:v>285</c:v>
                </c:pt>
                <c:pt idx="3524">
                  <c:v>285</c:v>
                </c:pt>
                <c:pt idx="3525">
                  <c:v>287</c:v>
                </c:pt>
                <c:pt idx="3526">
                  <c:v>285</c:v>
                </c:pt>
                <c:pt idx="3527">
                  <c:v>284</c:v>
                </c:pt>
                <c:pt idx="3528">
                  <c:v>285</c:v>
                </c:pt>
                <c:pt idx="3529">
                  <c:v>286</c:v>
                </c:pt>
                <c:pt idx="3530">
                  <c:v>286</c:v>
                </c:pt>
                <c:pt idx="3531">
                  <c:v>285</c:v>
                </c:pt>
                <c:pt idx="3532">
                  <c:v>285</c:v>
                </c:pt>
                <c:pt idx="3533">
                  <c:v>287</c:v>
                </c:pt>
                <c:pt idx="3534">
                  <c:v>286</c:v>
                </c:pt>
                <c:pt idx="3535">
                  <c:v>286</c:v>
                </c:pt>
                <c:pt idx="3536">
                  <c:v>287</c:v>
                </c:pt>
                <c:pt idx="3537">
                  <c:v>287</c:v>
                </c:pt>
                <c:pt idx="3538">
                  <c:v>287</c:v>
                </c:pt>
                <c:pt idx="3539">
                  <c:v>287</c:v>
                </c:pt>
                <c:pt idx="3540">
                  <c:v>287</c:v>
                </c:pt>
                <c:pt idx="3541">
                  <c:v>289</c:v>
                </c:pt>
                <c:pt idx="3542">
                  <c:v>288</c:v>
                </c:pt>
                <c:pt idx="3543">
                  <c:v>287</c:v>
                </c:pt>
                <c:pt idx="3544">
                  <c:v>288</c:v>
                </c:pt>
                <c:pt idx="3545">
                  <c:v>289</c:v>
                </c:pt>
                <c:pt idx="3546">
                  <c:v>286</c:v>
                </c:pt>
                <c:pt idx="3547">
                  <c:v>287</c:v>
                </c:pt>
                <c:pt idx="3548">
                  <c:v>289</c:v>
                </c:pt>
                <c:pt idx="3549">
                  <c:v>290</c:v>
                </c:pt>
                <c:pt idx="3550">
                  <c:v>288</c:v>
                </c:pt>
                <c:pt idx="3551">
                  <c:v>288</c:v>
                </c:pt>
                <c:pt idx="3552">
                  <c:v>289</c:v>
                </c:pt>
                <c:pt idx="3553">
                  <c:v>290</c:v>
                </c:pt>
                <c:pt idx="3554">
                  <c:v>290</c:v>
                </c:pt>
                <c:pt idx="3555">
                  <c:v>288</c:v>
                </c:pt>
                <c:pt idx="3556">
                  <c:v>289</c:v>
                </c:pt>
                <c:pt idx="3557">
                  <c:v>291</c:v>
                </c:pt>
                <c:pt idx="3558">
                  <c:v>287</c:v>
                </c:pt>
                <c:pt idx="3559">
                  <c:v>288</c:v>
                </c:pt>
                <c:pt idx="3560">
                  <c:v>291</c:v>
                </c:pt>
                <c:pt idx="3561">
                  <c:v>290</c:v>
                </c:pt>
                <c:pt idx="3562">
                  <c:v>288</c:v>
                </c:pt>
                <c:pt idx="3563">
                  <c:v>289</c:v>
                </c:pt>
                <c:pt idx="3564">
                  <c:v>289</c:v>
                </c:pt>
                <c:pt idx="3565">
                  <c:v>290</c:v>
                </c:pt>
                <c:pt idx="3566">
                  <c:v>289</c:v>
                </c:pt>
                <c:pt idx="3567">
                  <c:v>288</c:v>
                </c:pt>
                <c:pt idx="3568">
                  <c:v>289</c:v>
                </c:pt>
                <c:pt idx="3569">
                  <c:v>292</c:v>
                </c:pt>
                <c:pt idx="3570">
                  <c:v>289</c:v>
                </c:pt>
                <c:pt idx="3571">
                  <c:v>287</c:v>
                </c:pt>
                <c:pt idx="3572">
                  <c:v>291</c:v>
                </c:pt>
                <c:pt idx="3573">
                  <c:v>290</c:v>
                </c:pt>
                <c:pt idx="3574">
                  <c:v>288</c:v>
                </c:pt>
                <c:pt idx="3575">
                  <c:v>288</c:v>
                </c:pt>
                <c:pt idx="3576">
                  <c:v>290</c:v>
                </c:pt>
                <c:pt idx="3577">
                  <c:v>289</c:v>
                </c:pt>
                <c:pt idx="3578">
                  <c:v>288</c:v>
                </c:pt>
                <c:pt idx="3579">
                  <c:v>288</c:v>
                </c:pt>
                <c:pt idx="3580">
                  <c:v>289</c:v>
                </c:pt>
                <c:pt idx="3581">
                  <c:v>291</c:v>
                </c:pt>
                <c:pt idx="3582">
                  <c:v>288</c:v>
                </c:pt>
                <c:pt idx="3583">
                  <c:v>288</c:v>
                </c:pt>
                <c:pt idx="3584">
                  <c:v>290</c:v>
                </c:pt>
                <c:pt idx="3585">
                  <c:v>290</c:v>
                </c:pt>
                <c:pt idx="3586">
                  <c:v>288</c:v>
                </c:pt>
                <c:pt idx="3587">
                  <c:v>289</c:v>
                </c:pt>
                <c:pt idx="3588">
                  <c:v>290</c:v>
                </c:pt>
                <c:pt idx="3589">
                  <c:v>290</c:v>
                </c:pt>
                <c:pt idx="3590">
                  <c:v>288</c:v>
                </c:pt>
                <c:pt idx="3591">
                  <c:v>289</c:v>
                </c:pt>
                <c:pt idx="3592">
                  <c:v>291</c:v>
                </c:pt>
                <c:pt idx="3593">
                  <c:v>290</c:v>
                </c:pt>
                <c:pt idx="3594">
                  <c:v>289</c:v>
                </c:pt>
                <c:pt idx="3595">
                  <c:v>288</c:v>
                </c:pt>
                <c:pt idx="3596">
                  <c:v>290</c:v>
                </c:pt>
                <c:pt idx="3597">
                  <c:v>290</c:v>
                </c:pt>
                <c:pt idx="3598">
                  <c:v>289</c:v>
                </c:pt>
                <c:pt idx="3599">
                  <c:v>287</c:v>
                </c:pt>
                <c:pt idx="3600">
                  <c:v>292</c:v>
                </c:pt>
                <c:pt idx="3601">
                  <c:v>289</c:v>
                </c:pt>
                <c:pt idx="3602">
                  <c:v>287</c:v>
                </c:pt>
                <c:pt idx="3603">
                  <c:v>289</c:v>
                </c:pt>
                <c:pt idx="3604">
                  <c:v>288</c:v>
                </c:pt>
                <c:pt idx="3605">
                  <c:v>287</c:v>
                </c:pt>
                <c:pt idx="3606">
                  <c:v>286</c:v>
                </c:pt>
                <c:pt idx="3607">
                  <c:v>286</c:v>
                </c:pt>
                <c:pt idx="3608">
                  <c:v>286</c:v>
                </c:pt>
                <c:pt idx="3609">
                  <c:v>285</c:v>
                </c:pt>
                <c:pt idx="3610">
                  <c:v>283</c:v>
                </c:pt>
                <c:pt idx="3611">
                  <c:v>285</c:v>
                </c:pt>
                <c:pt idx="3612">
                  <c:v>286</c:v>
                </c:pt>
                <c:pt idx="3613">
                  <c:v>285</c:v>
                </c:pt>
                <c:pt idx="3614">
                  <c:v>283</c:v>
                </c:pt>
                <c:pt idx="3615">
                  <c:v>283</c:v>
                </c:pt>
                <c:pt idx="3616">
                  <c:v>286</c:v>
                </c:pt>
                <c:pt idx="3617">
                  <c:v>284</c:v>
                </c:pt>
                <c:pt idx="3618">
                  <c:v>283</c:v>
                </c:pt>
                <c:pt idx="3619">
                  <c:v>284</c:v>
                </c:pt>
                <c:pt idx="3620">
                  <c:v>285</c:v>
                </c:pt>
                <c:pt idx="3621">
                  <c:v>284</c:v>
                </c:pt>
                <c:pt idx="3622">
                  <c:v>284</c:v>
                </c:pt>
                <c:pt idx="3623">
                  <c:v>284</c:v>
                </c:pt>
                <c:pt idx="3624">
                  <c:v>286</c:v>
                </c:pt>
                <c:pt idx="3625">
                  <c:v>283</c:v>
                </c:pt>
                <c:pt idx="3626">
                  <c:v>282</c:v>
                </c:pt>
                <c:pt idx="3627">
                  <c:v>284</c:v>
                </c:pt>
                <c:pt idx="3628">
                  <c:v>285</c:v>
                </c:pt>
                <c:pt idx="3629">
                  <c:v>284</c:v>
                </c:pt>
                <c:pt idx="3630">
                  <c:v>283</c:v>
                </c:pt>
                <c:pt idx="3631">
                  <c:v>284</c:v>
                </c:pt>
                <c:pt idx="3632">
                  <c:v>284</c:v>
                </c:pt>
                <c:pt idx="3633">
                  <c:v>284</c:v>
                </c:pt>
                <c:pt idx="3634">
                  <c:v>284</c:v>
                </c:pt>
                <c:pt idx="3635">
                  <c:v>284</c:v>
                </c:pt>
                <c:pt idx="3636">
                  <c:v>285</c:v>
                </c:pt>
                <c:pt idx="3637">
                  <c:v>284</c:v>
                </c:pt>
                <c:pt idx="3638">
                  <c:v>283</c:v>
                </c:pt>
                <c:pt idx="3639">
                  <c:v>284</c:v>
                </c:pt>
                <c:pt idx="3640">
                  <c:v>286</c:v>
                </c:pt>
                <c:pt idx="3641">
                  <c:v>284</c:v>
                </c:pt>
                <c:pt idx="3642">
                  <c:v>282</c:v>
                </c:pt>
                <c:pt idx="3643">
                  <c:v>285</c:v>
                </c:pt>
                <c:pt idx="3644">
                  <c:v>285</c:v>
                </c:pt>
                <c:pt idx="3645">
                  <c:v>284</c:v>
                </c:pt>
                <c:pt idx="3646">
                  <c:v>284</c:v>
                </c:pt>
                <c:pt idx="3647">
                  <c:v>284</c:v>
                </c:pt>
                <c:pt idx="3648">
                  <c:v>285</c:v>
                </c:pt>
                <c:pt idx="3649">
                  <c:v>284</c:v>
                </c:pt>
                <c:pt idx="3650">
                  <c:v>282</c:v>
                </c:pt>
                <c:pt idx="3651">
                  <c:v>285</c:v>
                </c:pt>
                <c:pt idx="3652">
                  <c:v>285</c:v>
                </c:pt>
                <c:pt idx="3653">
                  <c:v>284</c:v>
                </c:pt>
                <c:pt idx="3654">
                  <c:v>283</c:v>
                </c:pt>
                <c:pt idx="3655">
                  <c:v>285</c:v>
                </c:pt>
                <c:pt idx="3656">
                  <c:v>287</c:v>
                </c:pt>
                <c:pt idx="3657">
                  <c:v>283</c:v>
                </c:pt>
                <c:pt idx="3658">
                  <c:v>284</c:v>
                </c:pt>
                <c:pt idx="3659">
                  <c:v>286</c:v>
                </c:pt>
                <c:pt idx="3660">
                  <c:v>285</c:v>
                </c:pt>
                <c:pt idx="3661">
                  <c:v>284</c:v>
                </c:pt>
                <c:pt idx="3662">
                  <c:v>285</c:v>
                </c:pt>
                <c:pt idx="3663">
                  <c:v>284</c:v>
                </c:pt>
                <c:pt idx="3664">
                  <c:v>285</c:v>
                </c:pt>
                <c:pt idx="3665">
                  <c:v>284</c:v>
                </c:pt>
                <c:pt idx="3666">
                  <c:v>283</c:v>
                </c:pt>
                <c:pt idx="3667">
                  <c:v>286</c:v>
                </c:pt>
                <c:pt idx="3668">
                  <c:v>285</c:v>
                </c:pt>
                <c:pt idx="3669">
                  <c:v>283</c:v>
                </c:pt>
                <c:pt idx="3670">
                  <c:v>284</c:v>
                </c:pt>
                <c:pt idx="3671">
                  <c:v>286</c:v>
                </c:pt>
                <c:pt idx="3672">
                  <c:v>284</c:v>
                </c:pt>
                <c:pt idx="3673">
                  <c:v>284</c:v>
                </c:pt>
                <c:pt idx="3674">
                  <c:v>282</c:v>
                </c:pt>
                <c:pt idx="3675">
                  <c:v>286</c:v>
                </c:pt>
                <c:pt idx="3676">
                  <c:v>285</c:v>
                </c:pt>
                <c:pt idx="3677">
                  <c:v>285</c:v>
                </c:pt>
                <c:pt idx="3678">
                  <c:v>285</c:v>
                </c:pt>
                <c:pt idx="3679">
                  <c:v>286</c:v>
                </c:pt>
                <c:pt idx="3680">
                  <c:v>287</c:v>
                </c:pt>
                <c:pt idx="3681">
                  <c:v>284</c:v>
                </c:pt>
                <c:pt idx="3682">
                  <c:v>285</c:v>
                </c:pt>
                <c:pt idx="3683">
                  <c:v>287</c:v>
                </c:pt>
                <c:pt idx="3684">
                  <c:v>286</c:v>
                </c:pt>
                <c:pt idx="3685">
                  <c:v>283</c:v>
                </c:pt>
                <c:pt idx="3686">
                  <c:v>286</c:v>
                </c:pt>
                <c:pt idx="3687">
                  <c:v>288</c:v>
                </c:pt>
                <c:pt idx="3688">
                  <c:v>286</c:v>
                </c:pt>
                <c:pt idx="3689">
                  <c:v>286</c:v>
                </c:pt>
                <c:pt idx="3690">
                  <c:v>286</c:v>
                </c:pt>
                <c:pt idx="3691">
                  <c:v>287</c:v>
                </c:pt>
                <c:pt idx="3692">
                  <c:v>286</c:v>
                </c:pt>
                <c:pt idx="3693">
                  <c:v>285</c:v>
                </c:pt>
                <c:pt idx="3694">
                  <c:v>286</c:v>
                </c:pt>
                <c:pt idx="3695">
                  <c:v>287</c:v>
                </c:pt>
                <c:pt idx="3696">
                  <c:v>286</c:v>
                </c:pt>
                <c:pt idx="3697">
                  <c:v>284</c:v>
                </c:pt>
                <c:pt idx="3698">
                  <c:v>286</c:v>
                </c:pt>
                <c:pt idx="3699">
                  <c:v>287</c:v>
                </c:pt>
                <c:pt idx="3700">
                  <c:v>285</c:v>
                </c:pt>
                <c:pt idx="3701">
                  <c:v>285</c:v>
                </c:pt>
                <c:pt idx="3702">
                  <c:v>286</c:v>
                </c:pt>
                <c:pt idx="3703">
                  <c:v>286</c:v>
                </c:pt>
                <c:pt idx="3704">
                  <c:v>285</c:v>
                </c:pt>
                <c:pt idx="3705">
                  <c:v>284</c:v>
                </c:pt>
                <c:pt idx="3706">
                  <c:v>285</c:v>
                </c:pt>
                <c:pt idx="3707">
                  <c:v>285</c:v>
                </c:pt>
                <c:pt idx="3708">
                  <c:v>285</c:v>
                </c:pt>
                <c:pt idx="3709">
                  <c:v>284</c:v>
                </c:pt>
                <c:pt idx="3710">
                  <c:v>285</c:v>
                </c:pt>
                <c:pt idx="3711">
                  <c:v>286</c:v>
                </c:pt>
                <c:pt idx="3712">
                  <c:v>285</c:v>
                </c:pt>
                <c:pt idx="3713">
                  <c:v>283</c:v>
                </c:pt>
                <c:pt idx="3714">
                  <c:v>284</c:v>
                </c:pt>
                <c:pt idx="3715">
                  <c:v>286</c:v>
                </c:pt>
                <c:pt idx="3716">
                  <c:v>284</c:v>
                </c:pt>
                <c:pt idx="3717">
                  <c:v>283</c:v>
                </c:pt>
                <c:pt idx="3718">
                  <c:v>284</c:v>
                </c:pt>
                <c:pt idx="3719">
                  <c:v>284</c:v>
                </c:pt>
                <c:pt idx="3720">
                  <c:v>285</c:v>
                </c:pt>
                <c:pt idx="3721">
                  <c:v>283</c:v>
                </c:pt>
                <c:pt idx="3722">
                  <c:v>284</c:v>
                </c:pt>
                <c:pt idx="3723">
                  <c:v>285</c:v>
                </c:pt>
                <c:pt idx="3724">
                  <c:v>284</c:v>
                </c:pt>
                <c:pt idx="3725">
                  <c:v>282</c:v>
                </c:pt>
                <c:pt idx="3726">
                  <c:v>285</c:v>
                </c:pt>
                <c:pt idx="3727">
                  <c:v>285</c:v>
                </c:pt>
                <c:pt idx="3728">
                  <c:v>284</c:v>
                </c:pt>
                <c:pt idx="3729">
                  <c:v>284</c:v>
                </c:pt>
                <c:pt idx="3730">
                  <c:v>285</c:v>
                </c:pt>
                <c:pt idx="3731">
                  <c:v>287</c:v>
                </c:pt>
                <c:pt idx="3732">
                  <c:v>284</c:v>
                </c:pt>
                <c:pt idx="3733">
                  <c:v>284</c:v>
                </c:pt>
                <c:pt idx="3734">
                  <c:v>286</c:v>
                </c:pt>
                <c:pt idx="3735">
                  <c:v>284</c:v>
                </c:pt>
                <c:pt idx="3736">
                  <c:v>284</c:v>
                </c:pt>
                <c:pt idx="3737">
                  <c:v>285</c:v>
                </c:pt>
                <c:pt idx="3738">
                  <c:v>284</c:v>
                </c:pt>
                <c:pt idx="3739">
                  <c:v>286</c:v>
                </c:pt>
                <c:pt idx="3740">
                  <c:v>285</c:v>
                </c:pt>
                <c:pt idx="3741">
                  <c:v>283</c:v>
                </c:pt>
                <c:pt idx="3742">
                  <c:v>286</c:v>
                </c:pt>
                <c:pt idx="3743">
                  <c:v>286</c:v>
                </c:pt>
                <c:pt idx="3744">
                  <c:v>284</c:v>
                </c:pt>
                <c:pt idx="3745">
                  <c:v>285</c:v>
                </c:pt>
                <c:pt idx="3746">
                  <c:v>286</c:v>
                </c:pt>
                <c:pt idx="3747">
                  <c:v>285</c:v>
                </c:pt>
                <c:pt idx="3748">
                  <c:v>283</c:v>
                </c:pt>
                <c:pt idx="3749">
                  <c:v>283</c:v>
                </c:pt>
                <c:pt idx="3750">
                  <c:v>286</c:v>
                </c:pt>
                <c:pt idx="3751">
                  <c:v>286</c:v>
                </c:pt>
                <c:pt idx="3752">
                  <c:v>285</c:v>
                </c:pt>
                <c:pt idx="3753">
                  <c:v>284</c:v>
                </c:pt>
                <c:pt idx="3754">
                  <c:v>285</c:v>
                </c:pt>
                <c:pt idx="3755">
                  <c:v>287</c:v>
                </c:pt>
                <c:pt idx="3756">
                  <c:v>285</c:v>
                </c:pt>
                <c:pt idx="3757">
                  <c:v>287</c:v>
                </c:pt>
                <c:pt idx="3758">
                  <c:v>290</c:v>
                </c:pt>
                <c:pt idx="3759">
                  <c:v>289</c:v>
                </c:pt>
                <c:pt idx="3760">
                  <c:v>287</c:v>
                </c:pt>
                <c:pt idx="3761">
                  <c:v>290</c:v>
                </c:pt>
                <c:pt idx="3762">
                  <c:v>291</c:v>
                </c:pt>
                <c:pt idx="3763">
                  <c:v>290</c:v>
                </c:pt>
                <c:pt idx="3764">
                  <c:v>289</c:v>
                </c:pt>
                <c:pt idx="3765">
                  <c:v>289</c:v>
                </c:pt>
                <c:pt idx="3766">
                  <c:v>290</c:v>
                </c:pt>
                <c:pt idx="3767">
                  <c:v>290</c:v>
                </c:pt>
                <c:pt idx="3768">
                  <c:v>287</c:v>
                </c:pt>
                <c:pt idx="3769">
                  <c:v>289</c:v>
                </c:pt>
                <c:pt idx="3770">
                  <c:v>290</c:v>
                </c:pt>
                <c:pt idx="3771">
                  <c:v>288</c:v>
                </c:pt>
                <c:pt idx="3772">
                  <c:v>287</c:v>
                </c:pt>
                <c:pt idx="3773">
                  <c:v>289</c:v>
                </c:pt>
                <c:pt idx="3774">
                  <c:v>291</c:v>
                </c:pt>
                <c:pt idx="3775">
                  <c:v>288</c:v>
                </c:pt>
                <c:pt idx="3776">
                  <c:v>288</c:v>
                </c:pt>
                <c:pt idx="3777">
                  <c:v>289</c:v>
                </c:pt>
                <c:pt idx="3778">
                  <c:v>290</c:v>
                </c:pt>
                <c:pt idx="3779">
                  <c:v>290</c:v>
                </c:pt>
                <c:pt idx="3780">
                  <c:v>289</c:v>
                </c:pt>
                <c:pt idx="3781">
                  <c:v>289</c:v>
                </c:pt>
                <c:pt idx="3782">
                  <c:v>291</c:v>
                </c:pt>
                <c:pt idx="3783">
                  <c:v>290</c:v>
                </c:pt>
                <c:pt idx="3784">
                  <c:v>288</c:v>
                </c:pt>
                <c:pt idx="3785">
                  <c:v>290</c:v>
                </c:pt>
                <c:pt idx="3786">
                  <c:v>291</c:v>
                </c:pt>
                <c:pt idx="3787">
                  <c:v>289</c:v>
                </c:pt>
                <c:pt idx="3788">
                  <c:v>289</c:v>
                </c:pt>
                <c:pt idx="3789">
                  <c:v>288</c:v>
                </c:pt>
                <c:pt idx="3790">
                  <c:v>291</c:v>
                </c:pt>
                <c:pt idx="3791">
                  <c:v>288</c:v>
                </c:pt>
                <c:pt idx="3792">
                  <c:v>289</c:v>
                </c:pt>
                <c:pt idx="3793">
                  <c:v>289</c:v>
                </c:pt>
                <c:pt idx="3794">
                  <c:v>290</c:v>
                </c:pt>
                <c:pt idx="3795">
                  <c:v>289</c:v>
                </c:pt>
                <c:pt idx="3796">
                  <c:v>289</c:v>
                </c:pt>
                <c:pt idx="3797">
                  <c:v>289</c:v>
                </c:pt>
                <c:pt idx="3798">
                  <c:v>291</c:v>
                </c:pt>
                <c:pt idx="3799">
                  <c:v>289</c:v>
                </c:pt>
                <c:pt idx="3800">
                  <c:v>287</c:v>
                </c:pt>
                <c:pt idx="3801">
                  <c:v>289</c:v>
                </c:pt>
                <c:pt idx="3802">
                  <c:v>288</c:v>
                </c:pt>
                <c:pt idx="3803">
                  <c:v>287</c:v>
                </c:pt>
                <c:pt idx="3804">
                  <c:v>287</c:v>
                </c:pt>
                <c:pt idx="3805">
                  <c:v>289</c:v>
                </c:pt>
                <c:pt idx="3806">
                  <c:v>290</c:v>
                </c:pt>
                <c:pt idx="3807">
                  <c:v>288</c:v>
                </c:pt>
                <c:pt idx="3808">
                  <c:v>287</c:v>
                </c:pt>
                <c:pt idx="3809">
                  <c:v>289</c:v>
                </c:pt>
                <c:pt idx="3810">
                  <c:v>289</c:v>
                </c:pt>
                <c:pt idx="3811">
                  <c:v>288</c:v>
                </c:pt>
                <c:pt idx="3812">
                  <c:v>287</c:v>
                </c:pt>
                <c:pt idx="3813">
                  <c:v>288</c:v>
                </c:pt>
                <c:pt idx="3814">
                  <c:v>290</c:v>
                </c:pt>
                <c:pt idx="3815">
                  <c:v>288</c:v>
                </c:pt>
                <c:pt idx="3816">
                  <c:v>286</c:v>
                </c:pt>
                <c:pt idx="3817">
                  <c:v>289</c:v>
                </c:pt>
                <c:pt idx="3818">
                  <c:v>288</c:v>
                </c:pt>
                <c:pt idx="3819">
                  <c:v>287</c:v>
                </c:pt>
                <c:pt idx="3820">
                  <c:v>288</c:v>
                </c:pt>
                <c:pt idx="3821">
                  <c:v>289</c:v>
                </c:pt>
                <c:pt idx="3822">
                  <c:v>288</c:v>
                </c:pt>
                <c:pt idx="3823">
                  <c:v>287</c:v>
                </c:pt>
                <c:pt idx="3824">
                  <c:v>286</c:v>
                </c:pt>
                <c:pt idx="3825">
                  <c:v>289</c:v>
                </c:pt>
                <c:pt idx="3826">
                  <c:v>289</c:v>
                </c:pt>
                <c:pt idx="3827">
                  <c:v>287</c:v>
                </c:pt>
                <c:pt idx="3828">
                  <c:v>287</c:v>
                </c:pt>
                <c:pt idx="3829">
                  <c:v>289</c:v>
                </c:pt>
                <c:pt idx="3830">
                  <c:v>288</c:v>
                </c:pt>
                <c:pt idx="3831">
                  <c:v>287</c:v>
                </c:pt>
                <c:pt idx="3832">
                  <c:v>287</c:v>
                </c:pt>
                <c:pt idx="3833">
                  <c:v>290</c:v>
                </c:pt>
                <c:pt idx="3834">
                  <c:v>288</c:v>
                </c:pt>
                <c:pt idx="3835">
                  <c:v>286</c:v>
                </c:pt>
                <c:pt idx="3836">
                  <c:v>289</c:v>
                </c:pt>
                <c:pt idx="3837">
                  <c:v>289</c:v>
                </c:pt>
                <c:pt idx="3838">
                  <c:v>289</c:v>
                </c:pt>
                <c:pt idx="3839">
                  <c:v>288</c:v>
                </c:pt>
                <c:pt idx="3840">
                  <c:v>287</c:v>
                </c:pt>
                <c:pt idx="3841">
                  <c:v>289</c:v>
                </c:pt>
                <c:pt idx="3842">
                  <c:v>289</c:v>
                </c:pt>
                <c:pt idx="3843">
                  <c:v>287</c:v>
                </c:pt>
                <c:pt idx="3844">
                  <c:v>289</c:v>
                </c:pt>
                <c:pt idx="3845">
                  <c:v>289</c:v>
                </c:pt>
                <c:pt idx="3846">
                  <c:v>288</c:v>
                </c:pt>
                <c:pt idx="3847">
                  <c:v>286</c:v>
                </c:pt>
                <c:pt idx="3848">
                  <c:v>287</c:v>
                </c:pt>
                <c:pt idx="3849">
                  <c:v>288</c:v>
                </c:pt>
                <c:pt idx="3850">
                  <c:v>285</c:v>
                </c:pt>
                <c:pt idx="3851">
                  <c:v>285</c:v>
                </c:pt>
                <c:pt idx="3852">
                  <c:v>286</c:v>
                </c:pt>
                <c:pt idx="3853">
                  <c:v>285</c:v>
                </c:pt>
                <c:pt idx="3854">
                  <c:v>285</c:v>
                </c:pt>
                <c:pt idx="3855">
                  <c:v>284</c:v>
                </c:pt>
                <c:pt idx="3856">
                  <c:v>283</c:v>
                </c:pt>
                <c:pt idx="3857">
                  <c:v>287</c:v>
                </c:pt>
                <c:pt idx="3858">
                  <c:v>285</c:v>
                </c:pt>
                <c:pt idx="3859">
                  <c:v>283</c:v>
                </c:pt>
                <c:pt idx="3860">
                  <c:v>285</c:v>
                </c:pt>
                <c:pt idx="3861">
                  <c:v>286</c:v>
                </c:pt>
                <c:pt idx="3862">
                  <c:v>285</c:v>
                </c:pt>
                <c:pt idx="3863">
                  <c:v>284</c:v>
                </c:pt>
                <c:pt idx="3864">
                  <c:v>284</c:v>
                </c:pt>
                <c:pt idx="3865">
                  <c:v>286</c:v>
                </c:pt>
                <c:pt idx="3866">
                  <c:v>283</c:v>
                </c:pt>
                <c:pt idx="3867">
                  <c:v>284</c:v>
                </c:pt>
                <c:pt idx="3868">
                  <c:v>285</c:v>
                </c:pt>
                <c:pt idx="3869">
                  <c:v>285</c:v>
                </c:pt>
                <c:pt idx="3870">
                  <c:v>285</c:v>
                </c:pt>
                <c:pt idx="3871">
                  <c:v>283</c:v>
                </c:pt>
                <c:pt idx="3872">
                  <c:v>284</c:v>
                </c:pt>
                <c:pt idx="3873">
                  <c:v>286</c:v>
                </c:pt>
                <c:pt idx="3874">
                  <c:v>284</c:v>
                </c:pt>
                <c:pt idx="3875">
                  <c:v>282</c:v>
                </c:pt>
                <c:pt idx="3876">
                  <c:v>285</c:v>
                </c:pt>
                <c:pt idx="3877">
                  <c:v>284</c:v>
                </c:pt>
                <c:pt idx="3878">
                  <c:v>283</c:v>
                </c:pt>
                <c:pt idx="3879">
                  <c:v>285</c:v>
                </c:pt>
                <c:pt idx="3880">
                  <c:v>284</c:v>
                </c:pt>
                <c:pt idx="3881">
                  <c:v>285</c:v>
                </c:pt>
                <c:pt idx="3882">
                  <c:v>284</c:v>
                </c:pt>
                <c:pt idx="3883">
                  <c:v>283</c:v>
                </c:pt>
                <c:pt idx="3884">
                  <c:v>285</c:v>
                </c:pt>
                <c:pt idx="3885">
                  <c:v>285</c:v>
                </c:pt>
                <c:pt idx="3886">
                  <c:v>284</c:v>
                </c:pt>
                <c:pt idx="3887">
                  <c:v>283</c:v>
                </c:pt>
                <c:pt idx="3888">
                  <c:v>284</c:v>
                </c:pt>
                <c:pt idx="3889">
                  <c:v>286</c:v>
                </c:pt>
                <c:pt idx="3890">
                  <c:v>282</c:v>
                </c:pt>
                <c:pt idx="3891">
                  <c:v>283</c:v>
                </c:pt>
                <c:pt idx="3892">
                  <c:v>286</c:v>
                </c:pt>
                <c:pt idx="3893">
                  <c:v>285</c:v>
                </c:pt>
                <c:pt idx="3894">
                  <c:v>284</c:v>
                </c:pt>
                <c:pt idx="3895">
                  <c:v>284</c:v>
                </c:pt>
                <c:pt idx="3896">
                  <c:v>284</c:v>
                </c:pt>
                <c:pt idx="3897">
                  <c:v>285</c:v>
                </c:pt>
                <c:pt idx="3898">
                  <c:v>284</c:v>
                </c:pt>
                <c:pt idx="3899">
                  <c:v>283</c:v>
                </c:pt>
                <c:pt idx="3900">
                  <c:v>285</c:v>
                </c:pt>
                <c:pt idx="3901">
                  <c:v>287</c:v>
                </c:pt>
                <c:pt idx="3902">
                  <c:v>283</c:v>
                </c:pt>
                <c:pt idx="3903">
                  <c:v>284</c:v>
                </c:pt>
                <c:pt idx="3904">
                  <c:v>285</c:v>
                </c:pt>
                <c:pt idx="3905">
                  <c:v>285</c:v>
                </c:pt>
                <c:pt idx="3906">
                  <c:v>283</c:v>
                </c:pt>
                <c:pt idx="3907">
                  <c:v>284</c:v>
                </c:pt>
                <c:pt idx="3908">
                  <c:v>285</c:v>
                </c:pt>
                <c:pt idx="3909">
                  <c:v>284</c:v>
                </c:pt>
                <c:pt idx="3910">
                  <c:v>284</c:v>
                </c:pt>
                <c:pt idx="3911">
                  <c:v>284</c:v>
                </c:pt>
                <c:pt idx="3912">
                  <c:v>284</c:v>
                </c:pt>
                <c:pt idx="3913">
                  <c:v>285</c:v>
                </c:pt>
                <c:pt idx="3914">
                  <c:v>284</c:v>
                </c:pt>
                <c:pt idx="3915">
                  <c:v>284</c:v>
                </c:pt>
                <c:pt idx="3916">
                  <c:v>286</c:v>
                </c:pt>
                <c:pt idx="3917">
                  <c:v>286</c:v>
                </c:pt>
                <c:pt idx="3918">
                  <c:v>283</c:v>
                </c:pt>
                <c:pt idx="3919">
                  <c:v>284</c:v>
                </c:pt>
                <c:pt idx="3920">
                  <c:v>285</c:v>
                </c:pt>
                <c:pt idx="3921">
                  <c:v>285</c:v>
                </c:pt>
                <c:pt idx="3922">
                  <c:v>284</c:v>
                </c:pt>
                <c:pt idx="3923">
                  <c:v>284</c:v>
                </c:pt>
                <c:pt idx="3924">
                  <c:v>286</c:v>
                </c:pt>
                <c:pt idx="3925">
                  <c:v>285</c:v>
                </c:pt>
                <c:pt idx="3926">
                  <c:v>284</c:v>
                </c:pt>
                <c:pt idx="3927">
                  <c:v>284</c:v>
                </c:pt>
                <c:pt idx="3928">
                  <c:v>285</c:v>
                </c:pt>
                <c:pt idx="3929">
                  <c:v>286</c:v>
                </c:pt>
                <c:pt idx="3930">
                  <c:v>284</c:v>
                </c:pt>
                <c:pt idx="3931">
                  <c:v>285</c:v>
                </c:pt>
                <c:pt idx="3932">
                  <c:v>288</c:v>
                </c:pt>
                <c:pt idx="3933">
                  <c:v>285</c:v>
                </c:pt>
                <c:pt idx="3934">
                  <c:v>284</c:v>
                </c:pt>
                <c:pt idx="3935">
                  <c:v>286</c:v>
                </c:pt>
                <c:pt idx="3936">
                  <c:v>286</c:v>
                </c:pt>
                <c:pt idx="3937">
                  <c:v>285</c:v>
                </c:pt>
                <c:pt idx="3938">
                  <c:v>285</c:v>
                </c:pt>
                <c:pt idx="3939">
                  <c:v>285</c:v>
                </c:pt>
                <c:pt idx="3940">
                  <c:v>286</c:v>
                </c:pt>
                <c:pt idx="3941">
                  <c:v>286</c:v>
                </c:pt>
                <c:pt idx="3942">
                  <c:v>284</c:v>
                </c:pt>
                <c:pt idx="3943">
                  <c:v>286</c:v>
                </c:pt>
                <c:pt idx="3944">
                  <c:v>286</c:v>
                </c:pt>
                <c:pt idx="3945">
                  <c:v>285</c:v>
                </c:pt>
                <c:pt idx="3946">
                  <c:v>284</c:v>
                </c:pt>
                <c:pt idx="3947">
                  <c:v>285</c:v>
                </c:pt>
                <c:pt idx="3948">
                  <c:v>288</c:v>
                </c:pt>
                <c:pt idx="3949">
                  <c:v>285</c:v>
                </c:pt>
                <c:pt idx="3950">
                  <c:v>284</c:v>
                </c:pt>
                <c:pt idx="3951">
                  <c:v>287</c:v>
                </c:pt>
                <c:pt idx="3952">
                  <c:v>286</c:v>
                </c:pt>
                <c:pt idx="3953">
                  <c:v>285</c:v>
                </c:pt>
                <c:pt idx="3954">
                  <c:v>287</c:v>
                </c:pt>
                <c:pt idx="3955">
                  <c:v>286</c:v>
                </c:pt>
                <c:pt idx="3956">
                  <c:v>288</c:v>
                </c:pt>
                <c:pt idx="3957">
                  <c:v>286</c:v>
                </c:pt>
                <c:pt idx="3958">
                  <c:v>285</c:v>
                </c:pt>
                <c:pt idx="3959">
                  <c:v>287</c:v>
                </c:pt>
                <c:pt idx="3960">
                  <c:v>287</c:v>
                </c:pt>
                <c:pt idx="3961">
                  <c:v>285</c:v>
                </c:pt>
                <c:pt idx="3962">
                  <c:v>285</c:v>
                </c:pt>
                <c:pt idx="3963">
                  <c:v>288</c:v>
                </c:pt>
                <c:pt idx="3964">
                  <c:v>287</c:v>
                </c:pt>
                <c:pt idx="3965">
                  <c:v>286</c:v>
                </c:pt>
                <c:pt idx="3966">
                  <c:v>285</c:v>
                </c:pt>
                <c:pt idx="3967">
                  <c:v>288</c:v>
                </c:pt>
                <c:pt idx="3968">
                  <c:v>286</c:v>
                </c:pt>
                <c:pt idx="3969">
                  <c:v>286</c:v>
                </c:pt>
                <c:pt idx="3970">
                  <c:v>286</c:v>
                </c:pt>
                <c:pt idx="3971">
                  <c:v>286</c:v>
                </c:pt>
                <c:pt idx="3972">
                  <c:v>287</c:v>
                </c:pt>
                <c:pt idx="3973">
                  <c:v>286</c:v>
                </c:pt>
                <c:pt idx="3974">
                  <c:v>285</c:v>
                </c:pt>
                <c:pt idx="3975">
                  <c:v>287</c:v>
                </c:pt>
                <c:pt idx="3976">
                  <c:v>288</c:v>
                </c:pt>
                <c:pt idx="3977">
                  <c:v>285</c:v>
                </c:pt>
                <c:pt idx="3978">
                  <c:v>285</c:v>
                </c:pt>
                <c:pt idx="3979">
                  <c:v>287</c:v>
                </c:pt>
                <c:pt idx="3980">
                  <c:v>286</c:v>
                </c:pt>
                <c:pt idx="3981">
                  <c:v>285</c:v>
                </c:pt>
                <c:pt idx="3982">
                  <c:v>286</c:v>
                </c:pt>
                <c:pt idx="3983">
                  <c:v>286</c:v>
                </c:pt>
                <c:pt idx="3984">
                  <c:v>287</c:v>
                </c:pt>
                <c:pt idx="3985">
                  <c:v>287</c:v>
                </c:pt>
                <c:pt idx="3986">
                  <c:v>287</c:v>
                </c:pt>
                <c:pt idx="3987">
                  <c:v>289</c:v>
                </c:pt>
                <c:pt idx="3988">
                  <c:v>291</c:v>
                </c:pt>
                <c:pt idx="3989">
                  <c:v>289</c:v>
                </c:pt>
                <c:pt idx="3990">
                  <c:v>289</c:v>
                </c:pt>
                <c:pt idx="3991">
                  <c:v>293</c:v>
                </c:pt>
                <c:pt idx="3992">
                  <c:v>291</c:v>
                </c:pt>
                <c:pt idx="3993">
                  <c:v>289</c:v>
                </c:pt>
                <c:pt idx="3994">
                  <c:v>291</c:v>
                </c:pt>
                <c:pt idx="3995">
                  <c:v>293</c:v>
                </c:pt>
                <c:pt idx="3996">
                  <c:v>292</c:v>
                </c:pt>
                <c:pt idx="3997">
                  <c:v>291</c:v>
                </c:pt>
                <c:pt idx="3998">
                  <c:v>292</c:v>
                </c:pt>
                <c:pt idx="3999">
                  <c:v>292</c:v>
                </c:pt>
                <c:pt idx="4000">
                  <c:v>292</c:v>
                </c:pt>
                <c:pt idx="4001">
                  <c:v>291</c:v>
                </c:pt>
                <c:pt idx="4002">
                  <c:v>292</c:v>
                </c:pt>
                <c:pt idx="4003">
                  <c:v>293</c:v>
                </c:pt>
                <c:pt idx="4004">
                  <c:v>293</c:v>
                </c:pt>
                <c:pt idx="4005">
                  <c:v>290</c:v>
                </c:pt>
                <c:pt idx="4006">
                  <c:v>291</c:v>
                </c:pt>
                <c:pt idx="4007">
                  <c:v>295</c:v>
                </c:pt>
                <c:pt idx="4008">
                  <c:v>291</c:v>
                </c:pt>
                <c:pt idx="4009">
                  <c:v>291</c:v>
                </c:pt>
                <c:pt idx="4010">
                  <c:v>292</c:v>
                </c:pt>
                <c:pt idx="4011">
                  <c:v>292</c:v>
                </c:pt>
                <c:pt idx="4012">
                  <c:v>292</c:v>
                </c:pt>
                <c:pt idx="4013">
                  <c:v>292</c:v>
                </c:pt>
                <c:pt idx="4014">
                  <c:v>292</c:v>
                </c:pt>
                <c:pt idx="4015">
                  <c:v>293</c:v>
                </c:pt>
                <c:pt idx="4016">
                  <c:v>292</c:v>
                </c:pt>
                <c:pt idx="4017">
                  <c:v>291</c:v>
                </c:pt>
                <c:pt idx="4018">
                  <c:v>293</c:v>
                </c:pt>
                <c:pt idx="4019">
                  <c:v>294</c:v>
                </c:pt>
                <c:pt idx="4020">
                  <c:v>292</c:v>
                </c:pt>
                <c:pt idx="4021">
                  <c:v>291</c:v>
                </c:pt>
                <c:pt idx="4022">
                  <c:v>292</c:v>
                </c:pt>
                <c:pt idx="4023">
                  <c:v>294</c:v>
                </c:pt>
                <c:pt idx="4024">
                  <c:v>292</c:v>
                </c:pt>
                <c:pt idx="4025">
                  <c:v>290</c:v>
                </c:pt>
                <c:pt idx="4026">
                  <c:v>293</c:v>
                </c:pt>
                <c:pt idx="4027">
                  <c:v>292</c:v>
                </c:pt>
                <c:pt idx="4028">
                  <c:v>292</c:v>
                </c:pt>
                <c:pt idx="4029">
                  <c:v>293</c:v>
                </c:pt>
                <c:pt idx="4030">
                  <c:v>291</c:v>
                </c:pt>
                <c:pt idx="4031">
                  <c:v>295</c:v>
                </c:pt>
                <c:pt idx="4032">
                  <c:v>292</c:v>
                </c:pt>
                <c:pt idx="4033">
                  <c:v>291</c:v>
                </c:pt>
                <c:pt idx="4034">
                  <c:v>292</c:v>
                </c:pt>
                <c:pt idx="4035">
                  <c:v>294</c:v>
                </c:pt>
                <c:pt idx="4036">
                  <c:v>292</c:v>
                </c:pt>
                <c:pt idx="4037">
                  <c:v>291</c:v>
                </c:pt>
                <c:pt idx="4038">
                  <c:v>293</c:v>
                </c:pt>
                <c:pt idx="4039">
                  <c:v>293</c:v>
                </c:pt>
                <c:pt idx="4040">
                  <c:v>293</c:v>
                </c:pt>
                <c:pt idx="4041">
                  <c:v>291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DE2-4420-A6D3-57C46E3F5E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0827600"/>
        <c:axId val="620828256"/>
      </c:scatterChart>
      <c:valAx>
        <c:axId val="620827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620828256"/>
        <c:crosses val="autoZero"/>
        <c:crossBetween val="midCat"/>
      </c:valAx>
      <c:valAx>
        <c:axId val="62082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6208276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419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ldr5 Intensity vs. Time (s)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one!$I$1</c:f>
              <c:strCache>
                <c:ptCount val="1"/>
                <c:pt idx="0">
                  <c:v>ldr5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one!$A$2:$A$4043</c:f>
              <c:numCache>
                <c:formatCode>General</c:formatCode>
                <c:ptCount val="40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1.0000228881835938E-2</c:v>
                </c:pt>
                <c:pt idx="10">
                  <c:v>1.0000228881835938E-2</c:v>
                </c:pt>
                <c:pt idx="11">
                  <c:v>1.0000228881835938E-2</c:v>
                </c:pt>
                <c:pt idx="12">
                  <c:v>1.0000228881835938E-2</c:v>
                </c:pt>
                <c:pt idx="13">
                  <c:v>1.0000228881835938E-2</c:v>
                </c:pt>
                <c:pt idx="14">
                  <c:v>1.0000228881835938E-2</c:v>
                </c:pt>
                <c:pt idx="15">
                  <c:v>1.0000228881835938E-2</c:v>
                </c:pt>
                <c:pt idx="16">
                  <c:v>1.0000228881835938E-2</c:v>
                </c:pt>
                <c:pt idx="17">
                  <c:v>1.0000228881835938E-2</c:v>
                </c:pt>
                <c:pt idx="18">
                  <c:v>1.0000228881835938E-2</c:v>
                </c:pt>
                <c:pt idx="19">
                  <c:v>1.0000228881835938E-2</c:v>
                </c:pt>
                <c:pt idx="20">
                  <c:v>1.0000228881835938E-2</c:v>
                </c:pt>
                <c:pt idx="21">
                  <c:v>1.0000228881835938E-2</c:v>
                </c:pt>
                <c:pt idx="22">
                  <c:v>1.0000228881835938E-2</c:v>
                </c:pt>
                <c:pt idx="23">
                  <c:v>1.0000228881835938E-2</c:v>
                </c:pt>
                <c:pt idx="24">
                  <c:v>1.0000228881835938E-2</c:v>
                </c:pt>
                <c:pt idx="25">
                  <c:v>1.0000228881835938E-2</c:v>
                </c:pt>
                <c:pt idx="26">
                  <c:v>1.0000228881835938E-2</c:v>
                </c:pt>
                <c:pt idx="27">
                  <c:v>1.0000228881835938E-2</c:v>
                </c:pt>
                <c:pt idx="28">
                  <c:v>1.0000228881835938E-2</c:v>
                </c:pt>
                <c:pt idx="29">
                  <c:v>1.0000228881835938E-2</c:v>
                </c:pt>
                <c:pt idx="30">
                  <c:v>1.0000228881835938E-2</c:v>
                </c:pt>
                <c:pt idx="31">
                  <c:v>1.0000228881835938E-2</c:v>
                </c:pt>
                <c:pt idx="32">
                  <c:v>1.0000228881835938E-2</c:v>
                </c:pt>
                <c:pt idx="33">
                  <c:v>1.0000228881835938E-2</c:v>
                </c:pt>
                <c:pt idx="34">
                  <c:v>1.0000228881835938E-2</c:v>
                </c:pt>
                <c:pt idx="35">
                  <c:v>1.0000228881835938E-2</c:v>
                </c:pt>
                <c:pt idx="36">
                  <c:v>1.0000228881835938E-2</c:v>
                </c:pt>
                <c:pt idx="37">
                  <c:v>1.0000228881835938E-2</c:v>
                </c:pt>
                <c:pt idx="38">
                  <c:v>1.0000228881835938E-2</c:v>
                </c:pt>
                <c:pt idx="39">
                  <c:v>1.0000228881835938E-2</c:v>
                </c:pt>
                <c:pt idx="40">
                  <c:v>1.0000228881835938E-2</c:v>
                </c:pt>
                <c:pt idx="41">
                  <c:v>1.0000228881835938E-2</c:v>
                </c:pt>
                <c:pt idx="42">
                  <c:v>1.0000228881835938E-2</c:v>
                </c:pt>
                <c:pt idx="43">
                  <c:v>1.0000228881835938E-2</c:v>
                </c:pt>
                <c:pt idx="44">
                  <c:v>1.0000228881835938E-2</c:v>
                </c:pt>
                <c:pt idx="45">
                  <c:v>1.0000228881835938E-2</c:v>
                </c:pt>
                <c:pt idx="46">
                  <c:v>1.0000228881835938E-2</c:v>
                </c:pt>
                <c:pt idx="47">
                  <c:v>1.0000228881835938E-2</c:v>
                </c:pt>
                <c:pt idx="48">
                  <c:v>1.0000228881835938E-2</c:v>
                </c:pt>
                <c:pt idx="49">
                  <c:v>1.0000228881835938E-2</c:v>
                </c:pt>
                <c:pt idx="50">
                  <c:v>1.0000228881835938E-2</c:v>
                </c:pt>
                <c:pt idx="51">
                  <c:v>1.0000228881835938E-2</c:v>
                </c:pt>
                <c:pt idx="52">
                  <c:v>1.0000228881835938E-2</c:v>
                </c:pt>
                <c:pt idx="53">
                  <c:v>1.0000228881835938E-2</c:v>
                </c:pt>
                <c:pt idx="54">
                  <c:v>1.0000228881835938E-2</c:v>
                </c:pt>
                <c:pt idx="55">
                  <c:v>1.0000228881835938E-2</c:v>
                </c:pt>
                <c:pt idx="56">
                  <c:v>1.0000228881835938E-2</c:v>
                </c:pt>
                <c:pt idx="57">
                  <c:v>1.0000228881835938E-2</c:v>
                </c:pt>
                <c:pt idx="58">
                  <c:v>1.0000228881835938E-2</c:v>
                </c:pt>
                <c:pt idx="59">
                  <c:v>1.0000228881835938E-2</c:v>
                </c:pt>
                <c:pt idx="60">
                  <c:v>1.0000228881835938E-2</c:v>
                </c:pt>
                <c:pt idx="61">
                  <c:v>1.0000228881835938E-2</c:v>
                </c:pt>
                <c:pt idx="62">
                  <c:v>1.0000228881835938E-2</c:v>
                </c:pt>
                <c:pt idx="63">
                  <c:v>1.0000228881835938E-2</c:v>
                </c:pt>
                <c:pt idx="64">
                  <c:v>1.0000228881835938E-2</c:v>
                </c:pt>
                <c:pt idx="65">
                  <c:v>1.0000228881835938E-2</c:v>
                </c:pt>
                <c:pt idx="66">
                  <c:v>1.0000228881835938E-2</c:v>
                </c:pt>
                <c:pt idx="67">
                  <c:v>1.0000228881835938E-2</c:v>
                </c:pt>
                <c:pt idx="68">
                  <c:v>1.0000228881835938E-2</c:v>
                </c:pt>
                <c:pt idx="69">
                  <c:v>2.0000219345092773E-2</c:v>
                </c:pt>
                <c:pt idx="70">
                  <c:v>5.0000190734863281E-2</c:v>
                </c:pt>
                <c:pt idx="71">
                  <c:v>7.0000171661376953E-2</c:v>
                </c:pt>
                <c:pt idx="72">
                  <c:v>9.0000152587890625E-2</c:v>
                </c:pt>
                <c:pt idx="73">
                  <c:v>0.12000012397766113</c:v>
                </c:pt>
                <c:pt idx="74">
                  <c:v>0.1400001049041748</c:v>
                </c:pt>
                <c:pt idx="75">
                  <c:v>0.16000008583068848</c:v>
                </c:pt>
                <c:pt idx="76">
                  <c:v>0.18000006675720215</c:v>
                </c:pt>
                <c:pt idx="77">
                  <c:v>0.21000003814697266</c:v>
                </c:pt>
                <c:pt idx="78">
                  <c:v>0.23000001907348633</c:v>
                </c:pt>
                <c:pt idx="79">
                  <c:v>0.25</c:v>
                </c:pt>
                <c:pt idx="80">
                  <c:v>0.28000020980834961</c:v>
                </c:pt>
                <c:pt idx="81">
                  <c:v>0.30000019073486328</c:v>
                </c:pt>
                <c:pt idx="82">
                  <c:v>0.32000017166137695</c:v>
                </c:pt>
                <c:pt idx="83">
                  <c:v>0.35000014305114746</c:v>
                </c:pt>
                <c:pt idx="84">
                  <c:v>0.37000012397766113</c:v>
                </c:pt>
                <c:pt idx="85">
                  <c:v>0.3900001049041748</c:v>
                </c:pt>
                <c:pt idx="86">
                  <c:v>0.41000008583068848</c:v>
                </c:pt>
                <c:pt idx="87">
                  <c:v>0.44000005722045898</c:v>
                </c:pt>
                <c:pt idx="88">
                  <c:v>0.46000003814697266</c:v>
                </c:pt>
                <c:pt idx="89">
                  <c:v>0.48000001907348633</c:v>
                </c:pt>
                <c:pt idx="90">
                  <c:v>0.51000022888183594</c:v>
                </c:pt>
                <c:pt idx="91">
                  <c:v>0.53000020980834961</c:v>
                </c:pt>
                <c:pt idx="92">
                  <c:v>0.55000019073486328</c:v>
                </c:pt>
                <c:pt idx="93">
                  <c:v>0.57000017166137695</c:v>
                </c:pt>
                <c:pt idx="94">
                  <c:v>0.60000014305114746</c:v>
                </c:pt>
                <c:pt idx="95">
                  <c:v>0.62000012397766113</c:v>
                </c:pt>
                <c:pt idx="96">
                  <c:v>0.6400001049041748</c:v>
                </c:pt>
                <c:pt idx="97">
                  <c:v>0.67000007629394531</c:v>
                </c:pt>
                <c:pt idx="98">
                  <c:v>0.69000005722045898</c:v>
                </c:pt>
                <c:pt idx="99">
                  <c:v>0.71000003814697266</c:v>
                </c:pt>
                <c:pt idx="100">
                  <c:v>0.74000000953674316</c:v>
                </c:pt>
                <c:pt idx="101">
                  <c:v>0.76000022888183594</c:v>
                </c:pt>
                <c:pt idx="102">
                  <c:v>0.78000020980834961</c:v>
                </c:pt>
                <c:pt idx="103">
                  <c:v>0.80000019073486328</c:v>
                </c:pt>
                <c:pt idx="104">
                  <c:v>0.83000016212463379</c:v>
                </c:pt>
                <c:pt idx="105">
                  <c:v>0.85000014305114746</c:v>
                </c:pt>
                <c:pt idx="106">
                  <c:v>0.87000012397766113</c:v>
                </c:pt>
                <c:pt idx="107">
                  <c:v>0.90000009536743164</c:v>
                </c:pt>
                <c:pt idx="108">
                  <c:v>0.92000007629394531</c:v>
                </c:pt>
                <c:pt idx="109">
                  <c:v>0.94000005722045898</c:v>
                </c:pt>
                <c:pt idx="110">
                  <c:v>0.96000003814697266</c:v>
                </c:pt>
                <c:pt idx="111">
                  <c:v>0.99000000953674316</c:v>
                </c:pt>
                <c:pt idx="112">
                  <c:v>1.0100002288818359</c:v>
                </c:pt>
                <c:pt idx="113">
                  <c:v>1.0300002098083496</c:v>
                </c:pt>
                <c:pt idx="114">
                  <c:v>1.0600001811981201</c:v>
                </c:pt>
                <c:pt idx="115">
                  <c:v>1.0800001621246338</c:v>
                </c:pt>
                <c:pt idx="116">
                  <c:v>1.1000001430511475</c:v>
                </c:pt>
                <c:pt idx="117">
                  <c:v>1.130000114440918</c:v>
                </c:pt>
                <c:pt idx="118">
                  <c:v>1.1500000953674316</c:v>
                </c:pt>
                <c:pt idx="119">
                  <c:v>1.1700000762939453</c:v>
                </c:pt>
                <c:pt idx="120">
                  <c:v>1.190000057220459</c:v>
                </c:pt>
                <c:pt idx="121">
                  <c:v>1.2200000286102295</c:v>
                </c:pt>
                <c:pt idx="122">
                  <c:v>1.2400000095367432</c:v>
                </c:pt>
                <c:pt idx="123">
                  <c:v>1.2600002288818359</c:v>
                </c:pt>
                <c:pt idx="124">
                  <c:v>1.2900002002716064</c:v>
                </c:pt>
                <c:pt idx="125">
                  <c:v>1.3100001811981201</c:v>
                </c:pt>
                <c:pt idx="126">
                  <c:v>1.3300001621246338</c:v>
                </c:pt>
                <c:pt idx="127">
                  <c:v>1.3500001430511475</c:v>
                </c:pt>
                <c:pt idx="128">
                  <c:v>1.380000114440918</c:v>
                </c:pt>
                <c:pt idx="129">
                  <c:v>1.4000000953674316</c:v>
                </c:pt>
                <c:pt idx="130">
                  <c:v>1.4200000762939453</c:v>
                </c:pt>
                <c:pt idx="131">
                  <c:v>1.4500000476837158</c:v>
                </c:pt>
                <c:pt idx="132">
                  <c:v>1.4700000286102295</c:v>
                </c:pt>
                <c:pt idx="133">
                  <c:v>1.4900000095367432</c:v>
                </c:pt>
                <c:pt idx="134">
                  <c:v>1.5100002288818359</c:v>
                </c:pt>
                <c:pt idx="135">
                  <c:v>1.5400002002716064</c:v>
                </c:pt>
                <c:pt idx="136">
                  <c:v>1.5600001811981201</c:v>
                </c:pt>
                <c:pt idx="137">
                  <c:v>1.5800001621246338</c:v>
                </c:pt>
                <c:pt idx="138">
                  <c:v>1.6100001335144043</c:v>
                </c:pt>
                <c:pt idx="139">
                  <c:v>1.630000114440918</c:v>
                </c:pt>
                <c:pt idx="140">
                  <c:v>1.6500000953674316</c:v>
                </c:pt>
                <c:pt idx="141">
                  <c:v>1.6700000762939453</c:v>
                </c:pt>
                <c:pt idx="142">
                  <c:v>1.690000057220459</c:v>
                </c:pt>
                <c:pt idx="143">
                  <c:v>1.7200000286102295</c:v>
                </c:pt>
                <c:pt idx="144">
                  <c:v>1.7400000095367432</c:v>
                </c:pt>
                <c:pt idx="145">
                  <c:v>1.7600002288818359</c:v>
                </c:pt>
                <c:pt idx="146">
                  <c:v>1.7900002002716064</c:v>
                </c:pt>
                <c:pt idx="147">
                  <c:v>1.8100001811981201</c:v>
                </c:pt>
                <c:pt idx="148">
                  <c:v>1.8300001621246338</c:v>
                </c:pt>
                <c:pt idx="149">
                  <c:v>1.8500001430511475</c:v>
                </c:pt>
                <c:pt idx="150">
                  <c:v>1.880000114440918</c:v>
                </c:pt>
                <c:pt idx="151">
                  <c:v>1.9000000953674316</c:v>
                </c:pt>
                <c:pt idx="152">
                  <c:v>1.9200000762939453</c:v>
                </c:pt>
                <c:pt idx="153">
                  <c:v>1.9500000476837158</c:v>
                </c:pt>
                <c:pt idx="154">
                  <c:v>1.9700000286102295</c:v>
                </c:pt>
                <c:pt idx="155">
                  <c:v>1.9900000095367432</c:v>
                </c:pt>
                <c:pt idx="156">
                  <c:v>2.0100002288818359</c:v>
                </c:pt>
                <c:pt idx="157">
                  <c:v>2.0400002002716064</c:v>
                </c:pt>
                <c:pt idx="158">
                  <c:v>2.0600001811981201</c:v>
                </c:pt>
                <c:pt idx="159">
                  <c:v>2.0800001621246338</c:v>
                </c:pt>
                <c:pt idx="160">
                  <c:v>2.1100001335144043</c:v>
                </c:pt>
                <c:pt idx="161">
                  <c:v>2.130000114440918</c:v>
                </c:pt>
                <c:pt idx="162">
                  <c:v>2.1500000953674316</c:v>
                </c:pt>
                <c:pt idx="163">
                  <c:v>2.1800000667572021</c:v>
                </c:pt>
                <c:pt idx="164">
                  <c:v>2.2000000476837158</c:v>
                </c:pt>
                <c:pt idx="165">
                  <c:v>2.2200000286102295</c:v>
                </c:pt>
                <c:pt idx="166">
                  <c:v>2.2400000095367432</c:v>
                </c:pt>
                <c:pt idx="167">
                  <c:v>2.2700002193450928</c:v>
                </c:pt>
                <c:pt idx="168">
                  <c:v>2.2900002002716064</c:v>
                </c:pt>
                <c:pt idx="169">
                  <c:v>2.3100001811981201</c:v>
                </c:pt>
                <c:pt idx="170">
                  <c:v>2.3400001525878906</c:v>
                </c:pt>
                <c:pt idx="171">
                  <c:v>2.3600001335144043</c:v>
                </c:pt>
                <c:pt idx="172">
                  <c:v>2.380000114440918</c:v>
                </c:pt>
                <c:pt idx="173">
                  <c:v>2.4000000953674316</c:v>
                </c:pt>
                <c:pt idx="174">
                  <c:v>2.4300000667572021</c:v>
                </c:pt>
                <c:pt idx="175">
                  <c:v>2.4500000476837158</c:v>
                </c:pt>
                <c:pt idx="176">
                  <c:v>2.4700000286102295</c:v>
                </c:pt>
                <c:pt idx="177">
                  <c:v>2.5</c:v>
                </c:pt>
                <c:pt idx="178">
                  <c:v>2.5200002193450928</c:v>
                </c:pt>
                <c:pt idx="179">
                  <c:v>2.5400002002716064</c:v>
                </c:pt>
                <c:pt idx="180">
                  <c:v>2.570000171661377</c:v>
                </c:pt>
                <c:pt idx="181">
                  <c:v>2.5900001525878906</c:v>
                </c:pt>
                <c:pt idx="182">
                  <c:v>2.6100001335144043</c:v>
                </c:pt>
                <c:pt idx="183">
                  <c:v>2.630000114440918</c:v>
                </c:pt>
                <c:pt idx="184">
                  <c:v>2.6600000858306885</c:v>
                </c:pt>
                <c:pt idx="185">
                  <c:v>2.6800000667572021</c:v>
                </c:pt>
                <c:pt idx="186">
                  <c:v>2.7000000476837158</c:v>
                </c:pt>
                <c:pt idx="187">
                  <c:v>2.7300000190734863</c:v>
                </c:pt>
                <c:pt idx="188">
                  <c:v>2.75</c:v>
                </c:pt>
                <c:pt idx="189">
                  <c:v>2.7700002193450928</c:v>
                </c:pt>
                <c:pt idx="190">
                  <c:v>2.7900002002716064</c:v>
                </c:pt>
                <c:pt idx="191">
                  <c:v>2.820000171661377</c:v>
                </c:pt>
                <c:pt idx="192">
                  <c:v>2.8400001525878906</c:v>
                </c:pt>
                <c:pt idx="193">
                  <c:v>2.8600001335144043</c:v>
                </c:pt>
                <c:pt idx="194">
                  <c:v>2.8900001049041748</c:v>
                </c:pt>
                <c:pt idx="195">
                  <c:v>2.9100000858306885</c:v>
                </c:pt>
                <c:pt idx="196">
                  <c:v>2.9300000667572021</c:v>
                </c:pt>
                <c:pt idx="197">
                  <c:v>2.9600000381469727</c:v>
                </c:pt>
                <c:pt idx="198">
                  <c:v>2.9800000190734863</c:v>
                </c:pt>
                <c:pt idx="199">
                  <c:v>3</c:v>
                </c:pt>
                <c:pt idx="200">
                  <c:v>3.0200002193450928</c:v>
                </c:pt>
                <c:pt idx="201">
                  <c:v>3.0500001907348633</c:v>
                </c:pt>
                <c:pt idx="202">
                  <c:v>3.070000171661377</c:v>
                </c:pt>
                <c:pt idx="203">
                  <c:v>3.0900001525878906</c:v>
                </c:pt>
                <c:pt idx="204">
                  <c:v>3.1200001239776611</c:v>
                </c:pt>
                <c:pt idx="205">
                  <c:v>3.1400001049041748</c:v>
                </c:pt>
                <c:pt idx="206">
                  <c:v>3.1600000858306885</c:v>
                </c:pt>
                <c:pt idx="207">
                  <c:v>3.1800000667572021</c:v>
                </c:pt>
                <c:pt idx="208">
                  <c:v>3.2100000381469727</c:v>
                </c:pt>
                <c:pt idx="209">
                  <c:v>3.2300000190734863</c:v>
                </c:pt>
                <c:pt idx="210">
                  <c:v>3.25</c:v>
                </c:pt>
                <c:pt idx="211">
                  <c:v>3.2800002098083496</c:v>
                </c:pt>
                <c:pt idx="212">
                  <c:v>3.3000001907348633</c:v>
                </c:pt>
                <c:pt idx="213">
                  <c:v>3.320000171661377</c:v>
                </c:pt>
                <c:pt idx="214">
                  <c:v>3.3500001430511475</c:v>
                </c:pt>
                <c:pt idx="215">
                  <c:v>3.3700001239776611</c:v>
                </c:pt>
                <c:pt idx="216">
                  <c:v>3.3900001049041748</c:v>
                </c:pt>
                <c:pt idx="217">
                  <c:v>3.4100000858306885</c:v>
                </c:pt>
                <c:pt idx="218">
                  <c:v>3.440000057220459</c:v>
                </c:pt>
                <c:pt idx="219">
                  <c:v>3.4600000381469727</c:v>
                </c:pt>
                <c:pt idx="220">
                  <c:v>3.4800000190734863</c:v>
                </c:pt>
                <c:pt idx="221">
                  <c:v>3.5</c:v>
                </c:pt>
                <c:pt idx="222">
                  <c:v>3.5300002098083496</c:v>
                </c:pt>
                <c:pt idx="223">
                  <c:v>3.5500001907348633</c:v>
                </c:pt>
                <c:pt idx="224">
                  <c:v>3.570000171661377</c:v>
                </c:pt>
                <c:pt idx="225">
                  <c:v>3.6000001430511475</c:v>
                </c:pt>
                <c:pt idx="226">
                  <c:v>3.6200001239776611</c:v>
                </c:pt>
                <c:pt idx="227">
                  <c:v>3.6400001049041748</c:v>
                </c:pt>
                <c:pt idx="228">
                  <c:v>3.6600000858306885</c:v>
                </c:pt>
                <c:pt idx="229">
                  <c:v>3.690000057220459</c:v>
                </c:pt>
                <c:pt idx="230">
                  <c:v>3.7100000381469727</c:v>
                </c:pt>
                <c:pt idx="231">
                  <c:v>3.7300000190734863</c:v>
                </c:pt>
                <c:pt idx="232">
                  <c:v>3.75</c:v>
                </c:pt>
                <c:pt idx="233">
                  <c:v>3.7800002098083496</c:v>
                </c:pt>
                <c:pt idx="234">
                  <c:v>3.8000001907348633</c:v>
                </c:pt>
                <c:pt idx="235">
                  <c:v>3.820000171661377</c:v>
                </c:pt>
                <c:pt idx="236">
                  <c:v>3.8500001430511475</c:v>
                </c:pt>
                <c:pt idx="237">
                  <c:v>3.8700001239776611</c:v>
                </c:pt>
                <c:pt idx="238">
                  <c:v>3.8900001049041748</c:v>
                </c:pt>
                <c:pt idx="239">
                  <c:v>3.9100000858306885</c:v>
                </c:pt>
                <c:pt idx="240">
                  <c:v>3.940000057220459</c:v>
                </c:pt>
                <c:pt idx="241">
                  <c:v>3.9600000381469727</c:v>
                </c:pt>
                <c:pt idx="242">
                  <c:v>3.9800000190734863</c:v>
                </c:pt>
                <c:pt idx="243">
                  <c:v>4.0100002288818359</c:v>
                </c:pt>
                <c:pt idx="244">
                  <c:v>4.0300002098083496</c:v>
                </c:pt>
                <c:pt idx="245">
                  <c:v>4.0500001907348633</c:v>
                </c:pt>
                <c:pt idx="246">
                  <c:v>4.070000171661377</c:v>
                </c:pt>
                <c:pt idx="247">
                  <c:v>4.1000001430511475</c:v>
                </c:pt>
                <c:pt idx="248">
                  <c:v>4.1200001239776611</c:v>
                </c:pt>
                <c:pt idx="249">
                  <c:v>4.1400001049041748</c:v>
                </c:pt>
                <c:pt idx="250">
                  <c:v>4.1700000762939453</c:v>
                </c:pt>
                <c:pt idx="251">
                  <c:v>4.190000057220459</c:v>
                </c:pt>
                <c:pt idx="252">
                  <c:v>4.2100000381469727</c:v>
                </c:pt>
                <c:pt idx="253">
                  <c:v>4.2400000095367432</c:v>
                </c:pt>
                <c:pt idx="254">
                  <c:v>4.2600002288818359</c:v>
                </c:pt>
                <c:pt idx="255">
                  <c:v>4.2800002098083496</c:v>
                </c:pt>
                <c:pt idx="256">
                  <c:v>4.3000001907348633</c:v>
                </c:pt>
                <c:pt idx="257">
                  <c:v>4.3300001621246338</c:v>
                </c:pt>
                <c:pt idx="258">
                  <c:v>4.3500001430511475</c:v>
                </c:pt>
                <c:pt idx="259">
                  <c:v>4.3700001239776611</c:v>
                </c:pt>
                <c:pt idx="260">
                  <c:v>4.4000000953674316</c:v>
                </c:pt>
                <c:pt idx="261">
                  <c:v>4.4200000762939453</c:v>
                </c:pt>
                <c:pt idx="262">
                  <c:v>4.440000057220459</c:v>
                </c:pt>
                <c:pt idx="263">
                  <c:v>4.4600000381469727</c:v>
                </c:pt>
                <c:pt idx="264">
                  <c:v>4.4900000095367432</c:v>
                </c:pt>
                <c:pt idx="265">
                  <c:v>4.5100002288818359</c:v>
                </c:pt>
                <c:pt idx="266">
                  <c:v>4.5300002098083496</c:v>
                </c:pt>
                <c:pt idx="267">
                  <c:v>4.5600001811981201</c:v>
                </c:pt>
                <c:pt idx="268">
                  <c:v>4.5800001621246338</c:v>
                </c:pt>
                <c:pt idx="269">
                  <c:v>4.6000001430511475</c:v>
                </c:pt>
                <c:pt idx="270">
                  <c:v>4.630000114440918</c:v>
                </c:pt>
                <c:pt idx="271">
                  <c:v>4.6500000953674316</c:v>
                </c:pt>
                <c:pt idx="272">
                  <c:v>4.6700000762939453</c:v>
                </c:pt>
                <c:pt idx="273">
                  <c:v>4.690000057220459</c:v>
                </c:pt>
                <c:pt idx="274">
                  <c:v>4.7200000286102295</c:v>
                </c:pt>
                <c:pt idx="275">
                  <c:v>4.7400000095367432</c:v>
                </c:pt>
                <c:pt idx="276">
                  <c:v>4.7600002288818359</c:v>
                </c:pt>
                <c:pt idx="277">
                  <c:v>4.7900002002716064</c:v>
                </c:pt>
                <c:pt idx="278">
                  <c:v>4.8100001811981201</c:v>
                </c:pt>
                <c:pt idx="279">
                  <c:v>4.8300001621246338</c:v>
                </c:pt>
                <c:pt idx="280">
                  <c:v>4.8500001430511475</c:v>
                </c:pt>
                <c:pt idx="281">
                  <c:v>4.880000114440918</c:v>
                </c:pt>
                <c:pt idx="282">
                  <c:v>4.9000000953674316</c:v>
                </c:pt>
                <c:pt idx="283">
                  <c:v>4.9200000762939453</c:v>
                </c:pt>
                <c:pt idx="284">
                  <c:v>4.9500000476837158</c:v>
                </c:pt>
                <c:pt idx="285">
                  <c:v>4.9700000286102295</c:v>
                </c:pt>
                <c:pt idx="286">
                  <c:v>4.9900000095367432</c:v>
                </c:pt>
                <c:pt idx="287">
                  <c:v>5.0200002193450928</c:v>
                </c:pt>
                <c:pt idx="288">
                  <c:v>5.7300000190734863</c:v>
                </c:pt>
                <c:pt idx="289">
                  <c:v>5.7300000190734863</c:v>
                </c:pt>
                <c:pt idx="290">
                  <c:v>5.7300000190734863</c:v>
                </c:pt>
                <c:pt idx="291">
                  <c:v>5.7300000190734863</c:v>
                </c:pt>
                <c:pt idx="292">
                  <c:v>5.7300000190734863</c:v>
                </c:pt>
                <c:pt idx="293">
                  <c:v>5.7300000190734863</c:v>
                </c:pt>
                <c:pt idx="294">
                  <c:v>5.7300000190734863</c:v>
                </c:pt>
                <c:pt idx="295">
                  <c:v>5.7300000190734863</c:v>
                </c:pt>
                <c:pt idx="296">
                  <c:v>5.7300000190734863</c:v>
                </c:pt>
                <c:pt idx="297">
                  <c:v>5.7300000190734863</c:v>
                </c:pt>
                <c:pt idx="298">
                  <c:v>5.7300000190734863</c:v>
                </c:pt>
                <c:pt idx="299">
                  <c:v>5.7300000190734863</c:v>
                </c:pt>
                <c:pt idx="300">
                  <c:v>5.7300000190734863</c:v>
                </c:pt>
                <c:pt idx="301">
                  <c:v>5.7300000190734863</c:v>
                </c:pt>
                <c:pt idx="302">
                  <c:v>5.7300000190734863</c:v>
                </c:pt>
                <c:pt idx="303">
                  <c:v>5.7300000190734863</c:v>
                </c:pt>
                <c:pt idx="304">
                  <c:v>5.7300000190734863</c:v>
                </c:pt>
                <c:pt idx="305">
                  <c:v>5.7300000190734863</c:v>
                </c:pt>
                <c:pt idx="306">
                  <c:v>5.7300000190734863</c:v>
                </c:pt>
                <c:pt idx="307">
                  <c:v>5.7300000190734863</c:v>
                </c:pt>
                <c:pt idx="308">
                  <c:v>5.7300000190734863</c:v>
                </c:pt>
                <c:pt idx="309">
                  <c:v>5.7300000190734863</c:v>
                </c:pt>
                <c:pt idx="310">
                  <c:v>5.7300000190734863</c:v>
                </c:pt>
                <c:pt idx="311">
                  <c:v>5.7300000190734863</c:v>
                </c:pt>
                <c:pt idx="312">
                  <c:v>5.7300000190734863</c:v>
                </c:pt>
                <c:pt idx="313">
                  <c:v>5.7400000095367432</c:v>
                </c:pt>
                <c:pt idx="314">
                  <c:v>5.7400000095367432</c:v>
                </c:pt>
                <c:pt idx="315">
                  <c:v>5.7400000095367432</c:v>
                </c:pt>
                <c:pt idx="316">
                  <c:v>5.7400000095367432</c:v>
                </c:pt>
                <c:pt idx="317">
                  <c:v>5.7400000095367432</c:v>
                </c:pt>
                <c:pt idx="318">
                  <c:v>5.7400000095367432</c:v>
                </c:pt>
                <c:pt idx="319">
                  <c:v>5.75</c:v>
                </c:pt>
                <c:pt idx="320">
                  <c:v>5.7700002193450928</c:v>
                </c:pt>
                <c:pt idx="321">
                  <c:v>5.7900002002716064</c:v>
                </c:pt>
                <c:pt idx="322">
                  <c:v>5.8100001811981201</c:v>
                </c:pt>
                <c:pt idx="323">
                  <c:v>5.8400001525878906</c:v>
                </c:pt>
                <c:pt idx="324">
                  <c:v>5.8600001335144043</c:v>
                </c:pt>
                <c:pt idx="325">
                  <c:v>5.880000114440918</c:v>
                </c:pt>
                <c:pt idx="326">
                  <c:v>5.9000000953674316</c:v>
                </c:pt>
                <c:pt idx="327">
                  <c:v>5.9300000667572021</c:v>
                </c:pt>
                <c:pt idx="328">
                  <c:v>5.9500000476837158</c:v>
                </c:pt>
                <c:pt idx="329">
                  <c:v>5.9700000286102295</c:v>
                </c:pt>
                <c:pt idx="330">
                  <c:v>6</c:v>
                </c:pt>
                <c:pt idx="331">
                  <c:v>6.0200002193450928</c:v>
                </c:pt>
                <c:pt idx="332">
                  <c:v>6.0400002002716064</c:v>
                </c:pt>
                <c:pt idx="333">
                  <c:v>6.070000171661377</c:v>
                </c:pt>
                <c:pt idx="334">
                  <c:v>6.0900001525878906</c:v>
                </c:pt>
                <c:pt idx="335">
                  <c:v>6.1100001335144043</c:v>
                </c:pt>
                <c:pt idx="336">
                  <c:v>6.130000114440918</c:v>
                </c:pt>
                <c:pt idx="337">
                  <c:v>6.1600000858306885</c:v>
                </c:pt>
                <c:pt idx="338">
                  <c:v>6.1800000667572021</c:v>
                </c:pt>
                <c:pt idx="339">
                  <c:v>6.2000000476837158</c:v>
                </c:pt>
                <c:pt idx="340">
                  <c:v>6.2300000190734863</c:v>
                </c:pt>
                <c:pt idx="341">
                  <c:v>6.25</c:v>
                </c:pt>
                <c:pt idx="342">
                  <c:v>6.2700002193450928</c:v>
                </c:pt>
                <c:pt idx="343">
                  <c:v>6.2900002002716064</c:v>
                </c:pt>
                <c:pt idx="344">
                  <c:v>6.320000171661377</c:v>
                </c:pt>
                <c:pt idx="345">
                  <c:v>6.3400001525878906</c:v>
                </c:pt>
                <c:pt idx="346">
                  <c:v>6.3600001335144043</c:v>
                </c:pt>
                <c:pt idx="347">
                  <c:v>6.3900001049041748</c:v>
                </c:pt>
                <c:pt idx="348">
                  <c:v>6.4100000858306885</c:v>
                </c:pt>
                <c:pt idx="349">
                  <c:v>6.4300000667572021</c:v>
                </c:pt>
                <c:pt idx="350">
                  <c:v>6.4600000381469727</c:v>
                </c:pt>
                <c:pt idx="351">
                  <c:v>6.4800000190734863</c:v>
                </c:pt>
                <c:pt idx="352">
                  <c:v>6.5</c:v>
                </c:pt>
                <c:pt idx="353">
                  <c:v>6.5200002193450928</c:v>
                </c:pt>
                <c:pt idx="354">
                  <c:v>6.5500001907348633</c:v>
                </c:pt>
                <c:pt idx="355">
                  <c:v>6.570000171661377</c:v>
                </c:pt>
                <c:pt idx="356">
                  <c:v>6.5900001525878906</c:v>
                </c:pt>
                <c:pt idx="357">
                  <c:v>6.6200001239776611</c:v>
                </c:pt>
                <c:pt idx="358">
                  <c:v>6.6400001049041748</c:v>
                </c:pt>
                <c:pt idx="359">
                  <c:v>6.6600000858306885</c:v>
                </c:pt>
                <c:pt idx="360">
                  <c:v>6.6800000667572021</c:v>
                </c:pt>
                <c:pt idx="361">
                  <c:v>6.7100000381469727</c:v>
                </c:pt>
                <c:pt idx="362">
                  <c:v>6.7300000190734863</c:v>
                </c:pt>
                <c:pt idx="363">
                  <c:v>6.75</c:v>
                </c:pt>
                <c:pt idx="364">
                  <c:v>6.7800002098083496</c:v>
                </c:pt>
                <c:pt idx="365">
                  <c:v>6.8000001907348633</c:v>
                </c:pt>
                <c:pt idx="366">
                  <c:v>6.820000171661377</c:v>
                </c:pt>
                <c:pt idx="367">
                  <c:v>6.8500001430511475</c:v>
                </c:pt>
                <c:pt idx="368">
                  <c:v>6.8700001239776611</c:v>
                </c:pt>
                <c:pt idx="369">
                  <c:v>6.8900001049041748</c:v>
                </c:pt>
                <c:pt idx="370">
                  <c:v>6.9100000858306885</c:v>
                </c:pt>
                <c:pt idx="371">
                  <c:v>6.940000057220459</c:v>
                </c:pt>
                <c:pt idx="372">
                  <c:v>6.9600000381469727</c:v>
                </c:pt>
                <c:pt idx="373">
                  <c:v>6.9800000190734863</c:v>
                </c:pt>
                <c:pt idx="374">
                  <c:v>7.0100002288818359</c:v>
                </c:pt>
                <c:pt idx="375">
                  <c:v>7.0300002098083496</c:v>
                </c:pt>
                <c:pt idx="376">
                  <c:v>7.0500001907348633</c:v>
                </c:pt>
                <c:pt idx="377">
                  <c:v>7.0800001621246338</c:v>
                </c:pt>
                <c:pt idx="378">
                  <c:v>7.1000001430511475</c:v>
                </c:pt>
                <c:pt idx="379">
                  <c:v>7.1200001239776611</c:v>
                </c:pt>
                <c:pt idx="380">
                  <c:v>7.1400001049041748</c:v>
                </c:pt>
                <c:pt idx="381">
                  <c:v>7.1700000762939453</c:v>
                </c:pt>
                <c:pt idx="382">
                  <c:v>7.190000057220459</c:v>
                </c:pt>
                <c:pt idx="383">
                  <c:v>7.2100000381469727</c:v>
                </c:pt>
                <c:pt idx="384">
                  <c:v>7.2400000095367432</c:v>
                </c:pt>
                <c:pt idx="385">
                  <c:v>7.2600002288818359</c:v>
                </c:pt>
                <c:pt idx="386">
                  <c:v>7.2800002098083496</c:v>
                </c:pt>
                <c:pt idx="387">
                  <c:v>7.3000001907348633</c:v>
                </c:pt>
                <c:pt idx="388">
                  <c:v>7.3300001621246338</c:v>
                </c:pt>
                <c:pt idx="389">
                  <c:v>7.3500001430511475</c:v>
                </c:pt>
                <c:pt idx="390">
                  <c:v>7.3700001239776611</c:v>
                </c:pt>
                <c:pt idx="391">
                  <c:v>7.4000000953674316</c:v>
                </c:pt>
                <c:pt idx="392">
                  <c:v>7.4200000762939453</c:v>
                </c:pt>
                <c:pt idx="393">
                  <c:v>7.440000057220459</c:v>
                </c:pt>
                <c:pt idx="394">
                  <c:v>7.4700000286102295</c:v>
                </c:pt>
                <c:pt idx="395">
                  <c:v>7.4900000095367432</c:v>
                </c:pt>
                <c:pt idx="396">
                  <c:v>7.5100002288818359</c:v>
                </c:pt>
                <c:pt idx="397">
                  <c:v>7.5300002098083496</c:v>
                </c:pt>
                <c:pt idx="398">
                  <c:v>7.5600001811981201</c:v>
                </c:pt>
                <c:pt idx="399">
                  <c:v>7.5800001621246338</c:v>
                </c:pt>
                <c:pt idx="400">
                  <c:v>7.6000001430511475</c:v>
                </c:pt>
                <c:pt idx="401">
                  <c:v>7.630000114440918</c:v>
                </c:pt>
                <c:pt idx="402">
                  <c:v>7.6500000953674316</c:v>
                </c:pt>
                <c:pt idx="403">
                  <c:v>7.6700000762939453</c:v>
                </c:pt>
                <c:pt idx="404">
                  <c:v>7.690000057220459</c:v>
                </c:pt>
                <c:pt idx="405">
                  <c:v>7.7200000286102295</c:v>
                </c:pt>
                <c:pt idx="406">
                  <c:v>7.7400000095367432</c:v>
                </c:pt>
                <c:pt idx="407">
                  <c:v>7.7600002288818359</c:v>
                </c:pt>
                <c:pt idx="408">
                  <c:v>7.7800002098083496</c:v>
                </c:pt>
                <c:pt idx="409">
                  <c:v>7.8100001811981201</c:v>
                </c:pt>
                <c:pt idx="410">
                  <c:v>7.8300001621246338</c:v>
                </c:pt>
                <c:pt idx="411">
                  <c:v>7.8500001430511475</c:v>
                </c:pt>
                <c:pt idx="412">
                  <c:v>7.8700001239776611</c:v>
                </c:pt>
                <c:pt idx="413">
                  <c:v>7.9000000953674316</c:v>
                </c:pt>
                <c:pt idx="414">
                  <c:v>7.9200000762939453</c:v>
                </c:pt>
                <c:pt idx="415">
                  <c:v>7.940000057220459</c:v>
                </c:pt>
                <c:pt idx="416">
                  <c:v>7.9700000286102295</c:v>
                </c:pt>
                <c:pt idx="417">
                  <c:v>7.9900000095367432</c:v>
                </c:pt>
                <c:pt idx="418">
                  <c:v>8.0100002288818359</c:v>
                </c:pt>
                <c:pt idx="419">
                  <c:v>8.0300002098083496</c:v>
                </c:pt>
                <c:pt idx="420">
                  <c:v>8.0600001811981201</c:v>
                </c:pt>
                <c:pt idx="421">
                  <c:v>8.0800001621246338</c:v>
                </c:pt>
                <c:pt idx="422">
                  <c:v>8.1000001430511475</c:v>
                </c:pt>
                <c:pt idx="423">
                  <c:v>8.130000114440918</c:v>
                </c:pt>
                <c:pt idx="424">
                  <c:v>8.1500000953674316</c:v>
                </c:pt>
                <c:pt idx="425">
                  <c:v>8.1700000762939453</c:v>
                </c:pt>
                <c:pt idx="426">
                  <c:v>8.190000057220459</c:v>
                </c:pt>
                <c:pt idx="427">
                  <c:v>8.2200000286102295</c:v>
                </c:pt>
                <c:pt idx="428">
                  <c:v>8.2400000095367432</c:v>
                </c:pt>
                <c:pt idx="429">
                  <c:v>8.2600002288818359</c:v>
                </c:pt>
                <c:pt idx="430">
                  <c:v>8.2900002002716064</c:v>
                </c:pt>
                <c:pt idx="431">
                  <c:v>8.3100001811981201</c:v>
                </c:pt>
                <c:pt idx="432">
                  <c:v>8.3300001621246338</c:v>
                </c:pt>
                <c:pt idx="433">
                  <c:v>8.3500001430511475</c:v>
                </c:pt>
                <c:pt idx="434">
                  <c:v>8.380000114440918</c:v>
                </c:pt>
                <c:pt idx="435">
                  <c:v>8.4000000953674316</c:v>
                </c:pt>
                <c:pt idx="436">
                  <c:v>8.4200000762939453</c:v>
                </c:pt>
                <c:pt idx="437">
                  <c:v>8.4500000476837158</c:v>
                </c:pt>
                <c:pt idx="438">
                  <c:v>8.4700000286102295</c:v>
                </c:pt>
                <c:pt idx="439">
                  <c:v>8.4900000095367432</c:v>
                </c:pt>
                <c:pt idx="440">
                  <c:v>8.5200002193450928</c:v>
                </c:pt>
                <c:pt idx="441">
                  <c:v>8.5400002002716064</c:v>
                </c:pt>
                <c:pt idx="442">
                  <c:v>8.5600001811981201</c:v>
                </c:pt>
                <c:pt idx="443">
                  <c:v>8.5800001621246338</c:v>
                </c:pt>
                <c:pt idx="444">
                  <c:v>8.6100001335144043</c:v>
                </c:pt>
                <c:pt idx="445">
                  <c:v>8.630000114440918</c:v>
                </c:pt>
                <c:pt idx="446">
                  <c:v>8.6500000953674316</c:v>
                </c:pt>
                <c:pt idx="447">
                  <c:v>8.6800000667572021</c:v>
                </c:pt>
                <c:pt idx="448">
                  <c:v>8.7000000476837158</c:v>
                </c:pt>
                <c:pt idx="449">
                  <c:v>8.7200000286102295</c:v>
                </c:pt>
                <c:pt idx="450">
                  <c:v>8.7400000095367432</c:v>
                </c:pt>
                <c:pt idx="451">
                  <c:v>8.7700002193450928</c:v>
                </c:pt>
                <c:pt idx="452">
                  <c:v>8.7900002002716064</c:v>
                </c:pt>
                <c:pt idx="453">
                  <c:v>8.8100001811981201</c:v>
                </c:pt>
                <c:pt idx="454">
                  <c:v>8.8400001525878906</c:v>
                </c:pt>
                <c:pt idx="455">
                  <c:v>8.8600001335144043</c:v>
                </c:pt>
                <c:pt idx="456">
                  <c:v>8.880000114440918</c:v>
                </c:pt>
                <c:pt idx="457">
                  <c:v>8.9100000858306885</c:v>
                </c:pt>
                <c:pt idx="458">
                  <c:v>8.9300000667572021</c:v>
                </c:pt>
                <c:pt idx="459">
                  <c:v>8.9500000476837158</c:v>
                </c:pt>
                <c:pt idx="460">
                  <c:v>8.9700000286102295</c:v>
                </c:pt>
                <c:pt idx="461">
                  <c:v>9</c:v>
                </c:pt>
                <c:pt idx="462">
                  <c:v>9.0200002193450928</c:v>
                </c:pt>
                <c:pt idx="463">
                  <c:v>9.0400002002716064</c:v>
                </c:pt>
                <c:pt idx="464">
                  <c:v>9.070000171661377</c:v>
                </c:pt>
                <c:pt idx="465">
                  <c:v>9.0900001525878906</c:v>
                </c:pt>
                <c:pt idx="466">
                  <c:v>9.1100001335144043</c:v>
                </c:pt>
                <c:pt idx="467">
                  <c:v>9.130000114440918</c:v>
                </c:pt>
                <c:pt idx="468">
                  <c:v>9.1600000858306885</c:v>
                </c:pt>
                <c:pt idx="469">
                  <c:v>9.1800000667572021</c:v>
                </c:pt>
                <c:pt idx="470">
                  <c:v>9.2000000476837158</c:v>
                </c:pt>
                <c:pt idx="471">
                  <c:v>9.2300000190734863</c:v>
                </c:pt>
                <c:pt idx="472">
                  <c:v>9.25</c:v>
                </c:pt>
                <c:pt idx="473">
                  <c:v>9.2700002193450928</c:v>
                </c:pt>
                <c:pt idx="474">
                  <c:v>9.3000001907348633</c:v>
                </c:pt>
                <c:pt idx="475">
                  <c:v>9.320000171661377</c:v>
                </c:pt>
                <c:pt idx="476">
                  <c:v>9.3400001525878906</c:v>
                </c:pt>
                <c:pt idx="477">
                  <c:v>9.3600001335144043</c:v>
                </c:pt>
                <c:pt idx="478">
                  <c:v>9.3900001049041748</c:v>
                </c:pt>
                <c:pt idx="479">
                  <c:v>9.4100000858306885</c:v>
                </c:pt>
                <c:pt idx="480">
                  <c:v>9.4300000667572021</c:v>
                </c:pt>
                <c:pt idx="481">
                  <c:v>9.4600000381469727</c:v>
                </c:pt>
                <c:pt idx="482">
                  <c:v>9.4800000190734863</c:v>
                </c:pt>
                <c:pt idx="483">
                  <c:v>9.5</c:v>
                </c:pt>
                <c:pt idx="484">
                  <c:v>9.5200002193450928</c:v>
                </c:pt>
                <c:pt idx="485">
                  <c:v>9.5500001907348633</c:v>
                </c:pt>
                <c:pt idx="486">
                  <c:v>9.570000171661377</c:v>
                </c:pt>
                <c:pt idx="487">
                  <c:v>9.5900001525878906</c:v>
                </c:pt>
                <c:pt idx="488">
                  <c:v>9.6200001239776611</c:v>
                </c:pt>
                <c:pt idx="489">
                  <c:v>9.6400001049041748</c:v>
                </c:pt>
                <c:pt idx="490">
                  <c:v>9.6600000858306885</c:v>
                </c:pt>
                <c:pt idx="491">
                  <c:v>9.6800000667572021</c:v>
                </c:pt>
                <c:pt idx="492">
                  <c:v>9.7100000381469727</c:v>
                </c:pt>
                <c:pt idx="493">
                  <c:v>9.7300000190734863</c:v>
                </c:pt>
                <c:pt idx="494">
                  <c:v>9.75</c:v>
                </c:pt>
                <c:pt idx="495">
                  <c:v>9.7800002098083496</c:v>
                </c:pt>
                <c:pt idx="496">
                  <c:v>9.8000001907348633</c:v>
                </c:pt>
                <c:pt idx="497">
                  <c:v>9.820000171661377</c:v>
                </c:pt>
                <c:pt idx="498">
                  <c:v>9.8400001525878906</c:v>
                </c:pt>
                <c:pt idx="499">
                  <c:v>9.8700001239776611</c:v>
                </c:pt>
                <c:pt idx="500">
                  <c:v>9.8900001049041748</c:v>
                </c:pt>
                <c:pt idx="501">
                  <c:v>9.9100000858306885</c:v>
                </c:pt>
                <c:pt idx="502">
                  <c:v>9.9300000667572021</c:v>
                </c:pt>
                <c:pt idx="503">
                  <c:v>9.9600000381469727</c:v>
                </c:pt>
                <c:pt idx="504">
                  <c:v>9.9800000190734863</c:v>
                </c:pt>
                <c:pt idx="505">
                  <c:v>10</c:v>
                </c:pt>
                <c:pt idx="506">
                  <c:v>10.03000020980835</c:v>
                </c:pt>
                <c:pt idx="507">
                  <c:v>10.050000190734863</c:v>
                </c:pt>
                <c:pt idx="508">
                  <c:v>10.070000171661377</c:v>
                </c:pt>
                <c:pt idx="509">
                  <c:v>10.090000152587891</c:v>
                </c:pt>
                <c:pt idx="510">
                  <c:v>10.120000123977661</c:v>
                </c:pt>
                <c:pt idx="511">
                  <c:v>10.140000104904175</c:v>
                </c:pt>
                <c:pt idx="512">
                  <c:v>10.160000085830688</c:v>
                </c:pt>
                <c:pt idx="513">
                  <c:v>10.190000057220459</c:v>
                </c:pt>
                <c:pt idx="514">
                  <c:v>10.210000038146973</c:v>
                </c:pt>
                <c:pt idx="515">
                  <c:v>10.230000019073486</c:v>
                </c:pt>
                <c:pt idx="516">
                  <c:v>10.25</c:v>
                </c:pt>
                <c:pt idx="517">
                  <c:v>10.28000020980835</c:v>
                </c:pt>
                <c:pt idx="518">
                  <c:v>10.300000190734863</c:v>
                </c:pt>
                <c:pt idx="519">
                  <c:v>10.320000171661377</c:v>
                </c:pt>
                <c:pt idx="520">
                  <c:v>10.350000143051147</c:v>
                </c:pt>
                <c:pt idx="521">
                  <c:v>10.370000123977661</c:v>
                </c:pt>
                <c:pt idx="522">
                  <c:v>10.390000104904175</c:v>
                </c:pt>
                <c:pt idx="523">
                  <c:v>10.410000085830688</c:v>
                </c:pt>
                <c:pt idx="524">
                  <c:v>10.440000057220459</c:v>
                </c:pt>
                <c:pt idx="525">
                  <c:v>10.460000038146973</c:v>
                </c:pt>
                <c:pt idx="526">
                  <c:v>10.480000019073486</c:v>
                </c:pt>
                <c:pt idx="527">
                  <c:v>10.510000228881836</c:v>
                </c:pt>
                <c:pt idx="528">
                  <c:v>10.53000020980835</c:v>
                </c:pt>
                <c:pt idx="529">
                  <c:v>10.550000190734863</c:v>
                </c:pt>
                <c:pt idx="530">
                  <c:v>10.580000162124634</c:v>
                </c:pt>
                <c:pt idx="531">
                  <c:v>10.600000143051147</c:v>
                </c:pt>
                <c:pt idx="532">
                  <c:v>10.620000123977661</c:v>
                </c:pt>
                <c:pt idx="533">
                  <c:v>10.640000104904175</c:v>
                </c:pt>
                <c:pt idx="534">
                  <c:v>10.670000076293945</c:v>
                </c:pt>
                <c:pt idx="535">
                  <c:v>10.690000057220459</c:v>
                </c:pt>
                <c:pt idx="536">
                  <c:v>10.710000038146973</c:v>
                </c:pt>
                <c:pt idx="537">
                  <c:v>10.740000009536743</c:v>
                </c:pt>
                <c:pt idx="538">
                  <c:v>12.320000171661377</c:v>
                </c:pt>
                <c:pt idx="539">
                  <c:v>12.320000171661377</c:v>
                </c:pt>
                <c:pt idx="540">
                  <c:v>12.320000171661377</c:v>
                </c:pt>
                <c:pt idx="541">
                  <c:v>12.320000171661377</c:v>
                </c:pt>
                <c:pt idx="542">
                  <c:v>12.320000171661377</c:v>
                </c:pt>
                <c:pt idx="543">
                  <c:v>12.320000171661377</c:v>
                </c:pt>
                <c:pt idx="544">
                  <c:v>12.320000171661377</c:v>
                </c:pt>
                <c:pt idx="545">
                  <c:v>12.320000171661377</c:v>
                </c:pt>
                <c:pt idx="546">
                  <c:v>12.320000171661377</c:v>
                </c:pt>
                <c:pt idx="547">
                  <c:v>12.320000171661377</c:v>
                </c:pt>
                <c:pt idx="548">
                  <c:v>12.320000171661377</c:v>
                </c:pt>
                <c:pt idx="549">
                  <c:v>12.320000171661377</c:v>
                </c:pt>
                <c:pt idx="550">
                  <c:v>12.320000171661377</c:v>
                </c:pt>
                <c:pt idx="551">
                  <c:v>12.320000171661377</c:v>
                </c:pt>
                <c:pt idx="552">
                  <c:v>12.320000171661377</c:v>
                </c:pt>
                <c:pt idx="553">
                  <c:v>12.330000162124634</c:v>
                </c:pt>
                <c:pt idx="554">
                  <c:v>12.330000162124634</c:v>
                </c:pt>
                <c:pt idx="555">
                  <c:v>12.330000162124634</c:v>
                </c:pt>
                <c:pt idx="556">
                  <c:v>12.330000162124634</c:v>
                </c:pt>
                <c:pt idx="557">
                  <c:v>12.330000162124634</c:v>
                </c:pt>
                <c:pt idx="558">
                  <c:v>12.330000162124634</c:v>
                </c:pt>
                <c:pt idx="559">
                  <c:v>12.330000162124634</c:v>
                </c:pt>
                <c:pt idx="560">
                  <c:v>12.330000162124634</c:v>
                </c:pt>
                <c:pt idx="561">
                  <c:v>12.330000162124634</c:v>
                </c:pt>
                <c:pt idx="562">
                  <c:v>12.330000162124634</c:v>
                </c:pt>
                <c:pt idx="563">
                  <c:v>12.330000162124634</c:v>
                </c:pt>
                <c:pt idx="564">
                  <c:v>12.330000162124634</c:v>
                </c:pt>
                <c:pt idx="565">
                  <c:v>12.330000162124634</c:v>
                </c:pt>
                <c:pt idx="566">
                  <c:v>12.330000162124634</c:v>
                </c:pt>
                <c:pt idx="567">
                  <c:v>12.330000162124634</c:v>
                </c:pt>
                <c:pt idx="568">
                  <c:v>12.330000162124634</c:v>
                </c:pt>
                <c:pt idx="569">
                  <c:v>12.330000162124634</c:v>
                </c:pt>
                <c:pt idx="570">
                  <c:v>12.330000162124634</c:v>
                </c:pt>
                <c:pt idx="571">
                  <c:v>12.330000162124634</c:v>
                </c:pt>
                <c:pt idx="572">
                  <c:v>12.330000162124634</c:v>
                </c:pt>
                <c:pt idx="573">
                  <c:v>12.330000162124634</c:v>
                </c:pt>
                <c:pt idx="574">
                  <c:v>12.330000162124634</c:v>
                </c:pt>
                <c:pt idx="575">
                  <c:v>12.330000162124634</c:v>
                </c:pt>
                <c:pt idx="576">
                  <c:v>12.330000162124634</c:v>
                </c:pt>
                <c:pt idx="577">
                  <c:v>12.330000162124634</c:v>
                </c:pt>
                <c:pt idx="578">
                  <c:v>12.330000162124634</c:v>
                </c:pt>
                <c:pt idx="579">
                  <c:v>12.330000162124634</c:v>
                </c:pt>
                <c:pt idx="580">
                  <c:v>12.330000162124634</c:v>
                </c:pt>
                <c:pt idx="581">
                  <c:v>12.330000162124634</c:v>
                </c:pt>
                <c:pt idx="582">
                  <c:v>12.330000162124634</c:v>
                </c:pt>
                <c:pt idx="583">
                  <c:v>12.330000162124634</c:v>
                </c:pt>
                <c:pt idx="584">
                  <c:v>12.330000162124634</c:v>
                </c:pt>
                <c:pt idx="585">
                  <c:v>12.330000162124634</c:v>
                </c:pt>
                <c:pt idx="586">
                  <c:v>12.330000162124634</c:v>
                </c:pt>
                <c:pt idx="587">
                  <c:v>12.330000162124634</c:v>
                </c:pt>
                <c:pt idx="588">
                  <c:v>12.330000162124634</c:v>
                </c:pt>
                <c:pt idx="589">
                  <c:v>12.330000162124634</c:v>
                </c:pt>
                <c:pt idx="590">
                  <c:v>12.330000162124634</c:v>
                </c:pt>
                <c:pt idx="591">
                  <c:v>12.330000162124634</c:v>
                </c:pt>
                <c:pt idx="592">
                  <c:v>12.330000162124634</c:v>
                </c:pt>
                <c:pt idx="593">
                  <c:v>12.330000162124634</c:v>
                </c:pt>
                <c:pt idx="594">
                  <c:v>12.330000162124634</c:v>
                </c:pt>
                <c:pt idx="595">
                  <c:v>12.330000162124634</c:v>
                </c:pt>
                <c:pt idx="596">
                  <c:v>12.330000162124634</c:v>
                </c:pt>
                <c:pt idx="597">
                  <c:v>12.330000162124634</c:v>
                </c:pt>
                <c:pt idx="598">
                  <c:v>12.330000162124634</c:v>
                </c:pt>
                <c:pt idx="599">
                  <c:v>12.330000162124634</c:v>
                </c:pt>
                <c:pt idx="600">
                  <c:v>12.330000162124634</c:v>
                </c:pt>
                <c:pt idx="601">
                  <c:v>12.330000162124634</c:v>
                </c:pt>
                <c:pt idx="602">
                  <c:v>12.330000162124634</c:v>
                </c:pt>
                <c:pt idx="603">
                  <c:v>12.330000162124634</c:v>
                </c:pt>
                <c:pt idx="604">
                  <c:v>12.330000162124634</c:v>
                </c:pt>
                <c:pt idx="605">
                  <c:v>12.330000162124634</c:v>
                </c:pt>
                <c:pt idx="606">
                  <c:v>12.330000162124634</c:v>
                </c:pt>
                <c:pt idx="607">
                  <c:v>12.340000152587891</c:v>
                </c:pt>
                <c:pt idx="608">
                  <c:v>12.360000133514404</c:v>
                </c:pt>
                <c:pt idx="609">
                  <c:v>12.380000114440918</c:v>
                </c:pt>
                <c:pt idx="610">
                  <c:v>12.410000085830688</c:v>
                </c:pt>
                <c:pt idx="611">
                  <c:v>12.430000066757202</c:v>
                </c:pt>
                <c:pt idx="612">
                  <c:v>12.450000047683716</c:v>
                </c:pt>
                <c:pt idx="613">
                  <c:v>12.470000028610229</c:v>
                </c:pt>
                <c:pt idx="614">
                  <c:v>12.5</c:v>
                </c:pt>
                <c:pt idx="615">
                  <c:v>12.520000219345093</c:v>
                </c:pt>
                <c:pt idx="616">
                  <c:v>12.540000200271606</c:v>
                </c:pt>
                <c:pt idx="617">
                  <c:v>12.570000171661377</c:v>
                </c:pt>
                <c:pt idx="618">
                  <c:v>12.590000152587891</c:v>
                </c:pt>
                <c:pt idx="619">
                  <c:v>12.610000133514404</c:v>
                </c:pt>
                <c:pt idx="620">
                  <c:v>12.630000114440918</c:v>
                </c:pt>
                <c:pt idx="621">
                  <c:v>12.660000085830688</c:v>
                </c:pt>
                <c:pt idx="622">
                  <c:v>12.680000066757202</c:v>
                </c:pt>
                <c:pt idx="623">
                  <c:v>12.700000047683716</c:v>
                </c:pt>
                <c:pt idx="624">
                  <c:v>12.730000019073486</c:v>
                </c:pt>
                <c:pt idx="625">
                  <c:v>12.75</c:v>
                </c:pt>
                <c:pt idx="626">
                  <c:v>12.770000219345093</c:v>
                </c:pt>
                <c:pt idx="627">
                  <c:v>12.800000190734863</c:v>
                </c:pt>
                <c:pt idx="628">
                  <c:v>12.820000171661377</c:v>
                </c:pt>
                <c:pt idx="629">
                  <c:v>12.840000152587891</c:v>
                </c:pt>
                <c:pt idx="630">
                  <c:v>12.860000133514404</c:v>
                </c:pt>
                <c:pt idx="631">
                  <c:v>12.890000104904175</c:v>
                </c:pt>
                <c:pt idx="632">
                  <c:v>12.910000085830688</c:v>
                </c:pt>
                <c:pt idx="633">
                  <c:v>12.930000066757202</c:v>
                </c:pt>
                <c:pt idx="634">
                  <c:v>12.960000038146973</c:v>
                </c:pt>
                <c:pt idx="635">
                  <c:v>12.980000019073486</c:v>
                </c:pt>
                <c:pt idx="636">
                  <c:v>13</c:v>
                </c:pt>
                <c:pt idx="637">
                  <c:v>13.020000219345093</c:v>
                </c:pt>
                <c:pt idx="638">
                  <c:v>13.050000190734863</c:v>
                </c:pt>
                <c:pt idx="639">
                  <c:v>13.070000171661377</c:v>
                </c:pt>
                <c:pt idx="640">
                  <c:v>13.090000152587891</c:v>
                </c:pt>
                <c:pt idx="641">
                  <c:v>13.120000123977661</c:v>
                </c:pt>
                <c:pt idx="642">
                  <c:v>13.140000104904175</c:v>
                </c:pt>
                <c:pt idx="643">
                  <c:v>13.160000085830688</c:v>
                </c:pt>
                <c:pt idx="644">
                  <c:v>13.190000057220459</c:v>
                </c:pt>
                <c:pt idx="645">
                  <c:v>13.210000038146973</c:v>
                </c:pt>
                <c:pt idx="646">
                  <c:v>13.230000019073486</c:v>
                </c:pt>
                <c:pt idx="647">
                  <c:v>13.25</c:v>
                </c:pt>
                <c:pt idx="648">
                  <c:v>13.28000020980835</c:v>
                </c:pt>
                <c:pt idx="649">
                  <c:v>13.300000190734863</c:v>
                </c:pt>
                <c:pt idx="650">
                  <c:v>13.320000171661377</c:v>
                </c:pt>
                <c:pt idx="651">
                  <c:v>13.350000143051147</c:v>
                </c:pt>
                <c:pt idx="652">
                  <c:v>13.370000123977661</c:v>
                </c:pt>
                <c:pt idx="653">
                  <c:v>13.390000104904175</c:v>
                </c:pt>
                <c:pt idx="654">
                  <c:v>13.410000085830688</c:v>
                </c:pt>
                <c:pt idx="655">
                  <c:v>13.440000057220459</c:v>
                </c:pt>
                <c:pt idx="656">
                  <c:v>13.460000038146973</c:v>
                </c:pt>
                <c:pt idx="657">
                  <c:v>13.480000019073486</c:v>
                </c:pt>
                <c:pt idx="658">
                  <c:v>13.510000228881836</c:v>
                </c:pt>
                <c:pt idx="659">
                  <c:v>13.53000020980835</c:v>
                </c:pt>
                <c:pt idx="660">
                  <c:v>13.550000190734863</c:v>
                </c:pt>
                <c:pt idx="661">
                  <c:v>13.580000162124634</c:v>
                </c:pt>
                <c:pt idx="662">
                  <c:v>13.600000143051147</c:v>
                </c:pt>
                <c:pt idx="663">
                  <c:v>13.620000123977661</c:v>
                </c:pt>
                <c:pt idx="664">
                  <c:v>13.640000104904175</c:v>
                </c:pt>
                <c:pt idx="665">
                  <c:v>13.670000076293945</c:v>
                </c:pt>
                <c:pt idx="666">
                  <c:v>13.690000057220459</c:v>
                </c:pt>
                <c:pt idx="667">
                  <c:v>13.710000038146973</c:v>
                </c:pt>
                <c:pt idx="668">
                  <c:v>13.740000009536743</c:v>
                </c:pt>
                <c:pt idx="669">
                  <c:v>13.760000228881836</c:v>
                </c:pt>
                <c:pt idx="670">
                  <c:v>13.78000020980835</c:v>
                </c:pt>
                <c:pt idx="671">
                  <c:v>13.800000190734863</c:v>
                </c:pt>
                <c:pt idx="672">
                  <c:v>13.830000162124634</c:v>
                </c:pt>
                <c:pt idx="673">
                  <c:v>13.850000143051147</c:v>
                </c:pt>
                <c:pt idx="674">
                  <c:v>13.870000123977661</c:v>
                </c:pt>
                <c:pt idx="675">
                  <c:v>13.900000095367432</c:v>
                </c:pt>
                <c:pt idx="676">
                  <c:v>13.920000076293945</c:v>
                </c:pt>
                <c:pt idx="677">
                  <c:v>13.940000057220459</c:v>
                </c:pt>
                <c:pt idx="678">
                  <c:v>13.960000038146973</c:v>
                </c:pt>
                <c:pt idx="679">
                  <c:v>13.990000009536743</c:v>
                </c:pt>
                <c:pt idx="680">
                  <c:v>14.010000228881836</c:v>
                </c:pt>
                <c:pt idx="681">
                  <c:v>14.03000020980835</c:v>
                </c:pt>
                <c:pt idx="682">
                  <c:v>14.050000190734863</c:v>
                </c:pt>
                <c:pt idx="683">
                  <c:v>14.080000162124634</c:v>
                </c:pt>
                <c:pt idx="684">
                  <c:v>14.100000143051147</c:v>
                </c:pt>
                <c:pt idx="685">
                  <c:v>14.120000123977661</c:v>
                </c:pt>
                <c:pt idx="686">
                  <c:v>14.140000104904175</c:v>
                </c:pt>
                <c:pt idx="687">
                  <c:v>14.170000076293945</c:v>
                </c:pt>
                <c:pt idx="688">
                  <c:v>14.190000057220459</c:v>
                </c:pt>
                <c:pt idx="689">
                  <c:v>14.210000038146973</c:v>
                </c:pt>
                <c:pt idx="690">
                  <c:v>14.240000009536743</c:v>
                </c:pt>
                <c:pt idx="691">
                  <c:v>14.260000228881836</c:v>
                </c:pt>
                <c:pt idx="692">
                  <c:v>14.28000020980835</c:v>
                </c:pt>
                <c:pt idx="693">
                  <c:v>14.300000190734863</c:v>
                </c:pt>
                <c:pt idx="694">
                  <c:v>14.330000162124634</c:v>
                </c:pt>
                <c:pt idx="695">
                  <c:v>14.350000143051147</c:v>
                </c:pt>
                <c:pt idx="696">
                  <c:v>14.370000123977661</c:v>
                </c:pt>
                <c:pt idx="697">
                  <c:v>14.400000095367432</c:v>
                </c:pt>
                <c:pt idx="698">
                  <c:v>14.420000076293945</c:v>
                </c:pt>
                <c:pt idx="699">
                  <c:v>14.440000057220459</c:v>
                </c:pt>
                <c:pt idx="700">
                  <c:v>14.470000028610229</c:v>
                </c:pt>
                <c:pt idx="701">
                  <c:v>14.490000009536743</c:v>
                </c:pt>
                <c:pt idx="702">
                  <c:v>14.510000228881836</c:v>
                </c:pt>
                <c:pt idx="703">
                  <c:v>14.53000020980835</c:v>
                </c:pt>
                <c:pt idx="704">
                  <c:v>14.56000018119812</c:v>
                </c:pt>
                <c:pt idx="705">
                  <c:v>14.580000162124634</c:v>
                </c:pt>
                <c:pt idx="706">
                  <c:v>14.600000143051147</c:v>
                </c:pt>
                <c:pt idx="707">
                  <c:v>14.630000114440918</c:v>
                </c:pt>
                <c:pt idx="708">
                  <c:v>14.650000095367432</c:v>
                </c:pt>
                <c:pt idx="709">
                  <c:v>14.670000076293945</c:v>
                </c:pt>
                <c:pt idx="710">
                  <c:v>14.690000057220459</c:v>
                </c:pt>
                <c:pt idx="711">
                  <c:v>14.720000028610229</c:v>
                </c:pt>
                <c:pt idx="712">
                  <c:v>14.740000009536743</c:v>
                </c:pt>
                <c:pt idx="713">
                  <c:v>14.760000228881836</c:v>
                </c:pt>
                <c:pt idx="714">
                  <c:v>14.790000200271606</c:v>
                </c:pt>
                <c:pt idx="715">
                  <c:v>14.81000018119812</c:v>
                </c:pt>
                <c:pt idx="716">
                  <c:v>14.830000162124634</c:v>
                </c:pt>
                <c:pt idx="717">
                  <c:v>14.860000133514404</c:v>
                </c:pt>
                <c:pt idx="718">
                  <c:v>14.880000114440918</c:v>
                </c:pt>
                <c:pt idx="719">
                  <c:v>14.900000095367432</c:v>
                </c:pt>
                <c:pt idx="720">
                  <c:v>14.920000076293945</c:v>
                </c:pt>
                <c:pt idx="721">
                  <c:v>14.950000047683716</c:v>
                </c:pt>
                <c:pt idx="722">
                  <c:v>14.970000028610229</c:v>
                </c:pt>
                <c:pt idx="723">
                  <c:v>14.990000009536743</c:v>
                </c:pt>
                <c:pt idx="724">
                  <c:v>15.020000219345093</c:v>
                </c:pt>
                <c:pt idx="725">
                  <c:v>15.040000200271606</c:v>
                </c:pt>
                <c:pt idx="726">
                  <c:v>15.06000018119812</c:v>
                </c:pt>
                <c:pt idx="727">
                  <c:v>15.080000162124634</c:v>
                </c:pt>
                <c:pt idx="728">
                  <c:v>15.110000133514404</c:v>
                </c:pt>
                <c:pt idx="729">
                  <c:v>15.130000114440918</c:v>
                </c:pt>
                <c:pt idx="730">
                  <c:v>15.150000095367432</c:v>
                </c:pt>
                <c:pt idx="731">
                  <c:v>15.180000066757202</c:v>
                </c:pt>
                <c:pt idx="732">
                  <c:v>15.200000047683716</c:v>
                </c:pt>
                <c:pt idx="733">
                  <c:v>15.220000028610229</c:v>
                </c:pt>
                <c:pt idx="734">
                  <c:v>15.25</c:v>
                </c:pt>
                <c:pt idx="735">
                  <c:v>15.270000219345093</c:v>
                </c:pt>
                <c:pt idx="736">
                  <c:v>15.290000200271606</c:v>
                </c:pt>
                <c:pt idx="737">
                  <c:v>15.31000018119812</c:v>
                </c:pt>
                <c:pt idx="738">
                  <c:v>15.340000152587891</c:v>
                </c:pt>
                <c:pt idx="739">
                  <c:v>15.360000133514404</c:v>
                </c:pt>
                <c:pt idx="740">
                  <c:v>15.380000114440918</c:v>
                </c:pt>
                <c:pt idx="741">
                  <c:v>15.410000085830688</c:v>
                </c:pt>
                <c:pt idx="742">
                  <c:v>15.430000066757202</c:v>
                </c:pt>
                <c:pt idx="743">
                  <c:v>15.450000047683716</c:v>
                </c:pt>
                <c:pt idx="744">
                  <c:v>15.470000028610229</c:v>
                </c:pt>
                <c:pt idx="745">
                  <c:v>15.5</c:v>
                </c:pt>
                <c:pt idx="746">
                  <c:v>15.520000219345093</c:v>
                </c:pt>
                <c:pt idx="747">
                  <c:v>15.540000200271606</c:v>
                </c:pt>
                <c:pt idx="748">
                  <c:v>15.570000171661377</c:v>
                </c:pt>
                <c:pt idx="749">
                  <c:v>15.590000152587891</c:v>
                </c:pt>
                <c:pt idx="750">
                  <c:v>15.610000133514404</c:v>
                </c:pt>
                <c:pt idx="751">
                  <c:v>15.640000104904175</c:v>
                </c:pt>
                <c:pt idx="752">
                  <c:v>15.660000085830688</c:v>
                </c:pt>
                <c:pt idx="753">
                  <c:v>15.680000066757202</c:v>
                </c:pt>
                <c:pt idx="754">
                  <c:v>15.700000047683716</c:v>
                </c:pt>
                <c:pt idx="755">
                  <c:v>15.730000019073486</c:v>
                </c:pt>
                <c:pt idx="756">
                  <c:v>15.75</c:v>
                </c:pt>
                <c:pt idx="757">
                  <c:v>15.770000219345093</c:v>
                </c:pt>
                <c:pt idx="758">
                  <c:v>15.800000190734863</c:v>
                </c:pt>
                <c:pt idx="759">
                  <c:v>15.820000171661377</c:v>
                </c:pt>
                <c:pt idx="760">
                  <c:v>15.840000152587891</c:v>
                </c:pt>
                <c:pt idx="761">
                  <c:v>15.860000133514404</c:v>
                </c:pt>
                <c:pt idx="762">
                  <c:v>15.890000104904175</c:v>
                </c:pt>
                <c:pt idx="763">
                  <c:v>15.910000085830688</c:v>
                </c:pt>
                <c:pt idx="764">
                  <c:v>15.930000066757202</c:v>
                </c:pt>
                <c:pt idx="765">
                  <c:v>15.960000038146973</c:v>
                </c:pt>
                <c:pt idx="766">
                  <c:v>15.980000019073486</c:v>
                </c:pt>
                <c:pt idx="767">
                  <c:v>16</c:v>
                </c:pt>
                <c:pt idx="768">
                  <c:v>16.020000219345093</c:v>
                </c:pt>
                <c:pt idx="769">
                  <c:v>16.050000190734863</c:v>
                </c:pt>
                <c:pt idx="770">
                  <c:v>16.070000171661377</c:v>
                </c:pt>
                <c:pt idx="771">
                  <c:v>16.090000152587891</c:v>
                </c:pt>
                <c:pt idx="772">
                  <c:v>16.110000133514404</c:v>
                </c:pt>
                <c:pt idx="773">
                  <c:v>16.140000104904175</c:v>
                </c:pt>
                <c:pt idx="774">
                  <c:v>16.160000085830688</c:v>
                </c:pt>
                <c:pt idx="775">
                  <c:v>16.180000066757202</c:v>
                </c:pt>
                <c:pt idx="776">
                  <c:v>16.210000038146973</c:v>
                </c:pt>
                <c:pt idx="777">
                  <c:v>16.230000019073486</c:v>
                </c:pt>
                <c:pt idx="778">
                  <c:v>16.25</c:v>
                </c:pt>
                <c:pt idx="779">
                  <c:v>16.270000219345093</c:v>
                </c:pt>
                <c:pt idx="780">
                  <c:v>16.300000190734863</c:v>
                </c:pt>
                <c:pt idx="781">
                  <c:v>16.320000171661377</c:v>
                </c:pt>
                <c:pt idx="782">
                  <c:v>16.340000152587891</c:v>
                </c:pt>
                <c:pt idx="783">
                  <c:v>16.360000133514404</c:v>
                </c:pt>
                <c:pt idx="784">
                  <c:v>16.390000104904175</c:v>
                </c:pt>
                <c:pt idx="785">
                  <c:v>16.410000085830688</c:v>
                </c:pt>
                <c:pt idx="786">
                  <c:v>16.430000066757202</c:v>
                </c:pt>
                <c:pt idx="787">
                  <c:v>16.460000038146973</c:v>
                </c:pt>
                <c:pt idx="788">
                  <c:v>16.480000019073486</c:v>
                </c:pt>
                <c:pt idx="789">
                  <c:v>16.5</c:v>
                </c:pt>
                <c:pt idx="790">
                  <c:v>16.53000020980835</c:v>
                </c:pt>
                <c:pt idx="791">
                  <c:v>16.550000190734863</c:v>
                </c:pt>
                <c:pt idx="792">
                  <c:v>16.570000171661377</c:v>
                </c:pt>
                <c:pt idx="793">
                  <c:v>16.590000152587891</c:v>
                </c:pt>
                <c:pt idx="794">
                  <c:v>16.620000123977661</c:v>
                </c:pt>
                <c:pt idx="795">
                  <c:v>16.640000104904175</c:v>
                </c:pt>
                <c:pt idx="796">
                  <c:v>16.660000085830688</c:v>
                </c:pt>
                <c:pt idx="797">
                  <c:v>16.690000057220459</c:v>
                </c:pt>
                <c:pt idx="798">
                  <c:v>16.710000038146973</c:v>
                </c:pt>
                <c:pt idx="799">
                  <c:v>16.730000019073486</c:v>
                </c:pt>
                <c:pt idx="800">
                  <c:v>16.75</c:v>
                </c:pt>
                <c:pt idx="801">
                  <c:v>16.78000020980835</c:v>
                </c:pt>
                <c:pt idx="802">
                  <c:v>16.800000190734863</c:v>
                </c:pt>
                <c:pt idx="803">
                  <c:v>16.820000171661377</c:v>
                </c:pt>
                <c:pt idx="804">
                  <c:v>16.850000143051147</c:v>
                </c:pt>
                <c:pt idx="805">
                  <c:v>16.870000123977661</c:v>
                </c:pt>
                <c:pt idx="806">
                  <c:v>16.890000104904175</c:v>
                </c:pt>
                <c:pt idx="807">
                  <c:v>16.920000076293945</c:v>
                </c:pt>
                <c:pt idx="808">
                  <c:v>16.940000057220459</c:v>
                </c:pt>
                <c:pt idx="809">
                  <c:v>16.960000038146973</c:v>
                </c:pt>
                <c:pt idx="810">
                  <c:v>16.980000019073486</c:v>
                </c:pt>
                <c:pt idx="811">
                  <c:v>17.010000228881836</c:v>
                </c:pt>
                <c:pt idx="812">
                  <c:v>17.03000020980835</c:v>
                </c:pt>
                <c:pt idx="813">
                  <c:v>17.050000190734863</c:v>
                </c:pt>
                <c:pt idx="814">
                  <c:v>17.080000162124634</c:v>
                </c:pt>
                <c:pt idx="815">
                  <c:v>17.100000143051147</c:v>
                </c:pt>
                <c:pt idx="816">
                  <c:v>17.120000123977661</c:v>
                </c:pt>
                <c:pt idx="817">
                  <c:v>17.140000104904175</c:v>
                </c:pt>
                <c:pt idx="818">
                  <c:v>17.170000076293945</c:v>
                </c:pt>
                <c:pt idx="819">
                  <c:v>17.190000057220459</c:v>
                </c:pt>
                <c:pt idx="820">
                  <c:v>17.210000038146973</c:v>
                </c:pt>
                <c:pt idx="821">
                  <c:v>17.240000009536743</c:v>
                </c:pt>
                <c:pt idx="822">
                  <c:v>17.260000228881836</c:v>
                </c:pt>
                <c:pt idx="823">
                  <c:v>17.28000020980835</c:v>
                </c:pt>
                <c:pt idx="824">
                  <c:v>17.31000018119812</c:v>
                </c:pt>
                <c:pt idx="825">
                  <c:v>17.330000162124634</c:v>
                </c:pt>
                <c:pt idx="826">
                  <c:v>17.970000028610229</c:v>
                </c:pt>
                <c:pt idx="827">
                  <c:v>17.970000028610229</c:v>
                </c:pt>
                <c:pt idx="828">
                  <c:v>17.970000028610229</c:v>
                </c:pt>
                <c:pt idx="829">
                  <c:v>17.970000028610229</c:v>
                </c:pt>
                <c:pt idx="830">
                  <c:v>17.970000028610229</c:v>
                </c:pt>
                <c:pt idx="831">
                  <c:v>17.970000028610229</c:v>
                </c:pt>
                <c:pt idx="832">
                  <c:v>17.970000028610229</c:v>
                </c:pt>
                <c:pt idx="833">
                  <c:v>17.970000028610229</c:v>
                </c:pt>
                <c:pt idx="834">
                  <c:v>17.970000028610229</c:v>
                </c:pt>
                <c:pt idx="835">
                  <c:v>17.970000028610229</c:v>
                </c:pt>
                <c:pt idx="836">
                  <c:v>17.970000028610229</c:v>
                </c:pt>
                <c:pt idx="837">
                  <c:v>17.970000028610229</c:v>
                </c:pt>
                <c:pt idx="838">
                  <c:v>17.970000028610229</c:v>
                </c:pt>
                <c:pt idx="839">
                  <c:v>17.970000028610229</c:v>
                </c:pt>
                <c:pt idx="840">
                  <c:v>17.970000028610229</c:v>
                </c:pt>
                <c:pt idx="841">
                  <c:v>17.970000028610229</c:v>
                </c:pt>
                <c:pt idx="842">
                  <c:v>17.970000028610229</c:v>
                </c:pt>
                <c:pt idx="843">
                  <c:v>17.970000028610229</c:v>
                </c:pt>
                <c:pt idx="844">
                  <c:v>17.970000028610229</c:v>
                </c:pt>
                <c:pt idx="845">
                  <c:v>17.970000028610229</c:v>
                </c:pt>
                <c:pt idx="846">
                  <c:v>17.970000028610229</c:v>
                </c:pt>
                <c:pt idx="847">
                  <c:v>17.970000028610229</c:v>
                </c:pt>
                <c:pt idx="848">
                  <c:v>17.970000028610229</c:v>
                </c:pt>
                <c:pt idx="849">
                  <c:v>17.970000028610229</c:v>
                </c:pt>
                <c:pt idx="850">
                  <c:v>17.970000028610229</c:v>
                </c:pt>
                <c:pt idx="851">
                  <c:v>17.970000028610229</c:v>
                </c:pt>
                <c:pt idx="852">
                  <c:v>17.970000028610229</c:v>
                </c:pt>
                <c:pt idx="853">
                  <c:v>17.970000028610229</c:v>
                </c:pt>
                <c:pt idx="854">
                  <c:v>17.990000009536743</c:v>
                </c:pt>
                <c:pt idx="855">
                  <c:v>18.020000219345093</c:v>
                </c:pt>
                <c:pt idx="856">
                  <c:v>18.040000200271606</c:v>
                </c:pt>
                <c:pt idx="857">
                  <c:v>18.06000018119812</c:v>
                </c:pt>
                <c:pt idx="858">
                  <c:v>18.080000162124634</c:v>
                </c:pt>
                <c:pt idx="859">
                  <c:v>18.110000133514404</c:v>
                </c:pt>
                <c:pt idx="860">
                  <c:v>18.130000114440918</c:v>
                </c:pt>
                <c:pt idx="861">
                  <c:v>18.150000095367432</c:v>
                </c:pt>
                <c:pt idx="862">
                  <c:v>18.170000076293945</c:v>
                </c:pt>
                <c:pt idx="863">
                  <c:v>18.200000047683716</c:v>
                </c:pt>
                <c:pt idx="864">
                  <c:v>18.220000028610229</c:v>
                </c:pt>
                <c:pt idx="865">
                  <c:v>18.240000009536743</c:v>
                </c:pt>
                <c:pt idx="866">
                  <c:v>18.270000219345093</c:v>
                </c:pt>
                <c:pt idx="867">
                  <c:v>18.290000200271606</c:v>
                </c:pt>
                <c:pt idx="868">
                  <c:v>18.31000018119812</c:v>
                </c:pt>
                <c:pt idx="869">
                  <c:v>18.330000162124634</c:v>
                </c:pt>
                <c:pt idx="870">
                  <c:v>18.360000133514404</c:v>
                </c:pt>
                <c:pt idx="871">
                  <c:v>18.380000114440918</c:v>
                </c:pt>
                <c:pt idx="872">
                  <c:v>18.400000095367432</c:v>
                </c:pt>
                <c:pt idx="873">
                  <c:v>18.420000076293945</c:v>
                </c:pt>
                <c:pt idx="874">
                  <c:v>18.450000047683716</c:v>
                </c:pt>
                <c:pt idx="875">
                  <c:v>18.470000028610229</c:v>
                </c:pt>
                <c:pt idx="876">
                  <c:v>18.490000009536743</c:v>
                </c:pt>
                <c:pt idx="877">
                  <c:v>18.520000219345093</c:v>
                </c:pt>
                <c:pt idx="878">
                  <c:v>18.540000200271606</c:v>
                </c:pt>
                <c:pt idx="879">
                  <c:v>18.56000018119812</c:v>
                </c:pt>
                <c:pt idx="880">
                  <c:v>18.580000162124634</c:v>
                </c:pt>
                <c:pt idx="881">
                  <c:v>18.610000133514404</c:v>
                </c:pt>
                <c:pt idx="882">
                  <c:v>18.630000114440918</c:v>
                </c:pt>
                <c:pt idx="883">
                  <c:v>18.650000095367432</c:v>
                </c:pt>
                <c:pt idx="884">
                  <c:v>18.680000066757202</c:v>
                </c:pt>
                <c:pt idx="885">
                  <c:v>18.700000047683716</c:v>
                </c:pt>
                <c:pt idx="886">
                  <c:v>18.720000028610229</c:v>
                </c:pt>
                <c:pt idx="887">
                  <c:v>18.75</c:v>
                </c:pt>
                <c:pt idx="888">
                  <c:v>18.770000219345093</c:v>
                </c:pt>
                <c:pt idx="889">
                  <c:v>18.790000200271606</c:v>
                </c:pt>
                <c:pt idx="890">
                  <c:v>18.81000018119812</c:v>
                </c:pt>
                <c:pt idx="891">
                  <c:v>18.840000152587891</c:v>
                </c:pt>
                <c:pt idx="892">
                  <c:v>18.860000133514404</c:v>
                </c:pt>
                <c:pt idx="893">
                  <c:v>18.880000114440918</c:v>
                </c:pt>
                <c:pt idx="894">
                  <c:v>18.910000085830688</c:v>
                </c:pt>
                <c:pt idx="895">
                  <c:v>18.930000066757202</c:v>
                </c:pt>
                <c:pt idx="896">
                  <c:v>18.950000047683716</c:v>
                </c:pt>
                <c:pt idx="897">
                  <c:v>18.970000028610229</c:v>
                </c:pt>
                <c:pt idx="898">
                  <c:v>19</c:v>
                </c:pt>
                <c:pt idx="899">
                  <c:v>19.020000219345093</c:v>
                </c:pt>
                <c:pt idx="900">
                  <c:v>19.040000200271606</c:v>
                </c:pt>
                <c:pt idx="901">
                  <c:v>19.070000171661377</c:v>
                </c:pt>
                <c:pt idx="902">
                  <c:v>19.090000152587891</c:v>
                </c:pt>
                <c:pt idx="903">
                  <c:v>19.110000133514404</c:v>
                </c:pt>
                <c:pt idx="904">
                  <c:v>19.140000104904175</c:v>
                </c:pt>
                <c:pt idx="905">
                  <c:v>19.160000085830688</c:v>
                </c:pt>
                <c:pt idx="906">
                  <c:v>19.180000066757202</c:v>
                </c:pt>
                <c:pt idx="907">
                  <c:v>19.200000047683716</c:v>
                </c:pt>
                <c:pt idx="908">
                  <c:v>19.230000019073486</c:v>
                </c:pt>
                <c:pt idx="909">
                  <c:v>19.25</c:v>
                </c:pt>
                <c:pt idx="910">
                  <c:v>19.270000219345093</c:v>
                </c:pt>
                <c:pt idx="911">
                  <c:v>19.300000190734863</c:v>
                </c:pt>
                <c:pt idx="912">
                  <c:v>19.320000171661377</c:v>
                </c:pt>
                <c:pt idx="913">
                  <c:v>19.340000152587891</c:v>
                </c:pt>
                <c:pt idx="914">
                  <c:v>19.360000133514404</c:v>
                </c:pt>
                <c:pt idx="915">
                  <c:v>19.390000104904175</c:v>
                </c:pt>
                <c:pt idx="916">
                  <c:v>19.410000085830688</c:v>
                </c:pt>
                <c:pt idx="917">
                  <c:v>19.430000066757202</c:v>
                </c:pt>
                <c:pt idx="918">
                  <c:v>19.460000038146973</c:v>
                </c:pt>
                <c:pt idx="919">
                  <c:v>19.480000019073486</c:v>
                </c:pt>
                <c:pt idx="920">
                  <c:v>19.5</c:v>
                </c:pt>
                <c:pt idx="921">
                  <c:v>19.53000020980835</c:v>
                </c:pt>
                <c:pt idx="922">
                  <c:v>19.550000190734863</c:v>
                </c:pt>
                <c:pt idx="923">
                  <c:v>19.570000171661377</c:v>
                </c:pt>
                <c:pt idx="924">
                  <c:v>19.590000152587891</c:v>
                </c:pt>
                <c:pt idx="925">
                  <c:v>19.620000123977661</c:v>
                </c:pt>
                <c:pt idx="926">
                  <c:v>19.640000104904175</c:v>
                </c:pt>
                <c:pt idx="927">
                  <c:v>19.660000085830688</c:v>
                </c:pt>
                <c:pt idx="928">
                  <c:v>19.690000057220459</c:v>
                </c:pt>
                <c:pt idx="929">
                  <c:v>19.710000038146973</c:v>
                </c:pt>
                <c:pt idx="930">
                  <c:v>19.730000019073486</c:v>
                </c:pt>
                <c:pt idx="931">
                  <c:v>19.75</c:v>
                </c:pt>
                <c:pt idx="932">
                  <c:v>19.78000020980835</c:v>
                </c:pt>
                <c:pt idx="933">
                  <c:v>19.800000190734863</c:v>
                </c:pt>
                <c:pt idx="934">
                  <c:v>19.820000171661377</c:v>
                </c:pt>
                <c:pt idx="935">
                  <c:v>19.850000143051147</c:v>
                </c:pt>
                <c:pt idx="936">
                  <c:v>19.870000123977661</c:v>
                </c:pt>
                <c:pt idx="937">
                  <c:v>19.890000104904175</c:v>
                </c:pt>
                <c:pt idx="938">
                  <c:v>19.920000076293945</c:v>
                </c:pt>
                <c:pt idx="939">
                  <c:v>19.940000057220459</c:v>
                </c:pt>
                <c:pt idx="940">
                  <c:v>19.960000038146973</c:v>
                </c:pt>
                <c:pt idx="941">
                  <c:v>19.980000019073486</c:v>
                </c:pt>
                <c:pt idx="942">
                  <c:v>20.010000228881836</c:v>
                </c:pt>
                <c:pt idx="943">
                  <c:v>20.03000020980835</c:v>
                </c:pt>
                <c:pt idx="944">
                  <c:v>20.050000190734863</c:v>
                </c:pt>
                <c:pt idx="945">
                  <c:v>20.080000162124634</c:v>
                </c:pt>
                <c:pt idx="946">
                  <c:v>20.100000143051147</c:v>
                </c:pt>
                <c:pt idx="947">
                  <c:v>20.120000123977661</c:v>
                </c:pt>
                <c:pt idx="948">
                  <c:v>20.140000104904175</c:v>
                </c:pt>
                <c:pt idx="949">
                  <c:v>20.170000076293945</c:v>
                </c:pt>
                <c:pt idx="950">
                  <c:v>20.190000057220459</c:v>
                </c:pt>
                <c:pt idx="951">
                  <c:v>20.210000038146973</c:v>
                </c:pt>
                <c:pt idx="952">
                  <c:v>20.230000019073486</c:v>
                </c:pt>
                <c:pt idx="953">
                  <c:v>20.260000228881836</c:v>
                </c:pt>
                <c:pt idx="954">
                  <c:v>20.28000020980835</c:v>
                </c:pt>
                <c:pt idx="955">
                  <c:v>20.300000190734863</c:v>
                </c:pt>
                <c:pt idx="956">
                  <c:v>20.330000162124634</c:v>
                </c:pt>
                <c:pt idx="957">
                  <c:v>20.350000143051147</c:v>
                </c:pt>
                <c:pt idx="958">
                  <c:v>20.370000123977661</c:v>
                </c:pt>
                <c:pt idx="959">
                  <c:v>20.390000104904175</c:v>
                </c:pt>
                <c:pt idx="960">
                  <c:v>20.420000076293945</c:v>
                </c:pt>
                <c:pt idx="961">
                  <c:v>20.440000057220459</c:v>
                </c:pt>
                <c:pt idx="962">
                  <c:v>20.460000038146973</c:v>
                </c:pt>
                <c:pt idx="963">
                  <c:v>20.480000019073486</c:v>
                </c:pt>
                <c:pt idx="964">
                  <c:v>20.510000228881836</c:v>
                </c:pt>
                <c:pt idx="965">
                  <c:v>20.53000020980835</c:v>
                </c:pt>
                <c:pt idx="966">
                  <c:v>20.550000190734863</c:v>
                </c:pt>
                <c:pt idx="967">
                  <c:v>20.580000162124634</c:v>
                </c:pt>
                <c:pt idx="968">
                  <c:v>20.600000143051147</c:v>
                </c:pt>
                <c:pt idx="969">
                  <c:v>20.620000123977661</c:v>
                </c:pt>
                <c:pt idx="970">
                  <c:v>20.640000104904175</c:v>
                </c:pt>
                <c:pt idx="971">
                  <c:v>20.670000076293945</c:v>
                </c:pt>
                <c:pt idx="972">
                  <c:v>20.690000057220459</c:v>
                </c:pt>
                <c:pt idx="973">
                  <c:v>20.710000038146973</c:v>
                </c:pt>
                <c:pt idx="974">
                  <c:v>20.740000009536743</c:v>
                </c:pt>
                <c:pt idx="975">
                  <c:v>20.760000228881836</c:v>
                </c:pt>
                <c:pt idx="976">
                  <c:v>20.78000020980835</c:v>
                </c:pt>
                <c:pt idx="977">
                  <c:v>20.81000018119812</c:v>
                </c:pt>
                <c:pt idx="978">
                  <c:v>20.830000162124634</c:v>
                </c:pt>
                <c:pt idx="979">
                  <c:v>20.850000143051147</c:v>
                </c:pt>
                <c:pt idx="980">
                  <c:v>20.870000123977661</c:v>
                </c:pt>
                <c:pt idx="981">
                  <c:v>20.900000095367432</c:v>
                </c:pt>
                <c:pt idx="982">
                  <c:v>20.920000076293945</c:v>
                </c:pt>
                <c:pt idx="983">
                  <c:v>20.940000057220459</c:v>
                </c:pt>
                <c:pt idx="984">
                  <c:v>20.970000028610229</c:v>
                </c:pt>
                <c:pt idx="985">
                  <c:v>20.990000009536743</c:v>
                </c:pt>
                <c:pt idx="986">
                  <c:v>21.010000228881836</c:v>
                </c:pt>
                <c:pt idx="987">
                  <c:v>21.03000020980835</c:v>
                </c:pt>
                <c:pt idx="988">
                  <c:v>21.06000018119812</c:v>
                </c:pt>
                <c:pt idx="989">
                  <c:v>21.080000162124634</c:v>
                </c:pt>
                <c:pt idx="990">
                  <c:v>21.100000143051147</c:v>
                </c:pt>
                <c:pt idx="991">
                  <c:v>21.130000114440918</c:v>
                </c:pt>
                <c:pt idx="992">
                  <c:v>21.150000095367432</c:v>
                </c:pt>
                <c:pt idx="993">
                  <c:v>21.170000076293945</c:v>
                </c:pt>
                <c:pt idx="994">
                  <c:v>21.200000047683716</c:v>
                </c:pt>
                <c:pt idx="995">
                  <c:v>21.220000028610229</c:v>
                </c:pt>
                <c:pt idx="996">
                  <c:v>21.240000009536743</c:v>
                </c:pt>
                <c:pt idx="997">
                  <c:v>21.260000228881836</c:v>
                </c:pt>
                <c:pt idx="998">
                  <c:v>21.290000200271606</c:v>
                </c:pt>
                <c:pt idx="999">
                  <c:v>21.31000018119812</c:v>
                </c:pt>
                <c:pt idx="1000">
                  <c:v>21.330000162124634</c:v>
                </c:pt>
                <c:pt idx="1001">
                  <c:v>21.360000133514404</c:v>
                </c:pt>
                <c:pt idx="1002">
                  <c:v>21.380000114440918</c:v>
                </c:pt>
                <c:pt idx="1003">
                  <c:v>21.400000095367432</c:v>
                </c:pt>
                <c:pt idx="1004">
                  <c:v>21.420000076293945</c:v>
                </c:pt>
                <c:pt idx="1005">
                  <c:v>21.450000047683716</c:v>
                </c:pt>
                <c:pt idx="1006">
                  <c:v>21.470000028610229</c:v>
                </c:pt>
                <c:pt idx="1007">
                  <c:v>21.490000009536743</c:v>
                </c:pt>
                <c:pt idx="1008">
                  <c:v>21.520000219345093</c:v>
                </c:pt>
                <c:pt idx="1009">
                  <c:v>21.540000200271606</c:v>
                </c:pt>
                <c:pt idx="1010">
                  <c:v>21.56000018119812</c:v>
                </c:pt>
                <c:pt idx="1011">
                  <c:v>21.590000152587891</c:v>
                </c:pt>
                <c:pt idx="1012">
                  <c:v>21.610000133514404</c:v>
                </c:pt>
                <c:pt idx="1013">
                  <c:v>21.630000114440918</c:v>
                </c:pt>
                <c:pt idx="1014">
                  <c:v>21.650000095367432</c:v>
                </c:pt>
                <c:pt idx="1015">
                  <c:v>21.680000066757202</c:v>
                </c:pt>
                <c:pt idx="1016">
                  <c:v>21.700000047683716</c:v>
                </c:pt>
                <c:pt idx="1017">
                  <c:v>21.720000028610229</c:v>
                </c:pt>
                <c:pt idx="1018">
                  <c:v>21.75</c:v>
                </c:pt>
                <c:pt idx="1019">
                  <c:v>21.770000219345093</c:v>
                </c:pt>
                <c:pt idx="1020">
                  <c:v>21.790000200271606</c:v>
                </c:pt>
                <c:pt idx="1021">
                  <c:v>21.81000018119812</c:v>
                </c:pt>
                <c:pt idx="1022">
                  <c:v>21.840000152587891</c:v>
                </c:pt>
                <c:pt idx="1023">
                  <c:v>21.860000133514404</c:v>
                </c:pt>
                <c:pt idx="1024">
                  <c:v>21.880000114440918</c:v>
                </c:pt>
                <c:pt idx="1025">
                  <c:v>21.910000085830688</c:v>
                </c:pt>
                <c:pt idx="1026">
                  <c:v>21.930000066757202</c:v>
                </c:pt>
                <c:pt idx="1027">
                  <c:v>21.950000047683716</c:v>
                </c:pt>
                <c:pt idx="1028">
                  <c:v>21.980000019073486</c:v>
                </c:pt>
                <c:pt idx="1029">
                  <c:v>22</c:v>
                </c:pt>
                <c:pt idx="1030">
                  <c:v>22.020000219345093</c:v>
                </c:pt>
                <c:pt idx="1031">
                  <c:v>22.040000200271606</c:v>
                </c:pt>
                <c:pt idx="1032">
                  <c:v>22.070000171661377</c:v>
                </c:pt>
                <c:pt idx="1033">
                  <c:v>22.090000152587891</c:v>
                </c:pt>
                <c:pt idx="1034">
                  <c:v>22.110000133514404</c:v>
                </c:pt>
                <c:pt idx="1035">
                  <c:v>22.140000104904175</c:v>
                </c:pt>
                <c:pt idx="1036">
                  <c:v>22.160000085830688</c:v>
                </c:pt>
                <c:pt idx="1037">
                  <c:v>22.180000066757202</c:v>
                </c:pt>
                <c:pt idx="1038">
                  <c:v>22.200000047683716</c:v>
                </c:pt>
                <c:pt idx="1039">
                  <c:v>22.230000019073486</c:v>
                </c:pt>
                <c:pt idx="1040">
                  <c:v>22.25</c:v>
                </c:pt>
                <c:pt idx="1041">
                  <c:v>22.270000219345093</c:v>
                </c:pt>
                <c:pt idx="1042">
                  <c:v>22.290000200271606</c:v>
                </c:pt>
                <c:pt idx="1043">
                  <c:v>22.320000171661377</c:v>
                </c:pt>
                <c:pt idx="1044">
                  <c:v>22.340000152587891</c:v>
                </c:pt>
                <c:pt idx="1045">
                  <c:v>22.360000133514404</c:v>
                </c:pt>
                <c:pt idx="1046">
                  <c:v>22.390000104904175</c:v>
                </c:pt>
                <c:pt idx="1047">
                  <c:v>22.410000085830688</c:v>
                </c:pt>
                <c:pt idx="1048">
                  <c:v>22.430000066757202</c:v>
                </c:pt>
                <c:pt idx="1049">
                  <c:v>22.450000047683716</c:v>
                </c:pt>
                <c:pt idx="1050">
                  <c:v>22.480000019073486</c:v>
                </c:pt>
                <c:pt idx="1051">
                  <c:v>22.5</c:v>
                </c:pt>
                <c:pt idx="1052">
                  <c:v>22.520000219345093</c:v>
                </c:pt>
                <c:pt idx="1053">
                  <c:v>22.540000200271606</c:v>
                </c:pt>
                <c:pt idx="1054">
                  <c:v>22.570000171661377</c:v>
                </c:pt>
                <c:pt idx="1055">
                  <c:v>22.590000152587891</c:v>
                </c:pt>
                <c:pt idx="1056">
                  <c:v>22.610000133514404</c:v>
                </c:pt>
                <c:pt idx="1057">
                  <c:v>22.640000104904175</c:v>
                </c:pt>
                <c:pt idx="1058">
                  <c:v>22.660000085830688</c:v>
                </c:pt>
                <c:pt idx="1059">
                  <c:v>22.680000066757202</c:v>
                </c:pt>
                <c:pt idx="1060">
                  <c:v>22.700000047683716</c:v>
                </c:pt>
                <c:pt idx="1061">
                  <c:v>22.730000019073486</c:v>
                </c:pt>
                <c:pt idx="1062">
                  <c:v>22.75</c:v>
                </c:pt>
                <c:pt idx="1063">
                  <c:v>22.770000219345093</c:v>
                </c:pt>
                <c:pt idx="1064">
                  <c:v>22.800000190734863</c:v>
                </c:pt>
                <c:pt idx="1065">
                  <c:v>22.820000171661377</c:v>
                </c:pt>
                <c:pt idx="1066">
                  <c:v>22.840000152587891</c:v>
                </c:pt>
                <c:pt idx="1067">
                  <c:v>22.870000123977661</c:v>
                </c:pt>
                <c:pt idx="1068">
                  <c:v>22.890000104904175</c:v>
                </c:pt>
                <c:pt idx="1069">
                  <c:v>22.910000085830688</c:v>
                </c:pt>
                <c:pt idx="1070">
                  <c:v>22.930000066757202</c:v>
                </c:pt>
                <c:pt idx="1071">
                  <c:v>22.960000038146973</c:v>
                </c:pt>
                <c:pt idx="1072">
                  <c:v>22.980000019073486</c:v>
                </c:pt>
                <c:pt idx="1073">
                  <c:v>23.580000162124634</c:v>
                </c:pt>
                <c:pt idx="1074">
                  <c:v>23.580000162124634</c:v>
                </c:pt>
                <c:pt idx="1075">
                  <c:v>23.580000162124634</c:v>
                </c:pt>
                <c:pt idx="1076">
                  <c:v>23.580000162124634</c:v>
                </c:pt>
                <c:pt idx="1077">
                  <c:v>23.580000162124634</c:v>
                </c:pt>
                <c:pt idx="1078">
                  <c:v>23.590000152587891</c:v>
                </c:pt>
                <c:pt idx="1079">
                  <c:v>23.590000152587891</c:v>
                </c:pt>
                <c:pt idx="1080">
                  <c:v>23.590000152587891</c:v>
                </c:pt>
                <c:pt idx="1081">
                  <c:v>23.590000152587891</c:v>
                </c:pt>
                <c:pt idx="1082">
                  <c:v>23.590000152587891</c:v>
                </c:pt>
                <c:pt idx="1083">
                  <c:v>23.590000152587891</c:v>
                </c:pt>
                <c:pt idx="1084">
                  <c:v>23.590000152587891</c:v>
                </c:pt>
                <c:pt idx="1085">
                  <c:v>23.590000152587891</c:v>
                </c:pt>
                <c:pt idx="1086">
                  <c:v>23.590000152587891</c:v>
                </c:pt>
                <c:pt idx="1087">
                  <c:v>23.590000152587891</c:v>
                </c:pt>
                <c:pt idx="1088">
                  <c:v>23.590000152587891</c:v>
                </c:pt>
                <c:pt idx="1089">
                  <c:v>23.590000152587891</c:v>
                </c:pt>
                <c:pt idx="1090">
                  <c:v>23.590000152587891</c:v>
                </c:pt>
                <c:pt idx="1091">
                  <c:v>23.590000152587891</c:v>
                </c:pt>
                <c:pt idx="1092">
                  <c:v>23.590000152587891</c:v>
                </c:pt>
                <c:pt idx="1093">
                  <c:v>23.590000152587891</c:v>
                </c:pt>
                <c:pt idx="1094">
                  <c:v>23.590000152587891</c:v>
                </c:pt>
                <c:pt idx="1095">
                  <c:v>23.590000152587891</c:v>
                </c:pt>
                <c:pt idx="1096">
                  <c:v>23.590000152587891</c:v>
                </c:pt>
                <c:pt idx="1097">
                  <c:v>23.590000152587891</c:v>
                </c:pt>
                <c:pt idx="1098">
                  <c:v>23.590000152587891</c:v>
                </c:pt>
                <c:pt idx="1099">
                  <c:v>23.600000143051147</c:v>
                </c:pt>
                <c:pt idx="1100">
                  <c:v>23.620000123977661</c:v>
                </c:pt>
                <c:pt idx="1101">
                  <c:v>23.650000095367432</c:v>
                </c:pt>
                <c:pt idx="1102">
                  <c:v>23.670000076293945</c:v>
                </c:pt>
                <c:pt idx="1103">
                  <c:v>23.690000057220459</c:v>
                </c:pt>
                <c:pt idx="1104">
                  <c:v>23.710000038146973</c:v>
                </c:pt>
                <c:pt idx="1105">
                  <c:v>23.740000009536743</c:v>
                </c:pt>
                <c:pt idx="1106">
                  <c:v>23.760000228881836</c:v>
                </c:pt>
                <c:pt idx="1107">
                  <c:v>23.78000020980835</c:v>
                </c:pt>
                <c:pt idx="1108">
                  <c:v>23.81000018119812</c:v>
                </c:pt>
                <c:pt idx="1109">
                  <c:v>23.830000162124634</c:v>
                </c:pt>
                <c:pt idx="1110">
                  <c:v>23.850000143051147</c:v>
                </c:pt>
                <c:pt idx="1111">
                  <c:v>23.870000123977661</c:v>
                </c:pt>
                <c:pt idx="1112">
                  <c:v>23.900000095367432</c:v>
                </c:pt>
                <c:pt idx="1113">
                  <c:v>23.920000076293945</c:v>
                </c:pt>
                <c:pt idx="1114">
                  <c:v>23.940000057220459</c:v>
                </c:pt>
                <c:pt idx="1115">
                  <c:v>23.970000028610229</c:v>
                </c:pt>
                <c:pt idx="1116">
                  <c:v>23.990000009536743</c:v>
                </c:pt>
                <c:pt idx="1117">
                  <c:v>24.010000228881836</c:v>
                </c:pt>
                <c:pt idx="1118">
                  <c:v>24.040000200271606</c:v>
                </c:pt>
                <c:pt idx="1119">
                  <c:v>24.06000018119812</c:v>
                </c:pt>
                <c:pt idx="1120">
                  <c:v>24.080000162124634</c:v>
                </c:pt>
                <c:pt idx="1121">
                  <c:v>24.100000143051147</c:v>
                </c:pt>
                <c:pt idx="1122">
                  <c:v>24.130000114440918</c:v>
                </c:pt>
                <c:pt idx="1123">
                  <c:v>24.150000095367432</c:v>
                </c:pt>
                <c:pt idx="1124">
                  <c:v>24.170000076293945</c:v>
                </c:pt>
                <c:pt idx="1125">
                  <c:v>24.200000047683716</c:v>
                </c:pt>
                <c:pt idx="1126">
                  <c:v>24.220000028610229</c:v>
                </c:pt>
                <c:pt idx="1127">
                  <c:v>24.240000009536743</c:v>
                </c:pt>
                <c:pt idx="1128">
                  <c:v>24.260000228881836</c:v>
                </c:pt>
                <c:pt idx="1129">
                  <c:v>24.290000200271606</c:v>
                </c:pt>
                <c:pt idx="1130">
                  <c:v>24.31000018119812</c:v>
                </c:pt>
                <c:pt idx="1131">
                  <c:v>24.330000162124634</c:v>
                </c:pt>
                <c:pt idx="1132">
                  <c:v>24.350000143051147</c:v>
                </c:pt>
                <c:pt idx="1133">
                  <c:v>24.380000114440918</c:v>
                </c:pt>
                <c:pt idx="1134">
                  <c:v>24.400000095367432</c:v>
                </c:pt>
                <c:pt idx="1135">
                  <c:v>24.420000076293945</c:v>
                </c:pt>
                <c:pt idx="1136">
                  <c:v>24.440000057220459</c:v>
                </c:pt>
                <c:pt idx="1137">
                  <c:v>24.470000028610229</c:v>
                </c:pt>
                <c:pt idx="1138">
                  <c:v>24.490000009536743</c:v>
                </c:pt>
                <c:pt idx="1139">
                  <c:v>24.510000228881836</c:v>
                </c:pt>
                <c:pt idx="1140">
                  <c:v>24.53000020980835</c:v>
                </c:pt>
                <c:pt idx="1141">
                  <c:v>24.56000018119812</c:v>
                </c:pt>
                <c:pt idx="1142">
                  <c:v>24.580000162124634</c:v>
                </c:pt>
                <c:pt idx="1143">
                  <c:v>24.600000143051147</c:v>
                </c:pt>
                <c:pt idx="1144">
                  <c:v>24.630000114440918</c:v>
                </c:pt>
                <c:pt idx="1145">
                  <c:v>24.650000095367432</c:v>
                </c:pt>
                <c:pt idx="1146">
                  <c:v>24.670000076293945</c:v>
                </c:pt>
                <c:pt idx="1147">
                  <c:v>24.700000047683716</c:v>
                </c:pt>
                <c:pt idx="1148">
                  <c:v>24.720000028610229</c:v>
                </c:pt>
                <c:pt idx="1149">
                  <c:v>24.740000009536743</c:v>
                </c:pt>
                <c:pt idx="1150">
                  <c:v>24.760000228881836</c:v>
                </c:pt>
                <c:pt idx="1151">
                  <c:v>24.790000200271606</c:v>
                </c:pt>
                <c:pt idx="1152">
                  <c:v>24.81000018119812</c:v>
                </c:pt>
                <c:pt idx="1153">
                  <c:v>24.830000162124634</c:v>
                </c:pt>
                <c:pt idx="1154">
                  <c:v>24.860000133514404</c:v>
                </c:pt>
                <c:pt idx="1155">
                  <c:v>24.880000114440918</c:v>
                </c:pt>
                <c:pt idx="1156">
                  <c:v>24.900000095367432</c:v>
                </c:pt>
                <c:pt idx="1157">
                  <c:v>24.920000076293945</c:v>
                </c:pt>
                <c:pt idx="1158">
                  <c:v>24.950000047683716</c:v>
                </c:pt>
                <c:pt idx="1159">
                  <c:v>24.970000028610229</c:v>
                </c:pt>
                <c:pt idx="1160">
                  <c:v>24.990000009536743</c:v>
                </c:pt>
                <c:pt idx="1161">
                  <c:v>25.020000219345093</c:v>
                </c:pt>
                <c:pt idx="1162">
                  <c:v>25.040000200271606</c:v>
                </c:pt>
                <c:pt idx="1163">
                  <c:v>25.06000018119812</c:v>
                </c:pt>
                <c:pt idx="1164">
                  <c:v>25.090000152587891</c:v>
                </c:pt>
                <c:pt idx="1165">
                  <c:v>25.110000133514404</c:v>
                </c:pt>
                <c:pt idx="1166">
                  <c:v>25.130000114440918</c:v>
                </c:pt>
                <c:pt idx="1167">
                  <c:v>25.150000095367432</c:v>
                </c:pt>
                <c:pt idx="1168">
                  <c:v>25.180000066757202</c:v>
                </c:pt>
                <c:pt idx="1169">
                  <c:v>25.200000047683716</c:v>
                </c:pt>
                <c:pt idx="1170">
                  <c:v>25.220000028610229</c:v>
                </c:pt>
                <c:pt idx="1171">
                  <c:v>25.25</c:v>
                </c:pt>
                <c:pt idx="1172">
                  <c:v>25.270000219345093</c:v>
                </c:pt>
                <c:pt idx="1173">
                  <c:v>25.290000200271606</c:v>
                </c:pt>
                <c:pt idx="1174">
                  <c:v>25.31000018119812</c:v>
                </c:pt>
                <c:pt idx="1175">
                  <c:v>25.340000152587891</c:v>
                </c:pt>
                <c:pt idx="1176">
                  <c:v>25.360000133514404</c:v>
                </c:pt>
                <c:pt idx="1177">
                  <c:v>25.380000114440918</c:v>
                </c:pt>
                <c:pt idx="1178">
                  <c:v>25.410000085830688</c:v>
                </c:pt>
                <c:pt idx="1179">
                  <c:v>25.430000066757202</c:v>
                </c:pt>
                <c:pt idx="1180">
                  <c:v>25.450000047683716</c:v>
                </c:pt>
                <c:pt idx="1181">
                  <c:v>25.480000019073486</c:v>
                </c:pt>
                <c:pt idx="1182">
                  <c:v>25.5</c:v>
                </c:pt>
                <c:pt idx="1183">
                  <c:v>25.520000219345093</c:v>
                </c:pt>
                <c:pt idx="1184">
                  <c:v>25.540000200271606</c:v>
                </c:pt>
                <c:pt idx="1185">
                  <c:v>25.570000171661377</c:v>
                </c:pt>
                <c:pt idx="1186">
                  <c:v>25.590000152587891</c:v>
                </c:pt>
                <c:pt idx="1187">
                  <c:v>25.610000133514404</c:v>
                </c:pt>
                <c:pt idx="1188">
                  <c:v>25.640000104904175</c:v>
                </c:pt>
                <c:pt idx="1189">
                  <c:v>25.660000085830688</c:v>
                </c:pt>
                <c:pt idx="1190">
                  <c:v>25.680000066757202</c:v>
                </c:pt>
                <c:pt idx="1191">
                  <c:v>25.700000047683716</c:v>
                </c:pt>
                <c:pt idx="1192">
                  <c:v>25.730000019073486</c:v>
                </c:pt>
                <c:pt idx="1193">
                  <c:v>25.75</c:v>
                </c:pt>
                <c:pt idx="1194">
                  <c:v>25.770000219345093</c:v>
                </c:pt>
                <c:pt idx="1195">
                  <c:v>25.800000190734863</c:v>
                </c:pt>
                <c:pt idx="1196">
                  <c:v>25.820000171661377</c:v>
                </c:pt>
                <c:pt idx="1197">
                  <c:v>25.840000152587891</c:v>
                </c:pt>
                <c:pt idx="1198">
                  <c:v>25.870000123977661</c:v>
                </c:pt>
                <c:pt idx="1199">
                  <c:v>25.890000104904175</c:v>
                </c:pt>
                <c:pt idx="1200">
                  <c:v>25.910000085830688</c:v>
                </c:pt>
                <c:pt idx="1201">
                  <c:v>25.930000066757202</c:v>
                </c:pt>
                <c:pt idx="1202">
                  <c:v>25.960000038146973</c:v>
                </c:pt>
                <c:pt idx="1203">
                  <c:v>25.980000019073486</c:v>
                </c:pt>
                <c:pt idx="1204">
                  <c:v>26</c:v>
                </c:pt>
                <c:pt idx="1205">
                  <c:v>26.03000020980835</c:v>
                </c:pt>
                <c:pt idx="1206">
                  <c:v>26.050000190734863</c:v>
                </c:pt>
                <c:pt idx="1207">
                  <c:v>26.070000171661377</c:v>
                </c:pt>
                <c:pt idx="1208">
                  <c:v>26.090000152587891</c:v>
                </c:pt>
                <c:pt idx="1209">
                  <c:v>26.120000123977661</c:v>
                </c:pt>
                <c:pt idx="1210">
                  <c:v>26.140000104904175</c:v>
                </c:pt>
                <c:pt idx="1211">
                  <c:v>26.160000085830688</c:v>
                </c:pt>
                <c:pt idx="1212">
                  <c:v>26.190000057220459</c:v>
                </c:pt>
                <c:pt idx="1213">
                  <c:v>26.210000038146973</c:v>
                </c:pt>
                <c:pt idx="1214">
                  <c:v>26.230000019073486</c:v>
                </c:pt>
                <c:pt idx="1215">
                  <c:v>26.260000228881836</c:v>
                </c:pt>
                <c:pt idx="1216">
                  <c:v>26.28000020980835</c:v>
                </c:pt>
                <c:pt idx="1217">
                  <c:v>26.300000190734863</c:v>
                </c:pt>
                <c:pt idx="1218">
                  <c:v>26.320000171661377</c:v>
                </c:pt>
                <c:pt idx="1219">
                  <c:v>26.350000143051147</c:v>
                </c:pt>
                <c:pt idx="1220">
                  <c:v>26.370000123977661</c:v>
                </c:pt>
                <c:pt idx="1221">
                  <c:v>26.390000104904175</c:v>
                </c:pt>
                <c:pt idx="1222">
                  <c:v>26.410000085830688</c:v>
                </c:pt>
                <c:pt idx="1223">
                  <c:v>26.440000057220459</c:v>
                </c:pt>
                <c:pt idx="1224">
                  <c:v>26.460000038146973</c:v>
                </c:pt>
                <c:pt idx="1225">
                  <c:v>26.480000019073486</c:v>
                </c:pt>
                <c:pt idx="1226">
                  <c:v>26.510000228881836</c:v>
                </c:pt>
                <c:pt idx="1227">
                  <c:v>26.53000020980835</c:v>
                </c:pt>
                <c:pt idx="1228">
                  <c:v>26.550000190734863</c:v>
                </c:pt>
                <c:pt idx="1229">
                  <c:v>26.570000171661377</c:v>
                </c:pt>
                <c:pt idx="1230">
                  <c:v>26.600000143051147</c:v>
                </c:pt>
                <c:pt idx="1231">
                  <c:v>26.620000123977661</c:v>
                </c:pt>
                <c:pt idx="1232">
                  <c:v>26.640000104904175</c:v>
                </c:pt>
                <c:pt idx="1233">
                  <c:v>26.660000085830688</c:v>
                </c:pt>
                <c:pt idx="1234">
                  <c:v>26.690000057220459</c:v>
                </c:pt>
                <c:pt idx="1235">
                  <c:v>26.710000038146973</c:v>
                </c:pt>
                <c:pt idx="1236">
                  <c:v>26.730000019073486</c:v>
                </c:pt>
                <c:pt idx="1237">
                  <c:v>26.760000228881836</c:v>
                </c:pt>
                <c:pt idx="1238">
                  <c:v>26.78000020980835</c:v>
                </c:pt>
                <c:pt idx="1239">
                  <c:v>26.800000190734863</c:v>
                </c:pt>
                <c:pt idx="1240">
                  <c:v>26.820000171661377</c:v>
                </c:pt>
                <c:pt idx="1241">
                  <c:v>26.850000143051147</c:v>
                </c:pt>
                <c:pt idx="1242">
                  <c:v>26.870000123977661</c:v>
                </c:pt>
                <c:pt idx="1243">
                  <c:v>26.890000104904175</c:v>
                </c:pt>
                <c:pt idx="1244">
                  <c:v>26.920000076293945</c:v>
                </c:pt>
                <c:pt idx="1245">
                  <c:v>26.940000057220459</c:v>
                </c:pt>
                <c:pt idx="1246">
                  <c:v>26.960000038146973</c:v>
                </c:pt>
                <c:pt idx="1247">
                  <c:v>26.980000019073486</c:v>
                </c:pt>
                <c:pt idx="1248">
                  <c:v>27.010000228881836</c:v>
                </c:pt>
                <c:pt idx="1249">
                  <c:v>27.03000020980835</c:v>
                </c:pt>
                <c:pt idx="1250">
                  <c:v>27.050000190734863</c:v>
                </c:pt>
                <c:pt idx="1251">
                  <c:v>27.080000162124634</c:v>
                </c:pt>
                <c:pt idx="1252">
                  <c:v>27.100000143051147</c:v>
                </c:pt>
                <c:pt idx="1253">
                  <c:v>27.120000123977661</c:v>
                </c:pt>
                <c:pt idx="1254">
                  <c:v>27.150000095367432</c:v>
                </c:pt>
                <c:pt idx="1255">
                  <c:v>27.170000076293945</c:v>
                </c:pt>
                <c:pt idx="1256">
                  <c:v>27.190000057220459</c:v>
                </c:pt>
                <c:pt idx="1257">
                  <c:v>27.210000038146973</c:v>
                </c:pt>
                <c:pt idx="1258">
                  <c:v>27.240000009536743</c:v>
                </c:pt>
                <c:pt idx="1259">
                  <c:v>27.260000228881836</c:v>
                </c:pt>
                <c:pt idx="1260">
                  <c:v>27.28000020980835</c:v>
                </c:pt>
                <c:pt idx="1261">
                  <c:v>27.31000018119812</c:v>
                </c:pt>
                <c:pt idx="1262">
                  <c:v>27.330000162124634</c:v>
                </c:pt>
                <c:pt idx="1263">
                  <c:v>27.350000143051147</c:v>
                </c:pt>
                <c:pt idx="1264">
                  <c:v>27.370000123977661</c:v>
                </c:pt>
                <c:pt idx="1265">
                  <c:v>27.400000095367432</c:v>
                </c:pt>
                <c:pt idx="1266">
                  <c:v>27.420000076293945</c:v>
                </c:pt>
                <c:pt idx="1267">
                  <c:v>27.440000057220459</c:v>
                </c:pt>
                <c:pt idx="1268">
                  <c:v>27.470000028610229</c:v>
                </c:pt>
                <c:pt idx="1269">
                  <c:v>27.490000009536743</c:v>
                </c:pt>
                <c:pt idx="1270">
                  <c:v>27.510000228881836</c:v>
                </c:pt>
                <c:pt idx="1271">
                  <c:v>27.540000200271606</c:v>
                </c:pt>
                <c:pt idx="1272">
                  <c:v>27.56000018119812</c:v>
                </c:pt>
                <c:pt idx="1273">
                  <c:v>27.580000162124634</c:v>
                </c:pt>
                <c:pt idx="1274">
                  <c:v>27.600000143051147</c:v>
                </c:pt>
                <c:pt idx="1275">
                  <c:v>27.630000114440918</c:v>
                </c:pt>
                <c:pt idx="1276">
                  <c:v>27.650000095367432</c:v>
                </c:pt>
                <c:pt idx="1277">
                  <c:v>27.670000076293945</c:v>
                </c:pt>
                <c:pt idx="1278">
                  <c:v>27.700000047683716</c:v>
                </c:pt>
                <c:pt idx="1279">
                  <c:v>27.720000028610229</c:v>
                </c:pt>
                <c:pt idx="1280">
                  <c:v>27.740000009536743</c:v>
                </c:pt>
                <c:pt idx="1281">
                  <c:v>27.760000228881836</c:v>
                </c:pt>
                <c:pt idx="1282">
                  <c:v>27.790000200271606</c:v>
                </c:pt>
                <c:pt idx="1283">
                  <c:v>27.81000018119812</c:v>
                </c:pt>
                <c:pt idx="1284">
                  <c:v>27.830000162124634</c:v>
                </c:pt>
                <c:pt idx="1285">
                  <c:v>27.860000133514404</c:v>
                </c:pt>
                <c:pt idx="1286">
                  <c:v>27.880000114440918</c:v>
                </c:pt>
                <c:pt idx="1287">
                  <c:v>27.900000095367432</c:v>
                </c:pt>
                <c:pt idx="1288">
                  <c:v>27.930000066757202</c:v>
                </c:pt>
                <c:pt idx="1289">
                  <c:v>27.950000047683716</c:v>
                </c:pt>
                <c:pt idx="1290">
                  <c:v>27.970000028610229</c:v>
                </c:pt>
                <c:pt idx="1291">
                  <c:v>27.990000009536743</c:v>
                </c:pt>
                <c:pt idx="1292">
                  <c:v>28.020000219345093</c:v>
                </c:pt>
                <c:pt idx="1293">
                  <c:v>28.040000200271606</c:v>
                </c:pt>
                <c:pt idx="1294">
                  <c:v>28.06000018119812</c:v>
                </c:pt>
                <c:pt idx="1295">
                  <c:v>28.090000152587891</c:v>
                </c:pt>
                <c:pt idx="1296">
                  <c:v>28.110000133514404</c:v>
                </c:pt>
                <c:pt idx="1297">
                  <c:v>28.130000114440918</c:v>
                </c:pt>
                <c:pt idx="1298">
                  <c:v>28.150000095367432</c:v>
                </c:pt>
                <c:pt idx="1299">
                  <c:v>28.180000066757202</c:v>
                </c:pt>
                <c:pt idx="1300">
                  <c:v>28.200000047683716</c:v>
                </c:pt>
                <c:pt idx="1301">
                  <c:v>28.220000028610229</c:v>
                </c:pt>
                <c:pt idx="1302">
                  <c:v>28.25</c:v>
                </c:pt>
                <c:pt idx="1303">
                  <c:v>28.270000219345093</c:v>
                </c:pt>
                <c:pt idx="1304">
                  <c:v>28.290000200271606</c:v>
                </c:pt>
                <c:pt idx="1305">
                  <c:v>28.320000171661377</c:v>
                </c:pt>
                <c:pt idx="1306">
                  <c:v>28.340000152587891</c:v>
                </c:pt>
                <c:pt idx="1307">
                  <c:v>28.360000133514404</c:v>
                </c:pt>
                <c:pt idx="1308">
                  <c:v>28.380000114440918</c:v>
                </c:pt>
                <c:pt idx="1309">
                  <c:v>28.410000085830688</c:v>
                </c:pt>
                <c:pt idx="1310">
                  <c:v>28.430000066757202</c:v>
                </c:pt>
                <c:pt idx="1311">
                  <c:v>28.450000047683716</c:v>
                </c:pt>
                <c:pt idx="1312">
                  <c:v>28.470000028610229</c:v>
                </c:pt>
                <c:pt idx="1313">
                  <c:v>28.5</c:v>
                </c:pt>
                <c:pt idx="1314">
                  <c:v>28.520000219345093</c:v>
                </c:pt>
                <c:pt idx="1315">
                  <c:v>28.540000200271606</c:v>
                </c:pt>
                <c:pt idx="1316">
                  <c:v>28.56000018119812</c:v>
                </c:pt>
                <c:pt idx="1317">
                  <c:v>28.590000152587891</c:v>
                </c:pt>
                <c:pt idx="1318">
                  <c:v>29.600000143051147</c:v>
                </c:pt>
                <c:pt idx="1319">
                  <c:v>29.600000143051147</c:v>
                </c:pt>
                <c:pt idx="1320">
                  <c:v>29.600000143051147</c:v>
                </c:pt>
                <c:pt idx="1321">
                  <c:v>29.600000143051147</c:v>
                </c:pt>
                <c:pt idx="1322">
                  <c:v>29.600000143051147</c:v>
                </c:pt>
                <c:pt idx="1323">
                  <c:v>29.600000143051147</c:v>
                </c:pt>
                <c:pt idx="1324">
                  <c:v>29.600000143051147</c:v>
                </c:pt>
                <c:pt idx="1325">
                  <c:v>29.600000143051147</c:v>
                </c:pt>
                <c:pt idx="1326">
                  <c:v>29.600000143051147</c:v>
                </c:pt>
                <c:pt idx="1327">
                  <c:v>29.600000143051147</c:v>
                </c:pt>
                <c:pt idx="1328">
                  <c:v>29.600000143051147</c:v>
                </c:pt>
                <c:pt idx="1329">
                  <c:v>29.600000143051147</c:v>
                </c:pt>
                <c:pt idx="1330">
                  <c:v>29.600000143051147</c:v>
                </c:pt>
                <c:pt idx="1331">
                  <c:v>29.600000143051147</c:v>
                </c:pt>
                <c:pt idx="1332">
                  <c:v>29.600000143051147</c:v>
                </c:pt>
                <c:pt idx="1333">
                  <c:v>29.600000143051147</c:v>
                </c:pt>
                <c:pt idx="1334">
                  <c:v>29.600000143051147</c:v>
                </c:pt>
                <c:pt idx="1335">
                  <c:v>29.600000143051147</c:v>
                </c:pt>
                <c:pt idx="1336">
                  <c:v>29.600000143051147</c:v>
                </c:pt>
                <c:pt idx="1337">
                  <c:v>29.600000143051147</c:v>
                </c:pt>
                <c:pt idx="1338">
                  <c:v>29.600000143051147</c:v>
                </c:pt>
                <c:pt idx="1339">
                  <c:v>29.600000143051147</c:v>
                </c:pt>
                <c:pt idx="1340">
                  <c:v>29.600000143051147</c:v>
                </c:pt>
                <c:pt idx="1341">
                  <c:v>29.600000143051147</c:v>
                </c:pt>
                <c:pt idx="1342">
                  <c:v>29.600000143051147</c:v>
                </c:pt>
                <c:pt idx="1343">
                  <c:v>29.600000143051147</c:v>
                </c:pt>
                <c:pt idx="1344">
                  <c:v>29.610000133514404</c:v>
                </c:pt>
                <c:pt idx="1345">
                  <c:v>29.610000133514404</c:v>
                </c:pt>
                <c:pt idx="1346">
                  <c:v>29.610000133514404</c:v>
                </c:pt>
                <c:pt idx="1347">
                  <c:v>29.610000133514404</c:v>
                </c:pt>
                <c:pt idx="1348">
                  <c:v>29.610000133514404</c:v>
                </c:pt>
                <c:pt idx="1349">
                  <c:v>29.610000133514404</c:v>
                </c:pt>
                <c:pt idx="1350">
                  <c:v>29.610000133514404</c:v>
                </c:pt>
                <c:pt idx="1351">
                  <c:v>29.610000133514404</c:v>
                </c:pt>
                <c:pt idx="1352">
                  <c:v>29.610000133514404</c:v>
                </c:pt>
                <c:pt idx="1353">
                  <c:v>29.610000133514404</c:v>
                </c:pt>
                <c:pt idx="1354">
                  <c:v>29.610000133514404</c:v>
                </c:pt>
                <c:pt idx="1355">
                  <c:v>29.610000133514404</c:v>
                </c:pt>
                <c:pt idx="1356">
                  <c:v>29.610000133514404</c:v>
                </c:pt>
                <c:pt idx="1357">
                  <c:v>29.610000133514404</c:v>
                </c:pt>
                <c:pt idx="1358">
                  <c:v>29.610000133514404</c:v>
                </c:pt>
                <c:pt idx="1359">
                  <c:v>29.610000133514404</c:v>
                </c:pt>
                <c:pt idx="1360">
                  <c:v>29.610000133514404</c:v>
                </c:pt>
                <c:pt idx="1361">
                  <c:v>29.610000133514404</c:v>
                </c:pt>
                <c:pt idx="1362">
                  <c:v>29.620000123977661</c:v>
                </c:pt>
                <c:pt idx="1363">
                  <c:v>29.640000104904175</c:v>
                </c:pt>
                <c:pt idx="1364">
                  <c:v>29.660000085830688</c:v>
                </c:pt>
                <c:pt idx="1365">
                  <c:v>29.690000057220459</c:v>
                </c:pt>
                <c:pt idx="1366">
                  <c:v>29.710000038146973</c:v>
                </c:pt>
                <c:pt idx="1367">
                  <c:v>29.730000019073486</c:v>
                </c:pt>
                <c:pt idx="1368">
                  <c:v>29.760000228881836</c:v>
                </c:pt>
                <c:pt idx="1369">
                  <c:v>29.78000020980835</c:v>
                </c:pt>
                <c:pt idx="1370">
                  <c:v>29.800000190734863</c:v>
                </c:pt>
                <c:pt idx="1371">
                  <c:v>29.820000171661377</c:v>
                </c:pt>
                <c:pt idx="1372">
                  <c:v>29.850000143051147</c:v>
                </c:pt>
                <c:pt idx="1373">
                  <c:v>29.870000123977661</c:v>
                </c:pt>
                <c:pt idx="1374">
                  <c:v>29.890000104904175</c:v>
                </c:pt>
                <c:pt idx="1375">
                  <c:v>29.920000076293945</c:v>
                </c:pt>
                <c:pt idx="1376">
                  <c:v>29.940000057220459</c:v>
                </c:pt>
                <c:pt idx="1377">
                  <c:v>29.960000038146973</c:v>
                </c:pt>
                <c:pt idx="1378">
                  <c:v>29.980000019073486</c:v>
                </c:pt>
                <c:pt idx="1379">
                  <c:v>30.010000228881836</c:v>
                </c:pt>
                <c:pt idx="1380">
                  <c:v>30.03000020980835</c:v>
                </c:pt>
                <c:pt idx="1381">
                  <c:v>30.050000190734863</c:v>
                </c:pt>
                <c:pt idx="1382">
                  <c:v>30.080000162124634</c:v>
                </c:pt>
                <c:pt idx="1383">
                  <c:v>30.100000143051147</c:v>
                </c:pt>
                <c:pt idx="1384">
                  <c:v>30.120000123977661</c:v>
                </c:pt>
                <c:pt idx="1385">
                  <c:v>30.150000095367432</c:v>
                </c:pt>
                <c:pt idx="1386">
                  <c:v>30.170000076293945</c:v>
                </c:pt>
                <c:pt idx="1387">
                  <c:v>30.190000057220459</c:v>
                </c:pt>
                <c:pt idx="1388">
                  <c:v>30.210000038146973</c:v>
                </c:pt>
                <c:pt idx="1389">
                  <c:v>30.240000009536743</c:v>
                </c:pt>
                <c:pt idx="1390">
                  <c:v>30.260000228881836</c:v>
                </c:pt>
                <c:pt idx="1391">
                  <c:v>30.28000020980835</c:v>
                </c:pt>
                <c:pt idx="1392">
                  <c:v>30.31000018119812</c:v>
                </c:pt>
                <c:pt idx="1393">
                  <c:v>30.330000162124634</c:v>
                </c:pt>
                <c:pt idx="1394">
                  <c:v>30.350000143051147</c:v>
                </c:pt>
                <c:pt idx="1395">
                  <c:v>30.370000123977661</c:v>
                </c:pt>
                <c:pt idx="1396">
                  <c:v>30.400000095367432</c:v>
                </c:pt>
                <c:pt idx="1397">
                  <c:v>30.420000076293945</c:v>
                </c:pt>
                <c:pt idx="1398">
                  <c:v>30.440000057220459</c:v>
                </c:pt>
                <c:pt idx="1399">
                  <c:v>30.470000028610229</c:v>
                </c:pt>
                <c:pt idx="1400">
                  <c:v>30.490000009536743</c:v>
                </c:pt>
                <c:pt idx="1401">
                  <c:v>30.510000228881836</c:v>
                </c:pt>
                <c:pt idx="1402">
                  <c:v>30.53000020980835</c:v>
                </c:pt>
                <c:pt idx="1403">
                  <c:v>30.56000018119812</c:v>
                </c:pt>
                <c:pt idx="1404">
                  <c:v>30.580000162124634</c:v>
                </c:pt>
                <c:pt idx="1405">
                  <c:v>30.600000143051147</c:v>
                </c:pt>
                <c:pt idx="1406">
                  <c:v>30.630000114440918</c:v>
                </c:pt>
                <c:pt idx="1407">
                  <c:v>30.650000095367432</c:v>
                </c:pt>
                <c:pt idx="1408">
                  <c:v>30.670000076293945</c:v>
                </c:pt>
                <c:pt idx="1409">
                  <c:v>30.690000057220459</c:v>
                </c:pt>
                <c:pt idx="1410">
                  <c:v>30.720000028610229</c:v>
                </c:pt>
                <c:pt idx="1411">
                  <c:v>30.740000009536743</c:v>
                </c:pt>
                <c:pt idx="1412">
                  <c:v>30.760000228881836</c:v>
                </c:pt>
                <c:pt idx="1413">
                  <c:v>30.78000020980835</c:v>
                </c:pt>
                <c:pt idx="1414">
                  <c:v>30.81000018119812</c:v>
                </c:pt>
                <c:pt idx="1415">
                  <c:v>30.830000162124634</c:v>
                </c:pt>
                <c:pt idx="1416">
                  <c:v>30.850000143051147</c:v>
                </c:pt>
                <c:pt idx="1417">
                  <c:v>30.870000123977661</c:v>
                </c:pt>
                <c:pt idx="1418">
                  <c:v>30.900000095367432</c:v>
                </c:pt>
                <c:pt idx="1419">
                  <c:v>30.920000076293945</c:v>
                </c:pt>
                <c:pt idx="1420">
                  <c:v>30.940000057220459</c:v>
                </c:pt>
                <c:pt idx="1421">
                  <c:v>30.970000028610229</c:v>
                </c:pt>
                <c:pt idx="1422">
                  <c:v>30.990000009536743</c:v>
                </c:pt>
                <c:pt idx="1423">
                  <c:v>31.010000228881836</c:v>
                </c:pt>
                <c:pt idx="1424">
                  <c:v>31.040000200271606</c:v>
                </c:pt>
                <c:pt idx="1425">
                  <c:v>31.06000018119812</c:v>
                </c:pt>
                <c:pt idx="1426">
                  <c:v>31.080000162124634</c:v>
                </c:pt>
                <c:pt idx="1427">
                  <c:v>31.100000143051147</c:v>
                </c:pt>
                <c:pt idx="1428">
                  <c:v>31.130000114440918</c:v>
                </c:pt>
                <c:pt idx="1429">
                  <c:v>31.150000095367432</c:v>
                </c:pt>
                <c:pt idx="1430">
                  <c:v>31.170000076293945</c:v>
                </c:pt>
                <c:pt idx="1431">
                  <c:v>31.200000047683716</c:v>
                </c:pt>
                <c:pt idx="1432">
                  <c:v>31.220000028610229</c:v>
                </c:pt>
                <c:pt idx="1433">
                  <c:v>31.240000009536743</c:v>
                </c:pt>
                <c:pt idx="1434">
                  <c:v>31.260000228881836</c:v>
                </c:pt>
                <c:pt idx="1435">
                  <c:v>31.290000200271606</c:v>
                </c:pt>
                <c:pt idx="1436">
                  <c:v>31.31000018119812</c:v>
                </c:pt>
                <c:pt idx="1437">
                  <c:v>31.330000162124634</c:v>
                </c:pt>
                <c:pt idx="1438">
                  <c:v>31.360000133514404</c:v>
                </c:pt>
                <c:pt idx="1439">
                  <c:v>31.380000114440918</c:v>
                </c:pt>
                <c:pt idx="1440">
                  <c:v>31.400000095367432</c:v>
                </c:pt>
                <c:pt idx="1441">
                  <c:v>31.430000066757202</c:v>
                </c:pt>
                <c:pt idx="1442">
                  <c:v>31.450000047683716</c:v>
                </c:pt>
                <c:pt idx="1443">
                  <c:v>31.470000028610229</c:v>
                </c:pt>
                <c:pt idx="1444">
                  <c:v>31.490000009536743</c:v>
                </c:pt>
                <c:pt idx="1445">
                  <c:v>31.520000219345093</c:v>
                </c:pt>
                <c:pt idx="1446">
                  <c:v>31.540000200271606</c:v>
                </c:pt>
                <c:pt idx="1447">
                  <c:v>31.56000018119812</c:v>
                </c:pt>
                <c:pt idx="1448">
                  <c:v>31.590000152587891</c:v>
                </c:pt>
                <c:pt idx="1449">
                  <c:v>31.610000133514404</c:v>
                </c:pt>
                <c:pt idx="1450">
                  <c:v>31.630000114440918</c:v>
                </c:pt>
                <c:pt idx="1451">
                  <c:v>31.650000095367432</c:v>
                </c:pt>
                <c:pt idx="1452">
                  <c:v>31.680000066757202</c:v>
                </c:pt>
                <c:pt idx="1453">
                  <c:v>31.700000047683716</c:v>
                </c:pt>
                <c:pt idx="1454">
                  <c:v>31.720000028610229</c:v>
                </c:pt>
                <c:pt idx="1455">
                  <c:v>31.75</c:v>
                </c:pt>
                <c:pt idx="1456">
                  <c:v>31.770000219345093</c:v>
                </c:pt>
                <c:pt idx="1457">
                  <c:v>31.790000200271606</c:v>
                </c:pt>
                <c:pt idx="1458">
                  <c:v>31.820000171661377</c:v>
                </c:pt>
                <c:pt idx="1459">
                  <c:v>31.840000152587891</c:v>
                </c:pt>
                <c:pt idx="1460">
                  <c:v>31.860000133514404</c:v>
                </c:pt>
                <c:pt idx="1461">
                  <c:v>31.880000114440918</c:v>
                </c:pt>
                <c:pt idx="1462">
                  <c:v>31.910000085830688</c:v>
                </c:pt>
                <c:pt idx="1463">
                  <c:v>31.930000066757202</c:v>
                </c:pt>
                <c:pt idx="1464">
                  <c:v>31.950000047683716</c:v>
                </c:pt>
                <c:pt idx="1465">
                  <c:v>31.980000019073486</c:v>
                </c:pt>
                <c:pt idx="1466">
                  <c:v>32</c:v>
                </c:pt>
                <c:pt idx="1467">
                  <c:v>32.020000219345093</c:v>
                </c:pt>
                <c:pt idx="1468">
                  <c:v>32.040000200271606</c:v>
                </c:pt>
                <c:pt idx="1469">
                  <c:v>32.070000171661377</c:v>
                </c:pt>
                <c:pt idx="1470">
                  <c:v>32.090000152587891</c:v>
                </c:pt>
                <c:pt idx="1471">
                  <c:v>32.110000133514404</c:v>
                </c:pt>
                <c:pt idx="1472">
                  <c:v>32.140000104904175</c:v>
                </c:pt>
                <c:pt idx="1473">
                  <c:v>32.160000085830688</c:v>
                </c:pt>
                <c:pt idx="1474">
                  <c:v>32.180000066757202</c:v>
                </c:pt>
                <c:pt idx="1475">
                  <c:v>32.210000038146973</c:v>
                </c:pt>
                <c:pt idx="1476">
                  <c:v>32.230000019073486</c:v>
                </c:pt>
                <c:pt idx="1477">
                  <c:v>32.25</c:v>
                </c:pt>
                <c:pt idx="1478">
                  <c:v>32.270000219345093</c:v>
                </c:pt>
                <c:pt idx="1479">
                  <c:v>32.300000190734863</c:v>
                </c:pt>
                <c:pt idx="1480">
                  <c:v>32.320000171661377</c:v>
                </c:pt>
                <c:pt idx="1481">
                  <c:v>32.340000152587891</c:v>
                </c:pt>
                <c:pt idx="1482">
                  <c:v>32.370000123977661</c:v>
                </c:pt>
                <c:pt idx="1483">
                  <c:v>32.390000104904175</c:v>
                </c:pt>
                <c:pt idx="1484">
                  <c:v>32.410000085830688</c:v>
                </c:pt>
                <c:pt idx="1485">
                  <c:v>32.430000066757202</c:v>
                </c:pt>
                <c:pt idx="1486">
                  <c:v>32.460000038146973</c:v>
                </c:pt>
                <c:pt idx="1487">
                  <c:v>32.480000019073486</c:v>
                </c:pt>
                <c:pt idx="1488">
                  <c:v>32.5</c:v>
                </c:pt>
                <c:pt idx="1489">
                  <c:v>32.53000020980835</c:v>
                </c:pt>
                <c:pt idx="1490">
                  <c:v>32.550000190734863</c:v>
                </c:pt>
                <c:pt idx="1491">
                  <c:v>32.570000171661377</c:v>
                </c:pt>
                <c:pt idx="1492">
                  <c:v>32.590000152587891</c:v>
                </c:pt>
                <c:pt idx="1493">
                  <c:v>32.620000123977661</c:v>
                </c:pt>
                <c:pt idx="1494">
                  <c:v>32.640000104904175</c:v>
                </c:pt>
                <c:pt idx="1495">
                  <c:v>32.660000085830688</c:v>
                </c:pt>
                <c:pt idx="1496">
                  <c:v>32.680000066757202</c:v>
                </c:pt>
                <c:pt idx="1497">
                  <c:v>32.710000038146973</c:v>
                </c:pt>
                <c:pt idx="1498">
                  <c:v>32.730000019073486</c:v>
                </c:pt>
                <c:pt idx="1499">
                  <c:v>32.75</c:v>
                </c:pt>
                <c:pt idx="1500">
                  <c:v>32.78000020980835</c:v>
                </c:pt>
                <c:pt idx="1501">
                  <c:v>32.800000190734863</c:v>
                </c:pt>
                <c:pt idx="1502">
                  <c:v>32.820000171661377</c:v>
                </c:pt>
                <c:pt idx="1503">
                  <c:v>32.840000152587891</c:v>
                </c:pt>
                <c:pt idx="1504">
                  <c:v>32.870000123977661</c:v>
                </c:pt>
                <c:pt idx="1505">
                  <c:v>32.890000104904175</c:v>
                </c:pt>
                <c:pt idx="1506">
                  <c:v>32.910000085830688</c:v>
                </c:pt>
                <c:pt idx="1507">
                  <c:v>32.930000066757202</c:v>
                </c:pt>
                <c:pt idx="1508">
                  <c:v>32.960000038146973</c:v>
                </c:pt>
                <c:pt idx="1509">
                  <c:v>32.980000019073486</c:v>
                </c:pt>
                <c:pt idx="1510">
                  <c:v>33</c:v>
                </c:pt>
                <c:pt idx="1511">
                  <c:v>33.03000020980835</c:v>
                </c:pt>
                <c:pt idx="1512">
                  <c:v>33.050000190734863</c:v>
                </c:pt>
                <c:pt idx="1513">
                  <c:v>33.070000171661377</c:v>
                </c:pt>
                <c:pt idx="1514">
                  <c:v>33.100000143051147</c:v>
                </c:pt>
                <c:pt idx="1515">
                  <c:v>33.120000123977661</c:v>
                </c:pt>
                <c:pt idx="1516">
                  <c:v>33.140000104904175</c:v>
                </c:pt>
                <c:pt idx="1517">
                  <c:v>33.160000085830688</c:v>
                </c:pt>
                <c:pt idx="1518">
                  <c:v>33.190000057220459</c:v>
                </c:pt>
                <c:pt idx="1519">
                  <c:v>33.210000038146973</c:v>
                </c:pt>
                <c:pt idx="1520">
                  <c:v>33.230000019073486</c:v>
                </c:pt>
                <c:pt idx="1521">
                  <c:v>33.260000228881836</c:v>
                </c:pt>
                <c:pt idx="1522">
                  <c:v>33.28000020980835</c:v>
                </c:pt>
                <c:pt idx="1523">
                  <c:v>33.300000190734863</c:v>
                </c:pt>
                <c:pt idx="1524">
                  <c:v>33.320000171661377</c:v>
                </c:pt>
                <c:pt idx="1525">
                  <c:v>33.350000143051147</c:v>
                </c:pt>
                <c:pt idx="1526">
                  <c:v>33.370000123977661</c:v>
                </c:pt>
                <c:pt idx="1527">
                  <c:v>33.390000104904175</c:v>
                </c:pt>
                <c:pt idx="1528">
                  <c:v>33.420000076293945</c:v>
                </c:pt>
                <c:pt idx="1529">
                  <c:v>33.440000057220459</c:v>
                </c:pt>
                <c:pt idx="1530">
                  <c:v>33.460000038146973</c:v>
                </c:pt>
                <c:pt idx="1531">
                  <c:v>33.490000009536743</c:v>
                </c:pt>
                <c:pt idx="1532">
                  <c:v>33.510000228881836</c:v>
                </c:pt>
                <c:pt idx="1533">
                  <c:v>33.53000020980835</c:v>
                </c:pt>
                <c:pt idx="1534">
                  <c:v>33.550000190734863</c:v>
                </c:pt>
                <c:pt idx="1535">
                  <c:v>33.580000162124634</c:v>
                </c:pt>
                <c:pt idx="1536">
                  <c:v>33.600000143051147</c:v>
                </c:pt>
                <c:pt idx="1537">
                  <c:v>33.620000123977661</c:v>
                </c:pt>
                <c:pt idx="1538">
                  <c:v>33.650000095367432</c:v>
                </c:pt>
                <c:pt idx="1539">
                  <c:v>33.670000076293945</c:v>
                </c:pt>
                <c:pt idx="1540">
                  <c:v>33.690000057220459</c:v>
                </c:pt>
                <c:pt idx="1541">
                  <c:v>33.710000038146973</c:v>
                </c:pt>
                <c:pt idx="1542">
                  <c:v>33.740000009536743</c:v>
                </c:pt>
                <c:pt idx="1543">
                  <c:v>33.760000228881836</c:v>
                </c:pt>
                <c:pt idx="1544">
                  <c:v>33.78000020980835</c:v>
                </c:pt>
                <c:pt idx="1545">
                  <c:v>33.81000018119812</c:v>
                </c:pt>
                <c:pt idx="1546">
                  <c:v>33.830000162124634</c:v>
                </c:pt>
                <c:pt idx="1547">
                  <c:v>33.850000143051147</c:v>
                </c:pt>
                <c:pt idx="1548">
                  <c:v>33.880000114440918</c:v>
                </c:pt>
                <c:pt idx="1549">
                  <c:v>33.900000095367432</c:v>
                </c:pt>
                <c:pt idx="1550">
                  <c:v>33.920000076293945</c:v>
                </c:pt>
                <c:pt idx="1551">
                  <c:v>33.940000057220459</c:v>
                </c:pt>
                <c:pt idx="1552">
                  <c:v>33.970000028610229</c:v>
                </c:pt>
                <c:pt idx="1553">
                  <c:v>33.990000009536743</c:v>
                </c:pt>
                <c:pt idx="1554">
                  <c:v>34.010000228881836</c:v>
                </c:pt>
                <c:pt idx="1555">
                  <c:v>34.040000200271606</c:v>
                </c:pt>
                <c:pt idx="1556">
                  <c:v>34.06000018119812</c:v>
                </c:pt>
                <c:pt idx="1557">
                  <c:v>34.080000162124634</c:v>
                </c:pt>
                <c:pt idx="1558">
                  <c:v>34.100000143051147</c:v>
                </c:pt>
                <c:pt idx="1559">
                  <c:v>34.130000114440918</c:v>
                </c:pt>
                <c:pt idx="1560">
                  <c:v>34.150000095367432</c:v>
                </c:pt>
                <c:pt idx="1561">
                  <c:v>34.170000076293945</c:v>
                </c:pt>
                <c:pt idx="1562">
                  <c:v>34.200000047683716</c:v>
                </c:pt>
                <c:pt idx="1563">
                  <c:v>34.220000028610229</c:v>
                </c:pt>
                <c:pt idx="1564">
                  <c:v>34.240000009536743</c:v>
                </c:pt>
                <c:pt idx="1565">
                  <c:v>34.270000219345093</c:v>
                </c:pt>
                <c:pt idx="1566">
                  <c:v>34.290000200271606</c:v>
                </c:pt>
                <c:pt idx="1567">
                  <c:v>34.31000018119812</c:v>
                </c:pt>
                <c:pt idx="1568">
                  <c:v>34.330000162124634</c:v>
                </c:pt>
                <c:pt idx="1569">
                  <c:v>34.360000133514404</c:v>
                </c:pt>
                <c:pt idx="1570">
                  <c:v>34.380000114440918</c:v>
                </c:pt>
                <c:pt idx="1571">
                  <c:v>34.400000095367432</c:v>
                </c:pt>
                <c:pt idx="1572">
                  <c:v>34.430000066757202</c:v>
                </c:pt>
                <c:pt idx="1573">
                  <c:v>34.450000047683716</c:v>
                </c:pt>
                <c:pt idx="1574">
                  <c:v>34.470000028610229</c:v>
                </c:pt>
                <c:pt idx="1575">
                  <c:v>34.490000009536743</c:v>
                </c:pt>
                <c:pt idx="1576">
                  <c:v>34.520000219345093</c:v>
                </c:pt>
                <c:pt idx="1577">
                  <c:v>34.540000200271606</c:v>
                </c:pt>
                <c:pt idx="1578">
                  <c:v>34.56000018119812</c:v>
                </c:pt>
                <c:pt idx="1579">
                  <c:v>34.590000152587891</c:v>
                </c:pt>
                <c:pt idx="1580">
                  <c:v>34.610000133514404</c:v>
                </c:pt>
                <c:pt idx="1581">
                  <c:v>35.600000143051147</c:v>
                </c:pt>
                <c:pt idx="1582">
                  <c:v>35.600000143051147</c:v>
                </c:pt>
                <c:pt idx="1583">
                  <c:v>35.600000143051147</c:v>
                </c:pt>
                <c:pt idx="1584">
                  <c:v>35.600000143051147</c:v>
                </c:pt>
                <c:pt idx="1585">
                  <c:v>35.600000143051147</c:v>
                </c:pt>
                <c:pt idx="1586">
                  <c:v>35.600000143051147</c:v>
                </c:pt>
                <c:pt idx="1587">
                  <c:v>35.600000143051147</c:v>
                </c:pt>
                <c:pt idx="1588">
                  <c:v>35.600000143051147</c:v>
                </c:pt>
                <c:pt idx="1589">
                  <c:v>35.600000143051147</c:v>
                </c:pt>
                <c:pt idx="1590">
                  <c:v>35.600000143051147</c:v>
                </c:pt>
                <c:pt idx="1591">
                  <c:v>35.600000143051147</c:v>
                </c:pt>
                <c:pt idx="1592">
                  <c:v>35.600000143051147</c:v>
                </c:pt>
                <c:pt idx="1593">
                  <c:v>35.600000143051147</c:v>
                </c:pt>
                <c:pt idx="1594">
                  <c:v>35.600000143051147</c:v>
                </c:pt>
                <c:pt idx="1595">
                  <c:v>35.600000143051147</c:v>
                </c:pt>
                <c:pt idx="1596">
                  <c:v>35.600000143051147</c:v>
                </c:pt>
                <c:pt idx="1597">
                  <c:v>35.600000143051147</c:v>
                </c:pt>
                <c:pt idx="1598">
                  <c:v>35.600000143051147</c:v>
                </c:pt>
                <c:pt idx="1599">
                  <c:v>35.600000143051147</c:v>
                </c:pt>
                <c:pt idx="1600">
                  <c:v>35.600000143051147</c:v>
                </c:pt>
                <c:pt idx="1601">
                  <c:v>35.600000143051147</c:v>
                </c:pt>
                <c:pt idx="1602">
                  <c:v>35.600000143051147</c:v>
                </c:pt>
                <c:pt idx="1603">
                  <c:v>35.600000143051147</c:v>
                </c:pt>
                <c:pt idx="1604">
                  <c:v>35.600000143051147</c:v>
                </c:pt>
                <c:pt idx="1605">
                  <c:v>35.600000143051147</c:v>
                </c:pt>
                <c:pt idx="1606">
                  <c:v>35.600000143051147</c:v>
                </c:pt>
                <c:pt idx="1607">
                  <c:v>35.610000133514404</c:v>
                </c:pt>
                <c:pt idx="1608">
                  <c:v>35.610000133514404</c:v>
                </c:pt>
                <c:pt idx="1609">
                  <c:v>35.610000133514404</c:v>
                </c:pt>
                <c:pt idx="1610">
                  <c:v>35.610000133514404</c:v>
                </c:pt>
                <c:pt idx="1611">
                  <c:v>35.610000133514404</c:v>
                </c:pt>
                <c:pt idx="1612">
                  <c:v>35.610000133514404</c:v>
                </c:pt>
                <c:pt idx="1613">
                  <c:v>35.610000133514404</c:v>
                </c:pt>
                <c:pt idx="1614">
                  <c:v>35.610000133514404</c:v>
                </c:pt>
                <c:pt idx="1615">
                  <c:v>35.610000133514404</c:v>
                </c:pt>
                <c:pt idx="1616">
                  <c:v>35.610000133514404</c:v>
                </c:pt>
                <c:pt idx="1617">
                  <c:v>35.610000133514404</c:v>
                </c:pt>
                <c:pt idx="1618">
                  <c:v>35.610000133514404</c:v>
                </c:pt>
                <c:pt idx="1619">
                  <c:v>35.610000133514404</c:v>
                </c:pt>
                <c:pt idx="1620">
                  <c:v>35.610000133514404</c:v>
                </c:pt>
                <c:pt idx="1621">
                  <c:v>35.610000133514404</c:v>
                </c:pt>
                <c:pt idx="1622">
                  <c:v>35.610000133514404</c:v>
                </c:pt>
                <c:pt idx="1623">
                  <c:v>35.610000133514404</c:v>
                </c:pt>
                <c:pt idx="1624">
                  <c:v>35.610000133514404</c:v>
                </c:pt>
                <c:pt idx="1625">
                  <c:v>35.640000104904175</c:v>
                </c:pt>
                <c:pt idx="1626">
                  <c:v>35.660000085830688</c:v>
                </c:pt>
                <c:pt idx="1627">
                  <c:v>35.680000066757202</c:v>
                </c:pt>
                <c:pt idx="1628">
                  <c:v>35.710000038146973</c:v>
                </c:pt>
                <c:pt idx="1629">
                  <c:v>35.730000019073486</c:v>
                </c:pt>
                <c:pt idx="1630">
                  <c:v>35.75</c:v>
                </c:pt>
                <c:pt idx="1631">
                  <c:v>35.770000219345093</c:v>
                </c:pt>
                <c:pt idx="1632">
                  <c:v>35.800000190734863</c:v>
                </c:pt>
                <c:pt idx="1633">
                  <c:v>35.820000171661377</c:v>
                </c:pt>
                <c:pt idx="1634">
                  <c:v>35.840000152587891</c:v>
                </c:pt>
                <c:pt idx="1635">
                  <c:v>35.870000123977661</c:v>
                </c:pt>
                <c:pt idx="1636">
                  <c:v>35.890000104904175</c:v>
                </c:pt>
                <c:pt idx="1637">
                  <c:v>35.910000085830688</c:v>
                </c:pt>
                <c:pt idx="1638">
                  <c:v>35.930000066757202</c:v>
                </c:pt>
                <c:pt idx="1639">
                  <c:v>35.960000038146973</c:v>
                </c:pt>
                <c:pt idx="1640">
                  <c:v>35.980000019073486</c:v>
                </c:pt>
                <c:pt idx="1641">
                  <c:v>36</c:v>
                </c:pt>
                <c:pt idx="1642">
                  <c:v>36.03000020980835</c:v>
                </c:pt>
                <c:pt idx="1643">
                  <c:v>36.050000190734863</c:v>
                </c:pt>
                <c:pt idx="1644">
                  <c:v>36.070000171661377</c:v>
                </c:pt>
                <c:pt idx="1645">
                  <c:v>36.100000143051147</c:v>
                </c:pt>
                <c:pt idx="1646">
                  <c:v>36.120000123977661</c:v>
                </c:pt>
                <c:pt idx="1647">
                  <c:v>36.140000104904175</c:v>
                </c:pt>
                <c:pt idx="1648">
                  <c:v>36.160000085830688</c:v>
                </c:pt>
                <c:pt idx="1649">
                  <c:v>36.190000057220459</c:v>
                </c:pt>
                <c:pt idx="1650">
                  <c:v>36.210000038146973</c:v>
                </c:pt>
                <c:pt idx="1651">
                  <c:v>36.230000019073486</c:v>
                </c:pt>
                <c:pt idx="1652">
                  <c:v>36.260000228881836</c:v>
                </c:pt>
                <c:pt idx="1653">
                  <c:v>36.28000020980835</c:v>
                </c:pt>
                <c:pt idx="1654">
                  <c:v>36.300000190734863</c:v>
                </c:pt>
                <c:pt idx="1655">
                  <c:v>36.320000171661377</c:v>
                </c:pt>
                <c:pt idx="1656">
                  <c:v>36.350000143051147</c:v>
                </c:pt>
                <c:pt idx="1657">
                  <c:v>36.370000123977661</c:v>
                </c:pt>
                <c:pt idx="1658">
                  <c:v>36.390000104904175</c:v>
                </c:pt>
                <c:pt idx="1659">
                  <c:v>36.420000076293945</c:v>
                </c:pt>
                <c:pt idx="1660">
                  <c:v>36.440000057220459</c:v>
                </c:pt>
                <c:pt idx="1661">
                  <c:v>36.460000038146973</c:v>
                </c:pt>
                <c:pt idx="1662">
                  <c:v>36.490000009536743</c:v>
                </c:pt>
                <c:pt idx="1663">
                  <c:v>36.510000228881836</c:v>
                </c:pt>
                <c:pt idx="1664">
                  <c:v>36.53000020980835</c:v>
                </c:pt>
                <c:pt idx="1665">
                  <c:v>36.550000190734863</c:v>
                </c:pt>
                <c:pt idx="1666">
                  <c:v>36.580000162124634</c:v>
                </c:pt>
                <c:pt idx="1667">
                  <c:v>36.600000143051147</c:v>
                </c:pt>
                <c:pt idx="1668">
                  <c:v>36.620000123977661</c:v>
                </c:pt>
                <c:pt idx="1669">
                  <c:v>36.650000095367432</c:v>
                </c:pt>
                <c:pt idx="1670">
                  <c:v>36.670000076293945</c:v>
                </c:pt>
                <c:pt idx="1671">
                  <c:v>36.690000057220459</c:v>
                </c:pt>
                <c:pt idx="1672">
                  <c:v>36.710000038146973</c:v>
                </c:pt>
                <c:pt idx="1673">
                  <c:v>36.740000009536743</c:v>
                </c:pt>
                <c:pt idx="1674">
                  <c:v>36.760000228881836</c:v>
                </c:pt>
                <c:pt idx="1675">
                  <c:v>36.78000020980835</c:v>
                </c:pt>
                <c:pt idx="1676">
                  <c:v>36.800000190734863</c:v>
                </c:pt>
                <c:pt idx="1677">
                  <c:v>36.830000162124634</c:v>
                </c:pt>
                <c:pt idx="1678">
                  <c:v>36.850000143051147</c:v>
                </c:pt>
                <c:pt idx="1679">
                  <c:v>36.870000123977661</c:v>
                </c:pt>
                <c:pt idx="1680">
                  <c:v>36.900000095367432</c:v>
                </c:pt>
                <c:pt idx="1681">
                  <c:v>36.920000076293945</c:v>
                </c:pt>
                <c:pt idx="1682">
                  <c:v>36.940000057220459</c:v>
                </c:pt>
                <c:pt idx="1683">
                  <c:v>36.960000038146973</c:v>
                </c:pt>
                <c:pt idx="1684">
                  <c:v>36.990000009536743</c:v>
                </c:pt>
                <c:pt idx="1685">
                  <c:v>37.010000228881836</c:v>
                </c:pt>
                <c:pt idx="1686">
                  <c:v>37.03000020980835</c:v>
                </c:pt>
                <c:pt idx="1687">
                  <c:v>37.050000190734863</c:v>
                </c:pt>
                <c:pt idx="1688">
                  <c:v>37.080000162124634</c:v>
                </c:pt>
                <c:pt idx="1689">
                  <c:v>37.100000143051147</c:v>
                </c:pt>
                <c:pt idx="1690">
                  <c:v>37.120000123977661</c:v>
                </c:pt>
                <c:pt idx="1691">
                  <c:v>37.150000095367432</c:v>
                </c:pt>
                <c:pt idx="1692">
                  <c:v>37.170000076293945</c:v>
                </c:pt>
                <c:pt idx="1693">
                  <c:v>37.190000057220459</c:v>
                </c:pt>
                <c:pt idx="1694">
                  <c:v>37.210000038146973</c:v>
                </c:pt>
                <c:pt idx="1695">
                  <c:v>37.240000009536743</c:v>
                </c:pt>
                <c:pt idx="1696">
                  <c:v>37.260000228881836</c:v>
                </c:pt>
                <c:pt idx="1697">
                  <c:v>37.28000020980835</c:v>
                </c:pt>
                <c:pt idx="1698">
                  <c:v>37.31000018119812</c:v>
                </c:pt>
                <c:pt idx="1699">
                  <c:v>37.330000162124634</c:v>
                </c:pt>
                <c:pt idx="1700">
                  <c:v>37.350000143051147</c:v>
                </c:pt>
                <c:pt idx="1701">
                  <c:v>37.380000114440918</c:v>
                </c:pt>
                <c:pt idx="1702">
                  <c:v>37.400000095367432</c:v>
                </c:pt>
                <c:pt idx="1703">
                  <c:v>37.420000076293945</c:v>
                </c:pt>
                <c:pt idx="1704">
                  <c:v>37.440000057220459</c:v>
                </c:pt>
                <c:pt idx="1705">
                  <c:v>37.470000028610229</c:v>
                </c:pt>
                <c:pt idx="1706">
                  <c:v>37.490000009536743</c:v>
                </c:pt>
                <c:pt idx="1707">
                  <c:v>37.510000228881836</c:v>
                </c:pt>
                <c:pt idx="1708">
                  <c:v>37.540000200271606</c:v>
                </c:pt>
                <c:pt idx="1709">
                  <c:v>37.56000018119812</c:v>
                </c:pt>
                <c:pt idx="1710">
                  <c:v>37.580000162124634</c:v>
                </c:pt>
                <c:pt idx="1711">
                  <c:v>37.600000143051147</c:v>
                </c:pt>
                <c:pt idx="1712">
                  <c:v>37.630000114440918</c:v>
                </c:pt>
                <c:pt idx="1713">
                  <c:v>37.650000095367432</c:v>
                </c:pt>
                <c:pt idx="1714">
                  <c:v>37.670000076293945</c:v>
                </c:pt>
                <c:pt idx="1715">
                  <c:v>37.700000047683716</c:v>
                </c:pt>
                <c:pt idx="1716">
                  <c:v>37.720000028610229</c:v>
                </c:pt>
                <c:pt idx="1717">
                  <c:v>37.740000009536743</c:v>
                </c:pt>
                <c:pt idx="1718">
                  <c:v>37.770000219345093</c:v>
                </c:pt>
                <c:pt idx="1719">
                  <c:v>37.790000200271606</c:v>
                </c:pt>
                <c:pt idx="1720">
                  <c:v>37.81000018119812</c:v>
                </c:pt>
                <c:pt idx="1721">
                  <c:v>37.830000162124634</c:v>
                </c:pt>
                <c:pt idx="1722">
                  <c:v>37.860000133514404</c:v>
                </c:pt>
                <c:pt idx="1723">
                  <c:v>37.880000114440918</c:v>
                </c:pt>
                <c:pt idx="1724">
                  <c:v>37.900000095367432</c:v>
                </c:pt>
                <c:pt idx="1725">
                  <c:v>37.930000066757202</c:v>
                </c:pt>
                <c:pt idx="1726">
                  <c:v>37.950000047683716</c:v>
                </c:pt>
                <c:pt idx="1727">
                  <c:v>37.970000028610229</c:v>
                </c:pt>
                <c:pt idx="1728">
                  <c:v>37.990000009536743</c:v>
                </c:pt>
                <c:pt idx="1729">
                  <c:v>38.020000219345093</c:v>
                </c:pt>
                <c:pt idx="1730">
                  <c:v>38.040000200271606</c:v>
                </c:pt>
                <c:pt idx="1731">
                  <c:v>38.06000018119812</c:v>
                </c:pt>
                <c:pt idx="1732">
                  <c:v>38.090000152587891</c:v>
                </c:pt>
                <c:pt idx="1733">
                  <c:v>38.110000133514404</c:v>
                </c:pt>
                <c:pt idx="1734">
                  <c:v>38.130000114440918</c:v>
                </c:pt>
                <c:pt idx="1735">
                  <c:v>38.160000085830688</c:v>
                </c:pt>
                <c:pt idx="1736">
                  <c:v>38.180000066757202</c:v>
                </c:pt>
                <c:pt idx="1737">
                  <c:v>38.200000047683716</c:v>
                </c:pt>
                <c:pt idx="1738">
                  <c:v>38.220000028610229</c:v>
                </c:pt>
                <c:pt idx="1739">
                  <c:v>38.25</c:v>
                </c:pt>
                <c:pt idx="1740">
                  <c:v>38.270000219345093</c:v>
                </c:pt>
                <c:pt idx="1741">
                  <c:v>38.290000200271606</c:v>
                </c:pt>
                <c:pt idx="1742">
                  <c:v>38.320000171661377</c:v>
                </c:pt>
                <c:pt idx="1743">
                  <c:v>38.340000152587891</c:v>
                </c:pt>
                <c:pt idx="1744">
                  <c:v>38.360000133514404</c:v>
                </c:pt>
                <c:pt idx="1745">
                  <c:v>38.380000114440918</c:v>
                </c:pt>
                <c:pt idx="1746">
                  <c:v>38.410000085830688</c:v>
                </c:pt>
                <c:pt idx="1747">
                  <c:v>38.430000066757202</c:v>
                </c:pt>
                <c:pt idx="1748">
                  <c:v>38.450000047683716</c:v>
                </c:pt>
                <c:pt idx="1749">
                  <c:v>38.480000019073486</c:v>
                </c:pt>
                <c:pt idx="1750">
                  <c:v>38.5</c:v>
                </c:pt>
                <c:pt idx="1751">
                  <c:v>38.520000219345093</c:v>
                </c:pt>
                <c:pt idx="1752">
                  <c:v>38.550000190734863</c:v>
                </c:pt>
                <c:pt idx="1753">
                  <c:v>38.570000171661377</c:v>
                </c:pt>
                <c:pt idx="1754">
                  <c:v>38.590000152587891</c:v>
                </c:pt>
                <c:pt idx="1755">
                  <c:v>38.610000133514404</c:v>
                </c:pt>
                <c:pt idx="1756">
                  <c:v>38.640000104904175</c:v>
                </c:pt>
                <c:pt idx="1757">
                  <c:v>38.660000085830688</c:v>
                </c:pt>
                <c:pt idx="1758">
                  <c:v>38.680000066757202</c:v>
                </c:pt>
                <c:pt idx="1759">
                  <c:v>38.710000038146973</c:v>
                </c:pt>
                <c:pt idx="1760">
                  <c:v>38.730000019073486</c:v>
                </c:pt>
                <c:pt idx="1761">
                  <c:v>38.75</c:v>
                </c:pt>
                <c:pt idx="1762">
                  <c:v>38.770000219345093</c:v>
                </c:pt>
                <c:pt idx="1763">
                  <c:v>38.800000190734863</c:v>
                </c:pt>
                <c:pt idx="1764">
                  <c:v>38.820000171661377</c:v>
                </c:pt>
                <c:pt idx="1765">
                  <c:v>38.840000152587891</c:v>
                </c:pt>
                <c:pt idx="1766">
                  <c:v>38.860000133514404</c:v>
                </c:pt>
                <c:pt idx="1767">
                  <c:v>38.890000104904175</c:v>
                </c:pt>
                <c:pt idx="1768">
                  <c:v>38.910000085830688</c:v>
                </c:pt>
                <c:pt idx="1769">
                  <c:v>38.930000066757202</c:v>
                </c:pt>
                <c:pt idx="1770">
                  <c:v>38.960000038146973</c:v>
                </c:pt>
                <c:pt idx="1771">
                  <c:v>38.980000019073486</c:v>
                </c:pt>
                <c:pt idx="1772">
                  <c:v>39</c:v>
                </c:pt>
                <c:pt idx="1773">
                  <c:v>39.020000219345093</c:v>
                </c:pt>
                <c:pt idx="1774">
                  <c:v>39.050000190734863</c:v>
                </c:pt>
                <c:pt idx="1775">
                  <c:v>39.070000171661377</c:v>
                </c:pt>
                <c:pt idx="1776">
                  <c:v>39.090000152587891</c:v>
                </c:pt>
                <c:pt idx="1777">
                  <c:v>39.110000133514404</c:v>
                </c:pt>
                <c:pt idx="1778">
                  <c:v>39.140000104904175</c:v>
                </c:pt>
                <c:pt idx="1779">
                  <c:v>39.160000085830688</c:v>
                </c:pt>
                <c:pt idx="1780">
                  <c:v>39.180000066757202</c:v>
                </c:pt>
                <c:pt idx="1781">
                  <c:v>39.210000038146973</c:v>
                </c:pt>
                <c:pt idx="1782">
                  <c:v>39.230000019073486</c:v>
                </c:pt>
                <c:pt idx="1783">
                  <c:v>39.25</c:v>
                </c:pt>
                <c:pt idx="1784">
                  <c:v>39.270000219345093</c:v>
                </c:pt>
                <c:pt idx="1785">
                  <c:v>39.300000190734863</c:v>
                </c:pt>
                <c:pt idx="1786">
                  <c:v>39.320000171661377</c:v>
                </c:pt>
                <c:pt idx="1787">
                  <c:v>39.340000152587891</c:v>
                </c:pt>
                <c:pt idx="1788">
                  <c:v>39.370000123977661</c:v>
                </c:pt>
                <c:pt idx="1789">
                  <c:v>39.390000104904175</c:v>
                </c:pt>
                <c:pt idx="1790">
                  <c:v>39.410000085830688</c:v>
                </c:pt>
                <c:pt idx="1791">
                  <c:v>39.440000057220459</c:v>
                </c:pt>
                <c:pt idx="1792">
                  <c:v>39.460000038146973</c:v>
                </c:pt>
                <c:pt idx="1793">
                  <c:v>39.480000019073486</c:v>
                </c:pt>
                <c:pt idx="1794">
                  <c:v>39.5</c:v>
                </c:pt>
                <c:pt idx="1795">
                  <c:v>39.53000020980835</c:v>
                </c:pt>
                <c:pt idx="1796">
                  <c:v>39.550000190734863</c:v>
                </c:pt>
                <c:pt idx="1797">
                  <c:v>39.570000171661377</c:v>
                </c:pt>
                <c:pt idx="1798">
                  <c:v>39.600000143051147</c:v>
                </c:pt>
                <c:pt idx="1799">
                  <c:v>39.620000123977661</c:v>
                </c:pt>
                <c:pt idx="1800">
                  <c:v>39.640000104904175</c:v>
                </c:pt>
                <c:pt idx="1801">
                  <c:v>39.660000085830688</c:v>
                </c:pt>
                <c:pt idx="1802">
                  <c:v>39.690000057220459</c:v>
                </c:pt>
                <c:pt idx="1803">
                  <c:v>39.710000038146973</c:v>
                </c:pt>
                <c:pt idx="1804">
                  <c:v>39.730000019073486</c:v>
                </c:pt>
                <c:pt idx="1805">
                  <c:v>39.760000228881836</c:v>
                </c:pt>
                <c:pt idx="1806">
                  <c:v>39.78000020980835</c:v>
                </c:pt>
                <c:pt idx="1807">
                  <c:v>39.800000190734863</c:v>
                </c:pt>
                <c:pt idx="1808">
                  <c:v>39.830000162124634</c:v>
                </c:pt>
                <c:pt idx="1809">
                  <c:v>39.850000143051147</c:v>
                </c:pt>
                <c:pt idx="1810">
                  <c:v>39.870000123977661</c:v>
                </c:pt>
                <c:pt idx="1811">
                  <c:v>39.890000104904175</c:v>
                </c:pt>
                <c:pt idx="1812">
                  <c:v>39.920000076293945</c:v>
                </c:pt>
                <c:pt idx="1813">
                  <c:v>39.940000057220459</c:v>
                </c:pt>
                <c:pt idx="1814">
                  <c:v>39.960000038146973</c:v>
                </c:pt>
                <c:pt idx="1815">
                  <c:v>39.990000009536743</c:v>
                </c:pt>
                <c:pt idx="1816">
                  <c:v>40.010000228881836</c:v>
                </c:pt>
                <c:pt idx="1817">
                  <c:v>40.03000020980835</c:v>
                </c:pt>
                <c:pt idx="1818">
                  <c:v>40.050000190734863</c:v>
                </c:pt>
                <c:pt idx="1819">
                  <c:v>40.080000162124634</c:v>
                </c:pt>
                <c:pt idx="1820">
                  <c:v>40.100000143051147</c:v>
                </c:pt>
                <c:pt idx="1821">
                  <c:v>40.120000123977661</c:v>
                </c:pt>
                <c:pt idx="1822">
                  <c:v>40.150000095367432</c:v>
                </c:pt>
                <c:pt idx="1823">
                  <c:v>40.170000076293945</c:v>
                </c:pt>
                <c:pt idx="1824">
                  <c:v>40.190000057220459</c:v>
                </c:pt>
                <c:pt idx="1825">
                  <c:v>40.220000028610229</c:v>
                </c:pt>
                <c:pt idx="1826">
                  <c:v>40.240000009536743</c:v>
                </c:pt>
                <c:pt idx="1827">
                  <c:v>40.260000228881836</c:v>
                </c:pt>
                <c:pt idx="1828">
                  <c:v>40.28000020980835</c:v>
                </c:pt>
                <c:pt idx="1829">
                  <c:v>40.31000018119812</c:v>
                </c:pt>
                <c:pt idx="1830">
                  <c:v>40.330000162124634</c:v>
                </c:pt>
                <c:pt idx="1831">
                  <c:v>40.350000143051147</c:v>
                </c:pt>
                <c:pt idx="1832">
                  <c:v>40.380000114440918</c:v>
                </c:pt>
                <c:pt idx="1833">
                  <c:v>40.400000095367432</c:v>
                </c:pt>
                <c:pt idx="1834">
                  <c:v>40.420000076293945</c:v>
                </c:pt>
                <c:pt idx="1835">
                  <c:v>40.440000057220459</c:v>
                </c:pt>
                <c:pt idx="1836">
                  <c:v>40.470000028610229</c:v>
                </c:pt>
                <c:pt idx="1837">
                  <c:v>40.490000009536743</c:v>
                </c:pt>
                <c:pt idx="1838">
                  <c:v>40.510000228881836</c:v>
                </c:pt>
                <c:pt idx="1839">
                  <c:v>40.540000200271606</c:v>
                </c:pt>
                <c:pt idx="1840">
                  <c:v>40.56000018119812</c:v>
                </c:pt>
                <c:pt idx="1841">
                  <c:v>40.580000162124634</c:v>
                </c:pt>
                <c:pt idx="1842">
                  <c:v>40.610000133514404</c:v>
                </c:pt>
                <c:pt idx="1843">
                  <c:v>41.210000038146973</c:v>
                </c:pt>
                <c:pt idx="1844">
                  <c:v>41.210000038146973</c:v>
                </c:pt>
                <c:pt idx="1845">
                  <c:v>41.210000038146973</c:v>
                </c:pt>
                <c:pt idx="1846">
                  <c:v>41.210000038146973</c:v>
                </c:pt>
                <c:pt idx="1847">
                  <c:v>41.220000028610229</c:v>
                </c:pt>
                <c:pt idx="1848">
                  <c:v>41.220000028610229</c:v>
                </c:pt>
                <c:pt idx="1849">
                  <c:v>41.220000028610229</c:v>
                </c:pt>
                <c:pt idx="1850">
                  <c:v>41.220000028610229</c:v>
                </c:pt>
                <c:pt idx="1851">
                  <c:v>41.220000028610229</c:v>
                </c:pt>
                <c:pt idx="1852">
                  <c:v>41.220000028610229</c:v>
                </c:pt>
                <c:pt idx="1853">
                  <c:v>41.220000028610229</c:v>
                </c:pt>
                <c:pt idx="1854">
                  <c:v>41.220000028610229</c:v>
                </c:pt>
                <c:pt idx="1855">
                  <c:v>41.220000028610229</c:v>
                </c:pt>
                <c:pt idx="1856">
                  <c:v>41.220000028610229</c:v>
                </c:pt>
                <c:pt idx="1857">
                  <c:v>41.220000028610229</c:v>
                </c:pt>
                <c:pt idx="1858">
                  <c:v>41.220000028610229</c:v>
                </c:pt>
                <c:pt idx="1859">
                  <c:v>41.220000028610229</c:v>
                </c:pt>
                <c:pt idx="1860">
                  <c:v>41.220000028610229</c:v>
                </c:pt>
                <c:pt idx="1861">
                  <c:v>41.220000028610229</c:v>
                </c:pt>
                <c:pt idx="1862">
                  <c:v>41.220000028610229</c:v>
                </c:pt>
                <c:pt idx="1863">
                  <c:v>41.220000028610229</c:v>
                </c:pt>
                <c:pt idx="1864">
                  <c:v>41.220000028610229</c:v>
                </c:pt>
                <c:pt idx="1865">
                  <c:v>41.220000028610229</c:v>
                </c:pt>
                <c:pt idx="1866">
                  <c:v>41.220000028610229</c:v>
                </c:pt>
                <c:pt idx="1867">
                  <c:v>41.220000028610229</c:v>
                </c:pt>
                <c:pt idx="1868">
                  <c:v>41.220000028610229</c:v>
                </c:pt>
                <c:pt idx="1869">
                  <c:v>41.220000028610229</c:v>
                </c:pt>
                <c:pt idx="1870">
                  <c:v>41.240000009536743</c:v>
                </c:pt>
                <c:pt idx="1871">
                  <c:v>41.270000219345093</c:v>
                </c:pt>
                <c:pt idx="1872">
                  <c:v>41.290000200271606</c:v>
                </c:pt>
                <c:pt idx="1873">
                  <c:v>41.31000018119812</c:v>
                </c:pt>
                <c:pt idx="1874">
                  <c:v>41.330000162124634</c:v>
                </c:pt>
                <c:pt idx="1875">
                  <c:v>41.360000133514404</c:v>
                </c:pt>
                <c:pt idx="1876">
                  <c:v>41.380000114440918</c:v>
                </c:pt>
                <c:pt idx="1877">
                  <c:v>41.400000095367432</c:v>
                </c:pt>
                <c:pt idx="1878">
                  <c:v>41.430000066757202</c:v>
                </c:pt>
                <c:pt idx="1879">
                  <c:v>41.450000047683716</c:v>
                </c:pt>
                <c:pt idx="1880">
                  <c:v>41.470000028610229</c:v>
                </c:pt>
                <c:pt idx="1881">
                  <c:v>41.490000009536743</c:v>
                </c:pt>
                <c:pt idx="1882">
                  <c:v>41.520000219345093</c:v>
                </c:pt>
                <c:pt idx="1883">
                  <c:v>41.540000200271606</c:v>
                </c:pt>
                <c:pt idx="1884">
                  <c:v>41.56000018119812</c:v>
                </c:pt>
                <c:pt idx="1885">
                  <c:v>41.590000152587891</c:v>
                </c:pt>
                <c:pt idx="1886">
                  <c:v>41.610000133514404</c:v>
                </c:pt>
                <c:pt idx="1887">
                  <c:v>41.630000114440918</c:v>
                </c:pt>
                <c:pt idx="1888">
                  <c:v>41.660000085830688</c:v>
                </c:pt>
                <c:pt idx="1889">
                  <c:v>41.680000066757202</c:v>
                </c:pt>
                <c:pt idx="1890">
                  <c:v>41.700000047683716</c:v>
                </c:pt>
                <c:pt idx="1891">
                  <c:v>41.720000028610229</c:v>
                </c:pt>
                <c:pt idx="1892">
                  <c:v>41.75</c:v>
                </c:pt>
                <c:pt idx="1893">
                  <c:v>41.770000219345093</c:v>
                </c:pt>
                <c:pt idx="1894">
                  <c:v>41.790000200271606</c:v>
                </c:pt>
                <c:pt idx="1895">
                  <c:v>41.820000171661377</c:v>
                </c:pt>
                <c:pt idx="1896">
                  <c:v>41.840000152587891</c:v>
                </c:pt>
                <c:pt idx="1897">
                  <c:v>41.860000133514404</c:v>
                </c:pt>
                <c:pt idx="1898">
                  <c:v>41.880000114440918</c:v>
                </c:pt>
                <c:pt idx="1899">
                  <c:v>41.910000085830688</c:v>
                </c:pt>
                <c:pt idx="1900">
                  <c:v>41.930000066757202</c:v>
                </c:pt>
                <c:pt idx="1901">
                  <c:v>41.950000047683716</c:v>
                </c:pt>
                <c:pt idx="1902">
                  <c:v>41.980000019073486</c:v>
                </c:pt>
                <c:pt idx="1903">
                  <c:v>42</c:v>
                </c:pt>
                <c:pt idx="1904">
                  <c:v>42.020000219345093</c:v>
                </c:pt>
                <c:pt idx="1905">
                  <c:v>42.050000190734863</c:v>
                </c:pt>
                <c:pt idx="1906">
                  <c:v>42.070000171661377</c:v>
                </c:pt>
                <c:pt idx="1907">
                  <c:v>42.090000152587891</c:v>
                </c:pt>
                <c:pt idx="1908">
                  <c:v>42.110000133514404</c:v>
                </c:pt>
                <c:pt idx="1909">
                  <c:v>42.140000104904175</c:v>
                </c:pt>
                <c:pt idx="1910">
                  <c:v>42.160000085830688</c:v>
                </c:pt>
                <c:pt idx="1911">
                  <c:v>42.180000066757202</c:v>
                </c:pt>
                <c:pt idx="1912">
                  <c:v>42.210000038146973</c:v>
                </c:pt>
                <c:pt idx="1913">
                  <c:v>42.230000019073486</c:v>
                </c:pt>
                <c:pt idx="1914">
                  <c:v>42.25</c:v>
                </c:pt>
                <c:pt idx="1915">
                  <c:v>42.270000219345093</c:v>
                </c:pt>
                <c:pt idx="1916">
                  <c:v>42.300000190734863</c:v>
                </c:pt>
                <c:pt idx="1917">
                  <c:v>42.320000171661377</c:v>
                </c:pt>
                <c:pt idx="1918">
                  <c:v>42.340000152587891</c:v>
                </c:pt>
                <c:pt idx="1919">
                  <c:v>42.370000123977661</c:v>
                </c:pt>
                <c:pt idx="1920">
                  <c:v>42.390000104904175</c:v>
                </c:pt>
                <c:pt idx="1921">
                  <c:v>42.410000085830688</c:v>
                </c:pt>
                <c:pt idx="1922">
                  <c:v>42.440000057220459</c:v>
                </c:pt>
                <c:pt idx="1923">
                  <c:v>42.460000038146973</c:v>
                </c:pt>
                <c:pt idx="1924">
                  <c:v>42.480000019073486</c:v>
                </c:pt>
                <c:pt idx="1925">
                  <c:v>42.5</c:v>
                </c:pt>
                <c:pt idx="1926">
                  <c:v>42.53000020980835</c:v>
                </c:pt>
                <c:pt idx="1927">
                  <c:v>42.550000190734863</c:v>
                </c:pt>
                <c:pt idx="1928">
                  <c:v>42.570000171661377</c:v>
                </c:pt>
                <c:pt idx="1929">
                  <c:v>42.600000143051147</c:v>
                </c:pt>
                <c:pt idx="1930">
                  <c:v>42.620000123977661</c:v>
                </c:pt>
                <c:pt idx="1931">
                  <c:v>42.640000104904175</c:v>
                </c:pt>
                <c:pt idx="1932">
                  <c:v>42.660000085830688</c:v>
                </c:pt>
                <c:pt idx="1933">
                  <c:v>42.690000057220459</c:v>
                </c:pt>
                <c:pt idx="1934">
                  <c:v>42.710000038146973</c:v>
                </c:pt>
                <c:pt idx="1935">
                  <c:v>42.730000019073486</c:v>
                </c:pt>
                <c:pt idx="1936">
                  <c:v>42.760000228881836</c:v>
                </c:pt>
                <c:pt idx="1937">
                  <c:v>42.78000020980835</c:v>
                </c:pt>
                <c:pt idx="1938">
                  <c:v>42.800000190734863</c:v>
                </c:pt>
                <c:pt idx="1939">
                  <c:v>42.830000162124634</c:v>
                </c:pt>
                <c:pt idx="1940">
                  <c:v>42.850000143051147</c:v>
                </c:pt>
                <c:pt idx="1941">
                  <c:v>42.870000123977661</c:v>
                </c:pt>
                <c:pt idx="1942">
                  <c:v>42.890000104904175</c:v>
                </c:pt>
                <c:pt idx="1943">
                  <c:v>42.920000076293945</c:v>
                </c:pt>
                <c:pt idx="1944">
                  <c:v>42.940000057220459</c:v>
                </c:pt>
                <c:pt idx="1945">
                  <c:v>42.960000038146973</c:v>
                </c:pt>
                <c:pt idx="1946">
                  <c:v>42.990000009536743</c:v>
                </c:pt>
                <c:pt idx="1947">
                  <c:v>43.010000228881836</c:v>
                </c:pt>
                <c:pt idx="1948">
                  <c:v>43.03000020980835</c:v>
                </c:pt>
                <c:pt idx="1949">
                  <c:v>43.050000190734863</c:v>
                </c:pt>
                <c:pt idx="1950">
                  <c:v>43.080000162124634</c:v>
                </c:pt>
                <c:pt idx="1951">
                  <c:v>43.100000143051147</c:v>
                </c:pt>
                <c:pt idx="1952">
                  <c:v>43.120000123977661</c:v>
                </c:pt>
                <c:pt idx="1953">
                  <c:v>43.140000104904175</c:v>
                </c:pt>
                <c:pt idx="1954">
                  <c:v>43.170000076293945</c:v>
                </c:pt>
                <c:pt idx="1955">
                  <c:v>43.190000057220459</c:v>
                </c:pt>
                <c:pt idx="1956">
                  <c:v>43.210000038146973</c:v>
                </c:pt>
                <c:pt idx="1957">
                  <c:v>43.230000019073486</c:v>
                </c:pt>
                <c:pt idx="1958">
                  <c:v>43.260000228881836</c:v>
                </c:pt>
                <c:pt idx="1959">
                  <c:v>43.28000020980835</c:v>
                </c:pt>
                <c:pt idx="1960">
                  <c:v>43.300000190734863</c:v>
                </c:pt>
                <c:pt idx="1961">
                  <c:v>43.330000162124634</c:v>
                </c:pt>
                <c:pt idx="1962">
                  <c:v>43.350000143051147</c:v>
                </c:pt>
                <c:pt idx="1963">
                  <c:v>43.370000123977661</c:v>
                </c:pt>
                <c:pt idx="1964">
                  <c:v>43.390000104904175</c:v>
                </c:pt>
                <c:pt idx="1965">
                  <c:v>43.420000076293945</c:v>
                </c:pt>
                <c:pt idx="1966">
                  <c:v>43.440000057220459</c:v>
                </c:pt>
                <c:pt idx="1967">
                  <c:v>43.460000038146973</c:v>
                </c:pt>
                <c:pt idx="1968">
                  <c:v>43.490000009536743</c:v>
                </c:pt>
                <c:pt idx="1969">
                  <c:v>43.510000228881836</c:v>
                </c:pt>
                <c:pt idx="1970">
                  <c:v>43.53000020980835</c:v>
                </c:pt>
                <c:pt idx="1971">
                  <c:v>43.550000190734863</c:v>
                </c:pt>
                <c:pt idx="1972">
                  <c:v>43.580000162124634</c:v>
                </c:pt>
                <c:pt idx="1973">
                  <c:v>43.600000143051147</c:v>
                </c:pt>
                <c:pt idx="1974">
                  <c:v>43.620000123977661</c:v>
                </c:pt>
                <c:pt idx="1975">
                  <c:v>43.650000095367432</c:v>
                </c:pt>
                <c:pt idx="1976">
                  <c:v>43.670000076293945</c:v>
                </c:pt>
                <c:pt idx="1977">
                  <c:v>43.690000057220459</c:v>
                </c:pt>
                <c:pt idx="1978">
                  <c:v>43.720000028610229</c:v>
                </c:pt>
                <c:pt idx="1979">
                  <c:v>43.740000009536743</c:v>
                </c:pt>
                <c:pt idx="1980">
                  <c:v>43.760000228881836</c:v>
                </c:pt>
                <c:pt idx="1981">
                  <c:v>43.78000020980835</c:v>
                </c:pt>
                <c:pt idx="1982">
                  <c:v>43.81000018119812</c:v>
                </c:pt>
                <c:pt idx="1983">
                  <c:v>43.830000162124634</c:v>
                </c:pt>
                <c:pt idx="1984">
                  <c:v>43.850000143051147</c:v>
                </c:pt>
                <c:pt idx="1985">
                  <c:v>43.880000114440918</c:v>
                </c:pt>
                <c:pt idx="1986">
                  <c:v>43.900000095367432</c:v>
                </c:pt>
                <c:pt idx="1987">
                  <c:v>43.920000076293945</c:v>
                </c:pt>
                <c:pt idx="1988">
                  <c:v>43.940000057220459</c:v>
                </c:pt>
                <c:pt idx="1989">
                  <c:v>43.970000028610229</c:v>
                </c:pt>
                <c:pt idx="1990">
                  <c:v>43.990000009536743</c:v>
                </c:pt>
                <c:pt idx="1991">
                  <c:v>44.010000228881836</c:v>
                </c:pt>
                <c:pt idx="1992">
                  <c:v>44.040000200271606</c:v>
                </c:pt>
                <c:pt idx="1993">
                  <c:v>44.06000018119812</c:v>
                </c:pt>
                <c:pt idx="1994">
                  <c:v>44.080000162124634</c:v>
                </c:pt>
                <c:pt idx="1995">
                  <c:v>44.110000133514404</c:v>
                </c:pt>
                <c:pt idx="1996">
                  <c:v>44.130000114440918</c:v>
                </c:pt>
                <c:pt idx="1997">
                  <c:v>44.150000095367432</c:v>
                </c:pt>
                <c:pt idx="1998">
                  <c:v>44.170000076293945</c:v>
                </c:pt>
                <c:pt idx="1999">
                  <c:v>44.200000047683716</c:v>
                </c:pt>
                <c:pt idx="2000">
                  <c:v>44.220000028610229</c:v>
                </c:pt>
                <c:pt idx="2001">
                  <c:v>44.240000009536743</c:v>
                </c:pt>
                <c:pt idx="2002">
                  <c:v>44.270000219345093</c:v>
                </c:pt>
                <c:pt idx="2003">
                  <c:v>44.290000200271606</c:v>
                </c:pt>
                <c:pt idx="2004">
                  <c:v>44.31000018119812</c:v>
                </c:pt>
                <c:pt idx="2005">
                  <c:v>44.330000162124634</c:v>
                </c:pt>
                <c:pt idx="2006">
                  <c:v>44.360000133514404</c:v>
                </c:pt>
                <c:pt idx="2007">
                  <c:v>44.380000114440918</c:v>
                </c:pt>
                <c:pt idx="2008">
                  <c:v>44.400000095367432</c:v>
                </c:pt>
                <c:pt idx="2009">
                  <c:v>44.430000066757202</c:v>
                </c:pt>
                <c:pt idx="2010">
                  <c:v>44.450000047683716</c:v>
                </c:pt>
                <c:pt idx="2011">
                  <c:v>44.470000028610229</c:v>
                </c:pt>
                <c:pt idx="2012">
                  <c:v>44.5</c:v>
                </c:pt>
                <c:pt idx="2013">
                  <c:v>44.520000219345093</c:v>
                </c:pt>
                <c:pt idx="2014">
                  <c:v>44.540000200271606</c:v>
                </c:pt>
                <c:pt idx="2015">
                  <c:v>44.56000018119812</c:v>
                </c:pt>
                <c:pt idx="2016">
                  <c:v>44.590000152587891</c:v>
                </c:pt>
                <c:pt idx="2017">
                  <c:v>44.610000133514404</c:v>
                </c:pt>
                <c:pt idx="2018">
                  <c:v>44.630000114440918</c:v>
                </c:pt>
                <c:pt idx="2019">
                  <c:v>44.660000085830688</c:v>
                </c:pt>
                <c:pt idx="2020">
                  <c:v>44.680000066757202</c:v>
                </c:pt>
                <c:pt idx="2021">
                  <c:v>44.700000047683716</c:v>
                </c:pt>
                <c:pt idx="2022">
                  <c:v>44.720000028610229</c:v>
                </c:pt>
                <c:pt idx="2023">
                  <c:v>44.75</c:v>
                </c:pt>
                <c:pt idx="2024">
                  <c:v>44.770000219345093</c:v>
                </c:pt>
                <c:pt idx="2025">
                  <c:v>44.790000200271606</c:v>
                </c:pt>
                <c:pt idx="2026">
                  <c:v>44.820000171661377</c:v>
                </c:pt>
                <c:pt idx="2027">
                  <c:v>44.840000152587891</c:v>
                </c:pt>
                <c:pt idx="2028">
                  <c:v>44.860000133514404</c:v>
                </c:pt>
                <c:pt idx="2029">
                  <c:v>44.890000104904175</c:v>
                </c:pt>
                <c:pt idx="2030">
                  <c:v>44.910000085830688</c:v>
                </c:pt>
                <c:pt idx="2031">
                  <c:v>44.930000066757202</c:v>
                </c:pt>
                <c:pt idx="2032">
                  <c:v>44.950000047683716</c:v>
                </c:pt>
                <c:pt idx="2033">
                  <c:v>44.980000019073486</c:v>
                </c:pt>
                <c:pt idx="2034">
                  <c:v>45</c:v>
                </c:pt>
                <c:pt idx="2035">
                  <c:v>45.020000219345093</c:v>
                </c:pt>
                <c:pt idx="2036">
                  <c:v>45.050000190734863</c:v>
                </c:pt>
                <c:pt idx="2037">
                  <c:v>45.070000171661377</c:v>
                </c:pt>
                <c:pt idx="2038">
                  <c:v>45.090000152587891</c:v>
                </c:pt>
                <c:pt idx="2039">
                  <c:v>45.110000133514404</c:v>
                </c:pt>
                <c:pt idx="2040">
                  <c:v>45.140000104904175</c:v>
                </c:pt>
                <c:pt idx="2041">
                  <c:v>45.160000085830688</c:v>
                </c:pt>
                <c:pt idx="2042">
                  <c:v>45.180000066757202</c:v>
                </c:pt>
                <c:pt idx="2043">
                  <c:v>45.200000047683716</c:v>
                </c:pt>
                <c:pt idx="2044">
                  <c:v>45.230000019073486</c:v>
                </c:pt>
                <c:pt idx="2045">
                  <c:v>45.25</c:v>
                </c:pt>
                <c:pt idx="2046">
                  <c:v>45.270000219345093</c:v>
                </c:pt>
                <c:pt idx="2047">
                  <c:v>45.290000200271606</c:v>
                </c:pt>
                <c:pt idx="2048">
                  <c:v>45.320000171661377</c:v>
                </c:pt>
                <c:pt idx="2049">
                  <c:v>45.340000152587891</c:v>
                </c:pt>
                <c:pt idx="2050">
                  <c:v>45.360000133514404</c:v>
                </c:pt>
                <c:pt idx="2051">
                  <c:v>45.380000114440918</c:v>
                </c:pt>
                <c:pt idx="2052">
                  <c:v>45.410000085830688</c:v>
                </c:pt>
                <c:pt idx="2053">
                  <c:v>45.430000066757202</c:v>
                </c:pt>
                <c:pt idx="2054">
                  <c:v>45.450000047683716</c:v>
                </c:pt>
                <c:pt idx="2055">
                  <c:v>45.480000019073486</c:v>
                </c:pt>
                <c:pt idx="2056">
                  <c:v>45.5</c:v>
                </c:pt>
                <c:pt idx="2057">
                  <c:v>45.520000219345093</c:v>
                </c:pt>
                <c:pt idx="2058">
                  <c:v>45.550000190734863</c:v>
                </c:pt>
                <c:pt idx="2059">
                  <c:v>45.570000171661377</c:v>
                </c:pt>
                <c:pt idx="2060">
                  <c:v>45.590000152587891</c:v>
                </c:pt>
                <c:pt idx="2061">
                  <c:v>45.610000133514404</c:v>
                </c:pt>
                <c:pt idx="2062">
                  <c:v>45.640000104904175</c:v>
                </c:pt>
                <c:pt idx="2063">
                  <c:v>45.660000085830688</c:v>
                </c:pt>
                <c:pt idx="2064">
                  <c:v>45.680000066757202</c:v>
                </c:pt>
                <c:pt idx="2065">
                  <c:v>45.710000038146973</c:v>
                </c:pt>
                <c:pt idx="2066">
                  <c:v>45.730000019073486</c:v>
                </c:pt>
                <c:pt idx="2067">
                  <c:v>45.75</c:v>
                </c:pt>
                <c:pt idx="2068">
                  <c:v>45.770000219345093</c:v>
                </c:pt>
                <c:pt idx="2069">
                  <c:v>45.800000190734863</c:v>
                </c:pt>
                <c:pt idx="2070">
                  <c:v>45.820000171661377</c:v>
                </c:pt>
                <c:pt idx="2071">
                  <c:v>45.840000152587891</c:v>
                </c:pt>
                <c:pt idx="2072">
                  <c:v>45.870000123977661</c:v>
                </c:pt>
                <c:pt idx="2073">
                  <c:v>45.890000104904175</c:v>
                </c:pt>
                <c:pt idx="2074">
                  <c:v>45.910000085830688</c:v>
                </c:pt>
                <c:pt idx="2075">
                  <c:v>45.940000057220459</c:v>
                </c:pt>
                <c:pt idx="2076">
                  <c:v>45.960000038146973</c:v>
                </c:pt>
                <c:pt idx="2077">
                  <c:v>45.980000019073486</c:v>
                </c:pt>
                <c:pt idx="2078">
                  <c:v>46</c:v>
                </c:pt>
                <c:pt idx="2079">
                  <c:v>46.03000020980835</c:v>
                </c:pt>
                <c:pt idx="2080">
                  <c:v>46.050000190734863</c:v>
                </c:pt>
                <c:pt idx="2081">
                  <c:v>46.070000171661377</c:v>
                </c:pt>
                <c:pt idx="2082">
                  <c:v>46.100000143051147</c:v>
                </c:pt>
                <c:pt idx="2083">
                  <c:v>46.120000123977661</c:v>
                </c:pt>
                <c:pt idx="2084">
                  <c:v>46.140000104904175</c:v>
                </c:pt>
                <c:pt idx="2085">
                  <c:v>46.160000085830688</c:v>
                </c:pt>
                <c:pt idx="2086">
                  <c:v>46.190000057220459</c:v>
                </c:pt>
                <c:pt idx="2087">
                  <c:v>46.210000038146973</c:v>
                </c:pt>
                <c:pt idx="2088">
                  <c:v>47.230000019073486</c:v>
                </c:pt>
                <c:pt idx="2089">
                  <c:v>47.230000019073486</c:v>
                </c:pt>
                <c:pt idx="2090">
                  <c:v>47.230000019073486</c:v>
                </c:pt>
                <c:pt idx="2091">
                  <c:v>47.230000019073486</c:v>
                </c:pt>
                <c:pt idx="2092">
                  <c:v>47.230000019073486</c:v>
                </c:pt>
                <c:pt idx="2093">
                  <c:v>47.230000019073486</c:v>
                </c:pt>
                <c:pt idx="2094">
                  <c:v>47.230000019073486</c:v>
                </c:pt>
                <c:pt idx="2095">
                  <c:v>47.230000019073486</c:v>
                </c:pt>
                <c:pt idx="2096">
                  <c:v>47.230000019073486</c:v>
                </c:pt>
                <c:pt idx="2097">
                  <c:v>47.230000019073486</c:v>
                </c:pt>
                <c:pt idx="2098">
                  <c:v>47.230000019073486</c:v>
                </c:pt>
                <c:pt idx="2099">
                  <c:v>47.230000019073486</c:v>
                </c:pt>
                <c:pt idx="2100">
                  <c:v>47.230000019073486</c:v>
                </c:pt>
                <c:pt idx="2101">
                  <c:v>47.230000019073486</c:v>
                </c:pt>
                <c:pt idx="2102">
                  <c:v>47.230000019073486</c:v>
                </c:pt>
                <c:pt idx="2103">
                  <c:v>47.230000019073486</c:v>
                </c:pt>
                <c:pt idx="2104">
                  <c:v>47.230000019073486</c:v>
                </c:pt>
                <c:pt idx="2105">
                  <c:v>47.230000019073486</c:v>
                </c:pt>
                <c:pt idx="2106">
                  <c:v>47.230000019073486</c:v>
                </c:pt>
                <c:pt idx="2107">
                  <c:v>47.230000019073486</c:v>
                </c:pt>
                <c:pt idx="2108">
                  <c:v>47.230000019073486</c:v>
                </c:pt>
                <c:pt idx="2109">
                  <c:v>47.230000019073486</c:v>
                </c:pt>
                <c:pt idx="2110">
                  <c:v>47.240000009536743</c:v>
                </c:pt>
                <c:pt idx="2111">
                  <c:v>47.240000009536743</c:v>
                </c:pt>
                <c:pt idx="2112">
                  <c:v>47.240000009536743</c:v>
                </c:pt>
                <c:pt idx="2113">
                  <c:v>47.240000009536743</c:v>
                </c:pt>
                <c:pt idx="2114">
                  <c:v>47.240000009536743</c:v>
                </c:pt>
                <c:pt idx="2115">
                  <c:v>47.240000009536743</c:v>
                </c:pt>
                <c:pt idx="2116">
                  <c:v>47.240000009536743</c:v>
                </c:pt>
                <c:pt idx="2117">
                  <c:v>47.240000009536743</c:v>
                </c:pt>
                <c:pt idx="2118">
                  <c:v>47.240000009536743</c:v>
                </c:pt>
                <c:pt idx="2119">
                  <c:v>47.240000009536743</c:v>
                </c:pt>
                <c:pt idx="2120">
                  <c:v>47.240000009536743</c:v>
                </c:pt>
                <c:pt idx="2121">
                  <c:v>47.240000009536743</c:v>
                </c:pt>
                <c:pt idx="2122">
                  <c:v>47.240000009536743</c:v>
                </c:pt>
                <c:pt idx="2123">
                  <c:v>47.240000009536743</c:v>
                </c:pt>
                <c:pt idx="2124">
                  <c:v>47.240000009536743</c:v>
                </c:pt>
                <c:pt idx="2125">
                  <c:v>47.240000009536743</c:v>
                </c:pt>
                <c:pt idx="2126">
                  <c:v>47.240000009536743</c:v>
                </c:pt>
                <c:pt idx="2127">
                  <c:v>47.240000009536743</c:v>
                </c:pt>
                <c:pt idx="2128">
                  <c:v>47.240000009536743</c:v>
                </c:pt>
                <c:pt idx="2129">
                  <c:v>47.240000009536743</c:v>
                </c:pt>
                <c:pt idx="2130">
                  <c:v>47.240000009536743</c:v>
                </c:pt>
                <c:pt idx="2131">
                  <c:v>47.240000009536743</c:v>
                </c:pt>
                <c:pt idx="2132">
                  <c:v>47.240000009536743</c:v>
                </c:pt>
                <c:pt idx="2133">
                  <c:v>47.260000228881836</c:v>
                </c:pt>
                <c:pt idx="2134">
                  <c:v>47.290000200271606</c:v>
                </c:pt>
                <c:pt idx="2135">
                  <c:v>47.31000018119812</c:v>
                </c:pt>
                <c:pt idx="2136">
                  <c:v>47.330000162124634</c:v>
                </c:pt>
                <c:pt idx="2137">
                  <c:v>47.350000143051147</c:v>
                </c:pt>
                <c:pt idx="2138">
                  <c:v>47.380000114440918</c:v>
                </c:pt>
                <c:pt idx="2139">
                  <c:v>47.400000095367432</c:v>
                </c:pt>
                <c:pt idx="2140">
                  <c:v>47.420000076293945</c:v>
                </c:pt>
                <c:pt idx="2141">
                  <c:v>47.440000057220459</c:v>
                </c:pt>
                <c:pt idx="2142">
                  <c:v>47.470000028610229</c:v>
                </c:pt>
                <c:pt idx="2143">
                  <c:v>47.490000009536743</c:v>
                </c:pt>
                <c:pt idx="2144">
                  <c:v>47.510000228881836</c:v>
                </c:pt>
                <c:pt idx="2145">
                  <c:v>47.540000200271606</c:v>
                </c:pt>
                <c:pt idx="2146">
                  <c:v>47.56000018119812</c:v>
                </c:pt>
                <c:pt idx="2147">
                  <c:v>47.580000162124634</c:v>
                </c:pt>
                <c:pt idx="2148">
                  <c:v>47.610000133514404</c:v>
                </c:pt>
                <c:pt idx="2149">
                  <c:v>47.630000114440918</c:v>
                </c:pt>
                <c:pt idx="2150">
                  <c:v>47.650000095367432</c:v>
                </c:pt>
                <c:pt idx="2151">
                  <c:v>47.670000076293945</c:v>
                </c:pt>
                <c:pt idx="2152">
                  <c:v>47.700000047683716</c:v>
                </c:pt>
                <c:pt idx="2153">
                  <c:v>47.720000028610229</c:v>
                </c:pt>
                <c:pt idx="2154">
                  <c:v>47.740000009536743</c:v>
                </c:pt>
                <c:pt idx="2155">
                  <c:v>47.770000219345093</c:v>
                </c:pt>
                <c:pt idx="2156">
                  <c:v>47.790000200271606</c:v>
                </c:pt>
                <c:pt idx="2157">
                  <c:v>47.81000018119812</c:v>
                </c:pt>
                <c:pt idx="2158">
                  <c:v>47.830000162124634</c:v>
                </c:pt>
                <c:pt idx="2159">
                  <c:v>47.860000133514404</c:v>
                </c:pt>
                <c:pt idx="2160">
                  <c:v>47.880000114440918</c:v>
                </c:pt>
                <c:pt idx="2161">
                  <c:v>47.900000095367432</c:v>
                </c:pt>
                <c:pt idx="2162">
                  <c:v>47.930000066757202</c:v>
                </c:pt>
                <c:pt idx="2163">
                  <c:v>47.950000047683716</c:v>
                </c:pt>
                <c:pt idx="2164">
                  <c:v>47.970000028610229</c:v>
                </c:pt>
                <c:pt idx="2165">
                  <c:v>48</c:v>
                </c:pt>
                <c:pt idx="2166">
                  <c:v>48.020000219345093</c:v>
                </c:pt>
                <c:pt idx="2167">
                  <c:v>48.040000200271606</c:v>
                </c:pt>
                <c:pt idx="2168">
                  <c:v>48.06000018119812</c:v>
                </c:pt>
                <c:pt idx="2169">
                  <c:v>48.090000152587891</c:v>
                </c:pt>
                <c:pt idx="2170">
                  <c:v>48.110000133514404</c:v>
                </c:pt>
                <c:pt idx="2171">
                  <c:v>48.130000114440918</c:v>
                </c:pt>
                <c:pt idx="2172">
                  <c:v>48.160000085830688</c:v>
                </c:pt>
                <c:pt idx="2173">
                  <c:v>48.180000066757202</c:v>
                </c:pt>
                <c:pt idx="2174">
                  <c:v>48.200000047683716</c:v>
                </c:pt>
                <c:pt idx="2175">
                  <c:v>48.220000028610229</c:v>
                </c:pt>
                <c:pt idx="2176">
                  <c:v>48.25</c:v>
                </c:pt>
                <c:pt idx="2177">
                  <c:v>48.270000219345093</c:v>
                </c:pt>
                <c:pt idx="2178">
                  <c:v>48.290000200271606</c:v>
                </c:pt>
                <c:pt idx="2179">
                  <c:v>48.320000171661377</c:v>
                </c:pt>
                <c:pt idx="2180">
                  <c:v>48.340000152587891</c:v>
                </c:pt>
                <c:pt idx="2181">
                  <c:v>48.360000133514404</c:v>
                </c:pt>
                <c:pt idx="2182">
                  <c:v>48.390000104904175</c:v>
                </c:pt>
                <c:pt idx="2183">
                  <c:v>48.410000085830688</c:v>
                </c:pt>
                <c:pt idx="2184">
                  <c:v>48.430000066757202</c:v>
                </c:pt>
                <c:pt idx="2185">
                  <c:v>48.450000047683716</c:v>
                </c:pt>
                <c:pt idx="2186">
                  <c:v>48.480000019073486</c:v>
                </c:pt>
                <c:pt idx="2187">
                  <c:v>48.5</c:v>
                </c:pt>
                <c:pt idx="2188">
                  <c:v>48.520000219345093</c:v>
                </c:pt>
                <c:pt idx="2189">
                  <c:v>48.550000190734863</c:v>
                </c:pt>
                <c:pt idx="2190">
                  <c:v>48.570000171661377</c:v>
                </c:pt>
                <c:pt idx="2191">
                  <c:v>48.590000152587891</c:v>
                </c:pt>
                <c:pt idx="2192">
                  <c:v>48.610000133514404</c:v>
                </c:pt>
                <c:pt idx="2193">
                  <c:v>48.640000104904175</c:v>
                </c:pt>
                <c:pt idx="2194">
                  <c:v>48.660000085830688</c:v>
                </c:pt>
                <c:pt idx="2195">
                  <c:v>48.680000066757202</c:v>
                </c:pt>
                <c:pt idx="2196">
                  <c:v>48.710000038146973</c:v>
                </c:pt>
                <c:pt idx="2197">
                  <c:v>48.730000019073486</c:v>
                </c:pt>
                <c:pt idx="2198">
                  <c:v>48.75</c:v>
                </c:pt>
                <c:pt idx="2199">
                  <c:v>48.78000020980835</c:v>
                </c:pt>
                <c:pt idx="2200">
                  <c:v>48.800000190734863</c:v>
                </c:pt>
                <c:pt idx="2201">
                  <c:v>48.820000171661377</c:v>
                </c:pt>
                <c:pt idx="2202">
                  <c:v>48.840000152587891</c:v>
                </c:pt>
                <c:pt idx="2203">
                  <c:v>48.870000123977661</c:v>
                </c:pt>
                <c:pt idx="2204">
                  <c:v>48.890000104904175</c:v>
                </c:pt>
                <c:pt idx="2205">
                  <c:v>48.910000085830688</c:v>
                </c:pt>
                <c:pt idx="2206">
                  <c:v>48.940000057220459</c:v>
                </c:pt>
                <c:pt idx="2207">
                  <c:v>48.960000038146973</c:v>
                </c:pt>
                <c:pt idx="2208">
                  <c:v>48.980000019073486</c:v>
                </c:pt>
                <c:pt idx="2209">
                  <c:v>49</c:v>
                </c:pt>
                <c:pt idx="2210">
                  <c:v>49.03000020980835</c:v>
                </c:pt>
                <c:pt idx="2211">
                  <c:v>49.050000190734863</c:v>
                </c:pt>
                <c:pt idx="2212">
                  <c:v>49.070000171661377</c:v>
                </c:pt>
                <c:pt idx="2213">
                  <c:v>49.100000143051147</c:v>
                </c:pt>
                <c:pt idx="2214">
                  <c:v>49.120000123977661</c:v>
                </c:pt>
                <c:pt idx="2215">
                  <c:v>49.140000104904175</c:v>
                </c:pt>
                <c:pt idx="2216">
                  <c:v>49.170000076293945</c:v>
                </c:pt>
                <c:pt idx="2217">
                  <c:v>49.190000057220459</c:v>
                </c:pt>
                <c:pt idx="2218">
                  <c:v>49.210000038146973</c:v>
                </c:pt>
                <c:pt idx="2219">
                  <c:v>49.230000019073486</c:v>
                </c:pt>
                <c:pt idx="2220">
                  <c:v>49.260000228881836</c:v>
                </c:pt>
                <c:pt idx="2221">
                  <c:v>49.28000020980835</c:v>
                </c:pt>
                <c:pt idx="2222">
                  <c:v>49.300000190734863</c:v>
                </c:pt>
                <c:pt idx="2223">
                  <c:v>49.320000171661377</c:v>
                </c:pt>
                <c:pt idx="2224">
                  <c:v>49.350000143051147</c:v>
                </c:pt>
                <c:pt idx="2225">
                  <c:v>49.370000123977661</c:v>
                </c:pt>
                <c:pt idx="2226">
                  <c:v>49.390000104904175</c:v>
                </c:pt>
                <c:pt idx="2227">
                  <c:v>49.410000085830688</c:v>
                </c:pt>
                <c:pt idx="2228">
                  <c:v>49.440000057220459</c:v>
                </c:pt>
                <c:pt idx="2229">
                  <c:v>49.460000038146973</c:v>
                </c:pt>
                <c:pt idx="2230">
                  <c:v>49.480000019073486</c:v>
                </c:pt>
                <c:pt idx="2231">
                  <c:v>49.510000228881836</c:v>
                </c:pt>
                <c:pt idx="2232">
                  <c:v>49.53000020980835</c:v>
                </c:pt>
                <c:pt idx="2233">
                  <c:v>49.550000190734863</c:v>
                </c:pt>
                <c:pt idx="2234">
                  <c:v>49.570000171661377</c:v>
                </c:pt>
                <c:pt idx="2235">
                  <c:v>49.600000143051147</c:v>
                </c:pt>
                <c:pt idx="2236">
                  <c:v>49.620000123977661</c:v>
                </c:pt>
                <c:pt idx="2237">
                  <c:v>49.640000104904175</c:v>
                </c:pt>
                <c:pt idx="2238">
                  <c:v>49.670000076293945</c:v>
                </c:pt>
                <c:pt idx="2239">
                  <c:v>49.690000057220459</c:v>
                </c:pt>
                <c:pt idx="2240">
                  <c:v>49.710000038146973</c:v>
                </c:pt>
                <c:pt idx="2241">
                  <c:v>49.730000019073486</c:v>
                </c:pt>
                <c:pt idx="2242">
                  <c:v>49.760000228881836</c:v>
                </c:pt>
                <c:pt idx="2243">
                  <c:v>49.78000020980835</c:v>
                </c:pt>
                <c:pt idx="2244">
                  <c:v>49.800000190734863</c:v>
                </c:pt>
                <c:pt idx="2245">
                  <c:v>49.830000162124634</c:v>
                </c:pt>
                <c:pt idx="2246">
                  <c:v>49.850000143051147</c:v>
                </c:pt>
                <c:pt idx="2247">
                  <c:v>49.870000123977661</c:v>
                </c:pt>
                <c:pt idx="2248">
                  <c:v>49.890000104904175</c:v>
                </c:pt>
                <c:pt idx="2249">
                  <c:v>49.920000076293945</c:v>
                </c:pt>
                <c:pt idx="2250">
                  <c:v>49.940000057220459</c:v>
                </c:pt>
                <c:pt idx="2251">
                  <c:v>49.960000038146973</c:v>
                </c:pt>
                <c:pt idx="2252">
                  <c:v>49.990000009536743</c:v>
                </c:pt>
                <c:pt idx="2253">
                  <c:v>50.010000228881836</c:v>
                </c:pt>
                <c:pt idx="2254">
                  <c:v>50.03000020980835</c:v>
                </c:pt>
                <c:pt idx="2255">
                  <c:v>50.06000018119812</c:v>
                </c:pt>
                <c:pt idx="2256">
                  <c:v>50.080000162124634</c:v>
                </c:pt>
                <c:pt idx="2257">
                  <c:v>50.100000143051147</c:v>
                </c:pt>
                <c:pt idx="2258">
                  <c:v>50.120000123977661</c:v>
                </c:pt>
                <c:pt idx="2259">
                  <c:v>50.150000095367432</c:v>
                </c:pt>
                <c:pt idx="2260">
                  <c:v>50.170000076293945</c:v>
                </c:pt>
                <c:pt idx="2261">
                  <c:v>50.190000057220459</c:v>
                </c:pt>
                <c:pt idx="2262">
                  <c:v>50.220000028610229</c:v>
                </c:pt>
                <c:pt idx="2263">
                  <c:v>50.240000009536743</c:v>
                </c:pt>
                <c:pt idx="2264">
                  <c:v>50.260000228881836</c:v>
                </c:pt>
                <c:pt idx="2265">
                  <c:v>50.28000020980835</c:v>
                </c:pt>
                <c:pt idx="2266">
                  <c:v>50.31000018119812</c:v>
                </c:pt>
                <c:pt idx="2267">
                  <c:v>50.330000162124634</c:v>
                </c:pt>
                <c:pt idx="2268">
                  <c:v>50.350000143051147</c:v>
                </c:pt>
                <c:pt idx="2269">
                  <c:v>50.380000114440918</c:v>
                </c:pt>
                <c:pt idx="2270">
                  <c:v>50.400000095367432</c:v>
                </c:pt>
                <c:pt idx="2271">
                  <c:v>50.420000076293945</c:v>
                </c:pt>
                <c:pt idx="2272">
                  <c:v>50.450000047683716</c:v>
                </c:pt>
                <c:pt idx="2273">
                  <c:v>50.470000028610229</c:v>
                </c:pt>
                <c:pt idx="2274">
                  <c:v>50.490000009536743</c:v>
                </c:pt>
                <c:pt idx="2275">
                  <c:v>50.510000228881836</c:v>
                </c:pt>
                <c:pt idx="2276">
                  <c:v>50.540000200271606</c:v>
                </c:pt>
                <c:pt idx="2277">
                  <c:v>50.56000018119812</c:v>
                </c:pt>
                <c:pt idx="2278">
                  <c:v>50.580000162124634</c:v>
                </c:pt>
                <c:pt idx="2279">
                  <c:v>50.610000133514404</c:v>
                </c:pt>
                <c:pt idx="2280">
                  <c:v>50.630000114440918</c:v>
                </c:pt>
                <c:pt idx="2281">
                  <c:v>50.650000095367432</c:v>
                </c:pt>
                <c:pt idx="2282">
                  <c:v>50.670000076293945</c:v>
                </c:pt>
                <c:pt idx="2283">
                  <c:v>50.700000047683716</c:v>
                </c:pt>
                <c:pt idx="2284">
                  <c:v>50.720000028610229</c:v>
                </c:pt>
                <c:pt idx="2285">
                  <c:v>50.740000009536743</c:v>
                </c:pt>
                <c:pt idx="2286">
                  <c:v>50.770000219345093</c:v>
                </c:pt>
                <c:pt idx="2287">
                  <c:v>50.790000200271606</c:v>
                </c:pt>
                <c:pt idx="2288">
                  <c:v>50.81000018119812</c:v>
                </c:pt>
                <c:pt idx="2289">
                  <c:v>50.840000152587891</c:v>
                </c:pt>
                <c:pt idx="2290">
                  <c:v>50.860000133514404</c:v>
                </c:pt>
                <c:pt idx="2291">
                  <c:v>50.880000114440918</c:v>
                </c:pt>
                <c:pt idx="2292">
                  <c:v>50.900000095367432</c:v>
                </c:pt>
                <c:pt idx="2293">
                  <c:v>50.930000066757202</c:v>
                </c:pt>
                <c:pt idx="2294">
                  <c:v>50.950000047683716</c:v>
                </c:pt>
                <c:pt idx="2295">
                  <c:v>50.970000028610229</c:v>
                </c:pt>
                <c:pt idx="2296">
                  <c:v>51</c:v>
                </c:pt>
                <c:pt idx="2297">
                  <c:v>51.020000219345093</c:v>
                </c:pt>
                <c:pt idx="2298">
                  <c:v>51.040000200271606</c:v>
                </c:pt>
                <c:pt idx="2299">
                  <c:v>51.06000018119812</c:v>
                </c:pt>
                <c:pt idx="2300">
                  <c:v>51.090000152587891</c:v>
                </c:pt>
                <c:pt idx="2301">
                  <c:v>51.110000133514404</c:v>
                </c:pt>
                <c:pt idx="2302">
                  <c:v>51.130000114440918</c:v>
                </c:pt>
                <c:pt idx="2303">
                  <c:v>51.160000085830688</c:v>
                </c:pt>
                <c:pt idx="2304">
                  <c:v>51.180000066757202</c:v>
                </c:pt>
                <c:pt idx="2305">
                  <c:v>51.200000047683716</c:v>
                </c:pt>
                <c:pt idx="2306">
                  <c:v>51.230000019073486</c:v>
                </c:pt>
                <c:pt idx="2307">
                  <c:v>51.25</c:v>
                </c:pt>
                <c:pt idx="2308">
                  <c:v>51.270000219345093</c:v>
                </c:pt>
                <c:pt idx="2309">
                  <c:v>51.290000200271606</c:v>
                </c:pt>
                <c:pt idx="2310">
                  <c:v>51.320000171661377</c:v>
                </c:pt>
                <c:pt idx="2311">
                  <c:v>51.340000152587891</c:v>
                </c:pt>
                <c:pt idx="2312">
                  <c:v>51.360000133514404</c:v>
                </c:pt>
                <c:pt idx="2313">
                  <c:v>51.380000114440918</c:v>
                </c:pt>
                <c:pt idx="2314">
                  <c:v>51.410000085830688</c:v>
                </c:pt>
                <c:pt idx="2315">
                  <c:v>51.430000066757202</c:v>
                </c:pt>
                <c:pt idx="2316">
                  <c:v>51.450000047683716</c:v>
                </c:pt>
                <c:pt idx="2317">
                  <c:v>51.470000028610229</c:v>
                </c:pt>
                <c:pt idx="2318">
                  <c:v>51.5</c:v>
                </c:pt>
                <c:pt idx="2319">
                  <c:v>51.520000219345093</c:v>
                </c:pt>
                <c:pt idx="2320">
                  <c:v>51.540000200271606</c:v>
                </c:pt>
                <c:pt idx="2321">
                  <c:v>51.570000171661377</c:v>
                </c:pt>
                <c:pt idx="2322">
                  <c:v>51.590000152587891</c:v>
                </c:pt>
                <c:pt idx="2323">
                  <c:v>51.610000133514404</c:v>
                </c:pt>
                <c:pt idx="2324">
                  <c:v>51.630000114440918</c:v>
                </c:pt>
                <c:pt idx="2325">
                  <c:v>51.660000085830688</c:v>
                </c:pt>
                <c:pt idx="2326">
                  <c:v>51.680000066757202</c:v>
                </c:pt>
                <c:pt idx="2327">
                  <c:v>51.700000047683716</c:v>
                </c:pt>
                <c:pt idx="2328">
                  <c:v>51.720000028610229</c:v>
                </c:pt>
                <c:pt idx="2329">
                  <c:v>51.75</c:v>
                </c:pt>
                <c:pt idx="2330">
                  <c:v>51.770000219345093</c:v>
                </c:pt>
                <c:pt idx="2331">
                  <c:v>51.790000200271606</c:v>
                </c:pt>
                <c:pt idx="2332">
                  <c:v>51.820000171661377</c:v>
                </c:pt>
                <c:pt idx="2333">
                  <c:v>51.840000152587891</c:v>
                </c:pt>
                <c:pt idx="2334">
                  <c:v>51.860000133514404</c:v>
                </c:pt>
                <c:pt idx="2335">
                  <c:v>51.890000104904175</c:v>
                </c:pt>
                <c:pt idx="2336">
                  <c:v>51.910000085830688</c:v>
                </c:pt>
                <c:pt idx="2337">
                  <c:v>51.930000066757202</c:v>
                </c:pt>
                <c:pt idx="2338">
                  <c:v>51.950000047683716</c:v>
                </c:pt>
                <c:pt idx="2339">
                  <c:v>51.980000019073486</c:v>
                </c:pt>
                <c:pt idx="2340">
                  <c:v>52</c:v>
                </c:pt>
                <c:pt idx="2341">
                  <c:v>52.020000219345093</c:v>
                </c:pt>
                <c:pt idx="2342">
                  <c:v>52.050000190734863</c:v>
                </c:pt>
                <c:pt idx="2343">
                  <c:v>52.070000171661377</c:v>
                </c:pt>
                <c:pt idx="2344">
                  <c:v>52.090000152587891</c:v>
                </c:pt>
                <c:pt idx="2345">
                  <c:v>52.110000133514404</c:v>
                </c:pt>
                <c:pt idx="2346">
                  <c:v>52.140000104904175</c:v>
                </c:pt>
                <c:pt idx="2347">
                  <c:v>52.160000085830688</c:v>
                </c:pt>
                <c:pt idx="2348">
                  <c:v>52.180000066757202</c:v>
                </c:pt>
                <c:pt idx="2349">
                  <c:v>52.210000038146973</c:v>
                </c:pt>
                <c:pt idx="2350">
                  <c:v>52.230000019073486</c:v>
                </c:pt>
                <c:pt idx="2351">
                  <c:v>53</c:v>
                </c:pt>
                <c:pt idx="2352">
                  <c:v>53</c:v>
                </c:pt>
                <c:pt idx="2353">
                  <c:v>53.010000228881836</c:v>
                </c:pt>
                <c:pt idx="2354">
                  <c:v>53.010000228881836</c:v>
                </c:pt>
                <c:pt idx="2355">
                  <c:v>53.010000228881836</c:v>
                </c:pt>
                <c:pt idx="2356">
                  <c:v>53.010000228881836</c:v>
                </c:pt>
                <c:pt idx="2357">
                  <c:v>53.010000228881836</c:v>
                </c:pt>
                <c:pt idx="2358">
                  <c:v>53.010000228881836</c:v>
                </c:pt>
                <c:pt idx="2359">
                  <c:v>53.010000228881836</c:v>
                </c:pt>
                <c:pt idx="2360">
                  <c:v>53.010000228881836</c:v>
                </c:pt>
                <c:pt idx="2361">
                  <c:v>53.010000228881836</c:v>
                </c:pt>
                <c:pt idx="2362">
                  <c:v>53.010000228881836</c:v>
                </c:pt>
                <c:pt idx="2363">
                  <c:v>53.010000228881836</c:v>
                </c:pt>
                <c:pt idx="2364">
                  <c:v>53.010000228881836</c:v>
                </c:pt>
                <c:pt idx="2365">
                  <c:v>53.010000228881836</c:v>
                </c:pt>
                <c:pt idx="2366">
                  <c:v>53.010000228881836</c:v>
                </c:pt>
                <c:pt idx="2367">
                  <c:v>53.010000228881836</c:v>
                </c:pt>
                <c:pt idx="2368">
                  <c:v>53.010000228881836</c:v>
                </c:pt>
                <c:pt idx="2369">
                  <c:v>53.010000228881836</c:v>
                </c:pt>
                <c:pt idx="2370">
                  <c:v>53.010000228881836</c:v>
                </c:pt>
                <c:pt idx="2371">
                  <c:v>53.010000228881836</c:v>
                </c:pt>
                <c:pt idx="2372">
                  <c:v>53.010000228881836</c:v>
                </c:pt>
                <c:pt idx="2373">
                  <c:v>53.010000228881836</c:v>
                </c:pt>
                <c:pt idx="2374">
                  <c:v>53.010000228881836</c:v>
                </c:pt>
                <c:pt idx="2375">
                  <c:v>53.010000228881836</c:v>
                </c:pt>
                <c:pt idx="2376">
                  <c:v>53.010000228881836</c:v>
                </c:pt>
                <c:pt idx="2377">
                  <c:v>53.010000228881836</c:v>
                </c:pt>
                <c:pt idx="2378">
                  <c:v>53.010000228881836</c:v>
                </c:pt>
                <c:pt idx="2379">
                  <c:v>53.010000228881836</c:v>
                </c:pt>
                <c:pt idx="2380">
                  <c:v>53.010000228881836</c:v>
                </c:pt>
                <c:pt idx="2381">
                  <c:v>53.010000228881836</c:v>
                </c:pt>
                <c:pt idx="2382">
                  <c:v>53.010000228881836</c:v>
                </c:pt>
                <c:pt idx="2383">
                  <c:v>53.010000228881836</c:v>
                </c:pt>
                <c:pt idx="2384">
                  <c:v>53.010000228881836</c:v>
                </c:pt>
                <c:pt idx="2385">
                  <c:v>53.03000020980835</c:v>
                </c:pt>
                <c:pt idx="2386">
                  <c:v>53.06000018119812</c:v>
                </c:pt>
                <c:pt idx="2387">
                  <c:v>53.080000162124634</c:v>
                </c:pt>
                <c:pt idx="2388">
                  <c:v>53.100000143051147</c:v>
                </c:pt>
                <c:pt idx="2389">
                  <c:v>53.120000123977661</c:v>
                </c:pt>
                <c:pt idx="2390">
                  <c:v>53.150000095367432</c:v>
                </c:pt>
                <c:pt idx="2391">
                  <c:v>53.170000076293945</c:v>
                </c:pt>
                <c:pt idx="2392">
                  <c:v>53.190000057220459</c:v>
                </c:pt>
                <c:pt idx="2393">
                  <c:v>53.220000028610229</c:v>
                </c:pt>
                <c:pt idx="2394">
                  <c:v>53.240000009536743</c:v>
                </c:pt>
                <c:pt idx="2395">
                  <c:v>53.260000228881836</c:v>
                </c:pt>
                <c:pt idx="2396">
                  <c:v>53.28000020980835</c:v>
                </c:pt>
                <c:pt idx="2397">
                  <c:v>53.31000018119812</c:v>
                </c:pt>
                <c:pt idx="2398">
                  <c:v>53.330000162124634</c:v>
                </c:pt>
                <c:pt idx="2399">
                  <c:v>53.350000143051147</c:v>
                </c:pt>
                <c:pt idx="2400">
                  <c:v>53.380000114440918</c:v>
                </c:pt>
                <c:pt idx="2401">
                  <c:v>53.400000095367432</c:v>
                </c:pt>
                <c:pt idx="2402">
                  <c:v>53.420000076293945</c:v>
                </c:pt>
                <c:pt idx="2403">
                  <c:v>53.440000057220459</c:v>
                </c:pt>
                <c:pt idx="2404">
                  <c:v>53.470000028610229</c:v>
                </c:pt>
                <c:pt idx="2405">
                  <c:v>53.490000009536743</c:v>
                </c:pt>
                <c:pt idx="2406">
                  <c:v>53.510000228881836</c:v>
                </c:pt>
                <c:pt idx="2407">
                  <c:v>53.53000020980835</c:v>
                </c:pt>
                <c:pt idx="2408">
                  <c:v>53.56000018119812</c:v>
                </c:pt>
                <c:pt idx="2409">
                  <c:v>53.580000162124634</c:v>
                </c:pt>
                <c:pt idx="2410">
                  <c:v>53.600000143051147</c:v>
                </c:pt>
                <c:pt idx="2411">
                  <c:v>53.630000114440918</c:v>
                </c:pt>
                <c:pt idx="2412">
                  <c:v>53.650000095367432</c:v>
                </c:pt>
                <c:pt idx="2413">
                  <c:v>53.670000076293945</c:v>
                </c:pt>
                <c:pt idx="2414">
                  <c:v>53.690000057220459</c:v>
                </c:pt>
                <c:pt idx="2415">
                  <c:v>53.720000028610229</c:v>
                </c:pt>
                <c:pt idx="2416">
                  <c:v>53.740000009536743</c:v>
                </c:pt>
                <c:pt idx="2417">
                  <c:v>53.760000228881836</c:v>
                </c:pt>
                <c:pt idx="2418">
                  <c:v>53.78000020980835</c:v>
                </c:pt>
                <c:pt idx="2419">
                  <c:v>53.81000018119812</c:v>
                </c:pt>
                <c:pt idx="2420">
                  <c:v>53.830000162124634</c:v>
                </c:pt>
                <c:pt idx="2421">
                  <c:v>53.850000143051147</c:v>
                </c:pt>
                <c:pt idx="2422">
                  <c:v>53.880000114440918</c:v>
                </c:pt>
                <c:pt idx="2423">
                  <c:v>53.900000095367432</c:v>
                </c:pt>
                <c:pt idx="2424">
                  <c:v>53.920000076293945</c:v>
                </c:pt>
                <c:pt idx="2425">
                  <c:v>53.950000047683716</c:v>
                </c:pt>
                <c:pt idx="2426">
                  <c:v>53.970000028610229</c:v>
                </c:pt>
                <c:pt idx="2427">
                  <c:v>53.990000009536743</c:v>
                </c:pt>
                <c:pt idx="2428">
                  <c:v>54.010000228881836</c:v>
                </c:pt>
                <c:pt idx="2429">
                  <c:v>54.040000200271606</c:v>
                </c:pt>
                <c:pt idx="2430">
                  <c:v>54.06000018119812</c:v>
                </c:pt>
                <c:pt idx="2431">
                  <c:v>54.080000162124634</c:v>
                </c:pt>
                <c:pt idx="2432">
                  <c:v>54.110000133514404</c:v>
                </c:pt>
                <c:pt idx="2433">
                  <c:v>54.130000114440918</c:v>
                </c:pt>
                <c:pt idx="2434">
                  <c:v>54.150000095367432</c:v>
                </c:pt>
                <c:pt idx="2435">
                  <c:v>54.170000076293945</c:v>
                </c:pt>
                <c:pt idx="2436">
                  <c:v>54.200000047683716</c:v>
                </c:pt>
                <c:pt idx="2437">
                  <c:v>54.220000028610229</c:v>
                </c:pt>
                <c:pt idx="2438">
                  <c:v>54.240000009536743</c:v>
                </c:pt>
                <c:pt idx="2439">
                  <c:v>54.270000219345093</c:v>
                </c:pt>
                <c:pt idx="2440">
                  <c:v>54.290000200271606</c:v>
                </c:pt>
                <c:pt idx="2441">
                  <c:v>54.31000018119812</c:v>
                </c:pt>
                <c:pt idx="2442">
                  <c:v>54.340000152587891</c:v>
                </c:pt>
                <c:pt idx="2443">
                  <c:v>54.360000133514404</c:v>
                </c:pt>
                <c:pt idx="2444">
                  <c:v>54.380000114440918</c:v>
                </c:pt>
                <c:pt idx="2445">
                  <c:v>54.400000095367432</c:v>
                </c:pt>
                <c:pt idx="2446">
                  <c:v>54.430000066757202</c:v>
                </c:pt>
                <c:pt idx="2447">
                  <c:v>54.450000047683716</c:v>
                </c:pt>
                <c:pt idx="2448">
                  <c:v>54.470000028610229</c:v>
                </c:pt>
                <c:pt idx="2449">
                  <c:v>54.5</c:v>
                </c:pt>
                <c:pt idx="2450">
                  <c:v>54.520000219345093</c:v>
                </c:pt>
                <c:pt idx="2451">
                  <c:v>54.540000200271606</c:v>
                </c:pt>
                <c:pt idx="2452">
                  <c:v>54.56000018119812</c:v>
                </c:pt>
                <c:pt idx="2453">
                  <c:v>54.590000152587891</c:v>
                </c:pt>
                <c:pt idx="2454">
                  <c:v>54.610000133514404</c:v>
                </c:pt>
                <c:pt idx="2455">
                  <c:v>54.630000114440918</c:v>
                </c:pt>
                <c:pt idx="2456">
                  <c:v>54.660000085830688</c:v>
                </c:pt>
                <c:pt idx="2457">
                  <c:v>54.680000066757202</c:v>
                </c:pt>
                <c:pt idx="2458">
                  <c:v>54.700000047683716</c:v>
                </c:pt>
                <c:pt idx="2459">
                  <c:v>54.730000019073486</c:v>
                </c:pt>
                <c:pt idx="2460">
                  <c:v>54.75</c:v>
                </c:pt>
                <c:pt idx="2461">
                  <c:v>54.770000219345093</c:v>
                </c:pt>
                <c:pt idx="2462">
                  <c:v>54.790000200271606</c:v>
                </c:pt>
                <c:pt idx="2463">
                  <c:v>54.820000171661377</c:v>
                </c:pt>
                <c:pt idx="2464">
                  <c:v>54.840000152587891</c:v>
                </c:pt>
                <c:pt idx="2465">
                  <c:v>54.860000133514404</c:v>
                </c:pt>
                <c:pt idx="2466">
                  <c:v>54.890000104904175</c:v>
                </c:pt>
                <c:pt idx="2467">
                  <c:v>54.910000085830688</c:v>
                </c:pt>
                <c:pt idx="2468">
                  <c:v>54.930000066757202</c:v>
                </c:pt>
                <c:pt idx="2469">
                  <c:v>54.950000047683716</c:v>
                </c:pt>
                <c:pt idx="2470">
                  <c:v>54.980000019073486</c:v>
                </c:pt>
                <c:pt idx="2471">
                  <c:v>55</c:v>
                </c:pt>
                <c:pt idx="2472">
                  <c:v>55.020000219345093</c:v>
                </c:pt>
                <c:pt idx="2473">
                  <c:v>55.050000190734863</c:v>
                </c:pt>
                <c:pt idx="2474">
                  <c:v>55.070000171661377</c:v>
                </c:pt>
                <c:pt idx="2475">
                  <c:v>55.090000152587891</c:v>
                </c:pt>
                <c:pt idx="2476">
                  <c:v>55.120000123977661</c:v>
                </c:pt>
                <c:pt idx="2477">
                  <c:v>55.140000104904175</c:v>
                </c:pt>
                <c:pt idx="2478">
                  <c:v>55.160000085830688</c:v>
                </c:pt>
                <c:pt idx="2479">
                  <c:v>55.180000066757202</c:v>
                </c:pt>
                <c:pt idx="2480">
                  <c:v>55.210000038146973</c:v>
                </c:pt>
                <c:pt idx="2481">
                  <c:v>55.230000019073486</c:v>
                </c:pt>
                <c:pt idx="2482">
                  <c:v>55.25</c:v>
                </c:pt>
                <c:pt idx="2483">
                  <c:v>55.28000020980835</c:v>
                </c:pt>
                <c:pt idx="2484">
                  <c:v>55.300000190734863</c:v>
                </c:pt>
                <c:pt idx="2485">
                  <c:v>55.320000171661377</c:v>
                </c:pt>
                <c:pt idx="2486">
                  <c:v>55.340000152587891</c:v>
                </c:pt>
                <c:pt idx="2487">
                  <c:v>55.370000123977661</c:v>
                </c:pt>
                <c:pt idx="2488">
                  <c:v>55.390000104904175</c:v>
                </c:pt>
                <c:pt idx="2489">
                  <c:v>55.410000085830688</c:v>
                </c:pt>
                <c:pt idx="2490">
                  <c:v>55.440000057220459</c:v>
                </c:pt>
                <c:pt idx="2491">
                  <c:v>55.460000038146973</c:v>
                </c:pt>
                <c:pt idx="2492">
                  <c:v>55.480000019073486</c:v>
                </c:pt>
                <c:pt idx="2493">
                  <c:v>55.5</c:v>
                </c:pt>
                <c:pt idx="2494">
                  <c:v>55.53000020980835</c:v>
                </c:pt>
                <c:pt idx="2495">
                  <c:v>55.550000190734863</c:v>
                </c:pt>
                <c:pt idx="2496">
                  <c:v>55.570000171661377</c:v>
                </c:pt>
                <c:pt idx="2497">
                  <c:v>55.590000152587891</c:v>
                </c:pt>
                <c:pt idx="2498">
                  <c:v>55.620000123977661</c:v>
                </c:pt>
                <c:pt idx="2499">
                  <c:v>55.640000104904175</c:v>
                </c:pt>
                <c:pt idx="2500">
                  <c:v>55.660000085830688</c:v>
                </c:pt>
                <c:pt idx="2501">
                  <c:v>55.690000057220459</c:v>
                </c:pt>
                <c:pt idx="2502">
                  <c:v>55.710000038146973</c:v>
                </c:pt>
                <c:pt idx="2503">
                  <c:v>55.730000019073486</c:v>
                </c:pt>
                <c:pt idx="2504">
                  <c:v>55.75</c:v>
                </c:pt>
                <c:pt idx="2505">
                  <c:v>55.78000020980835</c:v>
                </c:pt>
                <c:pt idx="2506">
                  <c:v>55.800000190734863</c:v>
                </c:pt>
                <c:pt idx="2507">
                  <c:v>55.820000171661377</c:v>
                </c:pt>
                <c:pt idx="2508">
                  <c:v>55.840000152587891</c:v>
                </c:pt>
                <c:pt idx="2509">
                  <c:v>55.870000123977661</c:v>
                </c:pt>
                <c:pt idx="2510">
                  <c:v>55.890000104904175</c:v>
                </c:pt>
                <c:pt idx="2511">
                  <c:v>55.910000085830688</c:v>
                </c:pt>
                <c:pt idx="2512">
                  <c:v>55.940000057220459</c:v>
                </c:pt>
                <c:pt idx="2513">
                  <c:v>55.960000038146973</c:v>
                </c:pt>
                <c:pt idx="2514">
                  <c:v>55.980000019073486</c:v>
                </c:pt>
                <c:pt idx="2515">
                  <c:v>56.010000228881836</c:v>
                </c:pt>
                <c:pt idx="2516">
                  <c:v>56.03000020980835</c:v>
                </c:pt>
                <c:pt idx="2517">
                  <c:v>56.050000190734863</c:v>
                </c:pt>
                <c:pt idx="2518">
                  <c:v>56.070000171661377</c:v>
                </c:pt>
                <c:pt idx="2519">
                  <c:v>56.100000143051147</c:v>
                </c:pt>
                <c:pt idx="2520">
                  <c:v>56.120000123977661</c:v>
                </c:pt>
                <c:pt idx="2521">
                  <c:v>56.140000104904175</c:v>
                </c:pt>
                <c:pt idx="2522">
                  <c:v>56.170000076293945</c:v>
                </c:pt>
                <c:pt idx="2523">
                  <c:v>56.190000057220459</c:v>
                </c:pt>
                <c:pt idx="2524">
                  <c:v>56.210000038146973</c:v>
                </c:pt>
                <c:pt idx="2525">
                  <c:v>56.230000019073486</c:v>
                </c:pt>
                <c:pt idx="2526">
                  <c:v>56.260000228881836</c:v>
                </c:pt>
                <c:pt idx="2527">
                  <c:v>56.28000020980835</c:v>
                </c:pt>
                <c:pt idx="2528">
                  <c:v>56.300000190734863</c:v>
                </c:pt>
                <c:pt idx="2529">
                  <c:v>56.330000162124634</c:v>
                </c:pt>
                <c:pt idx="2530">
                  <c:v>56.350000143051147</c:v>
                </c:pt>
                <c:pt idx="2531">
                  <c:v>56.370000123977661</c:v>
                </c:pt>
                <c:pt idx="2532">
                  <c:v>56.400000095367432</c:v>
                </c:pt>
                <c:pt idx="2533">
                  <c:v>56.420000076293945</c:v>
                </c:pt>
                <c:pt idx="2534">
                  <c:v>56.440000057220459</c:v>
                </c:pt>
                <c:pt idx="2535">
                  <c:v>56.460000038146973</c:v>
                </c:pt>
                <c:pt idx="2536">
                  <c:v>56.490000009536743</c:v>
                </c:pt>
                <c:pt idx="2537">
                  <c:v>56.510000228881836</c:v>
                </c:pt>
                <c:pt idx="2538">
                  <c:v>56.53000020980835</c:v>
                </c:pt>
                <c:pt idx="2539">
                  <c:v>56.56000018119812</c:v>
                </c:pt>
                <c:pt idx="2540">
                  <c:v>56.580000162124634</c:v>
                </c:pt>
                <c:pt idx="2541">
                  <c:v>56.600000143051147</c:v>
                </c:pt>
                <c:pt idx="2542">
                  <c:v>56.620000123977661</c:v>
                </c:pt>
                <c:pt idx="2543">
                  <c:v>56.650000095367432</c:v>
                </c:pt>
                <c:pt idx="2544">
                  <c:v>56.670000076293945</c:v>
                </c:pt>
                <c:pt idx="2545">
                  <c:v>56.690000057220459</c:v>
                </c:pt>
                <c:pt idx="2546">
                  <c:v>56.720000028610229</c:v>
                </c:pt>
                <c:pt idx="2547">
                  <c:v>56.740000009536743</c:v>
                </c:pt>
                <c:pt idx="2548">
                  <c:v>56.760000228881836</c:v>
                </c:pt>
                <c:pt idx="2549">
                  <c:v>56.790000200271606</c:v>
                </c:pt>
                <c:pt idx="2550">
                  <c:v>56.81000018119812</c:v>
                </c:pt>
                <c:pt idx="2551">
                  <c:v>56.830000162124634</c:v>
                </c:pt>
                <c:pt idx="2552">
                  <c:v>56.850000143051147</c:v>
                </c:pt>
                <c:pt idx="2553">
                  <c:v>56.880000114440918</c:v>
                </c:pt>
                <c:pt idx="2554">
                  <c:v>56.900000095367432</c:v>
                </c:pt>
                <c:pt idx="2555">
                  <c:v>56.920000076293945</c:v>
                </c:pt>
                <c:pt idx="2556">
                  <c:v>56.950000047683716</c:v>
                </c:pt>
                <c:pt idx="2557">
                  <c:v>56.970000028610229</c:v>
                </c:pt>
                <c:pt idx="2558">
                  <c:v>56.990000009536743</c:v>
                </c:pt>
                <c:pt idx="2559">
                  <c:v>57.010000228881836</c:v>
                </c:pt>
                <c:pt idx="2560">
                  <c:v>57.040000200271606</c:v>
                </c:pt>
                <c:pt idx="2561">
                  <c:v>57.06000018119812</c:v>
                </c:pt>
                <c:pt idx="2562">
                  <c:v>57.080000162124634</c:v>
                </c:pt>
                <c:pt idx="2563">
                  <c:v>57.110000133514404</c:v>
                </c:pt>
                <c:pt idx="2564">
                  <c:v>57.130000114440918</c:v>
                </c:pt>
                <c:pt idx="2565">
                  <c:v>57.150000095367432</c:v>
                </c:pt>
                <c:pt idx="2566">
                  <c:v>57.180000066757202</c:v>
                </c:pt>
                <c:pt idx="2567">
                  <c:v>57.200000047683716</c:v>
                </c:pt>
                <c:pt idx="2568">
                  <c:v>57.220000028610229</c:v>
                </c:pt>
                <c:pt idx="2569">
                  <c:v>57.240000009536743</c:v>
                </c:pt>
                <c:pt idx="2570">
                  <c:v>57.270000219345093</c:v>
                </c:pt>
                <c:pt idx="2571">
                  <c:v>57.290000200271606</c:v>
                </c:pt>
                <c:pt idx="2572">
                  <c:v>57.31000018119812</c:v>
                </c:pt>
                <c:pt idx="2573">
                  <c:v>57.340000152587891</c:v>
                </c:pt>
                <c:pt idx="2574">
                  <c:v>57.360000133514404</c:v>
                </c:pt>
                <c:pt idx="2575">
                  <c:v>57.380000114440918</c:v>
                </c:pt>
                <c:pt idx="2576">
                  <c:v>57.400000095367432</c:v>
                </c:pt>
                <c:pt idx="2577">
                  <c:v>57.430000066757202</c:v>
                </c:pt>
                <c:pt idx="2578">
                  <c:v>57.450000047683716</c:v>
                </c:pt>
                <c:pt idx="2579">
                  <c:v>57.470000028610229</c:v>
                </c:pt>
                <c:pt idx="2580">
                  <c:v>57.490000009536743</c:v>
                </c:pt>
                <c:pt idx="2581">
                  <c:v>57.520000219345093</c:v>
                </c:pt>
                <c:pt idx="2582">
                  <c:v>57.540000200271606</c:v>
                </c:pt>
                <c:pt idx="2583">
                  <c:v>57.56000018119812</c:v>
                </c:pt>
                <c:pt idx="2584">
                  <c:v>57.590000152587891</c:v>
                </c:pt>
                <c:pt idx="2585">
                  <c:v>57.610000133514404</c:v>
                </c:pt>
                <c:pt idx="2586">
                  <c:v>57.630000114440918</c:v>
                </c:pt>
                <c:pt idx="2587">
                  <c:v>57.650000095367432</c:v>
                </c:pt>
                <c:pt idx="2588">
                  <c:v>57.680000066757202</c:v>
                </c:pt>
                <c:pt idx="2589">
                  <c:v>57.700000047683716</c:v>
                </c:pt>
                <c:pt idx="2590">
                  <c:v>57.720000028610229</c:v>
                </c:pt>
                <c:pt idx="2591">
                  <c:v>57.75</c:v>
                </c:pt>
                <c:pt idx="2592">
                  <c:v>57.770000219345093</c:v>
                </c:pt>
                <c:pt idx="2593">
                  <c:v>57.790000200271606</c:v>
                </c:pt>
                <c:pt idx="2594">
                  <c:v>57.81000018119812</c:v>
                </c:pt>
                <c:pt idx="2595">
                  <c:v>57.840000152587891</c:v>
                </c:pt>
                <c:pt idx="2596">
                  <c:v>57.860000133514404</c:v>
                </c:pt>
                <c:pt idx="2597">
                  <c:v>57.880000114440918</c:v>
                </c:pt>
                <c:pt idx="2598">
                  <c:v>57.900000095367432</c:v>
                </c:pt>
                <c:pt idx="2599">
                  <c:v>57.930000066757202</c:v>
                </c:pt>
                <c:pt idx="2600">
                  <c:v>57.950000047683716</c:v>
                </c:pt>
                <c:pt idx="2601">
                  <c:v>57.970000028610229</c:v>
                </c:pt>
                <c:pt idx="2602">
                  <c:v>58</c:v>
                </c:pt>
                <c:pt idx="2603">
                  <c:v>58.020000219345093</c:v>
                </c:pt>
                <c:pt idx="2604">
                  <c:v>58.460000038146973</c:v>
                </c:pt>
                <c:pt idx="2605">
                  <c:v>58.460000038146973</c:v>
                </c:pt>
                <c:pt idx="2606">
                  <c:v>58.460000038146973</c:v>
                </c:pt>
                <c:pt idx="2607">
                  <c:v>58.460000038146973</c:v>
                </c:pt>
                <c:pt idx="2608">
                  <c:v>58.460000038146973</c:v>
                </c:pt>
                <c:pt idx="2609">
                  <c:v>58.460000038146973</c:v>
                </c:pt>
                <c:pt idx="2610">
                  <c:v>58.460000038146973</c:v>
                </c:pt>
                <c:pt idx="2611">
                  <c:v>58.460000038146973</c:v>
                </c:pt>
                <c:pt idx="2612">
                  <c:v>58.460000038146973</c:v>
                </c:pt>
                <c:pt idx="2613">
                  <c:v>58.460000038146973</c:v>
                </c:pt>
                <c:pt idx="2614">
                  <c:v>58.460000038146973</c:v>
                </c:pt>
                <c:pt idx="2615">
                  <c:v>58.460000038146973</c:v>
                </c:pt>
                <c:pt idx="2616">
                  <c:v>58.460000038146973</c:v>
                </c:pt>
                <c:pt idx="2617">
                  <c:v>58.460000038146973</c:v>
                </c:pt>
                <c:pt idx="2618">
                  <c:v>58.460000038146973</c:v>
                </c:pt>
                <c:pt idx="2619">
                  <c:v>58.460000038146973</c:v>
                </c:pt>
                <c:pt idx="2620">
                  <c:v>58.470000028610229</c:v>
                </c:pt>
                <c:pt idx="2621">
                  <c:v>58.470000028610229</c:v>
                </c:pt>
                <c:pt idx="2622">
                  <c:v>58.470000028610229</c:v>
                </c:pt>
                <c:pt idx="2623">
                  <c:v>58.480000019073486</c:v>
                </c:pt>
                <c:pt idx="2624">
                  <c:v>58.5</c:v>
                </c:pt>
                <c:pt idx="2625">
                  <c:v>58.520000219345093</c:v>
                </c:pt>
                <c:pt idx="2626">
                  <c:v>58.550000190734863</c:v>
                </c:pt>
                <c:pt idx="2627">
                  <c:v>58.570000171661377</c:v>
                </c:pt>
                <c:pt idx="2628">
                  <c:v>58.590000152587891</c:v>
                </c:pt>
                <c:pt idx="2629">
                  <c:v>58.620000123977661</c:v>
                </c:pt>
                <c:pt idx="2630">
                  <c:v>58.640000104904175</c:v>
                </c:pt>
                <c:pt idx="2631">
                  <c:v>58.660000085830688</c:v>
                </c:pt>
                <c:pt idx="2632">
                  <c:v>58.680000066757202</c:v>
                </c:pt>
                <c:pt idx="2633">
                  <c:v>58.710000038146973</c:v>
                </c:pt>
                <c:pt idx="2634">
                  <c:v>58.730000019073486</c:v>
                </c:pt>
                <c:pt idx="2635">
                  <c:v>58.75</c:v>
                </c:pt>
                <c:pt idx="2636">
                  <c:v>58.78000020980835</c:v>
                </c:pt>
                <c:pt idx="2637">
                  <c:v>58.800000190734863</c:v>
                </c:pt>
                <c:pt idx="2638">
                  <c:v>58.820000171661377</c:v>
                </c:pt>
                <c:pt idx="2639">
                  <c:v>58.840000152587891</c:v>
                </c:pt>
                <c:pt idx="2640">
                  <c:v>58.870000123977661</c:v>
                </c:pt>
                <c:pt idx="2641">
                  <c:v>58.890000104904175</c:v>
                </c:pt>
                <c:pt idx="2642">
                  <c:v>58.910000085830688</c:v>
                </c:pt>
                <c:pt idx="2643">
                  <c:v>58.940000057220459</c:v>
                </c:pt>
                <c:pt idx="2644">
                  <c:v>58.960000038146973</c:v>
                </c:pt>
                <c:pt idx="2645">
                  <c:v>58.980000019073486</c:v>
                </c:pt>
                <c:pt idx="2646">
                  <c:v>59.010000228881836</c:v>
                </c:pt>
                <c:pt idx="2647">
                  <c:v>59.03000020980835</c:v>
                </c:pt>
                <c:pt idx="2648">
                  <c:v>59.050000190734863</c:v>
                </c:pt>
                <c:pt idx="2649">
                  <c:v>59.070000171661377</c:v>
                </c:pt>
                <c:pt idx="2650">
                  <c:v>59.100000143051147</c:v>
                </c:pt>
                <c:pt idx="2651">
                  <c:v>59.120000123977661</c:v>
                </c:pt>
                <c:pt idx="2652">
                  <c:v>59.140000104904175</c:v>
                </c:pt>
                <c:pt idx="2653">
                  <c:v>59.170000076293945</c:v>
                </c:pt>
                <c:pt idx="2654">
                  <c:v>59.190000057220459</c:v>
                </c:pt>
                <c:pt idx="2655">
                  <c:v>59.210000038146973</c:v>
                </c:pt>
                <c:pt idx="2656">
                  <c:v>59.230000019073486</c:v>
                </c:pt>
                <c:pt idx="2657">
                  <c:v>59.260000228881836</c:v>
                </c:pt>
                <c:pt idx="2658">
                  <c:v>59.28000020980835</c:v>
                </c:pt>
                <c:pt idx="2659">
                  <c:v>59.300000190734863</c:v>
                </c:pt>
                <c:pt idx="2660">
                  <c:v>59.330000162124634</c:v>
                </c:pt>
                <c:pt idx="2661">
                  <c:v>59.350000143051147</c:v>
                </c:pt>
                <c:pt idx="2662">
                  <c:v>59.370000123977661</c:v>
                </c:pt>
                <c:pt idx="2663">
                  <c:v>59.400000095367432</c:v>
                </c:pt>
                <c:pt idx="2664">
                  <c:v>59.420000076293945</c:v>
                </c:pt>
                <c:pt idx="2665">
                  <c:v>59.440000057220459</c:v>
                </c:pt>
                <c:pt idx="2666">
                  <c:v>59.460000038146973</c:v>
                </c:pt>
                <c:pt idx="2667">
                  <c:v>59.490000009536743</c:v>
                </c:pt>
                <c:pt idx="2668">
                  <c:v>59.510000228881836</c:v>
                </c:pt>
                <c:pt idx="2669">
                  <c:v>59.53000020980835</c:v>
                </c:pt>
                <c:pt idx="2670">
                  <c:v>59.56000018119812</c:v>
                </c:pt>
                <c:pt idx="2671">
                  <c:v>59.580000162124634</c:v>
                </c:pt>
                <c:pt idx="2672">
                  <c:v>59.600000143051147</c:v>
                </c:pt>
                <c:pt idx="2673">
                  <c:v>59.620000123977661</c:v>
                </c:pt>
                <c:pt idx="2674">
                  <c:v>59.650000095367432</c:v>
                </c:pt>
                <c:pt idx="2675">
                  <c:v>59.670000076293945</c:v>
                </c:pt>
                <c:pt idx="2676">
                  <c:v>59.690000057220459</c:v>
                </c:pt>
                <c:pt idx="2677">
                  <c:v>59.710000038146973</c:v>
                </c:pt>
                <c:pt idx="2678">
                  <c:v>59.740000009536743</c:v>
                </c:pt>
                <c:pt idx="2679">
                  <c:v>59.760000228881836</c:v>
                </c:pt>
                <c:pt idx="2680">
                  <c:v>59.78000020980835</c:v>
                </c:pt>
                <c:pt idx="2681">
                  <c:v>59.800000190734863</c:v>
                </c:pt>
                <c:pt idx="2682">
                  <c:v>59.830000162124634</c:v>
                </c:pt>
                <c:pt idx="2683">
                  <c:v>59.850000143051147</c:v>
                </c:pt>
                <c:pt idx="2684">
                  <c:v>59.870000123977661</c:v>
                </c:pt>
                <c:pt idx="2685">
                  <c:v>59.900000095367432</c:v>
                </c:pt>
                <c:pt idx="2686">
                  <c:v>59.920000076293945</c:v>
                </c:pt>
                <c:pt idx="2687">
                  <c:v>59.940000057220459</c:v>
                </c:pt>
                <c:pt idx="2688">
                  <c:v>59.960000038146973</c:v>
                </c:pt>
                <c:pt idx="2689">
                  <c:v>59.990000009536743</c:v>
                </c:pt>
                <c:pt idx="2690">
                  <c:v>60.010000228881836</c:v>
                </c:pt>
                <c:pt idx="2691">
                  <c:v>60.03000020980835</c:v>
                </c:pt>
                <c:pt idx="2692">
                  <c:v>60.06000018119812</c:v>
                </c:pt>
                <c:pt idx="2693">
                  <c:v>60.080000162124634</c:v>
                </c:pt>
                <c:pt idx="2694">
                  <c:v>60.100000143051147</c:v>
                </c:pt>
                <c:pt idx="2695">
                  <c:v>60.120000123977661</c:v>
                </c:pt>
                <c:pt idx="2696">
                  <c:v>60.150000095367432</c:v>
                </c:pt>
                <c:pt idx="2697">
                  <c:v>60.170000076293945</c:v>
                </c:pt>
                <c:pt idx="2698">
                  <c:v>60.190000057220459</c:v>
                </c:pt>
                <c:pt idx="2699">
                  <c:v>60.220000028610229</c:v>
                </c:pt>
                <c:pt idx="2700">
                  <c:v>60.240000009536743</c:v>
                </c:pt>
                <c:pt idx="2701">
                  <c:v>60.260000228881836</c:v>
                </c:pt>
                <c:pt idx="2702">
                  <c:v>60.290000200271606</c:v>
                </c:pt>
                <c:pt idx="2703">
                  <c:v>60.31000018119812</c:v>
                </c:pt>
                <c:pt idx="2704">
                  <c:v>60.330000162124634</c:v>
                </c:pt>
                <c:pt idx="2705">
                  <c:v>60.350000143051147</c:v>
                </c:pt>
                <c:pt idx="2706">
                  <c:v>60.380000114440918</c:v>
                </c:pt>
                <c:pt idx="2707">
                  <c:v>60.400000095367432</c:v>
                </c:pt>
                <c:pt idx="2708">
                  <c:v>60.420000076293945</c:v>
                </c:pt>
                <c:pt idx="2709">
                  <c:v>60.450000047683716</c:v>
                </c:pt>
                <c:pt idx="2710">
                  <c:v>60.470000028610229</c:v>
                </c:pt>
                <c:pt idx="2711">
                  <c:v>60.490000009536743</c:v>
                </c:pt>
                <c:pt idx="2712">
                  <c:v>60.510000228881836</c:v>
                </c:pt>
                <c:pt idx="2713">
                  <c:v>60.540000200271606</c:v>
                </c:pt>
                <c:pt idx="2714">
                  <c:v>60.56000018119812</c:v>
                </c:pt>
                <c:pt idx="2715">
                  <c:v>60.580000162124634</c:v>
                </c:pt>
                <c:pt idx="2716">
                  <c:v>60.610000133514404</c:v>
                </c:pt>
                <c:pt idx="2717">
                  <c:v>60.630000114440918</c:v>
                </c:pt>
                <c:pt idx="2718">
                  <c:v>60.650000095367432</c:v>
                </c:pt>
                <c:pt idx="2719">
                  <c:v>60.680000066757202</c:v>
                </c:pt>
                <c:pt idx="2720">
                  <c:v>60.700000047683716</c:v>
                </c:pt>
                <c:pt idx="2721">
                  <c:v>60.720000028610229</c:v>
                </c:pt>
                <c:pt idx="2722">
                  <c:v>60.740000009536743</c:v>
                </c:pt>
                <c:pt idx="2723">
                  <c:v>60.770000219345093</c:v>
                </c:pt>
                <c:pt idx="2724">
                  <c:v>60.790000200271606</c:v>
                </c:pt>
                <c:pt idx="2725">
                  <c:v>60.81000018119812</c:v>
                </c:pt>
                <c:pt idx="2726">
                  <c:v>60.840000152587891</c:v>
                </c:pt>
                <c:pt idx="2727">
                  <c:v>60.860000133514404</c:v>
                </c:pt>
                <c:pt idx="2728">
                  <c:v>60.880000114440918</c:v>
                </c:pt>
                <c:pt idx="2729">
                  <c:v>60.900000095367432</c:v>
                </c:pt>
                <c:pt idx="2730">
                  <c:v>60.930000066757202</c:v>
                </c:pt>
                <c:pt idx="2731">
                  <c:v>60.950000047683716</c:v>
                </c:pt>
                <c:pt idx="2732">
                  <c:v>60.970000028610229</c:v>
                </c:pt>
                <c:pt idx="2733">
                  <c:v>61</c:v>
                </c:pt>
                <c:pt idx="2734">
                  <c:v>61.020000219345093</c:v>
                </c:pt>
                <c:pt idx="2735">
                  <c:v>61.040000200271606</c:v>
                </c:pt>
                <c:pt idx="2736">
                  <c:v>61.070000171661377</c:v>
                </c:pt>
                <c:pt idx="2737">
                  <c:v>61.090000152587891</c:v>
                </c:pt>
                <c:pt idx="2738">
                  <c:v>61.110000133514404</c:v>
                </c:pt>
                <c:pt idx="2739">
                  <c:v>61.130000114440918</c:v>
                </c:pt>
                <c:pt idx="2740">
                  <c:v>61.160000085830688</c:v>
                </c:pt>
                <c:pt idx="2741">
                  <c:v>61.180000066757202</c:v>
                </c:pt>
                <c:pt idx="2742">
                  <c:v>61.200000047683716</c:v>
                </c:pt>
                <c:pt idx="2743">
                  <c:v>61.230000019073486</c:v>
                </c:pt>
                <c:pt idx="2744">
                  <c:v>61.25</c:v>
                </c:pt>
                <c:pt idx="2745">
                  <c:v>61.270000219345093</c:v>
                </c:pt>
                <c:pt idx="2746">
                  <c:v>61.290000200271606</c:v>
                </c:pt>
                <c:pt idx="2747">
                  <c:v>61.320000171661377</c:v>
                </c:pt>
                <c:pt idx="2748">
                  <c:v>61.340000152587891</c:v>
                </c:pt>
                <c:pt idx="2749">
                  <c:v>61.360000133514404</c:v>
                </c:pt>
                <c:pt idx="2750">
                  <c:v>61.390000104904175</c:v>
                </c:pt>
                <c:pt idx="2751">
                  <c:v>61.410000085830688</c:v>
                </c:pt>
                <c:pt idx="2752">
                  <c:v>61.430000066757202</c:v>
                </c:pt>
                <c:pt idx="2753">
                  <c:v>61.460000038146973</c:v>
                </c:pt>
                <c:pt idx="2754">
                  <c:v>61.480000019073486</c:v>
                </c:pt>
                <c:pt idx="2755">
                  <c:v>61.5</c:v>
                </c:pt>
                <c:pt idx="2756">
                  <c:v>61.520000219345093</c:v>
                </c:pt>
                <c:pt idx="2757">
                  <c:v>61.550000190734863</c:v>
                </c:pt>
                <c:pt idx="2758">
                  <c:v>61.570000171661377</c:v>
                </c:pt>
                <c:pt idx="2759">
                  <c:v>61.590000152587891</c:v>
                </c:pt>
                <c:pt idx="2760">
                  <c:v>61.610000133514404</c:v>
                </c:pt>
                <c:pt idx="2761">
                  <c:v>61.640000104904175</c:v>
                </c:pt>
                <c:pt idx="2762">
                  <c:v>61.660000085830688</c:v>
                </c:pt>
                <c:pt idx="2763">
                  <c:v>61.680000066757202</c:v>
                </c:pt>
                <c:pt idx="2764">
                  <c:v>61.710000038146973</c:v>
                </c:pt>
                <c:pt idx="2765">
                  <c:v>61.730000019073486</c:v>
                </c:pt>
                <c:pt idx="2766">
                  <c:v>61.75</c:v>
                </c:pt>
                <c:pt idx="2767">
                  <c:v>61.770000219345093</c:v>
                </c:pt>
                <c:pt idx="2768">
                  <c:v>61.800000190734863</c:v>
                </c:pt>
                <c:pt idx="2769">
                  <c:v>61.820000171661377</c:v>
                </c:pt>
                <c:pt idx="2770">
                  <c:v>61.840000152587891</c:v>
                </c:pt>
                <c:pt idx="2771">
                  <c:v>61.870000123977661</c:v>
                </c:pt>
                <c:pt idx="2772">
                  <c:v>61.890000104904175</c:v>
                </c:pt>
                <c:pt idx="2773">
                  <c:v>61.910000085830688</c:v>
                </c:pt>
                <c:pt idx="2774">
                  <c:v>61.930000066757202</c:v>
                </c:pt>
                <c:pt idx="2775">
                  <c:v>61.960000038146973</c:v>
                </c:pt>
                <c:pt idx="2776">
                  <c:v>61.980000019073486</c:v>
                </c:pt>
                <c:pt idx="2777">
                  <c:v>62</c:v>
                </c:pt>
                <c:pt idx="2778">
                  <c:v>62.020000219345093</c:v>
                </c:pt>
                <c:pt idx="2779">
                  <c:v>62.050000190734863</c:v>
                </c:pt>
                <c:pt idx="2780">
                  <c:v>62.070000171661377</c:v>
                </c:pt>
                <c:pt idx="2781">
                  <c:v>62.090000152587891</c:v>
                </c:pt>
                <c:pt idx="2782">
                  <c:v>62.120000123977661</c:v>
                </c:pt>
                <c:pt idx="2783">
                  <c:v>62.140000104904175</c:v>
                </c:pt>
                <c:pt idx="2784">
                  <c:v>62.160000085830688</c:v>
                </c:pt>
                <c:pt idx="2785">
                  <c:v>62.180000066757202</c:v>
                </c:pt>
                <c:pt idx="2786">
                  <c:v>62.210000038146973</c:v>
                </c:pt>
                <c:pt idx="2787">
                  <c:v>62.230000019073486</c:v>
                </c:pt>
                <c:pt idx="2788">
                  <c:v>62.25</c:v>
                </c:pt>
                <c:pt idx="2789">
                  <c:v>62.28000020980835</c:v>
                </c:pt>
                <c:pt idx="2790">
                  <c:v>62.300000190734863</c:v>
                </c:pt>
                <c:pt idx="2791">
                  <c:v>62.320000171661377</c:v>
                </c:pt>
                <c:pt idx="2792">
                  <c:v>62.340000152587891</c:v>
                </c:pt>
                <c:pt idx="2793">
                  <c:v>62.370000123977661</c:v>
                </c:pt>
                <c:pt idx="2794">
                  <c:v>62.390000104904175</c:v>
                </c:pt>
                <c:pt idx="2795">
                  <c:v>62.410000085830688</c:v>
                </c:pt>
                <c:pt idx="2796">
                  <c:v>62.440000057220459</c:v>
                </c:pt>
                <c:pt idx="2797">
                  <c:v>62.460000038146973</c:v>
                </c:pt>
                <c:pt idx="2798">
                  <c:v>62.480000019073486</c:v>
                </c:pt>
                <c:pt idx="2799">
                  <c:v>62.510000228881836</c:v>
                </c:pt>
                <c:pt idx="2800">
                  <c:v>62.53000020980835</c:v>
                </c:pt>
                <c:pt idx="2801">
                  <c:v>62.550000190734863</c:v>
                </c:pt>
                <c:pt idx="2802">
                  <c:v>62.570000171661377</c:v>
                </c:pt>
                <c:pt idx="2803">
                  <c:v>62.600000143051147</c:v>
                </c:pt>
                <c:pt idx="2804">
                  <c:v>62.620000123977661</c:v>
                </c:pt>
                <c:pt idx="2805">
                  <c:v>62.640000104904175</c:v>
                </c:pt>
                <c:pt idx="2806">
                  <c:v>62.670000076293945</c:v>
                </c:pt>
                <c:pt idx="2807">
                  <c:v>62.690000057220459</c:v>
                </c:pt>
                <c:pt idx="2808">
                  <c:v>62.710000038146973</c:v>
                </c:pt>
                <c:pt idx="2809">
                  <c:v>62.740000009536743</c:v>
                </c:pt>
                <c:pt idx="2810">
                  <c:v>62.760000228881836</c:v>
                </c:pt>
                <c:pt idx="2811">
                  <c:v>62.78000020980835</c:v>
                </c:pt>
                <c:pt idx="2812">
                  <c:v>62.800000190734863</c:v>
                </c:pt>
                <c:pt idx="2813">
                  <c:v>62.830000162124634</c:v>
                </c:pt>
                <c:pt idx="2814">
                  <c:v>62.850000143051147</c:v>
                </c:pt>
                <c:pt idx="2815">
                  <c:v>62.870000123977661</c:v>
                </c:pt>
                <c:pt idx="2816">
                  <c:v>62.900000095367432</c:v>
                </c:pt>
                <c:pt idx="2817">
                  <c:v>62.920000076293945</c:v>
                </c:pt>
                <c:pt idx="2818">
                  <c:v>62.940000057220459</c:v>
                </c:pt>
                <c:pt idx="2819">
                  <c:v>62.960000038146973</c:v>
                </c:pt>
                <c:pt idx="2820">
                  <c:v>62.990000009536743</c:v>
                </c:pt>
                <c:pt idx="2821">
                  <c:v>63.010000228881836</c:v>
                </c:pt>
                <c:pt idx="2822">
                  <c:v>63.03000020980835</c:v>
                </c:pt>
                <c:pt idx="2823">
                  <c:v>63.06000018119812</c:v>
                </c:pt>
                <c:pt idx="2824">
                  <c:v>63.080000162124634</c:v>
                </c:pt>
                <c:pt idx="2825">
                  <c:v>63.100000143051147</c:v>
                </c:pt>
                <c:pt idx="2826">
                  <c:v>63.130000114440918</c:v>
                </c:pt>
                <c:pt idx="2827">
                  <c:v>63.150000095367432</c:v>
                </c:pt>
                <c:pt idx="2828">
                  <c:v>63.170000076293945</c:v>
                </c:pt>
                <c:pt idx="2829">
                  <c:v>63.190000057220459</c:v>
                </c:pt>
                <c:pt idx="2830">
                  <c:v>63.220000028610229</c:v>
                </c:pt>
                <c:pt idx="2831">
                  <c:v>63.240000009536743</c:v>
                </c:pt>
                <c:pt idx="2832">
                  <c:v>63.260000228881836</c:v>
                </c:pt>
                <c:pt idx="2833">
                  <c:v>63.290000200271606</c:v>
                </c:pt>
                <c:pt idx="2834">
                  <c:v>63.31000018119812</c:v>
                </c:pt>
                <c:pt idx="2835">
                  <c:v>63.330000162124634</c:v>
                </c:pt>
                <c:pt idx="2836">
                  <c:v>63.350000143051147</c:v>
                </c:pt>
                <c:pt idx="2837">
                  <c:v>63.380000114440918</c:v>
                </c:pt>
                <c:pt idx="2838">
                  <c:v>63.400000095367432</c:v>
                </c:pt>
                <c:pt idx="2839">
                  <c:v>63.420000076293945</c:v>
                </c:pt>
                <c:pt idx="2840">
                  <c:v>63.450000047683716</c:v>
                </c:pt>
                <c:pt idx="2841">
                  <c:v>63.470000028610229</c:v>
                </c:pt>
                <c:pt idx="2842">
                  <c:v>63.950000047683716</c:v>
                </c:pt>
                <c:pt idx="2843">
                  <c:v>63.950000047683716</c:v>
                </c:pt>
                <c:pt idx="2844">
                  <c:v>63.950000047683716</c:v>
                </c:pt>
                <c:pt idx="2845">
                  <c:v>63.950000047683716</c:v>
                </c:pt>
                <c:pt idx="2846">
                  <c:v>63.950000047683716</c:v>
                </c:pt>
                <c:pt idx="2847">
                  <c:v>63.950000047683716</c:v>
                </c:pt>
                <c:pt idx="2848">
                  <c:v>63.950000047683716</c:v>
                </c:pt>
                <c:pt idx="2849">
                  <c:v>63.950000047683716</c:v>
                </c:pt>
                <c:pt idx="2850">
                  <c:v>63.950000047683716</c:v>
                </c:pt>
                <c:pt idx="2851">
                  <c:v>63.950000047683716</c:v>
                </c:pt>
                <c:pt idx="2852">
                  <c:v>63.950000047683716</c:v>
                </c:pt>
                <c:pt idx="2853">
                  <c:v>63.950000047683716</c:v>
                </c:pt>
                <c:pt idx="2854">
                  <c:v>63.950000047683716</c:v>
                </c:pt>
                <c:pt idx="2855">
                  <c:v>63.950000047683716</c:v>
                </c:pt>
                <c:pt idx="2856">
                  <c:v>63.950000047683716</c:v>
                </c:pt>
                <c:pt idx="2857">
                  <c:v>63.950000047683716</c:v>
                </c:pt>
                <c:pt idx="2858">
                  <c:v>63.950000047683716</c:v>
                </c:pt>
                <c:pt idx="2859">
                  <c:v>63.950000047683716</c:v>
                </c:pt>
                <c:pt idx="2860">
                  <c:v>63.950000047683716</c:v>
                </c:pt>
                <c:pt idx="2861">
                  <c:v>63.950000047683716</c:v>
                </c:pt>
                <c:pt idx="2862">
                  <c:v>63.950000047683716</c:v>
                </c:pt>
                <c:pt idx="2863">
                  <c:v>63.970000028610229</c:v>
                </c:pt>
                <c:pt idx="2864">
                  <c:v>63.990000009536743</c:v>
                </c:pt>
                <c:pt idx="2865">
                  <c:v>64.010000228881836</c:v>
                </c:pt>
                <c:pt idx="2866">
                  <c:v>64.040000200271606</c:v>
                </c:pt>
                <c:pt idx="2867">
                  <c:v>64.06000018119812</c:v>
                </c:pt>
                <c:pt idx="2868">
                  <c:v>64.080000162124634</c:v>
                </c:pt>
                <c:pt idx="2869">
                  <c:v>64.110000133514404</c:v>
                </c:pt>
                <c:pt idx="2870">
                  <c:v>64.130000114440918</c:v>
                </c:pt>
                <c:pt idx="2871">
                  <c:v>64.150000095367432</c:v>
                </c:pt>
                <c:pt idx="2872">
                  <c:v>64.180000066757202</c:v>
                </c:pt>
                <c:pt idx="2873">
                  <c:v>64.200000047683716</c:v>
                </c:pt>
                <c:pt idx="2874">
                  <c:v>64.220000028610229</c:v>
                </c:pt>
                <c:pt idx="2875">
                  <c:v>64.240000009536743</c:v>
                </c:pt>
                <c:pt idx="2876">
                  <c:v>64.270000219345093</c:v>
                </c:pt>
                <c:pt idx="2877">
                  <c:v>64.290000200271606</c:v>
                </c:pt>
                <c:pt idx="2878">
                  <c:v>64.31000018119812</c:v>
                </c:pt>
                <c:pt idx="2879">
                  <c:v>64.340000152587891</c:v>
                </c:pt>
                <c:pt idx="2880">
                  <c:v>64.360000133514404</c:v>
                </c:pt>
                <c:pt idx="2881">
                  <c:v>64.380000114440918</c:v>
                </c:pt>
                <c:pt idx="2882">
                  <c:v>64.400000095367432</c:v>
                </c:pt>
                <c:pt idx="2883">
                  <c:v>64.430000066757202</c:v>
                </c:pt>
                <c:pt idx="2884">
                  <c:v>64.450000047683716</c:v>
                </c:pt>
                <c:pt idx="2885">
                  <c:v>64.470000028610229</c:v>
                </c:pt>
                <c:pt idx="2886">
                  <c:v>64.5</c:v>
                </c:pt>
                <c:pt idx="2887">
                  <c:v>64.520000219345093</c:v>
                </c:pt>
                <c:pt idx="2888">
                  <c:v>64.540000200271606</c:v>
                </c:pt>
                <c:pt idx="2889">
                  <c:v>64.570000171661377</c:v>
                </c:pt>
                <c:pt idx="2890">
                  <c:v>64.590000152587891</c:v>
                </c:pt>
                <c:pt idx="2891">
                  <c:v>64.610000133514404</c:v>
                </c:pt>
                <c:pt idx="2892">
                  <c:v>64.630000114440918</c:v>
                </c:pt>
                <c:pt idx="2893">
                  <c:v>64.660000085830688</c:v>
                </c:pt>
                <c:pt idx="2894">
                  <c:v>64.680000066757202</c:v>
                </c:pt>
                <c:pt idx="2895">
                  <c:v>64.700000047683716</c:v>
                </c:pt>
                <c:pt idx="2896">
                  <c:v>64.730000019073486</c:v>
                </c:pt>
                <c:pt idx="2897">
                  <c:v>64.75</c:v>
                </c:pt>
                <c:pt idx="2898">
                  <c:v>64.770000219345093</c:v>
                </c:pt>
                <c:pt idx="2899">
                  <c:v>64.790000200271606</c:v>
                </c:pt>
                <c:pt idx="2900">
                  <c:v>64.820000171661377</c:v>
                </c:pt>
                <c:pt idx="2901">
                  <c:v>64.840000152587891</c:v>
                </c:pt>
                <c:pt idx="2902">
                  <c:v>64.860000133514404</c:v>
                </c:pt>
                <c:pt idx="2903">
                  <c:v>64.890000104904175</c:v>
                </c:pt>
                <c:pt idx="2904">
                  <c:v>64.910000085830688</c:v>
                </c:pt>
                <c:pt idx="2905">
                  <c:v>64.930000066757202</c:v>
                </c:pt>
                <c:pt idx="2906">
                  <c:v>64.960000038146973</c:v>
                </c:pt>
                <c:pt idx="2907">
                  <c:v>64.980000019073486</c:v>
                </c:pt>
                <c:pt idx="2908">
                  <c:v>65</c:v>
                </c:pt>
                <c:pt idx="2909">
                  <c:v>65.020000219345093</c:v>
                </c:pt>
                <c:pt idx="2910">
                  <c:v>65.050000190734863</c:v>
                </c:pt>
                <c:pt idx="2911">
                  <c:v>65.070000171661377</c:v>
                </c:pt>
                <c:pt idx="2912">
                  <c:v>65.090000152587891</c:v>
                </c:pt>
                <c:pt idx="2913">
                  <c:v>65.120000123977661</c:v>
                </c:pt>
                <c:pt idx="2914">
                  <c:v>65.140000104904175</c:v>
                </c:pt>
                <c:pt idx="2915">
                  <c:v>65.160000085830688</c:v>
                </c:pt>
                <c:pt idx="2916">
                  <c:v>65.180000066757202</c:v>
                </c:pt>
                <c:pt idx="2917">
                  <c:v>65.210000038146973</c:v>
                </c:pt>
                <c:pt idx="2918">
                  <c:v>65.230000019073486</c:v>
                </c:pt>
                <c:pt idx="2919">
                  <c:v>65.25</c:v>
                </c:pt>
                <c:pt idx="2920">
                  <c:v>65.28000020980835</c:v>
                </c:pt>
                <c:pt idx="2921">
                  <c:v>65.300000190734863</c:v>
                </c:pt>
                <c:pt idx="2922">
                  <c:v>65.320000171661377</c:v>
                </c:pt>
                <c:pt idx="2923">
                  <c:v>65.350000143051147</c:v>
                </c:pt>
                <c:pt idx="2924">
                  <c:v>65.370000123977661</c:v>
                </c:pt>
                <c:pt idx="2925">
                  <c:v>65.390000104904175</c:v>
                </c:pt>
                <c:pt idx="2926">
                  <c:v>65.410000085830688</c:v>
                </c:pt>
                <c:pt idx="2927">
                  <c:v>65.440000057220459</c:v>
                </c:pt>
                <c:pt idx="2928">
                  <c:v>65.460000038146973</c:v>
                </c:pt>
                <c:pt idx="2929">
                  <c:v>65.480000019073486</c:v>
                </c:pt>
                <c:pt idx="2930">
                  <c:v>65.510000228881836</c:v>
                </c:pt>
                <c:pt idx="2931">
                  <c:v>65.53000020980835</c:v>
                </c:pt>
                <c:pt idx="2932">
                  <c:v>65.550000190734863</c:v>
                </c:pt>
                <c:pt idx="2933">
                  <c:v>65.570000171661377</c:v>
                </c:pt>
                <c:pt idx="2934">
                  <c:v>65.600000143051147</c:v>
                </c:pt>
                <c:pt idx="2935">
                  <c:v>65.620000123977661</c:v>
                </c:pt>
                <c:pt idx="2936">
                  <c:v>65.640000104904175</c:v>
                </c:pt>
                <c:pt idx="2937">
                  <c:v>65.670000076293945</c:v>
                </c:pt>
                <c:pt idx="2938">
                  <c:v>65.690000057220459</c:v>
                </c:pt>
                <c:pt idx="2939">
                  <c:v>65.710000038146973</c:v>
                </c:pt>
                <c:pt idx="2940">
                  <c:v>65.730000019073486</c:v>
                </c:pt>
                <c:pt idx="2941">
                  <c:v>65.760000228881836</c:v>
                </c:pt>
                <c:pt idx="2942">
                  <c:v>65.78000020980835</c:v>
                </c:pt>
                <c:pt idx="2943">
                  <c:v>65.800000190734863</c:v>
                </c:pt>
                <c:pt idx="2944">
                  <c:v>65.820000171661377</c:v>
                </c:pt>
                <c:pt idx="2945">
                  <c:v>65.850000143051147</c:v>
                </c:pt>
                <c:pt idx="2946">
                  <c:v>65.870000123977661</c:v>
                </c:pt>
                <c:pt idx="2947">
                  <c:v>65.890000104904175</c:v>
                </c:pt>
                <c:pt idx="2948">
                  <c:v>65.920000076293945</c:v>
                </c:pt>
                <c:pt idx="2949">
                  <c:v>65.940000057220459</c:v>
                </c:pt>
                <c:pt idx="2950">
                  <c:v>65.960000038146973</c:v>
                </c:pt>
                <c:pt idx="2951">
                  <c:v>65.990000009536743</c:v>
                </c:pt>
                <c:pt idx="2952">
                  <c:v>66.010000228881836</c:v>
                </c:pt>
                <c:pt idx="2953">
                  <c:v>66.03000020980835</c:v>
                </c:pt>
                <c:pt idx="2954">
                  <c:v>66.050000190734863</c:v>
                </c:pt>
                <c:pt idx="2955">
                  <c:v>66.070000171661377</c:v>
                </c:pt>
                <c:pt idx="2956">
                  <c:v>66.100000143051147</c:v>
                </c:pt>
                <c:pt idx="2957">
                  <c:v>66.120000123977661</c:v>
                </c:pt>
                <c:pt idx="2958">
                  <c:v>66.140000104904175</c:v>
                </c:pt>
                <c:pt idx="2959">
                  <c:v>66.170000076293945</c:v>
                </c:pt>
                <c:pt idx="2960">
                  <c:v>66.190000057220459</c:v>
                </c:pt>
                <c:pt idx="2961">
                  <c:v>66.210000038146973</c:v>
                </c:pt>
                <c:pt idx="2962">
                  <c:v>66.240000009536743</c:v>
                </c:pt>
                <c:pt idx="2963">
                  <c:v>66.260000228881836</c:v>
                </c:pt>
                <c:pt idx="2964">
                  <c:v>66.28000020980835</c:v>
                </c:pt>
                <c:pt idx="2965">
                  <c:v>66.300000190734863</c:v>
                </c:pt>
                <c:pt idx="2966">
                  <c:v>66.330000162124634</c:v>
                </c:pt>
                <c:pt idx="2967">
                  <c:v>66.350000143051147</c:v>
                </c:pt>
                <c:pt idx="2968">
                  <c:v>66.370000123977661</c:v>
                </c:pt>
                <c:pt idx="2969">
                  <c:v>66.400000095367432</c:v>
                </c:pt>
                <c:pt idx="2970">
                  <c:v>66.420000076293945</c:v>
                </c:pt>
                <c:pt idx="2971">
                  <c:v>66.440000057220459</c:v>
                </c:pt>
                <c:pt idx="2972">
                  <c:v>66.460000038146973</c:v>
                </c:pt>
                <c:pt idx="2973">
                  <c:v>66.490000009536743</c:v>
                </c:pt>
                <c:pt idx="2974">
                  <c:v>66.510000228881836</c:v>
                </c:pt>
                <c:pt idx="2975">
                  <c:v>66.53000020980835</c:v>
                </c:pt>
                <c:pt idx="2976">
                  <c:v>66.56000018119812</c:v>
                </c:pt>
                <c:pt idx="2977">
                  <c:v>66.580000162124634</c:v>
                </c:pt>
                <c:pt idx="2978">
                  <c:v>66.600000143051147</c:v>
                </c:pt>
                <c:pt idx="2979">
                  <c:v>66.630000114440918</c:v>
                </c:pt>
                <c:pt idx="2980">
                  <c:v>66.650000095367432</c:v>
                </c:pt>
                <c:pt idx="2981">
                  <c:v>66.670000076293945</c:v>
                </c:pt>
                <c:pt idx="2982">
                  <c:v>66.690000057220459</c:v>
                </c:pt>
                <c:pt idx="2983">
                  <c:v>66.720000028610229</c:v>
                </c:pt>
                <c:pt idx="2984">
                  <c:v>66.740000009536743</c:v>
                </c:pt>
                <c:pt idx="2985">
                  <c:v>66.760000228881836</c:v>
                </c:pt>
                <c:pt idx="2986">
                  <c:v>66.790000200271606</c:v>
                </c:pt>
                <c:pt idx="2987">
                  <c:v>66.81000018119812</c:v>
                </c:pt>
                <c:pt idx="2988">
                  <c:v>66.830000162124634</c:v>
                </c:pt>
                <c:pt idx="2989">
                  <c:v>66.850000143051147</c:v>
                </c:pt>
                <c:pt idx="2990">
                  <c:v>66.880000114440918</c:v>
                </c:pt>
                <c:pt idx="2991">
                  <c:v>66.900000095367432</c:v>
                </c:pt>
                <c:pt idx="2992">
                  <c:v>66.920000076293945</c:v>
                </c:pt>
                <c:pt idx="2993">
                  <c:v>66.950000047683716</c:v>
                </c:pt>
                <c:pt idx="2994">
                  <c:v>66.970000028610229</c:v>
                </c:pt>
                <c:pt idx="2995">
                  <c:v>66.990000009536743</c:v>
                </c:pt>
                <c:pt idx="2996">
                  <c:v>67.020000219345093</c:v>
                </c:pt>
                <c:pt idx="2997">
                  <c:v>67.040000200271606</c:v>
                </c:pt>
                <c:pt idx="2998">
                  <c:v>67.06000018119812</c:v>
                </c:pt>
                <c:pt idx="2999">
                  <c:v>67.080000162124634</c:v>
                </c:pt>
                <c:pt idx="3000">
                  <c:v>67.110000133514404</c:v>
                </c:pt>
                <c:pt idx="3001">
                  <c:v>67.130000114440918</c:v>
                </c:pt>
                <c:pt idx="3002">
                  <c:v>67.150000095367432</c:v>
                </c:pt>
                <c:pt idx="3003">
                  <c:v>67.180000066757202</c:v>
                </c:pt>
                <c:pt idx="3004">
                  <c:v>67.200000047683716</c:v>
                </c:pt>
                <c:pt idx="3005">
                  <c:v>67.220000028610229</c:v>
                </c:pt>
                <c:pt idx="3006">
                  <c:v>67.240000009536743</c:v>
                </c:pt>
                <c:pt idx="3007">
                  <c:v>67.270000219345093</c:v>
                </c:pt>
                <c:pt idx="3008">
                  <c:v>67.290000200271606</c:v>
                </c:pt>
                <c:pt idx="3009">
                  <c:v>67.31000018119812</c:v>
                </c:pt>
                <c:pt idx="3010">
                  <c:v>67.340000152587891</c:v>
                </c:pt>
                <c:pt idx="3011">
                  <c:v>67.360000133514404</c:v>
                </c:pt>
                <c:pt idx="3012">
                  <c:v>67.380000114440918</c:v>
                </c:pt>
                <c:pt idx="3013">
                  <c:v>67.410000085830688</c:v>
                </c:pt>
                <c:pt idx="3014">
                  <c:v>67.430000066757202</c:v>
                </c:pt>
                <c:pt idx="3015">
                  <c:v>67.450000047683716</c:v>
                </c:pt>
                <c:pt idx="3016">
                  <c:v>67.470000028610229</c:v>
                </c:pt>
                <c:pt idx="3017">
                  <c:v>67.5</c:v>
                </c:pt>
                <c:pt idx="3018">
                  <c:v>67.520000219345093</c:v>
                </c:pt>
                <c:pt idx="3019">
                  <c:v>67.540000200271606</c:v>
                </c:pt>
                <c:pt idx="3020">
                  <c:v>67.570000171661377</c:v>
                </c:pt>
                <c:pt idx="3021">
                  <c:v>67.590000152587891</c:v>
                </c:pt>
                <c:pt idx="3022">
                  <c:v>67.610000133514404</c:v>
                </c:pt>
                <c:pt idx="3023">
                  <c:v>67.630000114440918</c:v>
                </c:pt>
                <c:pt idx="3024">
                  <c:v>67.660000085830688</c:v>
                </c:pt>
                <c:pt idx="3025">
                  <c:v>67.680000066757202</c:v>
                </c:pt>
                <c:pt idx="3026">
                  <c:v>67.700000047683716</c:v>
                </c:pt>
                <c:pt idx="3027">
                  <c:v>67.730000019073486</c:v>
                </c:pt>
                <c:pt idx="3028">
                  <c:v>67.75</c:v>
                </c:pt>
                <c:pt idx="3029">
                  <c:v>67.770000219345093</c:v>
                </c:pt>
                <c:pt idx="3030">
                  <c:v>67.790000200271606</c:v>
                </c:pt>
                <c:pt idx="3031">
                  <c:v>67.820000171661377</c:v>
                </c:pt>
                <c:pt idx="3032">
                  <c:v>67.840000152587891</c:v>
                </c:pt>
                <c:pt idx="3033">
                  <c:v>67.860000133514404</c:v>
                </c:pt>
                <c:pt idx="3034">
                  <c:v>67.890000104904175</c:v>
                </c:pt>
                <c:pt idx="3035">
                  <c:v>67.910000085830688</c:v>
                </c:pt>
                <c:pt idx="3036">
                  <c:v>67.930000066757202</c:v>
                </c:pt>
                <c:pt idx="3037">
                  <c:v>67.950000047683716</c:v>
                </c:pt>
                <c:pt idx="3038">
                  <c:v>67.980000019073486</c:v>
                </c:pt>
                <c:pt idx="3039">
                  <c:v>68</c:v>
                </c:pt>
                <c:pt idx="3040">
                  <c:v>68.020000219345093</c:v>
                </c:pt>
                <c:pt idx="3041">
                  <c:v>68.050000190734863</c:v>
                </c:pt>
                <c:pt idx="3042">
                  <c:v>68.070000171661377</c:v>
                </c:pt>
                <c:pt idx="3043">
                  <c:v>68.090000152587891</c:v>
                </c:pt>
                <c:pt idx="3044">
                  <c:v>68.110000133514404</c:v>
                </c:pt>
                <c:pt idx="3045">
                  <c:v>68.130000114440918</c:v>
                </c:pt>
                <c:pt idx="3046">
                  <c:v>68.160000085830688</c:v>
                </c:pt>
                <c:pt idx="3047">
                  <c:v>68.180000066757202</c:v>
                </c:pt>
                <c:pt idx="3048">
                  <c:v>68.200000047683716</c:v>
                </c:pt>
                <c:pt idx="3049">
                  <c:v>68.230000019073486</c:v>
                </c:pt>
                <c:pt idx="3050">
                  <c:v>68.25</c:v>
                </c:pt>
                <c:pt idx="3051">
                  <c:v>68.270000219345093</c:v>
                </c:pt>
                <c:pt idx="3052">
                  <c:v>68.290000200271606</c:v>
                </c:pt>
                <c:pt idx="3053">
                  <c:v>68.320000171661377</c:v>
                </c:pt>
                <c:pt idx="3054">
                  <c:v>68.340000152587891</c:v>
                </c:pt>
                <c:pt idx="3055">
                  <c:v>68.360000133514404</c:v>
                </c:pt>
                <c:pt idx="3056">
                  <c:v>68.390000104904175</c:v>
                </c:pt>
                <c:pt idx="3057">
                  <c:v>68.410000085830688</c:v>
                </c:pt>
                <c:pt idx="3058">
                  <c:v>68.430000066757202</c:v>
                </c:pt>
                <c:pt idx="3059">
                  <c:v>68.460000038146973</c:v>
                </c:pt>
                <c:pt idx="3060">
                  <c:v>68.480000019073486</c:v>
                </c:pt>
                <c:pt idx="3061">
                  <c:v>68.5</c:v>
                </c:pt>
                <c:pt idx="3062">
                  <c:v>68.520000219345093</c:v>
                </c:pt>
                <c:pt idx="3063">
                  <c:v>68.550000190734863</c:v>
                </c:pt>
                <c:pt idx="3064">
                  <c:v>68.570000171661377</c:v>
                </c:pt>
                <c:pt idx="3065">
                  <c:v>68.590000152587891</c:v>
                </c:pt>
                <c:pt idx="3066">
                  <c:v>68.620000123977661</c:v>
                </c:pt>
                <c:pt idx="3067">
                  <c:v>68.640000104904175</c:v>
                </c:pt>
                <c:pt idx="3068">
                  <c:v>68.660000085830688</c:v>
                </c:pt>
                <c:pt idx="3069">
                  <c:v>68.680000066757202</c:v>
                </c:pt>
                <c:pt idx="3070">
                  <c:v>68.710000038146973</c:v>
                </c:pt>
                <c:pt idx="3071">
                  <c:v>68.730000019073486</c:v>
                </c:pt>
                <c:pt idx="3072">
                  <c:v>68.75</c:v>
                </c:pt>
                <c:pt idx="3073">
                  <c:v>68.78000020980835</c:v>
                </c:pt>
                <c:pt idx="3074">
                  <c:v>68.800000190734863</c:v>
                </c:pt>
                <c:pt idx="3075">
                  <c:v>68.820000171661377</c:v>
                </c:pt>
                <c:pt idx="3076">
                  <c:v>68.850000143051147</c:v>
                </c:pt>
                <c:pt idx="3077">
                  <c:v>68.870000123977661</c:v>
                </c:pt>
                <c:pt idx="3078">
                  <c:v>68.890000104904175</c:v>
                </c:pt>
                <c:pt idx="3079">
                  <c:v>68.910000085830688</c:v>
                </c:pt>
                <c:pt idx="3080">
                  <c:v>68.940000057220459</c:v>
                </c:pt>
                <c:pt idx="3081">
                  <c:v>68.960000038146973</c:v>
                </c:pt>
                <c:pt idx="3082">
                  <c:v>69.350000143051147</c:v>
                </c:pt>
                <c:pt idx="3083">
                  <c:v>69.360000133514404</c:v>
                </c:pt>
                <c:pt idx="3084">
                  <c:v>69.360000133514404</c:v>
                </c:pt>
                <c:pt idx="3085">
                  <c:v>69.360000133514404</c:v>
                </c:pt>
                <c:pt idx="3086">
                  <c:v>69.360000133514404</c:v>
                </c:pt>
                <c:pt idx="3087">
                  <c:v>69.360000133514404</c:v>
                </c:pt>
                <c:pt idx="3088">
                  <c:v>69.360000133514404</c:v>
                </c:pt>
                <c:pt idx="3089">
                  <c:v>69.360000133514404</c:v>
                </c:pt>
                <c:pt idx="3090">
                  <c:v>69.360000133514404</c:v>
                </c:pt>
                <c:pt idx="3091">
                  <c:v>69.360000133514404</c:v>
                </c:pt>
                <c:pt idx="3092">
                  <c:v>69.360000133514404</c:v>
                </c:pt>
                <c:pt idx="3093">
                  <c:v>69.360000133514404</c:v>
                </c:pt>
                <c:pt idx="3094">
                  <c:v>69.360000133514404</c:v>
                </c:pt>
                <c:pt idx="3095">
                  <c:v>69.360000133514404</c:v>
                </c:pt>
                <c:pt idx="3096">
                  <c:v>69.360000133514404</c:v>
                </c:pt>
                <c:pt idx="3097">
                  <c:v>69.360000133514404</c:v>
                </c:pt>
                <c:pt idx="3098">
                  <c:v>69.360000133514404</c:v>
                </c:pt>
                <c:pt idx="3099">
                  <c:v>69.370000123977661</c:v>
                </c:pt>
                <c:pt idx="3100">
                  <c:v>69.400000095367432</c:v>
                </c:pt>
                <c:pt idx="3101">
                  <c:v>69.420000076293945</c:v>
                </c:pt>
                <c:pt idx="3102">
                  <c:v>69.440000057220459</c:v>
                </c:pt>
                <c:pt idx="3103">
                  <c:v>69.460000038146973</c:v>
                </c:pt>
                <c:pt idx="3104">
                  <c:v>69.490000009536743</c:v>
                </c:pt>
                <c:pt idx="3105">
                  <c:v>69.510000228881836</c:v>
                </c:pt>
                <c:pt idx="3106">
                  <c:v>69.53000020980835</c:v>
                </c:pt>
                <c:pt idx="3107">
                  <c:v>69.56000018119812</c:v>
                </c:pt>
                <c:pt idx="3108">
                  <c:v>69.580000162124634</c:v>
                </c:pt>
                <c:pt idx="3109">
                  <c:v>69.600000143051147</c:v>
                </c:pt>
                <c:pt idx="3110">
                  <c:v>69.630000114440918</c:v>
                </c:pt>
                <c:pt idx="3111">
                  <c:v>69.650000095367432</c:v>
                </c:pt>
                <c:pt idx="3112">
                  <c:v>69.670000076293945</c:v>
                </c:pt>
                <c:pt idx="3113">
                  <c:v>69.690000057220459</c:v>
                </c:pt>
                <c:pt idx="3114">
                  <c:v>69.720000028610229</c:v>
                </c:pt>
                <c:pt idx="3115">
                  <c:v>69.740000009536743</c:v>
                </c:pt>
                <c:pt idx="3116">
                  <c:v>69.760000228881836</c:v>
                </c:pt>
                <c:pt idx="3117">
                  <c:v>69.790000200271606</c:v>
                </c:pt>
                <c:pt idx="3118">
                  <c:v>69.81000018119812</c:v>
                </c:pt>
                <c:pt idx="3119">
                  <c:v>69.830000162124634</c:v>
                </c:pt>
                <c:pt idx="3120">
                  <c:v>69.850000143051147</c:v>
                </c:pt>
                <c:pt idx="3121">
                  <c:v>69.880000114440918</c:v>
                </c:pt>
                <c:pt idx="3122">
                  <c:v>69.900000095367432</c:v>
                </c:pt>
                <c:pt idx="3123">
                  <c:v>69.920000076293945</c:v>
                </c:pt>
                <c:pt idx="3124">
                  <c:v>69.950000047683716</c:v>
                </c:pt>
                <c:pt idx="3125">
                  <c:v>69.970000028610229</c:v>
                </c:pt>
                <c:pt idx="3126">
                  <c:v>69.990000009536743</c:v>
                </c:pt>
                <c:pt idx="3127">
                  <c:v>70.010000228881836</c:v>
                </c:pt>
                <c:pt idx="3128">
                  <c:v>70.040000200271606</c:v>
                </c:pt>
                <c:pt idx="3129">
                  <c:v>70.06000018119812</c:v>
                </c:pt>
                <c:pt idx="3130">
                  <c:v>70.080000162124634</c:v>
                </c:pt>
                <c:pt idx="3131">
                  <c:v>70.100000143051147</c:v>
                </c:pt>
                <c:pt idx="3132">
                  <c:v>70.130000114440918</c:v>
                </c:pt>
                <c:pt idx="3133">
                  <c:v>70.150000095367432</c:v>
                </c:pt>
                <c:pt idx="3134">
                  <c:v>70.170000076293945</c:v>
                </c:pt>
                <c:pt idx="3135">
                  <c:v>70.190000057220459</c:v>
                </c:pt>
                <c:pt idx="3136">
                  <c:v>70.220000028610229</c:v>
                </c:pt>
                <c:pt idx="3137">
                  <c:v>70.240000009536743</c:v>
                </c:pt>
                <c:pt idx="3138">
                  <c:v>70.260000228881836</c:v>
                </c:pt>
                <c:pt idx="3139">
                  <c:v>70.290000200271606</c:v>
                </c:pt>
                <c:pt idx="3140">
                  <c:v>70.31000018119812</c:v>
                </c:pt>
                <c:pt idx="3141">
                  <c:v>70.330000162124634</c:v>
                </c:pt>
                <c:pt idx="3142">
                  <c:v>70.350000143051147</c:v>
                </c:pt>
                <c:pt idx="3143">
                  <c:v>70.380000114440918</c:v>
                </c:pt>
                <c:pt idx="3144">
                  <c:v>70.400000095367432</c:v>
                </c:pt>
                <c:pt idx="3145">
                  <c:v>70.420000076293945</c:v>
                </c:pt>
                <c:pt idx="3146">
                  <c:v>70.450000047683716</c:v>
                </c:pt>
                <c:pt idx="3147">
                  <c:v>70.470000028610229</c:v>
                </c:pt>
                <c:pt idx="3148">
                  <c:v>70.490000009536743</c:v>
                </c:pt>
                <c:pt idx="3149">
                  <c:v>70.520000219345093</c:v>
                </c:pt>
                <c:pt idx="3150">
                  <c:v>70.540000200271606</c:v>
                </c:pt>
                <c:pt idx="3151">
                  <c:v>70.56000018119812</c:v>
                </c:pt>
                <c:pt idx="3152">
                  <c:v>70.580000162124634</c:v>
                </c:pt>
                <c:pt idx="3153">
                  <c:v>70.610000133514404</c:v>
                </c:pt>
                <c:pt idx="3154">
                  <c:v>70.630000114440918</c:v>
                </c:pt>
                <c:pt idx="3155">
                  <c:v>70.650000095367432</c:v>
                </c:pt>
                <c:pt idx="3156">
                  <c:v>70.680000066757202</c:v>
                </c:pt>
                <c:pt idx="3157">
                  <c:v>70.700000047683716</c:v>
                </c:pt>
                <c:pt idx="3158">
                  <c:v>70.720000028610229</c:v>
                </c:pt>
                <c:pt idx="3159">
                  <c:v>70.740000009536743</c:v>
                </c:pt>
                <c:pt idx="3160">
                  <c:v>70.770000219345093</c:v>
                </c:pt>
                <c:pt idx="3161">
                  <c:v>70.790000200271606</c:v>
                </c:pt>
                <c:pt idx="3162">
                  <c:v>70.81000018119812</c:v>
                </c:pt>
                <c:pt idx="3163">
                  <c:v>70.840000152587891</c:v>
                </c:pt>
                <c:pt idx="3164">
                  <c:v>70.860000133514404</c:v>
                </c:pt>
                <c:pt idx="3165">
                  <c:v>70.880000114440918</c:v>
                </c:pt>
                <c:pt idx="3166">
                  <c:v>70.910000085830688</c:v>
                </c:pt>
                <c:pt idx="3167">
                  <c:v>70.930000066757202</c:v>
                </c:pt>
                <c:pt idx="3168">
                  <c:v>70.950000047683716</c:v>
                </c:pt>
                <c:pt idx="3169">
                  <c:v>70.970000028610229</c:v>
                </c:pt>
                <c:pt idx="3170">
                  <c:v>71</c:v>
                </c:pt>
                <c:pt idx="3171">
                  <c:v>71.020000219345093</c:v>
                </c:pt>
                <c:pt idx="3172">
                  <c:v>71.040000200271606</c:v>
                </c:pt>
                <c:pt idx="3173">
                  <c:v>71.070000171661377</c:v>
                </c:pt>
                <c:pt idx="3174">
                  <c:v>71.090000152587891</c:v>
                </c:pt>
                <c:pt idx="3175">
                  <c:v>71.110000133514404</c:v>
                </c:pt>
                <c:pt idx="3176">
                  <c:v>71.130000114440918</c:v>
                </c:pt>
                <c:pt idx="3177">
                  <c:v>71.160000085830688</c:v>
                </c:pt>
                <c:pt idx="3178">
                  <c:v>71.180000066757202</c:v>
                </c:pt>
                <c:pt idx="3179">
                  <c:v>71.200000047683716</c:v>
                </c:pt>
                <c:pt idx="3180">
                  <c:v>71.230000019073486</c:v>
                </c:pt>
                <c:pt idx="3181">
                  <c:v>71.25</c:v>
                </c:pt>
                <c:pt idx="3182">
                  <c:v>71.270000219345093</c:v>
                </c:pt>
                <c:pt idx="3183">
                  <c:v>71.300000190734863</c:v>
                </c:pt>
                <c:pt idx="3184">
                  <c:v>71.320000171661377</c:v>
                </c:pt>
                <c:pt idx="3185">
                  <c:v>71.340000152587891</c:v>
                </c:pt>
                <c:pt idx="3186">
                  <c:v>71.360000133514404</c:v>
                </c:pt>
                <c:pt idx="3187">
                  <c:v>71.390000104904175</c:v>
                </c:pt>
                <c:pt idx="3188">
                  <c:v>71.410000085830688</c:v>
                </c:pt>
                <c:pt idx="3189">
                  <c:v>71.430000066757202</c:v>
                </c:pt>
                <c:pt idx="3190">
                  <c:v>71.460000038146973</c:v>
                </c:pt>
                <c:pt idx="3191">
                  <c:v>71.480000019073486</c:v>
                </c:pt>
                <c:pt idx="3192">
                  <c:v>71.5</c:v>
                </c:pt>
                <c:pt idx="3193">
                  <c:v>71.520000219345093</c:v>
                </c:pt>
                <c:pt idx="3194">
                  <c:v>71.550000190734863</c:v>
                </c:pt>
                <c:pt idx="3195">
                  <c:v>71.570000171661377</c:v>
                </c:pt>
                <c:pt idx="3196">
                  <c:v>71.590000152587891</c:v>
                </c:pt>
                <c:pt idx="3197">
                  <c:v>71.620000123977661</c:v>
                </c:pt>
                <c:pt idx="3198">
                  <c:v>71.640000104904175</c:v>
                </c:pt>
                <c:pt idx="3199">
                  <c:v>71.660000085830688</c:v>
                </c:pt>
                <c:pt idx="3200">
                  <c:v>71.690000057220459</c:v>
                </c:pt>
                <c:pt idx="3201">
                  <c:v>71.710000038146973</c:v>
                </c:pt>
                <c:pt idx="3202">
                  <c:v>71.730000019073486</c:v>
                </c:pt>
                <c:pt idx="3203">
                  <c:v>71.75</c:v>
                </c:pt>
                <c:pt idx="3204">
                  <c:v>71.78000020980835</c:v>
                </c:pt>
                <c:pt idx="3205">
                  <c:v>71.800000190734863</c:v>
                </c:pt>
                <c:pt idx="3206">
                  <c:v>71.820000171661377</c:v>
                </c:pt>
                <c:pt idx="3207">
                  <c:v>71.850000143051147</c:v>
                </c:pt>
                <c:pt idx="3208">
                  <c:v>71.870000123977661</c:v>
                </c:pt>
                <c:pt idx="3209">
                  <c:v>71.890000104904175</c:v>
                </c:pt>
                <c:pt idx="3210">
                  <c:v>71.910000085830688</c:v>
                </c:pt>
                <c:pt idx="3211">
                  <c:v>71.940000057220459</c:v>
                </c:pt>
                <c:pt idx="3212">
                  <c:v>71.960000038146973</c:v>
                </c:pt>
                <c:pt idx="3213">
                  <c:v>71.980000019073486</c:v>
                </c:pt>
                <c:pt idx="3214">
                  <c:v>72</c:v>
                </c:pt>
                <c:pt idx="3215">
                  <c:v>72.03000020980835</c:v>
                </c:pt>
                <c:pt idx="3216">
                  <c:v>72.050000190734863</c:v>
                </c:pt>
                <c:pt idx="3217">
                  <c:v>72.070000171661377</c:v>
                </c:pt>
                <c:pt idx="3218">
                  <c:v>72.100000143051147</c:v>
                </c:pt>
                <c:pt idx="3219">
                  <c:v>72.120000123977661</c:v>
                </c:pt>
                <c:pt idx="3220">
                  <c:v>72.140000104904175</c:v>
                </c:pt>
                <c:pt idx="3221">
                  <c:v>72.160000085830688</c:v>
                </c:pt>
                <c:pt idx="3222">
                  <c:v>72.190000057220459</c:v>
                </c:pt>
                <c:pt idx="3223">
                  <c:v>72.210000038146973</c:v>
                </c:pt>
                <c:pt idx="3224">
                  <c:v>72.230000019073486</c:v>
                </c:pt>
                <c:pt idx="3225">
                  <c:v>72.25</c:v>
                </c:pt>
                <c:pt idx="3226">
                  <c:v>72.28000020980835</c:v>
                </c:pt>
                <c:pt idx="3227">
                  <c:v>72.300000190734863</c:v>
                </c:pt>
                <c:pt idx="3228">
                  <c:v>72.320000171661377</c:v>
                </c:pt>
                <c:pt idx="3229">
                  <c:v>72.350000143051147</c:v>
                </c:pt>
                <c:pt idx="3230">
                  <c:v>72.370000123977661</c:v>
                </c:pt>
                <c:pt idx="3231">
                  <c:v>72.390000104904175</c:v>
                </c:pt>
                <c:pt idx="3232">
                  <c:v>72.410000085830688</c:v>
                </c:pt>
                <c:pt idx="3233">
                  <c:v>72.440000057220459</c:v>
                </c:pt>
                <c:pt idx="3234">
                  <c:v>72.460000038146973</c:v>
                </c:pt>
                <c:pt idx="3235">
                  <c:v>72.480000019073486</c:v>
                </c:pt>
                <c:pt idx="3236">
                  <c:v>72.510000228881836</c:v>
                </c:pt>
                <c:pt idx="3237">
                  <c:v>72.53000020980835</c:v>
                </c:pt>
                <c:pt idx="3238">
                  <c:v>72.550000190734863</c:v>
                </c:pt>
                <c:pt idx="3239">
                  <c:v>72.580000162124634</c:v>
                </c:pt>
                <c:pt idx="3240">
                  <c:v>72.600000143051147</c:v>
                </c:pt>
                <c:pt idx="3241">
                  <c:v>72.620000123977661</c:v>
                </c:pt>
                <c:pt idx="3242">
                  <c:v>72.640000104904175</c:v>
                </c:pt>
                <c:pt idx="3243">
                  <c:v>72.670000076293945</c:v>
                </c:pt>
                <c:pt idx="3244">
                  <c:v>72.690000057220459</c:v>
                </c:pt>
                <c:pt idx="3245">
                  <c:v>72.710000038146973</c:v>
                </c:pt>
                <c:pt idx="3246">
                  <c:v>72.740000009536743</c:v>
                </c:pt>
                <c:pt idx="3247">
                  <c:v>72.760000228881836</c:v>
                </c:pt>
                <c:pt idx="3248">
                  <c:v>72.78000020980835</c:v>
                </c:pt>
                <c:pt idx="3249">
                  <c:v>72.800000190734863</c:v>
                </c:pt>
                <c:pt idx="3250">
                  <c:v>72.830000162124634</c:v>
                </c:pt>
                <c:pt idx="3251">
                  <c:v>72.850000143051147</c:v>
                </c:pt>
                <c:pt idx="3252">
                  <c:v>72.870000123977661</c:v>
                </c:pt>
                <c:pt idx="3253">
                  <c:v>72.900000095367432</c:v>
                </c:pt>
                <c:pt idx="3254">
                  <c:v>72.920000076293945</c:v>
                </c:pt>
                <c:pt idx="3255">
                  <c:v>72.940000057220459</c:v>
                </c:pt>
                <c:pt idx="3256">
                  <c:v>72.970000028610229</c:v>
                </c:pt>
                <c:pt idx="3257">
                  <c:v>72.990000009536743</c:v>
                </c:pt>
                <c:pt idx="3258">
                  <c:v>73.010000228881836</c:v>
                </c:pt>
                <c:pt idx="3259">
                  <c:v>73.03000020980835</c:v>
                </c:pt>
                <c:pt idx="3260">
                  <c:v>73.06000018119812</c:v>
                </c:pt>
                <c:pt idx="3261">
                  <c:v>73.080000162124634</c:v>
                </c:pt>
                <c:pt idx="3262">
                  <c:v>73.100000143051147</c:v>
                </c:pt>
                <c:pt idx="3263">
                  <c:v>73.130000114440918</c:v>
                </c:pt>
                <c:pt idx="3264">
                  <c:v>73.150000095367432</c:v>
                </c:pt>
                <c:pt idx="3265">
                  <c:v>73.170000076293945</c:v>
                </c:pt>
                <c:pt idx="3266">
                  <c:v>73.190000057220459</c:v>
                </c:pt>
                <c:pt idx="3267">
                  <c:v>73.220000028610229</c:v>
                </c:pt>
                <c:pt idx="3268">
                  <c:v>73.240000009536743</c:v>
                </c:pt>
                <c:pt idx="3269">
                  <c:v>73.260000228881836</c:v>
                </c:pt>
                <c:pt idx="3270">
                  <c:v>73.290000200271606</c:v>
                </c:pt>
                <c:pt idx="3271">
                  <c:v>73.31000018119812</c:v>
                </c:pt>
                <c:pt idx="3272">
                  <c:v>73.330000162124634</c:v>
                </c:pt>
                <c:pt idx="3273">
                  <c:v>73.360000133514404</c:v>
                </c:pt>
                <c:pt idx="3274">
                  <c:v>73.380000114440918</c:v>
                </c:pt>
                <c:pt idx="3275">
                  <c:v>73.400000095367432</c:v>
                </c:pt>
                <c:pt idx="3276">
                  <c:v>73.420000076293945</c:v>
                </c:pt>
                <c:pt idx="3277">
                  <c:v>73.450000047683716</c:v>
                </c:pt>
                <c:pt idx="3278">
                  <c:v>73.470000028610229</c:v>
                </c:pt>
                <c:pt idx="3279">
                  <c:v>73.490000009536743</c:v>
                </c:pt>
                <c:pt idx="3280">
                  <c:v>73.520000219345093</c:v>
                </c:pt>
                <c:pt idx="3281">
                  <c:v>73.540000200271606</c:v>
                </c:pt>
                <c:pt idx="3282">
                  <c:v>73.56000018119812</c:v>
                </c:pt>
                <c:pt idx="3283">
                  <c:v>73.580000162124634</c:v>
                </c:pt>
                <c:pt idx="3284">
                  <c:v>73.610000133514404</c:v>
                </c:pt>
                <c:pt idx="3285">
                  <c:v>73.630000114440918</c:v>
                </c:pt>
                <c:pt idx="3286">
                  <c:v>73.650000095367432</c:v>
                </c:pt>
                <c:pt idx="3287">
                  <c:v>73.680000066757202</c:v>
                </c:pt>
                <c:pt idx="3288">
                  <c:v>73.700000047683716</c:v>
                </c:pt>
                <c:pt idx="3289">
                  <c:v>73.720000028610229</c:v>
                </c:pt>
                <c:pt idx="3290">
                  <c:v>73.75</c:v>
                </c:pt>
                <c:pt idx="3291">
                  <c:v>73.770000219345093</c:v>
                </c:pt>
                <c:pt idx="3292">
                  <c:v>73.790000200271606</c:v>
                </c:pt>
                <c:pt idx="3293">
                  <c:v>73.81000018119812</c:v>
                </c:pt>
                <c:pt idx="3294">
                  <c:v>73.840000152587891</c:v>
                </c:pt>
                <c:pt idx="3295">
                  <c:v>73.860000133514404</c:v>
                </c:pt>
                <c:pt idx="3296">
                  <c:v>73.880000114440918</c:v>
                </c:pt>
                <c:pt idx="3297">
                  <c:v>73.910000085830688</c:v>
                </c:pt>
                <c:pt idx="3298">
                  <c:v>73.930000066757202</c:v>
                </c:pt>
                <c:pt idx="3299">
                  <c:v>73.950000047683716</c:v>
                </c:pt>
                <c:pt idx="3300">
                  <c:v>73.970000028610229</c:v>
                </c:pt>
                <c:pt idx="3301">
                  <c:v>74</c:v>
                </c:pt>
                <c:pt idx="3302">
                  <c:v>74.020000219345093</c:v>
                </c:pt>
                <c:pt idx="3303">
                  <c:v>74.040000200271606</c:v>
                </c:pt>
                <c:pt idx="3304">
                  <c:v>74.070000171661377</c:v>
                </c:pt>
                <c:pt idx="3305">
                  <c:v>74.090000152587891</c:v>
                </c:pt>
                <c:pt idx="3306">
                  <c:v>74.110000133514404</c:v>
                </c:pt>
                <c:pt idx="3307">
                  <c:v>74.130000114440918</c:v>
                </c:pt>
                <c:pt idx="3308">
                  <c:v>74.160000085830688</c:v>
                </c:pt>
                <c:pt idx="3309">
                  <c:v>74.180000066757202</c:v>
                </c:pt>
                <c:pt idx="3310">
                  <c:v>74.200000047683716</c:v>
                </c:pt>
                <c:pt idx="3311">
                  <c:v>74.220000028610229</c:v>
                </c:pt>
                <c:pt idx="3312">
                  <c:v>74.25</c:v>
                </c:pt>
                <c:pt idx="3313">
                  <c:v>74.270000219345093</c:v>
                </c:pt>
                <c:pt idx="3314">
                  <c:v>74.290000200271606</c:v>
                </c:pt>
                <c:pt idx="3315">
                  <c:v>74.31000018119812</c:v>
                </c:pt>
                <c:pt idx="3316">
                  <c:v>74.340000152587891</c:v>
                </c:pt>
                <c:pt idx="3317">
                  <c:v>74.360000133514404</c:v>
                </c:pt>
                <c:pt idx="3318">
                  <c:v>74.990000009536743</c:v>
                </c:pt>
                <c:pt idx="3319">
                  <c:v>74.990000009536743</c:v>
                </c:pt>
                <c:pt idx="3320">
                  <c:v>74.990000009536743</c:v>
                </c:pt>
                <c:pt idx="3321">
                  <c:v>74.990000009536743</c:v>
                </c:pt>
                <c:pt idx="3322">
                  <c:v>74.990000009536743</c:v>
                </c:pt>
                <c:pt idx="3323">
                  <c:v>74.990000009536743</c:v>
                </c:pt>
                <c:pt idx="3324">
                  <c:v>74.990000009536743</c:v>
                </c:pt>
                <c:pt idx="3325">
                  <c:v>74.990000009536743</c:v>
                </c:pt>
                <c:pt idx="3326">
                  <c:v>74.990000009536743</c:v>
                </c:pt>
                <c:pt idx="3327">
                  <c:v>74.990000009536743</c:v>
                </c:pt>
                <c:pt idx="3328">
                  <c:v>74.990000009536743</c:v>
                </c:pt>
                <c:pt idx="3329">
                  <c:v>74.990000009536743</c:v>
                </c:pt>
                <c:pt idx="3330">
                  <c:v>74.990000009536743</c:v>
                </c:pt>
                <c:pt idx="3331">
                  <c:v>74.990000009536743</c:v>
                </c:pt>
                <c:pt idx="3332">
                  <c:v>74.990000009536743</c:v>
                </c:pt>
                <c:pt idx="3333">
                  <c:v>74.990000009536743</c:v>
                </c:pt>
                <c:pt idx="3334">
                  <c:v>74.990000009536743</c:v>
                </c:pt>
                <c:pt idx="3335">
                  <c:v>74.990000009536743</c:v>
                </c:pt>
                <c:pt idx="3336">
                  <c:v>74.990000009536743</c:v>
                </c:pt>
                <c:pt idx="3337">
                  <c:v>74.990000009536743</c:v>
                </c:pt>
                <c:pt idx="3338">
                  <c:v>74.990000009536743</c:v>
                </c:pt>
                <c:pt idx="3339">
                  <c:v>74.990000009536743</c:v>
                </c:pt>
                <c:pt idx="3340">
                  <c:v>74.990000009536743</c:v>
                </c:pt>
                <c:pt idx="3341">
                  <c:v>74.990000009536743</c:v>
                </c:pt>
                <c:pt idx="3342">
                  <c:v>74.990000009536743</c:v>
                </c:pt>
                <c:pt idx="3343">
                  <c:v>74.990000009536743</c:v>
                </c:pt>
                <c:pt idx="3344">
                  <c:v>74.990000009536743</c:v>
                </c:pt>
                <c:pt idx="3345">
                  <c:v>75</c:v>
                </c:pt>
                <c:pt idx="3346">
                  <c:v>75.020000219345093</c:v>
                </c:pt>
                <c:pt idx="3347">
                  <c:v>75.050000190734863</c:v>
                </c:pt>
                <c:pt idx="3348">
                  <c:v>75.070000171661377</c:v>
                </c:pt>
                <c:pt idx="3349">
                  <c:v>75.090000152587891</c:v>
                </c:pt>
                <c:pt idx="3350">
                  <c:v>75.120000123977661</c:v>
                </c:pt>
                <c:pt idx="3351">
                  <c:v>75.140000104904175</c:v>
                </c:pt>
                <c:pt idx="3352">
                  <c:v>75.160000085830688</c:v>
                </c:pt>
                <c:pt idx="3353">
                  <c:v>75.190000057220459</c:v>
                </c:pt>
                <c:pt idx="3354">
                  <c:v>75.210000038146973</c:v>
                </c:pt>
                <c:pt idx="3355">
                  <c:v>75.230000019073486</c:v>
                </c:pt>
                <c:pt idx="3356">
                  <c:v>75.25</c:v>
                </c:pt>
                <c:pt idx="3357">
                  <c:v>75.28000020980835</c:v>
                </c:pt>
                <c:pt idx="3358">
                  <c:v>75.300000190734863</c:v>
                </c:pt>
                <c:pt idx="3359">
                  <c:v>75.320000171661377</c:v>
                </c:pt>
                <c:pt idx="3360">
                  <c:v>75.350000143051147</c:v>
                </c:pt>
                <c:pt idx="3361">
                  <c:v>75.370000123977661</c:v>
                </c:pt>
                <c:pt idx="3362">
                  <c:v>75.390000104904175</c:v>
                </c:pt>
                <c:pt idx="3363">
                  <c:v>75.410000085830688</c:v>
                </c:pt>
                <c:pt idx="3364">
                  <c:v>75.440000057220459</c:v>
                </c:pt>
                <c:pt idx="3365">
                  <c:v>75.460000038146973</c:v>
                </c:pt>
                <c:pt idx="3366">
                  <c:v>75.480000019073486</c:v>
                </c:pt>
                <c:pt idx="3367">
                  <c:v>75.510000228881836</c:v>
                </c:pt>
                <c:pt idx="3368">
                  <c:v>75.53000020980835</c:v>
                </c:pt>
                <c:pt idx="3369">
                  <c:v>75.550000190734863</c:v>
                </c:pt>
                <c:pt idx="3370">
                  <c:v>75.580000162124634</c:v>
                </c:pt>
                <c:pt idx="3371">
                  <c:v>75.600000143051147</c:v>
                </c:pt>
                <c:pt idx="3372">
                  <c:v>75.620000123977661</c:v>
                </c:pt>
                <c:pt idx="3373">
                  <c:v>75.640000104904175</c:v>
                </c:pt>
                <c:pt idx="3374">
                  <c:v>75.670000076293945</c:v>
                </c:pt>
                <c:pt idx="3375">
                  <c:v>75.690000057220459</c:v>
                </c:pt>
                <c:pt idx="3376">
                  <c:v>75.710000038146973</c:v>
                </c:pt>
                <c:pt idx="3377">
                  <c:v>75.740000009536743</c:v>
                </c:pt>
                <c:pt idx="3378">
                  <c:v>75.760000228881836</c:v>
                </c:pt>
                <c:pt idx="3379">
                  <c:v>75.78000020980835</c:v>
                </c:pt>
                <c:pt idx="3380">
                  <c:v>75.800000190734863</c:v>
                </c:pt>
                <c:pt idx="3381">
                  <c:v>75.830000162124634</c:v>
                </c:pt>
                <c:pt idx="3382">
                  <c:v>75.850000143051147</c:v>
                </c:pt>
                <c:pt idx="3383">
                  <c:v>75.870000123977661</c:v>
                </c:pt>
                <c:pt idx="3384">
                  <c:v>75.900000095367432</c:v>
                </c:pt>
                <c:pt idx="3385">
                  <c:v>75.920000076293945</c:v>
                </c:pt>
                <c:pt idx="3386">
                  <c:v>75.940000057220459</c:v>
                </c:pt>
                <c:pt idx="3387">
                  <c:v>75.970000028610229</c:v>
                </c:pt>
                <c:pt idx="3388">
                  <c:v>75.990000009536743</c:v>
                </c:pt>
                <c:pt idx="3389">
                  <c:v>76.010000228881836</c:v>
                </c:pt>
                <c:pt idx="3390">
                  <c:v>76.03000020980835</c:v>
                </c:pt>
                <c:pt idx="3391">
                  <c:v>76.06000018119812</c:v>
                </c:pt>
                <c:pt idx="3392">
                  <c:v>76.080000162124634</c:v>
                </c:pt>
                <c:pt idx="3393">
                  <c:v>76.100000143051147</c:v>
                </c:pt>
                <c:pt idx="3394">
                  <c:v>76.130000114440918</c:v>
                </c:pt>
                <c:pt idx="3395">
                  <c:v>76.150000095367432</c:v>
                </c:pt>
                <c:pt idx="3396">
                  <c:v>76.170000076293945</c:v>
                </c:pt>
                <c:pt idx="3397">
                  <c:v>76.190000057220459</c:v>
                </c:pt>
                <c:pt idx="3398">
                  <c:v>76.220000028610229</c:v>
                </c:pt>
                <c:pt idx="3399">
                  <c:v>76.240000009536743</c:v>
                </c:pt>
                <c:pt idx="3400">
                  <c:v>76.260000228881836</c:v>
                </c:pt>
                <c:pt idx="3401">
                  <c:v>76.28000020980835</c:v>
                </c:pt>
                <c:pt idx="3402">
                  <c:v>76.31000018119812</c:v>
                </c:pt>
                <c:pt idx="3403">
                  <c:v>76.330000162124634</c:v>
                </c:pt>
                <c:pt idx="3404">
                  <c:v>76.350000143051147</c:v>
                </c:pt>
                <c:pt idx="3405">
                  <c:v>76.370000123977661</c:v>
                </c:pt>
                <c:pt idx="3406">
                  <c:v>76.400000095367432</c:v>
                </c:pt>
                <c:pt idx="3407">
                  <c:v>76.420000076293945</c:v>
                </c:pt>
                <c:pt idx="3408">
                  <c:v>76.440000057220459</c:v>
                </c:pt>
                <c:pt idx="3409">
                  <c:v>76.470000028610229</c:v>
                </c:pt>
                <c:pt idx="3410">
                  <c:v>76.490000009536743</c:v>
                </c:pt>
                <c:pt idx="3411">
                  <c:v>76.510000228881836</c:v>
                </c:pt>
                <c:pt idx="3412">
                  <c:v>76.53000020980835</c:v>
                </c:pt>
                <c:pt idx="3413">
                  <c:v>76.56000018119812</c:v>
                </c:pt>
                <c:pt idx="3414">
                  <c:v>76.580000162124634</c:v>
                </c:pt>
                <c:pt idx="3415">
                  <c:v>76.600000143051147</c:v>
                </c:pt>
                <c:pt idx="3416">
                  <c:v>76.630000114440918</c:v>
                </c:pt>
                <c:pt idx="3417">
                  <c:v>76.650000095367432</c:v>
                </c:pt>
                <c:pt idx="3418">
                  <c:v>76.670000076293945</c:v>
                </c:pt>
                <c:pt idx="3419">
                  <c:v>76.690000057220459</c:v>
                </c:pt>
                <c:pt idx="3420">
                  <c:v>76.720000028610229</c:v>
                </c:pt>
                <c:pt idx="3421">
                  <c:v>76.740000009536743</c:v>
                </c:pt>
                <c:pt idx="3422">
                  <c:v>76.760000228881836</c:v>
                </c:pt>
                <c:pt idx="3423">
                  <c:v>76.790000200271606</c:v>
                </c:pt>
                <c:pt idx="3424">
                  <c:v>76.81000018119812</c:v>
                </c:pt>
                <c:pt idx="3425">
                  <c:v>76.830000162124634</c:v>
                </c:pt>
                <c:pt idx="3426">
                  <c:v>76.860000133514404</c:v>
                </c:pt>
                <c:pt idx="3427">
                  <c:v>76.880000114440918</c:v>
                </c:pt>
                <c:pt idx="3428">
                  <c:v>76.900000095367432</c:v>
                </c:pt>
                <c:pt idx="3429">
                  <c:v>76.920000076293945</c:v>
                </c:pt>
                <c:pt idx="3430">
                  <c:v>76.950000047683716</c:v>
                </c:pt>
                <c:pt idx="3431">
                  <c:v>76.970000028610229</c:v>
                </c:pt>
                <c:pt idx="3432">
                  <c:v>76.990000009536743</c:v>
                </c:pt>
                <c:pt idx="3433">
                  <c:v>77.020000219345093</c:v>
                </c:pt>
                <c:pt idx="3434">
                  <c:v>77.040000200271606</c:v>
                </c:pt>
                <c:pt idx="3435">
                  <c:v>77.06000018119812</c:v>
                </c:pt>
                <c:pt idx="3436">
                  <c:v>77.080000162124634</c:v>
                </c:pt>
                <c:pt idx="3437">
                  <c:v>77.110000133514404</c:v>
                </c:pt>
                <c:pt idx="3438">
                  <c:v>77.130000114440918</c:v>
                </c:pt>
                <c:pt idx="3439">
                  <c:v>77.150000095367432</c:v>
                </c:pt>
                <c:pt idx="3440">
                  <c:v>77.180000066757202</c:v>
                </c:pt>
                <c:pt idx="3441">
                  <c:v>77.200000047683716</c:v>
                </c:pt>
                <c:pt idx="3442">
                  <c:v>77.220000028610229</c:v>
                </c:pt>
                <c:pt idx="3443">
                  <c:v>77.25</c:v>
                </c:pt>
                <c:pt idx="3444">
                  <c:v>77.270000219345093</c:v>
                </c:pt>
                <c:pt idx="3445">
                  <c:v>77.290000200271606</c:v>
                </c:pt>
                <c:pt idx="3446">
                  <c:v>77.31000018119812</c:v>
                </c:pt>
                <c:pt idx="3447">
                  <c:v>77.340000152587891</c:v>
                </c:pt>
                <c:pt idx="3448">
                  <c:v>77.360000133514404</c:v>
                </c:pt>
                <c:pt idx="3449">
                  <c:v>77.380000114440918</c:v>
                </c:pt>
                <c:pt idx="3450">
                  <c:v>77.410000085830688</c:v>
                </c:pt>
                <c:pt idx="3451">
                  <c:v>77.430000066757202</c:v>
                </c:pt>
                <c:pt idx="3452">
                  <c:v>77.450000047683716</c:v>
                </c:pt>
                <c:pt idx="3453">
                  <c:v>77.470000028610229</c:v>
                </c:pt>
                <c:pt idx="3454">
                  <c:v>77.5</c:v>
                </c:pt>
                <c:pt idx="3455">
                  <c:v>77.520000219345093</c:v>
                </c:pt>
                <c:pt idx="3456">
                  <c:v>77.540000200271606</c:v>
                </c:pt>
                <c:pt idx="3457">
                  <c:v>77.570000171661377</c:v>
                </c:pt>
                <c:pt idx="3458">
                  <c:v>77.590000152587891</c:v>
                </c:pt>
                <c:pt idx="3459">
                  <c:v>77.610000133514404</c:v>
                </c:pt>
                <c:pt idx="3460">
                  <c:v>77.640000104904175</c:v>
                </c:pt>
                <c:pt idx="3461">
                  <c:v>77.660000085830688</c:v>
                </c:pt>
                <c:pt idx="3462">
                  <c:v>77.680000066757202</c:v>
                </c:pt>
                <c:pt idx="3463">
                  <c:v>77.700000047683716</c:v>
                </c:pt>
                <c:pt idx="3464">
                  <c:v>77.730000019073486</c:v>
                </c:pt>
                <c:pt idx="3465">
                  <c:v>77.75</c:v>
                </c:pt>
                <c:pt idx="3466">
                  <c:v>77.770000219345093</c:v>
                </c:pt>
                <c:pt idx="3467">
                  <c:v>77.800000190734863</c:v>
                </c:pt>
                <c:pt idx="3468">
                  <c:v>77.820000171661377</c:v>
                </c:pt>
                <c:pt idx="3469">
                  <c:v>77.840000152587891</c:v>
                </c:pt>
                <c:pt idx="3470">
                  <c:v>77.860000133514404</c:v>
                </c:pt>
                <c:pt idx="3471">
                  <c:v>77.890000104904175</c:v>
                </c:pt>
                <c:pt idx="3472">
                  <c:v>77.910000085830688</c:v>
                </c:pt>
                <c:pt idx="3473">
                  <c:v>77.930000066757202</c:v>
                </c:pt>
                <c:pt idx="3474">
                  <c:v>77.960000038146973</c:v>
                </c:pt>
                <c:pt idx="3475">
                  <c:v>77.980000019073486</c:v>
                </c:pt>
                <c:pt idx="3476">
                  <c:v>78</c:v>
                </c:pt>
                <c:pt idx="3477">
                  <c:v>78.03000020980835</c:v>
                </c:pt>
                <c:pt idx="3478">
                  <c:v>78.050000190734863</c:v>
                </c:pt>
                <c:pt idx="3479">
                  <c:v>78.070000171661377</c:v>
                </c:pt>
                <c:pt idx="3480">
                  <c:v>78.090000152587891</c:v>
                </c:pt>
                <c:pt idx="3481">
                  <c:v>78.120000123977661</c:v>
                </c:pt>
                <c:pt idx="3482">
                  <c:v>78.140000104904175</c:v>
                </c:pt>
                <c:pt idx="3483">
                  <c:v>78.160000085830688</c:v>
                </c:pt>
                <c:pt idx="3484">
                  <c:v>78.190000057220459</c:v>
                </c:pt>
                <c:pt idx="3485">
                  <c:v>78.210000038146973</c:v>
                </c:pt>
                <c:pt idx="3486">
                  <c:v>78.230000019073486</c:v>
                </c:pt>
                <c:pt idx="3487">
                  <c:v>78.25</c:v>
                </c:pt>
                <c:pt idx="3488">
                  <c:v>78.270000219345093</c:v>
                </c:pt>
                <c:pt idx="3489">
                  <c:v>78.300000190734863</c:v>
                </c:pt>
                <c:pt idx="3490">
                  <c:v>78.320000171661377</c:v>
                </c:pt>
                <c:pt idx="3491">
                  <c:v>78.340000152587891</c:v>
                </c:pt>
                <c:pt idx="3492">
                  <c:v>78.360000133514404</c:v>
                </c:pt>
                <c:pt idx="3493">
                  <c:v>78.390000104904175</c:v>
                </c:pt>
                <c:pt idx="3494">
                  <c:v>78.410000085830688</c:v>
                </c:pt>
                <c:pt idx="3495">
                  <c:v>78.430000066757202</c:v>
                </c:pt>
                <c:pt idx="3496">
                  <c:v>78.460000038146973</c:v>
                </c:pt>
                <c:pt idx="3497">
                  <c:v>78.480000019073486</c:v>
                </c:pt>
                <c:pt idx="3498">
                  <c:v>78.5</c:v>
                </c:pt>
                <c:pt idx="3499">
                  <c:v>78.520000219345093</c:v>
                </c:pt>
                <c:pt idx="3500">
                  <c:v>78.550000190734863</c:v>
                </c:pt>
                <c:pt idx="3501">
                  <c:v>78.570000171661377</c:v>
                </c:pt>
                <c:pt idx="3502">
                  <c:v>78.590000152587891</c:v>
                </c:pt>
                <c:pt idx="3503">
                  <c:v>78.620000123977661</c:v>
                </c:pt>
                <c:pt idx="3504">
                  <c:v>78.640000104904175</c:v>
                </c:pt>
                <c:pt idx="3505">
                  <c:v>78.660000085830688</c:v>
                </c:pt>
                <c:pt idx="3506">
                  <c:v>78.690000057220459</c:v>
                </c:pt>
                <c:pt idx="3507">
                  <c:v>78.710000038146973</c:v>
                </c:pt>
                <c:pt idx="3508">
                  <c:v>78.730000019073486</c:v>
                </c:pt>
                <c:pt idx="3509">
                  <c:v>78.75</c:v>
                </c:pt>
                <c:pt idx="3510">
                  <c:v>78.78000020980835</c:v>
                </c:pt>
                <c:pt idx="3511">
                  <c:v>78.800000190734863</c:v>
                </c:pt>
                <c:pt idx="3512">
                  <c:v>78.820000171661377</c:v>
                </c:pt>
                <c:pt idx="3513">
                  <c:v>78.850000143051147</c:v>
                </c:pt>
                <c:pt idx="3514">
                  <c:v>78.870000123977661</c:v>
                </c:pt>
                <c:pt idx="3515">
                  <c:v>78.890000104904175</c:v>
                </c:pt>
                <c:pt idx="3516">
                  <c:v>78.920000076293945</c:v>
                </c:pt>
                <c:pt idx="3517">
                  <c:v>78.940000057220459</c:v>
                </c:pt>
                <c:pt idx="3518">
                  <c:v>78.960000038146973</c:v>
                </c:pt>
                <c:pt idx="3519">
                  <c:v>78.980000019073486</c:v>
                </c:pt>
                <c:pt idx="3520">
                  <c:v>79.010000228881836</c:v>
                </c:pt>
                <c:pt idx="3521">
                  <c:v>79.03000020980835</c:v>
                </c:pt>
                <c:pt idx="3522">
                  <c:v>79.050000190734863</c:v>
                </c:pt>
                <c:pt idx="3523">
                  <c:v>79.080000162124634</c:v>
                </c:pt>
                <c:pt idx="3524">
                  <c:v>79.100000143051147</c:v>
                </c:pt>
                <c:pt idx="3525">
                  <c:v>79.120000123977661</c:v>
                </c:pt>
                <c:pt idx="3526">
                  <c:v>79.140000104904175</c:v>
                </c:pt>
                <c:pt idx="3527">
                  <c:v>79.170000076293945</c:v>
                </c:pt>
                <c:pt idx="3528">
                  <c:v>79.190000057220459</c:v>
                </c:pt>
                <c:pt idx="3529">
                  <c:v>79.210000038146973</c:v>
                </c:pt>
                <c:pt idx="3530">
                  <c:v>79.240000009536743</c:v>
                </c:pt>
                <c:pt idx="3531">
                  <c:v>79.260000228881836</c:v>
                </c:pt>
                <c:pt idx="3532">
                  <c:v>79.28000020980835</c:v>
                </c:pt>
                <c:pt idx="3533">
                  <c:v>79.31000018119812</c:v>
                </c:pt>
                <c:pt idx="3534">
                  <c:v>79.330000162124634</c:v>
                </c:pt>
                <c:pt idx="3535">
                  <c:v>79.350000143051147</c:v>
                </c:pt>
                <c:pt idx="3536">
                  <c:v>79.370000123977661</c:v>
                </c:pt>
                <c:pt idx="3537">
                  <c:v>79.400000095367432</c:v>
                </c:pt>
                <c:pt idx="3538">
                  <c:v>79.420000076293945</c:v>
                </c:pt>
                <c:pt idx="3539">
                  <c:v>79.440000057220459</c:v>
                </c:pt>
                <c:pt idx="3540">
                  <c:v>79.470000028610229</c:v>
                </c:pt>
                <c:pt idx="3541">
                  <c:v>79.490000009536743</c:v>
                </c:pt>
                <c:pt idx="3542">
                  <c:v>79.510000228881836</c:v>
                </c:pt>
                <c:pt idx="3543">
                  <c:v>79.53000020980835</c:v>
                </c:pt>
                <c:pt idx="3544">
                  <c:v>79.56000018119812</c:v>
                </c:pt>
                <c:pt idx="3545">
                  <c:v>79.580000162124634</c:v>
                </c:pt>
                <c:pt idx="3546">
                  <c:v>79.600000143051147</c:v>
                </c:pt>
                <c:pt idx="3547">
                  <c:v>79.630000114440918</c:v>
                </c:pt>
                <c:pt idx="3548">
                  <c:v>79.650000095367432</c:v>
                </c:pt>
                <c:pt idx="3549">
                  <c:v>79.670000076293945</c:v>
                </c:pt>
                <c:pt idx="3550">
                  <c:v>79.700000047683716</c:v>
                </c:pt>
                <c:pt idx="3551">
                  <c:v>79.720000028610229</c:v>
                </c:pt>
                <c:pt idx="3552">
                  <c:v>79.740000009536743</c:v>
                </c:pt>
                <c:pt idx="3553">
                  <c:v>79.760000228881836</c:v>
                </c:pt>
                <c:pt idx="3554">
                  <c:v>79.790000200271606</c:v>
                </c:pt>
                <c:pt idx="3555">
                  <c:v>79.81000018119812</c:v>
                </c:pt>
                <c:pt idx="3556">
                  <c:v>79.830000162124634</c:v>
                </c:pt>
                <c:pt idx="3557">
                  <c:v>79.860000133514404</c:v>
                </c:pt>
                <c:pt idx="3558">
                  <c:v>79.880000114440918</c:v>
                </c:pt>
                <c:pt idx="3559">
                  <c:v>79.900000095367432</c:v>
                </c:pt>
                <c:pt idx="3560">
                  <c:v>79.920000076293945</c:v>
                </c:pt>
                <c:pt idx="3561">
                  <c:v>79.950000047683716</c:v>
                </c:pt>
                <c:pt idx="3562">
                  <c:v>79.970000028610229</c:v>
                </c:pt>
                <c:pt idx="3563">
                  <c:v>79.990000009536743</c:v>
                </c:pt>
                <c:pt idx="3564">
                  <c:v>80.460000038146973</c:v>
                </c:pt>
                <c:pt idx="3565">
                  <c:v>80.460000038146973</c:v>
                </c:pt>
                <c:pt idx="3566">
                  <c:v>80.460000038146973</c:v>
                </c:pt>
                <c:pt idx="3567">
                  <c:v>80.460000038146973</c:v>
                </c:pt>
                <c:pt idx="3568">
                  <c:v>80.460000038146973</c:v>
                </c:pt>
                <c:pt idx="3569">
                  <c:v>80.460000038146973</c:v>
                </c:pt>
                <c:pt idx="3570">
                  <c:v>80.460000038146973</c:v>
                </c:pt>
                <c:pt idx="3571">
                  <c:v>80.460000038146973</c:v>
                </c:pt>
                <c:pt idx="3572">
                  <c:v>80.460000038146973</c:v>
                </c:pt>
                <c:pt idx="3573">
                  <c:v>80.460000038146973</c:v>
                </c:pt>
                <c:pt idx="3574">
                  <c:v>80.460000038146973</c:v>
                </c:pt>
                <c:pt idx="3575">
                  <c:v>80.460000038146973</c:v>
                </c:pt>
                <c:pt idx="3576">
                  <c:v>80.460000038146973</c:v>
                </c:pt>
                <c:pt idx="3577">
                  <c:v>80.460000038146973</c:v>
                </c:pt>
                <c:pt idx="3578">
                  <c:v>80.460000038146973</c:v>
                </c:pt>
                <c:pt idx="3579">
                  <c:v>80.460000038146973</c:v>
                </c:pt>
                <c:pt idx="3580">
                  <c:v>80.460000038146973</c:v>
                </c:pt>
                <c:pt idx="3581">
                  <c:v>80.460000038146973</c:v>
                </c:pt>
                <c:pt idx="3582">
                  <c:v>80.460000038146973</c:v>
                </c:pt>
                <c:pt idx="3583">
                  <c:v>80.460000038146973</c:v>
                </c:pt>
                <c:pt idx="3584">
                  <c:v>80.470000028610229</c:v>
                </c:pt>
                <c:pt idx="3585">
                  <c:v>80.490000009536743</c:v>
                </c:pt>
                <c:pt idx="3586">
                  <c:v>80.520000219345093</c:v>
                </c:pt>
                <c:pt idx="3587">
                  <c:v>80.540000200271606</c:v>
                </c:pt>
                <c:pt idx="3588">
                  <c:v>80.56000018119812</c:v>
                </c:pt>
                <c:pt idx="3589">
                  <c:v>80.580000162124634</c:v>
                </c:pt>
                <c:pt idx="3590">
                  <c:v>80.610000133514404</c:v>
                </c:pt>
                <c:pt idx="3591">
                  <c:v>80.630000114440918</c:v>
                </c:pt>
                <c:pt idx="3592">
                  <c:v>80.650000095367432</c:v>
                </c:pt>
                <c:pt idx="3593">
                  <c:v>80.680000066757202</c:v>
                </c:pt>
                <c:pt idx="3594">
                  <c:v>80.700000047683716</c:v>
                </c:pt>
                <c:pt idx="3595">
                  <c:v>80.720000028610229</c:v>
                </c:pt>
                <c:pt idx="3596">
                  <c:v>80.75</c:v>
                </c:pt>
                <c:pt idx="3597">
                  <c:v>80.770000219345093</c:v>
                </c:pt>
                <c:pt idx="3598">
                  <c:v>80.790000200271606</c:v>
                </c:pt>
                <c:pt idx="3599">
                  <c:v>80.81000018119812</c:v>
                </c:pt>
                <c:pt idx="3600">
                  <c:v>80.840000152587891</c:v>
                </c:pt>
                <c:pt idx="3601">
                  <c:v>80.860000133514404</c:v>
                </c:pt>
                <c:pt idx="3602">
                  <c:v>80.880000114440918</c:v>
                </c:pt>
                <c:pt idx="3603">
                  <c:v>80.910000085830688</c:v>
                </c:pt>
                <c:pt idx="3604">
                  <c:v>80.930000066757202</c:v>
                </c:pt>
                <c:pt idx="3605">
                  <c:v>80.950000047683716</c:v>
                </c:pt>
                <c:pt idx="3606">
                  <c:v>80.970000028610229</c:v>
                </c:pt>
                <c:pt idx="3607">
                  <c:v>81</c:v>
                </c:pt>
                <c:pt idx="3608">
                  <c:v>81.020000219345093</c:v>
                </c:pt>
                <c:pt idx="3609">
                  <c:v>81.040000200271606</c:v>
                </c:pt>
                <c:pt idx="3610">
                  <c:v>81.070000171661377</c:v>
                </c:pt>
                <c:pt idx="3611">
                  <c:v>81.090000152587891</c:v>
                </c:pt>
                <c:pt idx="3612">
                  <c:v>81.110000133514404</c:v>
                </c:pt>
                <c:pt idx="3613">
                  <c:v>81.140000104904175</c:v>
                </c:pt>
                <c:pt idx="3614">
                  <c:v>81.160000085830688</c:v>
                </c:pt>
                <c:pt idx="3615">
                  <c:v>81.180000066757202</c:v>
                </c:pt>
                <c:pt idx="3616">
                  <c:v>81.200000047683716</c:v>
                </c:pt>
                <c:pt idx="3617">
                  <c:v>81.230000019073486</c:v>
                </c:pt>
                <c:pt idx="3618">
                  <c:v>81.25</c:v>
                </c:pt>
                <c:pt idx="3619">
                  <c:v>81.270000219345093</c:v>
                </c:pt>
                <c:pt idx="3620">
                  <c:v>81.300000190734863</c:v>
                </c:pt>
                <c:pt idx="3621">
                  <c:v>81.320000171661377</c:v>
                </c:pt>
                <c:pt idx="3622">
                  <c:v>81.340000152587891</c:v>
                </c:pt>
                <c:pt idx="3623">
                  <c:v>81.360000133514404</c:v>
                </c:pt>
                <c:pt idx="3624">
                  <c:v>81.390000104904175</c:v>
                </c:pt>
                <c:pt idx="3625">
                  <c:v>81.410000085830688</c:v>
                </c:pt>
                <c:pt idx="3626">
                  <c:v>81.430000066757202</c:v>
                </c:pt>
                <c:pt idx="3627">
                  <c:v>81.460000038146973</c:v>
                </c:pt>
                <c:pt idx="3628">
                  <c:v>81.480000019073486</c:v>
                </c:pt>
                <c:pt idx="3629">
                  <c:v>81.5</c:v>
                </c:pt>
                <c:pt idx="3630">
                  <c:v>81.53000020980835</c:v>
                </c:pt>
                <c:pt idx="3631">
                  <c:v>81.550000190734863</c:v>
                </c:pt>
                <c:pt idx="3632">
                  <c:v>81.570000171661377</c:v>
                </c:pt>
                <c:pt idx="3633">
                  <c:v>81.590000152587891</c:v>
                </c:pt>
                <c:pt idx="3634">
                  <c:v>81.620000123977661</c:v>
                </c:pt>
                <c:pt idx="3635">
                  <c:v>81.640000104904175</c:v>
                </c:pt>
                <c:pt idx="3636">
                  <c:v>81.660000085830688</c:v>
                </c:pt>
                <c:pt idx="3637">
                  <c:v>81.690000057220459</c:v>
                </c:pt>
                <c:pt idx="3638">
                  <c:v>81.710000038146973</c:v>
                </c:pt>
                <c:pt idx="3639">
                  <c:v>81.730000019073486</c:v>
                </c:pt>
                <c:pt idx="3640">
                  <c:v>81.75</c:v>
                </c:pt>
                <c:pt idx="3641">
                  <c:v>81.78000020980835</c:v>
                </c:pt>
                <c:pt idx="3642">
                  <c:v>81.800000190734863</c:v>
                </c:pt>
                <c:pt idx="3643">
                  <c:v>81.820000171661377</c:v>
                </c:pt>
                <c:pt idx="3644">
                  <c:v>81.850000143051147</c:v>
                </c:pt>
                <c:pt idx="3645">
                  <c:v>81.870000123977661</c:v>
                </c:pt>
                <c:pt idx="3646">
                  <c:v>81.890000104904175</c:v>
                </c:pt>
                <c:pt idx="3647">
                  <c:v>81.920000076293945</c:v>
                </c:pt>
                <c:pt idx="3648">
                  <c:v>81.940000057220459</c:v>
                </c:pt>
                <c:pt idx="3649">
                  <c:v>81.960000038146973</c:v>
                </c:pt>
                <c:pt idx="3650">
                  <c:v>81.980000019073486</c:v>
                </c:pt>
                <c:pt idx="3651">
                  <c:v>82.010000228881836</c:v>
                </c:pt>
                <c:pt idx="3652">
                  <c:v>82.03000020980835</c:v>
                </c:pt>
                <c:pt idx="3653">
                  <c:v>82.050000190734863</c:v>
                </c:pt>
                <c:pt idx="3654">
                  <c:v>82.080000162124634</c:v>
                </c:pt>
                <c:pt idx="3655">
                  <c:v>82.100000143051147</c:v>
                </c:pt>
                <c:pt idx="3656">
                  <c:v>82.120000123977661</c:v>
                </c:pt>
                <c:pt idx="3657">
                  <c:v>82.140000104904175</c:v>
                </c:pt>
                <c:pt idx="3658">
                  <c:v>82.170000076293945</c:v>
                </c:pt>
                <c:pt idx="3659">
                  <c:v>82.190000057220459</c:v>
                </c:pt>
                <c:pt idx="3660">
                  <c:v>82.210000038146973</c:v>
                </c:pt>
                <c:pt idx="3661">
                  <c:v>82.240000009536743</c:v>
                </c:pt>
                <c:pt idx="3662">
                  <c:v>82.260000228881836</c:v>
                </c:pt>
                <c:pt idx="3663">
                  <c:v>82.28000020980835</c:v>
                </c:pt>
                <c:pt idx="3664">
                  <c:v>82.31000018119812</c:v>
                </c:pt>
                <c:pt idx="3665">
                  <c:v>82.330000162124634</c:v>
                </c:pt>
                <c:pt idx="3666">
                  <c:v>82.350000143051147</c:v>
                </c:pt>
                <c:pt idx="3667">
                  <c:v>82.370000123977661</c:v>
                </c:pt>
                <c:pt idx="3668">
                  <c:v>82.400000095367432</c:v>
                </c:pt>
                <c:pt idx="3669">
                  <c:v>82.420000076293945</c:v>
                </c:pt>
                <c:pt idx="3670">
                  <c:v>82.440000057220459</c:v>
                </c:pt>
                <c:pt idx="3671">
                  <c:v>82.460000038146973</c:v>
                </c:pt>
                <c:pt idx="3672">
                  <c:v>82.490000009536743</c:v>
                </c:pt>
                <c:pt idx="3673">
                  <c:v>82.510000228881836</c:v>
                </c:pt>
                <c:pt idx="3674">
                  <c:v>82.53000020980835</c:v>
                </c:pt>
                <c:pt idx="3675">
                  <c:v>82.550000190734863</c:v>
                </c:pt>
                <c:pt idx="3676">
                  <c:v>82.580000162124634</c:v>
                </c:pt>
                <c:pt idx="3677">
                  <c:v>82.600000143051147</c:v>
                </c:pt>
                <c:pt idx="3678">
                  <c:v>82.620000123977661</c:v>
                </c:pt>
                <c:pt idx="3679">
                  <c:v>82.650000095367432</c:v>
                </c:pt>
                <c:pt idx="3680">
                  <c:v>82.670000076293945</c:v>
                </c:pt>
                <c:pt idx="3681">
                  <c:v>82.690000057220459</c:v>
                </c:pt>
                <c:pt idx="3682">
                  <c:v>82.710000038146973</c:v>
                </c:pt>
                <c:pt idx="3683">
                  <c:v>82.740000009536743</c:v>
                </c:pt>
                <c:pt idx="3684">
                  <c:v>82.760000228881836</c:v>
                </c:pt>
                <c:pt idx="3685">
                  <c:v>82.78000020980835</c:v>
                </c:pt>
                <c:pt idx="3686">
                  <c:v>82.81000018119812</c:v>
                </c:pt>
                <c:pt idx="3687">
                  <c:v>82.830000162124634</c:v>
                </c:pt>
                <c:pt idx="3688">
                  <c:v>82.850000143051147</c:v>
                </c:pt>
                <c:pt idx="3689">
                  <c:v>82.870000123977661</c:v>
                </c:pt>
                <c:pt idx="3690">
                  <c:v>82.900000095367432</c:v>
                </c:pt>
                <c:pt idx="3691">
                  <c:v>82.920000076293945</c:v>
                </c:pt>
                <c:pt idx="3692">
                  <c:v>82.940000057220459</c:v>
                </c:pt>
                <c:pt idx="3693">
                  <c:v>82.970000028610229</c:v>
                </c:pt>
                <c:pt idx="3694">
                  <c:v>82.990000009536743</c:v>
                </c:pt>
                <c:pt idx="3695">
                  <c:v>83.010000228881836</c:v>
                </c:pt>
                <c:pt idx="3696">
                  <c:v>83.03000020980835</c:v>
                </c:pt>
                <c:pt idx="3697">
                  <c:v>83.06000018119812</c:v>
                </c:pt>
                <c:pt idx="3698">
                  <c:v>83.080000162124634</c:v>
                </c:pt>
                <c:pt idx="3699">
                  <c:v>83.100000143051147</c:v>
                </c:pt>
                <c:pt idx="3700">
                  <c:v>83.130000114440918</c:v>
                </c:pt>
                <c:pt idx="3701">
                  <c:v>83.150000095367432</c:v>
                </c:pt>
                <c:pt idx="3702">
                  <c:v>83.170000076293945</c:v>
                </c:pt>
                <c:pt idx="3703">
                  <c:v>83.200000047683716</c:v>
                </c:pt>
                <c:pt idx="3704">
                  <c:v>83.220000028610229</c:v>
                </c:pt>
                <c:pt idx="3705">
                  <c:v>83.240000009536743</c:v>
                </c:pt>
                <c:pt idx="3706">
                  <c:v>83.260000228881836</c:v>
                </c:pt>
                <c:pt idx="3707">
                  <c:v>83.290000200271606</c:v>
                </c:pt>
                <c:pt idx="3708">
                  <c:v>83.31000018119812</c:v>
                </c:pt>
                <c:pt idx="3709">
                  <c:v>83.330000162124634</c:v>
                </c:pt>
                <c:pt idx="3710">
                  <c:v>83.360000133514404</c:v>
                </c:pt>
                <c:pt idx="3711">
                  <c:v>83.380000114440918</c:v>
                </c:pt>
                <c:pt idx="3712">
                  <c:v>83.400000095367432</c:v>
                </c:pt>
                <c:pt idx="3713">
                  <c:v>83.420000076293945</c:v>
                </c:pt>
                <c:pt idx="3714">
                  <c:v>83.450000047683716</c:v>
                </c:pt>
                <c:pt idx="3715">
                  <c:v>83.470000028610229</c:v>
                </c:pt>
                <c:pt idx="3716">
                  <c:v>83.490000009536743</c:v>
                </c:pt>
                <c:pt idx="3717">
                  <c:v>83.520000219345093</c:v>
                </c:pt>
                <c:pt idx="3718">
                  <c:v>83.540000200271606</c:v>
                </c:pt>
                <c:pt idx="3719">
                  <c:v>83.56000018119812</c:v>
                </c:pt>
                <c:pt idx="3720">
                  <c:v>83.590000152587891</c:v>
                </c:pt>
                <c:pt idx="3721">
                  <c:v>83.610000133514404</c:v>
                </c:pt>
                <c:pt idx="3722">
                  <c:v>83.630000114440918</c:v>
                </c:pt>
                <c:pt idx="3723">
                  <c:v>83.650000095367432</c:v>
                </c:pt>
                <c:pt idx="3724">
                  <c:v>83.680000066757202</c:v>
                </c:pt>
                <c:pt idx="3725">
                  <c:v>83.700000047683716</c:v>
                </c:pt>
                <c:pt idx="3726">
                  <c:v>83.720000028610229</c:v>
                </c:pt>
                <c:pt idx="3727">
                  <c:v>83.75</c:v>
                </c:pt>
                <c:pt idx="3728">
                  <c:v>83.770000219345093</c:v>
                </c:pt>
                <c:pt idx="3729">
                  <c:v>83.790000200271606</c:v>
                </c:pt>
                <c:pt idx="3730">
                  <c:v>83.81000018119812</c:v>
                </c:pt>
                <c:pt idx="3731">
                  <c:v>83.840000152587891</c:v>
                </c:pt>
                <c:pt idx="3732">
                  <c:v>83.860000133514404</c:v>
                </c:pt>
                <c:pt idx="3733">
                  <c:v>83.880000114440918</c:v>
                </c:pt>
                <c:pt idx="3734">
                  <c:v>83.910000085830688</c:v>
                </c:pt>
                <c:pt idx="3735">
                  <c:v>83.930000066757202</c:v>
                </c:pt>
                <c:pt idx="3736">
                  <c:v>83.950000047683716</c:v>
                </c:pt>
                <c:pt idx="3737">
                  <c:v>83.980000019073486</c:v>
                </c:pt>
                <c:pt idx="3738">
                  <c:v>84</c:v>
                </c:pt>
                <c:pt idx="3739">
                  <c:v>84.020000219345093</c:v>
                </c:pt>
                <c:pt idx="3740">
                  <c:v>84.040000200271606</c:v>
                </c:pt>
                <c:pt idx="3741">
                  <c:v>84.070000171661377</c:v>
                </c:pt>
                <c:pt idx="3742">
                  <c:v>84.090000152587891</c:v>
                </c:pt>
                <c:pt idx="3743">
                  <c:v>84.110000133514404</c:v>
                </c:pt>
                <c:pt idx="3744">
                  <c:v>84.140000104904175</c:v>
                </c:pt>
                <c:pt idx="3745">
                  <c:v>84.160000085830688</c:v>
                </c:pt>
                <c:pt idx="3746">
                  <c:v>84.180000066757202</c:v>
                </c:pt>
                <c:pt idx="3747">
                  <c:v>84.200000047683716</c:v>
                </c:pt>
                <c:pt idx="3748">
                  <c:v>84.230000019073486</c:v>
                </c:pt>
                <c:pt idx="3749">
                  <c:v>84.25</c:v>
                </c:pt>
                <c:pt idx="3750">
                  <c:v>84.270000219345093</c:v>
                </c:pt>
                <c:pt idx="3751">
                  <c:v>84.300000190734863</c:v>
                </c:pt>
                <c:pt idx="3752">
                  <c:v>84.320000171661377</c:v>
                </c:pt>
                <c:pt idx="3753">
                  <c:v>84.340000152587891</c:v>
                </c:pt>
                <c:pt idx="3754">
                  <c:v>84.370000123977661</c:v>
                </c:pt>
                <c:pt idx="3755">
                  <c:v>84.390000104904175</c:v>
                </c:pt>
                <c:pt idx="3756">
                  <c:v>84.410000085830688</c:v>
                </c:pt>
                <c:pt idx="3757">
                  <c:v>84.430000066757202</c:v>
                </c:pt>
                <c:pt idx="3758">
                  <c:v>84.460000038146973</c:v>
                </c:pt>
                <c:pt idx="3759">
                  <c:v>84.480000019073486</c:v>
                </c:pt>
                <c:pt idx="3760">
                  <c:v>84.5</c:v>
                </c:pt>
                <c:pt idx="3761">
                  <c:v>84.520000219345093</c:v>
                </c:pt>
                <c:pt idx="3762">
                  <c:v>84.550000190734863</c:v>
                </c:pt>
                <c:pt idx="3763">
                  <c:v>84.570000171661377</c:v>
                </c:pt>
                <c:pt idx="3764">
                  <c:v>84.590000152587891</c:v>
                </c:pt>
                <c:pt idx="3765">
                  <c:v>84.610000133514404</c:v>
                </c:pt>
                <c:pt idx="3766">
                  <c:v>84.640000104904175</c:v>
                </c:pt>
                <c:pt idx="3767">
                  <c:v>84.660000085830688</c:v>
                </c:pt>
                <c:pt idx="3768">
                  <c:v>84.680000066757202</c:v>
                </c:pt>
                <c:pt idx="3769">
                  <c:v>84.700000047683716</c:v>
                </c:pt>
                <c:pt idx="3770">
                  <c:v>84.730000019073486</c:v>
                </c:pt>
                <c:pt idx="3771">
                  <c:v>84.75</c:v>
                </c:pt>
                <c:pt idx="3772">
                  <c:v>84.770000219345093</c:v>
                </c:pt>
                <c:pt idx="3773">
                  <c:v>84.800000190734863</c:v>
                </c:pt>
                <c:pt idx="3774">
                  <c:v>84.820000171661377</c:v>
                </c:pt>
                <c:pt idx="3775">
                  <c:v>84.840000152587891</c:v>
                </c:pt>
                <c:pt idx="3776">
                  <c:v>84.860000133514404</c:v>
                </c:pt>
                <c:pt idx="3777">
                  <c:v>84.890000104904175</c:v>
                </c:pt>
                <c:pt idx="3778">
                  <c:v>84.910000085830688</c:v>
                </c:pt>
                <c:pt idx="3779">
                  <c:v>84.930000066757202</c:v>
                </c:pt>
                <c:pt idx="3780">
                  <c:v>84.960000038146973</c:v>
                </c:pt>
                <c:pt idx="3781">
                  <c:v>84.980000019073486</c:v>
                </c:pt>
                <c:pt idx="3782">
                  <c:v>85</c:v>
                </c:pt>
                <c:pt idx="3783">
                  <c:v>85.03000020980835</c:v>
                </c:pt>
                <c:pt idx="3784">
                  <c:v>85.050000190734863</c:v>
                </c:pt>
                <c:pt idx="3785">
                  <c:v>85.070000171661377</c:v>
                </c:pt>
                <c:pt idx="3786">
                  <c:v>85.090000152587891</c:v>
                </c:pt>
                <c:pt idx="3787">
                  <c:v>85.120000123977661</c:v>
                </c:pt>
                <c:pt idx="3788">
                  <c:v>85.140000104904175</c:v>
                </c:pt>
                <c:pt idx="3789">
                  <c:v>85.160000085830688</c:v>
                </c:pt>
                <c:pt idx="3790">
                  <c:v>85.190000057220459</c:v>
                </c:pt>
                <c:pt idx="3791">
                  <c:v>85.210000038146973</c:v>
                </c:pt>
                <c:pt idx="3792">
                  <c:v>85.230000019073486</c:v>
                </c:pt>
                <c:pt idx="3793">
                  <c:v>85.25</c:v>
                </c:pt>
                <c:pt idx="3794">
                  <c:v>85.28000020980835</c:v>
                </c:pt>
                <c:pt idx="3795">
                  <c:v>85.300000190734863</c:v>
                </c:pt>
                <c:pt idx="3796">
                  <c:v>85.320000171661377</c:v>
                </c:pt>
                <c:pt idx="3797">
                  <c:v>85.350000143051147</c:v>
                </c:pt>
                <c:pt idx="3798">
                  <c:v>85.370000123977661</c:v>
                </c:pt>
                <c:pt idx="3799">
                  <c:v>85.390000104904175</c:v>
                </c:pt>
                <c:pt idx="3800">
                  <c:v>85.420000076293945</c:v>
                </c:pt>
                <c:pt idx="3801">
                  <c:v>85.440000057220459</c:v>
                </c:pt>
                <c:pt idx="3802">
                  <c:v>85.460000038146973</c:v>
                </c:pt>
                <c:pt idx="3803">
                  <c:v>85.930000066757202</c:v>
                </c:pt>
                <c:pt idx="3804">
                  <c:v>85.930000066757202</c:v>
                </c:pt>
                <c:pt idx="3805">
                  <c:v>85.930000066757202</c:v>
                </c:pt>
                <c:pt idx="3806">
                  <c:v>85.930000066757202</c:v>
                </c:pt>
                <c:pt idx="3807">
                  <c:v>85.930000066757202</c:v>
                </c:pt>
                <c:pt idx="3808">
                  <c:v>85.930000066757202</c:v>
                </c:pt>
                <c:pt idx="3809">
                  <c:v>85.930000066757202</c:v>
                </c:pt>
                <c:pt idx="3810">
                  <c:v>85.930000066757202</c:v>
                </c:pt>
                <c:pt idx="3811">
                  <c:v>85.930000066757202</c:v>
                </c:pt>
                <c:pt idx="3812">
                  <c:v>85.930000066757202</c:v>
                </c:pt>
                <c:pt idx="3813">
                  <c:v>85.930000066757202</c:v>
                </c:pt>
                <c:pt idx="3814">
                  <c:v>85.930000066757202</c:v>
                </c:pt>
                <c:pt idx="3815">
                  <c:v>85.930000066757202</c:v>
                </c:pt>
                <c:pt idx="3816">
                  <c:v>85.930000066757202</c:v>
                </c:pt>
                <c:pt idx="3817">
                  <c:v>85.930000066757202</c:v>
                </c:pt>
                <c:pt idx="3818">
                  <c:v>85.930000066757202</c:v>
                </c:pt>
                <c:pt idx="3819">
                  <c:v>85.940000057220459</c:v>
                </c:pt>
                <c:pt idx="3820">
                  <c:v>85.940000057220459</c:v>
                </c:pt>
                <c:pt idx="3821">
                  <c:v>85.940000057220459</c:v>
                </c:pt>
                <c:pt idx="3822">
                  <c:v>85.940000057220459</c:v>
                </c:pt>
                <c:pt idx="3823">
                  <c:v>85.940000057220459</c:v>
                </c:pt>
                <c:pt idx="3824">
                  <c:v>85.970000028610229</c:v>
                </c:pt>
                <c:pt idx="3825">
                  <c:v>85.990000009536743</c:v>
                </c:pt>
                <c:pt idx="3826">
                  <c:v>86.010000228881836</c:v>
                </c:pt>
                <c:pt idx="3827">
                  <c:v>86.03000020980835</c:v>
                </c:pt>
                <c:pt idx="3828">
                  <c:v>86.06000018119812</c:v>
                </c:pt>
                <c:pt idx="3829">
                  <c:v>86.080000162124634</c:v>
                </c:pt>
                <c:pt idx="3830">
                  <c:v>86.100000143051147</c:v>
                </c:pt>
                <c:pt idx="3831">
                  <c:v>86.130000114440918</c:v>
                </c:pt>
                <c:pt idx="3832">
                  <c:v>86.150000095367432</c:v>
                </c:pt>
                <c:pt idx="3833">
                  <c:v>86.170000076293945</c:v>
                </c:pt>
                <c:pt idx="3834">
                  <c:v>86.200000047683716</c:v>
                </c:pt>
                <c:pt idx="3835">
                  <c:v>86.220000028610229</c:v>
                </c:pt>
                <c:pt idx="3836">
                  <c:v>86.240000009536743</c:v>
                </c:pt>
                <c:pt idx="3837">
                  <c:v>86.260000228881836</c:v>
                </c:pt>
                <c:pt idx="3838">
                  <c:v>86.290000200271606</c:v>
                </c:pt>
                <c:pt idx="3839">
                  <c:v>86.31000018119812</c:v>
                </c:pt>
                <c:pt idx="3840">
                  <c:v>86.330000162124634</c:v>
                </c:pt>
                <c:pt idx="3841">
                  <c:v>86.360000133514404</c:v>
                </c:pt>
                <c:pt idx="3842">
                  <c:v>86.380000114440918</c:v>
                </c:pt>
                <c:pt idx="3843">
                  <c:v>86.400000095367432</c:v>
                </c:pt>
                <c:pt idx="3844">
                  <c:v>86.420000076293945</c:v>
                </c:pt>
                <c:pt idx="3845">
                  <c:v>86.450000047683716</c:v>
                </c:pt>
                <c:pt idx="3846">
                  <c:v>86.470000028610229</c:v>
                </c:pt>
                <c:pt idx="3847">
                  <c:v>86.490000009536743</c:v>
                </c:pt>
                <c:pt idx="3848">
                  <c:v>86.510000228881836</c:v>
                </c:pt>
                <c:pt idx="3849">
                  <c:v>86.540000200271606</c:v>
                </c:pt>
                <c:pt idx="3850">
                  <c:v>86.56000018119812</c:v>
                </c:pt>
                <c:pt idx="3851">
                  <c:v>86.580000162124634</c:v>
                </c:pt>
                <c:pt idx="3852">
                  <c:v>86.610000133514404</c:v>
                </c:pt>
                <c:pt idx="3853">
                  <c:v>86.630000114440918</c:v>
                </c:pt>
                <c:pt idx="3854">
                  <c:v>86.650000095367432</c:v>
                </c:pt>
                <c:pt idx="3855">
                  <c:v>86.670000076293945</c:v>
                </c:pt>
                <c:pt idx="3856">
                  <c:v>86.700000047683716</c:v>
                </c:pt>
                <c:pt idx="3857">
                  <c:v>86.720000028610229</c:v>
                </c:pt>
                <c:pt idx="3858">
                  <c:v>86.740000009536743</c:v>
                </c:pt>
                <c:pt idx="3859">
                  <c:v>86.760000228881836</c:v>
                </c:pt>
                <c:pt idx="3860">
                  <c:v>86.790000200271606</c:v>
                </c:pt>
                <c:pt idx="3861">
                  <c:v>86.81000018119812</c:v>
                </c:pt>
                <c:pt idx="3862">
                  <c:v>86.830000162124634</c:v>
                </c:pt>
                <c:pt idx="3863">
                  <c:v>86.860000133514404</c:v>
                </c:pt>
                <c:pt idx="3864">
                  <c:v>86.880000114440918</c:v>
                </c:pt>
                <c:pt idx="3865">
                  <c:v>86.900000095367432</c:v>
                </c:pt>
                <c:pt idx="3866">
                  <c:v>86.920000076293945</c:v>
                </c:pt>
                <c:pt idx="3867">
                  <c:v>86.950000047683716</c:v>
                </c:pt>
                <c:pt idx="3868">
                  <c:v>86.970000028610229</c:v>
                </c:pt>
                <c:pt idx="3869">
                  <c:v>86.990000009536743</c:v>
                </c:pt>
                <c:pt idx="3870">
                  <c:v>87.020000219345093</c:v>
                </c:pt>
                <c:pt idx="3871">
                  <c:v>87.040000200271606</c:v>
                </c:pt>
                <c:pt idx="3872">
                  <c:v>87.06000018119812</c:v>
                </c:pt>
                <c:pt idx="3873">
                  <c:v>87.090000152587891</c:v>
                </c:pt>
                <c:pt idx="3874">
                  <c:v>87.110000133514404</c:v>
                </c:pt>
                <c:pt idx="3875">
                  <c:v>87.130000114440918</c:v>
                </c:pt>
                <c:pt idx="3876">
                  <c:v>87.150000095367432</c:v>
                </c:pt>
                <c:pt idx="3877">
                  <c:v>87.180000066757202</c:v>
                </c:pt>
                <c:pt idx="3878">
                  <c:v>87.200000047683716</c:v>
                </c:pt>
                <c:pt idx="3879">
                  <c:v>87.220000028610229</c:v>
                </c:pt>
                <c:pt idx="3880">
                  <c:v>87.25</c:v>
                </c:pt>
                <c:pt idx="3881">
                  <c:v>87.270000219345093</c:v>
                </c:pt>
                <c:pt idx="3882">
                  <c:v>87.290000200271606</c:v>
                </c:pt>
                <c:pt idx="3883">
                  <c:v>87.31000018119812</c:v>
                </c:pt>
                <c:pt idx="3884">
                  <c:v>87.340000152587891</c:v>
                </c:pt>
                <c:pt idx="3885">
                  <c:v>87.360000133514404</c:v>
                </c:pt>
                <c:pt idx="3886">
                  <c:v>87.380000114440918</c:v>
                </c:pt>
                <c:pt idx="3887">
                  <c:v>87.410000085830688</c:v>
                </c:pt>
                <c:pt idx="3888">
                  <c:v>87.430000066757202</c:v>
                </c:pt>
                <c:pt idx="3889">
                  <c:v>87.450000047683716</c:v>
                </c:pt>
                <c:pt idx="3890">
                  <c:v>87.480000019073486</c:v>
                </c:pt>
                <c:pt idx="3891">
                  <c:v>87.5</c:v>
                </c:pt>
                <c:pt idx="3892">
                  <c:v>87.520000219345093</c:v>
                </c:pt>
                <c:pt idx="3893">
                  <c:v>87.540000200271606</c:v>
                </c:pt>
                <c:pt idx="3894">
                  <c:v>87.570000171661377</c:v>
                </c:pt>
                <c:pt idx="3895">
                  <c:v>87.590000152587891</c:v>
                </c:pt>
                <c:pt idx="3896">
                  <c:v>87.610000133514404</c:v>
                </c:pt>
                <c:pt idx="3897">
                  <c:v>87.640000104904175</c:v>
                </c:pt>
                <c:pt idx="3898">
                  <c:v>87.660000085830688</c:v>
                </c:pt>
                <c:pt idx="3899">
                  <c:v>87.680000066757202</c:v>
                </c:pt>
                <c:pt idx="3900">
                  <c:v>87.700000047683716</c:v>
                </c:pt>
                <c:pt idx="3901">
                  <c:v>87.730000019073486</c:v>
                </c:pt>
                <c:pt idx="3902">
                  <c:v>87.75</c:v>
                </c:pt>
                <c:pt idx="3903">
                  <c:v>87.770000219345093</c:v>
                </c:pt>
                <c:pt idx="3904">
                  <c:v>87.800000190734863</c:v>
                </c:pt>
                <c:pt idx="3905">
                  <c:v>87.820000171661377</c:v>
                </c:pt>
                <c:pt idx="3906">
                  <c:v>87.840000152587891</c:v>
                </c:pt>
                <c:pt idx="3907">
                  <c:v>87.870000123977661</c:v>
                </c:pt>
                <c:pt idx="3908">
                  <c:v>87.890000104904175</c:v>
                </c:pt>
                <c:pt idx="3909">
                  <c:v>87.910000085830688</c:v>
                </c:pt>
                <c:pt idx="3910">
                  <c:v>87.930000066757202</c:v>
                </c:pt>
                <c:pt idx="3911">
                  <c:v>87.960000038146973</c:v>
                </c:pt>
                <c:pt idx="3912">
                  <c:v>87.980000019073486</c:v>
                </c:pt>
                <c:pt idx="3913">
                  <c:v>88</c:v>
                </c:pt>
                <c:pt idx="3914">
                  <c:v>88.03000020980835</c:v>
                </c:pt>
                <c:pt idx="3915">
                  <c:v>88.050000190734863</c:v>
                </c:pt>
                <c:pt idx="3916">
                  <c:v>88.070000171661377</c:v>
                </c:pt>
                <c:pt idx="3917">
                  <c:v>88.090000152587891</c:v>
                </c:pt>
                <c:pt idx="3918">
                  <c:v>88.120000123977661</c:v>
                </c:pt>
                <c:pt idx="3919">
                  <c:v>88.140000104904175</c:v>
                </c:pt>
                <c:pt idx="3920">
                  <c:v>88.160000085830688</c:v>
                </c:pt>
                <c:pt idx="3921">
                  <c:v>88.190000057220459</c:v>
                </c:pt>
                <c:pt idx="3922">
                  <c:v>88.210000038146973</c:v>
                </c:pt>
                <c:pt idx="3923">
                  <c:v>88.230000019073486</c:v>
                </c:pt>
                <c:pt idx="3924">
                  <c:v>88.260000228881836</c:v>
                </c:pt>
                <c:pt idx="3925">
                  <c:v>88.28000020980835</c:v>
                </c:pt>
                <c:pt idx="3926">
                  <c:v>88.300000190734863</c:v>
                </c:pt>
                <c:pt idx="3927">
                  <c:v>88.320000171661377</c:v>
                </c:pt>
                <c:pt idx="3928">
                  <c:v>88.350000143051147</c:v>
                </c:pt>
                <c:pt idx="3929">
                  <c:v>88.370000123977661</c:v>
                </c:pt>
                <c:pt idx="3930">
                  <c:v>88.390000104904175</c:v>
                </c:pt>
                <c:pt idx="3931">
                  <c:v>88.420000076293945</c:v>
                </c:pt>
                <c:pt idx="3932">
                  <c:v>88.440000057220459</c:v>
                </c:pt>
                <c:pt idx="3933">
                  <c:v>88.460000038146973</c:v>
                </c:pt>
                <c:pt idx="3934">
                  <c:v>88.480000019073486</c:v>
                </c:pt>
                <c:pt idx="3935">
                  <c:v>88.510000228881836</c:v>
                </c:pt>
                <c:pt idx="3936">
                  <c:v>88.53000020980835</c:v>
                </c:pt>
                <c:pt idx="3937">
                  <c:v>88.550000190734863</c:v>
                </c:pt>
                <c:pt idx="3938">
                  <c:v>88.580000162124634</c:v>
                </c:pt>
                <c:pt idx="3939">
                  <c:v>88.600000143051147</c:v>
                </c:pt>
                <c:pt idx="3940">
                  <c:v>88.620000123977661</c:v>
                </c:pt>
                <c:pt idx="3941">
                  <c:v>88.640000104904175</c:v>
                </c:pt>
                <c:pt idx="3942">
                  <c:v>88.670000076293945</c:v>
                </c:pt>
                <c:pt idx="3943">
                  <c:v>88.690000057220459</c:v>
                </c:pt>
                <c:pt idx="3944">
                  <c:v>88.710000038146973</c:v>
                </c:pt>
                <c:pt idx="3945">
                  <c:v>88.730000019073486</c:v>
                </c:pt>
                <c:pt idx="3946">
                  <c:v>88.760000228881836</c:v>
                </c:pt>
                <c:pt idx="3947">
                  <c:v>88.78000020980835</c:v>
                </c:pt>
                <c:pt idx="3948">
                  <c:v>88.800000190734863</c:v>
                </c:pt>
                <c:pt idx="3949">
                  <c:v>88.820000171661377</c:v>
                </c:pt>
                <c:pt idx="3950">
                  <c:v>88.850000143051147</c:v>
                </c:pt>
                <c:pt idx="3951">
                  <c:v>88.870000123977661</c:v>
                </c:pt>
                <c:pt idx="3952">
                  <c:v>88.890000104904175</c:v>
                </c:pt>
                <c:pt idx="3953">
                  <c:v>88.920000076293945</c:v>
                </c:pt>
                <c:pt idx="3954">
                  <c:v>88.940000057220459</c:v>
                </c:pt>
                <c:pt idx="3955">
                  <c:v>88.960000038146973</c:v>
                </c:pt>
                <c:pt idx="3956">
                  <c:v>88.980000019073486</c:v>
                </c:pt>
                <c:pt idx="3957">
                  <c:v>89.010000228881836</c:v>
                </c:pt>
                <c:pt idx="3958">
                  <c:v>89.03000020980835</c:v>
                </c:pt>
                <c:pt idx="3959">
                  <c:v>89.050000190734863</c:v>
                </c:pt>
                <c:pt idx="3960">
                  <c:v>89.080000162124634</c:v>
                </c:pt>
                <c:pt idx="3961">
                  <c:v>89.100000143051147</c:v>
                </c:pt>
                <c:pt idx="3962">
                  <c:v>89.120000123977661</c:v>
                </c:pt>
                <c:pt idx="3963">
                  <c:v>89.150000095367432</c:v>
                </c:pt>
                <c:pt idx="3964">
                  <c:v>89.170000076293945</c:v>
                </c:pt>
                <c:pt idx="3965">
                  <c:v>89.190000057220459</c:v>
                </c:pt>
                <c:pt idx="3966">
                  <c:v>89.210000038146973</c:v>
                </c:pt>
                <c:pt idx="3967">
                  <c:v>89.240000009536743</c:v>
                </c:pt>
                <c:pt idx="3968">
                  <c:v>89.260000228881836</c:v>
                </c:pt>
                <c:pt idx="3969">
                  <c:v>89.28000020980835</c:v>
                </c:pt>
                <c:pt idx="3970">
                  <c:v>89.31000018119812</c:v>
                </c:pt>
                <c:pt idx="3971">
                  <c:v>89.330000162124634</c:v>
                </c:pt>
                <c:pt idx="3972">
                  <c:v>89.350000143051147</c:v>
                </c:pt>
                <c:pt idx="3973">
                  <c:v>89.370000123977661</c:v>
                </c:pt>
                <c:pt idx="3974">
                  <c:v>89.400000095367432</c:v>
                </c:pt>
                <c:pt idx="3975">
                  <c:v>89.420000076293945</c:v>
                </c:pt>
                <c:pt idx="3976">
                  <c:v>89.440000057220459</c:v>
                </c:pt>
                <c:pt idx="3977">
                  <c:v>89.470000028610229</c:v>
                </c:pt>
                <c:pt idx="3978">
                  <c:v>89.490000009536743</c:v>
                </c:pt>
                <c:pt idx="3979">
                  <c:v>89.510000228881836</c:v>
                </c:pt>
                <c:pt idx="3980">
                  <c:v>89.540000200271606</c:v>
                </c:pt>
                <c:pt idx="3981">
                  <c:v>89.56000018119812</c:v>
                </c:pt>
                <c:pt idx="3982">
                  <c:v>89.580000162124634</c:v>
                </c:pt>
                <c:pt idx="3983">
                  <c:v>89.600000143051147</c:v>
                </c:pt>
                <c:pt idx="3984">
                  <c:v>89.630000114440918</c:v>
                </c:pt>
                <c:pt idx="3985">
                  <c:v>89.650000095367432</c:v>
                </c:pt>
                <c:pt idx="3986">
                  <c:v>89.670000076293945</c:v>
                </c:pt>
                <c:pt idx="3987">
                  <c:v>89.700000047683716</c:v>
                </c:pt>
                <c:pt idx="3988">
                  <c:v>89.720000028610229</c:v>
                </c:pt>
                <c:pt idx="3989">
                  <c:v>89.740000009536743</c:v>
                </c:pt>
                <c:pt idx="3990">
                  <c:v>89.760000228881836</c:v>
                </c:pt>
                <c:pt idx="3991">
                  <c:v>89.790000200271606</c:v>
                </c:pt>
                <c:pt idx="3992">
                  <c:v>89.81000018119812</c:v>
                </c:pt>
                <c:pt idx="3993">
                  <c:v>89.830000162124634</c:v>
                </c:pt>
                <c:pt idx="3994">
                  <c:v>89.860000133514404</c:v>
                </c:pt>
                <c:pt idx="3995">
                  <c:v>89.880000114440918</c:v>
                </c:pt>
                <c:pt idx="3996">
                  <c:v>89.900000095367432</c:v>
                </c:pt>
                <c:pt idx="3997">
                  <c:v>89.930000066757202</c:v>
                </c:pt>
                <c:pt idx="3998">
                  <c:v>89.950000047683716</c:v>
                </c:pt>
                <c:pt idx="3999">
                  <c:v>89.970000028610229</c:v>
                </c:pt>
                <c:pt idx="4000">
                  <c:v>89.990000009536743</c:v>
                </c:pt>
                <c:pt idx="4001">
                  <c:v>90.020000219345093</c:v>
                </c:pt>
                <c:pt idx="4002">
                  <c:v>90.040000200271606</c:v>
                </c:pt>
                <c:pt idx="4003">
                  <c:v>90.06000018119812</c:v>
                </c:pt>
                <c:pt idx="4004">
                  <c:v>90.090000152587891</c:v>
                </c:pt>
                <c:pt idx="4005">
                  <c:v>90.110000133514404</c:v>
                </c:pt>
                <c:pt idx="4006">
                  <c:v>90.130000114440918</c:v>
                </c:pt>
                <c:pt idx="4007">
                  <c:v>90.150000095367432</c:v>
                </c:pt>
                <c:pt idx="4008">
                  <c:v>90.180000066757202</c:v>
                </c:pt>
                <c:pt idx="4009">
                  <c:v>90.200000047683716</c:v>
                </c:pt>
                <c:pt idx="4010">
                  <c:v>90.220000028610229</c:v>
                </c:pt>
                <c:pt idx="4011">
                  <c:v>90.25</c:v>
                </c:pt>
                <c:pt idx="4012">
                  <c:v>90.270000219345093</c:v>
                </c:pt>
                <c:pt idx="4013">
                  <c:v>90.290000200271606</c:v>
                </c:pt>
                <c:pt idx="4014">
                  <c:v>90.320000171661377</c:v>
                </c:pt>
                <c:pt idx="4015">
                  <c:v>90.340000152587891</c:v>
                </c:pt>
                <c:pt idx="4016">
                  <c:v>90.360000133514404</c:v>
                </c:pt>
                <c:pt idx="4017">
                  <c:v>90.380000114440918</c:v>
                </c:pt>
                <c:pt idx="4018">
                  <c:v>90.410000085830688</c:v>
                </c:pt>
                <c:pt idx="4019">
                  <c:v>90.430000066757202</c:v>
                </c:pt>
                <c:pt idx="4020">
                  <c:v>90.450000047683716</c:v>
                </c:pt>
                <c:pt idx="4021">
                  <c:v>90.480000019073486</c:v>
                </c:pt>
                <c:pt idx="4022">
                  <c:v>90.5</c:v>
                </c:pt>
                <c:pt idx="4023">
                  <c:v>90.520000219345093</c:v>
                </c:pt>
                <c:pt idx="4024">
                  <c:v>90.540000200271606</c:v>
                </c:pt>
                <c:pt idx="4025">
                  <c:v>90.570000171661377</c:v>
                </c:pt>
                <c:pt idx="4026">
                  <c:v>90.590000152587891</c:v>
                </c:pt>
                <c:pt idx="4027">
                  <c:v>90.610000133514404</c:v>
                </c:pt>
                <c:pt idx="4028">
                  <c:v>90.630000114440918</c:v>
                </c:pt>
                <c:pt idx="4029">
                  <c:v>90.660000085830688</c:v>
                </c:pt>
                <c:pt idx="4030">
                  <c:v>90.680000066757202</c:v>
                </c:pt>
                <c:pt idx="4031">
                  <c:v>90.700000047683716</c:v>
                </c:pt>
                <c:pt idx="4032">
                  <c:v>90.730000019073486</c:v>
                </c:pt>
                <c:pt idx="4033">
                  <c:v>90.75</c:v>
                </c:pt>
                <c:pt idx="4034">
                  <c:v>90.770000219345093</c:v>
                </c:pt>
                <c:pt idx="4035">
                  <c:v>90.790000200271606</c:v>
                </c:pt>
                <c:pt idx="4036">
                  <c:v>90.820000171661377</c:v>
                </c:pt>
                <c:pt idx="4037">
                  <c:v>90.840000152587891</c:v>
                </c:pt>
                <c:pt idx="4038">
                  <c:v>90.860000133514404</c:v>
                </c:pt>
                <c:pt idx="4039">
                  <c:v>90.890000104904175</c:v>
                </c:pt>
                <c:pt idx="4040">
                  <c:v>90.910000085830688</c:v>
                </c:pt>
                <c:pt idx="4041">
                  <c:v>90.930000066757202</c:v>
                </c:pt>
              </c:numCache>
            </c:numRef>
          </c:xVal>
          <c:yVal>
            <c:numRef>
              <c:f>one!$I$2:$I$4043</c:f>
              <c:numCache>
                <c:formatCode>General</c:formatCode>
                <c:ptCount val="4042"/>
                <c:pt idx="0">
                  <c:v>296</c:v>
                </c:pt>
                <c:pt idx="1">
                  <c:v>296</c:v>
                </c:pt>
                <c:pt idx="2">
                  <c:v>294</c:v>
                </c:pt>
                <c:pt idx="3">
                  <c:v>297</c:v>
                </c:pt>
                <c:pt idx="4">
                  <c:v>296</c:v>
                </c:pt>
                <c:pt idx="5">
                  <c:v>296</c:v>
                </c:pt>
                <c:pt idx="6">
                  <c:v>296</c:v>
                </c:pt>
                <c:pt idx="7">
                  <c:v>294</c:v>
                </c:pt>
                <c:pt idx="8">
                  <c:v>297</c:v>
                </c:pt>
                <c:pt idx="9">
                  <c:v>296</c:v>
                </c:pt>
                <c:pt idx="10">
                  <c:v>293</c:v>
                </c:pt>
                <c:pt idx="11">
                  <c:v>295</c:v>
                </c:pt>
                <c:pt idx="12">
                  <c:v>296</c:v>
                </c:pt>
                <c:pt idx="13">
                  <c:v>295</c:v>
                </c:pt>
                <c:pt idx="14">
                  <c:v>294</c:v>
                </c:pt>
                <c:pt idx="15">
                  <c:v>293</c:v>
                </c:pt>
                <c:pt idx="16">
                  <c:v>296</c:v>
                </c:pt>
                <c:pt idx="17">
                  <c:v>294</c:v>
                </c:pt>
                <c:pt idx="18">
                  <c:v>293</c:v>
                </c:pt>
                <c:pt idx="19">
                  <c:v>295</c:v>
                </c:pt>
                <c:pt idx="20">
                  <c:v>295</c:v>
                </c:pt>
                <c:pt idx="21">
                  <c:v>293</c:v>
                </c:pt>
                <c:pt idx="22">
                  <c:v>294</c:v>
                </c:pt>
                <c:pt idx="23">
                  <c:v>294</c:v>
                </c:pt>
                <c:pt idx="24">
                  <c:v>296</c:v>
                </c:pt>
                <c:pt idx="25">
                  <c:v>294</c:v>
                </c:pt>
                <c:pt idx="26">
                  <c:v>293</c:v>
                </c:pt>
                <c:pt idx="27">
                  <c:v>295</c:v>
                </c:pt>
                <c:pt idx="28">
                  <c:v>295</c:v>
                </c:pt>
                <c:pt idx="29">
                  <c:v>295</c:v>
                </c:pt>
                <c:pt idx="30">
                  <c:v>294</c:v>
                </c:pt>
                <c:pt idx="31">
                  <c:v>293</c:v>
                </c:pt>
                <c:pt idx="32">
                  <c:v>295</c:v>
                </c:pt>
                <c:pt idx="33">
                  <c:v>296</c:v>
                </c:pt>
                <c:pt idx="34">
                  <c:v>292</c:v>
                </c:pt>
                <c:pt idx="35">
                  <c:v>295</c:v>
                </c:pt>
                <c:pt idx="36">
                  <c:v>296</c:v>
                </c:pt>
                <c:pt idx="37">
                  <c:v>295</c:v>
                </c:pt>
                <c:pt idx="38">
                  <c:v>295</c:v>
                </c:pt>
                <c:pt idx="39">
                  <c:v>294</c:v>
                </c:pt>
                <c:pt idx="40">
                  <c:v>297</c:v>
                </c:pt>
                <c:pt idx="41">
                  <c:v>295</c:v>
                </c:pt>
                <c:pt idx="42">
                  <c:v>292</c:v>
                </c:pt>
                <c:pt idx="43">
                  <c:v>296</c:v>
                </c:pt>
                <c:pt idx="44">
                  <c:v>296</c:v>
                </c:pt>
                <c:pt idx="45">
                  <c:v>293</c:v>
                </c:pt>
                <c:pt idx="46">
                  <c:v>294</c:v>
                </c:pt>
                <c:pt idx="47">
                  <c:v>294</c:v>
                </c:pt>
                <c:pt idx="48">
                  <c:v>295</c:v>
                </c:pt>
                <c:pt idx="49">
                  <c:v>293</c:v>
                </c:pt>
                <c:pt idx="50">
                  <c:v>290</c:v>
                </c:pt>
                <c:pt idx="51">
                  <c:v>292</c:v>
                </c:pt>
                <c:pt idx="52">
                  <c:v>292</c:v>
                </c:pt>
                <c:pt idx="53">
                  <c:v>290</c:v>
                </c:pt>
                <c:pt idx="54">
                  <c:v>291</c:v>
                </c:pt>
                <c:pt idx="55">
                  <c:v>291</c:v>
                </c:pt>
                <c:pt idx="56">
                  <c:v>290</c:v>
                </c:pt>
                <c:pt idx="57">
                  <c:v>290</c:v>
                </c:pt>
                <c:pt idx="58">
                  <c:v>290</c:v>
                </c:pt>
                <c:pt idx="59">
                  <c:v>293</c:v>
                </c:pt>
                <c:pt idx="60">
                  <c:v>293</c:v>
                </c:pt>
                <c:pt idx="61">
                  <c:v>292</c:v>
                </c:pt>
                <c:pt idx="62">
                  <c:v>292</c:v>
                </c:pt>
                <c:pt idx="63">
                  <c:v>293</c:v>
                </c:pt>
                <c:pt idx="64">
                  <c:v>295</c:v>
                </c:pt>
                <c:pt idx="65">
                  <c:v>294</c:v>
                </c:pt>
                <c:pt idx="66">
                  <c:v>291</c:v>
                </c:pt>
                <c:pt idx="67">
                  <c:v>295</c:v>
                </c:pt>
                <c:pt idx="68">
                  <c:v>295</c:v>
                </c:pt>
                <c:pt idx="69">
                  <c:v>294</c:v>
                </c:pt>
                <c:pt idx="70">
                  <c:v>294</c:v>
                </c:pt>
                <c:pt idx="71">
                  <c:v>294</c:v>
                </c:pt>
                <c:pt idx="72">
                  <c:v>296</c:v>
                </c:pt>
                <c:pt idx="73">
                  <c:v>293</c:v>
                </c:pt>
                <c:pt idx="74">
                  <c:v>292</c:v>
                </c:pt>
                <c:pt idx="75">
                  <c:v>296</c:v>
                </c:pt>
                <c:pt idx="76">
                  <c:v>295</c:v>
                </c:pt>
                <c:pt idx="77">
                  <c:v>293</c:v>
                </c:pt>
                <c:pt idx="78">
                  <c:v>295</c:v>
                </c:pt>
                <c:pt idx="79">
                  <c:v>295</c:v>
                </c:pt>
                <c:pt idx="80">
                  <c:v>296</c:v>
                </c:pt>
                <c:pt idx="81">
                  <c:v>294</c:v>
                </c:pt>
                <c:pt idx="82">
                  <c:v>293</c:v>
                </c:pt>
                <c:pt idx="83">
                  <c:v>296</c:v>
                </c:pt>
                <c:pt idx="84">
                  <c:v>295</c:v>
                </c:pt>
                <c:pt idx="85">
                  <c:v>293</c:v>
                </c:pt>
                <c:pt idx="86">
                  <c:v>295</c:v>
                </c:pt>
                <c:pt idx="87">
                  <c:v>294</c:v>
                </c:pt>
                <c:pt idx="88">
                  <c:v>295</c:v>
                </c:pt>
                <c:pt idx="89">
                  <c:v>295</c:v>
                </c:pt>
                <c:pt idx="90">
                  <c:v>293</c:v>
                </c:pt>
                <c:pt idx="91">
                  <c:v>296</c:v>
                </c:pt>
                <c:pt idx="92">
                  <c:v>295</c:v>
                </c:pt>
                <c:pt idx="93">
                  <c:v>293</c:v>
                </c:pt>
                <c:pt idx="94">
                  <c:v>294</c:v>
                </c:pt>
                <c:pt idx="95">
                  <c:v>296</c:v>
                </c:pt>
                <c:pt idx="96">
                  <c:v>295</c:v>
                </c:pt>
                <c:pt idx="97">
                  <c:v>295</c:v>
                </c:pt>
                <c:pt idx="98">
                  <c:v>293</c:v>
                </c:pt>
                <c:pt idx="99">
                  <c:v>297</c:v>
                </c:pt>
                <c:pt idx="100">
                  <c:v>296</c:v>
                </c:pt>
                <c:pt idx="101">
                  <c:v>293</c:v>
                </c:pt>
                <c:pt idx="102">
                  <c:v>296</c:v>
                </c:pt>
                <c:pt idx="103">
                  <c:v>296</c:v>
                </c:pt>
                <c:pt idx="104">
                  <c:v>296</c:v>
                </c:pt>
                <c:pt idx="105">
                  <c:v>294</c:v>
                </c:pt>
                <c:pt idx="106">
                  <c:v>294</c:v>
                </c:pt>
                <c:pt idx="107">
                  <c:v>296</c:v>
                </c:pt>
                <c:pt idx="108">
                  <c:v>295</c:v>
                </c:pt>
                <c:pt idx="109">
                  <c:v>293</c:v>
                </c:pt>
                <c:pt idx="110">
                  <c:v>296</c:v>
                </c:pt>
                <c:pt idx="111">
                  <c:v>296</c:v>
                </c:pt>
                <c:pt idx="112">
                  <c:v>294</c:v>
                </c:pt>
                <c:pt idx="113">
                  <c:v>293</c:v>
                </c:pt>
                <c:pt idx="114">
                  <c:v>292</c:v>
                </c:pt>
                <c:pt idx="115">
                  <c:v>293</c:v>
                </c:pt>
                <c:pt idx="116">
                  <c:v>291</c:v>
                </c:pt>
                <c:pt idx="117">
                  <c:v>289</c:v>
                </c:pt>
                <c:pt idx="118">
                  <c:v>290</c:v>
                </c:pt>
                <c:pt idx="119">
                  <c:v>289</c:v>
                </c:pt>
                <c:pt idx="120">
                  <c:v>290</c:v>
                </c:pt>
                <c:pt idx="121">
                  <c:v>288</c:v>
                </c:pt>
                <c:pt idx="122">
                  <c:v>286</c:v>
                </c:pt>
                <c:pt idx="123">
                  <c:v>290</c:v>
                </c:pt>
                <c:pt idx="124">
                  <c:v>288</c:v>
                </c:pt>
                <c:pt idx="125">
                  <c:v>286</c:v>
                </c:pt>
                <c:pt idx="126">
                  <c:v>289</c:v>
                </c:pt>
                <c:pt idx="127">
                  <c:v>288</c:v>
                </c:pt>
                <c:pt idx="128">
                  <c:v>287</c:v>
                </c:pt>
                <c:pt idx="129">
                  <c:v>285</c:v>
                </c:pt>
                <c:pt idx="130">
                  <c:v>286</c:v>
                </c:pt>
                <c:pt idx="131">
                  <c:v>290</c:v>
                </c:pt>
                <c:pt idx="132">
                  <c:v>286</c:v>
                </c:pt>
                <c:pt idx="133">
                  <c:v>285</c:v>
                </c:pt>
                <c:pt idx="134">
                  <c:v>288</c:v>
                </c:pt>
                <c:pt idx="135">
                  <c:v>288</c:v>
                </c:pt>
                <c:pt idx="136">
                  <c:v>286</c:v>
                </c:pt>
                <c:pt idx="137">
                  <c:v>287</c:v>
                </c:pt>
                <c:pt idx="138">
                  <c:v>286</c:v>
                </c:pt>
                <c:pt idx="139">
                  <c:v>287</c:v>
                </c:pt>
                <c:pt idx="140">
                  <c:v>287</c:v>
                </c:pt>
                <c:pt idx="141">
                  <c:v>285</c:v>
                </c:pt>
                <c:pt idx="142">
                  <c:v>289</c:v>
                </c:pt>
                <c:pt idx="143">
                  <c:v>287</c:v>
                </c:pt>
                <c:pt idx="144">
                  <c:v>286</c:v>
                </c:pt>
                <c:pt idx="145">
                  <c:v>287</c:v>
                </c:pt>
                <c:pt idx="146">
                  <c:v>286</c:v>
                </c:pt>
                <c:pt idx="147">
                  <c:v>287</c:v>
                </c:pt>
                <c:pt idx="148">
                  <c:v>287</c:v>
                </c:pt>
                <c:pt idx="149">
                  <c:v>284</c:v>
                </c:pt>
                <c:pt idx="150">
                  <c:v>287</c:v>
                </c:pt>
                <c:pt idx="151">
                  <c:v>287</c:v>
                </c:pt>
                <c:pt idx="152">
                  <c:v>286</c:v>
                </c:pt>
                <c:pt idx="153">
                  <c:v>287</c:v>
                </c:pt>
                <c:pt idx="154">
                  <c:v>285</c:v>
                </c:pt>
                <c:pt idx="155">
                  <c:v>287</c:v>
                </c:pt>
                <c:pt idx="156">
                  <c:v>286</c:v>
                </c:pt>
                <c:pt idx="157">
                  <c:v>284</c:v>
                </c:pt>
                <c:pt idx="158">
                  <c:v>286</c:v>
                </c:pt>
                <c:pt idx="159">
                  <c:v>287</c:v>
                </c:pt>
                <c:pt idx="160">
                  <c:v>285</c:v>
                </c:pt>
                <c:pt idx="161">
                  <c:v>285</c:v>
                </c:pt>
                <c:pt idx="162">
                  <c:v>286</c:v>
                </c:pt>
                <c:pt idx="163">
                  <c:v>287</c:v>
                </c:pt>
                <c:pt idx="164">
                  <c:v>286</c:v>
                </c:pt>
                <c:pt idx="165">
                  <c:v>284</c:v>
                </c:pt>
                <c:pt idx="166">
                  <c:v>287</c:v>
                </c:pt>
                <c:pt idx="167">
                  <c:v>285</c:v>
                </c:pt>
                <c:pt idx="168">
                  <c:v>284</c:v>
                </c:pt>
                <c:pt idx="169">
                  <c:v>284</c:v>
                </c:pt>
                <c:pt idx="170">
                  <c:v>286</c:v>
                </c:pt>
                <c:pt idx="171">
                  <c:v>286</c:v>
                </c:pt>
                <c:pt idx="172">
                  <c:v>285</c:v>
                </c:pt>
                <c:pt idx="173">
                  <c:v>285</c:v>
                </c:pt>
                <c:pt idx="174">
                  <c:v>286</c:v>
                </c:pt>
                <c:pt idx="175">
                  <c:v>285</c:v>
                </c:pt>
                <c:pt idx="176">
                  <c:v>284</c:v>
                </c:pt>
                <c:pt idx="177">
                  <c:v>285</c:v>
                </c:pt>
                <c:pt idx="178">
                  <c:v>284</c:v>
                </c:pt>
                <c:pt idx="179">
                  <c:v>286</c:v>
                </c:pt>
                <c:pt idx="180">
                  <c:v>286</c:v>
                </c:pt>
                <c:pt idx="181">
                  <c:v>283</c:v>
                </c:pt>
                <c:pt idx="182">
                  <c:v>286</c:v>
                </c:pt>
                <c:pt idx="183">
                  <c:v>286</c:v>
                </c:pt>
                <c:pt idx="184">
                  <c:v>284</c:v>
                </c:pt>
                <c:pt idx="185">
                  <c:v>284</c:v>
                </c:pt>
                <c:pt idx="186">
                  <c:v>284</c:v>
                </c:pt>
                <c:pt idx="187">
                  <c:v>286</c:v>
                </c:pt>
                <c:pt idx="188">
                  <c:v>284</c:v>
                </c:pt>
                <c:pt idx="189">
                  <c:v>282</c:v>
                </c:pt>
                <c:pt idx="190">
                  <c:v>286</c:v>
                </c:pt>
                <c:pt idx="191">
                  <c:v>285</c:v>
                </c:pt>
                <c:pt idx="192">
                  <c:v>283</c:v>
                </c:pt>
                <c:pt idx="193">
                  <c:v>286</c:v>
                </c:pt>
                <c:pt idx="194">
                  <c:v>286</c:v>
                </c:pt>
                <c:pt idx="195">
                  <c:v>287</c:v>
                </c:pt>
                <c:pt idx="196">
                  <c:v>286</c:v>
                </c:pt>
                <c:pt idx="197">
                  <c:v>286</c:v>
                </c:pt>
                <c:pt idx="198">
                  <c:v>290</c:v>
                </c:pt>
                <c:pt idx="199">
                  <c:v>289</c:v>
                </c:pt>
                <c:pt idx="200">
                  <c:v>288</c:v>
                </c:pt>
                <c:pt idx="201">
                  <c:v>291</c:v>
                </c:pt>
                <c:pt idx="202">
                  <c:v>292</c:v>
                </c:pt>
                <c:pt idx="203">
                  <c:v>292</c:v>
                </c:pt>
                <c:pt idx="204">
                  <c:v>294</c:v>
                </c:pt>
                <c:pt idx="205">
                  <c:v>291</c:v>
                </c:pt>
                <c:pt idx="206">
                  <c:v>294</c:v>
                </c:pt>
                <c:pt idx="207">
                  <c:v>293</c:v>
                </c:pt>
                <c:pt idx="208">
                  <c:v>293</c:v>
                </c:pt>
                <c:pt idx="209">
                  <c:v>294</c:v>
                </c:pt>
                <c:pt idx="210">
                  <c:v>295</c:v>
                </c:pt>
                <c:pt idx="211">
                  <c:v>294</c:v>
                </c:pt>
                <c:pt idx="212">
                  <c:v>294</c:v>
                </c:pt>
                <c:pt idx="213">
                  <c:v>294</c:v>
                </c:pt>
                <c:pt idx="214">
                  <c:v>296</c:v>
                </c:pt>
                <c:pt idx="215">
                  <c:v>296</c:v>
                </c:pt>
                <c:pt idx="216">
                  <c:v>293</c:v>
                </c:pt>
                <c:pt idx="217">
                  <c:v>294</c:v>
                </c:pt>
                <c:pt idx="218">
                  <c:v>295</c:v>
                </c:pt>
                <c:pt idx="219">
                  <c:v>295</c:v>
                </c:pt>
                <c:pt idx="220">
                  <c:v>293</c:v>
                </c:pt>
                <c:pt idx="221">
                  <c:v>293</c:v>
                </c:pt>
                <c:pt idx="222">
                  <c:v>296</c:v>
                </c:pt>
                <c:pt idx="223">
                  <c:v>294</c:v>
                </c:pt>
                <c:pt idx="224">
                  <c:v>293</c:v>
                </c:pt>
                <c:pt idx="225">
                  <c:v>295</c:v>
                </c:pt>
                <c:pt idx="226">
                  <c:v>296</c:v>
                </c:pt>
                <c:pt idx="227">
                  <c:v>294</c:v>
                </c:pt>
                <c:pt idx="228">
                  <c:v>294</c:v>
                </c:pt>
                <c:pt idx="229">
                  <c:v>292</c:v>
                </c:pt>
                <c:pt idx="230">
                  <c:v>296</c:v>
                </c:pt>
                <c:pt idx="231">
                  <c:v>294</c:v>
                </c:pt>
                <c:pt idx="232">
                  <c:v>293</c:v>
                </c:pt>
                <c:pt idx="233">
                  <c:v>295</c:v>
                </c:pt>
                <c:pt idx="234">
                  <c:v>294</c:v>
                </c:pt>
                <c:pt idx="235">
                  <c:v>295</c:v>
                </c:pt>
                <c:pt idx="236">
                  <c:v>294</c:v>
                </c:pt>
                <c:pt idx="237">
                  <c:v>293</c:v>
                </c:pt>
                <c:pt idx="238">
                  <c:v>295</c:v>
                </c:pt>
                <c:pt idx="239">
                  <c:v>296</c:v>
                </c:pt>
                <c:pt idx="240">
                  <c:v>292</c:v>
                </c:pt>
                <c:pt idx="241">
                  <c:v>294</c:v>
                </c:pt>
                <c:pt idx="242">
                  <c:v>294</c:v>
                </c:pt>
                <c:pt idx="243">
                  <c:v>295</c:v>
                </c:pt>
                <c:pt idx="244">
                  <c:v>294</c:v>
                </c:pt>
                <c:pt idx="245">
                  <c:v>293</c:v>
                </c:pt>
                <c:pt idx="246">
                  <c:v>296</c:v>
                </c:pt>
                <c:pt idx="247">
                  <c:v>294</c:v>
                </c:pt>
                <c:pt idx="248">
                  <c:v>291</c:v>
                </c:pt>
                <c:pt idx="249">
                  <c:v>295</c:v>
                </c:pt>
                <c:pt idx="250">
                  <c:v>295</c:v>
                </c:pt>
                <c:pt idx="251">
                  <c:v>293</c:v>
                </c:pt>
                <c:pt idx="252">
                  <c:v>294</c:v>
                </c:pt>
                <c:pt idx="253">
                  <c:v>292</c:v>
                </c:pt>
                <c:pt idx="254">
                  <c:v>296</c:v>
                </c:pt>
                <c:pt idx="255">
                  <c:v>295</c:v>
                </c:pt>
                <c:pt idx="256">
                  <c:v>292</c:v>
                </c:pt>
                <c:pt idx="257">
                  <c:v>296</c:v>
                </c:pt>
                <c:pt idx="258">
                  <c:v>294</c:v>
                </c:pt>
                <c:pt idx="259">
                  <c:v>293</c:v>
                </c:pt>
                <c:pt idx="260">
                  <c:v>295</c:v>
                </c:pt>
                <c:pt idx="261">
                  <c:v>293</c:v>
                </c:pt>
                <c:pt idx="262">
                  <c:v>294</c:v>
                </c:pt>
                <c:pt idx="263">
                  <c:v>295</c:v>
                </c:pt>
                <c:pt idx="264">
                  <c:v>292</c:v>
                </c:pt>
                <c:pt idx="265">
                  <c:v>295</c:v>
                </c:pt>
                <c:pt idx="266">
                  <c:v>296</c:v>
                </c:pt>
                <c:pt idx="267">
                  <c:v>294</c:v>
                </c:pt>
                <c:pt idx="268">
                  <c:v>293</c:v>
                </c:pt>
                <c:pt idx="269">
                  <c:v>293</c:v>
                </c:pt>
                <c:pt idx="270">
                  <c:v>296</c:v>
                </c:pt>
                <c:pt idx="271">
                  <c:v>294</c:v>
                </c:pt>
                <c:pt idx="272">
                  <c:v>292</c:v>
                </c:pt>
                <c:pt idx="273">
                  <c:v>294</c:v>
                </c:pt>
                <c:pt idx="274">
                  <c:v>296</c:v>
                </c:pt>
                <c:pt idx="275">
                  <c:v>293</c:v>
                </c:pt>
                <c:pt idx="276">
                  <c:v>294</c:v>
                </c:pt>
                <c:pt idx="277">
                  <c:v>294</c:v>
                </c:pt>
                <c:pt idx="278">
                  <c:v>295</c:v>
                </c:pt>
                <c:pt idx="279">
                  <c:v>293</c:v>
                </c:pt>
                <c:pt idx="280">
                  <c:v>292</c:v>
                </c:pt>
                <c:pt idx="281">
                  <c:v>296</c:v>
                </c:pt>
                <c:pt idx="282">
                  <c:v>294</c:v>
                </c:pt>
                <c:pt idx="283">
                  <c:v>293</c:v>
                </c:pt>
                <c:pt idx="284">
                  <c:v>294</c:v>
                </c:pt>
                <c:pt idx="285">
                  <c:v>294</c:v>
                </c:pt>
                <c:pt idx="286">
                  <c:v>295</c:v>
                </c:pt>
                <c:pt idx="287">
                  <c:v>295</c:v>
                </c:pt>
                <c:pt idx="288">
                  <c:v>292</c:v>
                </c:pt>
                <c:pt idx="289">
                  <c:v>295</c:v>
                </c:pt>
                <c:pt idx="290">
                  <c:v>295</c:v>
                </c:pt>
                <c:pt idx="291">
                  <c:v>294</c:v>
                </c:pt>
                <c:pt idx="292">
                  <c:v>294</c:v>
                </c:pt>
                <c:pt idx="293">
                  <c:v>294</c:v>
                </c:pt>
                <c:pt idx="294">
                  <c:v>295</c:v>
                </c:pt>
                <c:pt idx="295">
                  <c:v>294</c:v>
                </c:pt>
                <c:pt idx="296">
                  <c:v>292</c:v>
                </c:pt>
                <c:pt idx="297">
                  <c:v>296</c:v>
                </c:pt>
                <c:pt idx="298">
                  <c:v>296</c:v>
                </c:pt>
                <c:pt idx="299">
                  <c:v>293</c:v>
                </c:pt>
                <c:pt idx="300">
                  <c:v>294</c:v>
                </c:pt>
                <c:pt idx="301">
                  <c:v>295</c:v>
                </c:pt>
                <c:pt idx="302">
                  <c:v>295</c:v>
                </c:pt>
                <c:pt idx="303">
                  <c:v>293</c:v>
                </c:pt>
                <c:pt idx="304">
                  <c:v>293</c:v>
                </c:pt>
                <c:pt idx="305">
                  <c:v>296</c:v>
                </c:pt>
                <c:pt idx="306">
                  <c:v>296</c:v>
                </c:pt>
                <c:pt idx="307">
                  <c:v>293</c:v>
                </c:pt>
                <c:pt idx="308">
                  <c:v>296</c:v>
                </c:pt>
                <c:pt idx="309">
                  <c:v>294</c:v>
                </c:pt>
                <c:pt idx="310">
                  <c:v>294</c:v>
                </c:pt>
                <c:pt idx="311">
                  <c:v>294</c:v>
                </c:pt>
                <c:pt idx="312">
                  <c:v>293</c:v>
                </c:pt>
                <c:pt idx="313">
                  <c:v>295</c:v>
                </c:pt>
                <c:pt idx="314">
                  <c:v>294</c:v>
                </c:pt>
                <c:pt idx="315">
                  <c:v>292</c:v>
                </c:pt>
                <c:pt idx="316">
                  <c:v>294</c:v>
                </c:pt>
                <c:pt idx="317">
                  <c:v>295</c:v>
                </c:pt>
                <c:pt idx="318">
                  <c:v>295</c:v>
                </c:pt>
                <c:pt idx="319">
                  <c:v>294</c:v>
                </c:pt>
                <c:pt idx="320">
                  <c:v>292</c:v>
                </c:pt>
                <c:pt idx="321">
                  <c:v>296</c:v>
                </c:pt>
                <c:pt idx="322">
                  <c:v>295</c:v>
                </c:pt>
                <c:pt idx="323">
                  <c:v>292</c:v>
                </c:pt>
                <c:pt idx="324">
                  <c:v>293</c:v>
                </c:pt>
                <c:pt idx="325">
                  <c:v>295</c:v>
                </c:pt>
                <c:pt idx="326">
                  <c:v>295</c:v>
                </c:pt>
                <c:pt idx="327">
                  <c:v>293</c:v>
                </c:pt>
                <c:pt idx="328">
                  <c:v>294</c:v>
                </c:pt>
                <c:pt idx="329">
                  <c:v>296</c:v>
                </c:pt>
                <c:pt idx="330">
                  <c:v>294</c:v>
                </c:pt>
                <c:pt idx="331">
                  <c:v>292</c:v>
                </c:pt>
                <c:pt idx="332">
                  <c:v>296</c:v>
                </c:pt>
                <c:pt idx="333">
                  <c:v>295</c:v>
                </c:pt>
                <c:pt idx="334">
                  <c:v>295</c:v>
                </c:pt>
                <c:pt idx="335">
                  <c:v>293</c:v>
                </c:pt>
                <c:pt idx="336">
                  <c:v>293</c:v>
                </c:pt>
                <c:pt idx="337">
                  <c:v>296</c:v>
                </c:pt>
                <c:pt idx="338">
                  <c:v>293</c:v>
                </c:pt>
                <c:pt idx="339">
                  <c:v>291</c:v>
                </c:pt>
                <c:pt idx="340">
                  <c:v>291</c:v>
                </c:pt>
                <c:pt idx="341">
                  <c:v>289</c:v>
                </c:pt>
                <c:pt idx="342">
                  <c:v>289</c:v>
                </c:pt>
                <c:pt idx="343">
                  <c:v>289</c:v>
                </c:pt>
                <c:pt idx="344">
                  <c:v>286</c:v>
                </c:pt>
                <c:pt idx="345">
                  <c:v>288</c:v>
                </c:pt>
                <c:pt idx="346">
                  <c:v>286</c:v>
                </c:pt>
                <c:pt idx="347">
                  <c:v>285</c:v>
                </c:pt>
                <c:pt idx="348">
                  <c:v>288</c:v>
                </c:pt>
                <c:pt idx="349">
                  <c:v>288</c:v>
                </c:pt>
                <c:pt idx="350">
                  <c:v>286</c:v>
                </c:pt>
                <c:pt idx="351">
                  <c:v>285</c:v>
                </c:pt>
                <c:pt idx="352">
                  <c:v>285</c:v>
                </c:pt>
                <c:pt idx="353">
                  <c:v>288</c:v>
                </c:pt>
                <c:pt idx="354">
                  <c:v>286</c:v>
                </c:pt>
                <c:pt idx="355">
                  <c:v>282</c:v>
                </c:pt>
                <c:pt idx="356">
                  <c:v>286</c:v>
                </c:pt>
                <c:pt idx="357">
                  <c:v>286</c:v>
                </c:pt>
                <c:pt idx="358">
                  <c:v>284</c:v>
                </c:pt>
                <c:pt idx="359">
                  <c:v>285</c:v>
                </c:pt>
                <c:pt idx="360">
                  <c:v>284</c:v>
                </c:pt>
                <c:pt idx="361">
                  <c:v>285</c:v>
                </c:pt>
                <c:pt idx="362">
                  <c:v>284</c:v>
                </c:pt>
                <c:pt idx="363">
                  <c:v>283</c:v>
                </c:pt>
                <c:pt idx="364">
                  <c:v>285</c:v>
                </c:pt>
                <c:pt idx="365">
                  <c:v>285</c:v>
                </c:pt>
                <c:pt idx="366">
                  <c:v>282</c:v>
                </c:pt>
                <c:pt idx="367">
                  <c:v>285</c:v>
                </c:pt>
                <c:pt idx="368">
                  <c:v>283</c:v>
                </c:pt>
                <c:pt idx="369">
                  <c:v>286</c:v>
                </c:pt>
                <c:pt idx="370">
                  <c:v>285</c:v>
                </c:pt>
                <c:pt idx="371">
                  <c:v>282</c:v>
                </c:pt>
                <c:pt idx="372">
                  <c:v>285</c:v>
                </c:pt>
                <c:pt idx="373">
                  <c:v>285</c:v>
                </c:pt>
                <c:pt idx="374">
                  <c:v>284</c:v>
                </c:pt>
                <c:pt idx="375">
                  <c:v>284</c:v>
                </c:pt>
                <c:pt idx="376">
                  <c:v>284</c:v>
                </c:pt>
                <c:pt idx="377">
                  <c:v>286</c:v>
                </c:pt>
                <c:pt idx="378">
                  <c:v>285</c:v>
                </c:pt>
                <c:pt idx="379">
                  <c:v>283</c:v>
                </c:pt>
                <c:pt idx="380">
                  <c:v>287</c:v>
                </c:pt>
                <c:pt idx="381">
                  <c:v>285</c:v>
                </c:pt>
                <c:pt idx="382">
                  <c:v>284</c:v>
                </c:pt>
                <c:pt idx="383">
                  <c:v>285</c:v>
                </c:pt>
                <c:pt idx="384">
                  <c:v>286</c:v>
                </c:pt>
                <c:pt idx="385">
                  <c:v>286</c:v>
                </c:pt>
                <c:pt idx="386">
                  <c:v>285</c:v>
                </c:pt>
                <c:pt idx="387">
                  <c:v>283</c:v>
                </c:pt>
                <c:pt idx="388">
                  <c:v>287</c:v>
                </c:pt>
                <c:pt idx="389">
                  <c:v>285</c:v>
                </c:pt>
                <c:pt idx="390">
                  <c:v>285</c:v>
                </c:pt>
                <c:pt idx="391">
                  <c:v>285</c:v>
                </c:pt>
                <c:pt idx="392">
                  <c:v>285</c:v>
                </c:pt>
                <c:pt idx="393">
                  <c:v>286</c:v>
                </c:pt>
                <c:pt idx="394">
                  <c:v>286</c:v>
                </c:pt>
                <c:pt idx="395">
                  <c:v>284</c:v>
                </c:pt>
                <c:pt idx="396">
                  <c:v>286</c:v>
                </c:pt>
                <c:pt idx="397">
                  <c:v>286</c:v>
                </c:pt>
                <c:pt idx="398">
                  <c:v>285</c:v>
                </c:pt>
                <c:pt idx="399">
                  <c:v>286</c:v>
                </c:pt>
                <c:pt idx="400">
                  <c:v>286</c:v>
                </c:pt>
                <c:pt idx="401">
                  <c:v>287</c:v>
                </c:pt>
                <c:pt idx="402">
                  <c:v>286</c:v>
                </c:pt>
                <c:pt idx="403">
                  <c:v>283</c:v>
                </c:pt>
                <c:pt idx="404">
                  <c:v>287</c:v>
                </c:pt>
                <c:pt idx="405">
                  <c:v>287</c:v>
                </c:pt>
                <c:pt idx="406">
                  <c:v>284</c:v>
                </c:pt>
                <c:pt idx="407">
                  <c:v>286</c:v>
                </c:pt>
                <c:pt idx="408">
                  <c:v>286</c:v>
                </c:pt>
                <c:pt idx="409">
                  <c:v>287</c:v>
                </c:pt>
                <c:pt idx="410">
                  <c:v>286</c:v>
                </c:pt>
                <c:pt idx="411">
                  <c:v>284</c:v>
                </c:pt>
                <c:pt idx="412">
                  <c:v>288</c:v>
                </c:pt>
                <c:pt idx="413">
                  <c:v>287</c:v>
                </c:pt>
                <c:pt idx="414">
                  <c:v>285</c:v>
                </c:pt>
                <c:pt idx="415">
                  <c:v>287</c:v>
                </c:pt>
                <c:pt idx="416">
                  <c:v>287</c:v>
                </c:pt>
                <c:pt idx="417">
                  <c:v>286</c:v>
                </c:pt>
                <c:pt idx="418">
                  <c:v>287</c:v>
                </c:pt>
                <c:pt idx="419">
                  <c:v>284</c:v>
                </c:pt>
                <c:pt idx="420">
                  <c:v>287</c:v>
                </c:pt>
                <c:pt idx="421">
                  <c:v>288</c:v>
                </c:pt>
                <c:pt idx="422">
                  <c:v>285</c:v>
                </c:pt>
                <c:pt idx="423">
                  <c:v>286</c:v>
                </c:pt>
                <c:pt idx="424">
                  <c:v>287</c:v>
                </c:pt>
                <c:pt idx="425">
                  <c:v>287</c:v>
                </c:pt>
                <c:pt idx="426">
                  <c:v>286</c:v>
                </c:pt>
                <c:pt idx="427">
                  <c:v>285</c:v>
                </c:pt>
                <c:pt idx="428">
                  <c:v>288</c:v>
                </c:pt>
                <c:pt idx="429">
                  <c:v>287</c:v>
                </c:pt>
                <c:pt idx="430">
                  <c:v>286</c:v>
                </c:pt>
                <c:pt idx="431">
                  <c:v>287</c:v>
                </c:pt>
                <c:pt idx="432">
                  <c:v>288</c:v>
                </c:pt>
                <c:pt idx="433">
                  <c:v>286</c:v>
                </c:pt>
                <c:pt idx="434">
                  <c:v>286</c:v>
                </c:pt>
                <c:pt idx="435">
                  <c:v>285</c:v>
                </c:pt>
                <c:pt idx="436">
                  <c:v>288</c:v>
                </c:pt>
                <c:pt idx="437">
                  <c:v>286</c:v>
                </c:pt>
                <c:pt idx="438">
                  <c:v>285</c:v>
                </c:pt>
                <c:pt idx="439">
                  <c:v>286</c:v>
                </c:pt>
                <c:pt idx="440">
                  <c:v>287</c:v>
                </c:pt>
                <c:pt idx="441">
                  <c:v>286</c:v>
                </c:pt>
                <c:pt idx="442">
                  <c:v>286</c:v>
                </c:pt>
                <c:pt idx="443">
                  <c:v>285</c:v>
                </c:pt>
                <c:pt idx="444">
                  <c:v>287</c:v>
                </c:pt>
                <c:pt idx="445">
                  <c:v>287</c:v>
                </c:pt>
                <c:pt idx="446">
                  <c:v>285</c:v>
                </c:pt>
                <c:pt idx="447">
                  <c:v>287</c:v>
                </c:pt>
                <c:pt idx="448">
                  <c:v>287</c:v>
                </c:pt>
                <c:pt idx="449">
                  <c:v>287</c:v>
                </c:pt>
                <c:pt idx="450">
                  <c:v>286</c:v>
                </c:pt>
                <c:pt idx="451">
                  <c:v>285</c:v>
                </c:pt>
                <c:pt idx="452">
                  <c:v>288</c:v>
                </c:pt>
                <c:pt idx="453">
                  <c:v>287</c:v>
                </c:pt>
                <c:pt idx="454">
                  <c:v>285</c:v>
                </c:pt>
                <c:pt idx="455">
                  <c:v>287</c:v>
                </c:pt>
                <c:pt idx="456">
                  <c:v>288</c:v>
                </c:pt>
                <c:pt idx="457">
                  <c:v>286</c:v>
                </c:pt>
                <c:pt idx="458">
                  <c:v>287</c:v>
                </c:pt>
                <c:pt idx="459">
                  <c:v>285</c:v>
                </c:pt>
                <c:pt idx="460">
                  <c:v>288</c:v>
                </c:pt>
                <c:pt idx="461">
                  <c:v>286</c:v>
                </c:pt>
                <c:pt idx="462">
                  <c:v>285</c:v>
                </c:pt>
                <c:pt idx="463">
                  <c:v>289</c:v>
                </c:pt>
                <c:pt idx="464">
                  <c:v>288</c:v>
                </c:pt>
                <c:pt idx="465">
                  <c:v>287</c:v>
                </c:pt>
                <c:pt idx="466">
                  <c:v>287</c:v>
                </c:pt>
                <c:pt idx="467">
                  <c:v>286</c:v>
                </c:pt>
                <c:pt idx="468">
                  <c:v>288</c:v>
                </c:pt>
                <c:pt idx="469">
                  <c:v>287</c:v>
                </c:pt>
                <c:pt idx="470">
                  <c:v>284</c:v>
                </c:pt>
                <c:pt idx="471">
                  <c:v>287</c:v>
                </c:pt>
                <c:pt idx="472">
                  <c:v>288</c:v>
                </c:pt>
                <c:pt idx="473">
                  <c:v>286</c:v>
                </c:pt>
                <c:pt idx="474">
                  <c:v>287</c:v>
                </c:pt>
                <c:pt idx="475">
                  <c:v>286</c:v>
                </c:pt>
                <c:pt idx="476">
                  <c:v>289</c:v>
                </c:pt>
                <c:pt idx="477">
                  <c:v>288</c:v>
                </c:pt>
                <c:pt idx="478">
                  <c:v>285</c:v>
                </c:pt>
                <c:pt idx="479">
                  <c:v>289</c:v>
                </c:pt>
                <c:pt idx="480">
                  <c:v>289</c:v>
                </c:pt>
                <c:pt idx="481">
                  <c:v>286</c:v>
                </c:pt>
                <c:pt idx="482">
                  <c:v>287</c:v>
                </c:pt>
                <c:pt idx="483">
                  <c:v>288</c:v>
                </c:pt>
                <c:pt idx="484">
                  <c:v>288</c:v>
                </c:pt>
                <c:pt idx="485">
                  <c:v>287</c:v>
                </c:pt>
                <c:pt idx="486">
                  <c:v>285</c:v>
                </c:pt>
                <c:pt idx="487">
                  <c:v>289</c:v>
                </c:pt>
                <c:pt idx="488">
                  <c:v>289</c:v>
                </c:pt>
                <c:pt idx="489">
                  <c:v>286</c:v>
                </c:pt>
                <c:pt idx="490">
                  <c:v>287</c:v>
                </c:pt>
                <c:pt idx="491">
                  <c:v>287</c:v>
                </c:pt>
                <c:pt idx="492">
                  <c:v>288</c:v>
                </c:pt>
                <c:pt idx="493">
                  <c:v>287</c:v>
                </c:pt>
                <c:pt idx="494">
                  <c:v>286</c:v>
                </c:pt>
                <c:pt idx="495">
                  <c:v>288</c:v>
                </c:pt>
                <c:pt idx="496">
                  <c:v>288</c:v>
                </c:pt>
                <c:pt idx="497">
                  <c:v>287</c:v>
                </c:pt>
                <c:pt idx="498">
                  <c:v>287</c:v>
                </c:pt>
                <c:pt idx="499">
                  <c:v>287</c:v>
                </c:pt>
                <c:pt idx="500">
                  <c:v>289</c:v>
                </c:pt>
                <c:pt idx="501">
                  <c:v>286</c:v>
                </c:pt>
                <c:pt idx="502">
                  <c:v>285</c:v>
                </c:pt>
                <c:pt idx="503">
                  <c:v>288</c:v>
                </c:pt>
                <c:pt idx="504">
                  <c:v>289</c:v>
                </c:pt>
                <c:pt idx="505">
                  <c:v>287</c:v>
                </c:pt>
                <c:pt idx="506">
                  <c:v>287</c:v>
                </c:pt>
                <c:pt idx="507">
                  <c:v>288</c:v>
                </c:pt>
                <c:pt idx="508">
                  <c:v>288</c:v>
                </c:pt>
                <c:pt idx="509">
                  <c:v>287</c:v>
                </c:pt>
                <c:pt idx="510">
                  <c:v>286</c:v>
                </c:pt>
                <c:pt idx="511">
                  <c:v>289</c:v>
                </c:pt>
                <c:pt idx="512">
                  <c:v>288</c:v>
                </c:pt>
                <c:pt idx="513">
                  <c:v>286</c:v>
                </c:pt>
                <c:pt idx="514">
                  <c:v>289</c:v>
                </c:pt>
                <c:pt idx="515">
                  <c:v>289</c:v>
                </c:pt>
                <c:pt idx="516">
                  <c:v>289</c:v>
                </c:pt>
                <c:pt idx="517">
                  <c:v>288</c:v>
                </c:pt>
                <c:pt idx="518">
                  <c:v>286</c:v>
                </c:pt>
                <c:pt idx="519">
                  <c:v>289</c:v>
                </c:pt>
                <c:pt idx="520">
                  <c:v>289</c:v>
                </c:pt>
                <c:pt idx="521">
                  <c:v>287</c:v>
                </c:pt>
                <c:pt idx="522">
                  <c:v>289</c:v>
                </c:pt>
                <c:pt idx="523">
                  <c:v>290</c:v>
                </c:pt>
                <c:pt idx="524">
                  <c:v>292</c:v>
                </c:pt>
                <c:pt idx="525">
                  <c:v>293</c:v>
                </c:pt>
                <c:pt idx="526">
                  <c:v>290</c:v>
                </c:pt>
                <c:pt idx="527">
                  <c:v>293</c:v>
                </c:pt>
                <c:pt idx="528">
                  <c:v>294</c:v>
                </c:pt>
                <c:pt idx="529">
                  <c:v>292</c:v>
                </c:pt>
                <c:pt idx="530">
                  <c:v>293</c:v>
                </c:pt>
                <c:pt idx="531">
                  <c:v>294</c:v>
                </c:pt>
                <c:pt idx="532">
                  <c:v>294</c:v>
                </c:pt>
                <c:pt idx="533">
                  <c:v>293</c:v>
                </c:pt>
                <c:pt idx="534">
                  <c:v>291</c:v>
                </c:pt>
                <c:pt idx="535">
                  <c:v>295</c:v>
                </c:pt>
                <c:pt idx="536">
                  <c:v>295</c:v>
                </c:pt>
                <c:pt idx="537">
                  <c:v>291</c:v>
                </c:pt>
                <c:pt idx="538">
                  <c:v>293</c:v>
                </c:pt>
                <c:pt idx="539">
                  <c:v>294</c:v>
                </c:pt>
                <c:pt idx="540">
                  <c:v>293</c:v>
                </c:pt>
                <c:pt idx="541">
                  <c:v>292</c:v>
                </c:pt>
                <c:pt idx="542">
                  <c:v>291</c:v>
                </c:pt>
                <c:pt idx="543">
                  <c:v>294</c:v>
                </c:pt>
                <c:pt idx="544">
                  <c:v>293</c:v>
                </c:pt>
                <c:pt idx="545">
                  <c:v>293</c:v>
                </c:pt>
                <c:pt idx="546">
                  <c:v>293</c:v>
                </c:pt>
                <c:pt idx="547">
                  <c:v>293</c:v>
                </c:pt>
                <c:pt idx="548">
                  <c:v>294</c:v>
                </c:pt>
                <c:pt idx="549">
                  <c:v>293</c:v>
                </c:pt>
                <c:pt idx="550">
                  <c:v>291</c:v>
                </c:pt>
                <c:pt idx="551">
                  <c:v>294</c:v>
                </c:pt>
                <c:pt idx="552">
                  <c:v>294</c:v>
                </c:pt>
                <c:pt idx="553">
                  <c:v>292</c:v>
                </c:pt>
                <c:pt idx="554">
                  <c:v>292</c:v>
                </c:pt>
                <c:pt idx="555">
                  <c:v>294</c:v>
                </c:pt>
                <c:pt idx="556">
                  <c:v>295</c:v>
                </c:pt>
                <c:pt idx="557">
                  <c:v>292</c:v>
                </c:pt>
                <c:pt idx="558">
                  <c:v>292</c:v>
                </c:pt>
                <c:pt idx="559">
                  <c:v>294</c:v>
                </c:pt>
                <c:pt idx="560">
                  <c:v>294</c:v>
                </c:pt>
                <c:pt idx="561">
                  <c:v>291</c:v>
                </c:pt>
                <c:pt idx="562">
                  <c:v>293</c:v>
                </c:pt>
                <c:pt idx="563">
                  <c:v>293</c:v>
                </c:pt>
                <c:pt idx="564">
                  <c:v>293</c:v>
                </c:pt>
                <c:pt idx="565">
                  <c:v>293</c:v>
                </c:pt>
                <c:pt idx="566">
                  <c:v>292</c:v>
                </c:pt>
                <c:pt idx="567">
                  <c:v>295</c:v>
                </c:pt>
                <c:pt idx="568">
                  <c:v>293</c:v>
                </c:pt>
                <c:pt idx="569">
                  <c:v>291</c:v>
                </c:pt>
                <c:pt idx="570">
                  <c:v>294</c:v>
                </c:pt>
                <c:pt idx="571">
                  <c:v>294</c:v>
                </c:pt>
                <c:pt idx="572">
                  <c:v>292</c:v>
                </c:pt>
                <c:pt idx="573">
                  <c:v>294</c:v>
                </c:pt>
                <c:pt idx="574">
                  <c:v>291</c:v>
                </c:pt>
                <c:pt idx="575">
                  <c:v>294</c:v>
                </c:pt>
                <c:pt idx="576">
                  <c:v>294</c:v>
                </c:pt>
                <c:pt idx="577">
                  <c:v>292</c:v>
                </c:pt>
                <c:pt idx="578">
                  <c:v>294</c:v>
                </c:pt>
                <c:pt idx="579">
                  <c:v>294</c:v>
                </c:pt>
                <c:pt idx="580">
                  <c:v>294</c:v>
                </c:pt>
                <c:pt idx="581">
                  <c:v>293</c:v>
                </c:pt>
                <c:pt idx="582">
                  <c:v>292</c:v>
                </c:pt>
                <c:pt idx="583">
                  <c:v>295</c:v>
                </c:pt>
                <c:pt idx="584">
                  <c:v>294</c:v>
                </c:pt>
                <c:pt idx="585">
                  <c:v>291</c:v>
                </c:pt>
                <c:pt idx="586">
                  <c:v>295</c:v>
                </c:pt>
                <c:pt idx="587">
                  <c:v>296</c:v>
                </c:pt>
                <c:pt idx="588">
                  <c:v>293</c:v>
                </c:pt>
                <c:pt idx="589">
                  <c:v>293</c:v>
                </c:pt>
                <c:pt idx="590">
                  <c:v>294</c:v>
                </c:pt>
                <c:pt idx="591">
                  <c:v>296</c:v>
                </c:pt>
                <c:pt idx="592">
                  <c:v>293</c:v>
                </c:pt>
                <c:pt idx="593">
                  <c:v>292</c:v>
                </c:pt>
                <c:pt idx="594">
                  <c:v>294</c:v>
                </c:pt>
                <c:pt idx="595">
                  <c:v>294</c:v>
                </c:pt>
                <c:pt idx="596">
                  <c:v>294</c:v>
                </c:pt>
                <c:pt idx="597">
                  <c:v>294</c:v>
                </c:pt>
                <c:pt idx="598">
                  <c:v>293</c:v>
                </c:pt>
                <c:pt idx="599">
                  <c:v>295</c:v>
                </c:pt>
                <c:pt idx="600">
                  <c:v>293</c:v>
                </c:pt>
                <c:pt idx="601">
                  <c:v>293</c:v>
                </c:pt>
                <c:pt idx="602">
                  <c:v>294</c:v>
                </c:pt>
                <c:pt idx="603">
                  <c:v>294</c:v>
                </c:pt>
                <c:pt idx="604">
                  <c:v>293</c:v>
                </c:pt>
                <c:pt idx="605">
                  <c:v>292</c:v>
                </c:pt>
                <c:pt idx="606">
                  <c:v>292</c:v>
                </c:pt>
                <c:pt idx="607">
                  <c:v>296</c:v>
                </c:pt>
                <c:pt idx="608">
                  <c:v>294</c:v>
                </c:pt>
                <c:pt idx="609">
                  <c:v>291</c:v>
                </c:pt>
                <c:pt idx="610">
                  <c:v>295</c:v>
                </c:pt>
                <c:pt idx="611">
                  <c:v>295</c:v>
                </c:pt>
                <c:pt idx="612">
                  <c:v>293</c:v>
                </c:pt>
                <c:pt idx="613">
                  <c:v>294</c:v>
                </c:pt>
                <c:pt idx="614">
                  <c:v>294</c:v>
                </c:pt>
                <c:pt idx="615">
                  <c:v>295</c:v>
                </c:pt>
                <c:pt idx="616">
                  <c:v>292</c:v>
                </c:pt>
                <c:pt idx="617">
                  <c:v>293</c:v>
                </c:pt>
                <c:pt idx="618">
                  <c:v>295</c:v>
                </c:pt>
                <c:pt idx="619">
                  <c:v>295</c:v>
                </c:pt>
                <c:pt idx="620">
                  <c:v>294</c:v>
                </c:pt>
                <c:pt idx="621">
                  <c:v>294</c:v>
                </c:pt>
                <c:pt idx="622">
                  <c:v>292</c:v>
                </c:pt>
                <c:pt idx="623">
                  <c:v>292</c:v>
                </c:pt>
                <c:pt idx="624">
                  <c:v>291</c:v>
                </c:pt>
                <c:pt idx="625">
                  <c:v>287</c:v>
                </c:pt>
                <c:pt idx="626">
                  <c:v>289</c:v>
                </c:pt>
                <c:pt idx="627">
                  <c:v>290</c:v>
                </c:pt>
                <c:pt idx="628">
                  <c:v>287</c:v>
                </c:pt>
                <c:pt idx="629">
                  <c:v>288</c:v>
                </c:pt>
                <c:pt idx="630">
                  <c:v>288</c:v>
                </c:pt>
                <c:pt idx="631">
                  <c:v>288</c:v>
                </c:pt>
                <c:pt idx="632">
                  <c:v>286</c:v>
                </c:pt>
                <c:pt idx="633">
                  <c:v>284</c:v>
                </c:pt>
                <c:pt idx="634">
                  <c:v>288</c:v>
                </c:pt>
                <c:pt idx="635">
                  <c:v>287</c:v>
                </c:pt>
                <c:pt idx="636">
                  <c:v>284</c:v>
                </c:pt>
                <c:pt idx="637">
                  <c:v>286</c:v>
                </c:pt>
                <c:pt idx="638">
                  <c:v>288</c:v>
                </c:pt>
                <c:pt idx="639">
                  <c:v>287</c:v>
                </c:pt>
                <c:pt idx="640">
                  <c:v>286</c:v>
                </c:pt>
                <c:pt idx="641">
                  <c:v>284</c:v>
                </c:pt>
                <c:pt idx="642">
                  <c:v>287</c:v>
                </c:pt>
                <c:pt idx="643">
                  <c:v>286</c:v>
                </c:pt>
                <c:pt idx="644">
                  <c:v>285</c:v>
                </c:pt>
                <c:pt idx="645">
                  <c:v>288</c:v>
                </c:pt>
                <c:pt idx="646">
                  <c:v>287</c:v>
                </c:pt>
                <c:pt idx="647">
                  <c:v>286</c:v>
                </c:pt>
                <c:pt idx="648">
                  <c:v>286</c:v>
                </c:pt>
                <c:pt idx="649">
                  <c:v>284</c:v>
                </c:pt>
                <c:pt idx="650">
                  <c:v>287</c:v>
                </c:pt>
                <c:pt idx="651">
                  <c:v>287</c:v>
                </c:pt>
                <c:pt idx="652">
                  <c:v>286</c:v>
                </c:pt>
                <c:pt idx="653">
                  <c:v>285</c:v>
                </c:pt>
                <c:pt idx="654">
                  <c:v>287</c:v>
                </c:pt>
                <c:pt idx="655">
                  <c:v>287</c:v>
                </c:pt>
                <c:pt idx="656">
                  <c:v>284</c:v>
                </c:pt>
                <c:pt idx="657">
                  <c:v>284</c:v>
                </c:pt>
                <c:pt idx="658">
                  <c:v>288</c:v>
                </c:pt>
                <c:pt idx="659">
                  <c:v>287</c:v>
                </c:pt>
                <c:pt idx="660">
                  <c:v>284</c:v>
                </c:pt>
                <c:pt idx="661">
                  <c:v>287</c:v>
                </c:pt>
                <c:pt idx="662">
                  <c:v>287</c:v>
                </c:pt>
                <c:pt idx="663">
                  <c:v>286</c:v>
                </c:pt>
                <c:pt idx="664">
                  <c:v>285</c:v>
                </c:pt>
                <c:pt idx="665">
                  <c:v>285</c:v>
                </c:pt>
                <c:pt idx="666">
                  <c:v>287</c:v>
                </c:pt>
                <c:pt idx="667">
                  <c:v>286</c:v>
                </c:pt>
                <c:pt idx="668">
                  <c:v>285</c:v>
                </c:pt>
                <c:pt idx="669">
                  <c:v>287</c:v>
                </c:pt>
                <c:pt idx="670">
                  <c:v>287</c:v>
                </c:pt>
                <c:pt idx="671">
                  <c:v>287</c:v>
                </c:pt>
                <c:pt idx="672">
                  <c:v>287</c:v>
                </c:pt>
                <c:pt idx="673">
                  <c:v>285</c:v>
                </c:pt>
                <c:pt idx="674">
                  <c:v>288</c:v>
                </c:pt>
                <c:pt idx="675">
                  <c:v>287</c:v>
                </c:pt>
                <c:pt idx="676">
                  <c:v>285</c:v>
                </c:pt>
                <c:pt idx="677">
                  <c:v>287</c:v>
                </c:pt>
                <c:pt idx="678">
                  <c:v>287</c:v>
                </c:pt>
                <c:pt idx="679">
                  <c:v>287</c:v>
                </c:pt>
                <c:pt idx="680">
                  <c:v>287</c:v>
                </c:pt>
                <c:pt idx="681">
                  <c:v>285</c:v>
                </c:pt>
                <c:pt idx="682">
                  <c:v>289</c:v>
                </c:pt>
                <c:pt idx="683">
                  <c:v>287</c:v>
                </c:pt>
                <c:pt idx="684">
                  <c:v>284</c:v>
                </c:pt>
                <c:pt idx="685">
                  <c:v>288</c:v>
                </c:pt>
                <c:pt idx="686">
                  <c:v>288</c:v>
                </c:pt>
                <c:pt idx="687">
                  <c:v>286</c:v>
                </c:pt>
                <c:pt idx="688">
                  <c:v>286</c:v>
                </c:pt>
                <c:pt idx="689">
                  <c:v>286</c:v>
                </c:pt>
                <c:pt idx="690">
                  <c:v>287</c:v>
                </c:pt>
                <c:pt idx="691">
                  <c:v>287</c:v>
                </c:pt>
                <c:pt idx="692">
                  <c:v>285</c:v>
                </c:pt>
                <c:pt idx="693">
                  <c:v>288</c:v>
                </c:pt>
                <c:pt idx="694">
                  <c:v>287</c:v>
                </c:pt>
                <c:pt idx="695">
                  <c:v>286</c:v>
                </c:pt>
                <c:pt idx="696">
                  <c:v>286</c:v>
                </c:pt>
                <c:pt idx="697">
                  <c:v>286</c:v>
                </c:pt>
                <c:pt idx="698">
                  <c:v>286</c:v>
                </c:pt>
                <c:pt idx="699">
                  <c:v>287</c:v>
                </c:pt>
                <c:pt idx="700">
                  <c:v>285</c:v>
                </c:pt>
                <c:pt idx="701">
                  <c:v>287</c:v>
                </c:pt>
                <c:pt idx="702">
                  <c:v>287</c:v>
                </c:pt>
                <c:pt idx="703">
                  <c:v>285</c:v>
                </c:pt>
                <c:pt idx="704">
                  <c:v>285</c:v>
                </c:pt>
                <c:pt idx="705">
                  <c:v>285</c:v>
                </c:pt>
                <c:pt idx="706">
                  <c:v>288</c:v>
                </c:pt>
                <c:pt idx="707">
                  <c:v>286</c:v>
                </c:pt>
                <c:pt idx="708">
                  <c:v>283</c:v>
                </c:pt>
                <c:pt idx="709">
                  <c:v>287</c:v>
                </c:pt>
                <c:pt idx="710">
                  <c:v>287</c:v>
                </c:pt>
                <c:pt idx="711">
                  <c:v>286</c:v>
                </c:pt>
                <c:pt idx="712">
                  <c:v>285</c:v>
                </c:pt>
                <c:pt idx="713">
                  <c:v>286</c:v>
                </c:pt>
                <c:pt idx="714">
                  <c:v>287</c:v>
                </c:pt>
                <c:pt idx="715">
                  <c:v>285</c:v>
                </c:pt>
                <c:pt idx="716">
                  <c:v>284</c:v>
                </c:pt>
                <c:pt idx="717">
                  <c:v>288</c:v>
                </c:pt>
                <c:pt idx="718">
                  <c:v>286</c:v>
                </c:pt>
                <c:pt idx="719">
                  <c:v>285</c:v>
                </c:pt>
                <c:pt idx="720">
                  <c:v>286</c:v>
                </c:pt>
                <c:pt idx="721">
                  <c:v>286</c:v>
                </c:pt>
                <c:pt idx="722">
                  <c:v>287</c:v>
                </c:pt>
                <c:pt idx="723">
                  <c:v>287</c:v>
                </c:pt>
                <c:pt idx="724">
                  <c:v>284</c:v>
                </c:pt>
                <c:pt idx="725">
                  <c:v>286</c:v>
                </c:pt>
                <c:pt idx="726">
                  <c:v>287</c:v>
                </c:pt>
                <c:pt idx="727">
                  <c:v>285</c:v>
                </c:pt>
                <c:pt idx="728">
                  <c:v>286</c:v>
                </c:pt>
                <c:pt idx="729">
                  <c:v>285</c:v>
                </c:pt>
                <c:pt idx="730">
                  <c:v>287</c:v>
                </c:pt>
                <c:pt idx="731">
                  <c:v>287</c:v>
                </c:pt>
                <c:pt idx="732">
                  <c:v>284</c:v>
                </c:pt>
                <c:pt idx="733">
                  <c:v>288</c:v>
                </c:pt>
                <c:pt idx="734">
                  <c:v>287</c:v>
                </c:pt>
                <c:pt idx="735">
                  <c:v>284</c:v>
                </c:pt>
                <c:pt idx="736">
                  <c:v>286</c:v>
                </c:pt>
                <c:pt idx="737">
                  <c:v>287</c:v>
                </c:pt>
                <c:pt idx="738">
                  <c:v>286</c:v>
                </c:pt>
                <c:pt idx="739">
                  <c:v>285</c:v>
                </c:pt>
                <c:pt idx="740">
                  <c:v>284</c:v>
                </c:pt>
                <c:pt idx="741">
                  <c:v>287</c:v>
                </c:pt>
                <c:pt idx="742">
                  <c:v>287</c:v>
                </c:pt>
                <c:pt idx="743">
                  <c:v>285</c:v>
                </c:pt>
                <c:pt idx="744">
                  <c:v>287</c:v>
                </c:pt>
                <c:pt idx="745">
                  <c:v>286</c:v>
                </c:pt>
                <c:pt idx="746">
                  <c:v>287</c:v>
                </c:pt>
                <c:pt idx="747">
                  <c:v>286</c:v>
                </c:pt>
                <c:pt idx="748">
                  <c:v>284</c:v>
                </c:pt>
                <c:pt idx="749">
                  <c:v>286</c:v>
                </c:pt>
                <c:pt idx="750">
                  <c:v>287</c:v>
                </c:pt>
                <c:pt idx="751">
                  <c:v>284</c:v>
                </c:pt>
                <c:pt idx="752">
                  <c:v>286</c:v>
                </c:pt>
                <c:pt idx="753">
                  <c:v>287</c:v>
                </c:pt>
                <c:pt idx="754">
                  <c:v>287</c:v>
                </c:pt>
                <c:pt idx="755">
                  <c:v>285</c:v>
                </c:pt>
                <c:pt idx="756">
                  <c:v>284</c:v>
                </c:pt>
                <c:pt idx="757">
                  <c:v>288</c:v>
                </c:pt>
                <c:pt idx="758">
                  <c:v>286</c:v>
                </c:pt>
                <c:pt idx="759">
                  <c:v>284</c:v>
                </c:pt>
                <c:pt idx="760">
                  <c:v>285</c:v>
                </c:pt>
                <c:pt idx="761">
                  <c:v>286</c:v>
                </c:pt>
                <c:pt idx="762">
                  <c:v>287</c:v>
                </c:pt>
                <c:pt idx="763">
                  <c:v>286</c:v>
                </c:pt>
                <c:pt idx="764">
                  <c:v>285</c:v>
                </c:pt>
                <c:pt idx="765">
                  <c:v>287</c:v>
                </c:pt>
                <c:pt idx="766">
                  <c:v>286</c:v>
                </c:pt>
                <c:pt idx="767">
                  <c:v>284</c:v>
                </c:pt>
                <c:pt idx="768">
                  <c:v>287</c:v>
                </c:pt>
                <c:pt idx="769">
                  <c:v>286</c:v>
                </c:pt>
                <c:pt idx="770">
                  <c:v>287</c:v>
                </c:pt>
                <c:pt idx="771">
                  <c:v>285</c:v>
                </c:pt>
                <c:pt idx="772">
                  <c:v>284</c:v>
                </c:pt>
                <c:pt idx="773">
                  <c:v>287</c:v>
                </c:pt>
                <c:pt idx="774">
                  <c:v>287</c:v>
                </c:pt>
                <c:pt idx="775">
                  <c:v>285</c:v>
                </c:pt>
                <c:pt idx="776">
                  <c:v>286</c:v>
                </c:pt>
                <c:pt idx="777">
                  <c:v>287</c:v>
                </c:pt>
                <c:pt idx="778">
                  <c:v>287</c:v>
                </c:pt>
                <c:pt idx="779">
                  <c:v>286</c:v>
                </c:pt>
                <c:pt idx="780">
                  <c:v>283</c:v>
                </c:pt>
                <c:pt idx="781">
                  <c:v>287</c:v>
                </c:pt>
                <c:pt idx="782">
                  <c:v>286</c:v>
                </c:pt>
                <c:pt idx="783">
                  <c:v>285</c:v>
                </c:pt>
                <c:pt idx="784">
                  <c:v>290</c:v>
                </c:pt>
                <c:pt idx="785">
                  <c:v>291</c:v>
                </c:pt>
                <c:pt idx="786">
                  <c:v>289</c:v>
                </c:pt>
                <c:pt idx="787">
                  <c:v>291</c:v>
                </c:pt>
                <c:pt idx="788">
                  <c:v>291</c:v>
                </c:pt>
                <c:pt idx="789">
                  <c:v>294</c:v>
                </c:pt>
                <c:pt idx="790">
                  <c:v>293</c:v>
                </c:pt>
                <c:pt idx="791">
                  <c:v>291</c:v>
                </c:pt>
                <c:pt idx="792">
                  <c:v>294</c:v>
                </c:pt>
                <c:pt idx="793">
                  <c:v>294</c:v>
                </c:pt>
                <c:pt idx="794">
                  <c:v>293</c:v>
                </c:pt>
                <c:pt idx="795">
                  <c:v>293</c:v>
                </c:pt>
                <c:pt idx="796">
                  <c:v>291</c:v>
                </c:pt>
                <c:pt idx="797">
                  <c:v>293</c:v>
                </c:pt>
                <c:pt idx="798">
                  <c:v>293</c:v>
                </c:pt>
                <c:pt idx="799">
                  <c:v>291</c:v>
                </c:pt>
                <c:pt idx="800">
                  <c:v>293</c:v>
                </c:pt>
                <c:pt idx="801">
                  <c:v>293</c:v>
                </c:pt>
                <c:pt idx="802">
                  <c:v>292</c:v>
                </c:pt>
                <c:pt idx="803">
                  <c:v>293</c:v>
                </c:pt>
                <c:pt idx="804">
                  <c:v>291</c:v>
                </c:pt>
                <c:pt idx="805">
                  <c:v>296</c:v>
                </c:pt>
                <c:pt idx="806">
                  <c:v>294</c:v>
                </c:pt>
                <c:pt idx="807">
                  <c:v>292</c:v>
                </c:pt>
                <c:pt idx="808">
                  <c:v>295</c:v>
                </c:pt>
                <c:pt idx="809">
                  <c:v>295</c:v>
                </c:pt>
                <c:pt idx="810">
                  <c:v>293</c:v>
                </c:pt>
                <c:pt idx="811">
                  <c:v>293</c:v>
                </c:pt>
                <c:pt idx="812">
                  <c:v>293</c:v>
                </c:pt>
                <c:pt idx="813">
                  <c:v>294</c:v>
                </c:pt>
                <c:pt idx="814">
                  <c:v>293</c:v>
                </c:pt>
                <c:pt idx="815">
                  <c:v>292</c:v>
                </c:pt>
                <c:pt idx="816">
                  <c:v>295</c:v>
                </c:pt>
                <c:pt idx="817">
                  <c:v>294</c:v>
                </c:pt>
                <c:pt idx="818">
                  <c:v>293</c:v>
                </c:pt>
                <c:pt idx="819">
                  <c:v>293</c:v>
                </c:pt>
                <c:pt idx="820">
                  <c:v>292</c:v>
                </c:pt>
                <c:pt idx="821">
                  <c:v>295</c:v>
                </c:pt>
                <c:pt idx="822">
                  <c:v>294</c:v>
                </c:pt>
                <c:pt idx="823">
                  <c:v>291</c:v>
                </c:pt>
                <c:pt idx="824">
                  <c:v>295</c:v>
                </c:pt>
                <c:pt idx="825">
                  <c:v>294</c:v>
                </c:pt>
                <c:pt idx="826">
                  <c:v>293</c:v>
                </c:pt>
                <c:pt idx="827">
                  <c:v>293</c:v>
                </c:pt>
                <c:pt idx="828">
                  <c:v>292</c:v>
                </c:pt>
                <c:pt idx="829">
                  <c:v>295</c:v>
                </c:pt>
                <c:pt idx="830">
                  <c:v>293</c:v>
                </c:pt>
                <c:pt idx="831">
                  <c:v>291</c:v>
                </c:pt>
                <c:pt idx="832">
                  <c:v>295</c:v>
                </c:pt>
                <c:pt idx="833">
                  <c:v>293</c:v>
                </c:pt>
                <c:pt idx="834">
                  <c:v>292</c:v>
                </c:pt>
                <c:pt idx="835">
                  <c:v>294</c:v>
                </c:pt>
                <c:pt idx="836">
                  <c:v>293</c:v>
                </c:pt>
                <c:pt idx="837">
                  <c:v>294</c:v>
                </c:pt>
                <c:pt idx="838">
                  <c:v>293</c:v>
                </c:pt>
                <c:pt idx="839">
                  <c:v>291</c:v>
                </c:pt>
                <c:pt idx="840">
                  <c:v>294</c:v>
                </c:pt>
                <c:pt idx="841">
                  <c:v>293</c:v>
                </c:pt>
                <c:pt idx="842">
                  <c:v>292</c:v>
                </c:pt>
                <c:pt idx="843">
                  <c:v>293</c:v>
                </c:pt>
                <c:pt idx="844">
                  <c:v>292</c:v>
                </c:pt>
                <c:pt idx="845">
                  <c:v>294</c:v>
                </c:pt>
                <c:pt idx="846">
                  <c:v>294</c:v>
                </c:pt>
                <c:pt idx="847">
                  <c:v>291</c:v>
                </c:pt>
                <c:pt idx="848">
                  <c:v>293</c:v>
                </c:pt>
                <c:pt idx="849">
                  <c:v>295</c:v>
                </c:pt>
                <c:pt idx="850">
                  <c:v>292</c:v>
                </c:pt>
                <c:pt idx="851">
                  <c:v>292</c:v>
                </c:pt>
                <c:pt idx="852">
                  <c:v>293</c:v>
                </c:pt>
                <c:pt idx="853">
                  <c:v>294</c:v>
                </c:pt>
                <c:pt idx="854">
                  <c:v>293</c:v>
                </c:pt>
                <c:pt idx="855">
                  <c:v>290</c:v>
                </c:pt>
                <c:pt idx="856">
                  <c:v>295</c:v>
                </c:pt>
                <c:pt idx="857">
                  <c:v>294</c:v>
                </c:pt>
                <c:pt idx="858">
                  <c:v>291</c:v>
                </c:pt>
                <c:pt idx="859">
                  <c:v>293</c:v>
                </c:pt>
                <c:pt idx="860">
                  <c:v>294</c:v>
                </c:pt>
                <c:pt idx="861">
                  <c:v>293</c:v>
                </c:pt>
                <c:pt idx="862">
                  <c:v>292</c:v>
                </c:pt>
                <c:pt idx="863">
                  <c:v>292</c:v>
                </c:pt>
                <c:pt idx="864">
                  <c:v>293</c:v>
                </c:pt>
                <c:pt idx="865">
                  <c:v>293</c:v>
                </c:pt>
                <c:pt idx="866">
                  <c:v>293</c:v>
                </c:pt>
                <c:pt idx="867">
                  <c:v>293</c:v>
                </c:pt>
                <c:pt idx="868">
                  <c:v>293</c:v>
                </c:pt>
                <c:pt idx="869">
                  <c:v>294</c:v>
                </c:pt>
                <c:pt idx="870">
                  <c:v>293</c:v>
                </c:pt>
                <c:pt idx="871">
                  <c:v>290</c:v>
                </c:pt>
                <c:pt idx="872">
                  <c:v>293</c:v>
                </c:pt>
                <c:pt idx="873">
                  <c:v>294</c:v>
                </c:pt>
                <c:pt idx="874">
                  <c:v>291</c:v>
                </c:pt>
                <c:pt idx="875">
                  <c:v>291</c:v>
                </c:pt>
                <c:pt idx="876">
                  <c:v>293</c:v>
                </c:pt>
                <c:pt idx="877">
                  <c:v>294</c:v>
                </c:pt>
                <c:pt idx="878">
                  <c:v>291</c:v>
                </c:pt>
                <c:pt idx="879">
                  <c:v>290</c:v>
                </c:pt>
                <c:pt idx="880">
                  <c:v>293</c:v>
                </c:pt>
                <c:pt idx="881">
                  <c:v>292</c:v>
                </c:pt>
                <c:pt idx="882">
                  <c:v>290</c:v>
                </c:pt>
                <c:pt idx="883">
                  <c:v>292</c:v>
                </c:pt>
                <c:pt idx="884">
                  <c:v>292</c:v>
                </c:pt>
                <c:pt idx="885">
                  <c:v>291</c:v>
                </c:pt>
                <c:pt idx="886">
                  <c:v>290</c:v>
                </c:pt>
                <c:pt idx="887">
                  <c:v>287</c:v>
                </c:pt>
                <c:pt idx="888">
                  <c:v>292</c:v>
                </c:pt>
                <c:pt idx="889">
                  <c:v>289</c:v>
                </c:pt>
                <c:pt idx="890">
                  <c:v>289</c:v>
                </c:pt>
                <c:pt idx="891">
                  <c:v>289</c:v>
                </c:pt>
                <c:pt idx="892">
                  <c:v>289</c:v>
                </c:pt>
                <c:pt idx="893">
                  <c:v>289</c:v>
                </c:pt>
                <c:pt idx="894">
                  <c:v>289</c:v>
                </c:pt>
                <c:pt idx="895">
                  <c:v>285</c:v>
                </c:pt>
                <c:pt idx="896">
                  <c:v>289</c:v>
                </c:pt>
                <c:pt idx="897">
                  <c:v>289</c:v>
                </c:pt>
                <c:pt idx="898">
                  <c:v>285</c:v>
                </c:pt>
                <c:pt idx="899">
                  <c:v>287</c:v>
                </c:pt>
                <c:pt idx="900">
                  <c:v>287</c:v>
                </c:pt>
                <c:pt idx="901">
                  <c:v>287</c:v>
                </c:pt>
                <c:pt idx="902">
                  <c:v>286</c:v>
                </c:pt>
                <c:pt idx="903">
                  <c:v>285</c:v>
                </c:pt>
                <c:pt idx="904">
                  <c:v>287</c:v>
                </c:pt>
                <c:pt idx="905">
                  <c:v>287</c:v>
                </c:pt>
                <c:pt idx="906">
                  <c:v>283</c:v>
                </c:pt>
                <c:pt idx="907">
                  <c:v>287</c:v>
                </c:pt>
                <c:pt idx="908">
                  <c:v>287</c:v>
                </c:pt>
                <c:pt idx="909">
                  <c:v>285</c:v>
                </c:pt>
                <c:pt idx="910">
                  <c:v>286</c:v>
                </c:pt>
                <c:pt idx="911">
                  <c:v>285</c:v>
                </c:pt>
                <c:pt idx="912">
                  <c:v>287</c:v>
                </c:pt>
                <c:pt idx="913">
                  <c:v>286</c:v>
                </c:pt>
                <c:pt idx="914">
                  <c:v>284</c:v>
                </c:pt>
                <c:pt idx="915">
                  <c:v>286</c:v>
                </c:pt>
                <c:pt idx="916">
                  <c:v>285</c:v>
                </c:pt>
                <c:pt idx="917">
                  <c:v>284</c:v>
                </c:pt>
                <c:pt idx="918">
                  <c:v>285</c:v>
                </c:pt>
                <c:pt idx="919">
                  <c:v>284</c:v>
                </c:pt>
                <c:pt idx="920">
                  <c:v>286</c:v>
                </c:pt>
                <c:pt idx="921">
                  <c:v>286</c:v>
                </c:pt>
                <c:pt idx="922">
                  <c:v>283</c:v>
                </c:pt>
                <c:pt idx="923">
                  <c:v>285</c:v>
                </c:pt>
                <c:pt idx="924">
                  <c:v>286</c:v>
                </c:pt>
                <c:pt idx="925">
                  <c:v>285</c:v>
                </c:pt>
                <c:pt idx="926">
                  <c:v>284</c:v>
                </c:pt>
                <c:pt idx="927">
                  <c:v>284</c:v>
                </c:pt>
                <c:pt idx="928">
                  <c:v>287</c:v>
                </c:pt>
                <c:pt idx="929">
                  <c:v>285</c:v>
                </c:pt>
                <c:pt idx="930">
                  <c:v>284</c:v>
                </c:pt>
                <c:pt idx="931">
                  <c:v>286</c:v>
                </c:pt>
                <c:pt idx="932">
                  <c:v>286</c:v>
                </c:pt>
                <c:pt idx="933">
                  <c:v>284</c:v>
                </c:pt>
                <c:pt idx="934">
                  <c:v>285</c:v>
                </c:pt>
                <c:pt idx="935">
                  <c:v>284</c:v>
                </c:pt>
                <c:pt idx="936">
                  <c:v>286</c:v>
                </c:pt>
                <c:pt idx="937">
                  <c:v>284</c:v>
                </c:pt>
                <c:pt idx="938">
                  <c:v>284</c:v>
                </c:pt>
                <c:pt idx="939">
                  <c:v>286</c:v>
                </c:pt>
                <c:pt idx="940">
                  <c:v>285</c:v>
                </c:pt>
                <c:pt idx="941">
                  <c:v>286</c:v>
                </c:pt>
                <c:pt idx="942">
                  <c:v>285</c:v>
                </c:pt>
                <c:pt idx="943">
                  <c:v>284</c:v>
                </c:pt>
                <c:pt idx="944">
                  <c:v>287</c:v>
                </c:pt>
                <c:pt idx="945">
                  <c:v>287</c:v>
                </c:pt>
                <c:pt idx="946">
                  <c:v>282</c:v>
                </c:pt>
                <c:pt idx="947">
                  <c:v>287</c:v>
                </c:pt>
                <c:pt idx="948">
                  <c:v>285</c:v>
                </c:pt>
                <c:pt idx="949">
                  <c:v>285</c:v>
                </c:pt>
                <c:pt idx="950">
                  <c:v>286</c:v>
                </c:pt>
                <c:pt idx="951">
                  <c:v>285</c:v>
                </c:pt>
                <c:pt idx="952">
                  <c:v>287</c:v>
                </c:pt>
                <c:pt idx="953">
                  <c:v>286</c:v>
                </c:pt>
                <c:pt idx="954">
                  <c:v>284</c:v>
                </c:pt>
                <c:pt idx="955">
                  <c:v>287</c:v>
                </c:pt>
                <c:pt idx="956">
                  <c:v>287</c:v>
                </c:pt>
                <c:pt idx="957">
                  <c:v>285</c:v>
                </c:pt>
                <c:pt idx="958">
                  <c:v>286</c:v>
                </c:pt>
                <c:pt idx="959">
                  <c:v>284</c:v>
                </c:pt>
                <c:pt idx="960">
                  <c:v>287</c:v>
                </c:pt>
                <c:pt idx="961">
                  <c:v>287</c:v>
                </c:pt>
                <c:pt idx="962">
                  <c:v>285</c:v>
                </c:pt>
                <c:pt idx="963">
                  <c:v>287</c:v>
                </c:pt>
                <c:pt idx="964">
                  <c:v>287</c:v>
                </c:pt>
                <c:pt idx="965">
                  <c:v>285</c:v>
                </c:pt>
                <c:pt idx="966">
                  <c:v>286</c:v>
                </c:pt>
                <c:pt idx="967">
                  <c:v>285</c:v>
                </c:pt>
                <c:pt idx="968">
                  <c:v>286</c:v>
                </c:pt>
                <c:pt idx="969">
                  <c:v>287</c:v>
                </c:pt>
                <c:pt idx="970">
                  <c:v>284</c:v>
                </c:pt>
                <c:pt idx="971">
                  <c:v>287</c:v>
                </c:pt>
                <c:pt idx="972">
                  <c:v>287</c:v>
                </c:pt>
                <c:pt idx="973">
                  <c:v>285</c:v>
                </c:pt>
                <c:pt idx="974">
                  <c:v>285</c:v>
                </c:pt>
                <c:pt idx="975">
                  <c:v>286</c:v>
                </c:pt>
                <c:pt idx="976">
                  <c:v>287</c:v>
                </c:pt>
                <c:pt idx="977">
                  <c:v>285</c:v>
                </c:pt>
                <c:pt idx="978">
                  <c:v>284</c:v>
                </c:pt>
                <c:pt idx="979">
                  <c:v>286</c:v>
                </c:pt>
                <c:pt idx="980">
                  <c:v>287</c:v>
                </c:pt>
                <c:pt idx="981">
                  <c:v>285</c:v>
                </c:pt>
                <c:pt idx="982">
                  <c:v>287</c:v>
                </c:pt>
                <c:pt idx="983">
                  <c:v>287</c:v>
                </c:pt>
                <c:pt idx="984">
                  <c:v>287</c:v>
                </c:pt>
                <c:pt idx="985">
                  <c:v>286</c:v>
                </c:pt>
                <c:pt idx="986">
                  <c:v>285</c:v>
                </c:pt>
                <c:pt idx="987">
                  <c:v>287</c:v>
                </c:pt>
                <c:pt idx="988">
                  <c:v>286</c:v>
                </c:pt>
                <c:pt idx="989">
                  <c:v>286</c:v>
                </c:pt>
                <c:pt idx="990">
                  <c:v>285</c:v>
                </c:pt>
                <c:pt idx="991">
                  <c:v>286</c:v>
                </c:pt>
                <c:pt idx="992">
                  <c:v>288</c:v>
                </c:pt>
                <c:pt idx="993">
                  <c:v>286</c:v>
                </c:pt>
                <c:pt idx="994">
                  <c:v>284</c:v>
                </c:pt>
                <c:pt idx="995">
                  <c:v>287</c:v>
                </c:pt>
                <c:pt idx="996">
                  <c:v>287</c:v>
                </c:pt>
                <c:pt idx="997">
                  <c:v>285</c:v>
                </c:pt>
                <c:pt idx="998">
                  <c:v>286</c:v>
                </c:pt>
                <c:pt idx="999">
                  <c:v>286</c:v>
                </c:pt>
                <c:pt idx="1000">
                  <c:v>287</c:v>
                </c:pt>
                <c:pt idx="1001">
                  <c:v>286</c:v>
                </c:pt>
                <c:pt idx="1002">
                  <c:v>284</c:v>
                </c:pt>
                <c:pt idx="1003">
                  <c:v>288</c:v>
                </c:pt>
                <c:pt idx="1004">
                  <c:v>287</c:v>
                </c:pt>
                <c:pt idx="1005">
                  <c:v>284</c:v>
                </c:pt>
                <c:pt idx="1006">
                  <c:v>287</c:v>
                </c:pt>
                <c:pt idx="1007">
                  <c:v>287</c:v>
                </c:pt>
                <c:pt idx="1008">
                  <c:v>286</c:v>
                </c:pt>
                <c:pt idx="1009">
                  <c:v>285</c:v>
                </c:pt>
                <c:pt idx="1010">
                  <c:v>284</c:v>
                </c:pt>
                <c:pt idx="1011">
                  <c:v>287</c:v>
                </c:pt>
                <c:pt idx="1012">
                  <c:v>287</c:v>
                </c:pt>
                <c:pt idx="1013">
                  <c:v>285</c:v>
                </c:pt>
                <c:pt idx="1014">
                  <c:v>287</c:v>
                </c:pt>
                <c:pt idx="1015">
                  <c:v>287</c:v>
                </c:pt>
                <c:pt idx="1016">
                  <c:v>287</c:v>
                </c:pt>
                <c:pt idx="1017">
                  <c:v>287</c:v>
                </c:pt>
                <c:pt idx="1018">
                  <c:v>284</c:v>
                </c:pt>
                <c:pt idx="1019">
                  <c:v>287</c:v>
                </c:pt>
                <c:pt idx="1020">
                  <c:v>287</c:v>
                </c:pt>
                <c:pt idx="1021">
                  <c:v>284</c:v>
                </c:pt>
                <c:pt idx="1022">
                  <c:v>286</c:v>
                </c:pt>
                <c:pt idx="1023">
                  <c:v>287</c:v>
                </c:pt>
                <c:pt idx="1024">
                  <c:v>287</c:v>
                </c:pt>
                <c:pt idx="1025">
                  <c:v>285</c:v>
                </c:pt>
                <c:pt idx="1026">
                  <c:v>285</c:v>
                </c:pt>
                <c:pt idx="1027">
                  <c:v>288</c:v>
                </c:pt>
                <c:pt idx="1028">
                  <c:v>287</c:v>
                </c:pt>
                <c:pt idx="1029">
                  <c:v>285</c:v>
                </c:pt>
                <c:pt idx="1030">
                  <c:v>286</c:v>
                </c:pt>
                <c:pt idx="1031">
                  <c:v>287</c:v>
                </c:pt>
                <c:pt idx="1032">
                  <c:v>286</c:v>
                </c:pt>
                <c:pt idx="1033">
                  <c:v>286</c:v>
                </c:pt>
                <c:pt idx="1034">
                  <c:v>285</c:v>
                </c:pt>
                <c:pt idx="1035">
                  <c:v>287</c:v>
                </c:pt>
                <c:pt idx="1036">
                  <c:v>286</c:v>
                </c:pt>
                <c:pt idx="1037">
                  <c:v>285</c:v>
                </c:pt>
                <c:pt idx="1038">
                  <c:v>286</c:v>
                </c:pt>
                <c:pt idx="1039">
                  <c:v>286</c:v>
                </c:pt>
                <c:pt idx="1040">
                  <c:v>285</c:v>
                </c:pt>
                <c:pt idx="1041">
                  <c:v>285</c:v>
                </c:pt>
                <c:pt idx="1042">
                  <c:v>284</c:v>
                </c:pt>
                <c:pt idx="1043">
                  <c:v>288</c:v>
                </c:pt>
                <c:pt idx="1044">
                  <c:v>287</c:v>
                </c:pt>
                <c:pt idx="1045">
                  <c:v>285</c:v>
                </c:pt>
                <c:pt idx="1046">
                  <c:v>288</c:v>
                </c:pt>
                <c:pt idx="1047">
                  <c:v>289</c:v>
                </c:pt>
                <c:pt idx="1048">
                  <c:v>289</c:v>
                </c:pt>
                <c:pt idx="1049">
                  <c:v>289</c:v>
                </c:pt>
                <c:pt idx="1050">
                  <c:v>288</c:v>
                </c:pt>
                <c:pt idx="1051">
                  <c:v>292</c:v>
                </c:pt>
                <c:pt idx="1052">
                  <c:v>290</c:v>
                </c:pt>
                <c:pt idx="1053">
                  <c:v>289</c:v>
                </c:pt>
                <c:pt idx="1054">
                  <c:v>293</c:v>
                </c:pt>
                <c:pt idx="1055">
                  <c:v>292</c:v>
                </c:pt>
                <c:pt idx="1056">
                  <c:v>291</c:v>
                </c:pt>
                <c:pt idx="1057">
                  <c:v>292</c:v>
                </c:pt>
                <c:pt idx="1058">
                  <c:v>291</c:v>
                </c:pt>
                <c:pt idx="1059">
                  <c:v>293</c:v>
                </c:pt>
                <c:pt idx="1060">
                  <c:v>292</c:v>
                </c:pt>
                <c:pt idx="1061">
                  <c:v>290</c:v>
                </c:pt>
                <c:pt idx="1062">
                  <c:v>292</c:v>
                </c:pt>
                <c:pt idx="1063">
                  <c:v>293</c:v>
                </c:pt>
                <c:pt idx="1064">
                  <c:v>292</c:v>
                </c:pt>
                <c:pt idx="1065">
                  <c:v>293</c:v>
                </c:pt>
                <c:pt idx="1066">
                  <c:v>291</c:v>
                </c:pt>
                <c:pt idx="1067">
                  <c:v>294</c:v>
                </c:pt>
                <c:pt idx="1068">
                  <c:v>292</c:v>
                </c:pt>
                <c:pt idx="1069">
                  <c:v>290</c:v>
                </c:pt>
                <c:pt idx="1070">
                  <c:v>293</c:v>
                </c:pt>
                <c:pt idx="1071">
                  <c:v>293</c:v>
                </c:pt>
                <c:pt idx="1072">
                  <c:v>291</c:v>
                </c:pt>
                <c:pt idx="1073">
                  <c:v>292</c:v>
                </c:pt>
                <c:pt idx="1074">
                  <c:v>292</c:v>
                </c:pt>
                <c:pt idx="1075">
                  <c:v>293</c:v>
                </c:pt>
                <c:pt idx="1076">
                  <c:v>292</c:v>
                </c:pt>
                <c:pt idx="1077">
                  <c:v>290</c:v>
                </c:pt>
                <c:pt idx="1078">
                  <c:v>293</c:v>
                </c:pt>
                <c:pt idx="1079">
                  <c:v>292</c:v>
                </c:pt>
                <c:pt idx="1080">
                  <c:v>292</c:v>
                </c:pt>
                <c:pt idx="1081">
                  <c:v>292</c:v>
                </c:pt>
                <c:pt idx="1082">
                  <c:v>290</c:v>
                </c:pt>
                <c:pt idx="1083">
                  <c:v>292</c:v>
                </c:pt>
                <c:pt idx="1084">
                  <c:v>293</c:v>
                </c:pt>
                <c:pt idx="1085">
                  <c:v>291</c:v>
                </c:pt>
                <c:pt idx="1086">
                  <c:v>293</c:v>
                </c:pt>
                <c:pt idx="1087">
                  <c:v>293</c:v>
                </c:pt>
                <c:pt idx="1088">
                  <c:v>292</c:v>
                </c:pt>
                <c:pt idx="1089">
                  <c:v>292</c:v>
                </c:pt>
                <c:pt idx="1090">
                  <c:v>292</c:v>
                </c:pt>
                <c:pt idx="1091">
                  <c:v>293</c:v>
                </c:pt>
                <c:pt idx="1092">
                  <c:v>292</c:v>
                </c:pt>
                <c:pt idx="1093">
                  <c:v>291</c:v>
                </c:pt>
                <c:pt idx="1094">
                  <c:v>292</c:v>
                </c:pt>
                <c:pt idx="1095">
                  <c:v>292</c:v>
                </c:pt>
                <c:pt idx="1096">
                  <c:v>290</c:v>
                </c:pt>
                <c:pt idx="1097">
                  <c:v>292</c:v>
                </c:pt>
                <c:pt idx="1098">
                  <c:v>291</c:v>
                </c:pt>
                <c:pt idx="1099">
                  <c:v>293</c:v>
                </c:pt>
                <c:pt idx="1100">
                  <c:v>292</c:v>
                </c:pt>
                <c:pt idx="1101">
                  <c:v>290</c:v>
                </c:pt>
                <c:pt idx="1102">
                  <c:v>293</c:v>
                </c:pt>
                <c:pt idx="1103">
                  <c:v>293</c:v>
                </c:pt>
                <c:pt idx="1104">
                  <c:v>291</c:v>
                </c:pt>
                <c:pt idx="1105">
                  <c:v>290</c:v>
                </c:pt>
                <c:pt idx="1106">
                  <c:v>293</c:v>
                </c:pt>
                <c:pt idx="1107">
                  <c:v>294</c:v>
                </c:pt>
                <c:pt idx="1108">
                  <c:v>291</c:v>
                </c:pt>
                <c:pt idx="1109">
                  <c:v>291</c:v>
                </c:pt>
                <c:pt idx="1110">
                  <c:v>293</c:v>
                </c:pt>
                <c:pt idx="1111">
                  <c:v>292</c:v>
                </c:pt>
                <c:pt idx="1112">
                  <c:v>291</c:v>
                </c:pt>
                <c:pt idx="1113">
                  <c:v>292</c:v>
                </c:pt>
                <c:pt idx="1114">
                  <c:v>291</c:v>
                </c:pt>
                <c:pt idx="1115">
                  <c:v>293</c:v>
                </c:pt>
                <c:pt idx="1116">
                  <c:v>293</c:v>
                </c:pt>
                <c:pt idx="1117">
                  <c:v>291</c:v>
                </c:pt>
                <c:pt idx="1118">
                  <c:v>292</c:v>
                </c:pt>
                <c:pt idx="1119">
                  <c:v>292</c:v>
                </c:pt>
                <c:pt idx="1120">
                  <c:v>290</c:v>
                </c:pt>
                <c:pt idx="1121">
                  <c:v>290</c:v>
                </c:pt>
                <c:pt idx="1122">
                  <c:v>291</c:v>
                </c:pt>
                <c:pt idx="1123">
                  <c:v>291</c:v>
                </c:pt>
                <c:pt idx="1124">
                  <c:v>290</c:v>
                </c:pt>
                <c:pt idx="1125">
                  <c:v>286</c:v>
                </c:pt>
                <c:pt idx="1126">
                  <c:v>291</c:v>
                </c:pt>
                <c:pt idx="1127">
                  <c:v>289</c:v>
                </c:pt>
                <c:pt idx="1128">
                  <c:v>287</c:v>
                </c:pt>
                <c:pt idx="1129">
                  <c:v>289</c:v>
                </c:pt>
                <c:pt idx="1130">
                  <c:v>289</c:v>
                </c:pt>
                <c:pt idx="1131">
                  <c:v>287</c:v>
                </c:pt>
                <c:pt idx="1132">
                  <c:v>286</c:v>
                </c:pt>
                <c:pt idx="1133">
                  <c:v>285</c:v>
                </c:pt>
                <c:pt idx="1134">
                  <c:v>286</c:v>
                </c:pt>
                <c:pt idx="1135">
                  <c:v>287</c:v>
                </c:pt>
                <c:pt idx="1136">
                  <c:v>285</c:v>
                </c:pt>
                <c:pt idx="1137">
                  <c:v>286</c:v>
                </c:pt>
                <c:pt idx="1138">
                  <c:v>286</c:v>
                </c:pt>
                <c:pt idx="1139">
                  <c:v>286</c:v>
                </c:pt>
                <c:pt idx="1140">
                  <c:v>285</c:v>
                </c:pt>
                <c:pt idx="1141">
                  <c:v>283</c:v>
                </c:pt>
                <c:pt idx="1142">
                  <c:v>286</c:v>
                </c:pt>
                <c:pt idx="1143">
                  <c:v>286</c:v>
                </c:pt>
                <c:pt idx="1144">
                  <c:v>283</c:v>
                </c:pt>
                <c:pt idx="1145">
                  <c:v>284</c:v>
                </c:pt>
                <c:pt idx="1146">
                  <c:v>285</c:v>
                </c:pt>
                <c:pt idx="1147">
                  <c:v>286</c:v>
                </c:pt>
                <c:pt idx="1148">
                  <c:v>283</c:v>
                </c:pt>
                <c:pt idx="1149">
                  <c:v>284</c:v>
                </c:pt>
                <c:pt idx="1150">
                  <c:v>286</c:v>
                </c:pt>
                <c:pt idx="1151">
                  <c:v>285</c:v>
                </c:pt>
                <c:pt idx="1152">
                  <c:v>282</c:v>
                </c:pt>
                <c:pt idx="1153">
                  <c:v>285</c:v>
                </c:pt>
                <c:pt idx="1154">
                  <c:v>285</c:v>
                </c:pt>
                <c:pt idx="1155">
                  <c:v>285</c:v>
                </c:pt>
                <c:pt idx="1156">
                  <c:v>284</c:v>
                </c:pt>
                <c:pt idx="1157">
                  <c:v>283</c:v>
                </c:pt>
                <c:pt idx="1158">
                  <c:v>286</c:v>
                </c:pt>
                <c:pt idx="1159">
                  <c:v>285</c:v>
                </c:pt>
                <c:pt idx="1160">
                  <c:v>284</c:v>
                </c:pt>
                <c:pt idx="1161">
                  <c:v>285</c:v>
                </c:pt>
                <c:pt idx="1162">
                  <c:v>285</c:v>
                </c:pt>
                <c:pt idx="1163">
                  <c:v>286</c:v>
                </c:pt>
                <c:pt idx="1164">
                  <c:v>285</c:v>
                </c:pt>
                <c:pt idx="1165">
                  <c:v>284</c:v>
                </c:pt>
                <c:pt idx="1166">
                  <c:v>287</c:v>
                </c:pt>
                <c:pt idx="1167">
                  <c:v>285</c:v>
                </c:pt>
                <c:pt idx="1168">
                  <c:v>284</c:v>
                </c:pt>
                <c:pt idx="1169">
                  <c:v>286</c:v>
                </c:pt>
                <c:pt idx="1170">
                  <c:v>286</c:v>
                </c:pt>
                <c:pt idx="1171">
                  <c:v>285</c:v>
                </c:pt>
                <c:pt idx="1172">
                  <c:v>285</c:v>
                </c:pt>
                <c:pt idx="1173">
                  <c:v>284</c:v>
                </c:pt>
                <c:pt idx="1174">
                  <c:v>286</c:v>
                </c:pt>
                <c:pt idx="1175">
                  <c:v>285</c:v>
                </c:pt>
                <c:pt idx="1176">
                  <c:v>284</c:v>
                </c:pt>
                <c:pt idx="1177">
                  <c:v>286</c:v>
                </c:pt>
                <c:pt idx="1178">
                  <c:v>285</c:v>
                </c:pt>
                <c:pt idx="1179">
                  <c:v>286</c:v>
                </c:pt>
                <c:pt idx="1180">
                  <c:v>286</c:v>
                </c:pt>
                <c:pt idx="1181">
                  <c:v>283</c:v>
                </c:pt>
                <c:pt idx="1182">
                  <c:v>287</c:v>
                </c:pt>
                <c:pt idx="1183">
                  <c:v>286</c:v>
                </c:pt>
                <c:pt idx="1184">
                  <c:v>283</c:v>
                </c:pt>
                <c:pt idx="1185">
                  <c:v>286</c:v>
                </c:pt>
                <c:pt idx="1186">
                  <c:v>287</c:v>
                </c:pt>
                <c:pt idx="1187">
                  <c:v>285</c:v>
                </c:pt>
                <c:pt idx="1188">
                  <c:v>284</c:v>
                </c:pt>
                <c:pt idx="1189">
                  <c:v>284</c:v>
                </c:pt>
                <c:pt idx="1190">
                  <c:v>287</c:v>
                </c:pt>
                <c:pt idx="1191">
                  <c:v>285</c:v>
                </c:pt>
                <c:pt idx="1192">
                  <c:v>284</c:v>
                </c:pt>
                <c:pt idx="1193">
                  <c:v>285</c:v>
                </c:pt>
                <c:pt idx="1194">
                  <c:v>285</c:v>
                </c:pt>
                <c:pt idx="1195">
                  <c:v>285</c:v>
                </c:pt>
                <c:pt idx="1196">
                  <c:v>284</c:v>
                </c:pt>
                <c:pt idx="1197">
                  <c:v>283</c:v>
                </c:pt>
                <c:pt idx="1198">
                  <c:v>285</c:v>
                </c:pt>
                <c:pt idx="1199">
                  <c:v>285</c:v>
                </c:pt>
                <c:pt idx="1200">
                  <c:v>283</c:v>
                </c:pt>
                <c:pt idx="1201">
                  <c:v>285</c:v>
                </c:pt>
                <c:pt idx="1202">
                  <c:v>286</c:v>
                </c:pt>
                <c:pt idx="1203">
                  <c:v>285</c:v>
                </c:pt>
                <c:pt idx="1204">
                  <c:v>284</c:v>
                </c:pt>
                <c:pt idx="1205">
                  <c:v>284</c:v>
                </c:pt>
                <c:pt idx="1206">
                  <c:v>286</c:v>
                </c:pt>
                <c:pt idx="1207">
                  <c:v>284</c:v>
                </c:pt>
                <c:pt idx="1208">
                  <c:v>282</c:v>
                </c:pt>
                <c:pt idx="1209">
                  <c:v>286</c:v>
                </c:pt>
                <c:pt idx="1210">
                  <c:v>285</c:v>
                </c:pt>
                <c:pt idx="1211">
                  <c:v>285</c:v>
                </c:pt>
                <c:pt idx="1212">
                  <c:v>285</c:v>
                </c:pt>
                <c:pt idx="1213">
                  <c:v>284</c:v>
                </c:pt>
                <c:pt idx="1214">
                  <c:v>286</c:v>
                </c:pt>
                <c:pt idx="1215">
                  <c:v>285</c:v>
                </c:pt>
                <c:pt idx="1216">
                  <c:v>283</c:v>
                </c:pt>
                <c:pt idx="1217">
                  <c:v>286</c:v>
                </c:pt>
                <c:pt idx="1218">
                  <c:v>285</c:v>
                </c:pt>
                <c:pt idx="1219">
                  <c:v>285</c:v>
                </c:pt>
                <c:pt idx="1220">
                  <c:v>285</c:v>
                </c:pt>
                <c:pt idx="1221">
                  <c:v>284</c:v>
                </c:pt>
                <c:pt idx="1222">
                  <c:v>287</c:v>
                </c:pt>
                <c:pt idx="1223">
                  <c:v>286</c:v>
                </c:pt>
                <c:pt idx="1224">
                  <c:v>282</c:v>
                </c:pt>
                <c:pt idx="1225">
                  <c:v>287</c:v>
                </c:pt>
                <c:pt idx="1226">
                  <c:v>286</c:v>
                </c:pt>
                <c:pt idx="1227">
                  <c:v>284</c:v>
                </c:pt>
                <c:pt idx="1228">
                  <c:v>285</c:v>
                </c:pt>
                <c:pt idx="1229">
                  <c:v>284</c:v>
                </c:pt>
                <c:pt idx="1230">
                  <c:v>287</c:v>
                </c:pt>
                <c:pt idx="1231">
                  <c:v>285</c:v>
                </c:pt>
                <c:pt idx="1232">
                  <c:v>284</c:v>
                </c:pt>
                <c:pt idx="1233">
                  <c:v>287</c:v>
                </c:pt>
                <c:pt idx="1234">
                  <c:v>286</c:v>
                </c:pt>
                <c:pt idx="1235">
                  <c:v>284</c:v>
                </c:pt>
                <c:pt idx="1236">
                  <c:v>285</c:v>
                </c:pt>
                <c:pt idx="1237">
                  <c:v>285</c:v>
                </c:pt>
                <c:pt idx="1238">
                  <c:v>286</c:v>
                </c:pt>
                <c:pt idx="1239">
                  <c:v>286</c:v>
                </c:pt>
                <c:pt idx="1240">
                  <c:v>282</c:v>
                </c:pt>
                <c:pt idx="1241">
                  <c:v>285</c:v>
                </c:pt>
                <c:pt idx="1242">
                  <c:v>287</c:v>
                </c:pt>
                <c:pt idx="1243">
                  <c:v>284</c:v>
                </c:pt>
                <c:pt idx="1244">
                  <c:v>284</c:v>
                </c:pt>
                <c:pt idx="1245">
                  <c:v>285</c:v>
                </c:pt>
                <c:pt idx="1246">
                  <c:v>287</c:v>
                </c:pt>
                <c:pt idx="1247">
                  <c:v>285</c:v>
                </c:pt>
                <c:pt idx="1248">
                  <c:v>283</c:v>
                </c:pt>
                <c:pt idx="1249">
                  <c:v>286</c:v>
                </c:pt>
                <c:pt idx="1250">
                  <c:v>285</c:v>
                </c:pt>
                <c:pt idx="1251">
                  <c:v>282</c:v>
                </c:pt>
                <c:pt idx="1252">
                  <c:v>284</c:v>
                </c:pt>
                <c:pt idx="1253">
                  <c:v>285</c:v>
                </c:pt>
                <c:pt idx="1254">
                  <c:v>286</c:v>
                </c:pt>
                <c:pt idx="1255">
                  <c:v>285</c:v>
                </c:pt>
                <c:pt idx="1256">
                  <c:v>283</c:v>
                </c:pt>
                <c:pt idx="1257">
                  <c:v>285</c:v>
                </c:pt>
                <c:pt idx="1258">
                  <c:v>285</c:v>
                </c:pt>
                <c:pt idx="1259">
                  <c:v>285</c:v>
                </c:pt>
                <c:pt idx="1260">
                  <c:v>284</c:v>
                </c:pt>
                <c:pt idx="1261">
                  <c:v>285</c:v>
                </c:pt>
                <c:pt idx="1262">
                  <c:v>286</c:v>
                </c:pt>
                <c:pt idx="1263">
                  <c:v>285</c:v>
                </c:pt>
                <c:pt idx="1264">
                  <c:v>284</c:v>
                </c:pt>
                <c:pt idx="1265">
                  <c:v>287</c:v>
                </c:pt>
                <c:pt idx="1266">
                  <c:v>287</c:v>
                </c:pt>
                <c:pt idx="1267">
                  <c:v>284</c:v>
                </c:pt>
                <c:pt idx="1268">
                  <c:v>286</c:v>
                </c:pt>
                <c:pt idx="1269">
                  <c:v>286</c:v>
                </c:pt>
                <c:pt idx="1270">
                  <c:v>285</c:v>
                </c:pt>
                <c:pt idx="1271">
                  <c:v>285</c:v>
                </c:pt>
                <c:pt idx="1272">
                  <c:v>284</c:v>
                </c:pt>
                <c:pt idx="1273">
                  <c:v>287</c:v>
                </c:pt>
                <c:pt idx="1274">
                  <c:v>286</c:v>
                </c:pt>
                <c:pt idx="1275">
                  <c:v>284</c:v>
                </c:pt>
                <c:pt idx="1276">
                  <c:v>286</c:v>
                </c:pt>
                <c:pt idx="1277">
                  <c:v>285</c:v>
                </c:pt>
                <c:pt idx="1278">
                  <c:v>286</c:v>
                </c:pt>
                <c:pt idx="1279">
                  <c:v>286</c:v>
                </c:pt>
                <c:pt idx="1280">
                  <c:v>283</c:v>
                </c:pt>
                <c:pt idx="1281">
                  <c:v>287</c:v>
                </c:pt>
                <c:pt idx="1282">
                  <c:v>286</c:v>
                </c:pt>
                <c:pt idx="1283">
                  <c:v>285</c:v>
                </c:pt>
                <c:pt idx="1284">
                  <c:v>286</c:v>
                </c:pt>
                <c:pt idx="1285">
                  <c:v>287</c:v>
                </c:pt>
                <c:pt idx="1286">
                  <c:v>288</c:v>
                </c:pt>
                <c:pt idx="1287">
                  <c:v>286</c:v>
                </c:pt>
                <c:pt idx="1288">
                  <c:v>286</c:v>
                </c:pt>
                <c:pt idx="1289">
                  <c:v>290</c:v>
                </c:pt>
                <c:pt idx="1290">
                  <c:v>289</c:v>
                </c:pt>
                <c:pt idx="1291">
                  <c:v>286</c:v>
                </c:pt>
                <c:pt idx="1292">
                  <c:v>290</c:v>
                </c:pt>
                <c:pt idx="1293">
                  <c:v>288</c:v>
                </c:pt>
                <c:pt idx="1294">
                  <c:v>290</c:v>
                </c:pt>
                <c:pt idx="1295">
                  <c:v>291</c:v>
                </c:pt>
                <c:pt idx="1296">
                  <c:v>288</c:v>
                </c:pt>
                <c:pt idx="1297">
                  <c:v>291</c:v>
                </c:pt>
                <c:pt idx="1298">
                  <c:v>290</c:v>
                </c:pt>
                <c:pt idx="1299">
                  <c:v>288</c:v>
                </c:pt>
                <c:pt idx="1300">
                  <c:v>288</c:v>
                </c:pt>
                <c:pt idx="1301">
                  <c:v>290</c:v>
                </c:pt>
                <c:pt idx="1302">
                  <c:v>289</c:v>
                </c:pt>
                <c:pt idx="1303">
                  <c:v>289</c:v>
                </c:pt>
                <c:pt idx="1304">
                  <c:v>288</c:v>
                </c:pt>
                <c:pt idx="1305">
                  <c:v>291</c:v>
                </c:pt>
                <c:pt idx="1306">
                  <c:v>291</c:v>
                </c:pt>
                <c:pt idx="1307">
                  <c:v>287</c:v>
                </c:pt>
                <c:pt idx="1308">
                  <c:v>291</c:v>
                </c:pt>
                <c:pt idx="1309">
                  <c:v>291</c:v>
                </c:pt>
                <c:pt idx="1310">
                  <c:v>290</c:v>
                </c:pt>
                <c:pt idx="1311">
                  <c:v>289</c:v>
                </c:pt>
                <c:pt idx="1312">
                  <c:v>289</c:v>
                </c:pt>
                <c:pt idx="1313">
                  <c:v>290</c:v>
                </c:pt>
                <c:pt idx="1314">
                  <c:v>290</c:v>
                </c:pt>
                <c:pt idx="1315">
                  <c:v>289</c:v>
                </c:pt>
                <c:pt idx="1316">
                  <c:v>292</c:v>
                </c:pt>
                <c:pt idx="1317">
                  <c:v>291</c:v>
                </c:pt>
                <c:pt idx="1318">
                  <c:v>290</c:v>
                </c:pt>
                <c:pt idx="1319">
                  <c:v>290</c:v>
                </c:pt>
                <c:pt idx="1320">
                  <c:v>288</c:v>
                </c:pt>
                <c:pt idx="1321">
                  <c:v>292</c:v>
                </c:pt>
                <c:pt idx="1322">
                  <c:v>290</c:v>
                </c:pt>
                <c:pt idx="1323">
                  <c:v>288</c:v>
                </c:pt>
                <c:pt idx="1324">
                  <c:v>290</c:v>
                </c:pt>
                <c:pt idx="1325">
                  <c:v>291</c:v>
                </c:pt>
                <c:pt idx="1326">
                  <c:v>291</c:v>
                </c:pt>
                <c:pt idx="1327">
                  <c:v>291</c:v>
                </c:pt>
                <c:pt idx="1328">
                  <c:v>289</c:v>
                </c:pt>
                <c:pt idx="1329">
                  <c:v>292</c:v>
                </c:pt>
                <c:pt idx="1330">
                  <c:v>289</c:v>
                </c:pt>
                <c:pt idx="1331">
                  <c:v>288</c:v>
                </c:pt>
                <c:pt idx="1332">
                  <c:v>292</c:v>
                </c:pt>
                <c:pt idx="1333">
                  <c:v>290</c:v>
                </c:pt>
                <c:pt idx="1334">
                  <c:v>290</c:v>
                </c:pt>
                <c:pt idx="1335">
                  <c:v>290</c:v>
                </c:pt>
                <c:pt idx="1336">
                  <c:v>289</c:v>
                </c:pt>
                <c:pt idx="1337">
                  <c:v>292</c:v>
                </c:pt>
                <c:pt idx="1338">
                  <c:v>290</c:v>
                </c:pt>
                <c:pt idx="1339">
                  <c:v>289</c:v>
                </c:pt>
                <c:pt idx="1340">
                  <c:v>290</c:v>
                </c:pt>
                <c:pt idx="1341">
                  <c:v>290</c:v>
                </c:pt>
                <c:pt idx="1342">
                  <c:v>289</c:v>
                </c:pt>
                <c:pt idx="1343">
                  <c:v>289</c:v>
                </c:pt>
                <c:pt idx="1344">
                  <c:v>288</c:v>
                </c:pt>
                <c:pt idx="1345">
                  <c:v>290</c:v>
                </c:pt>
                <c:pt idx="1346">
                  <c:v>289</c:v>
                </c:pt>
                <c:pt idx="1347">
                  <c:v>285</c:v>
                </c:pt>
                <c:pt idx="1348">
                  <c:v>289</c:v>
                </c:pt>
                <c:pt idx="1349">
                  <c:v>289</c:v>
                </c:pt>
                <c:pt idx="1350">
                  <c:v>287</c:v>
                </c:pt>
                <c:pt idx="1351">
                  <c:v>288</c:v>
                </c:pt>
                <c:pt idx="1352">
                  <c:v>288</c:v>
                </c:pt>
                <c:pt idx="1353">
                  <c:v>290</c:v>
                </c:pt>
                <c:pt idx="1354">
                  <c:v>289</c:v>
                </c:pt>
                <c:pt idx="1355">
                  <c:v>286</c:v>
                </c:pt>
                <c:pt idx="1356">
                  <c:v>290</c:v>
                </c:pt>
                <c:pt idx="1357">
                  <c:v>290</c:v>
                </c:pt>
                <c:pt idx="1358">
                  <c:v>289</c:v>
                </c:pt>
                <c:pt idx="1359">
                  <c:v>289</c:v>
                </c:pt>
                <c:pt idx="1360">
                  <c:v>288</c:v>
                </c:pt>
                <c:pt idx="1361">
                  <c:v>290</c:v>
                </c:pt>
                <c:pt idx="1362">
                  <c:v>290</c:v>
                </c:pt>
                <c:pt idx="1363">
                  <c:v>287</c:v>
                </c:pt>
                <c:pt idx="1364">
                  <c:v>290</c:v>
                </c:pt>
                <c:pt idx="1365">
                  <c:v>290</c:v>
                </c:pt>
                <c:pt idx="1366">
                  <c:v>288</c:v>
                </c:pt>
                <c:pt idx="1367">
                  <c:v>289</c:v>
                </c:pt>
                <c:pt idx="1368">
                  <c:v>290</c:v>
                </c:pt>
                <c:pt idx="1369">
                  <c:v>290</c:v>
                </c:pt>
                <c:pt idx="1370">
                  <c:v>289</c:v>
                </c:pt>
                <c:pt idx="1371">
                  <c:v>288</c:v>
                </c:pt>
                <c:pt idx="1372">
                  <c:v>291</c:v>
                </c:pt>
                <c:pt idx="1373">
                  <c:v>288</c:v>
                </c:pt>
                <c:pt idx="1374">
                  <c:v>288</c:v>
                </c:pt>
                <c:pt idx="1375">
                  <c:v>289</c:v>
                </c:pt>
                <c:pt idx="1376">
                  <c:v>289</c:v>
                </c:pt>
                <c:pt idx="1377">
                  <c:v>289</c:v>
                </c:pt>
                <c:pt idx="1378">
                  <c:v>289</c:v>
                </c:pt>
                <c:pt idx="1379">
                  <c:v>287</c:v>
                </c:pt>
                <c:pt idx="1380">
                  <c:v>289</c:v>
                </c:pt>
                <c:pt idx="1381">
                  <c:v>287</c:v>
                </c:pt>
                <c:pt idx="1382">
                  <c:v>286</c:v>
                </c:pt>
                <c:pt idx="1383">
                  <c:v>285</c:v>
                </c:pt>
                <c:pt idx="1384">
                  <c:v>285</c:v>
                </c:pt>
                <c:pt idx="1385">
                  <c:v>287</c:v>
                </c:pt>
                <c:pt idx="1386">
                  <c:v>284</c:v>
                </c:pt>
                <c:pt idx="1387">
                  <c:v>283</c:v>
                </c:pt>
                <c:pt idx="1388">
                  <c:v>287</c:v>
                </c:pt>
                <c:pt idx="1389">
                  <c:v>285</c:v>
                </c:pt>
                <c:pt idx="1390">
                  <c:v>284</c:v>
                </c:pt>
                <c:pt idx="1391">
                  <c:v>285</c:v>
                </c:pt>
                <c:pt idx="1392">
                  <c:v>285</c:v>
                </c:pt>
                <c:pt idx="1393">
                  <c:v>286</c:v>
                </c:pt>
                <c:pt idx="1394">
                  <c:v>284</c:v>
                </c:pt>
                <c:pt idx="1395">
                  <c:v>282</c:v>
                </c:pt>
                <c:pt idx="1396">
                  <c:v>286</c:v>
                </c:pt>
                <c:pt idx="1397">
                  <c:v>286</c:v>
                </c:pt>
                <c:pt idx="1398">
                  <c:v>284</c:v>
                </c:pt>
                <c:pt idx="1399">
                  <c:v>287</c:v>
                </c:pt>
                <c:pt idx="1400">
                  <c:v>285</c:v>
                </c:pt>
                <c:pt idx="1401">
                  <c:v>286</c:v>
                </c:pt>
                <c:pt idx="1402">
                  <c:v>286</c:v>
                </c:pt>
                <c:pt idx="1403">
                  <c:v>282</c:v>
                </c:pt>
                <c:pt idx="1404">
                  <c:v>286</c:v>
                </c:pt>
                <c:pt idx="1405">
                  <c:v>286</c:v>
                </c:pt>
                <c:pt idx="1406">
                  <c:v>282</c:v>
                </c:pt>
                <c:pt idx="1407">
                  <c:v>285</c:v>
                </c:pt>
                <c:pt idx="1408">
                  <c:v>284</c:v>
                </c:pt>
                <c:pt idx="1409">
                  <c:v>285</c:v>
                </c:pt>
                <c:pt idx="1410">
                  <c:v>284</c:v>
                </c:pt>
                <c:pt idx="1411">
                  <c:v>282</c:v>
                </c:pt>
                <c:pt idx="1412">
                  <c:v>285</c:v>
                </c:pt>
                <c:pt idx="1413">
                  <c:v>283</c:v>
                </c:pt>
                <c:pt idx="1414">
                  <c:v>281</c:v>
                </c:pt>
                <c:pt idx="1415">
                  <c:v>283</c:v>
                </c:pt>
                <c:pt idx="1416">
                  <c:v>283</c:v>
                </c:pt>
                <c:pt idx="1417">
                  <c:v>282</c:v>
                </c:pt>
                <c:pt idx="1418">
                  <c:v>282</c:v>
                </c:pt>
                <c:pt idx="1419">
                  <c:v>281</c:v>
                </c:pt>
                <c:pt idx="1420">
                  <c:v>283</c:v>
                </c:pt>
                <c:pt idx="1421">
                  <c:v>281</c:v>
                </c:pt>
                <c:pt idx="1422">
                  <c:v>280</c:v>
                </c:pt>
                <c:pt idx="1423">
                  <c:v>281</c:v>
                </c:pt>
                <c:pt idx="1424">
                  <c:v>282</c:v>
                </c:pt>
                <c:pt idx="1425">
                  <c:v>282</c:v>
                </c:pt>
                <c:pt idx="1426">
                  <c:v>281</c:v>
                </c:pt>
                <c:pt idx="1427">
                  <c:v>280</c:v>
                </c:pt>
                <c:pt idx="1428">
                  <c:v>283</c:v>
                </c:pt>
                <c:pt idx="1429">
                  <c:v>282</c:v>
                </c:pt>
                <c:pt idx="1430">
                  <c:v>280</c:v>
                </c:pt>
                <c:pt idx="1431">
                  <c:v>283</c:v>
                </c:pt>
                <c:pt idx="1432">
                  <c:v>283</c:v>
                </c:pt>
                <c:pt idx="1433">
                  <c:v>281</c:v>
                </c:pt>
                <c:pt idx="1434">
                  <c:v>281</c:v>
                </c:pt>
                <c:pt idx="1435">
                  <c:v>280</c:v>
                </c:pt>
                <c:pt idx="1436">
                  <c:v>282</c:v>
                </c:pt>
                <c:pt idx="1437">
                  <c:v>280</c:v>
                </c:pt>
                <c:pt idx="1438">
                  <c:v>280</c:v>
                </c:pt>
                <c:pt idx="1439">
                  <c:v>280</c:v>
                </c:pt>
                <c:pt idx="1440">
                  <c:v>281</c:v>
                </c:pt>
                <c:pt idx="1441">
                  <c:v>282</c:v>
                </c:pt>
                <c:pt idx="1442">
                  <c:v>280</c:v>
                </c:pt>
                <c:pt idx="1443">
                  <c:v>279</c:v>
                </c:pt>
                <c:pt idx="1444">
                  <c:v>281</c:v>
                </c:pt>
                <c:pt idx="1445">
                  <c:v>280</c:v>
                </c:pt>
                <c:pt idx="1446">
                  <c:v>276</c:v>
                </c:pt>
                <c:pt idx="1447">
                  <c:v>281</c:v>
                </c:pt>
                <c:pt idx="1448">
                  <c:v>280</c:v>
                </c:pt>
                <c:pt idx="1449">
                  <c:v>279</c:v>
                </c:pt>
                <c:pt idx="1450">
                  <c:v>277</c:v>
                </c:pt>
                <c:pt idx="1451">
                  <c:v>277</c:v>
                </c:pt>
                <c:pt idx="1452">
                  <c:v>280</c:v>
                </c:pt>
                <c:pt idx="1453">
                  <c:v>277</c:v>
                </c:pt>
                <c:pt idx="1454">
                  <c:v>276</c:v>
                </c:pt>
                <c:pt idx="1455">
                  <c:v>278</c:v>
                </c:pt>
                <c:pt idx="1456">
                  <c:v>276</c:v>
                </c:pt>
                <c:pt idx="1457">
                  <c:v>275</c:v>
                </c:pt>
                <c:pt idx="1458">
                  <c:v>276</c:v>
                </c:pt>
                <c:pt idx="1459">
                  <c:v>273</c:v>
                </c:pt>
                <c:pt idx="1460">
                  <c:v>276</c:v>
                </c:pt>
                <c:pt idx="1461">
                  <c:v>275</c:v>
                </c:pt>
                <c:pt idx="1462">
                  <c:v>272</c:v>
                </c:pt>
                <c:pt idx="1463">
                  <c:v>275</c:v>
                </c:pt>
                <c:pt idx="1464">
                  <c:v>274</c:v>
                </c:pt>
                <c:pt idx="1465">
                  <c:v>273</c:v>
                </c:pt>
                <c:pt idx="1466">
                  <c:v>272</c:v>
                </c:pt>
                <c:pt idx="1467">
                  <c:v>272</c:v>
                </c:pt>
                <c:pt idx="1468">
                  <c:v>274</c:v>
                </c:pt>
                <c:pt idx="1469">
                  <c:v>273</c:v>
                </c:pt>
                <c:pt idx="1470">
                  <c:v>271</c:v>
                </c:pt>
                <c:pt idx="1471">
                  <c:v>273</c:v>
                </c:pt>
                <c:pt idx="1472">
                  <c:v>273</c:v>
                </c:pt>
                <c:pt idx="1473">
                  <c:v>271</c:v>
                </c:pt>
                <c:pt idx="1474">
                  <c:v>272</c:v>
                </c:pt>
                <c:pt idx="1475">
                  <c:v>271</c:v>
                </c:pt>
                <c:pt idx="1476">
                  <c:v>273</c:v>
                </c:pt>
                <c:pt idx="1477">
                  <c:v>272</c:v>
                </c:pt>
                <c:pt idx="1478">
                  <c:v>270</c:v>
                </c:pt>
                <c:pt idx="1479">
                  <c:v>272</c:v>
                </c:pt>
                <c:pt idx="1480">
                  <c:v>273</c:v>
                </c:pt>
                <c:pt idx="1481">
                  <c:v>271</c:v>
                </c:pt>
                <c:pt idx="1482">
                  <c:v>271</c:v>
                </c:pt>
                <c:pt idx="1483">
                  <c:v>272</c:v>
                </c:pt>
                <c:pt idx="1484">
                  <c:v>274</c:v>
                </c:pt>
                <c:pt idx="1485">
                  <c:v>273</c:v>
                </c:pt>
                <c:pt idx="1486">
                  <c:v>271</c:v>
                </c:pt>
                <c:pt idx="1487">
                  <c:v>274</c:v>
                </c:pt>
                <c:pt idx="1488">
                  <c:v>273</c:v>
                </c:pt>
                <c:pt idx="1489">
                  <c:v>271</c:v>
                </c:pt>
                <c:pt idx="1490">
                  <c:v>273</c:v>
                </c:pt>
                <c:pt idx="1491">
                  <c:v>273</c:v>
                </c:pt>
                <c:pt idx="1492">
                  <c:v>273</c:v>
                </c:pt>
                <c:pt idx="1493">
                  <c:v>273</c:v>
                </c:pt>
                <c:pt idx="1494">
                  <c:v>273</c:v>
                </c:pt>
                <c:pt idx="1495">
                  <c:v>274</c:v>
                </c:pt>
                <c:pt idx="1496">
                  <c:v>273</c:v>
                </c:pt>
                <c:pt idx="1497">
                  <c:v>273</c:v>
                </c:pt>
                <c:pt idx="1498">
                  <c:v>272</c:v>
                </c:pt>
                <c:pt idx="1499">
                  <c:v>272</c:v>
                </c:pt>
                <c:pt idx="1500">
                  <c:v>274</c:v>
                </c:pt>
                <c:pt idx="1501">
                  <c:v>272</c:v>
                </c:pt>
                <c:pt idx="1502">
                  <c:v>271</c:v>
                </c:pt>
                <c:pt idx="1503">
                  <c:v>274</c:v>
                </c:pt>
                <c:pt idx="1504">
                  <c:v>273</c:v>
                </c:pt>
                <c:pt idx="1505">
                  <c:v>272</c:v>
                </c:pt>
                <c:pt idx="1506">
                  <c:v>273</c:v>
                </c:pt>
                <c:pt idx="1507">
                  <c:v>273</c:v>
                </c:pt>
                <c:pt idx="1508">
                  <c:v>274</c:v>
                </c:pt>
                <c:pt idx="1509">
                  <c:v>272</c:v>
                </c:pt>
                <c:pt idx="1510">
                  <c:v>271</c:v>
                </c:pt>
                <c:pt idx="1511">
                  <c:v>273</c:v>
                </c:pt>
                <c:pt idx="1512">
                  <c:v>271</c:v>
                </c:pt>
                <c:pt idx="1513">
                  <c:v>271</c:v>
                </c:pt>
                <c:pt idx="1514">
                  <c:v>272</c:v>
                </c:pt>
                <c:pt idx="1515">
                  <c:v>271</c:v>
                </c:pt>
                <c:pt idx="1516">
                  <c:v>273</c:v>
                </c:pt>
                <c:pt idx="1517">
                  <c:v>271</c:v>
                </c:pt>
                <c:pt idx="1518">
                  <c:v>269</c:v>
                </c:pt>
                <c:pt idx="1519">
                  <c:v>272</c:v>
                </c:pt>
                <c:pt idx="1520">
                  <c:v>273</c:v>
                </c:pt>
                <c:pt idx="1521">
                  <c:v>270</c:v>
                </c:pt>
                <c:pt idx="1522">
                  <c:v>272</c:v>
                </c:pt>
                <c:pt idx="1523">
                  <c:v>272</c:v>
                </c:pt>
                <c:pt idx="1524">
                  <c:v>272</c:v>
                </c:pt>
                <c:pt idx="1525">
                  <c:v>272</c:v>
                </c:pt>
                <c:pt idx="1526">
                  <c:v>271</c:v>
                </c:pt>
                <c:pt idx="1527">
                  <c:v>273</c:v>
                </c:pt>
                <c:pt idx="1528">
                  <c:v>272</c:v>
                </c:pt>
                <c:pt idx="1529">
                  <c:v>270</c:v>
                </c:pt>
                <c:pt idx="1530">
                  <c:v>271</c:v>
                </c:pt>
                <c:pt idx="1531">
                  <c:v>271</c:v>
                </c:pt>
                <c:pt idx="1532">
                  <c:v>272</c:v>
                </c:pt>
                <c:pt idx="1533">
                  <c:v>272</c:v>
                </c:pt>
                <c:pt idx="1534">
                  <c:v>268</c:v>
                </c:pt>
                <c:pt idx="1535">
                  <c:v>272</c:v>
                </c:pt>
                <c:pt idx="1536">
                  <c:v>273</c:v>
                </c:pt>
                <c:pt idx="1537">
                  <c:v>270</c:v>
                </c:pt>
                <c:pt idx="1538">
                  <c:v>271</c:v>
                </c:pt>
                <c:pt idx="1539">
                  <c:v>272</c:v>
                </c:pt>
                <c:pt idx="1540">
                  <c:v>272</c:v>
                </c:pt>
                <c:pt idx="1541">
                  <c:v>271</c:v>
                </c:pt>
                <c:pt idx="1542">
                  <c:v>271</c:v>
                </c:pt>
                <c:pt idx="1543">
                  <c:v>273</c:v>
                </c:pt>
                <c:pt idx="1544">
                  <c:v>272</c:v>
                </c:pt>
                <c:pt idx="1545">
                  <c:v>271</c:v>
                </c:pt>
                <c:pt idx="1546">
                  <c:v>273</c:v>
                </c:pt>
                <c:pt idx="1547">
                  <c:v>273</c:v>
                </c:pt>
                <c:pt idx="1548">
                  <c:v>272</c:v>
                </c:pt>
                <c:pt idx="1549">
                  <c:v>272</c:v>
                </c:pt>
                <c:pt idx="1550">
                  <c:v>271</c:v>
                </c:pt>
                <c:pt idx="1551">
                  <c:v>273</c:v>
                </c:pt>
                <c:pt idx="1552">
                  <c:v>273</c:v>
                </c:pt>
                <c:pt idx="1553">
                  <c:v>272</c:v>
                </c:pt>
                <c:pt idx="1554">
                  <c:v>272</c:v>
                </c:pt>
                <c:pt idx="1555">
                  <c:v>275</c:v>
                </c:pt>
                <c:pt idx="1556">
                  <c:v>276</c:v>
                </c:pt>
                <c:pt idx="1557">
                  <c:v>274</c:v>
                </c:pt>
                <c:pt idx="1558">
                  <c:v>275</c:v>
                </c:pt>
                <c:pt idx="1559">
                  <c:v>277</c:v>
                </c:pt>
                <c:pt idx="1560">
                  <c:v>277</c:v>
                </c:pt>
                <c:pt idx="1561">
                  <c:v>276</c:v>
                </c:pt>
                <c:pt idx="1562">
                  <c:v>277</c:v>
                </c:pt>
                <c:pt idx="1563">
                  <c:v>277</c:v>
                </c:pt>
                <c:pt idx="1564">
                  <c:v>277</c:v>
                </c:pt>
                <c:pt idx="1565">
                  <c:v>278</c:v>
                </c:pt>
                <c:pt idx="1566">
                  <c:v>277</c:v>
                </c:pt>
                <c:pt idx="1567">
                  <c:v>280</c:v>
                </c:pt>
                <c:pt idx="1568">
                  <c:v>279</c:v>
                </c:pt>
                <c:pt idx="1569">
                  <c:v>277</c:v>
                </c:pt>
                <c:pt idx="1570">
                  <c:v>277</c:v>
                </c:pt>
                <c:pt idx="1571">
                  <c:v>280</c:v>
                </c:pt>
                <c:pt idx="1572">
                  <c:v>280</c:v>
                </c:pt>
                <c:pt idx="1573">
                  <c:v>278</c:v>
                </c:pt>
                <c:pt idx="1574">
                  <c:v>278</c:v>
                </c:pt>
                <c:pt idx="1575">
                  <c:v>281</c:v>
                </c:pt>
                <c:pt idx="1576">
                  <c:v>279</c:v>
                </c:pt>
                <c:pt idx="1577">
                  <c:v>279</c:v>
                </c:pt>
                <c:pt idx="1578">
                  <c:v>282</c:v>
                </c:pt>
                <c:pt idx="1579">
                  <c:v>281</c:v>
                </c:pt>
                <c:pt idx="1580">
                  <c:v>280</c:v>
                </c:pt>
                <c:pt idx="1581">
                  <c:v>280</c:v>
                </c:pt>
                <c:pt idx="1582">
                  <c:v>280</c:v>
                </c:pt>
                <c:pt idx="1583">
                  <c:v>281</c:v>
                </c:pt>
                <c:pt idx="1584">
                  <c:v>280</c:v>
                </c:pt>
                <c:pt idx="1585">
                  <c:v>279</c:v>
                </c:pt>
                <c:pt idx="1586">
                  <c:v>281</c:v>
                </c:pt>
                <c:pt idx="1587">
                  <c:v>281</c:v>
                </c:pt>
                <c:pt idx="1588">
                  <c:v>281</c:v>
                </c:pt>
                <c:pt idx="1589">
                  <c:v>281</c:v>
                </c:pt>
                <c:pt idx="1590">
                  <c:v>281</c:v>
                </c:pt>
                <c:pt idx="1591">
                  <c:v>284</c:v>
                </c:pt>
                <c:pt idx="1592">
                  <c:v>284</c:v>
                </c:pt>
                <c:pt idx="1593">
                  <c:v>283</c:v>
                </c:pt>
                <c:pt idx="1594">
                  <c:v>286</c:v>
                </c:pt>
                <c:pt idx="1595">
                  <c:v>288</c:v>
                </c:pt>
                <c:pt idx="1596">
                  <c:v>286</c:v>
                </c:pt>
                <c:pt idx="1597">
                  <c:v>288</c:v>
                </c:pt>
                <c:pt idx="1598">
                  <c:v>290</c:v>
                </c:pt>
                <c:pt idx="1599">
                  <c:v>292</c:v>
                </c:pt>
                <c:pt idx="1600">
                  <c:v>292</c:v>
                </c:pt>
                <c:pt idx="1601">
                  <c:v>291</c:v>
                </c:pt>
                <c:pt idx="1602">
                  <c:v>293</c:v>
                </c:pt>
                <c:pt idx="1603">
                  <c:v>293</c:v>
                </c:pt>
                <c:pt idx="1604">
                  <c:v>293</c:v>
                </c:pt>
                <c:pt idx="1605">
                  <c:v>294</c:v>
                </c:pt>
                <c:pt idx="1606">
                  <c:v>294</c:v>
                </c:pt>
                <c:pt idx="1607">
                  <c:v>295</c:v>
                </c:pt>
                <c:pt idx="1608">
                  <c:v>295</c:v>
                </c:pt>
                <c:pt idx="1609">
                  <c:v>294</c:v>
                </c:pt>
                <c:pt idx="1610">
                  <c:v>296</c:v>
                </c:pt>
                <c:pt idx="1611">
                  <c:v>297</c:v>
                </c:pt>
                <c:pt idx="1612">
                  <c:v>294</c:v>
                </c:pt>
                <c:pt idx="1613">
                  <c:v>295</c:v>
                </c:pt>
                <c:pt idx="1614">
                  <c:v>297</c:v>
                </c:pt>
                <c:pt idx="1615">
                  <c:v>298</c:v>
                </c:pt>
                <c:pt idx="1616">
                  <c:v>296</c:v>
                </c:pt>
                <c:pt idx="1617">
                  <c:v>295</c:v>
                </c:pt>
                <c:pt idx="1618">
                  <c:v>296</c:v>
                </c:pt>
                <c:pt idx="1619">
                  <c:v>297</c:v>
                </c:pt>
                <c:pt idx="1620">
                  <c:v>297</c:v>
                </c:pt>
                <c:pt idx="1621">
                  <c:v>296</c:v>
                </c:pt>
                <c:pt idx="1622">
                  <c:v>297</c:v>
                </c:pt>
                <c:pt idx="1623">
                  <c:v>298</c:v>
                </c:pt>
                <c:pt idx="1624">
                  <c:v>297</c:v>
                </c:pt>
                <c:pt idx="1625">
                  <c:v>296</c:v>
                </c:pt>
                <c:pt idx="1626">
                  <c:v>297</c:v>
                </c:pt>
                <c:pt idx="1627">
                  <c:v>298</c:v>
                </c:pt>
                <c:pt idx="1628">
                  <c:v>296</c:v>
                </c:pt>
                <c:pt idx="1629">
                  <c:v>296</c:v>
                </c:pt>
                <c:pt idx="1630">
                  <c:v>297</c:v>
                </c:pt>
                <c:pt idx="1631">
                  <c:v>299</c:v>
                </c:pt>
                <c:pt idx="1632">
                  <c:v>295</c:v>
                </c:pt>
                <c:pt idx="1633">
                  <c:v>294</c:v>
                </c:pt>
                <c:pt idx="1634">
                  <c:v>297</c:v>
                </c:pt>
                <c:pt idx="1635">
                  <c:v>296</c:v>
                </c:pt>
                <c:pt idx="1636">
                  <c:v>295</c:v>
                </c:pt>
                <c:pt idx="1637">
                  <c:v>295</c:v>
                </c:pt>
                <c:pt idx="1638">
                  <c:v>295</c:v>
                </c:pt>
                <c:pt idx="1639">
                  <c:v>295</c:v>
                </c:pt>
                <c:pt idx="1640">
                  <c:v>294</c:v>
                </c:pt>
                <c:pt idx="1641">
                  <c:v>293</c:v>
                </c:pt>
                <c:pt idx="1642">
                  <c:v>295</c:v>
                </c:pt>
                <c:pt idx="1643">
                  <c:v>293</c:v>
                </c:pt>
                <c:pt idx="1644">
                  <c:v>292</c:v>
                </c:pt>
                <c:pt idx="1645">
                  <c:v>291</c:v>
                </c:pt>
                <c:pt idx="1646">
                  <c:v>291</c:v>
                </c:pt>
                <c:pt idx="1647">
                  <c:v>292</c:v>
                </c:pt>
                <c:pt idx="1648">
                  <c:v>289</c:v>
                </c:pt>
                <c:pt idx="1649">
                  <c:v>286</c:v>
                </c:pt>
                <c:pt idx="1650">
                  <c:v>290</c:v>
                </c:pt>
                <c:pt idx="1651">
                  <c:v>289</c:v>
                </c:pt>
                <c:pt idx="1652">
                  <c:v>286</c:v>
                </c:pt>
                <c:pt idx="1653">
                  <c:v>288</c:v>
                </c:pt>
                <c:pt idx="1654">
                  <c:v>288</c:v>
                </c:pt>
                <c:pt idx="1655">
                  <c:v>287</c:v>
                </c:pt>
                <c:pt idx="1656">
                  <c:v>287</c:v>
                </c:pt>
                <c:pt idx="1657">
                  <c:v>286</c:v>
                </c:pt>
                <c:pt idx="1658">
                  <c:v>289</c:v>
                </c:pt>
                <c:pt idx="1659">
                  <c:v>289</c:v>
                </c:pt>
                <c:pt idx="1660">
                  <c:v>286</c:v>
                </c:pt>
                <c:pt idx="1661">
                  <c:v>287</c:v>
                </c:pt>
                <c:pt idx="1662">
                  <c:v>288</c:v>
                </c:pt>
                <c:pt idx="1663">
                  <c:v>289</c:v>
                </c:pt>
                <c:pt idx="1664">
                  <c:v>287</c:v>
                </c:pt>
                <c:pt idx="1665">
                  <c:v>286</c:v>
                </c:pt>
                <c:pt idx="1666">
                  <c:v>289</c:v>
                </c:pt>
                <c:pt idx="1667">
                  <c:v>288</c:v>
                </c:pt>
                <c:pt idx="1668">
                  <c:v>287</c:v>
                </c:pt>
                <c:pt idx="1669">
                  <c:v>288</c:v>
                </c:pt>
                <c:pt idx="1670">
                  <c:v>289</c:v>
                </c:pt>
                <c:pt idx="1671">
                  <c:v>288</c:v>
                </c:pt>
                <c:pt idx="1672">
                  <c:v>289</c:v>
                </c:pt>
                <c:pt idx="1673">
                  <c:v>288</c:v>
                </c:pt>
                <c:pt idx="1674">
                  <c:v>289</c:v>
                </c:pt>
                <c:pt idx="1675">
                  <c:v>288</c:v>
                </c:pt>
                <c:pt idx="1676">
                  <c:v>287</c:v>
                </c:pt>
                <c:pt idx="1677">
                  <c:v>288</c:v>
                </c:pt>
                <c:pt idx="1678">
                  <c:v>288</c:v>
                </c:pt>
                <c:pt idx="1679">
                  <c:v>289</c:v>
                </c:pt>
                <c:pt idx="1680">
                  <c:v>286</c:v>
                </c:pt>
                <c:pt idx="1681">
                  <c:v>286</c:v>
                </c:pt>
                <c:pt idx="1682">
                  <c:v>289</c:v>
                </c:pt>
                <c:pt idx="1683">
                  <c:v>288</c:v>
                </c:pt>
                <c:pt idx="1684">
                  <c:v>286</c:v>
                </c:pt>
                <c:pt idx="1685">
                  <c:v>287</c:v>
                </c:pt>
                <c:pt idx="1686">
                  <c:v>289</c:v>
                </c:pt>
                <c:pt idx="1687">
                  <c:v>288</c:v>
                </c:pt>
                <c:pt idx="1688">
                  <c:v>287</c:v>
                </c:pt>
                <c:pt idx="1689">
                  <c:v>287</c:v>
                </c:pt>
                <c:pt idx="1690">
                  <c:v>289</c:v>
                </c:pt>
                <c:pt idx="1691">
                  <c:v>286</c:v>
                </c:pt>
                <c:pt idx="1692">
                  <c:v>287</c:v>
                </c:pt>
                <c:pt idx="1693">
                  <c:v>289</c:v>
                </c:pt>
                <c:pt idx="1694">
                  <c:v>288</c:v>
                </c:pt>
                <c:pt idx="1695">
                  <c:v>290</c:v>
                </c:pt>
                <c:pt idx="1696">
                  <c:v>287</c:v>
                </c:pt>
                <c:pt idx="1697">
                  <c:v>287</c:v>
                </c:pt>
                <c:pt idx="1698">
                  <c:v>290</c:v>
                </c:pt>
                <c:pt idx="1699">
                  <c:v>289</c:v>
                </c:pt>
                <c:pt idx="1700">
                  <c:v>287</c:v>
                </c:pt>
                <c:pt idx="1701">
                  <c:v>287</c:v>
                </c:pt>
                <c:pt idx="1702">
                  <c:v>290</c:v>
                </c:pt>
                <c:pt idx="1703">
                  <c:v>287</c:v>
                </c:pt>
                <c:pt idx="1704">
                  <c:v>288</c:v>
                </c:pt>
                <c:pt idx="1705">
                  <c:v>289</c:v>
                </c:pt>
                <c:pt idx="1706">
                  <c:v>290</c:v>
                </c:pt>
                <c:pt idx="1707">
                  <c:v>288</c:v>
                </c:pt>
                <c:pt idx="1708">
                  <c:v>287</c:v>
                </c:pt>
                <c:pt idx="1709">
                  <c:v>288</c:v>
                </c:pt>
                <c:pt idx="1710">
                  <c:v>289</c:v>
                </c:pt>
                <c:pt idx="1711">
                  <c:v>289</c:v>
                </c:pt>
                <c:pt idx="1712">
                  <c:v>287</c:v>
                </c:pt>
                <c:pt idx="1713">
                  <c:v>288</c:v>
                </c:pt>
                <c:pt idx="1714">
                  <c:v>290</c:v>
                </c:pt>
                <c:pt idx="1715">
                  <c:v>290</c:v>
                </c:pt>
                <c:pt idx="1716">
                  <c:v>287</c:v>
                </c:pt>
                <c:pt idx="1717">
                  <c:v>289</c:v>
                </c:pt>
                <c:pt idx="1718">
                  <c:v>291</c:v>
                </c:pt>
                <c:pt idx="1719">
                  <c:v>289</c:v>
                </c:pt>
                <c:pt idx="1720">
                  <c:v>288</c:v>
                </c:pt>
                <c:pt idx="1721">
                  <c:v>289</c:v>
                </c:pt>
                <c:pt idx="1722">
                  <c:v>290</c:v>
                </c:pt>
                <c:pt idx="1723">
                  <c:v>289</c:v>
                </c:pt>
                <c:pt idx="1724">
                  <c:v>288</c:v>
                </c:pt>
                <c:pt idx="1725">
                  <c:v>290</c:v>
                </c:pt>
                <c:pt idx="1726">
                  <c:v>291</c:v>
                </c:pt>
                <c:pt idx="1727">
                  <c:v>290</c:v>
                </c:pt>
                <c:pt idx="1728">
                  <c:v>289</c:v>
                </c:pt>
                <c:pt idx="1729">
                  <c:v>289</c:v>
                </c:pt>
                <c:pt idx="1730">
                  <c:v>291</c:v>
                </c:pt>
                <c:pt idx="1731">
                  <c:v>290</c:v>
                </c:pt>
                <c:pt idx="1732">
                  <c:v>288</c:v>
                </c:pt>
                <c:pt idx="1733">
                  <c:v>290</c:v>
                </c:pt>
                <c:pt idx="1734">
                  <c:v>292</c:v>
                </c:pt>
                <c:pt idx="1735">
                  <c:v>289</c:v>
                </c:pt>
                <c:pt idx="1736">
                  <c:v>289</c:v>
                </c:pt>
                <c:pt idx="1737">
                  <c:v>291</c:v>
                </c:pt>
                <c:pt idx="1738">
                  <c:v>293</c:v>
                </c:pt>
                <c:pt idx="1739">
                  <c:v>291</c:v>
                </c:pt>
                <c:pt idx="1740">
                  <c:v>290</c:v>
                </c:pt>
                <c:pt idx="1741">
                  <c:v>294</c:v>
                </c:pt>
                <c:pt idx="1742">
                  <c:v>292</c:v>
                </c:pt>
                <c:pt idx="1743">
                  <c:v>292</c:v>
                </c:pt>
                <c:pt idx="1744">
                  <c:v>292</c:v>
                </c:pt>
                <c:pt idx="1745">
                  <c:v>293</c:v>
                </c:pt>
                <c:pt idx="1746">
                  <c:v>295</c:v>
                </c:pt>
                <c:pt idx="1747">
                  <c:v>294</c:v>
                </c:pt>
                <c:pt idx="1748">
                  <c:v>293</c:v>
                </c:pt>
                <c:pt idx="1749">
                  <c:v>294</c:v>
                </c:pt>
                <c:pt idx="1750">
                  <c:v>295</c:v>
                </c:pt>
                <c:pt idx="1751">
                  <c:v>293</c:v>
                </c:pt>
                <c:pt idx="1752">
                  <c:v>293</c:v>
                </c:pt>
                <c:pt idx="1753">
                  <c:v>293</c:v>
                </c:pt>
                <c:pt idx="1754">
                  <c:v>296</c:v>
                </c:pt>
                <c:pt idx="1755">
                  <c:v>292</c:v>
                </c:pt>
                <c:pt idx="1756">
                  <c:v>292</c:v>
                </c:pt>
                <c:pt idx="1757">
                  <c:v>295</c:v>
                </c:pt>
                <c:pt idx="1758">
                  <c:v>294</c:v>
                </c:pt>
                <c:pt idx="1759">
                  <c:v>292</c:v>
                </c:pt>
                <c:pt idx="1760">
                  <c:v>294</c:v>
                </c:pt>
                <c:pt idx="1761">
                  <c:v>293</c:v>
                </c:pt>
                <c:pt idx="1762">
                  <c:v>294</c:v>
                </c:pt>
                <c:pt idx="1763">
                  <c:v>294</c:v>
                </c:pt>
                <c:pt idx="1764">
                  <c:v>292</c:v>
                </c:pt>
                <c:pt idx="1765">
                  <c:v>294</c:v>
                </c:pt>
                <c:pt idx="1766">
                  <c:v>295</c:v>
                </c:pt>
                <c:pt idx="1767">
                  <c:v>293</c:v>
                </c:pt>
                <c:pt idx="1768">
                  <c:v>293</c:v>
                </c:pt>
                <c:pt idx="1769">
                  <c:v>294</c:v>
                </c:pt>
                <c:pt idx="1770">
                  <c:v>295</c:v>
                </c:pt>
                <c:pt idx="1771">
                  <c:v>293</c:v>
                </c:pt>
                <c:pt idx="1772">
                  <c:v>292</c:v>
                </c:pt>
                <c:pt idx="1773">
                  <c:v>295</c:v>
                </c:pt>
                <c:pt idx="1774">
                  <c:v>294</c:v>
                </c:pt>
                <c:pt idx="1775">
                  <c:v>292</c:v>
                </c:pt>
                <c:pt idx="1776">
                  <c:v>293</c:v>
                </c:pt>
                <c:pt idx="1777">
                  <c:v>294</c:v>
                </c:pt>
                <c:pt idx="1778">
                  <c:v>295</c:v>
                </c:pt>
                <c:pt idx="1779">
                  <c:v>294</c:v>
                </c:pt>
                <c:pt idx="1780">
                  <c:v>292</c:v>
                </c:pt>
                <c:pt idx="1781">
                  <c:v>294</c:v>
                </c:pt>
                <c:pt idx="1782">
                  <c:v>294</c:v>
                </c:pt>
                <c:pt idx="1783">
                  <c:v>292</c:v>
                </c:pt>
                <c:pt idx="1784">
                  <c:v>292</c:v>
                </c:pt>
                <c:pt idx="1785">
                  <c:v>293</c:v>
                </c:pt>
                <c:pt idx="1786">
                  <c:v>294</c:v>
                </c:pt>
                <c:pt idx="1787">
                  <c:v>292</c:v>
                </c:pt>
                <c:pt idx="1788">
                  <c:v>292</c:v>
                </c:pt>
                <c:pt idx="1789">
                  <c:v>295</c:v>
                </c:pt>
                <c:pt idx="1790">
                  <c:v>293</c:v>
                </c:pt>
                <c:pt idx="1791">
                  <c:v>291</c:v>
                </c:pt>
                <c:pt idx="1792">
                  <c:v>293</c:v>
                </c:pt>
                <c:pt idx="1793">
                  <c:v>293</c:v>
                </c:pt>
                <c:pt idx="1794">
                  <c:v>295</c:v>
                </c:pt>
                <c:pt idx="1795">
                  <c:v>293</c:v>
                </c:pt>
                <c:pt idx="1796">
                  <c:v>292</c:v>
                </c:pt>
                <c:pt idx="1797">
                  <c:v>293</c:v>
                </c:pt>
                <c:pt idx="1798">
                  <c:v>294</c:v>
                </c:pt>
                <c:pt idx="1799">
                  <c:v>293</c:v>
                </c:pt>
                <c:pt idx="1800">
                  <c:v>293</c:v>
                </c:pt>
                <c:pt idx="1801">
                  <c:v>295</c:v>
                </c:pt>
                <c:pt idx="1802">
                  <c:v>294</c:v>
                </c:pt>
                <c:pt idx="1803">
                  <c:v>293</c:v>
                </c:pt>
                <c:pt idx="1804">
                  <c:v>292</c:v>
                </c:pt>
                <c:pt idx="1805">
                  <c:v>297</c:v>
                </c:pt>
                <c:pt idx="1806">
                  <c:v>294</c:v>
                </c:pt>
                <c:pt idx="1807">
                  <c:v>292</c:v>
                </c:pt>
                <c:pt idx="1808">
                  <c:v>295</c:v>
                </c:pt>
                <c:pt idx="1809">
                  <c:v>294</c:v>
                </c:pt>
                <c:pt idx="1810">
                  <c:v>295</c:v>
                </c:pt>
                <c:pt idx="1811">
                  <c:v>295</c:v>
                </c:pt>
                <c:pt idx="1812">
                  <c:v>294</c:v>
                </c:pt>
                <c:pt idx="1813">
                  <c:v>297</c:v>
                </c:pt>
                <c:pt idx="1814">
                  <c:v>297</c:v>
                </c:pt>
                <c:pt idx="1815">
                  <c:v>295</c:v>
                </c:pt>
                <c:pt idx="1816">
                  <c:v>297</c:v>
                </c:pt>
                <c:pt idx="1817">
                  <c:v>298</c:v>
                </c:pt>
                <c:pt idx="1818">
                  <c:v>298</c:v>
                </c:pt>
                <c:pt idx="1819">
                  <c:v>297</c:v>
                </c:pt>
                <c:pt idx="1820">
                  <c:v>297</c:v>
                </c:pt>
                <c:pt idx="1821">
                  <c:v>301</c:v>
                </c:pt>
                <c:pt idx="1822">
                  <c:v>298</c:v>
                </c:pt>
                <c:pt idx="1823">
                  <c:v>297</c:v>
                </c:pt>
                <c:pt idx="1824">
                  <c:v>299</c:v>
                </c:pt>
                <c:pt idx="1825">
                  <c:v>299</c:v>
                </c:pt>
                <c:pt idx="1826">
                  <c:v>298</c:v>
                </c:pt>
                <c:pt idx="1827">
                  <c:v>298</c:v>
                </c:pt>
                <c:pt idx="1828">
                  <c:v>298</c:v>
                </c:pt>
                <c:pt idx="1829">
                  <c:v>300</c:v>
                </c:pt>
                <c:pt idx="1830">
                  <c:v>299</c:v>
                </c:pt>
                <c:pt idx="1831">
                  <c:v>298</c:v>
                </c:pt>
                <c:pt idx="1832">
                  <c:v>299</c:v>
                </c:pt>
                <c:pt idx="1833">
                  <c:v>300</c:v>
                </c:pt>
                <c:pt idx="1834">
                  <c:v>299</c:v>
                </c:pt>
                <c:pt idx="1835">
                  <c:v>297</c:v>
                </c:pt>
                <c:pt idx="1836">
                  <c:v>299</c:v>
                </c:pt>
                <c:pt idx="1837">
                  <c:v>300</c:v>
                </c:pt>
                <c:pt idx="1838">
                  <c:v>299</c:v>
                </c:pt>
                <c:pt idx="1839">
                  <c:v>296</c:v>
                </c:pt>
                <c:pt idx="1840">
                  <c:v>300</c:v>
                </c:pt>
                <c:pt idx="1841">
                  <c:v>300</c:v>
                </c:pt>
                <c:pt idx="1842">
                  <c:v>298</c:v>
                </c:pt>
                <c:pt idx="1843">
                  <c:v>299</c:v>
                </c:pt>
                <c:pt idx="1844">
                  <c:v>298</c:v>
                </c:pt>
                <c:pt idx="1845">
                  <c:v>301</c:v>
                </c:pt>
                <c:pt idx="1846">
                  <c:v>299</c:v>
                </c:pt>
                <c:pt idx="1847">
                  <c:v>298</c:v>
                </c:pt>
                <c:pt idx="1848">
                  <c:v>298</c:v>
                </c:pt>
                <c:pt idx="1849">
                  <c:v>299</c:v>
                </c:pt>
                <c:pt idx="1850">
                  <c:v>297</c:v>
                </c:pt>
                <c:pt idx="1851">
                  <c:v>297</c:v>
                </c:pt>
                <c:pt idx="1852">
                  <c:v>299</c:v>
                </c:pt>
                <c:pt idx="1853">
                  <c:v>301</c:v>
                </c:pt>
                <c:pt idx="1854">
                  <c:v>299</c:v>
                </c:pt>
                <c:pt idx="1855">
                  <c:v>297</c:v>
                </c:pt>
                <c:pt idx="1856">
                  <c:v>300</c:v>
                </c:pt>
                <c:pt idx="1857">
                  <c:v>300</c:v>
                </c:pt>
                <c:pt idx="1858">
                  <c:v>298</c:v>
                </c:pt>
                <c:pt idx="1859">
                  <c:v>298</c:v>
                </c:pt>
                <c:pt idx="1860">
                  <c:v>299</c:v>
                </c:pt>
                <c:pt idx="1861">
                  <c:v>300</c:v>
                </c:pt>
                <c:pt idx="1862">
                  <c:v>299</c:v>
                </c:pt>
                <c:pt idx="1863">
                  <c:v>298</c:v>
                </c:pt>
                <c:pt idx="1864">
                  <c:v>299</c:v>
                </c:pt>
                <c:pt idx="1865">
                  <c:v>300</c:v>
                </c:pt>
                <c:pt idx="1866">
                  <c:v>298</c:v>
                </c:pt>
                <c:pt idx="1867">
                  <c:v>297</c:v>
                </c:pt>
                <c:pt idx="1868">
                  <c:v>298</c:v>
                </c:pt>
                <c:pt idx="1869">
                  <c:v>301</c:v>
                </c:pt>
                <c:pt idx="1870">
                  <c:v>298</c:v>
                </c:pt>
                <c:pt idx="1871">
                  <c:v>297</c:v>
                </c:pt>
                <c:pt idx="1872">
                  <c:v>301</c:v>
                </c:pt>
                <c:pt idx="1873">
                  <c:v>300</c:v>
                </c:pt>
                <c:pt idx="1874">
                  <c:v>297</c:v>
                </c:pt>
                <c:pt idx="1875">
                  <c:v>299</c:v>
                </c:pt>
                <c:pt idx="1876">
                  <c:v>299</c:v>
                </c:pt>
                <c:pt idx="1877">
                  <c:v>300</c:v>
                </c:pt>
                <c:pt idx="1878">
                  <c:v>299</c:v>
                </c:pt>
                <c:pt idx="1879">
                  <c:v>298</c:v>
                </c:pt>
                <c:pt idx="1880">
                  <c:v>299</c:v>
                </c:pt>
                <c:pt idx="1881">
                  <c:v>300</c:v>
                </c:pt>
                <c:pt idx="1882">
                  <c:v>299</c:v>
                </c:pt>
                <c:pt idx="1883">
                  <c:v>298</c:v>
                </c:pt>
                <c:pt idx="1884">
                  <c:v>299</c:v>
                </c:pt>
                <c:pt idx="1885">
                  <c:v>301</c:v>
                </c:pt>
                <c:pt idx="1886">
                  <c:v>298</c:v>
                </c:pt>
                <c:pt idx="1887">
                  <c:v>296</c:v>
                </c:pt>
                <c:pt idx="1888">
                  <c:v>299</c:v>
                </c:pt>
                <c:pt idx="1889">
                  <c:v>299</c:v>
                </c:pt>
                <c:pt idx="1890">
                  <c:v>295</c:v>
                </c:pt>
                <c:pt idx="1891">
                  <c:v>296</c:v>
                </c:pt>
                <c:pt idx="1892">
                  <c:v>296</c:v>
                </c:pt>
                <c:pt idx="1893">
                  <c:v>296</c:v>
                </c:pt>
                <c:pt idx="1894">
                  <c:v>295</c:v>
                </c:pt>
                <c:pt idx="1895">
                  <c:v>293</c:v>
                </c:pt>
                <c:pt idx="1896">
                  <c:v>294</c:v>
                </c:pt>
                <c:pt idx="1897">
                  <c:v>294</c:v>
                </c:pt>
                <c:pt idx="1898">
                  <c:v>292</c:v>
                </c:pt>
                <c:pt idx="1899">
                  <c:v>292</c:v>
                </c:pt>
                <c:pt idx="1900">
                  <c:v>293</c:v>
                </c:pt>
                <c:pt idx="1901">
                  <c:v>294</c:v>
                </c:pt>
                <c:pt idx="1902">
                  <c:v>292</c:v>
                </c:pt>
                <c:pt idx="1903">
                  <c:v>290</c:v>
                </c:pt>
                <c:pt idx="1904">
                  <c:v>294</c:v>
                </c:pt>
                <c:pt idx="1905">
                  <c:v>293</c:v>
                </c:pt>
                <c:pt idx="1906">
                  <c:v>291</c:v>
                </c:pt>
                <c:pt idx="1907">
                  <c:v>292</c:v>
                </c:pt>
                <c:pt idx="1908">
                  <c:v>293</c:v>
                </c:pt>
                <c:pt idx="1909">
                  <c:v>293</c:v>
                </c:pt>
                <c:pt idx="1910">
                  <c:v>292</c:v>
                </c:pt>
                <c:pt idx="1911">
                  <c:v>291</c:v>
                </c:pt>
                <c:pt idx="1912">
                  <c:v>292</c:v>
                </c:pt>
                <c:pt idx="1913">
                  <c:v>292</c:v>
                </c:pt>
                <c:pt idx="1914">
                  <c:v>292</c:v>
                </c:pt>
                <c:pt idx="1915">
                  <c:v>291</c:v>
                </c:pt>
                <c:pt idx="1916">
                  <c:v>293</c:v>
                </c:pt>
                <c:pt idx="1917">
                  <c:v>293</c:v>
                </c:pt>
                <c:pt idx="1918">
                  <c:v>292</c:v>
                </c:pt>
                <c:pt idx="1919">
                  <c:v>291</c:v>
                </c:pt>
                <c:pt idx="1920">
                  <c:v>294</c:v>
                </c:pt>
                <c:pt idx="1921">
                  <c:v>292</c:v>
                </c:pt>
                <c:pt idx="1922">
                  <c:v>291</c:v>
                </c:pt>
                <c:pt idx="1923">
                  <c:v>291</c:v>
                </c:pt>
                <c:pt idx="1924">
                  <c:v>293</c:v>
                </c:pt>
                <c:pt idx="1925">
                  <c:v>293</c:v>
                </c:pt>
                <c:pt idx="1926">
                  <c:v>292</c:v>
                </c:pt>
                <c:pt idx="1927">
                  <c:v>291</c:v>
                </c:pt>
                <c:pt idx="1928">
                  <c:v>293</c:v>
                </c:pt>
                <c:pt idx="1929">
                  <c:v>292</c:v>
                </c:pt>
                <c:pt idx="1930">
                  <c:v>291</c:v>
                </c:pt>
                <c:pt idx="1931">
                  <c:v>292</c:v>
                </c:pt>
                <c:pt idx="1932">
                  <c:v>292</c:v>
                </c:pt>
                <c:pt idx="1933">
                  <c:v>293</c:v>
                </c:pt>
                <c:pt idx="1934">
                  <c:v>290</c:v>
                </c:pt>
                <c:pt idx="1935">
                  <c:v>291</c:v>
                </c:pt>
                <c:pt idx="1936">
                  <c:v>295</c:v>
                </c:pt>
                <c:pt idx="1937">
                  <c:v>293</c:v>
                </c:pt>
                <c:pt idx="1938">
                  <c:v>291</c:v>
                </c:pt>
                <c:pt idx="1939">
                  <c:v>293</c:v>
                </c:pt>
                <c:pt idx="1940">
                  <c:v>293</c:v>
                </c:pt>
                <c:pt idx="1941">
                  <c:v>292</c:v>
                </c:pt>
                <c:pt idx="1942">
                  <c:v>292</c:v>
                </c:pt>
                <c:pt idx="1943">
                  <c:v>290</c:v>
                </c:pt>
                <c:pt idx="1944">
                  <c:v>293</c:v>
                </c:pt>
                <c:pt idx="1945">
                  <c:v>292</c:v>
                </c:pt>
                <c:pt idx="1946">
                  <c:v>291</c:v>
                </c:pt>
                <c:pt idx="1947">
                  <c:v>292</c:v>
                </c:pt>
                <c:pt idx="1948">
                  <c:v>293</c:v>
                </c:pt>
                <c:pt idx="1949">
                  <c:v>293</c:v>
                </c:pt>
                <c:pt idx="1950">
                  <c:v>291</c:v>
                </c:pt>
                <c:pt idx="1951">
                  <c:v>290</c:v>
                </c:pt>
                <c:pt idx="1952">
                  <c:v>293</c:v>
                </c:pt>
                <c:pt idx="1953">
                  <c:v>292</c:v>
                </c:pt>
                <c:pt idx="1954">
                  <c:v>289</c:v>
                </c:pt>
                <c:pt idx="1955">
                  <c:v>292</c:v>
                </c:pt>
                <c:pt idx="1956">
                  <c:v>293</c:v>
                </c:pt>
                <c:pt idx="1957">
                  <c:v>292</c:v>
                </c:pt>
                <c:pt idx="1958">
                  <c:v>292</c:v>
                </c:pt>
                <c:pt idx="1959">
                  <c:v>291</c:v>
                </c:pt>
                <c:pt idx="1960">
                  <c:v>293</c:v>
                </c:pt>
                <c:pt idx="1961">
                  <c:v>292</c:v>
                </c:pt>
                <c:pt idx="1962">
                  <c:v>291</c:v>
                </c:pt>
                <c:pt idx="1963">
                  <c:v>292</c:v>
                </c:pt>
                <c:pt idx="1964">
                  <c:v>293</c:v>
                </c:pt>
                <c:pt idx="1965">
                  <c:v>292</c:v>
                </c:pt>
                <c:pt idx="1966">
                  <c:v>291</c:v>
                </c:pt>
                <c:pt idx="1967">
                  <c:v>292</c:v>
                </c:pt>
                <c:pt idx="1968">
                  <c:v>294</c:v>
                </c:pt>
                <c:pt idx="1969">
                  <c:v>291</c:v>
                </c:pt>
                <c:pt idx="1970">
                  <c:v>290</c:v>
                </c:pt>
                <c:pt idx="1971">
                  <c:v>293</c:v>
                </c:pt>
                <c:pt idx="1972">
                  <c:v>293</c:v>
                </c:pt>
                <c:pt idx="1973">
                  <c:v>291</c:v>
                </c:pt>
                <c:pt idx="1974">
                  <c:v>292</c:v>
                </c:pt>
                <c:pt idx="1975">
                  <c:v>292</c:v>
                </c:pt>
                <c:pt idx="1976">
                  <c:v>292</c:v>
                </c:pt>
                <c:pt idx="1977">
                  <c:v>291</c:v>
                </c:pt>
                <c:pt idx="1978">
                  <c:v>291</c:v>
                </c:pt>
                <c:pt idx="1979">
                  <c:v>293</c:v>
                </c:pt>
                <c:pt idx="1980">
                  <c:v>293</c:v>
                </c:pt>
                <c:pt idx="1981">
                  <c:v>292</c:v>
                </c:pt>
                <c:pt idx="1982">
                  <c:v>291</c:v>
                </c:pt>
                <c:pt idx="1983">
                  <c:v>292</c:v>
                </c:pt>
                <c:pt idx="1984">
                  <c:v>295</c:v>
                </c:pt>
                <c:pt idx="1985">
                  <c:v>292</c:v>
                </c:pt>
                <c:pt idx="1986">
                  <c:v>290</c:v>
                </c:pt>
                <c:pt idx="1987">
                  <c:v>292</c:v>
                </c:pt>
                <c:pt idx="1988">
                  <c:v>293</c:v>
                </c:pt>
                <c:pt idx="1989">
                  <c:v>292</c:v>
                </c:pt>
                <c:pt idx="1990">
                  <c:v>292</c:v>
                </c:pt>
                <c:pt idx="1991">
                  <c:v>293</c:v>
                </c:pt>
                <c:pt idx="1992">
                  <c:v>293</c:v>
                </c:pt>
                <c:pt idx="1993">
                  <c:v>292</c:v>
                </c:pt>
                <c:pt idx="1994">
                  <c:v>291</c:v>
                </c:pt>
                <c:pt idx="1995">
                  <c:v>293</c:v>
                </c:pt>
                <c:pt idx="1996">
                  <c:v>292</c:v>
                </c:pt>
                <c:pt idx="1997">
                  <c:v>292</c:v>
                </c:pt>
                <c:pt idx="1998">
                  <c:v>291</c:v>
                </c:pt>
                <c:pt idx="1999">
                  <c:v>292</c:v>
                </c:pt>
                <c:pt idx="2000">
                  <c:v>296</c:v>
                </c:pt>
                <c:pt idx="2001">
                  <c:v>292</c:v>
                </c:pt>
                <c:pt idx="2002">
                  <c:v>290</c:v>
                </c:pt>
                <c:pt idx="2003">
                  <c:v>294</c:v>
                </c:pt>
                <c:pt idx="2004">
                  <c:v>293</c:v>
                </c:pt>
                <c:pt idx="2005">
                  <c:v>290</c:v>
                </c:pt>
                <c:pt idx="2006">
                  <c:v>292</c:v>
                </c:pt>
                <c:pt idx="2007">
                  <c:v>292</c:v>
                </c:pt>
                <c:pt idx="2008">
                  <c:v>293</c:v>
                </c:pt>
                <c:pt idx="2009">
                  <c:v>292</c:v>
                </c:pt>
                <c:pt idx="2010">
                  <c:v>291</c:v>
                </c:pt>
                <c:pt idx="2011">
                  <c:v>294</c:v>
                </c:pt>
                <c:pt idx="2012">
                  <c:v>293</c:v>
                </c:pt>
                <c:pt idx="2013">
                  <c:v>292</c:v>
                </c:pt>
                <c:pt idx="2014">
                  <c:v>292</c:v>
                </c:pt>
                <c:pt idx="2015">
                  <c:v>293</c:v>
                </c:pt>
                <c:pt idx="2016">
                  <c:v>294</c:v>
                </c:pt>
                <c:pt idx="2017">
                  <c:v>292</c:v>
                </c:pt>
                <c:pt idx="2018">
                  <c:v>290</c:v>
                </c:pt>
                <c:pt idx="2019">
                  <c:v>294</c:v>
                </c:pt>
                <c:pt idx="2020">
                  <c:v>294</c:v>
                </c:pt>
                <c:pt idx="2021">
                  <c:v>291</c:v>
                </c:pt>
                <c:pt idx="2022">
                  <c:v>293</c:v>
                </c:pt>
                <c:pt idx="2023">
                  <c:v>293</c:v>
                </c:pt>
                <c:pt idx="2024">
                  <c:v>293</c:v>
                </c:pt>
                <c:pt idx="2025">
                  <c:v>292</c:v>
                </c:pt>
                <c:pt idx="2026">
                  <c:v>292</c:v>
                </c:pt>
                <c:pt idx="2027">
                  <c:v>294</c:v>
                </c:pt>
                <c:pt idx="2028">
                  <c:v>294</c:v>
                </c:pt>
                <c:pt idx="2029">
                  <c:v>293</c:v>
                </c:pt>
                <c:pt idx="2030">
                  <c:v>293</c:v>
                </c:pt>
                <c:pt idx="2031">
                  <c:v>294</c:v>
                </c:pt>
                <c:pt idx="2032">
                  <c:v>295</c:v>
                </c:pt>
                <c:pt idx="2033">
                  <c:v>292</c:v>
                </c:pt>
                <c:pt idx="2034">
                  <c:v>291</c:v>
                </c:pt>
                <c:pt idx="2035">
                  <c:v>294</c:v>
                </c:pt>
                <c:pt idx="2036">
                  <c:v>293</c:v>
                </c:pt>
                <c:pt idx="2037">
                  <c:v>291</c:v>
                </c:pt>
                <c:pt idx="2038">
                  <c:v>292</c:v>
                </c:pt>
                <c:pt idx="2039">
                  <c:v>294</c:v>
                </c:pt>
                <c:pt idx="2040">
                  <c:v>291</c:v>
                </c:pt>
                <c:pt idx="2041">
                  <c:v>291</c:v>
                </c:pt>
                <c:pt idx="2042">
                  <c:v>293</c:v>
                </c:pt>
                <c:pt idx="2043">
                  <c:v>294</c:v>
                </c:pt>
                <c:pt idx="2044">
                  <c:v>293</c:v>
                </c:pt>
                <c:pt idx="2045">
                  <c:v>293</c:v>
                </c:pt>
                <c:pt idx="2046">
                  <c:v>293</c:v>
                </c:pt>
                <c:pt idx="2047">
                  <c:v>293</c:v>
                </c:pt>
                <c:pt idx="2048">
                  <c:v>294</c:v>
                </c:pt>
                <c:pt idx="2049">
                  <c:v>292</c:v>
                </c:pt>
                <c:pt idx="2050">
                  <c:v>291</c:v>
                </c:pt>
                <c:pt idx="2051">
                  <c:v>294</c:v>
                </c:pt>
                <c:pt idx="2052">
                  <c:v>292</c:v>
                </c:pt>
                <c:pt idx="2053">
                  <c:v>291</c:v>
                </c:pt>
                <c:pt idx="2054">
                  <c:v>292</c:v>
                </c:pt>
                <c:pt idx="2055">
                  <c:v>293</c:v>
                </c:pt>
                <c:pt idx="2056">
                  <c:v>293</c:v>
                </c:pt>
                <c:pt idx="2057">
                  <c:v>292</c:v>
                </c:pt>
                <c:pt idx="2058">
                  <c:v>292</c:v>
                </c:pt>
                <c:pt idx="2059">
                  <c:v>294</c:v>
                </c:pt>
                <c:pt idx="2060">
                  <c:v>292</c:v>
                </c:pt>
                <c:pt idx="2061">
                  <c:v>291</c:v>
                </c:pt>
                <c:pt idx="2062">
                  <c:v>293</c:v>
                </c:pt>
                <c:pt idx="2063">
                  <c:v>293</c:v>
                </c:pt>
                <c:pt idx="2064">
                  <c:v>294</c:v>
                </c:pt>
                <c:pt idx="2065">
                  <c:v>292</c:v>
                </c:pt>
                <c:pt idx="2066">
                  <c:v>291</c:v>
                </c:pt>
                <c:pt idx="2067">
                  <c:v>294</c:v>
                </c:pt>
                <c:pt idx="2068">
                  <c:v>293</c:v>
                </c:pt>
                <c:pt idx="2069">
                  <c:v>290</c:v>
                </c:pt>
                <c:pt idx="2070">
                  <c:v>292</c:v>
                </c:pt>
                <c:pt idx="2071">
                  <c:v>293</c:v>
                </c:pt>
                <c:pt idx="2072">
                  <c:v>292</c:v>
                </c:pt>
                <c:pt idx="2073">
                  <c:v>291</c:v>
                </c:pt>
                <c:pt idx="2074">
                  <c:v>292</c:v>
                </c:pt>
                <c:pt idx="2075">
                  <c:v>293</c:v>
                </c:pt>
                <c:pt idx="2076">
                  <c:v>292</c:v>
                </c:pt>
                <c:pt idx="2077">
                  <c:v>291</c:v>
                </c:pt>
                <c:pt idx="2078">
                  <c:v>292</c:v>
                </c:pt>
                <c:pt idx="2079">
                  <c:v>293</c:v>
                </c:pt>
                <c:pt idx="2080">
                  <c:v>293</c:v>
                </c:pt>
                <c:pt idx="2081">
                  <c:v>292</c:v>
                </c:pt>
                <c:pt idx="2082">
                  <c:v>290</c:v>
                </c:pt>
                <c:pt idx="2083">
                  <c:v>294</c:v>
                </c:pt>
                <c:pt idx="2084">
                  <c:v>293</c:v>
                </c:pt>
                <c:pt idx="2085">
                  <c:v>290</c:v>
                </c:pt>
                <c:pt idx="2086">
                  <c:v>293</c:v>
                </c:pt>
                <c:pt idx="2087">
                  <c:v>294</c:v>
                </c:pt>
                <c:pt idx="2088">
                  <c:v>292</c:v>
                </c:pt>
                <c:pt idx="2089">
                  <c:v>291</c:v>
                </c:pt>
                <c:pt idx="2090">
                  <c:v>293</c:v>
                </c:pt>
                <c:pt idx="2091">
                  <c:v>294</c:v>
                </c:pt>
                <c:pt idx="2092">
                  <c:v>292</c:v>
                </c:pt>
                <c:pt idx="2093">
                  <c:v>290</c:v>
                </c:pt>
                <c:pt idx="2094">
                  <c:v>293</c:v>
                </c:pt>
                <c:pt idx="2095">
                  <c:v>294</c:v>
                </c:pt>
                <c:pt idx="2096">
                  <c:v>292</c:v>
                </c:pt>
                <c:pt idx="2097">
                  <c:v>292</c:v>
                </c:pt>
                <c:pt idx="2098">
                  <c:v>292</c:v>
                </c:pt>
                <c:pt idx="2099">
                  <c:v>294</c:v>
                </c:pt>
                <c:pt idx="2100">
                  <c:v>293</c:v>
                </c:pt>
                <c:pt idx="2101">
                  <c:v>291</c:v>
                </c:pt>
                <c:pt idx="2102">
                  <c:v>294</c:v>
                </c:pt>
                <c:pt idx="2103">
                  <c:v>294</c:v>
                </c:pt>
                <c:pt idx="2104">
                  <c:v>292</c:v>
                </c:pt>
                <c:pt idx="2105">
                  <c:v>291</c:v>
                </c:pt>
                <c:pt idx="2106">
                  <c:v>294</c:v>
                </c:pt>
                <c:pt idx="2107">
                  <c:v>294</c:v>
                </c:pt>
                <c:pt idx="2108">
                  <c:v>293</c:v>
                </c:pt>
                <c:pt idx="2109">
                  <c:v>294</c:v>
                </c:pt>
                <c:pt idx="2110">
                  <c:v>296</c:v>
                </c:pt>
                <c:pt idx="2111">
                  <c:v>297</c:v>
                </c:pt>
                <c:pt idx="2112">
                  <c:v>297</c:v>
                </c:pt>
                <c:pt idx="2113">
                  <c:v>296</c:v>
                </c:pt>
                <c:pt idx="2114">
                  <c:v>297</c:v>
                </c:pt>
                <c:pt idx="2115">
                  <c:v>301</c:v>
                </c:pt>
                <c:pt idx="2116">
                  <c:v>299</c:v>
                </c:pt>
                <c:pt idx="2117">
                  <c:v>297</c:v>
                </c:pt>
                <c:pt idx="2118">
                  <c:v>300</c:v>
                </c:pt>
                <c:pt idx="2119">
                  <c:v>300</c:v>
                </c:pt>
                <c:pt idx="2120">
                  <c:v>298</c:v>
                </c:pt>
                <c:pt idx="2121">
                  <c:v>299</c:v>
                </c:pt>
                <c:pt idx="2122">
                  <c:v>300</c:v>
                </c:pt>
                <c:pt idx="2123">
                  <c:v>300</c:v>
                </c:pt>
                <c:pt idx="2124">
                  <c:v>297</c:v>
                </c:pt>
                <c:pt idx="2125">
                  <c:v>298</c:v>
                </c:pt>
                <c:pt idx="2126">
                  <c:v>300</c:v>
                </c:pt>
                <c:pt idx="2127">
                  <c:v>300</c:v>
                </c:pt>
                <c:pt idx="2128">
                  <c:v>299</c:v>
                </c:pt>
                <c:pt idx="2129">
                  <c:v>298</c:v>
                </c:pt>
                <c:pt idx="2130">
                  <c:v>299</c:v>
                </c:pt>
                <c:pt idx="2131">
                  <c:v>300</c:v>
                </c:pt>
                <c:pt idx="2132">
                  <c:v>299</c:v>
                </c:pt>
                <c:pt idx="2133">
                  <c:v>297</c:v>
                </c:pt>
                <c:pt idx="2134">
                  <c:v>301</c:v>
                </c:pt>
                <c:pt idx="2135">
                  <c:v>299</c:v>
                </c:pt>
                <c:pt idx="2136">
                  <c:v>298</c:v>
                </c:pt>
                <c:pt idx="2137">
                  <c:v>298</c:v>
                </c:pt>
                <c:pt idx="2138">
                  <c:v>300</c:v>
                </c:pt>
                <c:pt idx="2139">
                  <c:v>300</c:v>
                </c:pt>
                <c:pt idx="2140">
                  <c:v>298</c:v>
                </c:pt>
                <c:pt idx="2141">
                  <c:v>298</c:v>
                </c:pt>
                <c:pt idx="2142">
                  <c:v>300</c:v>
                </c:pt>
                <c:pt idx="2143">
                  <c:v>299</c:v>
                </c:pt>
                <c:pt idx="2144">
                  <c:v>297</c:v>
                </c:pt>
                <c:pt idx="2145">
                  <c:v>297</c:v>
                </c:pt>
                <c:pt idx="2146">
                  <c:v>296</c:v>
                </c:pt>
                <c:pt idx="2147">
                  <c:v>298</c:v>
                </c:pt>
                <c:pt idx="2148">
                  <c:v>295</c:v>
                </c:pt>
                <c:pt idx="2149">
                  <c:v>293</c:v>
                </c:pt>
                <c:pt idx="2150">
                  <c:v>296</c:v>
                </c:pt>
                <c:pt idx="2151">
                  <c:v>295</c:v>
                </c:pt>
                <c:pt idx="2152">
                  <c:v>292</c:v>
                </c:pt>
                <c:pt idx="2153">
                  <c:v>292</c:v>
                </c:pt>
                <c:pt idx="2154">
                  <c:v>294</c:v>
                </c:pt>
                <c:pt idx="2155">
                  <c:v>293</c:v>
                </c:pt>
                <c:pt idx="2156">
                  <c:v>292</c:v>
                </c:pt>
                <c:pt idx="2157">
                  <c:v>292</c:v>
                </c:pt>
                <c:pt idx="2158">
                  <c:v>293</c:v>
                </c:pt>
                <c:pt idx="2159">
                  <c:v>293</c:v>
                </c:pt>
                <c:pt idx="2160">
                  <c:v>292</c:v>
                </c:pt>
                <c:pt idx="2161">
                  <c:v>292</c:v>
                </c:pt>
                <c:pt idx="2162">
                  <c:v>293</c:v>
                </c:pt>
                <c:pt idx="2163">
                  <c:v>294</c:v>
                </c:pt>
                <c:pt idx="2164">
                  <c:v>292</c:v>
                </c:pt>
                <c:pt idx="2165">
                  <c:v>291</c:v>
                </c:pt>
                <c:pt idx="2166">
                  <c:v>294</c:v>
                </c:pt>
                <c:pt idx="2167">
                  <c:v>293</c:v>
                </c:pt>
                <c:pt idx="2168">
                  <c:v>291</c:v>
                </c:pt>
                <c:pt idx="2169">
                  <c:v>292</c:v>
                </c:pt>
                <c:pt idx="2170">
                  <c:v>294</c:v>
                </c:pt>
                <c:pt idx="2171">
                  <c:v>292</c:v>
                </c:pt>
                <c:pt idx="2172">
                  <c:v>292</c:v>
                </c:pt>
                <c:pt idx="2173">
                  <c:v>292</c:v>
                </c:pt>
                <c:pt idx="2174">
                  <c:v>293</c:v>
                </c:pt>
                <c:pt idx="2175">
                  <c:v>292</c:v>
                </c:pt>
                <c:pt idx="2176">
                  <c:v>292</c:v>
                </c:pt>
                <c:pt idx="2177">
                  <c:v>291</c:v>
                </c:pt>
                <c:pt idx="2178">
                  <c:v>294</c:v>
                </c:pt>
                <c:pt idx="2179">
                  <c:v>294</c:v>
                </c:pt>
                <c:pt idx="2180">
                  <c:v>292</c:v>
                </c:pt>
                <c:pt idx="2181">
                  <c:v>292</c:v>
                </c:pt>
                <c:pt idx="2182">
                  <c:v>295</c:v>
                </c:pt>
                <c:pt idx="2183">
                  <c:v>293</c:v>
                </c:pt>
                <c:pt idx="2184">
                  <c:v>291</c:v>
                </c:pt>
                <c:pt idx="2185">
                  <c:v>293</c:v>
                </c:pt>
                <c:pt idx="2186">
                  <c:v>294</c:v>
                </c:pt>
                <c:pt idx="2187">
                  <c:v>293</c:v>
                </c:pt>
                <c:pt idx="2188">
                  <c:v>292</c:v>
                </c:pt>
                <c:pt idx="2189">
                  <c:v>291</c:v>
                </c:pt>
                <c:pt idx="2190">
                  <c:v>296</c:v>
                </c:pt>
                <c:pt idx="2191">
                  <c:v>293</c:v>
                </c:pt>
                <c:pt idx="2192">
                  <c:v>292</c:v>
                </c:pt>
                <c:pt idx="2193">
                  <c:v>293</c:v>
                </c:pt>
                <c:pt idx="2194">
                  <c:v>294</c:v>
                </c:pt>
                <c:pt idx="2195">
                  <c:v>294</c:v>
                </c:pt>
                <c:pt idx="2196">
                  <c:v>292</c:v>
                </c:pt>
                <c:pt idx="2197">
                  <c:v>292</c:v>
                </c:pt>
                <c:pt idx="2198">
                  <c:v>295</c:v>
                </c:pt>
                <c:pt idx="2199">
                  <c:v>294</c:v>
                </c:pt>
                <c:pt idx="2200">
                  <c:v>291</c:v>
                </c:pt>
                <c:pt idx="2201">
                  <c:v>294</c:v>
                </c:pt>
                <c:pt idx="2202">
                  <c:v>294</c:v>
                </c:pt>
                <c:pt idx="2203">
                  <c:v>293</c:v>
                </c:pt>
                <c:pt idx="2204">
                  <c:v>293</c:v>
                </c:pt>
                <c:pt idx="2205">
                  <c:v>293</c:v>
                </c:pt>
                <c:pt idx="2206">
                  <c:v>294</c:v>
                </c:pt>
                <c:pt idx="2207">
                  <c:v>293</c:v>
                </c:pt>
                <c:pt idx="2208">
                  <c:v>291</c:v>
                </c:pt>
                <c:pt idx="2209">
                  <c:v>293</c:v>
                </c:pt>
                <c:pt idx="2210">
                  <c:v>294</c:v>
                </c:pt>
                <c:pt idx="2211">
                  <c:v>293</c:v>
                </c:pt>
                <c:pt idx="2212">
                  <c:v>293</c:v>
                </c:pt>
                <c:pt idx="2213">
                  <c:v>292</c:v>
                </c:pt>
                <c:pt idx="2214">
                  <c:v>295</c:v>
                </c:pt>
                <c:pt idx="2215">
                  <c:v>293</c:v>
                </c:pt>
                <c:pt idx="2216">
                  <c:v>291</c:v>
                </c:pt>
                <c:pt idx="2217">
                  <c:v>294</c:v>
                </c:pt>
                <c:pt idx="2218">
                  <c:v>294</c:v>
                </c:pt>
                <c:pt idx="2219">
                  <c:v>291</c:v>
                </c:pt>
                <c:pt idx="2220">
                  <c:v>293</c:v>
                </c:pt>
                <c:pt idx="2221">
                  <c:v>293</c:v>
                </c:pt>
                <c:pt idx="2222">
                  <c:v>294</c:v>
                </c:pt>
                <c:pt idx="2223">
                  <c:v>293</c:v>
                </c:pt>
                <c:pt idx="2224">
                  <c:v>291</c:v>
                </c:pt>
                <c:pt idx="2225">
                  <c:v>293</c:v>
                </c:pt>
                <c:pt idx="2226">
                  <c:v>293</c:v>
                </c:pt>
                <c:pt idx="2227">
                  <c:v>293</c:v>
                </c:pt>
                <c:pt idx="2228">
                  <c:v>291</c:v>
                </c:pt>
                <c:pt idx="2229">
                  <c:v>292</c:v>
                </c:pt>
                <c:pt idx="2230">
                  <c:v>293</c:v>
                </c:pt>
                <c:pt idx="2231">
                  <c:v>293</c:v>
                </c:pt>
                <c:pt idx="2232">
                  <c:v>290</c:v>
                </c:pt>
                <c:pt idx="2233">
                  <c:v>293</c:v>
                </c:pt>
                <c:pt idx="2234">
                  <c:v>295</c:v>
                </c:pt>
                <c:pt idx="2235">
                  <c:v>291</c:v>
                </c:pt>
                <c:pt idx="2236">
                  <c:v>292</c:v>
                </c:pt>
                <c:pt idx="2237">
                  <c:v>293</c:v>
                </c:pt>
                <c:pt idx="2238">
                  <c:v>294</c:v>
                </c:pt>
                <c:pt idx="2239">
                  <c:v>292</c:v>
                </c:pt>
                <c:pt idx="2240">
                  <c:v>292</c:v>
                </c:pt>
                <c:pt idx="2241">
                  <c:v>293</c:v>
                </c:pt>
                <c:pt idx="2242">
                  <c:v>294</c:v>
                </c:pt>
                <c:pt idx="2243">
                  <c:v>293</c:v>
                </c:pt>
                <c:pt idx="2244">
                  <c:v>292</c:v>
                </c:pt>
                <c:pt idx="2245">
                  <c:v>293</c:v>
                </c:pt>
                <c:pt idx="2246">
                  <c:v>294</c:v>
                </c:pt>
                <c:pt idx="2247">
                  <c:v>292</c:v>
                </c:pt>
                <c:pt idx="2248">
                  <c:v>291</c:v>
                </c:pt>
                <c:pt idx="2249">
                  <c:v>294</c:v>
                </c:pt>
                <c:pt idx="2250">
                  <c:v>294</c:v>
                </c:pt>
                <c:pt idx="2251">
                  <c:v>291</c:v>
                </c:pt>
                <c:pt idx="2252">
                  <c:v>293</c:v>
                </c:pt>
                <c:pt idx="2253">
                  <c:v>294</c:v>
                </c:pt>
                <c:pt idx="2254">
                  <c:v>294</c:v>
                </c:pt>
                <c:pt idx="2255">
                  <c:v>293</c:v>
                </c:pt>
                <c:pt idx="2256">
                  <c:v>292</c:v>
                </c:pt>
                <c:pt idx="2257">
                  <c:v>294</c:v>
                </c:pt>
                <c:pt idx="2258">
                  <c:v>293</c:v>
                </c:pt>
                <c:pt idx="2259">
                  <c:v>292</c:v>
                </c:pt>
                <c:pt idx="2260">
                  <c:v>292</c:v>
                </c:pt>
                <c:pt idx="2261">
                  <c:v>292</c:v>
                </c:pt>
                <c:pt idx="2262">
                  <c:v>295</c:v>
                </c:pt>
                <c:pt idx="2263">
                  <c:v>293</c:v>
                </c:pt>
                <c:pt idx="2264">
                  <c:v>290</c:v>
                </c:pt>
                <c:pt idx="2265">
                  <c:v>294</c:v>
                </c:pt>
                <c:pt idx="2266">
                  <c:v>294</c:v>
                </c:pt>
                <c:pt idx="2267">
                  <c:v>291</c:v>
                </c:pt>
                <c:pt idx="2268">
                  <c:v>293</c:v>
                </c:pt>
                <c:pt idx="2269">
                  <c:v>295</c:v>
                </c:pt>
                <c:pt idx="2270">
                  <c:v>294</c:v>
                </c:pt>
                <c:pt idx="2271">
                  <c:v>293</c:v>
                </c:pt>
                <c:pt idx="2272">
                  <c:v>292</c:v>
                </c:pt>
                <c:pt idx="2273">
                  <c:v>294</c:v>
                </c:pt>
                <c:pt idx="2274">
                  <c:v>294</c:v>
                </c:pt>
                <c:pt idx="2275">
                  <c:v>293</c:v>
                </c:pt>
                <c:pt idx="2276">
                  <c:v>294</c:v>
                </c:pt>
                <c:pt idx="2277">
                  <c:v>293</c:v>
                </c:pt>
                <c:pt idx="2278">
                  <c:v>295</c:v>
                </c:pt>
                <c:pt idx="2279">
                  <c:v>292</c:v>
                </c:pt>
                <c:pt idx="2280">
                  <c:v>291</c:v>
                </c:pt>
                <c:pt idx="2281">
                  <c:v>294</c:v>
                </c:pt>
                <c:pt idx="2282">
                  <c:v>294</c:v>
                </c:pt>
                <c:pt idx="2283">
                  <c:v>291</c:v>
                </c:pt>
                <c:pt idx="2284">
                  <c:v>293</c:v>
                </c:pt>
                <c:pt idx="2285">
                  <c:v>296</c:v>
                </c:pt>
                <c:pt idx="2286">
                  <c:v>294</c:v>
                </c:pt>
                <c:pt idx="2287">
                  <c:v>293</c:v>
                </c:pt>
                <c:pt idx="2288">
                  <c:v>293</c:v>
                </c:pt>
                <c:pt idx="2289">
                  <c:v>295</c:v>
                </c:pt>
                <c:pt idx="2290">
                  <c:v>294</c:v>
                </c:pt>
                <c:pt idx="2291">
                  <c:v>293</c:v>
                </c:pt>
                <c:pt idx="2292">
                  <c:v>294</c:v>
                </c:pt>
                <c:pt idx="2293">
                  <c:v>294</c:v>
                </c:pt>
                <c:pt idx="2294">
                  <c:v>295</c:v>
                </c:pt>
                <c:pt idx="2295">
                  <c:v>293</c:v>
                </c:pt>
                <c:pt idx="2296">
                  <c:v>293</c:v>
                </c:pt>
                <c:pt idx="2297">
                  <c:v>296</c:v>
                </c:pt>
                <c:pt idx="2298">
                  <c:v>297</c:v>
                </c:pt>
                <c:pt idx="2299">
                  <c:v>296</c:v>
                </c:pt>
                <c:pt idx="2300">
                  <c:v>298</c:v>
                </c:pt>
                <c:pt idx="2301">
                  <c:v>298</c:v>
                </c:pt>
                <c:pt idx="2302">
                  <c:v>298</c:v>
                </c:pt>
                <c:pt idx="2303">
                  <c:v>296</c:v>
                </c:pt>
                <c:pt idx="2304">
                  <c:v>297</c:v>
                </c:pt>
                <c:pt idx="2305">
                  <c:v>300</c:v>
                </c:pt>
                <c:pt idx="2306">
                  <c:v>298</c:v>
                </c:pt>
                <c:pt idx="2307">
                  <c:v>298</c:v>
                </c:pt>
                <c:pt idx="2308">
                  <c:v>298</c:v>
                </c:pt>
                <c:pt idx="2309">
                  <c:v>299</c:v>
                </c:pt>
                <c:pt idx="2310">
                  <c:v>299</c:v>
                </c:pt>
                <c:pt idx="2311">
                  <c:v>298</c:v>
                </c:pt>
                <c:pt idx="2312">
                  <c:v>298</c:v>
                </c:pt>
                <c:pt idx="2313">
                  <c:v>301</c:v>
                </c:pt>
                <c:pt idx="2314">
                  <c:v>298</c:v>
                </c:pt>
                <c:pt idx="2315">
                  <c:v>297</c:v>
                </c:pt>
                <c:pt idx="2316">
                  <c:v>299</c:v>
                </c:pt>
                <c:pt idx="2317">
                  <c:v>300</c:v>
                </c:pt>
                <c:pt idx="2318">
                  <c:v>298</c:v>
                </c:pt>
                <c:pt idx="2319">
                  <c:v>298</c:v>
                </c:pt>
                <c:pt idx="2320">
                  <c:v>299</c:v>
                </c:pt>
                <c:pt idx="2321">
                  <c:v>300</c:v>
                </c:pt>
                <c:pt idx="2322">
                  <c:v>299</c:v>
                </c:pt>
                <c:pt idx="2323">
                  <c:v>297</c:v>
                </c:pt>
                <c:pt idx="2324">
                  <c:v>299</c:v>
                </c:pt>
                <c:pt idx="2325">
                  <c:v>298</c:v>
                </c:pt>
                <c:pt idx="2326">
                  <c:v>299</c:v>
                </c:pt>
                <c:pt idx="2327">
                  <c:v>299</c:v>
                </c:pt>
                <c:pt idx="2328">
                  <c:v>297</c:v>
                </c:pt>
                <c:pt idx="2329">
                  <c:v>301</c:v>
                </c:pt>
                <c:pt idx="2330">
                  <c:v>299</c:v>
                </c:pt>
                <c:pt idx="2331">
                  <c:v>297</c:v>
                </c:pt>
                <c:pt idx="2332">
                  <c:v>300</c:v>
                </c:pt>
                <c:pt idx="2333">
                  <c:v>300</c:v>
                </c:pt>
                <c:pt idx="2334">
                  <c:v>298</c:v>
                </c:pt>
                <c:pt idx="2335">
                  <c:v>298</c:v>
                </c:pt>
                <c:pt idx="2336">
                  <c:v>298</c:v>
                </c:pt>
                <c:pt idx="2337">
                  <c:v>300</c:v>
                </c:pt>
                <c:pt idx="2338">
                  <c:v>299</c:v>
                </c:pt>
                <c:pt idx="2339">
                  <c:v>297</c:v>
                </c:pt>
                <c:pt idx="2340">
                  <c:v>299</c:v>
                </c:pt>
                <c:pt idx="2341">
                  <c:v>300</c:v>
                </c:pt>
                <c:pt idx="2342">
                  <c:v>299</c:v>
                </c:pt>
                <c:pt idx="2343">
                  <c:v>298</c:v>
                </c:pt>
                <c:pt idx="2344">
                  <c:v>298</c:v>
                </c:pt>
                <c:pt idx="2345">
                  <c:v>301</c:v>
                </c:pt>
                <c:pt idx="2346">
                  <c:v>299</c:v>
                </c:pt>
                <c:pt idx="2347">
                  <c:v>297</c:v>
                </c:pt>
                <c:pt idx="2348">
                  <c:v>300</c:v>
                </c:pt>
                <c:pt idx="2349">
                  <c:v>300</c:v>
                </c:pt>
                <c:pt idx="2350">
                  <c:v>298</c:v>
                </c:pt>
                <c:pt idx="2351">
                  <c:v>298</c:v>
                </c:pt>
                <c:pt idx="2352">
                  <c:v>300</c:v>
                </c:pt>
                <c:pt idx="2353">
                  <c:v>300</c:v>
                </c:pt>
                <c:pt idx="2354">
                  <c:v>298</c:v>
                </c:pt>
                <c:pt idx="2355">
                  <c:v>298</c:v>
                </c:pt>
                <c:pt idx="2356">
                  <c:v>299</c:v>
                </c:pt>
                <c:pt idx="2357">
                  <c:v>300</c:v>
                </c:pt>
                <c:pt idx="2358">
                  <c:v>299</c:v>
                </c:pt>
                <c:pt idx="2359">
                  <c:v>299</c:v>
                </c:pt>
                <c:pt idx="2360">
                  <c:v>299</c:v>
                </c:pt>
                <c:pt idx="2361">
                  <c:v>300</c:v>
                </c:pt>
                <c:pt idx="2362">
                  <c:v>299</c:v>
                </c:pt>
                <c:pt idx="2363">
                  <c:v>297</c:v>
                </c:pt>
                <c:pt idx="2364">
                  <c:v>301</c:v>
                </c:pt>
                <c:pt idx="2365">
                  <c:v>299</c:v>
                </c:pt>
                <c:pt idx="2366">
                  <c:v>298</c:v>
                </c:pt>
                <c:pt idx="2367">
                  <c:v>298</c:v>
                </c:pt>
                <c:pt idx="2368">
                  <c:v>299</c:v>
                </c:pt>
                <c:pt idx="2369">
                  <c:v>300</c:v>
                </c:pt>
                <c:pt idx="2370">
                  <c:v>298</c:v>
                </c:pt>
                <c:pt idx="2371">
                  <c:v>298</c:v>
                </c:pt>
                <c:pt idx="2372">
                  <c:v>299</c:v>
                </c:pt>
                <c:pt idx="2373">
                  <c:v>300</c:v>
                </c:pt>
                <c:pt idx="2374">
                  <c:v>298</c:v>
                </c:pt>
                <c:pt idx="2375">
                  <c:v>298</c:v>
                </c:pt>
                <c:pt idx="2376">
                  <c:v>298</c:v>
                </c:pt>
                <c:pt idx="2377">
                  <c:v>300</c:v>
                </c:pt>
                <c:pt idx="2378">
                  <c:v>297</c:v>
                </c:pt>
                <c:pt idx="2379">
                  <c:v>298</c:v>
                </c:pt>
                <c:pt idx="2380">
                  <c:v>302</c:v>
                </c:pt>
                <c:pt idx="2381">
                  <c:v>299</c:v>
                </c:pt>
                <c:pt idx="2382">
                  <c:v>297</c:v>
                </c:pt>
                <c:pt idx="2383">
                  <c:v>298</c:v>
                </c:pt>
                <c:pt idx="2384">
                  <c:v>299</c:v>
                </c:pt>
                <c:pt idx="2385">
                  <c:v>300</c:v>
                </c:pt>
                <c:pt idx="2386">
                  <c:v>298</c:v>
                </c:pt>
                <c:pt idx="2387">
                  <c:v>298</c:v>
                </c:pt>
                <c:pt idx="2388">
                  <c:v>300</c:v>
                </c:pt>
                <c:pt idx="2389">
                  <c:v>299</c:v>
                </c:pt>
                <c:pt idx="2390">
                  <c:v>299</c:v>
                </c:pt>
                <c:pt idx="2391">
                  <c:v>299</c:v>
                </c:pt>
                <c:pt idx="2392">
                  <c:v>299</c:v>
                </c:pt>
                <c:pt idx="2393">
                  <c:v>301</c:v>
                </c:pt>
                <c:pt idx="2394">
                  <c:v>298</c:v>
                </c:pt>
                <c:pt idx="2395">
                  <c:v>297</c:v>
                </c:pt>
                <c:pt idx="2396">
                  <c:v>301</c:v>
                </c:pt>
                <c:pt idx="2397">
                  <c:v>300</c:v>
                </c:pt>
                <c:pt idx="2398">
                  <c:v>298</c:v>
                </c:pt>
                <c:pt idx="2399">
                  <c:v>300</c:v>
                </c:pt>
                <c:pt idx="2400">
                  <c:v>300</c:v>
                </c:pt>
                <c:pt idx="2401">
                  <c:v>300</c:v>
                </c:pt>
                <c:pt idx="2402">
                  <c:v>299</c:v>
                </c:pt>
                <c:pt idx="2403">
                  <c:v>298</c:v>
                </c:pt>
                <c:pt idx="2404">
                  <c:v>299</c:v>
                </c:pt>
                <c:pt idx="2405">
                  <c:v>298</c:v>
                </c:pt>
                <c:pt idx="2406">
                  <c:v>296</c:v>
                </c:pt>
                <c:pt idx="2407">
                  <c:v>296</c:v>
                </c:pt>
                <c:pt idx="2408">
                  <c:v>297</c:v>
                </c:pt>
                <c:pt idx="2409">
                  <c:v>296</c:v>
                </c:pt>
                <c:pt idx="2410">
                  <c:v>294</c:v>
                </c:pt>
                <c:pt idx="2411">
                  <c:v>294</c:v>
                </c:pt>
                <c:pt idx="2412">
                  <c:v>296</c:v>
                </c:pt>
                <c:pt idx="2413">
                  <c:v>294</c:v>
                </c:pt>
                <c:pt idx="2414">
                  <c:v>291</c:v>
                </c:pt>
                <c:pt idx="2415">
                  <c:v>293</c:v>
                </c:pt>
                <c:pt idx="2416">
                  <c:v>293</c:v>
                </c:pt>
                <c:pt idx="2417">
                  <c:v>292</c:v>
                </c:pt>
                <c:pt idx="2418">
                  <c:v>291</c:v>
                </c:pt>
                <c:pt idx="2419">
                  <c:v>291</c:v>
                </c:pt>
                <c:pt idx="2420">
                  <c:v>292</c:v>
                </c:pt>
                <c:pt idx="2421">
                  <c:v>293</c:v>
                </c:pt>
                <c:pt idx="2422">
                  <c:v>291</c:v>
                </c:pt>
                <c:pt idx="2423">
                  <c:v>291</c:v>
                </c:pt>
                <c:pt idx="2424">
                  <c:v>293</c:v>
                </c:pt>
                <c:pt idx="2425">
                  <c:v>291</c:v>
                </c:pt>
                <c:pt idx="2426">
                  <c:v>289</c:v>
                </c:pt>
                <c:pt idx="2427">
                  <c:v>290</c:v>
                </c:pt>
                <c:pt idx="2428">
                  <c:v>293</c:v>
                </c:pt>
                <c:pt idx="2429">
                  <c:v>290</c:v>
                </c:pt>
                <c:pt idx="2430">
                  <c:v>289</c:v>
                </c:pt>
                <c:pt idx="2431">
                  <c:v>290</c:v>
                </c:pt>
                <c:pt idx="2432">
                  <c:v>291</c:v>
                </c:pt>
                <c:pt idx="2433">
                  <c:v>291</c:v>
                </c:pt>
                <c:pt idx="2434">
                  <c:v>290</c:v>
                </c:pt>
                <c:pt idx="2435">
                  <c:v>290</c:v>
                </c:pt>
                <c:pt idx="2436">
                  <c:v>292</c:v>
                </c:pt>
                <c:pt idx="2437">
                  <c:v>291</c:v>
                </c:pt>
                <c:pt idx="2438">
                  <c:v>290</c:v>
                </c:pt>
                <c:pt idx="2439">
                  <c:v>291</c:v>
                </c:pt>
                <c:pt idx="2440">
                  <c:v>292</c:v>
                </c:pt>
                <c:pt idx="2441">
                  <c:v>291</c:v>
                </c:pt>
                <c:pt idx="2442">
                  <c:v>289</c:v>
                </c:pt>
                <c:pt idx="2443">
                  <c:v>291</c:v>
                </c:pt>
                <c:pt idx="2444">
                  <c:v>294</c:v>
                </c:pt>
                <c:pt idx="2445">
                  <c:v>290</c:v>
                </c:pt>
                <c:pt idx="2446">
                  <c:v>290</c:v>
                </c:pt>
                <c:pt idx="2447">
                  <c:v>291</c:v>
                </c:pt>
                <c:pt idx="2448">
                  <c:v>292</c:v>
                </c:pt>
                <c:pt idx="2449">
                  <c:v>290</c:v>
                </c:pt>
                <c:pt idx="2450">
                  <c:v>291</c:v>
                </c:pt>
                <c:pt idx="2451">
                  <c:v>290</c:v>
                </c:pt>
                <c:pt idx="2452">
                  <c:v>292</c:v>
                </c:pt>
                <c:pt idx="2453">
                  <c:v>291</c:v>
                </c:pt>
                <c:pt idx="2454">
                  <c:v>289</c:v>
                </c:pt>
                <c:pt idx="2455">
                  <c:v>292</c:v>
                </c:pt>
                <c:pt idx="2456">
                  <c:v>291</c:v>
                </c:pt>
                <c:pt idx="2457">
                  <c:v>291</c:v>
                </c:pt>
                <c:pt idx="2458">
                  <c:v>289</c:v>
                </c:pt>
                <c:pt idx="2459">
                  <c:v>290</c:v>
                </c:pt>
                <c:pt idx="2460">
                  <c:v>292</c:v>
                </c:pt>
                <c:pt idx="2461">
                  <c:v>290</c:v>
                </c:pt>
                <c:pt idx="2462">
                  <c:v>288</c:v>
                </c:pt>
                <c:pt idx="2463">
                  <c:v>292</c:v>
                </c:pt>
                <c:pt idx="2464">
                  <c:v>292</c:v>
                </c:pt>
                <c:pt idx="2465">
                  <c:v>290</c:v>
                </c:pt>
                <c:pt idx="2466">
                  <c:v>292</c:v>
                </c:pt>
                <c:pt idx="2467">
                  <c:v>291</c:v>
                </c:pt>
                <c:pt idx="2468">
                  <c:v>292</c:v>
                </c:pt>
                <c:pt idx="2469">
                  <c:v>291</c:v>
                </c:pt>
                <c:pt idx="2470">
                  <c:v>289</c:v>
                </c:pt>
                <c:pt idx="2471">
                  <c:v>291</c:v>
                </c:pt>
                <c:pt idx="2472">
                  <c:v>292</c:v>
                </c:pt>
                <c:pt idx="2473">
                  <c:v>289</c:v>
                </c:pt>
                <c:pt idx="2474">
                  <c:v>290</c:v>
                </c:pt>
                <c:pt idx="2475">
                  <c:v>292</c:v>
                </c:pt>
                <c:pt idx="2476">
                  <c:v>292</c:v>
                </c:pt>
                <c:pt idx="2477">
                  <c:v>291</c:v>
                </c:pt>
                <c:pt idx="2478">
                  <c:v>290</c:v>
                </c:pt>
                <c:pt idx="2479">
                  <c:v>292</c:v>
                </c:pt>
                <c:pt idx="2480">
                  <c:v>292</c:v>
                </c:pt>
                <c:pt idx="2481">
                  <c:v>290</c:v>
                </c:pt>
                <c:pt idx="2482">
                  <c:v>291</c:v>
                </c:pt>
                <c:pt idx="2483">
                  <c:v>292</c:v>
                </c:pt>
                <c:pt idx="2484">
                  <c:v>292</c:v>
                </c:pt>
                <c:pt idx="2485">
                  <c:v>292</c:v>
                </c:pt>
                <c:pt idx="2486">
                  <c:v>291</c:v>
                </c:pt>
                <c:pt idx="2487">
                  <c:v>292</c:v>
                </c:pt>
                <c:pt idx="2488">
                  <c:v>292</c:v>
                </c:pt>
                <c:pt idx="2489">
                  <c:v>291</c:v>
                </c:pt>
                <c:pt idx="2490">
                  <c:v>291</c:v>
                </c:pt>
                <c:pt idx="2491">
                  <c:v>292</c:v>
                </c:pt>
                <c:pt idx="2492">
                  <c:v>293</c:v>
                </c:pt>
                <c:pt idx="2493">
                  <c:v>289</c:v>
                </c:pt>
                <c:pt idx="2494">
                  <c:v>291</c:v>
                </c:pt>
                <c:pt idx="2495">
                  <c:v>292</c:v>
                </c:pt>
                <c:pt idx="2496">
                  <c:v>291</c:v>
                </c:pt>
                <c:pt idx="2497">
                  <c:v>291</c:v>
                </c:pt>
                <c:pt idx="2498">
                  <c:v>291</c:v>
                </c:pt>
                <c:pt idx="2499">
                  <c:v>291</c:v>
                </c:pt>
                <c:pt idx="2500">
                  <c:v>292</c:v>
                </c:pt>
                <c:pt idx="2501">
                  <c:v>290</c:v>
                </c:pt>
                <c:pt idx="2502">
                  <c:v>288</c:v>
                </c:pt>
                <c:pt idx="2503">
                  <c:v>292</c:v>
                </c:pt>
                <c:pt idx="2504">
                  <c:v>291</c:v>
                </c:pt>
                <c:pt idx="2505">
                  <c:v>289</c:v>
                </c:pt>
                <c:pt idx="2506">
                  <c:v>290</c:v>
                </c:pt>
                <c:pt idx="2507">
                  <c:v>291</c:v>
                </c:pt>
                <c:pt idx="2508">
                  <c:v>292</c:v>
                </c:pt>
                <c:pt idx="2509">
                  <c:v>290</c:v>
                </c:pt>
                <c:pt idx="2510">
                  <c:v>288</c:v>
                </c:pt>
                <c:pt idx="2511">
                  <c:v>292</c:v>
                </c:pt>
                <c:pt idx="2512">
                  <c:v>291</c:v>
                </c:pt>
                <c:pt idx="2513">
                  <c:v>289</c:v>
                </c:pt>
                <c:pt idx="2514">
                  <c:v>290</c:v>
                </c:pt>
                <c:pt idx="2515">
                  <c:v>290</c:v>
                </c:pt>
                <c:pt idx="2516">
                  <c:v>291</c:v>
                </c:pt>
                <c:pt idx="2517">
                  <c:v>290</c:v>
                </c:pt>
                <c:pt idx="2518">
                  <c:v>288</c:v>
                </c:pt>
                <c:pt idx="2519">
                  <c:v>292</c:v>
                </c:pt>
                <c:pt idx="2520">
                  <c:v>291</c:v>
                </c:pt>
                <c:pt idx="2521">
                  <c:v>289</c:v>
                </c:pt>
                <c:pt idx="2522">
                  <c:v>290</c:v>
                </c:pt>
                <c:pt idx="2523">
                  <c:v>291</c:v>
                </c:pt>
                <c:pt idx="2524">
                  <c:v>290</c:v>
                </c:pt>
                <c:pt idx="2525">
                  <c:v>289</c:v>
                </c:pt>
                <c:pt idx="2526">
                  <c:v>288</c:v>
                </c:pt>
                <c:pt idx="2527">
                  <c:v>291</c:v>
                </c:pt>
                <c:pt idx="2528">
                  <c:v>290</c:v>
                </c:pt>
                <c:pt idx="2529">
                  <c:v>289</c:v>
                </c:pt>
                <c:pt idx="2530">
                  <c:v>290</c:v>
                </c:pt>
                <c:pt idx="2531">
                  <c:v>290</c:v>
                </c:pt>
                <c:pt idx="2532">
                  <c:v>290</c:v>
                </c:pt>
                <c:pt idx="2533">
                  <c:v>288</c:v>
                </c:pt>
                <c:pt idx="2534">
                  <c:v>288</c:v>
                </c:pt>
                <c:pt idx="2535">
                  <c:v>290</c:v>
                </c:pt>
                <c:pt idx="2536">
                  <c:v>289</c:v>
                </c:pt>
                <c:pt idx="2537">
                  <c:v>286</c:v>
                </c:pt>
                <c:pt idx="2538">
                  <c:v>289</c:v>
                </c:pt>
                <c:pt idx="2539">
                  <c:v>290</c:v>
                </c:pt>
                <c:pt idx="2540">
                  <c:v>289</c:v>
                </c:pt>
                <c:pt idx="2541">
                  <c:v>288</c:v>
                </c:pt>
                <c:pt idx="2542">
                  <c:v>288</c:v>
                </c:pt>
                <c:pt idx="2543">
                  <c:v>289</c:v>
                </c:pt>
                <c:pt idx="2544">
                  <c:v>288</c:v>
                </c:pt>
                <c:pt idx="2545">
                  <c:v>288</c:v>
                </c:pt>
                <c:pt idx="2546">
                  <c:v>290</c:v>
                </c:pt>
                <c:pt idx="2547">
                  <c:v>291</c:v>
                </c:pt>
                <c:pt idx="2548">
                  <c:v>292</c:v>
                </c:pt>
                <c:pt idx="2549">
                  <c:v>292</c:v>
                </c:pt>
                <c:pt idx="2550">
                  <c:v>294</c:v>
                </c:pt>
                <c:pt idx="2551">
                  <c:v>296</c:v>
                </c:pt>
                <c:pt idx="2552">
                  <c:v>295</c:v>
                </c:pt>
                <c:pt idx="2553">
                  <c:v>293</c:v>
                </c:pt>
                <c:pt idx="2554">
                  <c:v>296</c:v>
                </c:pt>
                <c:pt idx="2555">
                  <c:v>296</c:v>
                </c:pt>
                <c:pt idx="2556">
                  <c:v>295</c:v>
                </c:pt>
                <c:pt idx="2557">
                  <c:v>294</c:v>
                </c:pt>
                <c:pt idx="2558">
                  <c:v>296</c:v>
                </c:pt>
                <c:pt idx="2559">
                  <c:v>296</c:v>
                </c:pt>
                <c:pt idx="2560">
                  <c:v>296</c:v>
                </c:pt>
                <c:pt idx="2561">
                  <c:v>295</c:v>
                </c:pt>
                <c:pt idx="2562">
                  <c:v>296</c:v>
                </c:pt>
                <c:pt idx="2563">
                  <c:v>297</c:v>
                </c:pt>
                <c:pt idx="2564">
                  <c:v>298</c:v>
                </c:pt>
                <c:pt idx="2565">
                  <c:v>296</c:v>
                </c:pt>
                <c:pt idx="2566">
                  <c:v>294</c:v>
                </c:pt>
                <c:pt idx="2567">
                  <c:v>298</c:v>
                </c:pt>
                <c:pt idx="2568">
                  <c:v>295</c:v>
                </c:pt>
                <c:pt idx="2569">
                  <c:v>294</c:v>
                </c:pt>
                <c:pt idx="2570">
                  <c:v>298</c:v>
                </c:pt>
                <c:pt idx="2571">
                  <c:v>297</c:v>
                </c:pt>
                <c:pt idx="2572">
                  <c:v>297</c:v>
                </c:pt>
                <c:pt idx="2573">
                  <c:v>296</c:v>
                </c:pt>
                <c:pt idx="2574">
                  <c:v>297</c:v>
                </c:pt>
                <c:pt idx="2575">
                  <c:v>297</c:v>
                </c:pt>
                <c:pt idx="2576">
                  <c:v>297</c:v>
                </c:pt>
                <c:pt idx="2577">
                  <c:v>295</c:v>
                </c:pt>
                <c:pt idx="2578">
                  <c:v>297</c:v>
                </c:pt>
                <c:pt idx="2579">
                  <c:v>297</c:v>
                </c:pt>
                <c:pt idx="2580">
                  <c:v>297</c:v>
                </c:pt>
                <c:pt idx="2581">
                  <c:v>297</c:v>
                </c:pt>
                <c:pt idx="2582">
                  <c:v>297</c:v>
                </c:pt>
                <c:pt idx="2583">
                  <c:v>299</c:v>
                </c:pt>
                <c:pt idx="2584">
                  <c:v>296</c:v>
                </c:pt>
                <c:pt idx="2585">
                  <c:v>295</c:v>
                </c:pt>
                <c:pt idx="2586">
                  <c:v>298</c:v>
                </c:pt>
                <c:pt idx="2587">
                  <c:v>298</c:v>
                </c:pt>
                <c:pt idx="2588">
                  <c:v>295</c:v>
                </c:pt>
                <c:pt idx="2589">
                  <c:v>297</c:v>
                </c:pt>
                <c:pt idx="2590">
                  <c:v>296</c:v>
                </c:pt>
                <c:pt idx="2591">
                  <c:v>298</c:v>
                </c:pt>
                <c:pt idx="2592">
                  <c:v>298</c:v>
                </c:pt>
                <c:pt idx="2593">
                  <c:v>296</c:v>
                </c:pt>
                <c:pt idx="2594">
                  <c:v>298</c:v>
                </c:pt>
                <c:pt idx="2595">
                  <c:v>298</c:v>
                </c:pt>
                <c:pt idx="2596">
                  <c:v>297</c:v>
                </c:pt>
                <c:pt idx="2597">
                  <c:v>296</c:v>
                </c:pt>
                <c:pt idx="2598">
                  <c:v>298</c:v>
                </c:pt>
                <c:pt idx="2599">
                  <c:v>298</c:v>
                </c:pt>
                <c:pt idx="2600">
                  <c:v>297</c:v>
                </c:pt>
                <c:pt idx="2601">
                  <c:v>296</c:v>
                </c:pt>
                <c:pt idx="2602">
                  <c:v>299</c:v>
                </c:pt>
                <c:pt idx="2603">
                  <c:v>298</c:v>
                </c:pt>
                <c:pt idx="2604">
                  <c:v>297</c:v>
                </c:pt>
                <c:pt idx="2605">
                  <c:v>297</c:v>
                </c:pt>
                <c:pt idx="2606">
                  <c:v>298</c:v>
                </c:pt>
                <c:pt idx="2607">
                  <c:v>298</c:v>
                </c:pt>
                <c:pt idx="2608">
                  <c:v>296</c:v>
                </c:pt>
                <c:pt idx="2609">
                  <c:v>296</c:v>
                </c:pt>
                <c:pt idx="2610">
                  <c:v>296</c:v>
                </c:pt>
                <c:pt idx="2611">
                  <c:v>298</c:v>
                </c:pt>
                <c:pt idx="2612">
                  <c:v>297</c:v>
                </c:pt>
                <c:pt idx="2613">
                  <c:v>296</c:v>
                </c:pt>
                <c:pt idx="2614">
                  <c:v>298</c:v>
                </c:pt>
                <c:pt idx="2615">
                  <c:v>298</c:v>
                </c:pt>
                <c:pt idx="2616">
                  <c:v>296</c:v>
                </c:pt>
                <c:pt idx="2617">
                  <c:v>296</c:v>
                </c:pt>
                <c:pt idx="2618">
                  <c:v>299</c:v>
                </c:pt>
                <c:pt idx="2619">
                  <c:v>297</c:v>
                </c:pt>
                <c:pt idx="2620">
                  <c:v>296</c:v>
                </c:pt>
                <c:pt idx="2621">
                  <c:v>296</c:v>
                </c:pt>
                <c:pt idx="2622">
                  <c:v>298</c:v>
                </c:pt>
                <c:pt idx="2623">
                  <c:v>299</c:v>
                </c:pt>
                <c:pt idx="2624">
                  <c:v>297</c:v>
                </c:pt>
                <c:pt idx="2625">
                  <c:v>297</c:v>
                </c:pt>
                <c:pt idx="2626">
                  <c:v>298</c:v>
                </c:pt>
                <c:pt idx="2627">
                  <c:v>297</c:v>
                </c:pt>
                <c:pt idx="2628">
                  <c:v>297</c:v>
                </c:pt>
                <c:pt idx="2629">
                  <c:v>297</c:v>
                </c:pt>
                <c:pt idx="2630">
                  <c:v>298</c:v>
                </c:pt>
                <c:pt idx="2631">
                  <c:v>298</c:v>
                </c:pt>
                <c:pt idx="2632">
                  <c:v>295</c:v>
                </c:pt>
                <c:pt idx="2633">
                  <c:v>296</c:v>
                </c:pt>
                <c:pt idx="2634">
                  <c:v>299</c:v>
                </c:pt>
                <c:pt idx="2635">
                  <c:v>297</c:v>
                </c:pt>
                <c:pt idx="2636">
                  <c:v>295</c:v>
                </c:pt>
                <c:pt idx="2637">
                  <c:v>296</c:v>
                </c:pt>
                <c:pt idx="2638">
                  <c:v>295</c:v>
                </c:pt>
                <c:pt idx="2639">
                  <c:v>294</c:v>
                </c:pt>
                <c:pt idx="2640">
                  <c:v>293</c:v>
                </c:pt>
                <c:pt idx="2641">
                  <c:v>290</c:v>
                </c:pt>
                <c:pt idx="2642">
                  <c:v>292</c:v>
                </c:pt>
                <c:pt idx="2643">
                  <c:v>291</c:v>
                </c:pt>
                <c:pt idx="2644">
                  <c:v>290</c:v>
                </c:pt>
                <c:pt idx="2645">
                  <c:v>290</c:v>
                </c:pt>
                <c:pt idx="2646">
                  <c:v>292</c:v>
                </c:pt>
                <c:pt idx="2647">
                  <c:v>291</c:v>
                </c:pt>
                <c:pt idx="2648">
                  <c:v>288</c:v>
                </c:pt>
                <c:pt idx="2649">
                  <c:v>289</c:v>
                </c:pt>
                <c:pt idx="2650">
                  <c:v>291</c:v>
                </c:pt>
                <c:pt idx="2651">
                  <c:v>289</c:v>
                </c:pt>
                <c:pt idx="2652">
                  <c:v>288</c:v>
                </c:pt>
                <c:pt idx="2653">
                  <c:v>291</c:v>
                </c:pt>
                <c:pt idx="2654">
                  <c:v>290</c:v>
                </c:pt>
                <c:pt idx="2655">
                  <c:v>290</c:v>
                </c:pt>
                <c:pt idx="2656">
                  <c:v>290</c:v>
                </c:pt>
                <c:pt idx="2657">
                  <c:v>288</c:v>
                </c:pt>
                <c:pt idx="2658">
                  <c:v>291</c:v>
                </c:pt>
                <c:pt idx="2659">
                  <c:v>290</c:v>
                </c:pt>
                <c:pt idx="2660">
                  <c:v>288</c:v>
                </c:pt>
                <c:pt idx="2661">
                  <c:v>289</c:v>
                </c:pt>
                <c:pt idx="2662">
                  <c:v>291</c:v>
                </c:pt>
                <c:pt idx="2663">
                  <c:v>288</c:v>
                </c:pt>
                <c:pt idx="2664">
                  <c:v>287</c:v>
                </c:pt>
                <c:pt idx="2665">
                  <c:v>289</c:v>
                </c:pt>
                <c:pt idx="2666">
                  <c:v>290</c:v>
                </c:pt>
                <c:pt idx="2667">
                  <c:v>289</c:v>
                </c:pt>
                <c:pt idx="2668">
                  <c:v>287</c:v>
                </c:pt>
                <c:pt idx="2669">
                  <c:v>289</c:v>
                </c:pt>
                <c:pt idx="2670">
                  <c:v>289</c:v>
                </c:pt>
                <c:pt idx="2671">
                  <c:v>288</c:v>
                </c:pt>
                <c:pt idx="2672">
                  <c:v>288</c:v>
                </c:pt>
                <c:pt idx="2673">
                  <c:v>287</c:v>
                </c:pt>
                <c:pt idx="2674">
                  <c:v>289</c:v>
                </c:pt>
                <c:pt idx="2675">
                  <c:v>289</c:v>
                </c:pt>
                <c:pt idx="2676">
                  <c:v>287</c:v>
                </c:pt>
                <c:pt idx="2677">
                  <c:v>289</c:v>
                </c:pt>
                <c:pt idx="2678">
                  <c:v>289</c:v>
                </c:pt>
                <c:pt idx="2679">
                  <c:v>288</c:v>
                </c:pt>
                <c:pt idx="2680">
                  <c:v>286</c:v>
                </c:pt>
                <c:pt idx="2681">
                  <c:v>288</c:v>
                </c:pt>
                <c:pt idx="2682">
                  <c:v>290</c:v>
                </c:pt>
                <c:pt idx="2683">
                  <c:v>288</c:v>
                </c:pt>
                <c:pt idx="2684">
                  <c:v>287</c:v>
                </c:pt>
                <c:pt idx="2685">
                  <c:v>290</c:v>
                </c:pt>
                <c:pt idx="2686">
                  <c:v>289</c:v>
                </c:pt>
                <c:pt idx="2687">
                  <c:v>288</c:v>
                </c:pt>
                <c:pt idx="2688">
                  <c:v>288</c:v>
                </c:pt>
                <c:pt idx="2689">
                  <c:v>288</c:v>
                </c:pt>
                <c:pt idx="2690">
                  <c:v>289</c:v>
                </c:pt>
                <c:pt idx="2691">
                  <c:v>288</c:v>
                </c:pt>
                <c:pt idx="2692">
                  <c:v>287</c:v>
                </c:pt>
                <c:pt idx="2693">
                  <c:v>288</c:v>
                </c:pt>
                <c:pt idx="2694">
                  <c:v>288</c:v>
                </c:pt>
                <c:pt idx="2695">
                  <c:v>287</c:v>
                </c:pt>
                <c:pt idx="2696">
                  <c:v>286</c:v>
                </c:pt>
                <c:pt idx="2697">
                  <c:v>287</c:v>
                </c:pt>
                <c:pt idx="2698">
                  <c:v>290</c:v>
                </c:pt>
                <c:pt idx="2699">
                  <c:v>287</c:v>
                </c:pt>
                <c:pt idx="2700">
                  <c:v>287</c:v>
                </c:pt>
                <c:pt idx="2701">
                  <c:v>288</c:v>
                </c:pt>
                <c:pt idx="2702">
                  <c:v>288</c:v>
                </c:pt>
                <c:pt idx="2703">
                  <c:v>287</c:v>
                </c:pt>
                <c:pt idx="2704">
                  <c:v>288</c:v>
                </c:pt>
                <c:pt idx="2705">
                  <c:v>287</c:v>
                </c:pt>
                <c:pt idx="2706">
                  <c:v>289</c:v>
                </c:pt>
                <c:pt idx="2707">
                  <c:v>286</c:v>
                </c:pt>
                <c:pt idx="2708">
                  <c:v>286</c:v>
                </c:pt>
                <c:pt idx="2709">
                  <c:v>290</c:v>
                </c:pt>
                <c:pt idx="2710">
                  <c:v>289</c:v>
                </c:pt>
                <c:pt idx="2711">
                  <c:v>287</c:v>
                </c:pt>
                <c:pt idx="2712">
                  <c:v>286</c:v>
                </c:pt>
                <c:pt idx="2713">
                  <c:v>288</c:v>
                </c:pt>
                <c:pt idx="2714">
                  <c:v>288</c:v>
                </c:pt>
                <c:pt idx="2715">
                  <c:v>287</c:v>
                </c:pt>
                <c:pt idx="2716">
                  <c:v>286</c:v>
                </c:pt>
                <c:pt idx="2717">
                  <c:v>289</c:v>
                </c:pt>
                <c:pt idx="2718">
                  <c:v>287</c:v>
                </c:pt>
                <c:pt idx="2719">
                  <c:v>287</c:v>
                </c:pt>
                <c:pt idx="2720">
                  <c:v>288</c:v>
                </c:pt>
                <c:pt idx="2721">
                  <c:v>288</c:v>
                </c:pt>
                <c:pt idx="2722">
                  <c:v>289</c:v>
                </c:pt>
                <c:pt idx="2723">
                  <c:v>287</c:v>
                </c:pt>
                <c:pt idx="2724">
                  <c:v>286</c:v>
                </c:pt>
                <c:pt idx="2725">
                  <c:v>289</c:v>
                </c:pt>
                <c:pt idx="2726">
                  <c:v>289</c:v>
                </c:pt>
                <c:pt idx="2727">
                  <c:v>285</c:v>
                </c:pt>
                <c:pt idx="2728">
                  <c:v>287</c:v>
                </c:pt>
                <c:pt idx="2729">
                  <c:v>289</c:v>
                </c:pt>
                <c:pt idx="2730">
                  <c:v>289</c:v>
                </c:pt>
                <c:pt idx="2731">
                  <c:v>287</c:v>
                </c:pt>
                <c:pt idx="2732">
                  <c:v>287</c:v>
                </c:pt>
                <c:pt idx="2733">
                  <c:v>289</c:v>
                </c:pt>
                <c:pt idx="2734">
                  <c:v>288</c:v>
                </c:pt>
                <c:pt idx="2735">
                  <c:v>287</c:v>
                </c:pt>
                <c:pt idx="2736">
                  <c:v>286</c:v>
                </c:pt>
                <c:pt idx="2737">
                  <c:v>289</c:v>
                </c:pt>
                <c:pt idx="2738">
                  <c:v>288</c:v>
                </c:pt>
                <c:pt idx="2739">
                  <c:v>287</c:v>
                </c:pt>
                <c:pt idx="2740">
                  <c:v>287</c:v>
                </c:pt>
                <c:pt idx="2741">
                  <c:v>291</c:v>
                </c:pt>
                <c:pt idx="2742">
                  <c:v>288</c:v>
                </c:pt>
                <c:pt idx="2743">
                  <c:v>287</c:v>
                </c:pt>
                <c:pt idx="2744">
                  <c:v>288</c:v>
                </c:pt>
                <c:pt idx="2745">
                  <c:v>290</c:v>
                </c:pt>
                <c:pt idx="2746">
                  <c:v>288</c:v>
                </c:pt>
                <c:pt idx="2747">
                  <c:v>288</c:v>
                </c:pt>
                <c:pt idx="2748">
                  <c:v>288</c:v>
                </c:pt>
                <c:pt idx="2749">
                  <c:v>288</c:v>
                </c:pt>
                <c:pt idx="2750">
                  <c:v>288</c:v>
                </c:pt>
                <c:pt idx="2751">
                  <c:v>288</c:v>
                </c:pt>
                <c:pt idx="2752">
                  <c:v>288</c:v>
                </c:pt>
                <c:pt idx="2753">
                  <c:v>288</c:v>
                </c:pt>
                <c:pt idx="2754">
                  <c:v>289</c:v>
                </c:pt>
                <c:pt idx="2755">
                  <c:v>287</c:v>
                </c:pt>
                <c:pt idx="2756">
                  <c:v>287</c:v>
                </c:pt>
                <c:pt idx="2757">
                  <c:v>290</c:v>
                </c:pt>
                <c:pt idx="2758">
                  <c:v>288</c:v>
                </c:pt>
                <c:pt idx="2759">
                  <c:v>287</c:v>
                </c:pt>
                <c:pt idx="2760">
                  <c:v>288</c:v>
                </c:pt>
                <c:pt idx="2761">
                  <c:v>289</c:v>
                </c:pt>
                <c:pt idx="2762">
                  <c:v>288</c:v>
                </c:pt>
                <c:pt idx="2763">
                  <c:v>288</c:v>
                </c:pt>
                <c:pt idx="2764">
                  <c:v>287</c:v>
                </c:pt>
                <c:pt idx="2765">
                  <c:v>288</c:v>
                </c:pt>
                <c:pt idx="2766">
                  <c:v>288</c:v>
                </c:pt>
                <c:pt idx="2767">
                  <c:v>287</c:v>
                </c:pt>
                <c:pt idx="2768">
                  <c:v>289</c:v>
                </c:pt>
                <c:pt idx="2769">
                  <c:v>288</c:v>
                </c:pt>
                <c:pt idx="2770">
                  <c:v>289</c:v>
                </c:pt>
                <c:pt idx="2771">
                  <c:v>287</c:v>
                </c:pt>
                <c:pt idx="2772">
                  <c:v>288</c:v>
                </c:pt>
                <c:pt idx="2773">
                  <c:v>291</c:v>
                </c:pt>
                <c:pt idx="2774">
                  <c:v>288</c:v>
                </c:pt>
                <c:pt idx="2775">
                  <c:v>287</c:v>
                </c:pt>
                <c:pt idx="2776">
                  <c:v>289</c:v>
                </c:pt>
                <c:pt idx="2777">
                  <c:v>290</c:v>
                </c:pt>
                <c:pt idx="2778">
                  <c:v>288</c:v>
                </c:pt>
                <c:pt idx="2779">
                  <c:v>287</c:v>
                </c:pt>
                <c:pt idx="2780">
                  <c:v>288</c:v>
                </c:pt>
                <c:pt idx="2781">
                  <c:v>290</c:v>
                </c:pt>
                <c:pt idx="2782">
                  <c:v>289</c:v>
                </c:pt>
                <c:pt idx="2783">
                  <c:v>287</c:v>
                </c:pt>
                <c:pt idx="2784">
                  <c:v>289</c:v>
                </c:pt>
                <c:pt idx="2785">
                  <c:v>290</c:v>
                </c:pt>
                <c:pt idx="2786">
                  <c:v>288</c:v>
                </c:pt>
                <c:pt idx="2787">
                  <c:v>287</c:v>
                </c:pt>
                <c:pt idx="2788">
                  <c:v>288</c:v>
                </c:pt>
                <c:pt idx="2789">
                  <c:v>290</c:v>
                </c:pt>
                <c:pt idx="2790">
                  <c:v>287</c:v>
                </c:pt>
                <c:pt idx="2791">
                  <c:v>286</c:v>
                </c:pt>
                <c:pt idx="2792">
                  <c:v>290</c:v>
                </c:pt>
                <c:pt idx="2793">
                  <c:v>289</c:v>
                </c:pt>
                <c:pt idx="2794">
                  <c:v>288</c:v>
                </c:pt>
                <c:pt idx="2795">
                  <c:v>288</c:v>
                </c:pt>
                <c:pt idx="2796">
                  <c:v>288</c:v>
                </c:pt>
                <c:pt idx="2797">
                  <c:v>289</c:v>
                </c:pt>
                <c:pt idx="2798">
                  <c:v>288</c:v>
                </c:pt>
                <c:pt idx="2799">
                  <c:v>286</c:v>
                </c:pt>
                <c:pt idx="2800">
                  <c:v>288</c:v>
                </c:pt>
                <c:pt idx="2801">
                  <c:v>290</c:v>
                </c:pt>
                <c:pt idx="2802">
                  <c:v>286</c:v>
                </c:pt>
                <c:pt idx="2803">
                  <c:v>287</c:v>
                </c:pt>
                <c:pt idx="2804">
                  <c:v>288</c:v>
                </c:pt>
                <c:pt idx="2805">
                  <c:v>289</c:v>
                </c:pt>
                <c:pt idx="2806">
                  <c:v>287</c:v>
                </c:pt>
                <c:pt idx="2807">
                  <c:v>287</c:v>
                </c:pt>
                <c:pt idx="2808">
                  <c:v>288</c:v>
                </c:pt>
                <c:pt idx="2809">
                  <c:v>288</c:v>
                </c:pt>
                <c:pt idx="2810">
                  <c:v>287</c:v>
                </c:pt>
                <c:pt idx="2811">
                  <c:v>286</c:v>
                </c:pt>
                <c:pt idx="2812">
                  <c:v>287</c:v>
                </c:pt>
                <c:pt idx="2813">
                  <c:v>289</c:v>
                </c:pt>
                <c:pt idx="2814">
                  <c:v>287</c:v>
                </c:pt>
                <c:pt idx="2815">
                  <c:v>286</c:v>
                </c:pt>
                <c:pt idx="2816">
                  <c:v>288</c:v>
                </c:pt>
                <c:pt idx="2817">
                  <c:v>289</c:v>
                </c:pt>
                <c:pt idx="2818">
                  <c:v>287</c:v>
                </c:pt>
                <c:pt idx="2819">
                  <c:v>288</c:v>
                </c:pt>
                <c:pt idx="2820">
                  <c:v>291</c:v>
                </c:pt>
                <c:pt idx="2821">
                  <c:v>291</c:v>
                </c:pt>
                <c:pt idx="2822">
                  <c:v>290</c:v>
                </c:pt>
                <c:pt idx="2823">
                  <c:v>291</c:v>
                </c:pt>
                <c:pt idx="2824">
                  <c:v>293</c:v>
                </c:pt>
                <c:pt idx="2825">
                  <c:v>293</c:v>
                </c:pt>
                <c:pt idx="2826">
                  <c:v>293</c:v>
                </c:pt>
                <c:pt idx="2827">
                  <c:v>293</c:v>
                </c:pt>
                <c:pt idx="2828">
                  <c:v>293</c:v>
                </c:pt>
                <c:pt idx="2829">
                  <c:v>295</c:v>
                </c:pt>
                <c:pt idx="2830">
                  <c:v>293</c:v>
                </c:pt>
                <c:pt idx="2831">
                  <c:v>292</c:v>
                </c:pt>
                <c:pt idx="2832">
                  <c:v>295</c:v>
                </c:pt>
                <c:pt idx="2833">
                  <c:v>292</c:v>
                </c:pt>
                <c:pt idx="2834">
                  <c:v>292</c:v>
                </c:pt>
                <c:pt idx="2835">
                  <c:v>294</c:v>
                </c:pt>
                <c:pt idx="2836">
                  <c:v>294</c:v>
                </c:pt>
                <c:pt idx="2837">
                  <c:v>295</c:v>
                </c:pt>
                <c:pt idx="2838">
                  <c:v>293</c:v>
                </c:pt>
                <c:pt idx="2839">
                  <c:v>292</c:v>
                </c:pt>
                <c:pt idx="2840">
                  <c:v>294</c:v>
                </c:pt>
                <c:pt idx="2841">
                  <c:v>294</c:v>
                </c:pt>
                <c:pt idx="2842">
                  <c:v>293</c:v>
                </c:pt>
                <c:pt idx="2843">
                  <c:v>292</c:v>
                </c:pt>
                <c:pt idx="2844">
                  <c:v>293</c:v>
                </c:pt>
                <c:pt idx="2845">
                  <c:v>294</c:v>
                </c:pt>
                <c:pt idx="2846">
                  <c:v>293</c:v>
                </c:pt>
                <c:pt idx="2847">
                  <c:v>292</c:v>
                </c:pt>
                <c:pt idx="2848">
                  <c:v>295</c:v>
                </c:pt>
                <c:pt idx="2849">
                  <c:v>294</c:v>
                </c:pt>
                <c:pt idx="2850">
                  <c:v>293</c:v>
                </c:pt>
                <c:pt idx="2851">
                  <c:v>293</c:v>
                </c:pt>
                <c:pt idx="2852">
                  <c:v>295</c:v>
                </c:pt>
                <c:pt idx="2853">
                  <c:v>294</c:v>
                </c:pt>
                <c:pt idx="2854">
                  <c:v>293</c:v>
                </c:pt>
                <c:pt idx="2855">
                  <c:v>294</c:v>
                </c:pt>
                <c:pt idx="2856">
                  <c:v>295</c:v>
                </c:pt>
                <c:pt idx="2857">
                  <c:v>295</c:v>
                </c:pt>
                <c:pt idx="2858">
                  <c:v>293</c:v>
                </c:pt>
                <c:pt idx="2859">
                  <c:v>294</c:v>
                </c:pt>
                <c:pt idx="2860">
                  <c:v>295</c:v>
                </c:pt>
                <c:pt idx="2861">
                  <c:v>295</c:v>
                </c:pt>
                <c:pt idx="2862">
                  <c:v>292</c:v>
                </c:pt>
                <c:pt idx="2863">
                  <c:v>293</c:v>
                </c:pt>
                <c:pt idx="2864">
                  <c:v>294</c:v>
                </c:pt>
                <c:pt idx="2865">
                  <c:v>293</c:v>
                </c:pt>
                <c:pt idx="2866">
                  <c:v>291</c:v>
                </c:pt>
                <c:pt idx="2867">
                  <c:v>293</c:v>
                </c:pt>
                <c:pt idx="2868">
                  <c:v>293</c:v>
                </c:pt>
                <c:pt idx="2869">
                  <c:v>292</c:v>
                </c:pt>
                <c:pt idx="2870">
                  <c:v>290</c:v>
                </c:pt>
                <c:pt idx="2871">
                  <c:v>289</c:v>
                </c:pt>
                <c:pt idx="2872">
                  <c:v>292</c:v>
                </c:pt>
                <c:pt idx="2873">
                  <c:v>291</c:v>
                </c:pt>
                <c:pt idx="2874">
                  <c:v>288</c:v>
                </c:pt>
                <c:pt idx="2875">
                  <c:v>289</c:v>
                </c:pt>
                <c:pt idx="2876">
                  <c:v>290</c:v>
                </c:pt>
                <c:pt idx="2877">
                  <c:v>288</c:v>
                </c:pt>
                <c:pt idx="2878">
                  <c:v>287</c:v>
                </c:pt>
                <c:pt idx="2879">
                  <c:v>288</c:v>
                </c:pt>
                <c:pt idx="2880">
                  <c:v>289</c:v>
                </c:pt>
                <c:pt idx="2881">
                  <c:v>288</c:v>
                </c:pt>
                <c:pt idx="2882">
                  <c:v>287</c:v>
                </c:pt>
                <c:pt idx="2883">
                  <c:v>288</c:v>
                </c:pt>
                <c:pt idx="2884">
                  <c:v>288</c:v>
                </c:pt>
                <c:pt idx="2885">
                  <c:v>287</c:v>
                </c:pt>
                <c:pt idx="2886">
                  <c:v>286</c:v>
                </c:pt>
                <c:pt idx="2887">
                  <c:v>286</c:v>
                </c:pt>
                <c:pt idx="2888">
                  <c:v>289</c:v>
                </c:pt>
                <c:pt idx="2889">
                  <c:v>288</c:v>
                </c:pt>
                <c:pt idx="2890">
                  <c:v>286</c:v>
                </c:pt>
                <c:pt idx="2891">
                  <c:v>288</c:v>
                </c:pt>
                <c:pt idx="2892">
                  <c:v>288</c:v>
                </c:pt>
                <c:pt idx="2893">
                  <c:v>286</c:v>
                </c:pt>
                <c:pt idx="2894">
                  <c:v>287</c:v>
                </c:pt>
                <c:pt idx="2895">
                  <c:v>286</c:v>
                </c:pt>
                <c:pt idx="2896">
                  <c:v>289</c:v>
                </c:pt>
                <c:pt idx="2897">
                  <c:v>287</c:v>
                </c:pt>
                <c:pt idx="2898">
                  <c:v>286</c:v>
                </c:pt>
                <c:pt idx="2899">
                  <c:v>288</c:v>
                </c:pt>
                <c:pt idx="2900">
                  <c:v>288</c:v>
                </c:pt>
                <c:pt idx="2901">
                  <c:v>287</c:v>
                </c:pt>
                <c:pt idx="2902">
                  <c:v>286</c:v>
                </c:pt>
                <c:pt idx="2903">
                  <c:v>287</c:v>
                </c:pt>
                <c:pt idx="2904">
                  <c:v>289</c:v>
                </c:pt>
                <c:pt idx="2905">
                  <c:v>287</c:v>
                </c:pt>
                <c:pt idx="2906">
                  <c:v>286</c:v>
                </c:pt>
                <c:pt idx="2907">
                  <c:v>288</c:v>
                </c:pt>
                <c:pt idx="2908">
                  <c:v>287</c:v>
                </c:pt>
                <c:pt idx="2909">
                  <c:v>287</c:v>
                </c:pt>
                <c:pt idx="2910">
                  <c:v>288</c:v>
                </c:pt>
                <c:pt idx="2911">
                  <c:v>287</c:v>
                </c:pt>
                <c:pt idx="2912">
                  <c:v>289</c:v>
                </c:pt>
                <c:pt idx="2913">
                  <c:v>287</c:v>
                </c:pt>
                <c:pt idx="2914">
                  <c:v>285</c:v>
                </c:pt>
                <c:pt idx="2915">
                  <c:v>288</c:v>
                </c:pt>
                <c:pt idx="2916">
                  <c:v>288</c:v>
                </c:pt>
                <c:pt idx="2917">
                  <c:v>286</c:v>
                </c:pt>
                <c:pt idx="2918">
                  <c:v>286</c:v>
                </c:pt>
                <c:pt idx="2919">
                  <c:v>287</c:v>
                </c:pt>
                <c:pt idx="2920">
                  <c:v>289</c:v>
                </c:pt>
                <c:pt idx="2921">
                  <c:v>287</c:v>
                </c:pt>
                <c:pt idx="2922">
                  <c:v>286</c:v>
                </c:pt>
                <c:pt idx="2923">
                  <c:v>288</c:v>
                </c:pt>
                <c:pt idx="2924">
                  <c:v>288</c:v>
                </c:pt>
                <c:pt idx="2925">
                  <c:v>286</c:v>
                </c:pt>
                <c:pt idx="2926">
                  <c:v>286</c:v>
                </c:pt>
                <c:pt idx="2927">
                  <c:v>287</c:v>
                </c:pt>
                <c:pt idx="2928">
                  <c:v>287</c:v>
                </c:pt>
                <c:pt idx="2929">
                  <c:v>287</c:v>
                </c:pt>
                <c:pt idx="2930">
                  <c:v>285</c:v>
                </c:pt>
                <c:pt idx="2931">
                  <c:v>287</c:v>
                </c:pt>
                <c:pt idx="2932">
                  <c:v>289</c:v>
                </c:pt>
                <c:pt idx="2933">
                  <c:v>286</c:v>
                </c:pt>
                <c:pt idx="2934">
                  <c:v>287</c:v>
                </c:pt>
                <c:pt idx="2935">
                  <c:v>288</c:v>
                </c:pt>
                <c:pt idx="2936">
                  <c:v>288</c:v>
                </c:pt>
                <c:pt idx="2937">
                  <c:v>287</c:v>
                </c:pt>
                <c:pt idx="2938">
                  <c:v>287</c:v>
                </c:pt>
                <c:pt idx="2939">
                  <c:v>288</c:v>
                </c:pt>
                <c:pt idx="2940">
                  <c:v>287</c:v>
                </c:pt>
                <c:pt idx="2941">
                  <c:v>287</c:v>
                </c:pt>
                <c:pt idx="2942">
                  <c:v>287</c:v>
                </c:pt>
                <c:pt idx="2943">
                  <c:v>288</c:v>
                </c:pt>
                <c:pt idx="2944">
                  <c:v>289</c:v>
                </c:pt>
                <c:pt idx="2945">
                  <c:v>287</c:v>
                </c:pt>
                <c:pt idx="2946">
                  <c:v>286</c:v>
                </c:pt>
                <c:pt idx="2947">
                  <c:v>289</c:v>
                </c:pt>
                <c:pt idx="2948">
                  <c:v>288</c:v>
                </c:pt>
                <c:pt idx="2949">
                  <c:v>286</c:v>
                </c:pt>
                <c:pt idx="2950">
                  <c:v>286</c:v>
                </c:pt>
                <c:pt idx="2951">
                  <c:v>288</c:v>
                </c:pt>
                <c:pt idx="2952">
                  <c:v>288</c:v>
                </c:pt>
                <c:pt idx="2953">
                  <c:v>287</c:v>
                </c:pt>
                <c:pt idx="2954">
                  <c:v>287</c:v>
                </c:pt>
                <c:pt idx="2955">
                  <c:v>288</c:v>
                </c:pt>
                <c:pt idx="2956">
                  <c:v>288</c:v>
                </c:pt>
                <c:pt idx="2957">
                  <c:v>287</c:v>
                </c:pt>
                <c:pt idx="2958">
                  <c:v>288</c:v>
                </c:pt>
                <c:pt idx="2959">
                  <c:v>288</c:v>
                </c:pt>
                <c:pt idx="2960">
                  <c:v>289</c:v>
                </c:pt>
                <c:pt idx="2961">
                  <c:v>285</c:v>
                </c:pt>
                <c:pt idx="2962">
                  <c:v>286</c:v>
                </c:pt>
                <c:pt idx="2963">
                  <c:v>290</c:v>
                </c:pt>
                <c:pt idx="2964">
                  <c:v>288</c:v>
                </c:pt>
                <c:pt idx="2965">
                  <c:v>287</c:v>
                </c:pt>
                <c:pt idx="2966">
                  <c:v>288</c:v>
                </c:pt>
                <c:pt idx="2967">
                  <c:v>288</c:v>
                </c:pt>
                <c:pt idx="2968">
                  <c:v>287</c:v>
                </c:pt>
                <c:pt idx="2969">
                  <c:v>287</c:v>
                </c:pt>
                <c:pt idx="2970">
                  <c:v>286</c:v>
                </c:pt>
                <c:pt idx="2971">
                  <c:v>289</c:v>
                </c:pt>
                <c:pt idx="2972">
                  <c:v>288</c:v>
                </c:pt>
                <c:pt idx="2973">
                  <c:v>287</c:v>
                </c:pt>
                <c:pt idx="2974">
                  <c:v>288</c:v>
                </c:pt>
                <c:pt idx="2975">
                  <c:v>289</c:v>
                </c:pt>
                <c:pt idx="2976">
                  <c:v>288</c:v>
                </c:pt>
                <c:pt idx="2977">
                  <c:v>287</c:v>
                </c:pt>
                <c:pt idx="2978">
                  <c:v>287</c:v>
                </c:pt>
                <c:pt idx="2979">
                  <c:v>290</c:v>
                </c:pt>
                <c:pt idx="2980">
                  <c:v>288</c:v>
                </c:pt>
                <c:pt idx="2981">
                  <c:v>286</c:v>
                </c:pt>
                <c:pt idx="2982">
                  <c:v>288</c:v>
                </c:pt>
                <c:pt idx="2983">
                  <c:v>287</c:v>
                </c:pt>
                <c:pt idx="2984">
                  <c:v>287</c:v>
                </c:pt>
                <c:pt idx="2985">
                  <c:v>288</c:v>
                </c:pt>
                <c:pt idx="2986">
                  <c:v>288</c:v>
                </c:pt>
                <c:pt idx="2987">
                  <c:v>289</c:v>
                </c:pt>
                <c:pt idx="2988">
                  <c:v>289</c:v>
                </c:pt>
                <c:pt idx="2989">
                  <c:v>286</c:v>
                </c:pt>
                <c:pt idx="2990">
                  <c:v>288</c:v>
                </c:pt>
                <c:pt idx="2991">
                  <c:v>290</c:v>
                </c:pt>
                <c:pt idx="2992">
                  <c:v>288</c:v>
                </c:pt>
                <c:pt idx="2993">
                  <c:v>287</c:v>
                </c:pt>
                <c:pt idx="2994">
                  <c:v>288</c:v>
                </c:pt>
                <c:pt idx="2995">
                  <c:v>290</c:v>
                </c:pt>
                <c:pt idx="2996">
                  <c:v>287</c:v>
                </c:pt>
                <c:pt idx="2997">
                  <c:v>287</c:v>
                </c:pt>
                <c:pt idx="2998">
                  <c:v>289</c:v>
                </c:pt>
                <c:pt idx="2999">
                  <c:v>289</c:v>
                </c:pt>
                <c:pt idx="3000">
                  <c:v>288</c:v>
                </c:pt>
                <c:pt idx="3001">
                  <c:v>288</c:v>
                </c:pt>
                <c:pt idx="3002">
                  <c:v>287</c:v>
                </c:pt>
                <c:pt idx="3003">
                  <c:v>289</c:v>
                </c:pt>
                <c:pt idx="3004">
                  <c:v>287</c:v>
                </c:pt>
                <c:pt idx="3005">
                  <c:v>287</c:v>
                </c:pt>
                <c:pt idx="3006">
                  <c:v>289</c:v>
                </c:pt>
                <c:pt idx="3007">
                  <c:v>290</c:v>
                </c:pt>
                <c:pt idx="3008">
                  <c:v>288</c:v>
                </c:pt>
                <c:pt idx="3009">
                  <c:v>287</c:v>
                </c:pt>
                <c:pt idx="3010">
                  <c:v>288</c:v>
                </c:pt>
                <c:pt idx="3011">
                  <c:v>289</c:v>
                </c:pt>
                <c:pt idx="3012">
                  <c:v>287</c:v>
                </c:pt>
                <c:pt idx="3013">
                  <c:v>287</c:v>
                </c:pt>
                <c:pt idx="3014">
                  <c:v>288</c:v>
                </c:pt>
                <c:pt idx="3015">
                  <c:v>289</c:v>
                </c:pt>
                <c:pt idx="3016">
                  <c:v>289</c:v>
                </c:pt>
                <c:pt idx="3017">
                  <c:v>287</c:v>
                </c:pt>
                <c:pt idx="3018">
                  <c:v>289</c:v>
                </c:pt>
                <c:pt idx="3019">
                  <c:v>289</c:v>
                </c:pt>
                <c:pt idx="3020">
                  <c:v>287</c:v>
                </c:pt>
                <c:pt idx="3021">
                  <c:v>286</c:v>
                </c:pt>
                <c:pt idx="3022">
                  <c:v>290</c:v>
                </c:pt>
                <c:pt idx="3023">
                  <c:v>288</c:v>
                </c:pt>
                <c:pt idx="3024">
                  <c:v>286</c:v>
                </c:pt>
                <c:pt idx="3025">
                  <c:v>287</c:v>
                </c:pt>
                <c:pt idx="3026">
                  <c:v>289</c:v>
                </c:pt>
                <c:pt idx="3027">
                  <c:v>289</c:v>
                </c:pt>
                <c:pt idx="3028">
                  <c:v>287</c:v>
                </c:pt>
                <c:pt idx="3029">
                  <c:v>287</c:v>
                </c:pt>
                <c:pt idx="3030">
                  <c:v>288</c:v>
                </c:pt>
                <c:pt idx="3031">
                  <c:v>289</c:v>
                </c:pt>
                <c:pt idx="3032">
                  <c:v>288</c:v>
                </c:pt>
                <c:pt idx="3033">
                  <c:v>287</c:v>
                </c:pt>
                <c:pt idx="3034">
                  <c:v>288</c:v>
                </c:pt>
                <c:pt idx="3035">
                  <c:v>289</c:v>
                </c:pt>
                <c:pt idx="3036">
                  <c:v>286</c:v>
                </c:pt>
                <c:pt idx="3037">
                  <c:v>286</c:v>
                </c:pt>
                <c:pt idx="3038">
                  <c:v>291</c:v>
                </c:pt>
                <c:pt idx="3039">
                  <c:v>288</c:v>
                </c:pt>
                <c:pt idx="3040">
                  <c:v>287</c:v>
                </c:pt>
                <c:pt idx="3041">
                  <c:v>289</c:v>
                </c:pt>
                <c:pt idx="3042">
                  <c:v>290</c:v>
                </c:pt>
                <c:pt idx="3043">
                  <c:v>291</c:v>
                </c:pt>
                <c:pt idx="3044">
                  <c:v>291</c:v>
                </c:pt>
                <c:pt idx="3045">
                  <c:v>291</c:v>
                </c:pt>
                <c:pt idx="3046">
                  <c:v>294</c:v>
                </c:pt>
                <c:pt idx="3047">
                  <c:v>293</c:v>
                </c:pt>
                <c:pt idx="3048">
                  <c:v>293</c:v>
                </c:pt>
                <c:pt idx="3049">
                  <c:v>294</c:v>
                </c:pt>
                <c:pt idx="3050">
                  <c:v>296</c:v>
                </c:pt>
                <c:pt idx="3051">
                  <c:v>296</c:v>
                </c:pt>
                <c:pt idx="3052">
                  <c:v>293</c:v>
                </c:pt>
                <c:pt idx="3053">
                  <c:v>295</c:v>
                </c:pt>
                <c:pt idx="3054">
                  <c:v>296</c:v>
                </c:pt>
                <c:pt idx="3055">
                  <c:v>295</c:v>
                </c:pt>
                <c:pt idx="3056">
                  <c:v>293</c:v>
                </c:pt>
                <c:pt idx="3057">
                  <c:v>295</c:v>
                </c:pt>
                <c:pt idx="3058">
                  <c:v>295</c:v>
                </c:pt>
                <c:pt idx="3059">
                  <c:v>296</c:v>
                </c:pt>
                <c:pt idx="3060">
                  <c:v>295</c:v>
                </c:pt>
                <c:pt idx="3061">
                  <c:v>293</c:v>
                </c:pt>
                <c:pt idx="3062">
                  <c:v>297</c:v>
                </c:pt>
                <c:pt idx="3063">
                  <c:v>295</c:v>
                </c:pt>
                <c:pt idx="3064">
                  <c:v>293</c:v>
                </c:pt>
                <c:pt idx="3065">
                  <c:v>295</c:v>
                </c:pt>
                <c:pt idx="3066">
                  <c:v>296</c:v>
                </c:pt>
                <c:pt idx="3067">
                  <c:v>294</c:v>
                </c:pt>
                <c:pt idx="3068">
                  <c:v>294</c:v>
                </c:pt>
                <c:pt idx="3069">
                  <c:v>293</c:v>
                </c:pt>
                <c:pt idx="3070">
                  <c:v>295</c:v>
                </c:pt>
                <c:pt idx="3071">
                  <c:v>294</c:v>
                </c:pt>
                <c:pt idx="3072">
                  <c:v>294</c:v>
                </c:pt>
                <c:pt idx="3073">
                  <c:v>294</c:v>
                </c:pt>
                <c:pt idx="3074">
                  <c:v>295</c:v>
                </c:pt>
                <c:pt idx="3075">
                  <c:v>295</c:v>
                </c:pt>
                <c:pt idx="3076">
                  <c:v>293</c:v>
                </c:pt>
                <c:pt idx="3077">
                  <c:v>293</c:v>
                </c:pt>
                <c:pt idx="3078">
                  <c:v>295</c:v>
                </c:pt>
                <c:pt idx="3079">
                  <c:v>295</c:v>
                </c:pt>
                <c:pt idx="3080">
                  <c:v>293</c:v>
                </c:pt>
                <c:pt idx="3081">
                  <c:v>295</c:v>
                </c:pt>
                <c:pt idx="3082">
                  <c:v>296</c:v>
                </c:pt>
                <c:pt idx="3083">
                  <c:v>295</c:v>
                </c:pt>
                <c:pt idx="3084">
                  <c:v>293</c:v>
                </c:pt>
                <c:pt idx="3085">
                  <c:v>294</c:v>
                </c:pt>
                <c:pt idx="3086">
                  <c:v>296</c:v>
                </c:pt>
                <c:pt idx="3087">
                  <c:v>294</c:v>
                </c:pt>
                <c:pt idx="3088">
                  <c:v>293</c:v>
                </c:pt>
                <c:pt idx="3089">
                  <c:v>293</c:v>
                </c:pt>
                <c:pt idx="3090">
                  <c:v>295</c:v>
                </c:pt>
                <c:pt idx="3091">
                  <c:v>295</c:v>
                </c:pt>
                <c:pt idx="3092">
                  <c:v>293</c:v>
                </c:pt>
                <c:pt idx="3093">
                  <c:v>294</c:v>
                </c:pt>
                <c:pt idx="3094">
                  <c:v>296</c:v>
                </c:pt>
                <c:pt idx="3095">
                  <c:v>295</c:v>
                </c:pt>
                <c:pt idx="3096">
                  <c:v>292</c:v>
                </c:pt>
                <c:pt idx="3097">
                  <c:v>295</c:v>
                </c:pt>
                <c:pt idx="3098">
                  <c:v>295</c:v>
                </c:pt>
                <c:pt idx="3099">
                  <c:v>294</c:v>
                </c:pt>
                <c:pt idx="3100">
                  <c:v>293</c:v>
                </c:pt>
                <c:pt idx="3101">
                  <c:v>294</c:v>
                </c:pt>
                <c:pt idx="3102">
                  <c:v>296</c:v>
                </c:pt>
                <c:pt idx="3103">
                  <c:v>294</c:v>
                </c:pt>
                <c:pt idx="3104">
                  <c:v>293</c:v>
                </c:pt>
                <c:pt idx="3105">
                  <c:v>295</c:v>
                </c:pt>
                <c:pt idx="3106">
                  <c:v>295</c:v>
                </c:pt>
                <c:pt idx="3107">
                  <c:v>294</c:v>
                </c:pt>
                <c:pt idx="3108">
                  <c:v>293</c:v>
                </c:pt>
                <c:pt idx="3109">
                  <c:v>294</c:v>
                </c:pt>
                <c:pt idx="3110">
                  <c:v>296</c:v>
                </c:pt>
                <c:pt idx="3111">
                  <c:v>293</c:v>
                </c:pt>
                <c:pt idx="3112">
                  <c:v>293</c:v>
                </c:pt>
                <c:pt idx="3113">
                  <c:v>295</c:v>
                </c:pt>
                <c:pt idx="3114">
                  <c:v>294</c:v>
                </c:pt>
                <c:pt idx="3115">
                  <c:v>292</c:v>
                </c:pt>
                <c:pt idx="3116">
                  <c:v>290</c:v>
                </c:pt>
                <c:pt idx="3117">
                  <c:v>290</c:v>
                </c:pt>
                <c:pt idx="3118">
                  <c:v>290</c:v>
                </c:pt>
                <c:pt idx="3119">
                  <c:v>289</c:v>
                </c:pt>
                <c:pt idx="3120">
                  <c:v>286</c:v>
                </c:pt>
                <c:pt idx="3121">
                  <c:v>287</c:v>
                </c:pt>
                <c:pt idx="3122">
                  <c:v>288</c:v>
                </c:pt>
                <c:pt idx="3123">
                  <c:v>286</c:v>
                </c:pt>
                <c:pt idx="3124">
                  <c:v>287</c:v>
                </c:pt>
                <c:pt idx="3125">
                  <c:v>287</c:v>
                </c:pt>
                <c:pt idx="3126">
                  <c:v>288</c:v>
                </c:pt>
                <c:pt idx="3127">
                  <c:v>285</c:v>
                </c:pt>
                <c:pt idx="3128">
                  <c:v>286</c:v>
                </c:pt>
                <c:pt idx="3129">
                  <c:v>288</c:v>
                </c:pt>
                <c:pt idx="3130">
                  <c:v>286</c:v>
                </c:pt>
                <c:pt idx="3131">
                  <c:v>285</c:v>
                </c:pt>
                <c:pt idx="3132">
                  <c:v>286</c:v>
                </c:pt>
                <c:pt idx="3133">
                  <c:v>287</c:v>
                </c:pt>
                <c:pt idx="3134">
                  <c:v>287</c:v>
                </c:pt>
                <c:pt idx="3135">
                  <c:v>287</c:v>
                </c:pt>
                <c:pt idx="3136">
                  <c:v>285</c:v>
                </c:pt>
                <c:pt idx="3137">
                  <c:v>287</c:v>
                </c:pt>
                <c:pt idx="3138">
                  <c:v>287</c:v>
                </c:pt>
                <c:pt idx="3139">
                  <c:v>285</c:v>
                </c:pt>
                <c:pt idx="3140">
                  <c:v>285</c:v>
                </c:pt>
                <c:pt idx="3141">
                  <c:v>287</c:v>
                </c:pt>
                <c:pt idx="3142">
                  <c:v>286</c:v>
                </c:pt>
                <c:pt idx="3143">
                  <c:v>285</c:v>
                </c:pt>
                <c:pt idx="3144">
                  <c:v>287</c:v>
                </c:pt>
                <c:pt idx="3145">
                  <c:v>287</c:v>
                </c:pt>
                <c:pt idx="3146">
                  <c:v>287</c:v>
                </c:pt>
                <c:pt idx="3147">
                  <c:v>287</c:v>
                </c:pt>
                <c:pt idx="3148">
                  <c:v>286</c:v>
                </c:pt>
                <c:pt idx="3149">
                  <c:v>287</c:v>
                </c:pt>
                <c:pt idx="3150">
                  <c:v>289</c:v>
                </c:pt>
                <c:pt idx="3151">
                  <c:v>286</c:v>
                </c:pt>
                <c:pt idx="3152">
                  <c:v>286</c:v>
                </c:pt>
                <c:pt idx="3153">
                  <c:v>288</c:v>
                </c:pt>
                <c:pt idx="3154">
                  <c:v>287</c:v>
                </c:pt>
                <c:pt idx="3155">
                  <c:v>286</c:v>
                </c:pt>
                <c:pt idx="3156">
                  <c:v>287</c:v>
                </c:pt>
                <c:pt idx="3157">
                  <c:v>288</c:v>
                </c:pt>
                <c:pt idx="3158">
                  <c:v>287</c:v>
                </c:pt>
                <c:pt idx="3159">
                  <c:v>287</c:v>
                </c:pt>
                <c:pt idx="3160">
                  <c:v>286</c:v>
                </c:pt>
                <c:pt idx="3161">
                  <c:v>288</c:v>
                </c:pt>
                <c:pt idx="3162">
                  <c:v>287</c:v>
                </c:pt>
                <c:pt idx="3163">
                  <c:v>286</c:v>
                </c:pt>
                <c:pt idx="3164">
                  <c:v>285</c:v>
                </c:pt>
                <c:pt idx="3165">
                  <c:v>287</c:v>
                </c:pt>
                <c:pt idx="3166">
                  <c:v>287</c:v>
                </c:pt>
                <c:pt idx="3167">
                  <c:v>285</c:v>
                </c:pt>
                <c:pt idx="3168">
                  <c:v>285</c:v>
                </c:pt>
                <c:pt idx="3169">
                  <c:v>287</c:v>
                </c:pt>
                <c:pt idx="3170">
                  <c:v>285</c:v>
                </c:pt>
                <c:pt idx="3171">
                  <c:v>285</c:v>
                </c:pt>
                <c:pt idx="3172">
                  <c:v>287</c:v>
                </c:pt>
                <c:pt idx="3173">
                  <c:v>286</c:v>
                </c:pt>
                <c:pt idx="3174">
                  <c:v>286</c:v>
                </c:pt>
                <c:pt idx="3175">
                  <c:v>286</c:v>
                </c:pt>
                <c:pt idx="3176">
                  <c:v>286</c:v>
                </c:pt>
                <c:pt idx="3177">
                  <c:v>286</c:v>
                </c:pt>
                <c:pt idx="3178">
                  <c:v>287</c:v>
                </c:pt>
                <c:pt idx="3179">
                  <c:v>285</c:v>
                </c:pt>
                <c:pt idx="3180">
                  <c:v>287</c:v>
                </c:pt>
                <c:pt idx="3181">
                  <c:v>288</c:v>
                </c:pt>
                <c:pt idx="3182">
                  <c:v>287</c:v>
                </c:pt>
                <c:pt idx="3183">
                  <c:v>287</c:v>
                </c:pt>
                <c:pt idx="3184">
                  <c:v>286</c:v>
                </c:pt>
                <c:pt idx="3185">
                  <c:v>289</c:v>
                </c:pt>
                <c:pt idx="3186">
                  <c:v>287</c:v>
                </c:pt>
                <c:pt idx="3187">
                  <c:v>286</c:v>
                </c:pt>
                <c:pt idx="3188">
                  <c:v>288</c:v>
                </c:pt>
                <c:pt idx="3189">
                  <c:v>287</c:v>
                </c:pt>
                <c:pt idx="3190">
                  <c:v>287</c:v>
                </c:pt>
                <c:pt idx="3191">
                  <c:v>286</c:v>
                </c:pt>
                <c:pt idx="3192">
                  <c:v>286</c:v>
                </c:pt>
                <c:pt idx="3193">
                  <c:v>288</c:v>
                </c:pt>
                <c:pt idx="3194">
                  <c:v>287</c:v>
                </c:pt>
                <c:pt idx="3195">
                  <c:v>284</c:v>
                </c:pt>
                <c:pt idx="3196">
                  <c:v>287</c:v>
                </c:pt>
                <c:pt idx="3197">
                  <c:v>289</c:v>
                </c:pt>
                <c:pt idx="3198">
                  <c:v>286</c:v>
                </c:pt>
                <c:pt idx="3199">
                  <c:v>286</c:v>
                </c:pt>
                <c:pt idx="3200">
                  <c:v>287</c:v>
                </c:pt>
                <c:pt idx="3201">
                  <c:v>287</c:v>
                </c:pt>
                <c:pt idx="3202">
                  <c:v>286</c:v>
                </c:pt>
                <c:pt idx="3203">
                  <c:v>285</c:v>
                </c:pt>
                <c:pt idx="3204">
                  <c:v>288</c:v>
                </c:pt>
                <c:pt idx="3205">
                  <c:v>287</c:v>
                </c:pt>
                <c:pt idx="3206">
                  <c:v>285</c:v>
                </c:pt>
                <c:pt idx="3207">
                  <c:v>286</c:v>
                </c:pt>
                <c:pt idx="3208">
                  <c:v>286</c:v>
                </c:pt>
                <c:pt idx="3209">
                  <c:v>288</c:v>
                </c:pt>
                <c:pt idx="3210">
                  <c:v>286</c:v>
                </c:pt>
                <c:pt idx="3211">
                  <c:v>285</c:v>
                </c:pt>
                <c:pt idx="3212">
                  <c:v>287</c:v>
                </c:pt>
                <c:pt idx="3213">
                  <c:v>287</c:v>
                </c:pt>
                <c:pt idx="3214">
                  <c:v>286</c:v>
                </c:pt>
                <c:pt idx="3215">
                  <c:v>286</c:v>
                </c:pt>
                <c:pt idx="3216">
                  <c:v>287</c:v>
                </c:pt>
                <c:pt idx="3217">
                  <c:v>287</c:v>
                </c:pt>
                <c:pt idx="3218">
                  <c:v>286</c:v>
                </c:pt>
                <c:pt idx="3219">
                  <c:v>285</c:v>
                </c:pt>
                <c:pt idx="3220">
                  <c:v>287</c:v>
                </c:pt>
                <c:pt idx="3221">
                  <c:v>288</c:v>
                </c:pt>
                <c:pt idx="3222">
                  <c:v>285</c:v>
                </c:pt>
                <c:pt idx="3223">
                  <c:v>285</c:v>
                </c:pt>
                <c:pt idx="3224">
                  <c:v>287</c:v>
                </c:pt>
                <c:pt idx="3225">
                  <c:v>287</c:v>
                </c:pt>
                <c:pt idx="3226">
                  <c:v>285</c:v>
                </c:pt>
                <c:pt idx="3227">
                  <c:v>285</c:v>
                </c:pt>
                <c:pt idx="3228">
                  <c:v>288</c:v>
                </c:pt>
                <c:pt idx="3229">
                  <c:v>286</c:v>
                </c:pt>
                <c:pt idx="3230">
                  <c:v>286</c:v>
                </c:pt>
                <c:pt idx="3231">
                  <c:v>286</c:v>
                </c:pt>
                <c:pt idx="3232">
                  <c:v>286</c:v>
                </c:pt>
                <c:pt idx="3233">
                  <c:v>287</c:v>
                </c:pt>
                <c:pt idx="3234">
                  <c:v>285</c:v>
                </c:pt>
                <c:pt idx="3235">
                  <c:v>285</c:v>
                </c:pt>
                <c:pt idx="3236">
                  <c:v>287</c:v>
                </c:pt>
                <c:pt idx="3237">
                  <c:v>286</c:v>
                </c:pt>
                <c:pt idx="3238">
                  <c:v>285</c:v>
                </c:pt>
                <c:pt idx="3239">
                  <c:v>287</c:v>
                </c:pt>
                <c:pt idx="3240">
                  <c:v>287</c:v>
                </c:pt>
                <c:pt idx="3241">
                  <c:v>287</c:v>
                </c:pt>
                <c:pt idx="3242">
                  <c:v>285</c:v>
                </c:pt>
                <c:pt idx="3243">
                  <c:v>285</c:v>
                </c:pt>
                <c:pt idx="3244">
                  <c:v>288</c:v>
                </c:pt>
                <c:pt idx="3245">
                  <c:v>286</c:v>
                </c:pt>
                <c:pt idx="3246">
                  <c:v>286</c:v>
                </c:pt>
                <c:pt idx="3247">
                  <c:v>286</c:v>
                </c:pt>
                <c:pt idx="3248">
                  <c:v>286</c:v>
                </c:pt>
                <c:pt idx="3249">
                  <c:v>287</c:v>
                </c:pt>
                <c:pt idx="3250">
                  <c:v>286</c:v>
                </c:pt>
                <c:pt idx="3251">
                  <c:v>285</c:v>
                </c:pt>
                <c:pt idx="3252">
                  <c:v>288</c:v>
                </c:pt>
                <c:pt idx="3253">
                  <c:v>287</c:v>
                </c:pt>
                <c:pt idx="3254">
                  <c:v>284</c:v>
                </c:pt>
                <c:pt idx="3255">
                  <c:v>286</c:v>
                </c:pt>
                <c:pt idx="3256">
                  <c:v>287</c:v>
                </c:pt>
                <c:pt idx="3257">
                  <c:v>286</c:v>
                </c:pt>
                <c:pt idx="3258">
                  <c:v>285</c:v>
                </c:pt>
                <c:pt idx="3259">
                  <c:v>284</c:v>
                </c:pt>
                <c:pt idx="3260">
                  <c:v>287</c:v>
                </c:pt>
                <c:pt idx="3261">
                  <c:v>287</c:v>
                </c:pt>
                <c:pt idx="3262">
                  <c:v>286</c:v>
                </c:pt>
                <c:pt idx="3263">
                  <c:v>286</c:v>
                </c:pt>
                <c:pt idx="3264">
                  <c:v>288</c:v>
                </c:pt>
                <c:pt idx="3265">
                  <c:v>287</c:v>
                </c:pt>
                <c:pt idx="3266">
                  <c:v>285</c:v>
                </c:pt>
                <c:pt idx="3267">
                  <c:v>286</c:v>
                </c:pt>
                <c:pt idx="3268">
                  <c:v>289</c:v>
                </c:pt>
                <c:pt idx="3269">
                  <c:v>286</c:v>
                </c:pt>
                <c:pt idx="3270">
                  <c:v>284</c:v>
                </c:pt>
                <c:pt idx="3271">
                  <c:v>287</c:v>
                </c:pt>
                <c:pt idx="3272">
                  <c:v>287</c:v>
                </c:pt>
                <c:pt idx="3273">
                  <c:v>286</c:v>
                </c:pt>
                <c:pt idx="3274">
                  <c:v>287</c:v>
                </c:pt>
                <c:pt idx="3275">
                  <c:v>286</c:v>
                </c:pt>
                <c:pt idx="3276">
                  <c:v>288</c:v>
                </c:pt>
                <c:pt idx="3277">
                  <c:v>289</c:v>
                </c:pt>
                <c:pt idx="3278">
                  <c:v>287</c:v>
                </c:pt>
                <c:pt idx="3279">
                  <c:v>289</c:v>
                </c:pt>
                <c:pt idx="3280">
                  <c:v>290</c:v>
                </c:pt>
                <c:pt idx="3281">
                  <c:v>289</c:v>
                </c:pt>
                <c:pt idx="3282">
                  <c:v>289</c:v>
                </c:pt>
                <c:pt idx="3283">
                  <c:v>290</c:v>
                </c:pt>
                <c:pt idx="3284">
                  <c:v>292</c:v>
                </c:pt>
                <c:pt idx="3285">
                  <c:v>290</c:v>
                </c:pt>
                <c:pt idx="3286">
                  <c:v>290</c:v>
                </c:pt>
                <c:pt idx="3287">
                  <c:v>291</c:v>
                </c:pt>
                <c:pt idx="3288">
                  <c:v>291</c:v>
                </c:pt>
                <c:pt idx="3289">
                  <c:v>290</c:v>
                </c:pt>
                <c:pt idx="3290">
                  <c:v>290</c:v>
                </c:pt>
                <c:pt idx="3291">
                  <c:v>290</c:v>
                </c:pt>
                <c:pt idx="3292">
                  <c:v>292</c:v>
                </c:pt>
                <c:pt idx="3293">
                  <c:v>291</c:v>
                </c:pt>
                <c:pt idx="3294">
                  <c:v>289</c:v>
                </c:pt>
                <c:pt idx="3295">
                  <c:v>291</c:v>
                </c:pt>
                <c:pt idx="3296">
                  <c:v>292</c:v>
                </c:pt>
                <c:pt idx="3297">
                  <c:v>289</c:v>
                </c:pt>
                <c:pt idx="3298">
                  <c:v>290</c:v>
                </c:pt>
                <c:pt idx="3299">
                  <c:v>292</c:v>
                </c:pt>
                <c:pt idx="3300">
                  <c:v>291</c:v>
                </c:pt>
                <c:pt idx="3301">
                  <c:v>290</c:v>
                </c:pt>
                <c:pt idx="3302">
                  <c:v>290</c:v>
                </c:pt>
                <c:pt idx="3303">
                  <c:v>291</c:v>
                </c:pt>
                <c:pt idx="3304">
                  <c:v>291</c:v>
                </c:pt>
                <c:pt idx="3305">
                  <c:v>292</c:v>
                </c:pt>
                <c:pt idx="3306">
                  <c:v>290</c:v>
                </c:pt>
                <c:pt idx="3307">
                  <c:v>291</c:v>
                </c:pt>
                <c:pt idx="3308">
                  <c:v>292</c:v>
                </c:pt>
                <c:pt idx="3309">
                  <c:v>289</c:v>
                </c:pt>
                <c:pt idx="3310">
                  <c:v>289</c:v>
                </c:pt>
                <c:pt idx="3311">
                  <c:v>292</c:v>
                </c:pt>
                <c:pt idx="3312">
                  <c:v>290</c:v>
                </c:pt>
                <c:pt idx="3313">
                  <c:v>289</c:v>
                </c:pt>
                <c:pt idx="3314">
                  <c:v>291</c:v>
                </c:pt>
                <c:pt idx="3315">
                  <c:v>291</c:v>
                </c:pt>
                <c:pt idx="3316">
                  <c:v>291</c:v>
                </c:pt>
                <c:pt idx="3317">
                  <c:v>290</c:v>
                </c:pt>
                <c:pt idx="3318">
                  <c:v>289</c:v>
                </c:pt>
                <c:pt idx="3319">
                  <c:v>291</c:v>
                </c:pt>
                <c:pt idx="3320">
                  <c:v>292</c:v>
                </c:pt>
                <c:pt idx="3321">
                  <c:v>290</c:v>
                </c:pt>
                <c:pt idx="3322">
                  <c:v>290</c:v>
                </c:pt>
                <c:pt idx="3323">
                  <c:v>290</c:v>
                </c:pt>
                <c:pt idx="3324">
                  <c:v>291</c:v>
                </c:pt>
                <c:pt idx="3325">
                  <c:v>291</c:v>
                </c:pt>
                <c:pt idx="3326">
                  <c:v>290</c:v>
                </c:pt>
                <c:pt idx="3327">
                  <c:v>293</c:v>
                </c:pt>
                <c:pt idx="3328">
                  <c:v>290</c:v>
                </c:pt>
                <c:pt idx="3329">
                  <c:v>289</c:v>
                </c:pt>
                <c:pt idx="3330">
                  <c:v>291</c:v>
                </c:pt>
                <c:pt idx="3331">
                  <c:v>291</c:v>
                </c:pt>
                <c:pt idx="3332">
                  <c:v>291</c:v>
                </c:pt>
                <c:pt idx="3333">
                  <c:v>290</c:v>
                </c:pt>
                <c:pt idx="3334">
                  <c:v>289</c:v>
                </c:pt>
                <c:pt idx="3335">
                  <c:v>292</c:v>
                </c:pt>
                <c:pt idx="3336">
                  <c:v>292</c:v>
                </c:pt>
                <c:pt idx="3337">
                  <c:v>289</c:v>
                </c:pt>
                <c:pt idx="3338">
                  <c:v>291</c:v>
                </c:pt>
                <c:pt idx="3339">
                  <c:v>292</c:v>
                </c:pt>
                <c:pt idx="3340">
                  <c:v>291</c:v>
                </c:pt>
                <c:pt idx="3341">
                  <c:v>290</c:v>
                </c:pt>
                <c:pt idx="3342">
                  <c:v>290</c:v>
                </c:pt>
                <c:pt idx="3343">
                  <c:v>291</c:v>
                </c:pt>
                <c:pt idx="3344">
                  <c:v>291</c:v>
                </c:pt>
                <c:pt idx="3345">
                  <c:v>289</c:v>
                </c:pt>
                <c:pt idx="3346">
                  <c:v>291</c:v>
                </c:pt>
                <c:pt idx="3347">
                  <c:v>292</c:v>
                </c:pt>
                <c:pt idx="3348">
                  <c:v>292</c:v>
                </c:pt>
                <c:pt idx="3349">
                  <c:v>289</c:v>
                </c:pt>
                <c:pt idx="3350">
                  <c:v>290</c:v>
                </c:pt>
                <c:pt idx="3351">
                  <c:v>292</c:v>
                </c:pt>
                <c:pt idx="3352">
                  <c:v>290</c:v>
                </c:pt>
                <c:pt idx="3353">
                  <c:v>289</c:v>
                </c:pt>
                <c:pt idx="3354">
                  <c:v>290</c:v>
                </c:pt>
                <c:pt idx="3355">
                  <c:v>292</c:v>
                </c:pt>
                <c:pt idx="3356">
                  <c:v>290</c:v>
                </c:pt>
                <c:pt idx="3357">
                  <c:v>290</c:v>
                </c:pt>
                <c:pt idx="3358">
                  <c:v>289</c:v>
                </c:pt>
                <c:pt idx="3359">
                  <c:v>291</c:v>
                </c:pt>
                <c:pt idx="3360">
                  <c:v>291</c:v>
                </c:pt>
                <c:pt idx="3361">
                  <c:v>290</c:v>
                </c:pt>
                <c:pt idx="3362">
                  <c:v>290</c:v>
                </c:pt>
                <c:pt idx="3363">
                  <c:v>291</c:v>
                </c:pt>
                <c:pt idx="3364">
                  <c:v>291</c:v>
                </c:pt>
                <c:pt idx="3365">
                  <c:v>288</c:v>
                </c:pt>
                <c:pt idx="3366">
                  <c:v>290</c:v>
                </c:pt>
                <c:pt idx="3367">
                  <c:v>293</c:v>
                </c:pt>
                <c:pt idx="3368">
                  <c:v>290</c:v>
                </c:pt>
                <c:pt idx="3369">
                  <c:v>289</c:v>
                </c:pt>
                <c:pt idx="3370">
                  <c:v>290</c:v>
                </c:pt>
                <c:pt idx="3371">
                  <c:v>289</c:v>
                </c:pt>
                <c:pt idx="3372">
                  <c:v>288</c:v>
                </c:pt>
                <c:pt idx="3373">
                  <c:v>287</c:v>
                </c:pt>
                <c:pt idx="3374">
                  <c:v>287</c:v>
                </c:pt>
                <c:pt idx="3375">
                  <c:v>287</c:v>
                </c:pt>
                <c:pt idx="3376">
                  <c:v>285</c:v>
                </c:pt>
                <c:pt idx="3377">
                  <c:v>284</c:v>
                </c:pt>
                <c:pt idx="3378">
                  <c:v>287</c:v>
                </c:pt>
                <c:pt idx="3379">
                  <c:v>286</c:v>
                </c:pt>
                <c:pt idx="3380">
                  <c:v>285</c:v>
                </c:pt>
                <c:pt idx="3381">
                  <c:v>284</c:v>
                </c:pt>
                <c:pt idx="3382">
                  <c:v>285</c:v>
                </c:pt>
                <c:pt idx="3383">
                  <c:v>286</c:v>
                </c:pt>
                <c:pt idx="3384">
                  <c:v>284</c:v>
                </c:pt>
                <c:pt idx="3385">
                  <c:v>284</c:v>
                </c:pt>
                <c:pt idx="3386">
                  <c:v>286</c:v>
                </c:pt>
                <c:pt idx="3387">
                  <c:v>287</c:v>
                </c:pt>
                <c:pt idx="3388">
                  <c:v>284</c:v>
                </c:pt>
                <c:pt idx="3389">
                  <c:v>285</c:v>
                </c:pt>
                <c:pt idx="3390">
                  <c:v>284</c:v>
                </c:pt>
                <c:pt idx="3391">
                  <c:v>286</c:v>
                </c:pt>
                <c:pt idx="3392">
                  <c:v>284</c:v>
                </c:pt>
                <c:pt idx="3393">
                  <c:v>283</c:v>
                </c:pt>
                <c:pt idx="3394">
                  <c:v>285</c:v>
                </c:pt>
                <c:pt idx="3395">
                  <c:v>286</c:v>
                </c:pt>
                <c:pt idx="3396">
                  <c:v>284</c:v>
                </c:pt>
                <c:pt idx="3397">
                  <c:v>284</c:v>
                </c:pt>
                <c:pt idx="3398">
                  <c:v>285</c:v>
                </c:pt>
                <c:pt idx="3399">
                  <c:v>285</c:v>
                </c:pt>
                <c:pt idx="3400">
                  <c:v>284</c:v>
                </c:pt>
                <c:pt idx="3401">
                  <c:v>284</c:v>
                </c:pt>
                <c:pt idx="3402">
                  <c:v>285</c:v>
                </c:pt>
                <c:pt idx="3403">
                  <c:v>285</c:v>
                </c:pt>
                <c:pt idx="3404">
                  <c:v>284</c:v>
                </c:pt>
                <c:pt idx="3405">
                  <c:v>284</c:v>
                </c:pt>
                <c:pt idx="3406">
                  <c:v>285</c:v>
                </c:pt>
                <c:pt idx="3407">
                  <c:v>286</c:v>
                </c:pt>
                <c:pt idx="3408">
                  <c:v>284</c:v>
                </c:pt>
                <c:pt idx="3409">
                  <c:v>283</c:v>
                </c:pt>
                <c:pt idx="3410">
                  <c:v>286</c:v>
                </c:pt>
                <c:pt idx="3411">
                  <c:v>286</c:v>
                </c:pt>
                <c:pt idx="3412">
                  <c:v>283</c:v>
                </c:pt>
                <c:pt idx="3413">
                  <c:v>284</c:v>
                </c:pt>
                <c:pt idx="3414">
                  <c:v>286</c:v>
                </c:pt>
                <c:pt idx="3415">
                  <c:v>285</c:v>
                </c:pt>
                <c:pt idx="3416">
                  <c:v>284</c:v>
                </c:pt>
                <c:pt idx="3417">
                  <c:v>284</c:v>
                </c:pt>
                <c:pt idx="3418">
                  <c:v>286</c:v>
                </c:pt>
                <c:pt idx="3419">
                  <c:v>285</c:v>
                </c:pt>
                <c:pt idx="3420">
                  <c:v>284</c:v>
                </c:pt>
                <c:pt idx="3421">
                  <c:v>284</c:v>
                </c:pt>
                <c:pt idx="3422">
                  <c:v>286</c:v>
                </c:pt>
                <c:pt idx="3423">
                  <c:v>286</c:v>
                </c:pt>
                <c:pt idx="3424">
                  <c:v>284</c:v>
                </c:pt>
                <c:pt idx="3425">
                  <c:v>283</c:v>
                </c:pt>
                <c:pt idx="3426">
                  <c:v>286</c:v>
                </c:pt>
                <c:pt idx="3427">
                  <c:v>285</c:v>
                </c:pt>
                <c:pt idx="3428">
                  <c:v>283</c:v>
                </c:pt>
                <c:pt idx="3429">
                  <c:v>284</c:v>
                </c:pt>
                <c:pt idx="3430">
                  <c:v>285</c:v>
                </c:pt>
                <c:pt idx="3431">
                  <c:v>284</c:v>
                </c:pt>
                <c:pt idx="3432">
                  <c:v>284</c:v>
                </c:pt>
                <c:pt idx="3433">
                  <c:v>284</c:v>
                </c:pt>
                <c:pt idx="3434">
                  <c:v>286</c:v>
                </c:pt>
                <c:pt idx="3435">
                  <c:v>285</c:v>
                </c:pt>
                <c:pt idx="3436">
                  <c:v>284</c:v>
                </c:pt>
                <c:pt idx="3437">
                  <c:v>284</c:v>
                </c:pt>
                <c:pt idx="3438">
                  <c:v>286</c:v>
                </c:pt>
                <c:pt idx="3439">
                  <c:v>285</c:v>
                </c:pt>
                <c:pt idx="3440">
                  <c:v>282</c:v>
                </c:pt>
                <c:pt idx="3441">
                  <c:v>285</c:v>
                </c:pt>
                <c:pt idx="3442">
                  <c:v>287</c:v>
                </c:pt>
                <c:pt idx="3443">
                  <c:v>284</c:v>
                </c:pt>
                <c:pt idx="3444">
                  <c:v>284</c:v>
                </c:pt>
                <c:pt idx="3445">
                  <c:v>286</c:v>
                </c:pt>
                <c:pt idx="3446">
                  <c:v>285</c:v>
                </c:pt>
                <c:pt idx="3447">
                  <c:v>285</c:v>
                </c:pt>
                <c:pt idx="3448">
                  <c:v>285</c:v>
                </c:pt>
                <c:pt idx="3449">
                  <c:v>285</c:v>
                </c:pt>
                <c:pt idx="3450">
                  <c:v>286</c:v>
                </c:pt>
                <c:pt idx="3451">
                  <c:v>285</c:v>
                </c:pt>
                <c:pt idx="3452">
                  <c:v>283</c:v>
                </c:pt>
                <c:pt idx="3453">
                  <c:v>286</c:v>
                </c:pt>
                <c:pt idx="3454">
                  <c:v>286</c:v>
                </c:pt>
                <c:pt idx="3455">
                  <c:v>285</c:v>
                </c:pt>
                <c:pt idx="3456">
                  <c:v>284</c:v>
                </c:pt>
                <c:pt idx="3457">
                  <c:v>285</c:v>
                </c:pt>
                <c:pt idx="3458">
                  <c:v>286</c:v>
                </c:pt>
                <c:pt idx="3459">
                  <c:v>285</c:v>
                </c:pt>
                <c:pt idx="3460">
                  <c:v>284</c:v>
                </c:pt>
                <c:pt idx="3461">
                  <c:v>285</c:v>
                </c:pt>
                <c:pt idx="3462">
                  <c:v>285</c:v>
                </c:pt>
                <c:pt idx="3463">
                  <c:v>285</c:v>
                </c:pt>
                <c:pt idx="3464">
                  <c:v>285</c:v>
                </c:pt>
                <c:pt idx="3465">
                  <c:v>284</c:v>
                </c:pt>
                <c:pt idx="3466">
                  <c:v>287</c:v>
                </c:pt>
                <c:pt idx="3467">
                  <c:v>285</c:v>
                </c:pt>
                <c:pt idx="3468">
                  <c:v>283</c:v>
                </c:pt>
                <c:pt idx="3469">
                  <c:v>286</c:v>
                </c:pt>
                <c:pt idx="3470">
                  <c:v>286</c:v>
                </c:pt>
                <c:pt idx="3471">
                  <c:v>284</c:v>
                </c:pt>
                <c:pt idx="3472">
                  <c:v>285</c:v>
                </c:pt>
                <c:pt idx="3473">
                  <c:v>285</c:v>
                </c:pt>
                <c:pt idx="3474">
                  <c:v>286</c:v>
                </c:pt>
                <c:pt idx="3475">
                  <c:v>285</c:v>
                </c:pt>
                <c:pt idx="3476">
                  <c:v>283</c:v>
                </c:pt>
                <c:pt idx="3477">
                  <c:v>285</c:v>
                </c:pt>
                <c:pt idx="3478">
                  <c:v>286</c:v>
                </c:pt>
                <c:pt idx="3479">
                  <c:v>285</c:v>
                </c:pt>
                <c:pt idx="3480">
                  <c:v>283</c:v>
                </c:pt>
                <c:pt idx="3481">
                  <c:v>285</c:v>
                </c:pt>
                <c:pt idx="3482">
                  <c:v>286</c:v>
                </c:pt>
                <c:pt idx="3483">
                  <c:v>285</c:v>
                </c:pt>
                <c:pt idx="3484">
                  <c:v>284</c:v>
                </c:pt>
                <c:pt idx="3485">
                  <c:v>286</c:v>
                </c:pt>
                <c:pt idx="3486">
                  <c:v>287</c:v>
                </c:pt>
                <c:pt idx="3487">
                  <c:v>284</c:v>
                </c:pt>
                <c:pt idx="3488">
                  <c:v>285</c:v>
                </c:pt>
                <c:pt idx="3489">
                  <c:v>285</c:v>
                </c:pt>
                <c:pt idx="3490">
                  <c:v>286</c:v>
                </c:pt>
                <c:pt idx="3491">
                  <c:v>284</c:v>
                </c:pt>
                <c:pt idx="3492">
                  <c:v>284</c:v>
                </c:pt>
                <c:pt idx="3493">
                  <c:v>284</c:v>
                </c:pt>
                <c:pt idx="3494">
                  <c:v>285</c:v>
                </c:pt>
                <c:pt idx="3495">
                  <c:v>285</c:v>
                </c:pt>
                <c:pt idx="3496">
                  <c:v>285</c:v>
                </c:pt>
                <c:pt idx="3497">
                  <c:v>286</c:v>
                </c:pt>
                <c:pt idx="3498">
                  <c:v>287</c:v>
                </c:pt>
                <c:pt idx="3499">
                  <c:v>285</c:v>
                </c:pt>
                <c:pt idx="3500">
                  <c:v>284</c:v>
                </c:pt>
                <c:pt idx="3501">
                  <c:v>287</c:v>
                </c:pt>
                <c:pt idx="3502">
                  <c:v>286</c:v>
                </c:pt>
                <c:pt idx="3503">
                  <c:v>284</c:v>
                </c:pt>
                <c:pt idx="3504">
                  <c:v>284</c:v>
                </c:pt>
                <c:pt idx="3505">
                  <c:v>286</c:v>
                </c:pt>
                <c:pt idx="3506">
                  <c:v>287</c:v>
                </c:pt>
                <c:pt idx="3507">
                  <c:v>285</c:v>
                </c:pt>
                <c:pt idx="3508">
                  <c:v>285</c:v>
                </c:pt>
                <c:pt idx="3509">
                  <c:v>286</c:v>
                </c:pt>
                <c:pt idx="3510">
                  <c:v>285</c:v>
                </c:pt>
                <c:pt idx="3511">
                  <c:v>284</c:v>
                </c:pt>
                <c:pt idx="3512">
                  <c:v>285</c:v>
                </c:pt>
                <c:pt idx="3513">
                  <c:v>285</c:v>
                </c:pt>
                <c:pt idx="3514">
                  <c:v>287</c:v>
                </c:pt>
                <c:pt idx="3515">
                  <c:v>283</c:v>
                </c:pt>
                <c:pt idx="3516">
                  <c:v>285</c:v>
                </c:pt>
                <c:pt idx="3517">
                  <c:v>288</c:v>
                </c:pt>
                <c:pt idx="3518">
                  <c:v>285</c:v>
                </c:pt>
                <c:pt idx="3519">
                  <c:v>285</c:v>
                </c:pt>
                <c:pt idx="3520">
                  <c:v>285</c:v>
                </c:pt>
                <c:pt idx="3521">
                  <c:v>286</c:v>
                </c:pt>
                <c:pt idx="3522">
                  <c:v>286</c:v>
                </c:pt>
                <c:pt idx="3523">
                  <c:v>285</c:v>
                </c:pt>
                <c:pt idx="3524">
                  <c:v>285</c:v>
                </c:pt>
                <c:pt idx="3525">
                  <c:v>287</c:v>
                </c:pt>
                <c:pt idx="3526">
                  <c:v>285</c:v>
                </c:pt>
                <c:pt idx="3527">
                  <c:v>284</c:v>
                </c:pt>
                <c:pt idx="3528">
                  <c:v>285</c:v>
                </c:pt>
                <c:pt idx="3529">
                  <c:v>286</c:v>
                </c:pt>
                <c:pt idx="3530">
                  <c:v>286</c:v>
                </c:pt>
                <c:pt idx="3531">
                  <c:v>285</c:v>
                </c:pt>
                <c:pt idx="3532">
                  <c:v>285</c:v>
                </c:pt>
                <c:pt idx="3533">
                  <c:v>287</c:v>
                </c:pt>
                <c:pt idx="3534">
                  <c:v>286</c:v>
                </c:pt>
                <c:pt idx="3535">
                  <c:v>286</c:v>
                </c:pt>
                <c:pt idx="3536">
                  <c:v>287</c:v>
                </c:pt>
                <c:pt idx="3537">
                  <c:v>287</c:v>
                </c:pt>
                <c:pt idx="3538">
                  <c:v>287</c:v>
                </c:pt>
                <c:pt idx="3539">
                  <c:v>287</c:v>
                </c:pt>
                <c:pt idx="3540">
                  <c:v>287</c:v>
                </c:pt>
                <c:pt idx="3541">
                  <c:v>289</c:v>
                </c:pt>
                <c:pt idx="3542">
                  <c:v>288</c:v>
                </c:pt>
                <c:pt idx="3543">
                  <c:v>287</c:v>
                </c:pt>
                <c:pt idx="3544">
                  <c:v>288</c:v>
                </c:pt>
                <c:pt idx="3545">
                  <c:v>289</c:v>
                </c:pt>
                <c:pt idx="3546">
                  <c:v>286</c:v>
                </c:pt>
                <c:pt idx="3547">
                  <c:v>287</c:v>
                </c:pt>
                <c:pt idx="3548">
                  <c:v>289</c:v>
                </c:pt>
                <c:pt idx="3549">
                  <c:v>290</c:v>
                </c:pt>
                <c:pt idx="3550">
                  <c:v>288</c:v>
                </c:pt>
                <c:pt idx="3551">
                  <c:v>288</c:v>
                </c:pt>
                <c:pt idx="3552">
                  <c:v>289</c:v>
                </c:pt>
                <c:pt idx="3553">
                  <c:v>290</c:v>
                </c:pt>
                <c:pt idx="3554">
                  <c:v>290</c:v>
                </c:pt>
                <c:pt idx="3555">
                  <c:v>288</c:v>
                </c:pt>
                <c:pt idx="3556">
                  <c:v>289</c:v>
                </c:pt>
                <c:pt idx="3557">
                  <c:v>291</c:v>
                </c:pt>
                <c:pt idx="3558">
                  <c:v>287</c:v>
                </c:pt>
                <c:pt idx="3559">
                  <c:v>288</c:v>
                </c:pt>
                <c:pt idx="3560">
                  <c:v>291</c:v>
                </c:pt>
                <c:pt idx="3561">
                  <c:v>290</c:v>
                </c:pt>
                <c:pt idx="3562">
                  <c:v>288</c:v>
                </c:pt>
                <c:pt idx="3563">
                  <c:v>289</c:v>
                </c:pt>
                <c:pt idx="3564">
                  <c:v>289</c:v>
                </c:pt>
                <c:pt idx="3565">
                  <c:v>290</c:v>
                </c:pt>
                <c:pt idx="3566">
                  <c:v>289</c:v>
                </c:pt>
                <c:pt idx="3567">
                  <c:v>288</c:v>
                </c:pt>
                <c:pt idx="3568">
                  <c:v>289</c:v>
                </c:pt>
                <c:pt idx="3569">
                  <c:v>292</c:v>
                </c:pt>
                <c:pt idx="3570">
                  <c:v>289</c:v>
                </c:pt>
                <c:pt idx="3571">
                  <c:v>287</c:v>
                </c:pt>
                <c:pt idx="3572">
                  <c:v>291</c:v>
                </c:pt>
                <c:pt idx="3573">
                  <c:v>290</c:v>
                </c:pt>
                <c:pt idx="3574">
                  <c:v>288</c:v>
                </c:pt>
                <c:pt idx="3575">
                  <c:v>288</c:v>
                </c:pt>
                <c:pt idx="3576">
                  <c:v>290</c:v>
                </c:pt>
                <c:pt idx="3577">
                  <c:v>289</c:v>
                </c:pt>
                <c:pt idx="3578">
                  <c:v>288</c:v>
                </c:pt>
                <c:pt idx="3579">
                  <c:v>288</c:v>
                </c:pt>
                <c:pt idx="3580">
                  <c:v>289</c:v>
                </c:pt>
                <c:pt idx="3581">
                  <c:v>291</c:v>
                </c:pt>
                <c:pt idx="3582">
                  <c:v>288</c:v>
                </c:pt>
                <c:pt idx="3583">
                  <c:v>288</c:v>
                </c:pt>
                <c:pt idx="3584">
                  <c:v>290</c:v>
                </c:pt>
                <c:pt idx="3585">
                  <c:v>290</c:v>
                </c:pt>
                <c:pt idx="3586">
                  <c:v>288</c:v>
                </c:pt>
                <c:pt idx="3587">
                  <c:v>289</c:v>
                </c:pt>
                <c:pt idx="3588">
                  <c:v>290</c:v>
                </c:pt>
                <c:pt idx="3589">
                  <c:v>290</c:v>
                </c:pt>
                <c:pt idx="3590">
                  <c:v>288</c:v>
                </c:pt>
                <c:pt idx="3591">
                  <c:v>289</c:v>
                </c:pt>
                <c:pt idx="3592">
                  <c:v>291</c:v>
                </c:pt>
                <c:pt idx="3593">
                  <c:v>290</c:v>
                </c:pt>
                <c:pt idx="3594">
                  <c:v>289</c:v>
                </c:pt>
                <c:pt idx="3595">
                  <c:v>288</c:v>
                </c:pt>
                <c:pt idx="3596">
                  <c:v>290</c:v>
                </c:pt>
                <c:pt idx="3597">
                  <c:v>290</c:v>
                </c:pt>
                <c:pt idx="3598">
                  <c:v>289</c:v>
                </c:pt>
                <c:pt idx="3599">
                  <c:v>287</c:v>
                </c:pt>
                <c:pt idx="3600">
                  <c:v>292</c:v>
                </c:pt>
                <c:pt idx="3601">
                  <c:v>289</c:v>
                </c:pt>
                <c:pt idx="3602">
                  <c:v>287</c:v>
                </c:pt>
                <c:pt idx="3603">
                  <c:v>289</c:v>
                </c:pt>
                <c:pt idx="3604">
                  <c:v>288</c:v>
                </c:pt>
                <c:pt idx="3605">
                  <c:v>287</c:v>
                </c:pt>
                <c:pt idx="3606">
                  <c:v>286</c:v>
                </c:pt>
                <c:pt idx="3607">
                  <c:v>286</c:v>
                </c:pt>
                <c:pt idx="3608">
                  <c:v>286</c:v>
                </c:pt>
                <c:pt idx="3609">
                  <c:v>285</c:v>
                </c:pt>
                <c:pt idx="3610">
                  <c:v>283</c:v>
                </c:pt>
                <c:pt idx="3611">
                  <c:v>285</c:v>
                </c:pt>
                <c:pt idx="3612">
                  <c:v>286</c:v>
                </c:pt>
                <c:pt idx="3613">
                  <c:v>285</c:v>
                </c:pt>
                <c:pt idx="3614">
                  <c:v>283</c:v>
                </c:pt>
                <c:pt idx="3615">
                  <c:v>283</c:v>
                </c:pt>
                <c:pt idx="3616">
                  <c:v>286</c:v>
                </c:pt>
                <c:pt idx="3617">
                  <c:v>284</c:v>
                </c:pt>
                <c:pt idx="3618">
                  <c:v>283</c:v>
                </c:pt>
                <c:pt idx="3619">
                  <c:v>284</c:v>
                </c:pt>
                <c:pt idx="3620">
                  <c:v>285</c:v>
                </c:pt>
                <c:pt idx="3621">
                  <c:v>284</c:v>
                </c:pt>
                <c:pt idx="3622">
                  <c:v>284</c:v>
                </c:pt>
                <c:pt idx="3623">
                  <c:v>284</c:v>
                </c:pt>
                <c:pt idx="3624">
                  <c:v>286</c:v>
                </c:pt>
                <c:pt idx="3625">
                  <c:v>283</c:v>
                </c:pt>
                <c:pt idx="3626">
                  <c:v>282</c:v>
                </c:pt>
                <c:pt idx="3627">
                  <c:v>284</c:v>
                </c:pt>
                <c:pt idx="3628">
                  <c:v>285</c:v>
                </c:pt>
                <c:pt idx="3629">
                  <c:v>284</c:v>
                </c:pt>
                <c:pt idx="3630">
                  <c:v>283</c:v>
                </c:pt>
                <c:pt idx="3631">
                  <c:v>284</c:v>
                </c:pt>
                <c:pt idx="3632">
                  <c:v>284</c:v>
                </c:pt>
                <c:pt idx="3633">
                  <c:v>284</c:v>
                </c:pt>
                <c:pt idx="3634">
                  <c:v>284</c:v>
                </c:pt>
                <c:pt idx="3635">
                  <c:v>284</c:v>
                </c:pt>
                <c:pt idx="3636">
                  <c:v>285</c:v>
                </c:pt>
                <c:pt idx="3637">
                  <c:v>284</c:v>
                </c:pt>
                <c:pt idx="3638">
                  <c:v>283</c:v>
                </c:pt>
                <c:pt idx="3639">
                  <c:v>284</c:v>
                </c:pt>
                <c:pt idx="3640">
                  <c:v>286</c:v>
                </c:pt>
                <c:pt idx="3641">
                  <c:v>284</c:v>
                </c:pt>
                <c:pt idx="3642">
                  <c:v>282</c:v>
                </c:pt>
                <c:pt idx="3643">
                  <c:v>285</c:v>
                </c:pt>
                <c:pt idx="3644">
                  <c:v>285</c:v>
                </c:pt>
                <c:pt idx="3645">
                  <c:v>284</c:v>
                </c:pt>
                <c:pt idx="3646">
                  <c:v>284</c:v>
                </c:pt>
                <c:pt idx="3647">
                  <c:v>284</c:v>
                </c:pt>
                <c:pt idx="3648">
                  <c:v>285</c:v>
                </c:pt>
                <c:pt idx="3649">
                  <c:v>284</c:v>
                </c:pt>
                <c:pt idx="3650">
                  <c:v>282</c:v>
                </c:pt>
                <c:pt idx="3651">
                  <c:v>285</c:v>
                </c:pt>
                <c:pt idx="3652">
                  <c:v>285</c:v>
                </c:pt>
                <c:pt idx="3653">
                  <c:v>284</c:v>
                </c:pt>
                <c:pt idx="3654">
                  <c:v>283</c:v>
                </c:pt>
                <c:pt idx="3655">
                  <c:v>285</c:v>
                </c:pt>
                <c:pt idx="3656">
                  <c:v>287</c:v>
                </c:pt>
                <c:pt idx="3657">
                  <c:v>283</c:v>
                </c:pt>
                <c:pt idx="3658">
                  <c:v>284</c:v>
                </c:pt>
                <c:pt idx="3659">
                  <c:v>286</c:v>
                </c:pt>
                <c:pt idx="3660">
                  <c:v>285</c:v>
                </c:pt>
                <c:pt idx="3661">
                  <c:v>284</c:v>
                </c:pt>
                <c:pt idx="3662">
                  <c:v>285</c:v>
                </c:pt>
                <c:pt idx="3663">
                  <c:v>284</c:v>
                </c:pt>
                <c:pt idx="3664">
                  <c:v>285</c:v>
                </c:pt>
                <c:pt idx="3665">
                  <c:v>284</c:v>
                </c:pt>
                <c:pt idx="3666">
                  <c:v>283</c:v>
                </c:pt>
                <c:pt idx="3667">
                  <c:v>286</c:v>
                </c:pt>
                <c:pt idx="3668">
                  <c:v>285</c:v>
                </c:pt>
                <c:pt idx="3669">
                  <c:v>283</c:v>
                </c:pt>
                <c:pt idx="3670">
                  <c:v>284</c:v>
                </c:pt>
                <c:pt idx="3671">
                  <c:v>286</c:v>
                </c:pt>
                <c:pt idx="3672">
                  <c:v>284</c:v>
                </c:pt>
                <c:pt idx="3673">
                  <c:v>284</c:v>
                </c:pt>
                <c:pt idx="3674">
                  <c:v>282</c:v>
                </c:pt>
                <c:pt idx="3675">
                  <c:v>286</c:v>
                </c:pt>
                <c:pt idx="3676">
                  <c:v>285</c:v>
                </c:pt>
                <c:pt idx="3677">
                  <c:v>285</c:v>
                </c:pt>
                <c:pt idx="3678">
                  <c:v>285</c:v>
                </c:pt>
                <c:pt idx="3679">
                  <c:v>286</c:v>
                </c:pt>
                <c:pt idx="3680">
                  <c:v>287</c:v>
                </c:pt>
                <c:pt idx="3681">
                  <c:v>284</c:v>
                </c:pt>
                <c:pt idx="3682">
                  <c:v>285</c:v>
                </c:pt>
                <c:pt idx="3683">
                  <c:v>287</c:v>
                </c:pt>
                <c:pt idx="3684">
                  <c:v>286</c:v>
                </c:pt>
                <c:pt idx="3685">
                  <c:v>283</c:v>
                </c:pt>
                <c:pt idx="3686">
                  <c:v>286</c:v>
                </c:pt>
                <c:pt idx="3687">
                  <c:v>288</c:v>
                </c:pt>
                <c:pt idx="3688">
                  <c:v>286</c:v>
                </c:pt>
                <c:pt idx="3689">
                  <c:v>286</c:v>
                </c:pt>
                <c:pt idx="3690">
                  <c:v>286</c:v>
                </c:pt>
                <c:pt idx="3691">
                  <c:v>287</c:v>
                </c:pt>
                <c:pt idx="3692">
                  <c:v>286</c:v>
                </c:pt>
                <c:pt idx="3693">
                  <c:v>285</c:v>
                </c:pt>
                <c:pt idx="3694">
                  <c:v>286</c:v>
                </c:pt>
                <c:pt idx="3695">
                  <c:v>287</c:v>
                </c:pt>
                <c:pt idx="3696">
                  <c:v>286</c:v>
                </c:pt>
                <c:pt idx="3697">
                  <c:v>284</c:v>
                </c:pt>
                <c:pt idx="3698">
                  <c:v>286</c:v>
                </c:pt>
                <c:pt idx="3699">
                  <c:v>287</c:v>
                </c:pt>
                <c:pt idx="3700">
                  <c:v>285</c:v>
                </c:pt>
                <c:pt idx="3701">
                  <c:v>285</c:v>
                </c:pt>
                <c:pt idx="3702">
                  <c:v>286</c:v>
                </c:pt>
                <c:pt idx="3703">
                  <c:v>286</c:v>
                </c:pt>
                <c:pt idx="3704">
                  <c:v>285</c:v>
                </c:pt>
                <c:pt idx="3705">
                  <c:v>284</c:v>
                </c:pt>
                <c:pt idx="3706">
                  <c:v>285</c:v>
                </c:pt>
                <c:pt idx="3707">
                  <c:v>285</c:v>
                </c:pt>
                <c:pt idx="3708">
                  <c:v>285</c:v>
                </c:pt>
                <c:pt idx="3709">
                  <c:v>284</c:v>
                </c:pt>
                <c:pt idx="3710">
                  <c:v>285</c:v>
                </c:pt>
                <c:pt idx="3711">
                  <c:v>286</c:v>
                </c:pt>
                <c:pt idx="3712">
                  <c:v>285</c:v>
                </c:pt>
                <c:pt idx="3713">
                  <c:v>283</c:v>
                </c:pt>
                <c:pt idx="3714">
                  <c:v>284</c:v>
                </c:pt>
                <c:pt idx="3715">
                  <c:v>286</c:v>
                </c:pt>
                <c:pt idx="3716">
                  <c:v>284</c:v>
                </c:pt>
                <c:pt idx="3717">
                  <c:v>283</c:v>
                </c:pt>
                <c:pt idx="3718">
                  <c:v>284</c:v>
                </c:pt>
                <c:pt idx="3719">
                  <c:v>284</c:v>
                </c:pt>
                <c:pt idx="3720">
                  <c:v>285</c:v>
                </c:pt>
                <c:pt idx="3721">
                  <c:v>283</c:v>
                </c:pt>
                <c:pt idx="3722">
                  <c:v>284</c:v>
                </c:pt>
                <c:pt idx="3723">
                  <c:v>285</c:v>
                </c:pt>
                <c:pt idx="3724">
                  <c:v>284</c:v>
                </c:pt>
                <c:pt idx="3725">
                  <c:v>282</c:v>
                </c:pt>
                <c:pt idx="3726">
                  <c:v>285</c:v>
                </c:pt>
                <c:pt idx="3727">
                  <c:v>285</c:v>
                </c:pt>
                <c:pt idx="3728">
                  <c:v>284</c:v>
                </c:pt>
                <c:pt idx="3729">
                  <c:v>284</c:v>
                </c:pt>
                <c:pt idx="3730">
                  <c:v>285</c:v>
                </c:pt>
                <c:pt idx="3731">
                  <c:v>287</c:v>
                </c:pt>
                <c:pt idx="3732">
                  <c:v>284</c:v>
                </c:pt>
                <c:pt idx="3733">
                  <c:v>284</c:v>
                </c:pt>
                <c:pt idx="3734">
                  <c:v>286</c:v>
                </c:pt>
                <c:pt idx="3735">
                  <c:v>284</c:v>
                </c:pt>
                <c:pt idx="3736">
                  <c:v>284</c:v>
                </c:pt>
                <c:pt idx="3737">
                  <c:v>285</c:v>
                </c:pt>
                <c:pt idx="3738">
                  <c:v>284</c:v>
                </c:pt>
                <c:pt idx="3739">
                  <c:v>286</c:v>
                </c:pt>
                <c:pt idx="3740">
                  <c:v>285</c:v>
                </c:pt>
                <c:pt idx="3741">
                  <c:v>283</c:v>
                </c:pt>
                <c:pt idx="3742">
                  <c:v>286</c:v>
                </c:pt>
                <c:pt idx="3743">
                  <c:v>286</c:v>
                </c:pt>
                <c:pt idx="3744">
                  <c:v>284</c:v>
                </c:pt>
                <c:pt idx="3745">
                  <c:v>285</c:v>
                </c:pt>
                <c:pt idx="3746">
                  <c:v>286</c:v>
                </c:pt>
                <c:pt idx="3747">
                  <c:v>285</c:v>
                </c:pt>
                <c:pt idx="3748">
                  <c:v>283</c:v>
                </c:pt>
                <c:pt idx="3749">
                  <c:v>283</c:v>
                </c:pt>
                <c:pt idx="3750">
                  <c:v>286</c:v>
                </c:pt>
                <c:pt idx="3751">
                  <c:v>286</c:v>
                </c:pt>
                <c:pt idx="3752">
                  <c:v>285</c:v>
                </c:pt>
                <c:pt idx="3753">
                  <c:v>284</c:v>
                </c:pt>
                <c:pt idx="3754">
                  <c:v>285</c:v>
                </c:pt>
                <c:pt idx="3755">
                  <c:v>287</c:v>
                </c:pt>
                <c:pt idx="3756">
                  <c:v>285</c:v>
                </c:pt>
                <c:pt idx="3757">
                  <c:v>287</c:v>
                </c:pt>
                <c:pt idx="3758">
                  <c:v>290</c:v>
                </c:pt>
                <c:pt idx="3759">
                  <c:v>289</c:v>
                </c:pt>
                <c:pt idx="3760">
                  <c:v>287</c:v>
                </c:pt>
                <c:pt idx="3761">
                  <c:v>290</c:v>
                </c:pt>
                <c:pt idx="3762">
                  <c:v>291</c:v>
                </c:pt>
                <c:pt idx="3763">
                  <c:v>290</c:v>
                </c:pt>
                <c:pt idx="3764">
                  <c:v>289</c:v>
                </c:pt>
                <c:pt idx="3765">
                  <c:v>289</c:v>
                </c:pt>
                <c:pt idx="3766">
                  <c:v>290</c:v>
                </c:pt>
                <c:pt idx="3767">
                  <c:v>290</c:v>
                </c:pt>
                <c:pt idx="3768">
                  <c:v>287</c:v>
                </c:pt>
                <c:pt idx="3769">
                  <c:v>289</c:v>
                </c:pt>
                <c:pt idx="3770">
                  <c:v>290</c:v>
                </c:pt>
                <c:pt idx="3771">
                  <c:v>288</c:v>
                </c:pt>
                <c:pt idx="3772">
                  <c:v>287</c:v>
                </c:pt>
                <c:pt idx="3773">
                  <c:v>289</c:v>
                </c:pt>
                <c:pt idx="3774">
                  <c:v>291</c:v>
                </c:pt>
                <c:pt idx="3775">
                  <c:v>288</c:v>
                </c:pt>
                <c:pt idx="3776">
                  <c:v>288</c:v>
                </c:pt>
                <c:pt idx="3777">
                  <c:v>289</c:v>
                </c:pt>
                <c:pt idx="3778">
                  <c:v>290</c:v>
                </c:pt>
                <c:pt idx="3779">
                  <c:v>290</c:v>
                </c:pt>
                <c:pt idx="3780">
                  <c:v>289</c:v>
                </c:pt>
                <c:pt idx="3781">
                  <c:v>289</c:v>
                </c:pt>
                <c:pt idx="3782">
                  <c:v>291</c:v>
                </c:pt>
                <c:pt idx="3783">
                  <c:v>290</c:v>
                </c:pt>
                <c:pt idx="3784">
                  <c:v>288</c:v>
                </c:pt>
                <c:pt idx="3785">
                  <c:v>290</c:v>
                </c:pt>
                <c:pt idx="3786">
                  <c:v>291</c:v>
                </c:pt>
                <c:pt idx="3787">
                  <c:v>289</c:v>
                </c:pt>
                <c:pt idx="3788">
                  <c:v>289</c:v>
                </c:pt>
                <c:pt idx="3789">
                  <c:v>288</c:v>
                </c:pt>
                <c:pt idx="3790">
                  <c:v>291</c:v>
                </c:pt>
                <c:pt idx="3791">
                  <c:v>288</c:v>
                </c:pt>
                <c:pt idx="3792">
                  <c:v>289</c:v>
                </c:pt>
                <c:pt idx="3793">
                  <c:v>289</c:v>
                </c:pt>
                <c:pt idx="3794">
                  <c:v>290</c:v>
                </c:pt>
                <c:pt idx="3795">
                  <c:v>289</c:v>
                </c:pt>
                <c:pt idx="3796">
                  <c:v>289</c:v>
                </c:pt>
                <c:pt idx="3797">
                  <c:v>289</c:v>
                </c:pt>
                <c:pt idx="3798">
                  <c:v>291</c:v>
                </c:pt>
                <c:pt idx="3799">
                  <c:v>289</c:v>
                </c:pt>
                <c:pt idx="3800">
                  <c:v>287</c:v>
                </c:pt>
                <c:pt idx="3801">
                  <c:v>289</c:v>
                </c:pt>
                <c:pt idx="3802">
                  <c:v>288</c:v>
                </c:pt>
                <c:pt idx="3803">
                  <c:v>287</c:v>
                </c:pt>
                <c:pt idx="3804">
                  <c:v>287</c:v>
                </c:pt>
                <c:pt idx="3805">
                  <c:v>289</c:v>
                </c:pt>
                <c:pt idx="3806">
                  <c:v>290</c:v>
                </c:pt>
                <c:pt idx="3807">
                  <c:v>288</c:v>
                </c:pt>
                <c:pt idx="3808">
                  <c:v>287</c:v>
                </c:pt>
                <c:pt idx="3809">
                  <c:v>289</c:v>
                </c:pt>
                <c:pt idx="3810">
                  <c:v>289</c:v>
                </c:pt>
                <c:pt idx="3811">
                  <c:v>288</c:v>
                </c:pt>
                <c:pt idx="3812">
                  <c:v>287</c:v>
                </c:pt>
                <c:pt idx="3813">
                  <c:v>288</c:v>
                </c:pt>
                <c:pt idx="3814">
                  <c:v>290</c:v>
                </c:pt>
                <c:pt idx="3815">
                  <c:v>288</c:v>
                </c:pt>
                <c:pt idx="3816">
                  <c:v>286</c:v>
                </c:pt>
                <c:pt idx="3817">
                  <c:v>289</c:v>
                </c:pt>
                <c:pt idx="3818">
                  <c:v>288</c:v>
                </c:pt>
                <c:pt idx="3819">
                  <c:v>287</c:v>
                </c:pt>
                <c:pt idx="3820">
                  <c:v>288</c:v>
                </c:pt>
                <c:pt idx="3821">
                  <c:v>289</c:v>
                </c:pt>
                <c:pt idx="3822">
                  <c:v>288</c:v>
                </c:pt>
                <c:pt idx="3823">
                  <c:v>287</c:v>
                </c:pt>
                <c:pt idx="3824">
                  <c:v>286</c:v>
                </c:pt>
                <c:pt idx="3825">
                  <c:v>289</c:v>
                </c:pt>
                <c:pt idx="3826">
                  <c:v>289</c:v>
                </c:pt>
                <c:pt idx="3827">
                  <c:v>287</c:v>
                </c:pt>
                <c:pt idx="3828">
                  <c:v>287</c:v>
                </c:pt>
                <c:pt idx="3829">
                  <c:v>289</c:v>
                </c:pt>
                <c:pt idx="3830">
                  <c:v>288</c:v>
                </c:pt>
                <c:pt idx="3831">
                  <c:v>287</c:v>
                </c:pt>
                <c:pt idx="3832">
                  <c:v>287</c:v>
                </c:pt>
                <c:pt idx="3833">
                  <c:v>290</c:v>
                </c:pt>
                <c:pt idx="3834">
                  <c:v>288</c:v>
                </c:pt>
                <c:pt idx="3835">
                  <c:v>286</c:v>
                </c:pt>
                <c:pt idx="3836">
                  <c:v>289</c:v>
                </c:pt>
                <c:pt idx="3837">
                  <c:v>289</c:v>
                </c:pt>
                <c:pt idx="3838">
                  <c:v>289</c:v>
                </c:pt>
                <c:pt idx="3839">
                  <c:v>288</c:v>
                </c:pt>
                <c:pt idx="3840">
                  <c:v>287</c:v>
                </c:pt>
                <c:pt idx="3841">
                  <c:v>289</c:v>
                </c:pt>
                <c:pt idx="3842">
                  <c:v>289</c:v>
                </c:pt>
                <c:pt idx="3843">
                  <c:v>287</c:v>
                </c:pt>
                <c:pt idx="3844">
                  <c:v>289</c:v>
                </c:pt>
                <c:pt idx="3845">
                  <c:v>289</c:v>
                </c:pt>
                <c:pt idx="3846">
                  <c:v>288</c:v>
                </c:pt>
                <c:pt idx="3847">
                  <c:v>286</c:v>
                </c:pt>
                <c:pt idx="3848">
                  <c:v>287</c:v>
                </c:pt>
                <c:pt idx="3849">
                  <c:v>288</c:v>
                </c:pt>
                <c:pt idx="3850">
                  <c:v>285</c:v>
                </c:pt>
                <c:pt idx="3851">
                  <c:v>285</c:v>
                </c:pt>
                <c:pt idx="3852">
                  <c:v>286</c:v>
                </c:pt>
                <c:pt idx="3853">
                  <c:v>285</c:v>
                </c:pt>
                <c:pt idx="3854">
                  <c:v>285</c:v>
                </c:pt>
                <c:pt idx="3855">
                  <c:v>284</c:v>
                </c:pt>
                <c:pt idx="3856">
                  <c:v>283</c:v>
                </c:pt>
                <c:pt idx="3857">
                  <c:v>287</c:v>
                </c:pt>
                <c:pt idx="3858">
                  <c:v>285</c:v>
                </c:pt>
                <c:pt idx="3859">
                  <c:v>283</c:v>
                </c:pt>
                <c:pt idx="3860">
                  <c:v>285</c:v>
                </c:pt>
                <c:pt idx="3861">
                  <c:v>286</c:v>
                </c:pt>
                <c:pt idx="3862">
                  <c:v>285</c:v>
                </c:pt>
                <c:pt idx="3863">
                  <c:v>284</c:v>
                </c:pt>
                <c:pt idx="3864">
                  <c:v>284</c:v>
                </c:pt>
                <c:pt idx="3865">
                  <c:v>286</c:v>
                </c:pt>
                <c:pt idx="3866">
                  <c:v>283</c:v>
                </c:pt>
                <c:pt idx="3867">
                  <c:v>284</c:v>
                </c:pt>
                <c:pt idx="3868">
                  <c:v>285</c:v>
                </c:pt>
                <c:pt idx="3869">
                  <c:v>285</c:v>
                </c:pt>
                <c:pt idx="3870">
                  <c:v>285</c:v>
                </c:pt>
                <c:pt idx="3871">
                  <c:v>283</c:v>
                </c:pt>
                <c:pt idx="3872">
                  <c:v>284</c:v>
                </c:pt>
                <c:pt idx="3873">
                  <c:v>286</c:v>
                </c:pt>
                <c:pt idx="3874">
                  <c:v>284</c:v>
                </c:pt>
                <c:pt idx="3875">
                  <c:v>282</c:v>
                </c:pt>
                <c:pt idx="3876">
                  <c:v>285</c:v>
                </c:pt>
                <c:pt idx="3877">
                  <c:v>284</c:v>
                </c:pt>
                <c:pt idx="3878">
                  <c:v>283</c:v>
                </c:pt>
                <c:pt idx="3879">
                  <c:v>285</c:v>
                </c:pt>
                <c:pt idx="3880">
                  <c:v>284</c:v>
                </c:pt>
                <c:pt idx="3881">
                  <c:v>285</c:v>
                </c:pt>
                <c:pt idx="3882">
                  <c:v>284</c:v>
                </c:pt>
                <c:pt idx="3883">
                  <c:v>283</c:v>
                </c:pt>
                <c:pt idx="3884">
                  <c:v>285</c:v>
                </c:pt>
                <c:pt idx="3885">
                  <c:v>285</c:v>
                </c:pt>
                <c:pt idx="3886">
                  <c:v>284</c:v>
                </c:pt>
                <c:pt idx="3887">
                  <c:v>283</c:v>
                </c:pt>
                <c:pt idx="3888">
                  <c:v>284</c:v>
                </c:pt>
                <c:pt idx="3889">
                  <c:v>286</c:v>
                </c:pt>
                <c:pt idx="3890">
                  <c:v>282</c:v>
                </c:pt>
                <c:pt idx="3891">
                  <c:v>283</c:v>
                </c:pt>
                <c:pt idx="3892">
                  <c:v>286</c:v>
                </c:pt>
                <c:pt idx="3893">
                  <c:v>285</c:v>
                </c:pt>
                <c:pt idx="3894">
                  <c:v>284</c:v>
                </c:pt>
                <c:pt idx="3895">
                  <c:v>284</c:v>
                </c:pt>
                <c:pt idx="3896">
                  <c:v>284</c:v>
                </c:pt>
                <c:pt idx="3897">
                  <c:v>285</c:v>
                </c:pt>
                <c:pt idx="3898">
                  <c:v>284</c:v>
                </c:pt>
                <c:pt idx="3899">
                  <c:v>283</c:v>
                </c:pt>
                <c:pt idx="3900">
                  <c:v>285</c:v>
                </c:pt>
                <c:pt idx="3901">
                  <c:v>287</c:v>
                </c:pt>
                <c:pt idx="3902">
                  <c:v>283</c:v>
                </c:pt>
                <c:pt idx="3903">
                  <c:v>284</c:v>
                </c:pt>
                <c:pt idx="3904">
                  <c:v>285</c:v>
                </c:pt>
                <c:pt idx="3905">
                  <c:v>285</c:v>
                </c:pt>
                <c:pt idx="3906">
                  <c:v>283</c:v>
                </c:pt>
                <c:pt idx="3907">
                  <c:v>284</c:v>
                </c:pt>
                <c:pt idx="3908">
                  <c:v>285</c:v>
                </c:pt>
                <c:pt idx="3909">
                  <c:v>284</c:v>
                </c:pt>
                <c:pt idx="3910">
                  <c:v>284</c:v>
                </c:pt>
                <c:pt idx="3911">
                  <c:v>284</c:v>
                </c:pt>
                <c:pt idx="3912">
                  <c:v>284</c:v>
                </c:pt>
                <c:pt idx="3913">
                  <c:v>285</c:v>
                </c:pt>
                <c:pt idx="3914">
                  <c:v>284</c:v>
                </c:pt>
                <c:pt idx="3915">
                  <c:v>284</c:v>
                </c:pt>
                <c:pt idx="3916">
                  <c:v>286</c:v>
                </c:pt>
                <c:pt idx="3917">
                  <c:v>286</c:v>
                </c:pt>
                <c:pt idx="3918">
                  <c:v>283</c:v>
                </c:pt>
                <c:pt idx="3919">
                  <c:v>284</c:v>
                </c:pt>
                <c:pt idx="3920">
                  <c:v>285</c:v>
                </c:pt>
                <c:pt idx="3921">
                  <c:v>285</c:v>
                </c:pt>
                <c:pt idx="3922">
                  <c:v>284</c:v>
                </c:pt>
                <c:pt idx="3923">
                  <c:v>284</c:v>
                </c:pt>
                <c:pt idx="3924">
                  <c:v>286</c:v>
                </c:pt>
                <c:pt idx="3925">
                  <c:v>285</c:v>
                </c:pt>
                <c:pt idx="3926">
                  <c:v>284</c:v>
                </c:pt>
                <c:pt idx="3927">
                  <c:v>284</c:v>
                </c:pt>
                <c:pt idx="3928">
                  <c:v>285</c:v>
                </c:pt>
                <c:pt idx="3929">
                  <c:v>286</c:v>
                </c:pt>
                <c:pt idx="3930">
                  <c:v>284</c:v>
                </c:pt>
                <c:pt idx="3931">
                  <c:v>285</c:v>
                </c:pt>
                <c:pt idx="3932">
                  <c:v>288</c:v>
                </c:pt>
                <c:pt idx="3933">
                  <c:v>285</c:v>
                </c:pt>
                <c:pt idx="3934">
                  <c:v>284</c:v>
                </c:pt>
                <c:pt idx="3935">
                  <c:v>286</c:v>
                </c:pt>
                <c:pt idx="3936">
                  <c:v>286</c:v>
                </c:pt>
                <c:pt idx="3937">
                  <c:v>285</c:v>
                </c:pt>
                <c:pt idx="3938">
                  <c:v>285</c:v>
                </c:pt>
                <c:pt idx="3939">
                  <c:v>285</c:v>
                </c:pt>
                <c:pt idx="3940">
                  <c:v>286</c:v>
                </c:pt>
                <c:pt idx="3941">
                  <c:v>286</c:v>
                </c:pt>
                <c:pt idx="3942">
                  <c:v>284</c:v>
                </c:pt>
                <c:pt idx="3943">
                  <c:v>286</c:v>
                </c:pt>
                <c:pt idx="3944">
                  <c:v>286</c:v>
                </c:pt>
                <c:pt idx="3945">
                  <c:v>285</c:v>
                </c:pt>
                <c:pt idx="3946">
                  <c:v>284</c:v>
                </c:pt>
                <c:pt idx="3947">
                  <c:v>285</c:v>
                </c:pt>
                <c:pt idx="3948">
                  <c:v>288</c:v>
                </c:pt>
                <c:pt idx="3949">
                  <c:v>285</c:v>
                </c:pt>
                <c:pt idx="3950">
                  <c:v>284</c:v>
                </c:pt>
                <c:pt idx="3951">
                  <c:v>287</c:v>
                </c:pt>
                <c:pt idx="3952">
                  <c:v>286</c:v>
                </c:pt>
                <c:pt idx="3953">
                  <c:v>285</c:v>
                </c:pt>
                <c:pt idx="3954">
                  <c:v>287</c:v>
                </c:pt>
                <c:pt idx="3955">
                  <c:v>286</c:v>
                </c:pt>
                <c:pt idx="3956">
                  <c:v>288</c:v>
                </c:pt>
                <c:pt idx="3957">
                  <c:v>286</c:v>
                </c:pt>
                <c:pt idx="3958">
                  <c:v>285</c:v>
                </c:pt>
                <c:pt idx="3959">
                  <c:v>287</c:v>
                </c:pt>
                <c:pt idx="3960">
                  <c:v>287</c:v>
                </c:pt>
                <c:pt idx="3961">
                  <c:v>285</c:v>
                </c:pt>
                <c:pt idx="3962">
                  <c:v>285</c:v>
                </c:pt>
                <c:pt idx="3963">
                  <c:v>288</c:v>
                </c:pt>
                <c:pt idx="3964">
                  <c:v>287</c:v>
                </c:pt>
                <c:pt idx="3965">
                  <c:v>286</c:v>
                </c:pt>
                <c:pt idx="3966">
                  <c:v>285</c:v>
                </c:pt>
                <c:pt idx="3967">
                  <c:v>288</c:v>
                </c:pt>
                <c:pt idx="3968">
                  <c:v>286</c:v>
                </c:pt>
                <c:pt idx="3969">
                  <c:v>286</c:v>
                </c:pt>
                <c:pt idx="3970">
                  <c:v>286</c:v>
                </c:pt>
                <c:pt idx="3971">
                  <c:v>286</c:v>
                </c:pt>
                <c:pt idx="3972">
                  <c:v>287</c:v>
                </c:pt>
                <c:pt idx="3973">
                  <c:v>286</c:v>
                </c:pt>
                <c:pt idx="3974">
                  <c:v>285</c:v>
                </c:pt>
                <c:pt idx="3975">
                  <c:v>287</c:v>
                </c:pt>
                <c:pt idx="3976">
                  <c:v>288</c:v>
                </c:pt>
                <c:pt idx="3977">
                  <c:v>285</c:v>
                </c:pt>
                <c:pt idx="3978">
                  <c:v>285</c:v>
                </c:pt>
                <c:pt idx="3979">
                  <c:v>287</c:v>
                </c:pt>
                <c:pt idx="3980">
                  <c:v>286</c:v>
                </c:pt>
                <c:pt idx="3981">
                  <c:v>285</c:v>
                </c:pt>
                <c:pt idx="3982">
                  <c:v>286</c:v>
                </c:pt>
                <c:pt idx="3983">
                  <c:v>286</c:v>
                </c:pt>
                <c:pt idx="3984">
                  <c:v>287</c:v>
                </c:pt>
                <c:pt idx="3985">
                  <c:v>287</c:v>
                </c:pt>
                <c:pt idx="3986">
                  <c:v>287</c:v>
                </c:pt>
                <c:pt idx="3987">
                  <c:v>289</c:v>
                </c:pt>
                <c:pt idx="3988">
                  <c:v>291</c:v>
                </c:pt>
                <c:pt idx="3989">
                  <c:v>289</c:v>
                </c:pt>
                <c:pt idx="3990">
                  <c:v>289</c:v>
                </c:pt>
                <c:pt idx="3991">
                  <c:v>293</c:v>
                </c:pt>
                <c:pt idx="3992">
                  <c:v>291</c:v>
                </c:pt>
                <c:pt idx="3993">
                  <c:v>289</c:v>
                </c:pt>
                <c:pt idx="3994">
                  <c:v>291</c:v>
                </c:pt>
                <c:pt idx="3995">
                  <c:v>293</c:v>
                </c:pt>
                <c:pt idx="3996">
                  <c:v>292</c:v>
                </c:pt>
                <c:pt idx="3997">
                  <c:v>291</c:v>
                </c:pt>
                <c:pt idx="3998">
                  <c:v>292</c:v>
                </c:pt>
                <c:pt idx="3999">
                  <c:v>292</c:v>
                </c:pt>
                <c:pt idx="4000">
                  <c:v>292</c:v>
                </c:pt>
                <c:pt idx="4001">
                  <c:v>291</c:v>
                </c:pt>
                <c:pt idx="4002">
                  <c:v>292</c:v>
                </c:pt>
                <c:pt idx="4003">
                  <c:v>293</c:v>
                </c:pt>
                <c:pt idx="4004">
                  <c:v>293</c:v>
                </c:pt>
                <c:pt idx="4005">
                  <c:v>290</c:v>
                </c:pt>
                <c:pt idx="4006">
                  <c:v>291</c:v>
                </c:pt>
                <c:pt idx="4007">
                  <c:v>295</c:v>
                </c:pt>
                <c:pt idx="4008">
                  <c:v>291</c:v>
                </c:pt>
                <c:pt idx="4009">
                  <c:v>291</c:v>
                </c:pt>
                <c:pt idx="4010">
                  <c:v>292</c:v>
                </c:pt>
                <c:pt idx="4011">
                  <c:v>292</c:v>
                </c:pt>
                <c:pt idx="4012">
                  <c:v>292</c:v>
                </c:pt>
                <c:pt idx="4013">
                  <c:v>292</c:v>
                </c:pt>
                <c:pt idx="4014">
                  <c:v>292</c:v>
                </c:pt>
                <c:pt idx="4015">
                  <c:v>293</c:v>
                </c:pt>
                <c:pt idx="4016">
                  <c:v>292</c:v>
                </c:pt>
                <c:pt idx="4017">
                  <c:v>291</c:v>
                </c:pt>
                <c:pt idx="4018">
                  <c:v>293</c:v>
                </c:pt>
                <c:pt idx="4019">
                  <c:v>294</c:v>
                </c:pt>
                <c:pt idx="4020">
                  <c:v>292</c:v>
                </c:pt>
                <c:pt idx="4021">
                  <c:v>291</c:v>
                </c:pt>
                <c:pt idx="4022">
                  <c:v>292</c:v>
                </c:pt>
                <c:pt idx="4023">
                  <c:v>294</c:v>
                </c:pt>
                <c:pt idx="4024">
                  <c:v>292</c:v>
                </c:pt>
                <c:pt idx="4025">
                  <c:v>290</c:v>
                </c:pt>
                <c:pt idx="4026">
                  <c:v>293</c:v>
                </c:pt>
                <c:pt idx="4027">
                  <c:v>292</c:v>
                </c:pt>
                <c:pt idx="4028">
                  <c:v>292</c:v>
                </c:pt>
                <c:pt idx="4029">
                  <c:v>293</c:v>
                </c:pt>
                <c:pt idx="4030">
                  <c:v>291</c:v>
                </c:pt>
                <c:pt idx="4031">
                  <c:v>295</c:v>
                </c:pt>
                <c:pt idx="4032">
                  <c:v>292</c:v>
                </c:pt>
                <c:pt idx="4033">
                  <c:v>291</c:v>
                </c:pt>
                <c:pt idx="4034">
                  <c:v>292</c:v>
                </c:pt>
                <c:pt idx="4035">
                  <c:v>294</c:v>
                </c:pt>
                <c:pt idx="4036">
                  <c:v>292</c:v>
                </c:pt>
                <c:pt idx="4037">
                  <c:v>291</c:v>
                </c:pt>
                <c:pt idx="4038">
                  <c:v>293</c:v>
                </c:pt>
                <c:pt idx="4039">
                  <c:v>293</c:v>
                </c:pt>
                <c:pt idx="4040">
                  <c:v>293</c:v>
                </c:pt>
                <c:pt idx="4041">
                  <c:v>291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4FB-4AF0-B400-7D66E65F6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2573392"/>
        <c:axId val="330029720"/>
      </c:scatterChart>
      <c:valAx>
        <c:axId val="472573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330029720"/>
        <c:crosses val="autoZero"/>
        <c:crossBetween val="midCat"/>
      </c:valAx>
      <c:valAx>
        <c:axId val="330029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472573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419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Moving averages of ldr5</a:t>
            </a:r>
            <a:r>
              <a:rPr lang="en-US" baseline="0" dirty="0"/>
              <a:t> vs 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ldr5</c:v>
                </c:pt>
              </c:strCache>
            </c:strRef>
          </c:tx>
          <c:spPr>
            <a:ln w="19050" cap="rnd">
              <a:solidFill>
                <a:schemeClr val="accent1">
                  <a:alpha val="3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Sheet1!$A$2:$A$4043</c:f>
              <c:numCache>
                <c:formatCode>General</c:formatCode>
                <c:ptCount val="40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1.0000228881835938E-2</c:v>
                </c:pt>
                <c:pt idx="10">
                  <c:v>1.0000228881835938E-2</c:v>
                </c:pt>
                <c:pt idx="11">
                  <c:v>1.0000228881835938E-2</c:v>
                </c:pt>
                <c:pt idx="12">
                  <c:v>1.0000228881835938E-2</c:v>
                </c:pt>
                <c:pt idx="13">
                  <c:v>1.0000228881835938E-2</c:v>
                </c:pt>
                <c:pt idx="14">
                  <c:v>1.0000228881835938E-2</c:v>
                </c:pt>
                <c:pt idx="15">
                  <c:v>1.0000228881835938E-2</c:v>
                </c:pt>
                <c:pt idx="16">
                  <c:v>1.0000228881835938E-2</c:v>
                </c:pt>
                <c:pt idx="17">
                  <c:v>1.0000228881835938E-2</c:v>
                </c:pt>
                <c:pt idx="18">
                  <c:v>1.0000228881835938E-2</c:v>
                </c:pt>
                <c:pt idx="19">
                  <c:v>1.0000228881835938E-2</c:v>
                </c:pt>
                <c:pt idx="20">
                  <c:v>1.0000228881835938E-2</c:v>
                </c:pt>
                <c:pt idx="21">
                  <c:v>1.0000228881835938E-2</c:v>
                </c:pt>
                <c:pt idx="22">
                  <c:v>1.0000228881835938E-2</c:v>
                </c:pt>
                <c:pt idx="23">
                  <c:v>1.0000228881835938E-2</c:v>
                </c:pt>
                <c:pt idx="24">
                  <c:v>1.0000228881835938E-2</c:v>
                </c:pt>
                <c:pt idx="25">
                  <c:v>1.0000228881835938E-2</c:v>
                </c:pt>
                <c:pt idx="26">
                  <c:v>1.0000228881835938E-2</c:v>
                </c:pt>
                <c:pt idx="27">
                  <c:v>1.0000228881835938E-2</c:v>
                </c:pt>
                <c:pt idx="28">
                  <c:v>1.0000228881835938E-2</c:v>
                </c:pt>
                <c:pt idx="29">
                  <c:v>1.0000228881835938E-2</c:v>
                </c:pt>
                <c:pt idx="30">
                  <c:v>1.0000228881835938E-2</c:v>
                </c:pt>
                <c:pt idx="31">
                  <c:v>1.0000228881835938E-2</c:v>
                </c:pt>
                <c:pt idx="32">
                  <c:v>1.0000228881835938E-2</c:v>
                </c:pt>
                <c:pt idx="33">
                  <c:v>1.0000228881835938E-2</c:v>
                </c:pt>
                <c:pt idx="34">
                  <c:v>1.0000228881835938E-2</c:v>
                </c:pt>
                <c:pt idx="35">
                  <c:v>1.0000228881835938E-2</c:v>
                </c:pt>
                <c:pt idx="36">
                  <c:v>1.0000228881835938E-2</c:v>
                </c:pt>
                <c:pt idx="37">
                  <c:v>1.0000228881835938E-2</c:v>
                </c:pt>
                <c:pt idx="38">
                  <c:v>1.0000228881835938E-2</c:v>
                </c:pt>
                <c:pt idx="39">
                  <c:v>1.0000228881835938E-2</c:v>
                </c:pt>
                <c:pt idx="40">
                  <c:v>1.0000228881835938E-2</c:v>
                </c:pt>
                <c:pt idx="41">
                  <c:v>1.0000228881835938E-2</c:v>
                </c:pt>
                <c:pt idx="42">
                  <c:v>1.0000228881835938E-2</c:v>
                </c:pt>
                <c:pt idx="43">
                  <c:v>1.0000228881835938E-2</c:v>
                </c:pt>
                <c:pt idx="44">
                  <c:v>1.0000228881835938E-2</c:v>
                </c:pt>
                <c:pt idx="45">
                  <c:v>1.0000228881835938E-2</c:v>
                </c:pt>
                <c:pt idx="46">
                  <c:v>1.0000228881835938E-2</c:v>
                </c:pt>
                <c:pt idx="47">
                  <c:v>1.0000228881835938E-2</c:v>
                </c:pt>
                <c:pt idx="48">
                  <c:v>1.0000228881835938E-2</c:v>
                </c:pt>
                <c:pt idx="49">
                  <c:v>1.0000228881835938E-2</c:v>
                </c:pt>
                <c:pt idx="50">
                  <c:v>1.0000228881835938E-2</c:v>
                </c:pt>
                <c:pt idx="51">
                  <c:v>1.0000228881835938E-2</c:v>
                </c:pt>
                <c:pt idx="52">
                  <c:v>1.0000228881835938E-2</c:v>
                </c:pt>
                <c:pt idx="53">
                  <c:v>1.0000228881835938E-2</c:v>
                </c:pt>
                <c:pt idx="54">
                  <c:v>1.0000228881835938E-2</c:v>
                </c:pt>
                <c:pt idx="55">
                  <c:v>1.0000228881835938E-2</c:v>
                </c:pt>
                <c:pt idx="56">
                  <c:v>1.0000228881835938E-2</c:v>
                </c:pt>
                <c:pt idx="57">
                  <c:v>1.0000228881835938E-2</c:v>
                </c:pt>
                <c:pt idx="58">
                  <c:v>1.0000228881835938E-2</c:v>
                </c:pt>
                <c:pt idx="59">
                  <c:v>1.0000228881835938E-2</c:v>
                </c:pt>
                <c:pt idx="60">
                  <c:v>1.0000228881835938E-2</c:v>
                </c:pt>
                <c:pt idx="61">
                  <c:v>1.0000228881835938E-2</c:v>
                </c:pt>
                <c:pt idx="62">
                  <c:v>1.0000228881835938E-2</c:v>
                </c:pt>
                <c:pt idx="63">
                  <c:v>1.0000228881835938E-2</c:v>
                </c:pt>
                <c:pt idx="64">
                  <c:v>1.0000228881835938E-2</c:v>
                </c:pt>
                <c:pt idx="65">
                  <c:v>1.0000228881835938E-2</c:v>
                </c:pt>
                <c:pt idx="66">
                  <c:v>1.0000228881835938E-2</c:v>
                </c:pt>
                <c:pt idx="67">
                  <c:v>1.0000228881835938E-2</c:v>
                </c:pt>
                <c:pt idx="68">
                  <c:v>1.0000228881835938E-2</c:v>
                </c:pt>
                <c:pt idx="69">
                  <c:v>2.0000219345092773E-2</c:v>
                </c:pt>
                <c:pt idx="70">
                  <c:v>5.0000190734863281E-2</c:v>
                </c:pt>
                <c:pt idx="71">
                  <c:v>7.0000171661376953E-2</c:v>
                </c:pt>
                <c:pt idx="72">
                  <c:v>9.0000152587890625E-2</c:v>
                </c:pt>
                <c:pt idx="73">
                  <c:v>0.12000012397766113</c:v>
                </c:pt>
                <c:pt idx="74">
                  <c:v>0.1400001049041748</c:v>
                </c:pt>
                <c:pt idx="75">
                  <c:v>0.16000008583068848</c:v>
                </c:pt>
                <c:pt idx="76">
                  <c:v>0.18000006675720215</c:v>
                </c:pt>
                <c:pt idx="77">
                  <c:v>0.21000003814697266</c:v>
                </c:pt>
                <c:pt idx="78">
                  <c:v>0.23000001907348633</c:v>
                </c:pt>
                <c:pt idx="79">
                  <c:v>0.25</c:v>
                </c:pt>
                <c:pt idx="80">
                  <c:v>0.28000020980834961</c:v>
                </c:pt>
                <c:pt idx="81">
                  <c:v>0.30000019073486328</c:v>
                </c:pt>
                <c:pt idx="82">
                  <c:v>0.32000017166137695</c:v>
                </c:pt>
                <c:pt idx="83">
                  <c:v>0.35000014305114746</c:v>
                </c:pt>
                <c:pt idx="84">
                  <c:v>0.37000012397766113</c:v>
                </c:pt>
                <c:pt idx="85">
                  <c:v>0.3900001049041748</c:v>
                </c:pt>
                <c:pt idx="86">
                  <c:v>0.41000008583068848</c:v>
                </c:pt>
                <c:pt idx="87">
                  <c:v>0.44000005722045898</c:v>
                </c:pt>
                <c:pt idx="88">
                  <c:v>0.46000003814697266</c:v>
                </c:pt>
                <c:pt idx="89">
                  <c:v>0.48000001907348633</c:v>
                </c:pt>
                <c:pt idx="90">
                  <c:v>0.51000022888183594</c:v>
                </c:pt>
                <c:pt idx="91">
                  <c:v>0.53000020980834961</c:v>
                </c:pt>
                <c:pt idx="92">
                  <c:v>0.55000019073486328</c:v>
                </c:pt>
                <c:pt idx="93">
                  <c:v>0.57000017166137695</c:v>
                </c:pt>
                <c:pt idx="94">
                  <c:v>0.60000014305114746</c:v>
                </c:pt>
                <c:pt idx="95">
                  <c:v>0.62000012397766113</c:v>
                </c:pt>
                <c:pt idx="96">
                  <c:v>0.6400001049041748</c:v>
                </c:pt>
                <c:pt idx="97">
                  <c:v>0.67000007629394531</c:v>
                </c:pt>
                <c:pt idx="98">
                  <c:v>0.69000005722045898</c:v>
                </c:pt>
                <c:pt idx="99">
                  <c:v>0.71000003814697266</c:v>
                </c:pt>
                <c:pt idx="100">
                  <c:v>0.74000000953674316</c:v>
                </c:pt>
                <c:pt idx="101">
                  <c:v>0.76000022888183594</c:v>
                </c:pt>
                <c:pt idx="102">
                  <c:v>0.78000020980834961</c:v>
                </c:pt>
                <c:pt idx="103">
                  <c:v>0.80000019073486328</c:v>
                </c:pt>
                <c:pt idx="104">
                  <c:v>0.83000016212463379</c:v>
                </c:pt>
                <c:pt idx="105">
                  <c:v>0.85000014305114746</c:v>
                </c:pt>
                <c:pt idx="106">
                  <c:v>0.87000012397766113</c:v>
                </c:pt>
                <c:pt idx="107">
                  <c:v>0.90000009536743164</c:v>
                </c:pt>
                <c:pt idx="108">
                  <c:v>0.92000007629394531</c:v>
                </c:pt>
                <c:pt idx="109">
                  <c:v>0.94000005722045898</c:v>
                </c:pt>
                <c:pt idx="110">
                  <c:v>0.96000003814697266</c:v>
                </c:pt>
                <c:pt idx="111">
                  <c:v>0.99000000953674316</c:v>
                </c:pt>
                <c:pt idx="112">
                  <c:v>1.0100002288818359</c:v>
                </c:pt>
                <c:pt idx="113">
                  <c:v>1.0300002098083496</c:v>
                </c:pt>
                <c:pt idx="114">
                  <c:v>1.0600001811981201</c:v>
                </c:pt>
                <c:pt idx="115">
                  <c:v>1.0800001621246338</c:v>
                </c:pt>
                <c:pt idx="116">
                  <c:v>1.1000001430511475</c:v>
                </c:pt>
                <c:pt idx="117">
                  <c:v>1.130000114440918</c:v>
                </c:pt>
                <c:pt idx="118">
                  <c:v>1.1500000953674316</c:v>
                </c:pt>
                <c:pt idx="119">
                  <c:v>1.1700000762939453</c:v>
                </c:pt>
                <c:pt idx="120">
                  <c:v>1.190000057220459</c:v>
                </c:pt>
                <c:pt idx="121">
                  <c:v>1.2200000286102295</c:v>
                </c:pt>
                <c:pt idx="122">
                  <c:v>1.2400000095367432</c:v>
                </c:pt>
                <c:pt idx="123">
                  <c:v>1.2600002288818359</c:v>
                </c:pt>
                <c:pt idx="124">
                  <c:v>1.2900002002716064</c:v>
                </c:pt>
                <c:pt idx="125">
                  <c:v>1.3100001811981201</c:v>
                </c:pt>
                <c:pt idx="126">
                  <c:v>1.3300001621246338</c:v>
                </c:pt>
                <c:pt idx="127">
                  <c:v>1.3500001430511475</c:v>
                </c:pt>
                <c:pt idx="128">
                  <c:v>1.380000114440918</c:v>
                </c:pt>
                <c:pt idx="129">
                  <c:v>1.4000000953674316</c:v>
                </c:pt>
                <c:pt idx="130">
                  <c:v>1.4200000762939453</c:v>
                </c:pt>
                <c:pt idx="131">
                  <c:v>1.4500000476837158</c:v>
                </c:pt>
                <c:pt idx="132">
                  <c:v>1.4700000286102295</c:v>
                </c:pt>
                <c:pt idx="133">
                  <c:v>1.4900000095367432</c:v>
                </c:pt>
                <c:pt idx="134">
                  <c:v>1.5100002288818359</c:v>
                </c:pt>
                <c:pt idx="135">
                  <c:v>1.5400002002716064</c:v>
                </c:pt>
                <c:pt idx="136">
                  <c:v>1.5600001811981201</c:v>
                </c:pt>
                <c:pt idx="137">
                  <c:v>1.5800001621246338</c:v>
                </c:pt>
                <c:pt idx="138">
                  <c:v>1.6100001335144043</c:v>
                </c:pt>
                <c:pt idx="139">
                  <c:v>1.630000114440918</c:v>
                </c:pt>
                <c:pt idx="140">
                  <c:v>1.6500000953674316</c:v>
                </c:pt>
                <c:pt idx="141">
                  <c:v>1.6700000762939453</c:v>
                </c:pt>
                <c:pt idx="142">
                  <c:v>1.690000057220459</c:v>
                </c:pt>
                <c:pt idx="143">
                  <c:v>1.7200000286102295</c:v>
                </c:pt>
                <c:pt idx="144">
                  <c:v>1.7400000095367432</c:v>
                </c:pt>
                <c:pt idx="145">
                  <c:v>1.7600002288818359</c:v>
                </c:pt>
                <c:pt idx="146">
                  <c:v>1.7900002002716064</c:v>
                </c:pt>
                <c:pt idx="147">
                  <c:v>1.8100001811981201</c:v>
                </c:pt>
                <c:pt idx="148">
                  <c:v>1.8300001621246338</c:v>
                </c:pt>
                <c:pt idx="149">
                  <c:v>1.8500001430511475</c:v>
                </c:pt>
                <c:pt idx="150">
                  <c:v>1.880000114440918</c:v>
                </c:pt>
                <c:pt idx="151">
                  <c:v>1.9000000953674316</c:v>
                </c:pt>
                <c:pt idx="152">
                  <c:v>1.9200000762939453</c:v>
                </c:pt>
                <c:pt idx="153">
                  <c:v>1.9500000476837158</c:v>
                </c:pt>
                <c:pt idx="154">
                  <c:v>1.9700000286102295</c:v>
                </c:pt>
                <c:pt idx="155">
                  <c:v>1.9900000095367432</c:v>
                </c:pt>
                <c:pt idx="156">
                  <c:v>2.0100002288818359</c:v>
                </c:pt>
                <c:pt idx="157">
                  <c:v>2.0400002002716064</c:v>
                </c:pt>
                <c:pt idx="158">
                  <c:v>2.0600001811981201</c:v>
                </c:pt>
                <c:pt idx="159">
                  <c:v>2.0800001621246338</c:v>
                </c:pt>
                <c:pt idx="160">
                  <c:v>2.1100001335144043</c:v>
                </c:pt>
                <c:pt idx="161">
                  <c:v>2.130000114440918</c:v>
                </c:pt>
                <c:pt idx="162">
                  <c:v>2.1500000953674316</c:v>
                </c:pt>
                <c:pt idx="163">
                  <c:v>2.1800000667572021</c:v>
                </c:pt>
                <c:pt idx="164">
                  <c:v>2.2000000476837158</c:v>
                </c:pt>
                <c:pt idx="165">
                  <c:v>2.2200000286102295</c:v>
                </c:pt>
                <c:pt idx="166">
                  <c:v>2.2400000095367432</c:v>
                </c:pt>
                <c:pt idx="167">
                  <c:v>2.2700002193450928</c:v>
                </c:pt>
                <c:pt idx="168">
                  <c:v>2.2900002002716064</c:v>
                </c:pt>
                <c:pt idx="169">
                  <c:v>2.3100001811981201</c:v>
                </c:pt>
                <c:pt idx="170">
                  <c:v>2.3400001525878906</c:v>
                </c:pt>
                <c:pt idx="171">
                  <c:v>2.3600001335144043</c:v>
                </c:pt>
                <c:pt idx="172">
                  <c:v>2.380000114440918</c:v>
                </c:pt>
                <c:pt idx="173">
                  <c:v>2.4000000953674316</c:v>
                </c:pt>
                <c:pt idx="174">
                  <c:v>2.4300000667572021</c:v>
                </c:pt>
                <c:pt idx="175">
                  <c:v>2.4500000476837158</c:v>
                </c:pt>
                <c:pt idx="176">
                  <c:v>2.4700000286102295</c:v>
                </c:pt>
                <c:pt idx="177">
                  <c:v>2.5</c:v>
                </c:pt>
                <c:pt idx="178">
                  <c:v>2.5200002193450928</c:v>
                </c:pt>
                <c:pt idx="179">
                  <c:v>2.5400002002716064</c:v>
                </c:pt>
                <c:pt idx="180">
                  <c:v>2.570000171661377</c:v>
                </c:pt>
                <c:pt idx="181">
                  <c:v>2.5900001525878906</c:v>
                </c:pt>
                <c:pt idx="182">
                  <c:v>2.6100001335144043</c:v>
                </c:pt>
                <c:pt idx="183">
                  <c:v>2.630000114440918</c:v>
                </c:pt>
                <c:pt idx="184">
                  <c:v>2.6600000858306885</c:v>
                </c:pt>
                <c:pt idx="185">
                  <c:v>2.6800000667572021</c:v>
                </c:pt>
                <c:pt idx="186">
                  <c:v>2.7000000476837158</c:v>
                </c:pt>
                <c:pt idx="187">
                  <c:v>2.7300000190734863</c:v>
                </c:pt>
                <c:pt idx="188">
                  <c:v>2.75</c:v>
                </c:pt>
                <c:pt idx="189">
                  <c:v>2.7700002193450928</c:v>
                </c:pt>
                <c:pt idx="190">
                  <c:v>2.7900002002716064</c:v>
                </c:pt>
                <c:pt idx="191">
                  <c:v>2.820000171661377</c:v>
                </c:pt>
                <c:pt idx="192">
                  <c:v>2.8400001525878906</c:v>
                </c:pt>
                <c:pt idx="193">
                  <c:v>2.8600001335144043</c:v>
                </c:pt>
                <c:pt idx="194">
                  <c:v>2.8900001049041748</c:v>
                </c:pt>
                <c:pt idx="195">
                  <c:v>2.9100000858306885</c:v>
                </c:pt>
                <c:pt idx="196">
                  <c:v>2.9300000667572021</c:v>
                </c:pt>
                <c:pt idx="197">
                  <c:v>2.9600000381469727</c:v>
                </c:pt>
                <c:pt idx="198">
                  <c:v>2.9800000190734863</c:v>
                </c:pt>
                <c:pt idx="199">
                  <c:v>3</c:v>
                </c:pt>
                <c:pt idx="200">
                  <c:v>3.0200002193450928</c:v>
                </c:pt>
                <c:pt idx="201">
                  <c:v>3.0500001907348633</c:v>
                </c:pt>
                <c:pt idx="202">
                  <c:v>3.070000171661377</c:v>
                </c:pt>
                <c:pt idx="203">
                  <c:v>3.0900001525878906</c:v>
                </c:pt>
                <c:pt idx="204">
                  <c:v>3.1200001239776611</c:v>
                </c:pt>
                <c:pt idx="205">
                  <c:v>3.1400001049041748</c:v>
                </c:pt>
                <c:pt idx="206">
                  <c:v>3.1600000858306885</c:v>
                </c:pt>
                <c:pt idx="207">
                  <c:v>3.1800000667572021</c:v>
                </c:pt>
                <c:pt idx="208">
                  <c:v>3.2100000381469727</c:v>
                </c:pt>
                <c:pt idx="209">
                  <c:v>3.2300000190734863</c:v>
                </c:pt>
                <c:pt idx="210">
                  <c:v>3.25</c:v>
                </c:pt>
                <c:pt idx="211">
                  <c:v>3.2800002098083496</c:v>
                </c:pt>
                <c:pt idx="212">
                  <c:v>3.3000001907348633</c:v>
                </c:pt>
                <c:pt idx="213">
                  <c:v>3.320000171661377</c:v>
                </c:pt>
                <c:pt idx="214">
                  <c:v>3.3500001430511475</c:v>
                </c:pt>
                <c:pt idx="215">
                  <c:v>3.3700001239776611</c:v>
                </c:pt>
                <c:pt idx="216">
                  <c:v>3.3900001049041748</c:v>
                </c:pt>
                <c:pt idx="217">
                  <c:v>3.4100000858306885</c:v>
                </c:pt>
                <c:pt idx="218">
                  <c:v>3.440000057220459</c:v>
                </c:pt>
                <c:pt idx="219">
                  <c:v>3.4600000381469727</c:v>
                </c:pt>
                <c:pt idx="220">
                  <c:v>3.4800000190734863</c:v>
                </c:pt>
                <c:pt idx="221">
                  <c:v>3.5</c:v>
                </c:pt>
                <c:pt idx="222">
                  <c:v>3.5300002098083496</c:v>
                </c:pt>
                <c:pt idx="223">
                  <c:v>3.5500001907348633</c:v>
                </c:pt>
                <c:pt idx="224">
                  <c:v>3.570000171661377</c:v>
                </c:pt>
                <c:pt idx="225">
                  <c:v>3.6000001430511475</c:v>
                </c:pt>
                <c:pt idx="226">
                  <c:v>3.6200001239776611</c:v>
                </c:pt>
                <c:pt idx="227">
                  <c:v>3.6400001049041748</c:v>
                </c:pt>
                <c:pt idx="228">
                  <c:v>3.6600000858306885</c:v>
                </c:pt>
                <c:pt idx="229">
                  <c:v>3.690000057220459</c:v>
                </c:pt>
                <c:pt idx="230">
                  <c:v>3.7100000381469727</c:v>
                </c:pt>
                <c:pt idx="231">
                  <c:v>3.7300000190734863</c:v>
                </c:pt>
                <c:pt idx="232">
                  <c:v>3.75</c:v>
                </c:pt>
                <c:pt idx="233">
                  <c:v>3.7800002098083496</c:v>
                </c:pt>
                <c:pt idx="234">
                  <c:v>3.8000001907348633</c:v>
                </c:pt>
                <c:pt idx="235">
                  <c:v>3.820000171661377</c:v>
                </c:pt>
                <c:pt idx="236">
                  <c:v>3.8500001430511475</c:v>
                </c:pt>
                <c:pt idx="237">
                  <c:v>3.8700001239776611</c:v>
                </c:pt>
                <c:pt idx="238">
                  <c:v>3.8900001049041748</c:v>
                </c:pt>
                <c:pt idx="239">
                  <c:v>3.9100000858306885</c:v>
                </c:pt>
                <c:pt idx="240">
                  <c:v>3.940000057220459</c:v>
                </c:pt>
                <c:pt idx="241">
                  <c:v>3.9600000381469727</c:v>
                </c:pt>
                <c:pt idx="242">
                  <c:v>3.9800000190734863</c:v>
                </c:pt>
                <c:pt idx="243">
                  <c:v>4.0100002288818359</c:v>
                </c:pt>
                <c:pt idx="244">
                  <c:v>4.0300002098083496</c:v>
                </c:pt>
                <c:pt idx="245">
                  <c:v>4.0500001907348633</c:v>
                </c:pt>
                <c:pt idx="246">
                  <c:v>4.070000171661377</c:v>
                </c:pt>
                <c:pt idx="247">
                  <c:v>4.1000001430511475</c:v>
                </c:pt>
                <c:pt idx="248">
                  <c:v>4.1200001239776611</c:v>
                </c:pt>
                <c:pt idx="249">
                  <c:v>4.1400001049041748</c:v>
                </c:pt>
                <c:pt idx="250">
                  <c:v>4.1700000762939453</c:v>
                </c:pt>
                <c:pt idx="251">
                  <c:v>4.190000057220459</c:v>
                </c:pt>
                <c:pt idx="252">
                  <c:v>4.2100000381469727</c:v>
                </c:pt>
                <c:pt idx="253">
                  <c:v>4.2400000095367432</c:v>
                </c:pt>
                <c:pt idx="254">
                  <c:v>4.2600002288818359</c:v>
                </c:pt>
                <c:pt idx="255">
                  <c:v>4.2800002098083496</c:v>
                </c:pt>
                <c:pt idx="256">
                  <c:v>4.3000001907348633</c:v>
                </c:pt>
                <c:pt idx="257">
                  <c:v>4.3300001621246338</c:v>
                </c:pt>
                <c:pt idx="258">
                  <c:v>4.3500001430511475</c:v>
                </c:pt>
                <c:pt idx="259">
                  <c:v>4.3700001239776611</c:v>
                </c:pt>
                <c:pt idx="260">
                  <c:v>4.4000000953674316</c:v>
                </c:pt>
                <c:pt idx="261">
                  <c:v>4.4200000762939453</c:v>
                </c:pt>
                <c:pt idx="262">
                  <c:v>4.440000057220459</c:v>
                </c:pt>
                <c:pt idx="263">
                  <c:v>4.4600000381469727</c:v>
                </c:pt>
                <c:pt idx="264">
                  <c:v>4.4900000095367432</c:v>
                </c:pt>
                <c:pt idx="265">
                  <c:v>4.5100002288818359</c:v>
                </c:pt>
                <c:pt idx="266">
                  <c:v>4.5300002098083496</c:v>
                </c:pt>
                <c:pt idx="267">
                  <c:v>4.5600001811981201</c:v>
                </c:pt>
                <c:pt idx="268">
                  <c:v>4.5800001621246338</c:v>
                </c:pt>
                <c:pt idx="269">
                  <c:v>4.6000001430511475</c:v>
                </c:pt>
                <c:pt idx="270">
                  <c:v>4.630000114440918</c:v>
                </c:pt>
                <c:pt idx="271">
                  <c:v>4.6500000953674316</c:v>
                </c:pt>
                <c:pt idx="272">
                  <c:v>4.6700000762939453</c:v>
                </c:pt>
                <c:pt idx="273">
                  <c:v>4.690000057220459</c:v>
                </c:pt>
                <c:pt idx="274">
                  <c:v>4.7200000286102295</c:v>
                </c:pt>
                <c:pt idx="275">
                  <c:v>4.7400000095367432</c:v>
                </c:pt>
                <c:pt idx="276">
                  <c:v>4.7600002288818359</c:v>
                </c:pt>
                <c:pt idx="277">
                  <c:v>4.7900002002716064</c:v>
                </c:pt>
                <c:pt idx="278">
                  <c:v>4.8100001811981201</c:v>
                </c:pt>
                <c:pt idx="279">
                  <c:v>4.8300001621246338</c:v>
                </c:pt>
                <c:pt idx="280">
                  <c:v>4.8500001430511475</c:v>
                </c:pt>
                <c:pt idx="281">
                  <c:v>4.880000114440918</c:v>
                </c:pt>
                <c:pt idx="282">
                  <c:v>4.9000000953674316</c:v>
                </c:pt>
                <c:pt idx="283">
                  <c:v>4.9200000762939453</c:v>
                </c:pt>
                <c:pt idx="284">
                  <c:v>4.9500000476837158</c:v>
                </c:pt>
                <c:pt idx="285">
                  <c:v>4.9700000286102295</c:v>
                </c:pt>
                <c:pt idx="286">
                  <c:v>4.9900000095367432</c:v>
                </c:pt>
                <c:pt idx="287">
                  <c:v>5.0200002193450928</c:v>
                </c:pt>
                <c:pt idx="288">
                  <c:v>5.7300000190734863</c:v>
                </c:pt>
                <c:pt idx="289">
                  <c:v>5.7300000190734863</c:v>
                </c:pt>
                <c:pt idx="290">
                  <c:v>5.7300000190734863</c:v>
                </c:pt>
                <c:pt idx="291">
                  <c:v>5.7300000190734863</c:v>
                </c:pt>
                <c:pt idx="292">
                  <c:v>5.7300000190734863</c:v>
                </c:pt>
                <c:pt idx="293">
                  <c:v>5.7300000190734863</c:v>
                </c:pt>
                <c:pt idx="294">
                  <c:v>5.7300000190734863</c:v>
                </c:pt>
                <c:pt idx="295">
                  <c:v>5.7300000190734863</c:v>
                </c:pt>
                <c:pt idx="296">
                  <c:v>5.7300000190734863</c:v>
                </c:pt>
                <c:pt idx="297">
                  <c:v>5.7300000190734863</c:v>
                </c:pt>
                <c:pt idx="298">
                  <c:v>5.7300000190734863</c:v>
                </c:pt>
                <c:pt idx="299">
                  <c:v>5.7300000190734863</c:v>
                </c:pt>
                <c:pt idx="300">
                  <c:v>5.7300000190734863</c:v>
                </c:pt>
                <c:pt idx="301">
                  <c:v>5.7300000190734863</c:v>
                </c:pt>
                <c:pt idx="302">
                  <c:v>5.7300000190734863</c:v>
                </c:pt>
                <c:pt idx="303">
                  <c:v>5.7300000190734863</c:v>
                </c:pt>
                <c:pt idx="304">
                  <c:v>5.7300000190734863</c:v>
                </c:pt>
                <c:pt idx="305">
                  <c:v>5.7300000190734863</c:v>
                </c:pt>
                <c:pt idx="306">
                  <c:v>5.7300000190734863</c:v>
                </c:pt>
                <c:pt idx="307">
                  <c:v>5.7300000190734863</c:v>
                </c:pt>
                <c:pt idx="308">
                  <c:v>5.7300000190734863</c:v>
                </c:pt>
                <c:pt idx="309">
                  <c:v>5.7300000190734863</c:v>
                </c:pt>
                <c:pt idx="310">
                  <c:v>5.7300000190734863</c:v>
                </c:pt>
                <c:pt idx="311">
                  <c:v>5.7300000190734863</c:v>
                </c:pt>
                <c:pt idx="312">
                  <c:v>5.7300000190734863</c:v>
                </c:pt>
                <c:pt idx="313">
                  <c:v>5.7400000095367432</c:v>
                </c:pt>
                <c:pt idx="314">
                  <c:v>5.7400000095367432</c:v>
                </c:pt>
                <c:pt idx="315">
                  <c:v>5.7400000095367432</c:v>
                </c:pt>
                <c:pt idx="316">
                  <c:v>5.7400000095367432</c:v>
                </c:pt>
                <c:pt idx="317">
                  <c:v>5.7400000095367432</c:v>
                </c:pt>
                <c:pt idx="318">
                  <c:v>5.7400000095367432</c:v>
                </c:pt>
                <c:pt idx="319">
                  <c:v>5.75</c:v>
                </c:pt>
                <c:pt idx="320">
                  <c:v>5.7700002193450928</c:v>
                </c:pt>
                <c:pt idx="321">
                  <c:v>5.7900002002716064</c:v>
                </c:pt>
                <c:pt idx="322">
                  <c:v>5.8100001811981201</c:v>
                </c:pt>
                <c:pt idx="323">
                  <c:v>5.8400001525878906</c:v>
                </c:pt>
                <c:pt idx="324">
                  <c:v>5.8600001335144043</c:v>
                </c:pt>
                <c:pt idx="325">
                  <c:v>5.880000114440918</c:v>
                </c:pt>
                <c:pt idx="326">
                  <c:v>5.9000000953674316</c:v>
                </c:pt>
                <c:pt idx="327">
                  <c:v>5.9300000667572021</c:v>
                </c:pt>
                <c:pt idx="328">
                  <c:v>5.9500000476837158</c:v>
                </c:pt>
                <c:pt idx="329">
                  <c:v>5.9700000286102295</c:v>
                </c:pt>
                <c:pt idx="330">
                  <c:v>6</c:v>
                </c:pt>
                <c:pt idx="331">
                  <c:v>6.0200002193450928</c:v>
                </c:pt>
                <c:pt idx="332">
                  <c:v>6.0400002002716064</c:v>
                </c:pt>
                <c:pt idx="333">
                  <c:v>6.070000171661377</c:v>
                </c:pt>
                <c:pt idx="334">
                  <c:v>6.0900001525878906</c:v>
                </c:pt>
                <c:pt idx="335">
                  <c:v>6.1100001335144043</c:v>
                </c:pt>
                <c:pt idx="336">
                  <c:v>6.130000114440918</c:v>
                </c:pt>
                <c:pt idx="337">
                  <c:v>6.1600000858306885</c:v>
                </c:pt>
                <c:pt idx="338">
                  <c:v>6.1800000667572021</c:v>
                </c:pt>
                <c:pt idx="339">
                  <c:v>6.2000000476837158</c:v>
                </c:pt>
                <c:pt idx="340">
                  <c:v>6.2300000190734863</c:v>
                </c:pt>
                <c:pt idx="341">
                  <c:v>6.25</c:v>
                </c:pt>
                <c:pt idx="342">
                  <c:v>6.2700002193450928</c:v>
                </c:pt>
                <c:pt idx="343">
                  <c:v>6.2900002002716064</c:v>
                </c:pt>
                <c:pt idx="344">
                  <c:v>6.320000171661377</c:v>
                </c:pt>
                <c:pt idx="345">
                  <c:v>6.3400001525878906</c:v>
                </c:pt>
                <c:pt idx="346">
                  <c:v>6.3600001335144043</c:v>
                </c:pt>
                <c:pt idx="347">
                  <c:v>6.3900001049041748</c:v>
                </c:pt>
                <c:pt idx="348">
                  <c:v>6.4100000858306885</c:v>
                </c:pt>
                <c:pt idx="349">
                  <c:v>6.4300000667572021</c:v>
                </c:pt>
                <c:pt idx="350">
                  <c:v>6.4600000381469727</c:v>
                </c:pt>
                <c:pt idx="351">
                  <c:v>6.4800000190734863</c:v>
                </c:pt>
                <c:pt idx="352">
                  <c:v>6.5</c:v>
                </c:pt>
                <c:pt idx="353">
                  <c:v>6.5200002193450928</c:v>
                </c:pt>
                <c:pt idx="354">
                  <c:v>6.5500001907348633</c:v>
                </c:pt>
                <c:pt idx="355">
                  <c:v>6.570000171661377</c:v>
                </c:pt>
                <c:pt idx="356">
                  <c:v>6.5900001525878906</c:v>
                </c:pt>
                <c:pt idx="357">
                  <c:v>6.6200001239776611</c:v>
                </c:pt>
                <c:pt idx="358">
                  <c:v>6.6400001049041748</c:v>
                </c:pt>
                <c:pt idx="359">
                  <c:v>6.6600000858306885</c:v>
                </c:pt>
                <c:pt idx="360">
                  <c:v>6.6800000667572021</c:v>
                </c:pt>
                <c:pt idx="361">
                  <c:v>6.7100000381469727</c:v>
                </c:pt>
                <c:pt idx="362">
                  <c:v>6.7300000190734863</c:v>
                </c:pt>
                <c:pt idx="363">
                  <c:v>6.75</c:v>
                </c:pt>
                <c:pt idx="364">
                  <c:v>6.7800002098083496</c:v>
                </c:pt>
                <c:pt idx="365">
                  <c:v>6.8000001907348633</c:v>
                </c:pt>
                <c:pt idx="366">
                  <c:v>6.820000171661377</c:v>
                </c:pt>
                <c:pt idx="367">
                  <c:v>6.8500001430511475</c:v>
                </c:pt>
                <c:pt idx="368">
                  <c:v>6.8700001239776611</c:v>
                </c:pt>
                <c:pt idx="369">
                  <c:v>6.8900001049041748</c:v>
                </c:pt>
                <c:pt idx="370">
                  <c:v>6.9100000858306885</c:v>
                </c:pt>
                <c:pt idx="371">
                  <c:v>6.940000057220459</c:v>
                </c:pt>
                <c:pt idx="372">
                  <c:v>6.9600000381469727</c:v>
                </c:pt>
                <c:pt idx="373">
                  <c:v>6.9800000190734863</c:v>
                </c:pt>
                <c:pt idx="374">
                  <c:v>7.0100002288818359</c:v>
                </c:pt>
                <c:pt idx="375">
                  <c:v>7.0300002098083496</c:v>
                </c:pt>
                <c:pt idx="376">
                  <c:v>7.0500001907348633</c:v>
                </c:pt>
                <c:pt idx="377">
                  <c:v>7.0800001621246338</c:v>
                </c:pt>
                <c:pt idx="378">
                  <c:v>7.1000001430511475</c:v>
                </c:pt>
                <c:pt idx="379">
                  <c:v>7.1200001239776611</c:v>
                </c:pt>
                <c:pt idx="380">
                  <c:v>7.1400001049041748</c:v>
                </c:pt>
                <c:pt idx="381">
                  <c:v>7.1700000762939453</c:v>
                </c:pt>
                <c:pt idx="382">
                  <c:v>7.190000057220459</c:v>
                </c:pt>
                <c:pt idx="383">
                  <c:v>7.2100000381469727</c:v>
                </c:pt>
                <c:pt idx="384">
                  <c:v>7.2400000095367432</c:v>
                </c:pt>
                <c:pt idx="385">
                  <c:v>7.2600002288818359</c:v>
                </c:pt>
                <c:pt idx="386">
                  <c:v>7.2800002098083496</c:v>
                </c:pt>
                <c:pt idx="387">
                  <c:v>7.3000001907348633</c:v>
                </c:pt>
                <c:pt idx="388">
                  <c:v>7.3300001621246338</c:v>
                </c:pt>
                <c:pt idx="389">
                  <c:v>7.3500001430511475</c:v>
                </c:pt>
                <c:pt idx="390">
                  <c:v>7.3700001239776611</c:v>
                </c:pt>
                <c:pt idx="391">
                  <c:v>7.4000000953674316</c:v>
                </c:pt>
                <c:pt idx="392">
                  <c:v>7.4200000762939453</c:v>
                </c:pt>
                <c:pt idx="393">
                  <c:v>7.440000057220459</c:v>
                </c:pt>
                <c:pt idx="394">
                  <c:v>7.4700000286102295</c:v>
                </c:pt>
                <c:pt idx="395">
                  <c:v>7.4900000095367432</c:v>
                </c:pt>
                <c:pt idx="396">
                  <c:v>7.5100002288818359</c:v>
                </c:pt>
                <c:pt idx="397">
                  <c:v>7.5300002098083496</c:v>
                </c:pt>
                <c:pt idx="398">
                  <c:v>7.5600001811981201</c:v>
                </c:pt>
                <c:pt idx="399">
                  <c:v>7.5800001621246338</c:v>
                </c:pt>
                <c:pt idx="400">
                  <c:v>7.6000001430511475</c:v>
                </c:pt>
                <c:pt idx="401">
                  <c:v>7.630000114440918</c:v>
                </c:pt>
                <c:pt idx="402">
                  <c:v>7.6500000953674316</c:v>
                </c:pt>
                <c:pt idx="403">
                  <c:v>7.6700000762939453</c:v>
                </c:pt>
                <c:pt idx="404">
                  <c:v>7.690000057220459</c:v>
                </c:pt>
                <c:pt idx="405">
                  <c:v>7.7200000286102295</c:v>
                </c:pt>
                <c:pt idx="406">
                  <c:v>7.7400000095367432</c:v>
                </c:pt>
                <c:pt idx="407">
                  <c:v>7.7600002288818359</c:v>
                </c:pt>
                <c:pt idx="408">
                  <c:v>7.7800002098083496</c:v>
                </c:pt>
                <c:pt idx="409">
                  <c:v>7.8100001811981201</c:v>
                </c:pt>
                <c:pt idx="410">
                  <c:v>7.8300001621246338</c:v>
                </c:pt>
                <c:pt idx="411">
                  <c:v>7.8500001430511475</c:v>
                </c:pt>
                <c:pt idx="412">
                  <c:v>7.8700001239776611</c:v>
                </c:pt>
                <c:pt idx="413">
                  <c:v>7.9000000953674316</c:v>
                </c:pt>
                <c:pt idx="414">
                  <c:v>7.9200000762939453</c:v>
                </c:pt>
                <c:pt idx="415">
                  <c:v>7.940000057220459</c:v>
                </c:pt>
                <c:pt idx="416">
                  <c:v>7.9700000286102295</c:v>
                </c:pt>
                <c:pt idx="417">
                  <c:v>7.9900000095367432</c:v>
                </c:pt>
                <c:pt idx="418">
                  <c:v>8.0100002288818359</c:v>
                </c:pt>
                <c:pt idx="419">
                  <c:v>8.0300002098083496</c:v>
                </c:pt>
                <c:pt idx="420">
                  <c:v>8.0600001811981201</c:v>
                </c:pt>
                <c:pt idx="421">
                  <c:v>8.0800001621246338</c:v>
                </c:pt>
                <c:pt idx="422">
                  <c:v>8.1000001430511475</c:v>
                </c:pt>
                <c:pt idx="423">
                  <c:v>8.130000114440918</c:v>
                </c:pt>
                <c:pt idx="424">
                  <c:v>8.1500000953674316</c:v>
                </c:pt>
                <c:pt idx="425">
                  <c:v>8.1700000762939453</c:v>
                </c:pt>
                <c:pt idx="426">
                  <c:v>8.190000057220459</c:v>
                </c:pt>
                <c:pt idx="427">
                  <c:v>8.2200000286102295</c:v>
                </c:pt>
                <c:pt idx="428">
                  <c:v>8.2400000095367432</c:v>
                </c:pt>
                <c:pt idx="429">
                  <c:v>8.2600002288818359</c:v>
                </c:pt>
                <c:pt idx="430">
                  <c:v>8.2900002002716064</c:v>
                </c:pt>
                <c:pt idx="431">
                  <c:v>8.3100001811981201</c:v>
                </c:pt>
                <c:pt idx="432">
                  <c:v>8.3300001621246338</c:v>
                </c:pt>
                <c:pt idx="433">
                  <c:v>8.3500001430511475</c:v>
                </c:pt>
                <c:pt idx="434">
                  <c:v>8.380000114440918</c:v>
                </c:pt>
                <c:pt idx="435">
                  <c:v>8.4000000953674316</c:v>
                </c:pt>
                <c:pt idx="436">
                  <c:v>8.4200000762939453</c:v>
                </c:pt>
                <c:pt idx="437">
                  <c:v>8.4500000476837158</c:v>
                </c:pt>
                <c:pt idx="438">
                  <c:v>8.4700000286102295</c:v>
                </c:pt>
                <c:pt idx="439">
                  <c:v>8.4900000095367432</c:v>
                </c:pt>
                <c:pt idx="440">
                  <c:v>8.5200002193450928</c:v>
                </c:pt>
                <c:pt idx="441">
                  <c:v>8.5400002002716064</c:v>
                </c:pt>
                <c:pt idx="442">
                  <c:v>8.5600001811981201</c:v>
                </c:pt>
                <c:pt idx="443">
                  <c:v>8.5800001621246338</c:v>
                </c:pt>
                <c:pt idx="444">
                  <c:v>8.6100001335144043</c:v>
                </c:pt>
                <c:pt idx="445">
                  <c:v>8.630000114440918</c:v>
                </c:pt>
                <c:pt idx="446">
                  <c:v>8.6500000953674316</c:v>
                </c:pt>
                <c:pt idx="447">
                  <c:v>8.6800000667572021</c:v>
                </c:pt>
                <c:pt idx="448">
                  <c:v>8.7000000476837158</c:v>
                </c:pt>
                <c:pt idx="449">
                  <c:v>8.7200000286102295</c:v>
                </c:pt>
                <c:pt idx="450">
                  <c:v>8.7400000095367432</c:v>
                </c:pt>
                <c:pt idx="451">
                  <c:v>8.7700002193450928</c:v>
                </c:pt>
                <c:pt idx="452">
                  <c:v>8.7900002002716064</c:v>
                </c:pt>
                <c:pt idx="453">
                  <c:v>8.8100001811981201</c:v>
                </c:pt>
                <c:pt idx="454">
                  <c:v>8.8400001525878906</c:v>
                </c:pt>
                <c:pt idx="455">
                  <c:v>8.8600001335144043</c:v>
                </c:pt>
                <c:pt idx="456">
                  <c:v>8.880000114440918</c:v>
                </c:pt>
                <c:pt idx="457">
                  <c:v>8.9100000858306885</c:v>
                </c:pt>
                <c:pt idx="458">
                  <c:v>8.9300000667572021</c:v>
                </c:pt>
                <c:pt idx="459">
                  <c:v>8.9500000476837158</c:v>
                </c:pt>
                <c:pt idx="460">
                  <c:v>8.9700000286102295</c:v>
                </c:pt>
                <c:pt idx="461">
                  <c:v>9</c:v>
                </c:pt>
                <c:pt idx="462">
                  <c:v>9.0200002193450928</c:v>
                </c:pt>
                <c:pt idx="463">
                  <c:v>9.0400002002716064</c:v>
                </c:pt>
                <c:pt idx="464">
                  <c:v>9.070000171661377</c:v>
                </c:pt>
                <c:pt idx="465">
                  <c:v>9.0900001525878906</c:v>
                </c:pt>
                <c:pt idx="466">
                  <c:v>9.1100001335144043</c:v>
                </c:pt>
                <c:pt idx="467">
                  <c:v>9.130000114440918</c:v>
                </c:pt>
                <c:pt idx="468">
                  <c:v>9.1600000858306885</c:v>
                </c:pt>
                <c:pt idx="469">
                  <c:v>9.1800000667572021</c:v>
                </c:pt>
                <c:pt idx="470">
                  <c:v>9.2000000476837158</c:v>
                </c:pt>
                <c:pt idx="471">
                  <c:v>9.2300000190734863</c:v>
                </c:pt>
                <c:pt idx="472">
                  <c:v>9.25</c:v>
                </c:pt>
                <c:pt idx="473">
                  <c:v>9.2700002193450928</c:v>
                </c:pt>
                <c:pt idx="474">
                  <c:v>9.3000001907348633</c:v>
                </c:pt>
                <c:pt idx="475">
                  <c:v>9.320000171661377</c:v>
                </c:pt>
                <c:pt idx="476">
                  <c:v>9.3400001525878906</c:v>
                </c:pt>
                <c:pt idx="477">
                  <c:v>9.3600001335144043</c:v>
                </c:pt>
                <c:pt idx="478">
                  <c:v>9.3900001049041748</c:v>
                </c:pt>
                <c:pt idx="479">
                  <c:v>9.4100000858306885</c:v>
                </c:pt>
                <c:pt idx="480">
                  <c:v>9.4300000667572021</c:v>
                </c:pt>
                <c:pt idx="481">
                  <c:v>9.4600000381469727</c:v>
                </c:pt>
                <c:pt idx="482">
                  <c:v>9.4800000190734863</c:v>
                </c:pt>
                <c:pt idx="483">
                  <c:v>9.5</c:v>
                </c:pt>
                <c:pt idx="484">
                  <c:v>9.5200002193450928</c:v>
                </c:pt>
                <c:pt idx="485">
                  <c:v>9.5500001907348633</c:v>
                </c:pt>
                <c:pt idx="486">
                  <c:v>9.570000171661377</c:v>
                </c:pt>
                <c:pt idx="487">
                  <c:v>9.5900001525878906</c:v>
                </c:pt>
                <c:pt idx="488">
                  <c:v>9.6200001239776611</c:v>
                </c:pt>
                <c:pt idx="489">
                  <c:v>9.6400001049041748</c:v>
                </c:pt>
                <c:pt idx="490">
                  <c:v>9.6600000858306885</c:v>
                </c:pt>
                <c:pt idx="491">
                  <c:v>9.6800000667572021</c:v>
                </c:pt>
                <c:pt idx="492">
                  <c:v>9.7100000381469727</c:v>
                </c:pt>
                <c:pt idx="493">
                  <c:v>9.7300000190734863</c:v>
                </c:pt>
                <c:pt idx="494">
                  <c:v>9.75</c:v>
                </c:pt>
                <c:pt idx="495">
                  <c:v>9.7800002098083496</c:v>
                </c:pt>
                <c:pt idx="496">
                  <c:v>9.8000001907348633</c:v>
                </c:pt>
                <c:pt idx="497">
                  <c:v>9.820000171661377</c:v>
                </c:pt>
                <c:pt idx="498">
                  <c:v>9.8400001525878906</c:v>
                </c:pt>
                <c:pt idx="499">
                  <c:v>9.8700001239776611</c:v>
                </c:pt>
                <c:pt idx="500">
                  <c:v>9.8900001049041748</c:v>
                </c:pt>
                <c:pt idx="501">
                  <c:v>9.9100000858306885</c:v>
                </c:pt>
                <c:pt idx="502">
                  <c:v>9.9300000667572021</c:v>
                </c:pt>
                <c:pt idx="503">
                  <c:v>9.9600000381469727</c:v>
                </c:pt>
                <c:pt idx="504">
                  <c:v>9.9800000190734863</c:v>
                </c:pt>
                <c:pt idx="505">
                  <c:v>10</c:v>
                </c:pt>
                <c:pt idx="506">
                  <c:v>10.03000020980835</c:v>
                </c:pt>
                <c:pt idx="507">
                  <c:v>10.050000190734863</c:v>
                </c:pt>
                <c:pt idx="508">
                  <c:v>10.070000171661377</c:v>
                </c:pt>
                <c:pt idx="509">
                  <c:v>10.090000152587891</c:v>
                </c:pt>
                <c:pt idx="510">
                  <c:v>10.120000123977661</c:v>
                </c:pt>
                <c:pt idx="511">
                  <c:v>10.140000104904175</c:v>
                </c:pt>
                <c:pt idx="512">
                  <c:v>10.160000085830688</c:v>
                </c:pt>
                <c:pt idx="513">
                  <c:v>10.190000057220459</c:v>
                </c:pt>
                <c:pt idx="514">
                  <c:v>10.210000038146973</c:v>
                </c:pt>
                <c:pt idx="515">
                  <c:v>10.230000019073486</c:v>
                </c:pt>
                <c:pt idx="516">
                  <c:v>10.25</c:v>
                </c:pt>
                <c:pt idx="517">
                  <c:v>10.28000020980835</c:v>
                </c:pt>
                <c:pt idx="518">
                  <c:v>10.300000190734863</c:v>
                </c:pt>
                <c:pt idx="519">
                  <c:v>10.320000171661377</c:v>
                </c:pt>
                <c:pt idx="520">
                  <c:v>10.350000143051147</c:v>
                </c:pt>
                <c:pt idx="521">
                  <c:v>10.370000123977661</c:v>
                </c:pt>
                <c:pt idx="522">
                  <c:v>10.390000104904175</c:v>
                </c:pt>
                <c:pt idx="523">
                  <c:v>10.410000085830688</c:v>
                </c:pt>
                <c:pt idx="524">
                  <c:v>10.440000057220459</c:v>
                </c:pt>
                <c:pt idx="525">
                  <c:v>10.460000038146973</c:v>
                </c:pt>
                <c:pt idx="526">
                  <c:v>10.480000019073486</c:v>
                </c:pt>
                <c:pt idx="527">
                  <c:v>10.510000228881836</c:v>
                </c:pt>
                <c:pt idx="528">
                  <c:v>10.53000020980835</c:v>
                </c:pt>
                <c:pt idx="529">
                  <c:v>10.550000190734863</c:v>
                </c:pt>
                <c:pt idx="530">
                  <c:v>10.580000162124634</c:v>
                </c:pt>
                <c:pt idx="531">
                  <c:v>10.600000143051147</c:v>
                </c:pt>
                <c:pt idx="532">
                  <c:v>10.620000123977661</c:v>
                </c:pt>
                <c:pt idx="533">
                  <c:v>10.640000104904175</c:v>
                </c:pt>
                <c:pt idx="534">
                  <c:v>10.670000076293945</c:v>
                </c:pt>
                <c:pt idx="535">
                  <c:v>10.690000057220459</c:v>
                </c:pt>
                <c:pt idx="536">
                  <c:v>10.710000038146973</c:v>
                </c:pt>
                <c:pt idx="537">
                  <c:v>10.740000009536743</c:v>
                </c:pt>
                <c:pt idx="538">
                  <c:v>12.320000171661377</c:v>
                </c:pt>
                <c:pt idx="539">
                  <c:v>12.320000171661377</c:v>
                </c:pt>
                <c:pt idx="540">
                  <c:v>12.320000171661377</c:v>
                </c:pt>
                <c:pt idx="541">
                  <c:v>12.320000171661377</c:v>
                </c:pt>
                <c:pt idx="542">
                  <c:v>12.320000171661377</c:v>
                </c:pt>
                <c:pt idx="543">
                  <c:v>12.320000171661377</c:v>
                </c:pt>
                <c:pt idx="544">
                  <c:v>12.320000171661377</c:v>
                </c:pt>
                <c:pt idx="545">
                  <c:v>12.320000171661377</c:v>
                </c:pt>
                <c:pt idx="546">
                  <c:v>12.320000171661377</c:v>
                </c:pt>
                <c:pt idx="547">
                  <c:v>12.320000171661377</c:v>
                </c:pt>
                <c:pt idx="548">
                  <c:v>12.320000171661377</c:v>
                </c:pt>
                <c:pt idx="549">
                  <c:v>12.320000171661377</c:v>
                </c:pt>
                <c:pt idx="550">
                  <c:v>12.320000171661377</c:v>
                </c:pt>
                <c:pt idx="551">
                  <c:v>12.320000171661377</c:v>
                </c:pt>
                <c:pt idx="552">
                  <c:v>12.320000171661377</c:v>
                </c:pt>
                <c:pt idx="553">
                  <c:v>12.330000162124634</c:v>
                </c:pt>
                <c:pt idx="554">
                  <c:v>12.330000162124634</c:v>
                </c:pt>
                <c:pt idx="555">
                  <c:v>12.330000162124634</c:v>
                </c:pt>
                <c:pt idx="556">
                  <c:v>12.330000162124634</c:v>
                </c:pt>
                <c:pt idx="557">
                  <c:v>12.330000162124634</c:v>
                </c:pt>
                <c:pt idx="558">
                  <c:v>12.330000162124634</c:v>
                </c:pt>
                <c:pt idx="559">
                  <c:v>12.330000162124634</c:v>
                </c:pt>
                <c:pt idx="560">
                  <c:v>12.330000162124634</c:v>
                </c:pt>
                <c:pt idx="561">
                  <c:v>12.330000162124634</c:v>
                </c:pt>
                <c:pt idx="562">
                  <c:v>12.330000162124634</c:v>
                </c:pt>
                <c:pt idx="563">
                  <c:v>12.330000162124634</c:v>
                </c:pt>
                <c:pt idx="564">
                  <c:v>12.330000162124634</c:v>
                </c:pt>
                <c:pt idx="565">
                  <c:v>12.330000162124634</c:v>
                </c:pt>
                <c:pt idx="566">
                  <c:v>12.330000162124634</c:v>
                </c:pt>
                <c:pt idx="567">
                  <c:v>12.330000162124634</c:v>
                </c:pt>
                <c:pt idx="568">
                  <c:v>12.330000162124634</c:v>
                </c:pt>
                <c:pt idx="569">
                  <c:v>12.330000162124634</c:v>
                </c:pt>
                <c:pt idx="570">
                  <c:v>12.330000162124634</c:v>
                </c:pt>
                <c:pt idx="571">
                  <c:v>12.330000162124634</c:v>
                </c:pt>
                <c:pt idx="572">
                  <c:v>12.330000162124634</c:v>
                </c:pt>
                <c:pt idx="573">
                  <c:v>12.330000162124634</c:v>
                </c:pt>
                <c:pt idx="574">
                  <c:v>12.330000162124634</c:v>
                </c:pt>
                <c:pt idx="575">
                  <c:v>12.330000162124634</c:v>
                </c:pt>
                <c:pt idx="576">
                  <c:v>12.330000162124634</c:v>
                </c:pt>
                <c:pt idx="577">
                  <c:v>12.330000162124634</c:v>
                </c:pt>
                <c:pt idx="578">
                  <c:v>12.330000162124634</c:v>
                </c:pt>
                <c:pt idx="579">
                  <c:v>12.330000162124634</c:v>
                </c:pt>
                <c:pt idx="580">
                  <c:v>12.330000162124634</c:v>
                </c:pt>
                <c:pt idx="581">
                  <c:v>12.330000162124634</c:v>
                </c:pt>
                <c:pt idx="582">
                  <c:v>12.330000162124634</c:v>
                </c:pt>
                <c:pt idx="583">
                  <c:v>12.330000162124634</c:v>
                </c:pt>
                <c:pt idx="584">
                  <c:v>12.330000162124634</c:v>
                </c:pt>
                <c:pt idx="585">
                  <c:v>12.330000162124634</c:v>
                </c:pt>
                <c:pt idx="586">
                  <c:v>12.330000162124634</c:v>
                </c:pt>
                <c:pt idx="587">
                  <c:v>12.330000162124634</c:v>
                </c:pt>
                <c:pt idx="588">
                  <c:v>12.330000162124634</c:v>
                </c:pt>
                <c:pt idx="589">
                  <c:v>12.330000162124634</c:v>
                </c:pt>
                <c:pt idx="590">
                  <c:v>12.330000162124634</c:v>
                </c:pt>
                <c:pt idx="591">
                  <c:v>12.330000162124634</c:v>
                </c:pt>
                <c:pt idx="592">
                  <c:v>12.330000162124634</c:v>
                </c:pt>
                <c:pt idx="593">
                  <c:v>12.330000162124634</c:v>
                </c:pt>
                <c:pt idx="594">
                  <c:v>12.330000162124634</c:v>
                </c:pt>
                <c:pt idx="595">
                  <c:v>12.330000162124634</c:v>
                </c:pt>
                <c:pt idx="596">
                  <c:v>12.330000162124634</c:v>
                </c:pt>
                <c:pt idx="597">
                  <c:v>12.330000162124634</c:v>
                </c:pt>
                <c:pt idx="598">
                  <c:v>12.330000162124634</c:v>
                </c:pt>
                <c:pt idx="599">
                  <c:v>12.330000162124634</c:v>
                </c:pt>
                <c:pt idx="600">
                  <c:v>12.330000162124634</c:v>
                </c:pt>
                <c:pt idx="601">
                  <c:v>12.330000162124634</c:v>
                </c:pt>
                <c:pt idx="602">
                  <c:v>12.330000162124634</c:v>
                </c:pt>
                <c:pt idx="603">
                  <c:v>12.330000162124634</c:v>
                </c:pt>
                <c:pt idx="604">
                  <c:v>12.330000162124634</c:v>
                </c:pt>
                <c:pt idx="605">
                  <c:v>12.330000162124634</c:v>
                </c:pt>
                <c:pt idx="606">
                  <c:v>12.330000162124634</c:v>
                </c:pt>
                <c:pt idx="607">
                  <c:v>12.340000152587891</c:v>
                </c:pt>
                <c:pt idx="608">
                  <c:v>12.360000133514404</c:v>
                </c:pt>
                <c:pt idx="609">
                  <c:v>12.380000114440918</c:v>
                </c:pt>
                <c:pt idx="610">
                  <c:v>12.410000085830688</c:v>
                </c:pt>
                <c:pt idx="611">
                  <c:v>12.430000066757202</c:v>
                </c:pt>
                <c:pt idx="612">
                  <c:v>12.450000047683716</c:v>
                </c:pt>
                <c:pt idx="613">
                  <c:v>12.470000028610229</c:v>
                </c:pt>
                <c:pt idx="614">
                  <c:v>12.5</c:v>
                </c:pt>
                <c:pt idx="615">
                  <c:v>12.520000219345093</c:v>
                </c:pt>
                <c:pt idx="616">
                  <c:v>12.540000200271606</c:v>
                </c:pt>
                <c:pt idx="617">
                  <c:v>12.570000171661377</c:v>
                </c:pt>
                <c:pt idx="618">
                  <c:v>12.590000152587891</c:v>
                </c:pt>
                <c:pt idx="619">
                  <c:v>12.610000133514404</c:v>
                </c:pt>
                <c:pt idx="620">
                  <c:v>12.630000114440918</c:v>
                </c:pt>
                <c:pt idx="621">
                  <c:v>12.660000085830688</c:v>
                </c:pt>
                <c:pt idx="622">
                  <c:v>12.680000066757202</c:v>
                </c:pt>
                <c:pt idx="623">
                  <c:v>12.700000047683716</c:v>
                </c:pt>
                <c:pt idx="624">
                  <c:v>12.730000019073486</c:v>
                </c:pt>
                <c:pt idx="625">
                  <c:v>12.75</c:v>
                </c:pt>
                <c:pt idx="626">
                  <c:v>12.770000219345093</c:v>
                </c:pt>
                <c:pt idx="627">
                  <c:v>12.800000190734863</c:v>
                </c:pt>
                <c:pt idx="628">
                  <c:v>12.820000171661377</c:v>
                </c:pt>
                <c:pt idx="629">
                  <c:v>12.840000152587891</c:v>
                </c:pt>
                <c:pt idx="630">
                  <c:v>12.860000133514404</c:v>
                </c:pt>
                <c:pt idx="631">
                  <c:v>12.890000104904175</c:v>
                </c:pt>
                <c:pt idx="632">
                  <c:v>12.910000085830688</c:v>
                </c:pt>
                <c:pt idx="633">
                  <c:v>12.930000066757202</c:v>
                </c:pt>
                <c:pt idx="634">
                  <c:v>12.960000038146973</c:v>
                </c:pt>
                <c:pt idx="635">
                  <c:v>12.980000019073486</c:v>
                </c:pt>
                <c:pt idx="636">
                  <c:v>13</c:v>
                </c:pt>
                <c:pt idx="637">
                  <c:v>13.020000219345093</c:v>
                </c:pt>
                <c:pt idx="638">
                  <c:v>13.050000190734863</c:v>
                </c:pt>
                <c:pt idx="639">
                  <c:v>13.070000171661377</c:v>
                </c:pt>
                <c:pt idx="640">
                  <c:v>13.090000152587891</c:v>
                </c:pt>
                <c:pt idx="641">
                  <c:v>13.120000123977661</c:v>
                </c:pt>
                <c:pt idx="642">
                  <c:v>13.140000104904175</c:v>
                </c:pt>
                <c:pt idx="643">
                  <c:v>13.160000085830688</c:v>
                </c:pt>
                <c:pt idx="644">
                  <c:v>13.190000057220459</c:v>
                </c:pt>
                <c:pt idx="645">
                  <c:v>13.210000038146973</c:v>
                </c:pt>
                <c:pt idx="646">
                  <c:v>13.230000019073486</c:v>
                </c:pt>
                <c:pt idx="647">
                  <c:v>13.25</c:v>
                </c:pt>
                <c:pt idx="648">
                  <c:v>13.28000020980835</c:v>
                </c:pt>
                <c:pt idx="649">
                  <c:v>13.300000190734863</c:v>
                </c:pt>
                <c:pt idx="650">
                  <c:v>13.320000171661377</c:v>
                </c:pt>
                <c:pt idx="651">
                  <c:v>13.350000143051147</c:v>
                </c:pt>
                <c:pt idx="652">
                  <c:v>13.370000123977661</c:v>
                </c:pt>
                <c:pt idx="653">
                  <c:v>13.390000104904175</c:v>
                </c:pt>
                <c:pt idx="654">
                  <c:v>13.410000085830688</c:v>
                </c:pt>
                <c:pt idx="655">
                  <c:v>13.440000057220459</c:v>
                </c:pt>
                <c:pt idx="656">
                  <c:v>13.460000038146973</c:v>
                </c:pt>
                <c:pt idx="657">
                  <c:v>13.480000019073486</c:v>
                </c:pt>
                <c:pt idx="658">
                  <c:v>13.510000228881836</c:v>
                </c:pt>
                <c:pt idx="659">
                  <c:v>13.53000020980835</c:v>
                </c:pt>
                <c:pt idx="660">
                  <c:v>13.550000190734863</c:v>
                </c:pt>
                <c:pt idx="661">
                  <c:v>13.580000162124634</c:v>
                </c:pt>
                <c:pt idx="662">
                  <c:v>13.600000143051147</c:v>
                </c:pt>
                <c:pt idx="663">
                  <c:v>13.620000123977661</c:v>
                </c:pt>
                <c:pt idx="664">
                  <c:v>13.640000104904175</c:v>
                </c:pt>
                <c:pt idx="665">
                  <c:v>13.670000076293945</c:v>
                </c:pt>
                <c:pt idx="666">
                  <c:v>13.690000057220459</c:v>
                </c:pt>
                <c:pt idx="667">
                  <c:v>13.710000038146973</c:v>
                </c:pt>
                <c:pt idx="668">
                  <c:v>13.740000009536743</c:v>
                </c:pt>
                <c:pt idx="669">
                  <c:v>13.760000228881836</c:v>
                </c:pt>
                <c:pt idx="670">
                  <c:v>13.78000020980835</c:v>
                </c:pt>
                <c:pt idx="671">
                  <c:v>13.800000190734863</c:v>
                </c:pt>
                <c:pt idx="672">
                  <c:v>13.830000162124634</c:v>
                </c:pt>
                <c:pt idx="673">
                  <c:v>13.850000143051147</c:v>
                </c:pt>
                <c:pt idx="674">
                  <c:v>13.870000123977661</c:v>
                </c:pt>
                <c:pt idx="675">
                  <c:v>13.900000095367432</c:v>
                </c:pt>
                <c:pt idx="676">
                  <c:v>13.920000076293945</c:v>
                </c:pt>
                <c:pt idx="677">
                  <c:v>13.940000057220459</c:v>
                </c:pt>
                <c:pt idx="678">
                  <c:v>13.960000038146973</c:v>
                </c:pt>
                <c:pt idx="679">
                  <c:v>13.990000009536743</c:v>
                </c:pt>
                <c:pt idx="680">
                  <c:v>14.010000228881836</c:v>
                </c:pt>
                <c:pt idx="681">
                  <c:v>14.03000020980835</c:v>
                </c:pt>
                <c:pt idx="682">
                  <c:v>14.050000190734863</c:v>
                </c:pt>
                <c:pt idx="683">
                  <c:v>14.080000162124634</c:v>
                </c:pt>
                <c:pt idx="684">
                  <c:v>14.100000143051147</c:v>
                </c:pt>
                <c:pt idx="685">
                  <c:v>14.120000123977661</c:v>
                </c:pt>
                <c:pt idx="686">
                  <c:v>14.140000104904175</c:v>
                </c:pt>
                <c:pt idx="687">
                  <c:v>14.170000076293945</c:v>
                </c:pt>
                <c:pt idx="688">
                  <c:v>14.190000057220459</c:v>
                </c:pt>
                <c:pt idx="689">
                  <c:v>14.210000038146973</c:v>
                </c:pt>
                <c:pt idx="690">
                  <c:v>14.240000009536743</c:v>
                </c:pt>
                <c:pt idx="691">
                  <c:v>14.260000228881836</c:v>
                </c:pt>
                <c:pt idx="692">
                  <c:v>14.28000020980835</c:v>
                </c:pt>
                <c:pt idx="693">
                  <c:v>14.300000190734863</c:v>
                </c:pt>
                <c:pt idx="694">
                  <c:v>14.330000162124634</c:v>
                </c:pt>
                <c:pt idx="695">
                  <c:v>14.350000143051147</c:v>
                </c:pt>
                <c:pt idx="696">
                  <c:v>14.370000123977661</c:v>
                </c:pt>
                <c:pt idx="697">
                  <c:v>14.400000095367432</c:v>
                </c:pt>
                <c:pt idx="698">
                  <c:v>14.420000076293945</c:v>
                </c:pt>
                <c:pt idx="699">
                  <c:v>14.440000057220459</c:v>
                </c:pt>
                <c:pt idx="700">
                  <c:v>14.470000028610229</c:v>
                </c:pt>
                <c:pt idx="701">
                  <c:v>14.490000009536743</c:v>
                </c:pt>
                <c:pt idx="702">
                  <c:v>14.510000228881836</c:v>
                </c:pt>
                <c:pt idx="703">
                  <c:v>14.53000020980835</c:v>
                </c:pt>
                <c:pt idx="704">
                  <c:v>14.56000018119812</c:v>
                </c:pt>
                <c:pt idx="705">
                  <c:v>14.580000162124634</c:v>
                </c:pt>
                <c:pt idx="706">
                  <c:v>14.600000143051147</c:v>
                </c:pt>
                <c:pt idx="707">
                  <c:v>14.630000114440918</c:v>
                </c:pt>
                <c:pt idx="708">
                  <c:v>14.650000095367432</c:v>
                </c:pt>
                <c:pt idx="709">
                  <c:v>14.670000076293945</c:v>
                </c:pt>
                <c:pt idx="710">
                  <c:v>14.690000057220459</c:v>
                </c:pt>
                <c:pt idx="711">
                  <c:v>14.720000028610229</c:v>
                </c:pt>
                <c:pt idx="712">
                  <c:v>14.740000009536743</c:v>
                </c:pt>
                <c:pt idx="713">
                  <c:v>14.760000228881836</c:v>
                </c:pt>
                <c:pt idx="714">
                  <c:v>14.790000200271606</c:v>
                </c:pt>
                <c:pt idx="715">
                  <c:v>14.81000018119812</c:v>
                </c:pt>
                <c:pt idx="716">
                  <c:v>14.830000162124634</c:v>
                </c:pt>
                <c:pt idx="717">
                  <c:v>14.860000133514404</c:v>
                </c:pt>
                <c:pt idx="718">
                  <c:v>14.880000114440918</c:v>
                </c:pt>
                <c:pt idx="719">
                  <c:v>14.900000095367432</c:v>
                </c:pt>
                <c:pt idx="720">
                  <c:v>14.920000076293945</c:v>
                </c:pt>
                <c:pt idx="721">
                  <c:v>14.950000047683716</c:v>
                </c:pt>
                <c:pt idx="722">
                  <c:v>14.970000028610229</c:v>
                </c:pt>
                <c:pt idx="723">
                  <c:v>14.990000009536743</c:v>
                </c:pt>
                <c:pt idx="724">
                  <c:v>15.020000219345093</c:v>
                </c:pt>
                <c:pt idx="725">
                  <c:v>15.040000200271606</c:v>
                </c:pt>
                <c:pt idx="726">
                  <c:v>15.06000018119812</c:v>
                </c:pt>
                <c:pt idx="727">
                  <c:v>15.080000162124634</c:v>
                </c:pt>
                <c:pt idx="728">
                  <c:v>15.110000133514404</c:v>
                </c:pt>
                <c:pt idx="729">
                  <c:v>15.130000114440918</c:v>
                </c:pt>
                <c:pt idx="730">
                  <c:v>15.150000095367432</c:v>
                </c:pt>
                <c:pt idx="731">
                  <c:v>15.180000066757202</c:v>
                </c:pt>
                <c:pt idx="732">
                  <c:v>15.200000047683716</c:v>
                </c:pt>
                <c:pt idx="733">
                  <c:v>15.220000028610229</c:v>
                </c:pt>
                <c:pt idx="734">
                  <c:v>15.25</c:v>
                </c:pt>
                <c:pt idx="735">
                  <c:v>15.270000219345093</c:v>
                </c:pt>
                <c:pt idx="736">
                  <c:v>15.290000200271606</c:v>
                </c:pt>
                <c:pt idx="737">
                  <c:v>15.31000018119812</c:v>
                </c:pt>
                <c:pt idx="738">
                  <c:v>15.340000152587891</c:v>
                </c:pt>
                <c:pt idx="739">
                  <c:v>15.360000133514404</c:v>
                </c:pt>
                <c:pt idx="740">
                  <c:v>15.380000114440918</c:v>
                </c:pt>
                <c:pt idx="741">
                  <c:v>15.410000085830688</c:v>
                </c:pt>
                <c:pt idx="742">
                  <c:v>15.430000066757202</c:v>
                </c:pt>
                <c:pt idx="743">
                  <c:v>15.450000047683716</c:v>
                </c:pt>
                <c:pt idx="744">
                  <c:v>15.470000028610229</c:v>
                </c:pt>
                <c:pt idx="745">
                  <c:v>15.5</c:v>
                </c:pt>
                <c:pt idx="746">
                  <c:v>15.520000219345093</c:v>
                </c:pt>
                <c:pt idx="747">
                  <c:v>15.540000200271606</c:v>
                </c:pt>
                <c:pt idx="748">
                  <c:v>15.570000171661377</c:v>
                </c:pt>
                <c:pt idx="749">
                  <c:v>15.590000152587891</c:v>
                </c:pt>
                <c:pt idx="750">
                  <c:v>15.610000133514404</c:v>
                </c:pt>
                <c:pt idx="751">
                  <c:v>15.640000104904175</c:v>
                </c:pt>
                <c:pt idx="752">
                  <c:v>15.660000085830688</c:v>
                </c:pt>
                <c:pt idx="753">
                  <c:v>15.680000066757202</c:v>
                </c:pt>
                <c:pt idx="754">
                  <c:v>15.700000047683716</c:v>
                </c:pt>
                <c:pt idx="755">
                  <c:v>15.730000019073486</c:v>
                </c:pt>
                <c:pt idx="756">
                  <c:v>15.75</c:v>
                </c:pt>
                <c:pt idx="757">
                  <c:v>15.770000219345093</c:v>
                </c:pt>
                <c:pt idx="758">
                  <c:v>15.800000190734863</c:v>
                </c:pt>
                <c:pt idx="759">
                  <c:v>15.820000171661377</c:v>
                </c:pt>
                <c:pt idx="760">
                  <c:v>15.840000152587891</c:v>
                </c:pt>
                <c:pt idx="761">
                  <c:v>15.860000133514404</c:v>
                </c:pt>
                <c:pt idx="762">
                  <c:v>15.890000104904175</c:v>
                </c:pt>
                <c:pt idx="763">
                  <c:v>15.910000085830688</c:v>
                </c:pt>
                <c:pt idx="764">
                  <c:v>15.930000066757202</c:v>
                </c:pt>
                <c:pt idx="765">
                  <c:v>15.960000038146973</c:v>
                </c:pt>
                <c:pt idx="766">
                  <c:v>15.980000019073486</c:v>
                </c:pt>
                <c:pt idx="767">
                  <c:v>16</c:v>
                </c:pt>
                <c:pt idx="768">
                  <c:v>16.020000219345093</c:v>
                </c:pt>
                <c:pt idx="769">
                  <c:v>16.050000190734863</c:v>
                </c:pt>
                <c:pt idx="770">
                  <c:v>16.070000171661377</c:v>
                </c:pt>
                <c:pt idx="771">
                  <c:v>16.090000152587891</c:v>
                </c:pt>
                <c:pt idx="772">
                  <c:v>16.110000133514404</c:v>
                </c:pt>
                <c:pt idx="773">
                  <c:v>16.140000104904175</c:v>
                </c:pt>
                <c:pt idx="774">
                  <c:v>16.160000085830688</c:v>
                </c:pt>
                <c:pt idx="775">
                  <c:v>16.180000066757202</c:v>
                </c:pt>
                <c:pt idx="776">
                  <c:v>16.210000038146973</c:v>
                </c:pt>
                <c:pt idx="777">
                  <c:v>16.230000019073486</c:v>
                </c:pt>
                <c:pt idx="778">
                  <c:v>16.25</c:v>
                </c:pt>
                <c:pt idx="779">
                  <c:v>16.270000219345093</c:v>
                </c:pt>
                <c:pt idx="780">
                  <c:v>16.300000190734863</c:v>
                </c:pt>
                <c:pt idx="781">
                  <c:v>16.320000171661377</c:v>
                </c:pt>
                <c:pt idx="782">
                  <c:v>16.340000152587891</c:v>
                </c:pt>
                <c:pt idx="783">
                  <c:v>16.360000133514404</c:v>
                </c:pt>
                <c:pt idx="784">
                  <c:v>16.390000104904175</c:v>
                </c:pt>
                <c:pt idx="785">
                  <c:v>16.410000085830688</c:v>
                </c:pt>
                <c:pt idx="786">
                  <c:v>16.430000066757202</c:v>
                </c:pt>
                <c:pt idx="787">
                  <c:v>16.460000038146973</c:v>
                </c:pt>
                <c:pt idx="788">
                  <c:v>16.480000019073486</c:v>
                </c:pt>
                <c:pt idx="789">
                  <c:v>16.5</c:v>
                </c:pt>
                <c:pt idx="790">
                  <c:v>16.53000020980835</c:v>
                </c:pt>
                <c:pt idx="791">
                  <c:v>16.550000190734863</c:v>
                </c:pt>
                <c:pt idx="792">
                  <c:v>16.570000171661377</c:v>
                </c:pt>
                <c:pt idx="793">
                  <c:v>16.590000152587891</c:v>
                </c:pt>
                <c:pt idx="794">
                  <c:v>16.620000123977661</c:v>
                </c:pt>
                <c:pt idx="795">
                  <c:v>16.640000104904175</c:v>
                </c:pt>
                <c:pt idx="796">
                  <c:v>16.660000085830688</c:v>
                </c:pt>
                <c:pt idx="797">
                  <c:v>16.690000057220459</c:v>
                </c:pt>
                <c:pt idx="798">
                  <c:v>16.710000038146973</c:v>
                </c:pt>
                <c:pt idx="799">
                  <c:v>16.730000019073486</c:v>
                </c:pt>
                <c:pt idx="800">
                  <c:v>16.75</c:v>
                </c:pt>
                <c:pt idx="801">
                  <c:v>16.78000020980835</c:v>
                </c:pt>
                <c:pt idx="802">
                  <c:v>16.800000190734863</c:v>
                </c:pt>
                <c:pt idx="803">
                  <c:v>16.820000171661377</c:v>
                </c:pt>
                <c:pt idx="804">
                  <c:v>16.850000143051147</c:v>
                </c:pt>
                <c:pt idx="805">
                  <c:v>16.870000123977661</c:v>
                </c:pt>
                <c:pt idx="806">
                  <c:v>16.890000104904175</c:v>
                </c:pt>
                <c:pt idx="807">
                  <c:v>16.920000076293945</c:v>
                </c:pt>
                <c:pt idx="808">
                  <c:v>16.940000057220459</c:v>
                </c:pt>
                <c:pt idx="809">
                  <c:v>16.960000038146973</c:v>
                </c:pt>
                <c:pt idx="810">
                  <c:v>16.980000019073486</c:v>
                </c:pt>
                <c:pt idx="811">
                  <c:v>17.010000228881836</c:v>
                </c:pt>
                <c:pt idx="812">
                  <c:v>17.03000020980835</c:v>
                </c:pt>
                <c:pt idx="813">
                  <c:v>17.050000190734863</c:v>
                </c:pt>
                <c:pt idx="814">
                  <c:v>17.080000162124634</c:v>
                </c:pt>
                <c:pt idx="815">
                  <c:v>17.100000143051147</c:v>
                </c:pt>
                <c:pt idx="816">
                  <c:v>17.120000123977661</c:v>
                </c:pt>
                <c:pt idx="817">
                  <c:v>17.140000104904175</c:v>
                </c:pt>
                <c:pt idx="818">
                  <c:v>17.170000076293945</c:v>
                </c:pt>
                <c:pt idx="819">
                  <c:v>17.190000057220459</c:v>
                </c:pt>
                <c:pt idx="820">
                  <c:v>17.210000038146973</c:v>
                </c:pt>
                <c:pt idx="821">
                  <c:v>17.240000009536743</c:v>
                </c:pt>
                <c:pt idx="822">
                  <c:v>17.260000228881836</c:v>
                </c:pt>
                <c:pt idx="823">
                  <c:v>17.28000020980835</c:v>
                </c:pt>
                <c:pt idx="824">
                  <c:v>17.31000018119812</c:v>
                </c:pt>
                <c:pt idx="825">
                  <c:v>17.330000162124634</c:v>
                </c:pt>
                <c:pt idx="826">
                  <c:v>17.970000028610229</c:v>
                </c:pt>
                <c:pt idx="827">
                  <c:v>17.970000028610229</c:v>
                </c:pt>
                <c:pt idx="828">
                  <c:v>17.970000028610229</c:v>
                </c:pt>
                <c:pt idx="829">
                  <c:v>17.970000028610229</c:v>
                </c:pt>
                <c:pt idx="830">
                  <c:v>17.970000028610229</c:v>
                </c:pt>
                <c:pt idx="831">
                  <c:v>17.970000028610229</c:v>
                </c:pt>
                <c:pt idx="832">
                  <c:v>17.970000028610229</c:v>
                </c:pt>
                <c:pt idx="833">
                  <c:v>17.970000028610229</c:v>
                </c:pt>
                <c:pt idx="834">
                  <c:v>17.970000028610229</c:v>
                </c:pt>
                <c:pt idx="835">
                  <c:v>17.970000028610229</c:v>
                </c:pt>
                <c:pt idx="836">
                  <c:v>17.970000028610229</c:v>
                </c:pt>
                <c:pt idx="837">
                  <c:v>17.970000028610229</c:v>
                </c:pt>
                <c:pt idx="838">
                  <c:v>17.970000028610229</c:v>
                </c:pt>
                <c:pt idx="839">
                  <c:v>17.970000028610229</c:v>
                </c:pt>
                <c:pt idx="840">
                  <c:v>17.970000028610229</c:v>
                </c:pt>
                <c:pt idx="841">
                  <c:v>17.970000028610229</c:v>
                </c:pt>
                <c:pt idx="842">
                  <c:v>17.970000028610229</c:v>
                </c:pt>
                <c:pt idx="843">
                  <c:v>17.970000028610229</c:v>
                </c:pt>
                <c:pt idx="844">
                  <c:v>17.970000028610229</c:v>
                </c:pt>
                <c:pt idx="845">
                  <c:v>17.970000028610229</c:v>
                </c:pt>
                <c:pt idx="846">
                  <c:v>17.970000028610229</c:v>
                </c:pt>
                <c:pt idx="847">
                  <c:v>17.970000028610229</c:v>
                </c:pt>
                <c:pt idx="848">
                  <c:v>17.970000028610229</c:v>
                </c:pt>
                <c:pt idx="849">
                  <c:v>17.970000028610229</c:v>
                </c:pt>
                <c:pt idx="850">
                  <c:v>17.970000028610229</c:v>
                </c:pt>
                <c:pt idx="851">
                  <c:v>17.970000028610229</c:v>
                </c:pt>
                <c:pt idx="852">
                  <c:v>17.970000028610229</c:v>
                </c:pt>
                <c:pt idx="853">
                  <c:v>17.970000028610229</c:v>
                </c:pt>
                <c:pt idx="854">
                  <c:v>17.990000009536743</c:v>
                </c:pt>
                <c:pt idx="855">
                  <c:v>18.020000219345093</c:v>
                </c:pt>
                <c:pt idx="856">
                  <c:v>18.040000200271606</c:v>
                </c:pt>
                <c:pt idx="857">
                  <c:v>18.06000018119812</c:v>
                </c:pt>
                <c:pt idx="858">
                  <c:v>18.080000162124634</c:v>
                </c:pt>
                <c:pt idx="859">
                  <c:v>18.110000133514404</c:v>
                </c:pt>
                <c:pt idx="860">
                  <c:v>18.130000114440918</c:v>
                </c:pt>
                <c:pt idx="861">
                  <c:v>18.150000095367432</c:v>
                </c:pt>
                <c:pt idx="862">
                  <c:v>18.170000076293945</c:v>
                </c:pt>
                <c:pt idx="863">
                  <c:v>18.200000047683716</c:v>
                </c:pt>
                <c:pt idx="864">
                  <c:v>18.220000028610229</c:v>
                </c:pt>
                <c:pt idx="865">
                  <c:v>18.240000009536743</c:v>
                </c:pt>
                <c:pt idx="866">
                  <c:v>18.270000219345093</c:v>
                </c:pt>
                <c:pt idx="867">
                  <c:v>18.290000200271606</c:v>
                </c:pt>
                <c:pt idx="868">
                  <c:v>18.31000018119812</c:v>
                </c:pt>
                <c:pt idx="869">
                  <c:v>18.330000162124634</c:v>
                </c:pt>
                <c:pt idx="870">
                  <c:v>18.360000133514404</c:v>
                </c:pt>
                <c:pt idx="871">
                  <c:v>18.380000114440918</c:v>
                </c:pt>
                <c:pt idx="872">
                  <c:v>18.400000095367432</c:v>
                </c:pt>
                <c:pt idx="873">
                  <c:v>18.420000076293945</c:v>
                </c:pt>
                <c:pt idx="874">
                  <c:v>18.450000047683716</c:v>
                </c:pt>
                <c:pt idx="875">
                  <c:v>18.470000028610229</c:v>
                </c:pt>
                <c:pt idx="876">
                  <c:v>18.490000009536743</c:v>
                </c:pt>
                <c:pt idx="877">
                  <c:v>18.520000219345093</c:v>
                </c:pt>
                <c:pt idx="878">
                  <c:v>18.540000200271606</c:v>
                </c:pt>
                <c:pt idx="879">
                  <c:v>18.56000018119812</c:v>
                </c:pt>
                <c:pt idx="880">
                  <c:v>18.580000162124634</c:v>
                </c:pt>
                <c:pt idx="881">
                  <c:v>18.610000133514404</c:v>
                </c:pt>
                <c:pt idx="882">
                  <c:v>18.630000114440918</c:v>
                </c:pt>
                <c:pt idx="883">
                  <c:v>18.650000095367432</c:v>
                </c:pt>
                <c:pt idx="884">
                  <c:v>18.680000066757202</c:v>
                </c:pt>
                <c:pt idx="885">
                  <c:v>18.700000047683716</c:v>
                </c:pt>
                <c:pt idx="886">
                  <c:v>18.720000028610229</c:v>
                </c:pt>
                <c:pt idx="887">
                  <c:v>18.75</c:v>
                </c:pt>
                <c:pt idx="888">
                  <c:v>18.770000219345093</c:v>
                </c:pt>
                <c:pt idx="889">
                  <c:v>18.790000200271606</c:v>
                </c:pt>
                <c:pt idx="890">
                  <c:v>18.81000018119812</c:v>
                </c:pt>
                <c:pt idx="891">
                  <c:v>18.840000152587891</c:v>
                </c:pt>
                <c:pt idx="892">
                  <c:v>18.860000133514404</c:v>
                </c:pt>
                <c:pt idx="893">
                  <c:v>18.880000114440918</c:v>
                </c:pt>
                <c:pt idx="894">
                  <c:v>18.910000085830688</c:v>
                </c:pt>
                <c:pt idx="895">
                  <c:v>18.930000066757202</c:v>
                </c:pt>
                <c:pt idx="896">
                  <c:v>18.950000047683716</c:v>
                </c:pt>
                <c:pt idx="897">
                  <c:v>18.970000028610229</c:v>
                </c:pt>
                <c:pt idx="898">
                  <c:v>19</c:v>
                </c:pt>
                <c:pt idx="899">
                  <c:v>19.020000219345093</c:v>
                </c:pt>
                <c:pt idx="900">
                  <c:v>19.040000200271606</c:v>
                </c:pt>
                <c:pt idx="901">
                  <c:v>19.070000171661377</c:v>
                </c:pt>
                <c:pt idx="902">
                  <c:v>19.090000152587891</c:v>
                </c:pt>
                <c:pt idx="903">
                  <c:v>19.110000133514404</c:v>
                </c:pt>
                <c:pt idx="904">
                  <c:v>19.140000104904175</c:v>
                </c:pt>
                <c:pt idx="905">
                  <c:v>19.160000085830688</c:v>
                </c:pt>
                <c:pt idx="906">
                  <c:v>19.180000066757202</c:v>
                </c:pt>
                <c:pt idx="907">
                  <c:v>19.200000047683716</c:v>
                </c:pt>
                <c:pt idx="908">
                  <c:v>19.230000019073486</c:v>
                </c:pt>
                <c:pt idx="909">
                  <c:v>19.25</c:v>
                </c:pt>
                <c:pt idx="910">
                  <c:v>19.270000219345093</c:v>
                </c:pt>
                <c:pt idx="911">
                  <c:v>19.300000190734863</c:v>
                </c:pt>
                <c:pt idx="912">
                  <c:v>19.320000171661377</c:v>
                </c:pt>
                <c:pt idx="913">
                  <c:v>19.340000152587891</c:v>
                </c:pt>
                <c:pt idx="914">
                  <c:v>19.360000133514404</c:v>
                </c:pt>
                <c:pt idx="915">
                  <c:v>19.390000104904175</c:v>
                </c:pt>
                <c:pt idx="916">
                  <c:v>19.410000085830688</c:v>
                </c:pt>
                <c:pt idx="917">
                  <c:v>19.430000066757202</c:v>
                </c:pt>
                <c:pt idx="918">
                  <c:v>19.460000038146973</c:v>
                </c:pt>
                <c:pt idx="919">
                  <c:v>19.480000019073486</c:v>
                </c:pt>
                <c:pt idx="920">
                  <c:v>19.5</c:v>
                </c:pt>
                <c:pt idx="921">
                  <c:v>19.53000020980835</c:v>
                </c:pt>
                <c:pt idx="922">
                  <c:v>19.550000190734863</c:v>
                </c:pt>
                <c:pt idx="923">
                  <c:v>19.570000171661377</c:v>
                </c:pt>
                <c:pt idx="924">
                  <c:v>19.590000152587891</c:v>
                </c:pt>
                <c:pt idx="925">
                  <c:v>19.620000123977661</c:v>
                </c:pt>
                <c:pt idx="926">
                  <c:v>19.640000104904175</c:v>
                </c:pt>
                <c:pt idx="927">
                  <c:v>19.660000085830688</c:v>
                </c:pt>
                <c:pt idx="928">
                  <c:v>19.690000057220459</c:v>
                </c:pt>
                <c:pt idx="929">
                  <c:v>19.710000038146973</c:v>
                </c:pt>
                <c:pt idx="930">
                  <c:v>19.730000019073486</c:v>
                </c:pt>
                <c:pt idx="931">
                  <c:v>19.75</c:v>
                </c:pt>
                <c:pt idx="932">
                  <c:v>19.78000020980835</c:v>
                </c:pt>
                <c:pt idx="933">
                  <c:v>19.800000190734863</c:v>
                </c:pt>
                <c:pt idx="934">
                  <c:v>19.820000171661377</c:v>
                </c:pt>
                <c:pt idx="935">
                  <c:v>19.850000143051147</c:v>
                </c:pt>
                <c:pt idx="936">
                  <c:v>19.870000123977661</c:v>
                </c:pt>
                <c:pt idx="937">
                  <c:v>19.890000104904175</c:v>
                </c:pt>
                <c:pt idx="938">
                  <c:v>19.920000076293945</c:v>
                </c:pt>
                <c:pt idx="939">
                  <c:v>19.940000057220459</c:v>
                </c:pt>
                <c:pt idx="940">
                  <c:v>19.960000038146973</c:v>
                </c:pt>
                <c:pt idx="941">
                  <c:v>19.980000019073486</c:v>
                </c:pt>
                <c:pt idx="942">
                  <c:v>20.010000228881836</c:v>
                </c:pt>
                <c:pt idx="943">
                  <c:v>20.03000020980835</c:v>
                </c:pt>
                <c:pt idx="944">
                  <c:v>20.050000190734863</c:v>
                </c:pt>
                <c:pt idx="945">
                  <c:v>20.080000162124634</c:v>
                </c:pt>
                <c:pt idx="946">
                  <c:v>20.100000143051147</c:v>
                </c:pt>
                <c:pt idx="947">
                  <c:v>20.120000123977661</c:v>
                </c:pt>
                <c:pt idx="948">
                  <c:v>20.140000104904175</c:v>
                </c:pt>
                <c:pt idx="949">
                  <c:v>20.170000076293945</c:v>
                </c:pt>
                <c:pt idx="950">
                  <c:v>20.190000057220459</c:v>
                </c:pt>
                <c:pt idx="951">
                  <c:v>20.210000038146973</c:v>
                </c:pt>
                <c:pt idx="952">
                  <c:v>20.230000019073486</c:v>
                </c:pt>
                <c:pt idx="953">
                  <c:v>20.260000228881836</c:v>
                </c:pt>
                <c:pt idx="954">
                  <c:v>20.28000020980835</c:v>
                </c:pt>
                <c:pt idx="955">
                  <c:v>20.300000190734863</c:v>
                </c:pt>
                <c:pt idx="956">
                  <c:v>20.330000162124634</c:v>
                </c:pt>
                <c:pt idx="957">
                  <c:v>20.350000143051147</c:v>
                </c:pt>
                <c:pt idx="958">
                  <c:v>20.370000123977661</c:v>
                </c:pt>
                <c:pt idx="959">
                  <c:v>20.390000104904175</c:v>
                </c:pt>
                <c:pt idx="960">
                  <c:v>20.420000076293945</c:v>
                </c:pt>
                <c:pt idx="961">
                  <c:v>20.440000057220459</c:v>
                </c:pt>
                <c:pt idx="962">
                  <c:v>20.460000038146973</c:v>
                </c:pt>
                <c:pt idx="963">
                  <c:v>20.480000019073486</c:v>
                </c:pt>
                <c:pt idx="964">
                  <c:v>20.510000228881836</c:v>
                </c:pt>
                <c:pt idx="965">
                  <c:v>20.53000020980835</c:v>
                </c:pt>
                <c:pt idx="966">
                  <c:v>20.550000190734863</c:v>
                </c:pt>
                <c:pt idx="967">
                  <c:v>20.580000162124634</c:v>
                </c:pt>
                <c:pt idx="968">
                  <c:v>20.600000143051147</c:v>
                </c:pt>
                <c:pt idx="969">
                  <c:v>20.620000123977661</c:v>
                </c:pt>
                <c:pt idx="970">
                  <c:v>20.640000104904175</c:v>
                </c:pt>
                <c:pt idx="971">
                  <c:v>20.670000076293945</c:v>
                </c:pt>
                <c:pt idx="972">
                  <c:v>20.690000057220459</c:v>
                </c:pt>
                <c:pt idx="973">
                  <c:v>20.710000038146973</c:v>
                </c:pt>
                <c:pt idx="974">
                  <c:v>20.740000009536743</c:v>
                </c:pt>
                <c:pt idx="975">
                  <c:v>20.760000228881836</c:v>
                </c:pt>
                <c:pt idx="976">
                  <c:v>20.78000020980835</c:v>
                </c:pt>
                <c:pt idx="977">
                  <c:v>20.81000018119812</c:v>
                </c:pt>
                <c:pt idx="978">
                  <c:v>20.830000162124634</c:v>
                </c:pt>
                <c:pt idx="979">
                  <c:v>20.850000143051147</c:v>
                </c:pt>
                <c:pt idx="980">
                  <c:v>20.870000123977661</c:v>
                </c:pt>
                <c:pt idx="981">
                  <c:v>20.900000095367432</c:v>
                </c:pt>
                <c:pt idx="982">
                  <c:v>20.920000076293945</c:v>
                </c:pt>
                <c:pt idx="983">
                  <c:v>20.940000057220459</c:v>
                </c:pt>
                <c:pt idx="984">
                  <c:v>20.970000028610229</c:v>
                </c:pt>
                <c:pt idx="985">
                  <c:v>20.990000009536743</c:v>
                </c:pt>
                <c:pt idx="986">
                  <c:v>21.010000228881836</c:v>
                </c:pt>
                <c:pt idx="987">
                  <c:v>21.03000020980835</c:v>
                </c:pt>
                <c:pt idx="988">
                  <c:v>21.06000018119812</c:v>
                </c:pt>
                <c:pt idx="989">
                  <c:v>21.080000162124634</c:v>
                </c:pt>
                <c:pt idx="990">
                  <c:v>21.100000143051147</c:v>
                </c:pt>
                <c:pt idx="991">
                  <c:v>21.130000114440918</c:v>
                </c:pt>
                <c:pt idx="992">
                  <c:v>21.150000095367432</c:v>
                </c:pt>
                <c:pt idx="993">
                  <c:v>21.170000076293945</c:v>
                </c:pt>
                <c:pt idx="994">
                  <c:v>21.200000047683716</c:v>
                </c:pt>
                <c:pt idx="995">
                  <c:v>21.220000028610229</c:v>
                </c:pt>
                <c:pt idx="996">
                  <c:v>21.240000009536743</c:v>
                </c:pt>
                <c:pt idx="997">
                  <c:v>21.260000228881836</c:v>
                </c:pt>
                <c:pt idx="998">
                  <c:v>21.290000200271606</c:v>
                </c:pt>
                <c:pt idx="999">
                  <c:v>21.31000018119812</c:v>
                </c:pt>
                <c:pt idx="1000">
                  <c:v>21.330000162124634</c:v>
                </c:pt>
                <c:pt idx="1001">
                  <c:v>21.360000133514404</c:v>
                </c:pt>
                <c:pt idx="1002">
                  <c:v>21.380000114440918</c:v>
                </c:pt>
                <c:pt idx="1003">
                  <c:v>21.400000095367432</c:v>
                </c:pt>
                <c:pt idx="1004">
                  <c:v>21.420000076293945</c:v>
                </c:pt>
                <c:pt idx="1005">
                  <c:v>21.450000047683716</c:v>
                </c:pt>
                <c:pt idx="1006">
                  <c:v>21.470000028610229</c:v>
                </c:pt>
                <c:pt idx="1007">
                  <c:v>21.490000009536743</c:v>
                </c:pt>
                <c:pt idx="1008">
                  <c:v>21.520000219345093</c:v>
                </c:pt>
                <c:pt idx="1009">
                  <c:v>21.540000200271606</c:v>
                </c:pt>
                <c:pt idx="1010">
                  <c:v>21.56000018119812</c:v>
                </c:pt>
                <c:pt idx="1011">
                  <c:v>21.590000152587891</c:v>
                </c:pt>
                <c:pt idx="1012">
                  <c:v>21.610000133514404</c:v>
                </c:pt>
                <c:pt idx="1013">
                  <c:v>21.630000114440918</c:v>
                </c:pt>
                <c:pt idx="1014">
                  <c:v>21.650000095367432</c:v>
                </c:pt>
                <c:pt idx="1015">
                  <c:v>21.680000066757202</c:v>
                </c:pt>
                <c:pt idx="1016">
                  <c:v>21.700000047683716</c:v>
                </c:pt>
                <c:pt idx="1017">
                  <c:v>21.720000028610229</c:v>
                </c:pt>
                <c:pt idx="1018">
                  <c:v>21.75</c:v>
                </c:pt>
                <c:pt idx="1019">
                  <c:v>21.770000219345093</c:v>
                </c:pt>
                <c:pt idx="1020">
                  <c:v>21.790000200271606</c:v>
                </c:pt>
                <c:pt idx="1021">
                  <c:v>21.81000018119812</c:v>
                </c:pt>
                <c:pt idx="1022">
                  <c:v>21.840000152587891</c:v>
                </c:pt>
                <c:pt idx="1023">
                  <c:v>21.860000133514404</c:v>
                </c:pt>
                <c:pt idx="1024">
                  <c:v>21.880000114440918</c:v>
                </c:pt>
                <c:pt idx="1025">
                  <c:v>21.910000085830688</c:v>
                </c:pt>
                <c:pt idx="1026">
                  <c:v>21.930000066757202</c:v>
                </c:pt>
                <c:pt idx="1027">
                  <c:v>21.950000047683716</c:v>
                </c:pt>
                <c:pt idx="1028">
                  <c:v>21.980000019073486</c:v>
                </c:pt>
                <c:pt idx="1029">
                  <c:v>22</c:v>
                </c:pt>
                <c:pt idx="1030">
                  <c:v>22.020000219345093</c:v>
                </c:pt>
                <c:pt idx="1031">
                  <c:v>22.040000200271606</c:v>
                </c:pt>
                <c:pt idx="1032">
                  <c:v>22.070000171661377</c:v>
                </c:pt>
                <c:pt idx="1033">
                  <c:v>22.090000152587891</c:v>
                </c:pt>
                <c:pt idx="1034">
                  <c:v>22.110000133514404</c:v>
                </c:pt>
                <c:pt idx="1035">
                  <c:v>22.140000104904175</c:v>
                </c:pt>
                <c:pt idx="1036">
                  <c:v>22.160000085830688</c:v>
                </c:pt>
                <c:pt idx="1037">
                  <c:v>22.180000066757202</c:v>
                </c:pt>
                <c:pt idx="1038">
                  <c:v>22.200000047683716</c:v>
                </c:pt>
                <c:pt idx="1039">
                  <c:v>22.230000019073486</c:v>
                </c:pt>
                <c:pt idx="1040">
                  <c:v>22.25</c:v>
                </c:pt>
                <c:pt idx="1041">
                  <c:v>22.270000219345093</c:v>
                </c:pt>
                <c:pt idx="1042">
                  <c:v>22.290000200271606</c:v>
                </c:pt>
                <c:pt idx="1043">
                  <c:v>22.320000171661377</c:v>
                </c:pt>
                <c:pt idx="1044">
                  <c:v>22.340000152587891</c:v>
                </c:pt>
                <c:pt idx="1045">
                  <c:v>22.360000133514404</c:v>
                </c:pt>
                <c:pt idx="1046">
                  <c:v>22.390000104904175</c:v>
                </c:pt>
                <c:pt idx="1047">
                  <c:v>22.410000085830688</c:v>
                </c:pt>
                <c:pt idx="1048">
                  <c:v>22.430000066757202</c:v>
                </c:pt>
                <c:pt idx="1049">
                  <c:v>22.450000047683716</c:v>
                </c:pt>
                <c:pt idx="1050">
                  <c:v>22.480000019073486</c:v>
                </c:pt>
                <c:pt idx="1051">
                  <c:v>22.5</c:v>
                </c:pt>
                <c:pt idx="1052">
                  <c:v>22.520000219345093</c:v>
                </c:pt>
                <c:pt idx="1053">
                  <c:v>22.540000200271606</c:v>
                </c:pt>
                <c:pt idx="1054">
                  <c:v>22.570000171661377</c:v>
                </c:pt>
                <c:pt idx="1055">
                  <c:v>22.590000152587891</c:v>
                </c:pt>
                <c:pt idx="1056">
                  <c:v>22.610000133514404</c:v>
                </c:pt>
                <c:pt idx="1057">
                  <c:v>22.640000104904175</c:v>
                </c:pt>
                <c:pt idx="1058">
                  <c:v>22.660000085830688</c:v>
                </c:pt>
                <c:pt idx="1059">
                  <c:v>22.680000066757202</c:v>
                </c:pt>
                <c:pt idx="1060">
                  <c:v>22.700000047683716</c:v>
                </c:pt>
                <c:pt idx="1061">
                  <c:v>22.730000019073486</c:v>
                </c:pt>
                <c:pt idx="1062">
                  <c:v>22.75</c:v>
                </c:pt>
                <c:pt idx="1063">
                  <c:v>22.770000219345093</c:v>
                </c:pt>
                <c:pt idx="1064">
                  <c:v>22.800000190734863</c:v>
                </c:pt>
                <c:pt idx="1065">
                  <c:v>22.820000171661377</c:v>
                </c:pt>
                <c:pt idx="1066">
                  <c:v>22.840000152587891</c:v>
                </c:pt>
                <c:pt idx="1067">
                  <c:v>22.870000123977661</c:v>
                </c:pt>
                <c:pt idx="1068">
                  <c:v>22.890000104904175</c:v>
                </c:pt>
                <c:pt idx="1069">
                  <c:v>22.910000085830688</c:v>
                </c:pt>
                <c:pt idx="1070">
                  <c:v>22.930000066757202</c:v>
                </c:pt>
                <c:pt idx="1071">
                  <c:v>22.960000038146973</c:v>
                </c:pt>
                <c:pt idx="1072">
                  <c:v>22.980000019073486</c:v>
                </c:pt>
                <c:pt idx="1073">
                  <c:v>23.580000162124634</c:v>
                </c:pt>
                <c:pt idx="1074">
                  <c:v>23.580000162124634</c:v>
                </c:pt>
                <c:pt idx="1075">
                  <c:v>23.580000162124634</c:v>
                </c:pt>
                <c:pt idx="1076">
                  <c:v>23.580000162124634</c:v>
                </c:pt>
                <c:pt idx="1077">
                  <c:v>23.580000162124634</c:v>
                </c:pt>
                <c:pt idx="1078">
                  <c:v>23.590000152587891</c:v>
                </c:pt>
                <c:pt idx="1079">
                  <c:v>23.590000152587891</c:v>
                </c:pt>
                <c:pt idx="1080">
                  <c:v>23.590000152587891</c:v>
                </c:pt>
                <c:pt idx="1081">
                  <c:v>23.590000152587891</c:v>
                </c:pt>
                <c:pt idx="1082">
                  <c:v>23.590000152587891</c:v>
                </c:pt>
                <c:pt idx="1083">
                  <c:v>23.590000152587891</c:v>
                </c:pt>
                <c:pt idx="1084">
                  <c:v>23.590000152587891</c:v>
                </c:pt>
                <c:pt idx="1085">
                  <c:v>23.590000152587891</c:v>
                </c:pt>
                <c:pt idx="1086">
                  <c:v>23.590000152587891</c:v>
                </c:pt>
                <c:pt idx="1087">
                  <c:v>23.590000152587891</c:v>
                </c:pt>
                <c:pt idx="1088">
                  <c:v>23.590000152587891</c:v>
                </c:pt>
                <c:pt idx="1089">
                  <c:v>23.590000152587891</c:v>
                </c:pt>
                <c:pt idx="1090">
                  <c:v>23.590000152587891</c:v>
                </c:pt>
                <c:pt idx="1091">
                  <c:v>23.590000152587891</c:v>
                </c:pt>
                <c:pt idx="1092">
                  <c:v>23.590000152587891</c:v>
                </c:pt>
                <c:pt idx="1093">
                  <c:v>23.590000152587891</c:v>
                </c:pt>
                <c:pt idx="1094">
                  <c:v>23.590000152587891</c:v>
                </c:pt>
                <c:pt idx="1095">
                  <c:v>23.590000152587891</c:v>
                </c:pt>
                <c:pt idx="1096">
                  <c:v>23.590000152587891</c:v>
                </c:pt>
                <c:pt idx="1097">
                  <c:v>23.590000152587891</c:v>
                </c:pt>
                <c:pt idx="1098">
                  <c:v>23.590000152587891</c:v>
                </c:pt>
                <c:pt idx="1099">
                  <c:v>23.600000143051147</c:v>
                </c:pt>
                <c:pt idx="1100">
                  <c:v>23.620000123977661</c:v>
                </c:pt>
                <c:pt idx="1101">
                  <c:v>23.650000095367432</c:v>
                </c:pt>
                <c:pt idx="1102">
                  <c:v>23.670000076293945</c:v>
                </c:pt>
                <c:pt idx="1103">
                  <c:v>23.690000057220459</c:v>
                </c:pt>
                <c:pt idx="1104">
                  <c:v>23.710000038146973</c:v>
                </c:pt>
                <c:pt idx="1105">
                  <c:v>23.740000009536743</c:v>
                </c:pt>
                <c:pt idx="1106">
                  <c:v>23.760000228881836</c:v>
                </c:pt>
                <c:pt idx="1107">
                  <c:v>23.78000020980835</c:v>
                </c:pt>
                <c:pt idx="1108">
                  <c:v>23.81000018119812</c:v>
                </c:pt>
                <c:pt idx="1109">
                  <c:v>23.830000162124634</c:v>
                </c:pt>
                <c:pt idx="1110">
                  <c:v>23.850000143051147</c:v>
                </c:pt>
                <c:pt idx="1111">
                  <c:v>23.870000123977661</c:v>
                </c:pt>
                <c:pt idx="1112">
                  <c:v>23.900000095367432</c:v>
                </c:pt>
                <c:pt idx="1113">
                  <c:v>23.920000076293945</c:v>
                </c:pt>
                <c:pt idx="1114">
                  <c:v>23.940000057220459</c:v>
                </c:pt>
                <c:pt idx="1115">
                  <c:v>23.970000028610229</c:v>
                </c:pt>
                <c:pt idx="1116">
                  <c:v>23.990000009536743</c:v>
                </c:pt>
                <c:pt idx="1117">
                  <c:v>24.010000228881836</c:v>
                </c:pt>
                <c:pt idx="1118">
                  <c:v>24.040000200271606</c:v>
                </c:pt>
                <c:pt idx="1119">
                  <c:v>24.06000018119812</c:v>
                </c:pt>
                <c:pt idx="1120">
                  <c:v>24.080000162124634</c:v>
                </c:pt>
                <c:pt idx="1121">
                  <c:v>24.100000143051147</c:v>
                </c:pt>
                <c:pt idx="1122">
                  <c:v>24.130000114440918</c:v>
                </c:pt>
                <c:pt idx="1123">
                  <c:v>24.150000095367432</c:v>
                </c:pt>
                <c:pt idx="1124">
                  <c:v>24.170000076293945</c:v>
                </c:pt>
                <c:pt idx="1125">
                  <c:v>24.200000047683716</c:v>
                </c:pt>
                <c:pt idx="1126">
                  <c:v>24.220000028610229</c:v>
                </c:pt>
                <c:pt idx="1127">
                  <c:v>24.240000009536743</c:v>
                </c:pt>
                <c:pt idx="1128">
                  <c:v>24.260000228881836</c:v>
                </c:pt>
                <c:pt idx="1129">
                  <c:v>24.290000200271606</c:v>
                </c:pt>
                <c:pt idx="1130">
                  <c:v>24.31000018119812</c:v>
                </c:pt>
                <c:pt idx="1131">
                  <c:v>24.330000162124634</c:v>
                </c:pt>
                <c:pt idx="1132">
                  <c:v>24.350000143051147</c:v>
                </c:pt>
                <c:pt idx="1133">
                  <c:v>24.380000114440918</c:v>
                </c:pt>
                <c:pt idx="1134">
                  <c:v>24.400000095367432</c:v>
                </c:pt>
                <c:pt idx="1135">
                  <c:v>24.420000076293945</c:v>
                </c:pt>
                <c:pt idx="1136">
                  <c:v>24.440000057220459</c:v>
                </c:pt>
                <c:pt idx="1137">
                  <c:v>24.470000028610229</c:v>
                </c:pt>
                <c:pt idx="1138">
                  <c:v>24.490000009536743</c:v>
                </c:pt>
                <c:pt idx="1139">
                  <c:v>24.510000228881836</c:v>
                </c:pt>
                <c:pt idx="1140">
                  <c:v>24.53000020980835</c:v>
                </c:pt>
                <c:pt idx="1141">
                  <c:v>24.56000018119812</c:v>
                </c:pt>
                <c:pt idx="1142">
                  <c:v>24.580000162124634</c:v>
                </c:pt>
                <c:pt idx="1143">
                  <c:v>24.600000143051147</c:v>
                </c:pt>
                <c:pt idx="1144">
                  <c:v>24.630000114440918</c:v>
                </c:pt>
                <c:pt idx="1145">
                  <c:v>24.650000095367432</c:v>
                </c:pt>
                <c:pt idx="1146">
                  <c:v>24.670000076293945</c:v>
                </c:pt>
                <c:pt idx="1147">
                  <c:v>24.700000047683716</c:v>
                </c:pt>
                <c:pt idx="1148">
                  <c:v>24.720000028610229</c:v>
                </c:pt>
                <c:pt idx="1149">
                  <c:v>24.740000009536743</c:v>
                </c:pt>
                <c:pt idx="1150">
                  <c:v>24.760000228881836</c:v>
                </c:pt>
                <c:pt idx="1151">
                  <c:v>24.790000200271606</c:v>
                </c:pt>
                <c:pt idx="1152">
                  <c:v>24.81000018119812</c:v>
                </c:pt>
                <c:pt idx="1153">
                  <c:v>24.830000162124634</c:v>
                </c:pt>
                <c:pt idx="1154">
                  <c:v>24.860000133514404</c:v>
                </c:pt>
                <c:pt idx="1155">
                  <c:v>24.880000114440918</c:v>
                </c:pt>
                <c:pt idx="1156">
                  <c:v>24.900000095367432</c:v>
                </c:pt>
                <c:pt idx="1157">
                  <c:v>24.920000076293945</c:v>
                </c:pt>
                <c:pt idx="1158">
                  <c:v>24.950000047683716</c:v>
                </c:pt>
                <c:pt idx="1159">
                  <c:v>24.970000028610229</c:v>
                </c:pt>
                <c:pt idx="1160">
                  <c:v>24.990000009536743</c:v>
                </c:pt>
                <c:pt idx="1161">
                  <c:v>25.020000219345093</c:v>
                </c:pt>
                <c:pt idx="1162">
                  <c:v>25.040000200271606</c:v>
                </c:pt>
                <c:pt idx="1163">
                  <c:v>25.06000018119812</c:v>
                </c:pt>
                <c:pt idx="1164">
                  <c:v>25.090000152587891</c:v>
                </c:pt>
                <c:pt idx="1165">
                  <c:v>25.110000133514404</c:v>
                </c:pt>
                <c:pt idx="1166">
                  <c:v>25.130000114440918</c:v>
                </c:pt>
                <c:pt idx="1167">
                  <c:v>25.150000095367432</c:v>
                </c:pt>
                <c:pt idx="1168">
                  <c:v>25.180000066757202</c:v>
                </c:pt>
                <c:pt idx="1169">
                  <c:v>25.200000047683716</c:v>
                </c:pt>
                <c:pt idx="1170">
                  <c:v>25.220000028610229</c:v>
                </c:pt>
                <c:pt idx="1171">
                  <c:v>25.25</c:v>
                </c:pt>
                <c:pt idx="1172">
                  <c:v>25.270000219345093</c:v>
                </c:pt>
                <c:pt idx="1173">
                  <c:v>25.290000200271606</c:v>
                </c:pt>
                <c:pt idx="1174">
                  <c:v>25.31000018119812</c:v>
                </c:pt>
                <c:pt idx="1175">
                  <c:v>25.340000152587891</c:v>
                </c:pt>
                <c:pt idx="1176">
                  <c:v>25.360000133514404</c:v>
                </c:pt>
                <c:pt idx="1177">
                  <c:v>25.380000114440918</c:v>
                </c:pt>
                <c:pt idx="1178">
                  <c:v>25.410000085830688</c:v>
                </c:pt>
                <c:pt idx="1179">
                  <c:v>25.430000066757202</c:v>
                </c:pt>
                <c:pt idx="1180">
                  <c:v>25.450000047683716</c:v>
                </c:pt>
                <c:pt idx="1181">
                  <c:v>25.480000019073486</c:v>
                </c:pt>
                <c:pt idx="1182">
                  <c:v>25.5</c:v>
                </c:pt>
                <c:pt idx="1183">
                  <c:v>25.520000219345093</c:v>
                </c:pt>
                <c:pt idx="1184">
                  <c:v>25.540000200271606</c:v>
                </c:pt>
                <c:pt idx="1185">
                  <c:v>25.570000171661377</c:v>
                </c:pt>
                <c:pt idx="1186">
                  <c:v>25.590000152587891</c:v>
                </c:pt>
                <c:pt idx="1187">
                  <c:v>25.610000133514404</c:v>
                </c:pt>
                <c:pt idx="1188">
                  <c:v>25.640000104904175</c:v>
                </c:pt>
                <c:pt idx="1189">
                  <c:v>25.660000085830688</c:v>
                </c:pt>
                <c:pt idx="1190">
                  <c:v>25.680000066757202</c:v>
                </c:pt>
                <c:pt idx="1191">
                  <c:v>25.700000047683716</c:v>
                </c:pt>
                <c:pt idx="1192">
                  <c:v>25.730000019073486</c:v>
                </c:pt>
                <c:pt idx="1193">
                  <c:v>25.75</c:v>
                </c:pt>
                <c:pt idx="1194">
                  <c:v>25.770000219345093</c:v>
                </c:pt>
                <c:pt idx="1195">
                  <c:v>25.800000190734863</c:v>
                </c:pt>
                <c:pt idx="1196">
                  <c:v>25.820000171661377</c:v>
                </c:pt>
                <c:pt idx="1197">
                  <c:v>25.840000152587891</c:v>
                </c:pt>
                <c:pt idx="1198">
                  <c:v>25.870000123977661</c:v>
                </c:pt>
                <c:pt idx="1199">
                  <c:v>25.890000104904175</c:v>
                </c:pt>
                <c:pt idx="1200">
                  <c:v>25.910000085830688</c:v>
                </c:pt>
                <c:pt idx="1201">
                  <c:v>25.930000066757202</c:v>
                </c:pt>
                <c:pt idx="1202">
                  <c:v>25.960000038146973</c:v>
                </c:pt>
                <c:pt idx="1203">
                  <c:v>25.980000019073486</c:v>
                </c:pt>
                <c:pt idx="1204">
                  <c:v>26</c:v>
                </c:pt>
                <c:pt idx="1205">
                  <c:v>26.03000020980835</c:v>
                </c:pt>
                <c:pt idx="1206">
                  <c:v>26.050000190734863</c:v>
                </c:pt>
                <c:pt idx="1207">
                  <c:v>26.070000171661377</c:v>
                </c:pt>
                <c:pt idx="1208">
                  <c:v>26.090000152587891</c:v>
                </c:pt>
                <c:pt idx="1209">
                  <c:v>26.120000123977661</c:v>
                </c:pt>
                <c:pt idx="1210">
                  <c:v>26.140000104904175</c:v>
                </c:pt>
                <c:pt idx="1211">
                  <c:v>26.160000085830688</c:v>
                </c:pt>
                <c:pt idx="1212">
                  <c:v>26.190000057220459</c:v>
                </c:pt>
                <c:pt idx="1213">
                  <c:v>26.210000038146973</c:v>
                </c:pt>
                <c:pt idx="1214">
                  <c:v>26.230000019073486</c:v>
                </c:pt>
                <c:pt idx="1215">
                  <c:v>26.260000228881836</c:v>
                </c:pt>
                <c:pt idx="1216">
                  <c:v>26.28000020980835</c:v>
                </c:pt>
                <c:pt idx="1217">
                  <c:v>26.300000190734863</c:v>
                </c:pt>
                <c:pt idx="1218">
                  <c:v>26.320000171661377</c:v>
                </c:pt>
                <c:pt idx="1219">
                  <c:v>26.350000143051147</c:v>
                </c:pt>
                <c:pt idx="1220">
                  <c:v>26.370000123977661</c:v>
                </c:pt>
                <c:pt idx="1221">
                  <c:v>26.390000104904175</c:v>
                </c:pt>
                <c:pt idx="1222">
                  <c:v>26.410000085830688</c:v>
                </c:pt>
                <c:pt idx="1223">
                  <c:v>26.440000057220459</c:v>
                </c:pt>
                <c:pt idx="1224">
                  <c:v>26.460000038146973</c:v>
                </c:pt>
                <c:pt idx="1225">
                  <c:v>26.480000019073486</c:v>
                </c:pt>
                <c:pt idx="1226">
                  <c:v>26.510000228881836</c:v>
                </c:pt>
                <c:pt idx="1227">
                  <c:v>26.53000020980835</c:v>
                </c:pt>
                <c:pt idx="1228">
                  <c:v>26.550000190734863</c:v>
                </c:pt>
                <c:pt idx="1229">
                  <c:v>26.570000171661377</c:v>
                </c:pt>
                <c:pt idx="1230">
                  <c:v>26.600000143051147</c:v>
                </c:pt>
                <c:pt idx="1231">
                  <c:v>26.620000123977661</c:v>
                </c:pt>
                <c:pt idx="1232">
                  <c:v>26.640000104904175</c:v>
                </c:pt>
                <c:pt idx="1233">
                  <c:v>26.660000085830688</c:v>
                </c:pt>
                <c:pt idx="1234">
                  <c:v>26.690000057220459</c:v>
                </c:pt>
                <c:pt idx="1235">
                  <c:v>26.710000038146973</c:v>
                </c:pt>
                <c:pt idx="1236">
                  <c:v>26.730000019073486</c:v>
                </c:pt>
                <c:pt idx="1237">
                  <c:v>26.760000228881836</c:v>
                </c:pt>
                <c:pt idx="1238">
                  <c:v>26.78000020980835</c:v>
                </c:pt>
                <c:pt idx="1239">
                  <c:v>26.800000190734863</c:v>
                </c:pt>
                <c:pt idx="1240">
                  <c:v>26.820000171661377</c:v>
                </c:pt>
                <c:pt idx="1241">
                  <c:v>26.850000143051147</c:v>
                </c:pt>
                <c:pt idx="1242">
                  <c:v>26.870000123977661</c:v>
                </c:pt>
                <c:pt idx="1243">
                  <c:v>26.890000104904175</c:v>
                </c:pt>
                <c:pt idx="1244">
                  <c:v>26.920000076293945</c:v>
                </c:pt>
                <c:pt idx="1245">
                  <c:v>26.940000057220459</c:v>
                </c:pt>
                <c:pt idx="1246">
                  <c:v>26.960000038146973</c:v>
                </c:pt>
                <c:pt idx="1247">
                  <c:v>26.980000019073486</c:v>
                </c:pt>
                <c:pt idx="1248">
                  <c:v>27.010000228881836</c:v>
                </c:pt>
                <c:pt idx="1249">
                  <c:v>27.03000020980835</c:v>
                </c:pt>
                <c:pt idx="1250">
                  <c:v>27.050000190734863</c:v>
                </c:pt>
                <c:pt idx="1251">
                  <c:v>27.080000162124634</c:v>
                </c:pt>
                <c:pt idx="1252">
                  <c:v>27.100000143051147</c:v>
                </c:pt>
                <c:pt idx="1253">
                  <c:v>27.120000123977661</c:v>
                </c:pt>
                <c:pt idx="1254">
                  <c:v>27.150000095367432</c:v>
                </c:pt>
                <c:pt idx="1255">
                  <c:v>27.170000076293945</c:v>
                </c:pt>
                <c:pt idx="1256">
                  <c:v>27.190000057220459</c:v>
                </c:pt>
                <c:pt idx="1257">
                  <c:v>27.210000038146973</c:v>
                </c:pt>
                <c:pt idx="1258">
                  <c:v>27.240000009536743</c:v>
                </c:pt>
                <c:pt idx="1259">
                  <c:v>27.260000228881836</c:v>
                </c:pt>
                <c:pt idx="1260">
                  <c:v>27.28000020980835</c:v>
                </c:pt>
                <c:pt idx="1261">
                  <c:v>27.31000018119812</c:v>
                </c:pt>
                <c:pt idx="1262">
                  <c:v>27.330000162124634</c:v>
                </c:pt>
                <c:pt idx="1263">
                  <c:v>27.350000143051147</c:v>
                </c:pt>
                <c:pt idx="1264">
                  <c:v>27.370000123977661</c:v>
                </c:pt>
                <c:pt idx="1265">
                  <c:v>27.400000095367432</c:v>
                </c:pt>
                <c:pt idx="1266">
                  <c:v>27.420000076293945</c:v>
                </c:pt>
                <c:pt idx="1267">
                  <c:v>27.440000057220459</c:v>
                </c:pt>
                <c:pt idx="1268">
                  <c:v>27.470000028610229</c:v>
                </c:pt>
                <c:pt idx="1269">
                  <c:v>27.490000009536743</c:v>
                </c:pt>
                <c:pt idx="1270">
                  <c:v>27.510000228881836</c:v>
                </c:pt>
                <c:pt idx="1271">
                  <c:v>27.540000200271606</c:v>
                </c:pt>
                <c:pt idx="1272">
                  <c:v>27.56000018119812</c:v>
                </c:pt>
                <c:pt idx="1273">
                  <c:v>27.580000162124634</c:v>
                </c:pt>
                <c:pt idx="1274">
                  <c:v>27.600000143051147</c:v>
                </c:pt>
                <c:pt idx="1275">
                  <c:v>27.630000114440918</c:v>
                </c:pt>
                <c:pt idx="1276">
                  <c:v>27.650000095367432</c:v>
                </c:pt>
                <c:pt idx="1277">
                  <c:v>27.670000076293945</c:v>
                </c:pt>
                <c:pt idx="1278">
                  <c:v>27.700000047683716</c:v>
                </c:pt>
                <c:pt idx="1279">
                  <c:v>27.720000028610229</c:v>
                </c:pt>
                <c:pt idx="1280">
                  <c:v>27.740000009536743</c:v>
                </c:pt>
                <c:pt idx="1281">
                  <c:v>27.760000228881836</c:v>
                </c:pt>
                <c:pt idx="1282">
                  <c:v>27.790000200271606</c:v>
                </c:pt>
                <c:pt idx="1283">
                  <c:v>27.81000018119812</c:v>
                </c:pt>
                <c:pt idx="1284">
                  <c:v>27.830000162124634</c:v>
                </c:pt>
                <c:pt idx="1285">
                  <c:v>27.860000133514404</c:v>
                </c:pt>
                <c:pt idx="1286">
                  <c:v>27.880000114440918</c:v>
                </c:pt>
                <c:pt idx="1287">
                  <c:v>27.900000095367432</c:v>
                </c:pt>
                <c:pt idx="1288">
                  <c:v>27.930000066757202</c:v>
                </c:pt>
                <c:pt idx="1289">
                  <c:v>27.950000047683716</c:v>
                </c:pt>
                <c:pt idx="1290">
                  <c:v>27.970000028610229</c:v>
                </c:pt>
                <c:pt idx="1291">
                  <c:v>27.990000009536743</c:v>
                </c:pt>
                <c:pt idx="1292">
                  <c:v>28.020000219345093</c:v>
                </c:pt>
                <c:pt idx="1293">
                  <c:v>28.040000200271606</c:v>
                </c:pt>
                <c:pt idx="1294">
                  <c:v>28.06000018119812</c:v>
                </c:pt>
                <c:pt idx="1295">
                  <c:v>28.090000152587891</c:v>
                </c:pt>
                <c:pt idx="1296">
                  <c:v>28.110000133514404</c:v>
                </c:pt>
                <c:pt idx="1297">
                  <c:v>28.130000114440918</c:v>
                </c:pt>
                <c:pt idx="1298">
                  <c:v>28.150000095367432</c:v>
                </c:pt>
                <c:pt idx="1299">
                  <c:v>28.180000066757202</c:v>
                </c:pt>
                <c:pt idx="1300">
                  <c:v>28.200000047683716</c:v>
                </c:pt>
                <c:pt idx="1301">
                  <c:v>28.220000028610229</c:v>
                </c:pt>
                <c:pt idx="1302">
                  <c:v>28.25</c:v>
                </c:pt>
                <c:pt idx="1303">
                  <c:v>28.270000219345093</c:v>
                </c:pt>
                <c:pt idx="1304">
                  <c:v>28.290000200271606</c:v>
                </c:pt>
                <c:pt idx="1305">
                  <c:v>28.320000171661377</c:v>
                </c:pt>
                <c:pt idx="1306">
                  <c:v>28.340000152587891</c:v>
                </c:pt>
                <c:pt idx="1307">
                  <c:v>28.360000133514404</c:v>
                </c:pt>
                <c:pt idx="1308">
                  <c:v>28.380000114440918</c:v>
                </c:pt>
                <c:pt idx="1309">
                  <c:v>28.410000085830688</c:v>
                </c:pt>
                <c:pt idx="1310">
                  <c:v>28.430000066757202</c:v>
                </c:pt>
                <c:pt idx="1311">
                  <c:v>28.450000047683716</c:v>
                </c:pt>
                <c:pt idx="1312">
                  <c:v>28.470000028610229</c:v>
                </c:pt>
                <c:pt idx="1313">
                  <c:v>28.5</c:v>
                </c:pt>
                <c:pt idx="1314">
                  <c:v>28.520000219345093</c:v>
                </c:pt>
                <c:pt idx="1315">
                  <c:v>28.540000200271606</c:v>
                </c:pt>
                <c:pt idx="1316">
                  <c:v>28.56000018119812</c:v>
                </c:pt>
                <c:pt idx="1317">
                  <c:v>28.590000152587891</c:v>
                </c:pt>
                <c:pt idx="1318">
                  <c:v>29.600000143051147</c:v>
                </c:pt>
                <c:pt idx="1319">
                  <c:v>29.600000143051147</c:v>
                </c:pt>
                <c:pt idx="1320">
                  <c:v>29.600000143051147</c:v>
                </c:pt>
                <c:pt idx="1321">
                  <c:v>29.600000143051147</c:v>
                </c:pt>
                <c:pt idx="1322">
                  <c:v>29.600000143051147</c:v>
                </c:pt>
                <c:pt idx="1323">
                  <c:v>29.600000143051147</c:v>
                </c:pt>
                <c:pt idx="1324">
                  <c:v>29.600000143051147</c:v>
                </c:pt>
                <c:pt idx="1325">
                  <c:v>29.600000143051147</c:v>
                </c:pt>
                <c:pt idx="1326">
                  <c:v>29.600000143051147</c:v>
                </c:pt>
                <c:pt idx="1327">
                  <c:v>29.600000143051147</c:v>
                </c:pt>
                <c:pt idx="1328">
                  <c:v>29.600000143051147</c:v>
                </c:pt>
                <c:pt idx="1329">
                  <c:v>29.600000143051147</c:v>
                </c:pt>
                <c:pt idx="1330">
                  <c:v>29.600000143051147</c:v>
                </c:pt>
                <c:pt idx="1331">
                  <c:v>29.600000143051147</c:v>
                </c:pt>
                <c:pt idx="1332">
                  <c:v>29.600000143051147</c:v>
                </c:pt>
                <c:pt idx="1333">
                  <c:v>29.600000143051147</c:v>
                </c:pt>
                <c:pt idx="1334">
                  <c:v>29.600000143051147</c:v>
                </c:pt>
                <c:pt idx="1335">
                  <c:v>29.600000143051147</c:v>
                </c:pt>
                <c:pt idx="1336">
                  <c:v>29.600000143051147</c:v>
                </c:pt>
                <c:pt idx="1337">
                  <c:v>29.600000143051147</c:v>
                </c:pt>
                <c:pt idx="1338">
                  <c:v>29.600000143051147</c:v>
                </c:pt>
                <c:pt idx="1339">
                  <c:v>29.600000143051147</c:v>
                </c:pt>
                <c:pt idx="1340">
                  <c:v>29.600000143051147</c:v>
                </c:pt>
                <c:pt idx="1341">
                  <c:v>29.600000143051147</c:v>
                </c:pt>
                <c:pt idx="1342">
                  <c:v>29.600000143051147</c:v>
                </c:pt>
                <c:pt idx="1343">
                  <c:v>29.600000143051147</c:v>
                </c:pt>
                <c:pt idx="1344">
                  <c:v>29.610000133514404</c:v>
                </c:pt>
                <c:pt idx="1345">
                  <c:v>29.610000133514404</c:v>
                </c:pt>
                <c:pt idx="1346">
                  <c:v>29.610000133514404</c:v>
                </c:pt>
                <c:pt idx="1347">
                  <c:v>29.610000133514404</c:v>
                </c:pt>
                <c:pt idx="1348">
                  <c:v>29.610000133514404</c:v>
                </c:pt>
                <c:pt idx="1349">
                  <c:v>29.610000133514404</c:v>
                </c:pt>
                <c:pt idx="1350">
                  <c:v>29.610000133514404</c:v>
                </c:pt>
                <c:pt idx="1351">
                  <c:v>29.610000133514404</c:v>
                </c:pt>
                <c:pt idx="1352">
                  <c:v>29.610000133514404</c:v>
                </c:pt>
                <c:pt idx="1353">
                  <c:v>29.610000133514404</c:v>
                </c:pt>
                <c:pt idx="1354">
                  <c:v>29.610000133514404</c:v>
                </c:pt>
                <c:pt idx="1355">
                  <c:v>29.610000133514404</c:v>
                </c:pt>
                <c:pt idx="1356">
                  <c:v>29.610000133514404</c:v>
                </c:pt>
                <c:pt idx="1357">
                  <c:v>29.610000133514404</c:v>
                </c:pt>
                <c:pt idx="1358">
                  <c:v>29.610000133514404</c:v>
                </c:pt>
                <c:pt idx="1359">
                  <c:v>29.610000133514404</c:v>
                </c:pt>
                <c:pt idx="1360">
                  <c:v>29.610000133514404</c:v>
                </c:pt>
                <c:pt idx="1361">
                  <c:v>29.610000133514404</c:v>
                </c:pt>
                <c:pt idx="1362">
                  <c:v>29.620000123977661</c:v>
                </c:pt>
                <c:pt idx="1363">
                  <c:v>29.640000104904175</c:v>
                </c:pt>
                <c:pt idx="1364">
                  <c:v>29.660000085830688</c:v>
                </c:pt>
                <c:pt idx="1365">
                  <c:v>29.690000057220459</c:v>
                </c:pt>
                <c:pt idx="1366">
                  <c:v>29.710000038146973</c:v>
                </c:pt>
                <c:pt idx="1367">
                  <c:v>29.730000019073486</c:v>
                </c:pt>
                <c:pt idx="1368">
                  <c:v>29.760000228881836</c:v>
                </c:pt>
                <c:pt idx="1369">
                  <c:v>29.78000020980835</c:v>
                </c:pt>
                <c:pt idx="1370">
                  <c:v>29.800000190734863</c:v>
                </c:pt>
                <c:pt idx="1371">
                  <c:v>29.820000171661377</c:v>
                </c:pt>
                <c:pt idx="1372">
                  <c:v>29.850000143051147</c:v>
                </c:pt>
                <c:pt idx="1373">
                  <c:v>29.870000123977661</c:v>
                </c:pt>
                <c:pt idx="1374">
                  <c:v>29.890000104904175</c:v>
                </c:pt>
                <c:pt idx="1375">
                  <c:v>29.920000076293945</c:v>
                </c:pt>
                <c:pt idx="1376">
                  <c:v>29.940000057220459</c:v>
                </c:pt>
                <c:pt idx="1377">
                  <c:v>29.960000038146973</c:v>
                </c:pt>
                <c:pt idx="1378">
                  <c:v>29.980000019073486</c:v>
                </c:pt>
                <c:pt idx="1379">
                  <c:v>30.010000228881836</c:v>
                </c:pt>
                <c:pt idx="1380">
                  <c:v>30.03000020980835</c:v>
                </c:pt>
                <c:pt idx="1381">
                  <c:v>30.050000190734863</c:v>
                </c:pt>
                <c:pt idx="1382">
                  <c:v>30.080000162124634</c:v>
                </c:pt>
                <c:pt idx="1383">
                  <c:v>30.100000143051147</c:v>
                </c:pt>
                <c:pt idx="1384">
                  <c:v>30.120000123977661</c:v>
                </c:pt>
                <c:pt idx="1385">
                  <c:v>30.150000095367432</c:v>
                </c:pt>
                <c:pt idx="1386">
                  <c:v>30.170000076293945</c:v>
                </c:pt>
                <c:pt idx="1387">
                  <c:v>30.190000057220459</c:v>
                </c:pt>
                <c:pt idx="1388">
                  <c:v>30.210000038146973</c:v>
                </c:pt>
                <c:pt idx="1389">
                  <c:v>30.240000009536743</c:v>
                </c:pt>
                <c:pt idx="1390">
                  <c:v>30.260000228881836</c:v>
                </c:pt>
                <c:pt idx="1391">
                  <c:v>30.28000020980835</c:v>
                </c:pt>
                <c:pt idx="1392">
                  <c:v>30.31000018119812</c:v>
                </c:pt>
                <c:pt idx="1393">
                  <c:v>30.330000162124634</c:v>
                </c:pt>
                <c:pt idx="1394">
                  <c:v>30.350000143051147</c:v>
                </c:pt>
                <c:pt idx="1395">
                  <c:v>30.370000123977661</c:v>
                </c:pt>
                <c:pt idx="1396">
                  <c:v>30.400000095367432</c:v>
                </c:pt>
                <c:pt idx="1397">
                  <c:v>30.420000076293945</c:v>
                </c:pt>
                <c:pt idx="1398">
                  <c:v>30.440000057220459</c:v>
                </c:pt>
                <c:pt idx="1399">
                  <c:v>30.470000028610229</c:v>
                </c:pt>
                <c:pt idx="1400">
                  <c:v>30.490000009536743</c:v>
                </c:pt>
                <c:pt idx="1401">
                  <c:v>30.510000228881836</c:v>
                </c:pt>
                <c:pt idx="1402">
                  <c:v>30.53000020980835</c:v>
                </c:pt>
                <c:pt idx="1403">
                  <c:v>30.56000018119812</c:v>
                </c:pt>
                <c:pt idx="1404">
                  <c:v>30.580000162124634</c:v>
                </c:pt>
                <c:pt idx="1405">
                  <c:v>30.600000143051147</c:v>
                </c:pt>
                <c:pt idx="1406">
                  <c:v>30.630000114440918</c:v>
                </c:pt>
                <c:pt idx="1407">
                  <c:v>30.650000095367432</c:v>
                </c:pt>
                <c:pt idx="1408">
                  <c:v>30.670000076293945</c:v>
                </c:pt>
                <c:pt idx="1409">
                  <c:v>30.690000057220459</c:v>
                </c:pt>
                <c:pt idx="1410">
                  <c:v>30.720000028610229</c:v>
                </c:pt>
                <c:pt idx="1411">
                  <c:v>30.740000009536743</c:v>
                </c:pt>
                <c:pt idx="1412">
                  <c:v>30.760000228881836</c:v>
                </c:pt>
                <c:pt idx="1413">
                  <c:v>30.78000020980835</c:v>
                </c:pt>
                <c:pt idx="1414">
                  <c:v>30.81000018119812</c:v>
                </c:pt>
                <c:pt idx="1415">
                  <c:v>30.830000162124634</c:v>
                </c:pt>
                <c:pt idx="1416">
                  <c:v>30.850000143051147</c:v>
                </c:pt>
                <c:pt idx="1417">
                  <c:v>30.870000123977661</c:v>
                </c:pt>
                <c:pt idx="1418">
                  <c:v>30.900000095367432</c:v>
                </c:pt>
                <c:pt idx="1419">
                  <c:v>30.920000076293945</c:v>
                </c:pt>
                <c:pt idx="1420">
                  <c:v>30.940000057220459</c:v>
                </c:pt>
                <c:pt idx="1421">
                  <c:v>30.970000028610229</c:v>
                </c:pt>
                <c:pt idx="1422">
                  <c:v>30.990000009536743</c:v>
                </c:pt>
                <c:pt idx="1423">
                  <c:v>31.010000228881836</c:v>
                </c:pt>
                <c:pt idx="1424">
                  <c:v>31.040000200271606</c:v>
                </c:pt>
                <c:pt idx="1425">
                  <c:v>31.06000018119812</c:v>
                </c:pt>
                <c:pt idx="1426">
                  <c:v>31.080000162124634</c:v>
                </c:pt>
                <c:pt idx="1427">
                  <c:v>31.100000143051147</c:v>
                </c:pt>
                <c:pt idx="1428">
                  <c:v>31.130000114440918</c:v>
                </c:pt>
                <c:pt idx="1429">
                  <c:v>31.150000095367432</c:v>
                </c:pt>
                <c:pt idx="1430">
                  <c:v>31.170000076293945</c:v>
                </c:pt>
                <c:pt idx="1431">
                  <c:v>31.200000047683716</c:v>
                </c:pt>
                <c:pt idx="1432">
                  <c:v>31.220000028610229</c:v>
                </c:pt>
                <c:pt idx="1433">
                  <c:v>31.240000009536743</c:v>
                </c:pt>
                <c:pt idx="1434">
                  <c:v>31.260000228881836</c:v>
                </c:pt>
                <c:pt idx="1435">
                  <c:v>31.290000200271606</c:v>
                </c:pt>
                <c:pt idx="1436">
                  <c:v>31.31000018119812</c:v>
                </c:pt>
                <c:pt idx="1437">
                  <c:v>31.330000162124634</c:v>
                </c:pt>
                <c:pt idx="1438">
                  <c:v>31.360000133514404</c:v>
                </c:pt>
                <c:pt idx="1439">
                  <c:v>31.380000114440918</c:v>
                </c:pt>
                <c:pt idx="1440">
                  <c:v>31.400000095367432</c:v>
                </c:pt>
                <c:pt idx="1441">
                  <c:v>31.430000066757202</c:v>
                </c:pt>
                <c:pt idx="1442">
                  <c:v>31.450000047683716</c:v>
                </c:pt>
                <c:pt idx="1443">
                  <c:v>31.470000028610229</c:v>
                </c:pt>
                <c:pt idx="1444">
                  <c:v>31.490000009536743</c:v>
                </c:pt>
                <c:pt idx="1445">
                  <c:v>31.520000219345093</c:v>
                </c:pt>
                <c:pt idx="1446">
                  <c:v>31.540000200271606</c:v>
                </c:pt>
                <c:pt idx="1447">
                  <c:v>31.56000018119812</c:v>
                </c:pt>
                <c:pt idx="1448">
                  <c:v>31.590000152587891</c:v>
                </c:pt>
                <c:pt idx="1449">
                  <c:v>31.610000133514404</c:v>
                </c:pt>
                <c:pt idx="1450">
                  <c:v>31.630000114440918</c:v>
                </c:pt>
                <c:pt idx="1451">
                  <c:v>31.650000095367432</c:v>
                </c:pt>
                <c:pt idx="1452">
                  <c:v>31.680000066757202</c:v>
                </c:pt>
                <c:pt idx="1453">
                  <c:v>31.700000047683716</c:v>
                </c:pt>
                <c:pt idx="1454">
                  <c:v>31.720000028610229</c:v>
                </c:pt>
                <c:pt idx="1455">
                  <c:v>31.75</c:v>
                </c:pt>
                <c:pt idx="1456">
                  <c:v>31.770000219345093</c:v>
                </c:pt>
                <c:pt idx="1457">
                  <c:v>31.790000200271606</c:v>
                </c:pt>
                <c:pt idx="1458">
                  <c:v>31.820000171661377</c:v>
                </c:pt>
                <c:pt idx="1459">
                  <c:v>31.840000152587891</c:v>
                </c:pt>
                <c:pt idx="1460">
                  <c:v>31.860000133514404</c:v>
                </c:pt>
                <c:pt idx="1461">
                  <c:v>31.880000114440918</c:v>
                </c:pt>
                <c:pt idx="1462">
                  <c:v>31.910000085830688</c:v>
                </c:pt>
                <c:pt idx="1463">
                  <c:v>31.930000066757202</c:v>
                </c:pt>
                <c:pt idx="1464">
                  <c:v>31.950000047683716</c:v>
                </c:pt>
                <c:pt idx="1465">
                  <c:v>31.980000019073486</c:v>
                </c:pt>
                <c:pt idx="1466">
                  <c:v>32</c:v>
                </c:pt>
                <c:pt idx="1467">
                  <c:v>32.020000219345093</c:v>
                </c:pt>
                <c:pt idx="1468">
                  <c:v>32.040000200271606</c:v>
                </c:pt>
                <c:pt idx="1469">
                  <c:v>32.070000171661377</c:v>
                </c:pt>
                <c:pt idx="1470">
                  <c:v>32.090000152587891</c:v>
                </c:pt>
                <c:pt idx="1471">
                  <c:v>32.110000133514404</c:v>
                </c:pt>
                <c:pt idx="1472">
                  <c:v>32.140000104904175</c:v>
                </c:pt>
                <c:pt idx="1473">
                  <c:v>32.160000085830688</c:v>
                </c:pt>
                <c:pt idx="1474">
                  <c:v>32.180000066757202</c:v>
                </c:pt>
                <c:pt idx="1475">
                  <c:v>32.210000038146973</c:v>
                </c:pt>
                <c:pt idx="1476">
                  <c:v>32.230000019073486</c:v>
                </c:pt>
                <c:pt idx="1477">
                  <c:v>32.25</c:v>
                </c:pt>
                <c:pt idx="1478">
                  <c:v>32.270000219345093</c:v>
                </c:pt>
                <c:pt idx="1479">
                  <c:v>32.300000190734863</c:v>
                </c:pt>
                <c:pt idx="1480">
                  <c:v>32.320000171661377</c:v>
                </c:pt>
                <c:pt idx="1481">
                  <c:v>32.340000152587891</c:v>
                </c:pt>
                <c:pt idx="1482">
                  <c:v>32.370000123977661</c:v>
                </c:pt>
                <c:pt idx="1483">
                  <c:v>32.390000104904175</c:v>
                </c:pt>
                <c:pt idx="1484">
                  <c:v>32.410000085830688</c:v>
                </c:pt>
                <c:pt idx="1485">
                  <c:v>32.430000066757202</c:v>
                </c:pt>
                <c:pt idx="1486">
                  <c:v>32.460000038146973</c:v>
                </c:pt>
                <c:pt idx="1487">
                  <c:v>32.480000019073486</c:v>
                </c:pt>
                <c:pt idx="1488">
                  <c:v>32.5</c:v>
                </c:pt>
                <c:pt idx="1489">
                  <c:v>32.53000020980835</c:v>
                </c:pt>
                <c:pt idx="1490">
                  <c:v>32.550000190734863</c:v>
                </c:pt>
                <c:pt idx="1491">
                  <c:v>32.570000171661377</c:v>
                </c:pt>
                <c:pt idx="1492">
                  <c:v>32.590000152587891</c:v>
                </c:pt>
                <c:pt idx="1493">
                  <c:v>32.620000123977661</c:v>
                </c:pt>
                <c:pt idx="1494">
                  <c:v>32.640000104904175</c:v>
                </c:pt>
                <c:pt idx="1495">
                  <c:v>32.660000085830688</c:v>
                </c:pt>
                <c:pt idx="1496">
                  <c:v>32.680000066757202</c:v>
                </c:pt>
                <c:pt idx="1497">
                  <c:v>32.710000038146973</c:v>
                </c:pt>
                <c:pt idx="1498">
                  <c:v>32.730000019073486</c:v>
                </c:pt>
                <c:pt idx="1499">
                  <c:v>32.75</c:v>
                </c:pt>
                <c:pt idx="1500">
                  <c:v>32.78000020980835</c:v>
                </c:pt>
                <c:pt idx="1501">
                  <c:v>32.800000190734863</c:v>
                </c:pt>
                <c:pt idx="1502">
                  <c:v>32.820000171661377</c:v>
                </c:pt>
                <c:pt idx="1503">
                  <c:v>32.840000152587891</c:v>
                </c:pt>
                <c:pt idx="1504">
                  <c:v>32.870000123977661</c:v>
                </c:pt>
                <c:pt idx="1505">
                  <c:v>32.890000104904175</c:v>
                </c:pt>
                <c:pt idx="1506">
                  <c:v>32.910000085830688</c:v>
                </c:pt>
                <c:pt idx="1507">
                  <c:v>32.930000066757202</c:v>
                </c:pt>
                <c:pt idx="1508">
                  <c:v>32.960000038146973</c:v>
                </c:pt>
                <c:pt idx="1509">
                  <c:v>32.980000019073486</c:v>
                </c:pt>
                <c:pt idx="1510">
                  <c:v>33</c:v>
                </c:pt>
                <c:pt idx="1511">
                  <c:v>33.03000020980835</c:v>
                </c:pt>
                <c:pt idx="1512">
                  <c:v>33.050000190734863</c:v>
                </c:pt>
                <c:pt idx="1513">
                  <c:v>33.070000171661377</c:v>
                </c:pt>
                <c:pt idx="1514">
                  <c:v>33.100000143051147</c:v>
                </c:pt>
                <c:pt idx="1515">
                  <c:v>33.120000123977661</c:v>
                </c:pt>
                <c:pt idx="1516">
                  <c:v>33.140000104904175</c:v>
                </c:pt>
                <c:pt idx="1517">
                  <c:v>33.160000085830688</c:v>
                </c:pt>
                <c:pt idx="1518">
                  <c:v>33.190000057220459</c:v>
                </c:pt>
                <c:pt idx="1519">
                  <c:v>33.210000038146973</c:v>
                </c:pt>
                <c:pt idx="1520">
                  <c:v>33.230000019073486</c:v>
                </c:pt>
                <c:pt idx="1521">
                  <c:v>33.260000228881836</c:v>
                </c:pt>
                <c:pt idx="1522">
                  <c:v>33.28000020980835</c:v>
                </c:pt>
                <c:pt idx="1523">
                  <c:v>33.300000190734863</c:v>
                </c:pt>
                <c:pt idx="1524">
                  <c:v>33.320000171661377</c:v>
                </c:pt>
                <c:pt idx="1525">
                  <c:v>33.350000143051147</c:v>
                </c:pt>
                <c:pt idx="1526">
                  <c:v>33.370000123977661</c:v>
                </c:pt>
                <c:pt idx="1527">
                  <c:v>33.390000104904175</c:v>
                </c:pt>
                <c:pt idx="1528">
                  <c:v>33.420000076293945</c:v>
                </c:pt>
                <c:pt idx="1529">
                  <c:v>33.440000057220459</c:v>
                </c:pt>
                <c:pt idx="1530">
                  <c:v>33.460000038146973</c:v>
                </c:pt>
                <c:pt idx="1531">
                  <c:v>33.490000009536743</c:v>
                </c:pt>
                <c:pt idx="1532">
                  <c:v>33.510000228881836</c:v>
                </c:pt>
                <c:pt idx="1533">
                  <c:v>33.53000020980835</c:v>
                </c:pt>
                <c:pt idx="1534">
                  <c:v>33.550000190734863</c:v>
                </c:pt>
                <c:pt idx="1535">
                  <c:v>33.580000162124634</c:v>
                </c:pt>
                <c:pt idx="1536">
                  <c:v>33.600000143051147</c:v>
                </c:pt>
                <c:pt idx="1537">
                  <c:v>33.620000123977661</c:v>
                </c:pt>
                <c:pt idx="1538">
                  <c:v>33.650000095367432</c:v>
                </c:pt>
                <c:pt idx="1539">
                  <c:v>33.670000076293945</c:v>
                </c:pt>
                <c:pt idx="1540">
                  <c:v>33.690000057220459</c:v>
                </c:pt>
                <c:pt idx="1541">
                  <c:v>33.710000038146973</c:v>
                </c:pt>
                <c:pt idx="1542">
                  <c:v>33.740000009536743</c:v>
                </c:pt>
                <c:pt idx="1543">
                  <c:v>33.760000228881836</c:v>
                </c:pt>
                <c:pt idx="1544">
                  <c:v>33.78000020980835</c:v>
                </c:pt>
                <c:pt idx="1545">
                  <c:v>33.81000018119812</c:v>
                </c:pt>
                <c:pt idx="1546">
                  <c:v>33.830000162124634</c:v>
                </c:pt>
                <c:pt idx="1547">
                  <c:v>33.850000143051147</c:v>
                </c:pt>
                <c:pt idx="1548">
                  <c:v>33.880000114440918</c:v>
                </c:pt>
                <c:pt idx="1549">
                  <c:v>33.900000095367432</c:v>
                </c:pt>
                <c:pt idx="1550">
                  <c:v>33.920000076293945</c:v>
                </c:pt>
                <c:pt idx="1551">
                  <c:v>33.940000057220459</c:v>
                </c:pt>
                <c:pt idx="1552">
                  <c:v>33.970000028610229</c:v>
                </c:pt>
                <c:pt idx="1553">
                  <c:v>33.990000009536743</c:v>
                </c:pt>
                <c:pt idx="1554">
                  <c:v>34.010000228881836</c:v>
                </c:pt>
                <c:pt idx="1555">
                  <c:v>34.040000200271606</c:v>
                </c:pt>
                <c:pt idx="1556">
                  <c:v>34.06000018119812</c:v>
                </c:pt>
                <c:pt idx="1557">
                  <c:v>34.080000162124634</c:v>
                </c:pt>
                <c:pt idx="1558">
                  <c:v>34.100000143051147</c:v>
                </c:pt>
                <c:pt idx="1559">
                  <c:v>34.130000114440918</c:v>
                </c:pt>
                <c:pt idx="1560">
                  <c:v>34.150000095367432</c:v>
                </c:pt>
                <c:pt idx="1561">
                  <c:v>34.170000076293945</c:v>
                </c:pt>
                <c:pt idx="1562">
                  <c:v>34.200000047683716</c:v>
                </c:pt>
                <c:pt idx="1563">
                  <c:v>34.220000028610229</c:v>
                </c:pt>
                <c:pt idx="1564">
                  <c:v>34.240000009536743</c:v>
                </c:pt>
                <c:pt idx="1565">
                  <c:v>34.270000219345093</c:v>
                </c:pt>
                <c:pt idx="1566">
                  <c:v>34.290000200271606</c:v>
                </c:pt>
                <c:pt idx="1567">
                  <c:v>34.31000018119812</c:v>
                </c:pt>
                <c:pt idx="1568">
                  <c:v>34.330000162124634</c:v>
                </c:pt>
                <c:pt idx="1569">
                  <c:v>34.360000133514404</c:v>
                </c:pt>
                <c:pt idx="1570">
                  <c:v>34.380000114440918</c:v>
                </c:pt>
                <c:pt idx="1571">
                  <c:v>34.400000095367432</c:v>
                </c:pt>
                <c:pt idx="1572">
                  <c:v>34.430000066757202</c:v>
                </c:pt>
                <c:pt idx="1573">
                  <c:v>34.450000047683716</c:v>
                </c:pt>
                <c:pt idx="1574">
                  <c:v>34.470000028610229</c:v>
                </c:pt>
                <c:pt idx="1575">
                  <c:v>34.490000009536743</c:v>
                </c:pt>
                <c:pt idx="1576">
                  <c:v>34.520000219345093</c:v>
                </c:pt>
                <c:pt idx="1577">
                  <c:v>34.540000200271606</c:v>
                </c:pt>
                <c:pt idx="1578">
                  <c:v>34.56000018119812</c:v>
                </c:pt>
                <c:pt idx="1579">
                  <c:v>34.590000152587891</c:v>
                </c:pt>
                <c:pt idx="1580">
                  <c:v>34.610000133514404</c:v>
                </c:pt>
                <c:pt idx="1581">
                  <c:v>35.600000143051147</c:v>
                </c:pt>
                <c:pt idx="1582">
                  <c:v>35.600000143051147</c:v>
                </c:pt>
                <c:pt idx="1583">
                  <c:v>35.600000143051147</c:v>
                </c:pt>
                <c:pt idx="1584">
                  <c:v>35.600000143051147</c:v>
                </c:pt>
                <c:pt idx="1585">
                  <c:v>35.600000143051147</c:v>
                </c:pt>
                <c:pt idx="1586">
                  <c:v>35.600000143051147</c:v>
                </c:pt>
                <c:pt idx="1587">
                  <c:v>35.600000143051147</c:v>
                </c:pt>
                <c:pt idx="1588">
                  <c:v>35.600000143051147</c:v>
                </c:pt>
                <c:pt idx="1589">
                  <c:v>35.600000143051147</c:v>
                </c:pt>
                <c:pt idx="1590">
                  <c:v>35.600000143051147</c:v>
                </c:pt>
                <c:pt idx="1591">
                  <c:v>35.600000143051147</c:v>
                </c:pt>
                <c:pt idx="1592">
                  <c:v>35.600000143051147</c:v>
                </c:pt>
                <c:pt idx="1593">
                  <c:v>35.600000143051147</c:v>
                </c:pt>
                <c:pt idx="1594">
                  <c:v>35.600000143051147</c:v>
                </c:pt>
                <c:pt idx="1595">
                  <c:v>35.600000143051147</c:v>
                </c:pt>
                <c:pt idx="1596">
                  <c:v>35.600000143051147</c:v>
                </c:pt>
                <c:pt idx="1597">
                  <c:v>35.600000143051147</c:v>
                </c:pt>
                <c:pt idx="1598">
                  <c:v>35.600000143051147</c:v>
                </c:pt>
                <c:pt idx="1599">
                  <c:v>35.600000143051147</c:v>
                </c:pt>
                <c:pt idx="1600">
                  <c:v>35.600000143051147</c:v>
                </c:pt>
                <c:pt idx="1601">
                  <c:v>35.600000143051147</c:v>
                </c:pt>
                <c:pt idx="1602">
                  <c:v>35.600000143051147</c:v>
                </c:pt>
                <c:pt idx="1603">
                  <c:v>35.600000143051147</c:v>
                </c:pt>
                <c:pt idx="1604">
                  <c:v>35.600000143051147</c:v>
                </c:pt>
                <c:pt idx="1605">
                  <c:v>35.600000143051147</c:v>
                </c:pt>
                <c:pt idx="1606">
                  <c:v>35.600000143051147</c:v>
                </c:pt>
                <c:pt idx="1607">
                  <c:v>35.610000133514404</c:v>
                </c:pt>
                <c:pt idx="1608">
                  <c:v>35.610000133514404</c:v>
                </c:pt>
                <c:pt idx="1609">
                  <c:v>35.610000133514404</c:v>
                </c:pt>
                <c:pt idx="1610">
                  <c:v>35.610000133514404</c:v>
                </c:pt>
                <c:pt idx="1611">
                  <c:v>35.610000133514404</c:v>
                </c:pt>
                <c:pt idx="1612">
                  <c:v>35.610000133514404</c:v>
                </c:pt>
                <c:pt idx="1613">
                  <c:v>35.610000133514404</c:v>
                </c:pt>
                <c:pt idx="1614">
                  <c:v>35.610000133514404</c:v>
                </c:pt>
                <c:pt idx="1615">
                  <c:v>35.610000133514404</c:v>
                </c:pt>
                <c:pt idx="1616">
                  <c:v>35.610000133514404</c:v>
                </c:pt>
                <c:pt idx="1617">
                  <c:v>35.610000133514404</c:v>
                </c:pt>
                <c:pt idx="1618">
                  <c:v>35.610000133514404</c:v>
                </c:pt>
                <c:pt idx="1619">
                  <c:v>35.610000133514404</c:v>
                </c:pt>
                <c:pt idx="1620">
                  <c:v>35.610000133514404</c:v>
                </c:pt>
                <c:pt idx="1621">
                  <c:v>35.610000133514404</c:v>
                </c:pt>
                <c:pt idx="1622">
                  <c:v>35.610000133514404</c:v>
                </c:pt>
                <c:pt idx="1623">
                  <c:v>35.610000133514404</c:v>
                </c:pt>
                <c:pt idx="1624">
                  <c:v>35.610000133514404</c:v>
                </c:pt>
                <c:pt idx="1625">
                  <c:v>35.640000104904175</c:v>
                </c:pt>
                <c:pt idx="1626">
                  <c:v>35.660000085830688</c:v>
                </c:pt>
                <c:pt idx="1627">
                  <c:v>35.680000066757202</c:v>
                </c:pt>
                <c:pt idx="1628">
                  <c:v>35.710000038146973</c:v>
                </c:pt>
                <c:pt idx="1629">
                  <c:v>35.730000019073486</c:v>
                </c:pt>
                <c:pt idx="1630">
                  <c:v>35.75</c:v>
                </c:pt>
                <c:pt idx="1631">
                  <c:v>35.770000219345093</c:v>
                </c:pt>
                <c:pt idx="1632">
                  <c:v>35.800000190734863</c:v>
                </c:pt>
                <c:pt idx="1633">
                  <c:v>35.820000171661377</c:v>
                </c:pt>
                <c:pt idx="1634">
                  <c:v>35.840000152587891</c:v>
                </c:pt>
                <c:pt idx="1635">
                  <c:v>35.870000123977661</c:v>
                </c:pt>
                <c:pt idx="1636">
                  <c:v>35.890000104904175</c:v>
                </c:pt>
                <c:pt idx="1637">
                  <c:v>35.910000085830688</c:v>
                </c:pt>
                <c:pt idx="1638">
                  <c:v>35.930000066757202</c:v>
                </c:pt>
                <c:pt idx="1639">
                  <c:v>35.960000038146973</c:v>
                </c:pt>
                <c:pt idx="1640">
                  <c:v>35.980000019073486</c:v>
                </c:pt>
                <c:pt idx="1641">
                  <c:v>36</c:v>
                </c:pt>
                <c:pt idx="1642">
                  <c:v>36.03000020980835</c:v>
                </c:pt>
                <c:pt idx="1643">
                  <c:v>36.050000190734863</c:v>
                </c:pt>
                <c:pt idx="1644">
                  <c:v>36.070000171661377</c:v>
                </c:pt>
                <c:pt idx="1645">
                  <c:v>36.100000143051147</c:v>
                </c:pt>
                <c:pt idx="1646">
                  <c:v>36.120000123977661</c:v>
                </c:pt>
                <c:pt idx="1647">
                  <c:v>36.140000104904175</c:v>
                </c:pt>
                <c:pt idx="1648">
                  <c:v>36.160000085830688</c:v>
                </c:pt>
                <c:pt idx="1649">
                  <c:v>36.190000057220459</c:v>
                </c:pt>
                <c:pt idx="1650">
                  <c:v>36.210000038146973</c:v>
                </c:pt>
                <c:pt idx="1651">
                  <c:v>36.230000019073486</c:v>
                </c:pt>
                <c:pt idx="1652">
                  <c:v>36.260000228881836</c:v>
                </c:pt>
                <c:pt idx="1653">
                  <c:v>36.28000020980835</c:v>
                </c:pt>
                <c:pt idx="1654">
                  <c:v>36.300000190734863</c:v>
                </c:pt>
                <c:pt idx="1655">
                  <c:v>36.320000171661377</c:v>
                </c:pt>
                <c:pt idx="1656">
                  <c:v>36.350000143051147</c:v>
                </c:pt>
                <c:pt idx="1657">
                  <c:v>36.370000123977661</c:v>
                </c:pt>
                <c:pt idx="1658">
                  <c:v>36.390000104904175</c:v>
                </c:pt>
                <c:pt idx="1659">
                  <c:v>36.420000076293945</c:v>
                </c:pt>
                <c:pt idx="1660">
                  <c:v>36.440000057220459</c:v>
                </c:pt>
                <c:pt idx="1661">
                  <c:v>36.460000038146973</c:v>
                </c:pt>
                <c:pt idx="1662">
                  <c:v>36.490000009536743</c:v>
                </c:pt>
                <c:pt idx="1663">
                  <c:v>36.510000228881836</c:v>
                </c:pt>
                <c:pt idx="1664">
                  <c:v>36.53000020980835</c:v>
                </c:pt>
                <c:pt idx="1665">
                  <c:v>36.550000190734863</c:v>
                </c:pt>
                <c:pt idx="1666">
                  <c:v>36.580000162124634</c:v>
                </c:pt>
                <c:pt idx="1667">
                  <c:v>36.600000143051147</c:v>
                </c:pt>
                <c:pt idx="1668">
                  <c:v>36.620000123977661</c:v>
                </c:pt>
                <c:pt idx="1669">
                  <c:v>36.650000095367432</c:v>
                </c:pt>
                <c:pt idx="1670">
                  <c:v>36.670000076293945</c:v>
                </c:pt>
                <c:pt idx="1671">
                  <c:v>36.690000057220459</c:v>
                </c:pt>
                <c:pt idx="1672">
                  <c:v>36.710000038146973</c:v>
                </c:pt>
                <c:pt idx="1673">
                  <c:v>36.740000009536743</c:v>
                </c:pt>
                <c:pt idx="1674">
                  <c:v>36.760000228881836</c:v>
                </c:pt>
                <c:pt idx="1675">
                  <c:v>36.78000020980835</c:v>
                </c:pt>
                <c:pt idx="1676">
                  <c:v>36.800000190734863</c:v>
                </c:pt>
                <c:pt idx="1677">
                  <c:v>36.830000162124634</c:v>
                </c:pt>
                <c:pt idx="1678">
                  <c:v>36.850000143051147</c:v>
                </c:pt>
                <c:pt idx="1679">
                  <c:v>36.870000123977661</c:v>
                </c:pt>
                <c:pt idx="1680">
                  <c:v>36.900000095367432</c:v>
                </c:pt>
                <c:pt idx="1681">
                  <c:v>36.920000076293945</c:v>
                </c:pt>
                <c:pt idx="1682">
                  <c:v>36.940000057220459</c:v>
                </c:pt>
                <c:pt idx="1683">
                  <c:v>36.960000038146973</c:v>
                </c:pt>
                <c:pt idx="1684">
                  <c:v>36.990000009536743</c:v>
                </c:pt>
                <c:pt idx="1685">
                  <c:v>37.010000228881836</c:v>
                </c:pt>
                <c:pt idx="1686">
                  <c:v>37.03000020980835</c:v>
                </c:pt>
                <c:pt idx="1687">
                  <c:v>37.050000190734863</c:v>
                </c:pt>
                <c:pt idx="1688">
                  <c:v>37.080000162124634</c:v>
                </c:pt>
                <c:pt idx="1689">
                  <c:v>37.100000143051147</c:v>
                </c:pt>
                <c:pt idx="1690">
                  <c:v>37.120000123977661</c:v>
                </c:pt>
                <c:pt idx="1691">
                  <c:v>37.150000095367432</c:v>
                </c:pt>
                <c:pt idx="1692">
                  <c:v>37.170000076293945</c:v>
                </c:pt>
                <c:pt idx="1693">
                  <c:v>37.190000057220459</c:v>
                </c:pt>
                <c:pt idx="1694">
                  <c:v>37.210000038146973</c:v>
                </c:pt>
                <c:pt idx="1695">
                  <c:v>37.240000009536743</c:v>
                </c:pt>
                <c:pt idx="1696">
                  <c:v>37.260000228881836</c:v>
                </c:pt>
                <c:pt idx="1697">
                  <c:v>37.28000020980835</c:v>
                </c:pt>
                <c:pt idx="1698">
                  <c:v>37.31000018119812</c:v>
                </c:pt>
                <c:pt idx="1699">
                  <c:v>37.330000162124634</c:v>
                </c:pt>
                <c:pt idx="1700">
                  <c:v>37.350000143051147</c:v>
                </c:pt>
                <c:pt idx="1701">
                  <c:v>37.380000114440918</c:v>
                </c:pt>
                <c:pt idx="1702">
                  <c:v>37.400000095367432</c:v>
                </c:pt>
                <c:pt idx="1703">
                  <c:v>37.420000076293945</c:v>
                </c:pt>
                <c:pt idx="1704">
                  <c:v>37.440000057220459</c:v>
                </c:pt>
                <c:pt idx="1705">
                  <c:v>37.470000028610229</c:v>
                </c:pt>
                <c:pt idx="1706">
                  <c:v>37.490000009536743</c:v>
                </c:pt>
                <c:pt idx="1707">
                  <c:v>37.510000228881836</c:v>
                </c:pt>
                <c:pt idx="1708">
                  <c:v>37.540000200271606</c:v>
                </c:pt>
                <c:pt idx="1709">
                  <c:v>37.56000018119812</c:v>
                </c:pt>
                <c:pt idx="1710">
                  <c:v>37.580000162124634</c:v>
                </c:pt>
                <c:pt idx="1711">
                  <c:v>37.600000143051147</c:v>
                </c:pt>
                <c:pt idx="1712">
                  <c:v>37.630000114440918</c:v>
                </c:pt>
                <c:pt idx="1713">
                  <c:v>37.650000095367432</c:v>
                </c:pt>
                <c:pt idx="1714">
                  <c:v>37.670000076293945</c:v>
                </c:pt>
                <c:pt idx="1715">
                  <c:v>37.700000047683716</c:v>
                </c:pt>
                <c:pt idx="1716">
                  <c:v>37.720000028610229</c:v>
                </c:pt>
                <c:pt idx="1717">
                  <c:v>37.740000009536743</c:v>
                </c:pt>
                <c:pt idx="1718">
                  <c:v>37.770000219345093</c:v>
                </c:pt>
                <c:pt idx="1719">
                  <c:v>37.790000200271606</c:v>
                </c:pt>
                <c:pt idx="1720">
                  <c:v>37.81000018119812</c:v>
                </c:pt>
                <c:pt idx="1721">
                  <c:v>37.830000162124634</c:v>
                </c:pt>
                <c:pt idx="1722">
                  <c:v>37.860000133514404</c:v>
                </c:pt>
                <c:pt idx="1723">
                  <c:v>37.880000114440918</c:v>
                </c:pt>
                <c:pt idx="1724">
                  <c:v>37.900000095367432</c:v>
                </c:pt>
                <c:pt idx="1725">
                  <c:v>37.930000066757202</c:v>
                </c:pt>
                <c:pt idx="1726">
                  <c:v>37.950000047683716</c:v>
                </c:pt>
                <c:pt idx="1727">
                  <c:v>37.970000028610229</c:v>
                </c:pt>
                <c:pt idx="1728">
                  <c:v>37.990000009536743</c:v>
                </c:pt>
                <c:pt idx="1729">
                  <c:v>38.020000219345093</c:v>
                </c:pt>
                <c:pt idx="1730">
                  <c:v>38.040000200271606</c:v>
                </c:pt>
                <c:pt idx="1731">
                  <c:v>38.06000018119812</c:v>
                </c:pt>
                <c:pt idx="1732">
                  <c:v>38.090000152587891</c:v>
                </c:pt>
                <c:pt idx="1733">
                  <c:v>38.110000133514404</c:v>
                </c:pt>
                <c:pt idx="1734">
                  <c:v>38.130000114440918</c:v>
                </c:pt>
                <c:pt idx="1735">
                  <c:v>38.160000085830688</c:v>
                </c:pt>
                <c:pt idx="1736">
                  <c:v>38.180000066757202</c:v>
                </c:pt>
                <c:pt idx="1737">
                  <c:v>38.200000047683716</c:v>
                </c:pt>
                <c:pt idx="1738">
                  <c:v>38.220000028610229</c:v>
                </c:pt>
                <c:pt idx="1739">
                  <c:v>38.25</c:v>
                </c:pt>
                <c:pt idx="1740">
                  <c:v>38.270000219345093</c:v>
                </c:pt>
                <c:pt idx="1741">
                  <c:v>38.290000200271606</c:v>
                </c:pt>
                <c:pt idx="1742">
                  <c:v>38.320000171661377</c:v>
                </c:pt>
                <c:pt idx="1743">
                  <c:v>38.340000152587891</c:v>
                </c:pt>
                <c:pt idx="1744">
                  <c:v>38.360000133514404</c:v>
                </c:pt>
                <c:pt idx="1745">
                  <c:v>38.380000114440918</c:v>
                </c:pt>
                <c:pt idx="1746">
                  <c:v>38.410000085830688</c:v>
                </c:pt>
                <c:pt idx="1747">
                  <c:v>38.430000066757202</c:v>
                </c:pt>
                <c:pt idx="1748">
                  <c:v>38.450000047683716</c:v>
                </c:pt>
                <c:pt idx="1749">
                  <c:v>38.480000019073486</c:v>
                </c:pt>
                <c:pt idx="1750">
                  <c:v>38.5</c:v>
                </c:pt>
                <c:pt idx="1751">
                  <c:v>38.520000219345093</c:v>
                </c:pt>
                <c:pt idx="1752">
                  <c:v>38.550000190734863</c:v>
                </c:pt>
                <c:pt idx="1753">
                  <c:v>38.570000171661377</c:v>
                </c:pt>
                <c:pt idx="1754">
                  <c:v>38.590000152587891</c:v>
                </c:pt>
                <c:pt idx="1755">
                  <c:v>38.610000133514404</c:v>
                </c:pt>
                <c:pt idx="1756">
                  <c:v>38.640000104904175</c:v>
                </c:pt>
                <c:pt idx="1757">
                  <c:v>38.660000085830688</c:v>
                </c:pt>
                <c:pt idx="1758">
                  <c:v>38.680000066757202</c:v>
                </c:pt>
                <c:pt idx="1759">
                  <c:v>38.710000038146973</c:v>
                </c:pt>
                <c:pt idx="1760">
                  <c:v>38.730000019073486</c:v>
                </c:pt>
                <c:pt idx="1761">
                  <c:v>38.75</c:v>
                </c:pt>
                <c:pt idx="1762">
                  <c:v>38.770000219345093</c:v>
                </c:pt>
                <c:pt idx="1763">
                  <c:v>38.800000190734863</c:v>
                </c:pt>
                <c:pt idx="1764">
                  <c:v>38.820000171661377</c:v>
                </c:pt>
                <c:pt idx="1765">
                  <c:v>38.840000152587891</c:v>
                </c:pt>
                <c:pt idx="1766">
                  <c:v>38.860000133514404</c:v>
                </c:pt>
                <c:pt idx="1767">
                  <c:v>38.890000104904175</c:v>
                </c:pt>
                <c:pt idx="1768">
                  <c:v>38.910000085830688</c:v>
                </c:pt>
                <c:pt idx="1769">
                  <c:v>38.930000066757202</c:v>
                </c:pt>
                <c:pt idx="1770">
                  <c:v>38.960000038146973</c:v>
                </c:pt>
                <c:pt idx="1771">
                  <c:v>38.980000019073486</c:v>
                </c:pt>
                <c:pt idx="1772">
                  <c:v>39</c:v>
                </c:pt>
                <c:pt idx="1773">
                  <c:v>39.020000219345093</c:v>
                </c:pt>
                <c:pt idx="1774">
                  <c:v>39.050000190734863</c:v>
                </c:pt>
                <c:pt idx="1775">
                  <c:v>39.070000171661377</c:v>
                </c:pt>
                <c:pt idx="1776">
                  <c:v>39.090000152587891</c:v>
                </c:pt>
                <c:pt idx="1777">
                  <c:v>39.110000133514404</c:v>
                </c:pt>
                <c:pt idx="1778">
                  <c:v>39.140000104904175</c:v>
                </c:pt>
                <c:pt idx="1779">
                  <c:v>39.160000085830688</c:v>
                </c:pt>
                <c:pt idx="1780">
                  <c:v>39.180000066757202</c:v>
                </c:pt>
                <c:pt idx="1781">
                  <c:v>39.210000038146973</c:v>
                </c:pt>
                <c:pt idx="1782">
                  <c:v>39.230000019073486</c:v>
                </c:pt>
                <c:pt idx="1783">
                  <c:v>39.25</c:v>
                </c:pt>
                <c:pt idx="1784">
                  <c:v>39.270000219345093</c:v>
                </c:pt>
                <c:pt idx="1785">
                  <c:v>39.300000190734863</c:v>
                </c:pt>
                <c:pt idx="1786">
                  <c:v>39.320000171661377</c:v>
                </c:pt>
                <c:pt idx="1787">
                  <c:v>39.340000152587891</c:v>
                </c:pt>
                <c:pt idx="1788">
                  <c:v>39.370000123977661</c:v>
                </c:pt>
                <c:pt idx="1789">
                  <c:v>39.390000104904175</c:v>
                </c:pt>
                <c:pt idx="1790">
                  <c:v>39.410000085830688</c:v>
                </c:pt>
                <c:pt idx="1791">
                  <c:v>39.440000057220459</c:v>
                </c:pt>
                <c:pt idx="1792">
                  <c:v>39.460000038146973</c:v>
                </c:pt>
                <c:pt idx="1793">
                  <c:v>39.480000019073486</c:v>
                </c:pt>
                <c:pt idx="1794">
                  <c:v>39.5</c:v>
                </c:pt>
                <c:pt idx="1795">
                  <c:v>39.53000020980835</c:v>
                </c:pt>
                <c:pt idx="1796">
                  <c:v>39.550000190734863</c:v>
                </c:pt>
                <c:pt idx="1797">
                  <c:v>39.570000171661377</c:v>
                </c:pt>
                <c:pt idx="1798">
                  <c:v>39.600000143051147</c:v>
                </c:pt>
                <c:pt idx="1799">
                  <c:v>39.620000123977661</c:v>
                </c:pt>
                <c:pt idx="1800">
                  <c:v>39.640000104904175</c:v>
                </c:pt>
                <c:pt idx="1801">
                  <c:v>39.660000085830688</c:v>
                </c:pt>
                <c:pt idx="1802">
                  <c:v>39.690000057220459</c:v>
                </c:pt>
                <c:pt idx="1803">
                  <c:v>39.710000038146973</c:v>
                </c:pt>
                <c:pt idx="1804">
                  <c:v>39.730000019073486</c:v>
                </c:pt>
                <c:pt idx="1805">
                  <c:v>39.760000228881836</c:v>
                </c:pt>
                <c:pt idx="1806">
                  <c:v>39.78000020980835</c:v>
                </c:pt>
                <c:pt idx="1807">
                  <c:v>39.800000190734863</c:v>
                </c:pt>
                <c:pt idx="1808">
                  <c:v>39.830000162124634</c:v>
                </c:pt>
                <c:pt idx="1809">
                  <c:v>39.850000143051147</c:v>
                </c:pt>
                <c:pt idx="1810">
                  <c:v>39.870000123977661</c:v>
                </c:pt>
                <c:pt idx="1811">
                  <c:v>39.890000104904175</c:v>
                </c:pt>
                <c:pt idx="1812">
                  <c:v>39.920000076293945</c:v>
                </c:pt>
                <c:pt idx="1813">
                  <c:v>39.940000057220459</c:v>
                </c:pt>
                <c:pt idx="1814">
                  <c:v>39.960000038146973</c:v>
                </c:pt>
                <c:pt idx="1815">
                  <c:v>39.990000009536743</c:v>
                </c:pt>
                <c:pt idx="1816">
                  <c:v>40.010000228881836</c:v>
                </c:pt>
                <c:pt idx="1817">
                  <c:v>40.03000020980835</c:v>
                </c:pt>
                <c:pt idx="1818">
                  <c:v>40.050000190734863</c:v>
                </c:pt>
                <c:pt idx="1819">
                  <c:v>40.080000162124634</c:v>
                </c:pt>
                <c:pt idx="1820">
                  <c:v>40.100000143051147</c:v>
                </c:pt>
                <c:pt idx="1821">
                  <c:v>40.120000123977661</c:v>
                </c:pt>
                <c:pt idx="1822">
                  <c:v>40.150000095367432</c:v>
                </c:pt>
                <c:pt idx="1823">
                  <c:v>40.170000076293945</c:v>
                </c:pt>
                <c:pt idx="1824">
                  <c:v>40.190000057220459</c:v>
                </c:pt>
                <c:pt idx="1825">
                  <c:v>40.220000028610229</c:v>
                </c:pt>
                <c:pt idx="1826">
                  <c:v>40.240000009536743</c:v>
                </c:pt>
                <c:pt idx="1827">
                  <c:v>40.260000228881836</c:v>
                </c:pt>
                <c:pt idx="1828">
                  <c:v>40.28000020980835</c:v>
                </c:pt>
                <c:pt idx="1829">
                  <c:v>40.31000018119812</c:v>
                </c:pt>
                <c:pt idx="1830">
                  <c:v>40.330000162124634</c:v>
                </c:pt>
                <c:pt idx="1831">
                  <c:v>40.350000143051147</c:v>
                </c:pt>
                <c:pt idx="1832">
                  <c:v>40.380000114440918</c:v>
                </c:pt>
                <c:pt idx="1833">
                  <c:v>40.400000095367432</c:v>
                </c:pt>
                <c:pt idx="1834">
                  <c:v>40.420000076293945</c:v>
                </c:pt>
                <c:pt idx="1835">
                  <c:v>40.440000057220459</c:v>
                </c:pt>
                <c:pt idx="1836">
                  <c:v>40.470000028610229</c:v>
                </c:pt>
                <c:pt idx="1837">
                  <c:v>40.490000009536743</c:v>
                </c:pt>
                <c:pt idx="1838">
                  <c:v>40.510000228881836</c:v>
                </c:pt>
                <c:pt idx="1839">
                  <c:v>40.540000200271606</c:v>
                </c:pt>
                <c:pt idx="1840">
                  <c:v>40.56000018119812</c:v>
                </c:pt>
                <c:pt idx="1841">
                  <c:v>40.580000162124634</c:v>
                </c:pt>
                <c:pt idx="1842">
                  <c:v>40.610000133514404</c:v>
                </c:pt>
                <c:pt idx="1843">
                  <c:v>41.210000038146973</c:v>
                </c:pt>
                <c:pt idx="1844">
                  <c:v>41.210000038146973</c:v>
                </c:pt>
                <c:pt idx="1845">
                  <c:v>41.210000038146973</c:v>
                </c:pt>
                <c:pt idx="1846">
                  <c:v>41.210000038146973</c:v>
                </c:pt>
                <c:pt idx="1847">
                  <c:v>41.220000028610229</c:v>
                </c:pt>
                <c:pt idx="1848">
                  <c:v>41.220000028610229</c:v>
                </c:pt>
                <c:pt idx="1849">
                  <c:v>41.220000028610229</c:v>
                </c:pt>
                <c:pt idx="1850">
                  <c:v>41.220000028610229</c:v>
                </c:pt>
                <c:pt idx="1851">
                  <c:v>41.220000028610229</c:v>
                </c:pt>
                <c:pt idx="1852">
                  <c:v>41.220000028610229</c:v>
                </c:pt>
                <c:pt idx="1853">
                  <c:v>41.220000028610229</c:v>
                </c:pt>
                <c:pt idx="1854">
                  <c:v>41.220000028610229</c:v>
                </c:pt>
                <c:pt idx="1855">
                  <c:v>41.220000028610229</c:v>
                </c:pt>
                <c:pt idx="1856">
                  <c:v>41.220000028610229</c:v>
                </c:pt>
                <c:pt idx="1857">
                  <c:v>41.220000028610229</c:v>
                </c:pt>
                <c:pt idx="1858">
                  <c:v>41.220000028610229</c:v>
                </c:pt>
                <c:pt idx="1859">
                  <c:v>41.220000028610229</c:v>
                </c:pt>
                <c:pt idx="1860">
                  <c:v>41.220000028610229</c:v>
                </c:pt>
                <c:pt idx="1861">
                  <c:v>41.220000028610229</c:v>
                </c:pt>
                <c:pt idx="1862">
                  <c:v>41.220000028610229</c:v>
                </c:pt>
                <c:pt idx="1863">
                  <c:v>41.220000028610229</c:v>
                </c:pt>
                <c:pt idx="1864">
                  <c:v>41.220000028610229</c:v>
                </c:pt>
                <c:pt idx="1865">
                  <c:v>41.220000028610229</c:v>
                </c:pt>
                <c:pt idx="1866">
                  <c:v>41.220000028610229</c:v>
                </c:pt>
                <c:pt idx="1867">
                  <c:v>41.220000028610229</c:v>
                </c:pt>
                <c:pt idx="1868">
                  <c:v>41.220000028610229</c:v>
                </c:pt>
                <c:pt idx="1869">
                  <c:v>41.220000028610229</c:v>
                </c:pt>
                <c:pt idx="1870">
                  <c:v>41.240000009536743</c:v>
                </c:pt>
                <c:pt idx="1871">
                  <c:v>41.270000219345093</c:v>
                </c:pt>
                <c:pt idx="1872">
                  <c:v>41.290000200271606</c:v>
                </c:pt>
                <c:pt idx="1873">
                  <c:v>41.31000018119812</c:v>
                </c:pt>
                <c:pt idx="1874">
                  <c:v>41.330000162124634</c:v>
                </c:pt>
                <c:pt idx="1875">
                  <c:v>41.360000133514404</c:v>
                </c:pt>
                <c:pt idx="1876">
                  <c:v>41.380000114440918</c:v>
                </c:pt>
                <c:pt idx="1877">
                  <c:v>41.400000095367432</c:v>
                </c:pt>
                <c:pt idx="1878">
                  <c:v>41.430000066757202</c:v>
                </c:pt>
                <c:pt idx="1879">
                  <c:v>41.450000047683716</c:v>
                </c:pt>
                <c:pt idx="1880">
                  <c:v>41.470000028610229</c:v>
                </c:pt>
                <c:pt idx="1881">
                  <c:v>41.490000009536743</c:v>
                </c:pt>
                <c:pt idx="1882">
                  <c:v>41.520000219345093</c:v>
                </c:pt>
                <c:pt idx="1883">
                  <c:v>41.540000200271606</c:v>
                </c:pt>
                <c:pt idx="1884">
                  <c:v>41.56000018119812</c:v>
                </c:pt>
                <c:pt idx="1885">
                  <c:v>41.590000152587891</c:v>
                </c:pt>
                <c:pt idx="1886">
                  <c:v>41.610000133514404</c:v>
                </c:pt>
                <c:pt idx="1887">
                  <c:v>41.630000114440918</c:v>
                </c:pt>
                <c:pt idx="1888">
                  <c:v>41.660000085830688</c:v>
                </c:pt>
                <c:pt idx="1889">
                  <c:v>41.680000066757202</c:v>
                </c:pt>
                <c:pt idx="1890">
                  <c:v>41.700000047683716</c:v>
                </c:pt>
                <c:pt idx="1891">
                  <c:v>41.720000028610229</c:v>
                </c:pt>
                <c:pt idx="1892">
                  <c:v>41.75</c:v>
                </c:pt>
                <c:pt idx="1893">
                  <c:v>41.770000219345093</c:v>
                </c:pt>
                <c:pt idx="1894">
                  <c:v>41.790000200271606</c:v>
                </c:pt>
                <c:pt idx="1895">
                  <c:v>41.820000171661377</c:v>
                </c:pt>
                <c:pt idx="1896">
                  <c:v>41.840000152587891</c:v>
                </c:pt>
                <c:pt idx="1897">
                  <c:v>41.860000133514404</c:v>
                </c:pt>
                <c:pt idx="1898">
                  <c:v>41.880000114440918</c:v>
                </c:pt>
                <c:pt idx="1899">
                  <c:v>41.910000085830688</c:v>
                </c:pt>
                <c:pt idx="1900">
                  <c:v>41.930000066757202</c:v>
                </c:pt>
                <c:pt idx="1901">
                  <c:v>41.950000047683716</c:v>
                </c:pt>
                <c:pt idx="1902">
                  <c:v>41.980000019073486</c:v>
                </c:pt>
                <c:pt idx="1903">
                  <c:v>42</c:v>
                </c:pt>
                <c:pt idx="1904">
                  <c:v>42.020000219345093</c:v>
                </c:pt>
                <c:pt idx="1905">
                  <c:v>42.050000190734863</c:v>
                </c:pt>
                <c:pt idx="1906">
                  <c:v>42.070000171661377</c:v>
                </c:pt>
                <c:pt idx="1907">
                  <c:v>42.090000152587891</c:v>
                </c:pt>
                <c:pt idx="1908">
                  <c:v>42.110000133514404</c:v>
                </c:pt>
                <c:pt idx="1909">
                  <c:v>42.140000104904175</c:v>
                </c:pt>
                <c:pt idx="1910">
                  <c:v>42.160000085830688</c:v>
                </c:pt>
                <c:pt idx="1911">
                  <c:v>42.180000066757202</c:v>
                </c:pt>
                <c:pt idx="1912">
                  <c:v>42.210000038146973</c:v>
                </c:pt>
                <c:pt idx="1913">
                  <c:v>42.230000019073486</c:v>
                </c:pt>
                <c:pt idx="1914">
                  <c:v>42.25</c:v>
                </c:pt>
                <c:pt idx="1915">
                  <c:v>42.270000219345093</c:v>
                </c:pt>
                <c:pt idx="1916">
                  <c:v>42.300000190734863</c:v>
                </c:pt>
                <c:pt idx="1917">
                  <c:v>42.320000171661377</c:v>
                </c:pt>
                <c:pt idx="1918">
                  <c:v>42.340000152587891</c:v>
                </c:pt>
                <c:pt idx="1919">
                  <c:v>42.370000123977661</c:v>
                </c:pt>
                <c:pt idx="1920">
                  <c:v>42.390000104904175</c:v>
                </c:pt>
                <c:pt idx="1921">
                  <c:v>42.410000085830688</c:v>
                </c:pt>
                <c:pt idx="1922">
                  <c:v>42.440000057220459</c:v>
                </c:pt>
                <c:pt idx="1923">
                  <c:v>42.460000038146973</c:v>
                </c:pt>
                <c:pt idx="1924">
                  <c:v>42.480000019073486</c:v>
                </c:pt>
                <c:pt idx="1925">
                  <c:v>42.5</c:v>
                </c:pt>
                <c:pt idx="1926">
                  <c:v>42.53000020980835</c:v>
                </c:pt>
                <c:pt idx="1927">
                  <c:v>42.550000190734863</c:v>
                </c:pt>
                <c:pt idx="1928">
                  <c:v>42.570000171661377</c:v>
                </c:pt>
                <c:pt idx="1929">
                  <c:v>42.600000143051147</c:v>
                </c:pt>
                <c:pt idx="1930">
                  <c:v>42.620000123977661</c:v>
                </c:pt>
                <c:pt idx="1931">
                  <c:v>42.640000104904175</c:v>
                </c:pt>
                <c:pt idx="1932">
                  <c:v>42.660000085830688</c:v>
                </c:pt>
                <c:pt idx="1933">
                  <c:v>42.690000057220459</c:v>
                </c:pt>
                <c:pt idx="1934">
                  <c:v>42.710000038146973</c:v>
                </c:pt>
                <c:pt idx="1935">
                  <c:v>42.730000019073486</c:v>
                </c:pt>
                <c:pt idx="1936">
                  <c:v>42.760000228881836</c:v>
                </c:pt>
                <c:pt idx="1937">
                  <c:v>42.78000020980835</c:v>
                </c:pt>
                <c:pt idx="1938">
                  <c:v>42.800000190734863</c:v>
                </c:pt>
                <c:pt idx="1939">
                  <c:v>42.830000162124634</c:v>
                </c:pt>
                <c:pt idx="1940">
                  <c:v>42.850000143051147</c:v>
                </c:pt>
                <c:pt idx="1941">
                  <c:v>42.870000123977661</c:v>
                </c:pt>
                <c:pt idx="1942">
                  <c:v>42.890000104904175</c:v>
                </c:pt>
                <c:pt idx="1943">
                  <c:v>42.920000076293945</c:v>
                </c:pt>
                <c:pt idx="1944">
                  <c:v>42.940000057220459</c:v>
                </c:pt>
                <c:pt idx="1945">
                  <c:v>42.960000038146973</c:v>
                </c:pt>
                <c:pt idx="1946">
                  <c:v>42.990000009536743</c:v>
                </c:pt>
                <c:pt idx="1947">
                  <c:v>43.010000228881836</c:v>
                </c:pt>
                <c:pt idx="1948">
                  <c:v>43.03000020980835</c:v>
                </c:pt>
                <c:pt idx="1949">
                  <c:v>43.050000190734863</c:v>
                </c:pt>
                <c:pt idx="1950">
                  <c:v>43.080000162124634</c:v>
                </c:pt>
                <c:pt idx="1951">
                  <c:v>43.100000143051147</c:v>
                </c:pt>
                <c:pt idx="1952">
                  <c:v>43.120000123977661</c:v>
                </c:pt>
                <c:pt idx="1953">
                  <c:v>43.140000104904175</c:v>
                </c:pt>
                <c:pt idx="1954">
                  <c:v>43.170000076293945</c:v>
                </c:pt>
                <c:pt idx="1955">
                  <c:v>43.190000057220459</c:v>
                </c:pt>
                <c:pt idx="1956">
                  <c:v>43.210000038146973</c:v>
                </c:pt>
                <c:pt idx="1957">
                  <c:v>43.230000019073486</c:v>
                </c:pt>
                <c:pt idx="1958">
                  <c:v>43.260000228881836</c:v>
                </c:pt>
                <c:pt idx="1959">
                  <c:v>43.28000020980835</c:v>
                </c:pt>
                <c:pt idx="1960">
                  <c:v>43.300000190734863</c:v>
                </c:pt>
                <c:pt idx="1961">
                  <c:v>43.330000162124634</c:v>
                </c:pt>
                <c:pt idx="1962">
                  <c:v>43.350000143051147</c:v>
                </c:pt>
                <c:pt idx="1963">
                  <c:v>43.370000123977661</c:v>
                </c:pt>
                <c:pt idx="1964">
                  <c:v>43.390000104904175</c:v>
                </c:pt>
                <c:pt idx="1965">
                  <c:v>43.420000076293945</c:v>
                </c:pt>
                <c:pt idx="1966">
                  <c:v>43.440000057220459</c:v>
                </c:pt>
                <c:pt idx="1967">
                  <c:v>43.460000038146973</c:v>
                </c:pt>
                <c:pt idx="1968">
                  <c:v>43.490000009536743</c:v>
                </c:pt>
                <c:pt idx="1969">
                  <c:v>43.510000228881836</c:v>
                </c:pt>
                <c:pt idx="1970">
                  <c:v>43.53000020980835</c:v>
                </c:pt>
                <c:pt idx="1971">
                  <c:v>43.550000190734863</c:v>
                </c:pt>
                <c:pt idx="1972">
                  <c:v>43.580000162124634</c:v>
                </c:pt>
                <c:pt idx="1973">
                  <c:v>43.600000143051147</c:v>
                </c:pt>
                <c:pt idx="1974">
                  <c:v>43.620000123977661</c:v>
                </c:pt>
                <c:pt idx="1975">
                  <c:v>43.650000095367432</c:v>
                </c:pt>
                <c:pt idx="1976">
                  <c:v>43.670000076293945</c:v>
                </c:pt>
                <c:pt idx="1977">
                  <c:v>43.690000057220459</c:v>
                </c:pt>
                <c:pt idx="1978">
                  <c:v>43.720000028610229</c:v>
                </c:pt>
                <c:pt idx="1979">
                  <c:v>43.740000009536743</c:v>
                </c:pt>
                <c:pt idx="1980">
                  <c:v>43.760000228881836</c:v>
                </c:pt>
                <c:pt idx="1981">
                  <c:v>43.78000020980835</c:v>
                </c:pt>
                <c:pt idx="1982">
                  <c:v>43.81000018119812</c:v>
                </c:pt>
                <c:pt idx="1983">
                  <c:v>43.830000162124634</c:v>
                </c:pt>
                <c:pt idx="1984">
                  <c:v>43.850000143051147</c:v>
                </c:pt>
                <c:pt idx="1985">
                  <c:v>43.880000114440918</c:v>
                </c:pt>
                <c:pt idx="1986">
                  <c:v>43.900000095367432</c:v>
                </c:pt>
                <c:pt idx="1987">
                  <c:v>43.920000076293945</c:v>
                </c:pt>
                <c:pt idx="1988">
                  <c:v>43.940000057220459</c:v>
                </c:pt>
                <c:pt idx="1989">
                  <c:v>43.970000028610229</c:v>
                </c:pt>
                <c:pt idx="1990">
                  <c:v>43.990000009536743</c:v>
                </c:pt>
                <c:pt idx="1991">
                  <c:v>44.010000228881836</c:v>
                </c:pt>
                <c:pt idx="1992">
                  <c:v>44.040000200271606</c:v>
                </c:pt>
                <c:pt idx="1993">
                  <c:v>44.06000018119812</c:v>
                </c:pt>
                <c:pt idx="1994">
                  <c:v>44.080000162124634</c:v>
                </c:pt>
                <c:pt idx="1995">
                  <c:v>44.110000133514404</c:v>
                </c:pt>
                <c:pt idx="1996">
                  <c:v>44.130000114440918</c:v>
                </c:pt>
                <c:pt idx="1997">
                  <c:v>44.150000095367432</c:v>
                </c:pt>
                <c:pt idx="1998">
                  <c:v>44.170000076293945</c:v>
                </c:pt>
                <c:pt idx="1999">
                  <c:v>44.200000047683716</c:v>
                </c:pt>
                <c:pt idx="2000">
                  <c:v>44.220000028610229</c:v>
                </c:pt>
                <c:pt idx="2001">
                  <c:v>44.240000009536743</c:v>
                </c:pt>
                <c:pt idx="2002">
                  <c:v>44.270000219345093</c:v>
                </c:pt>
                <c:pt idx="2003">
                  <c:v>44.290000200271606</c:v>
                </c:pt>
                <c:pt idx="2004">
                  <c:v>44.31000018119812</c:v>
                </c:pt>
                <c:pt idx="2005">
                  <c:v>44.330000162124634</c:v>
                </c:pt>
                <c:pt idx="2006">
                  <c:v>44.360000133514404</c:v>
                </c:pt>
                <c:pt idx="2007">
                  <c:v>44.380000114440918</c:v>
                </c:pt>
                <c:pt idx="2008">
                  <c:v>44.400000095367432</c:v>
                </c:pt>
                <c:pt idx="2009">
                  <c:v>44.430000066757202</c:v>
                </c:pt>
                <c:pt idx="2010">
                  <c:v>44.450000047683716</c:v>
                </c:pt>
                <c:pt idx="2011">
                  <c:v>44.470000028610229</c:v>
                </c:pt>
                <c:pt idx="2012">
                  <c:v>44.5</c:v>
                </c:pt>
                <c:pt idx="2013">
                  <c:v>44.520000219345093</c:v>
                </c:pt>
                <c:pt idx="2014">
                  <c:v>44.540000200271606</c:v>
                </c:pt>
                <c:pt idx="2015">
                  <c:v>44.56000018119812</c:v>
                </c:pt>
                <c:pt idx="2016">
                  <c:v>44.590000152587891</c:v>
                </c:pt>
                <c:pt idx="2017">
                  <c:v>44.610000133514404</c:v>
                </c:pt>
                <c:pt idx="2018">
                  <c:v>44.630000114440918</c:v>
                </c:pt>
                <c:pt idx="2019">
                  <c:v>44.660000085830688</c:v>
                </c:pt>
                <c:pt idx="2020">
                  <c:v>44.680000066757202</c:v>
                </c:pt>
                <c:pt idx="2021">
                  <c:v>44.700000047683716</c:v>
                </c:pt>
                <c:pt idx="2022">
                  <c:v>44.720000028610229</c:v>
                </c:pt>
                <c:pt idx="2023">
                  <c:v>44.75</c:v>
                </c:pt>
                <c:pt idx="2024">
                  <c:v>44.770000219345093</c:v>
                </c:pt>
                <c:pt idx="2025">
                  <c:v>44.790000200271606</c:v>
                </c:pt>
                <c:pt idx="2026">
                  <c:v>44.820000171661377</c:v>
                </c:pt>
                <c:pt idx="2027">
                  <c:v>44.840000152587891</c:v>
                </c:pt>
                <c:pt idx="2028">
                  <c:v>44.860000133514404</c:v>
                </c:pt>
                <c:pt idx="2029">
                  <c:v>44.890000104904175</c:v>
                </c:pt>
                <c:pt idx="2030">
                  <c:v>44.910000085830688</c:v>
                </c:pt>
                <c:pt idx="2031">
                  <c:v>44.930000066757202</c:v>
                </c:pt>
                <c:pt idx="2032">
                  <c:v>44.950000047683716</c:v>
                </c:pt>
                <c:pt idx="2033">
                  <c:v>44.980000019073486</c:v>
                </c:pt>
                <c:pt idx="2034">
                  <c:v>45</c:v>
                </c:pt>
                <c:pt idx="2035">
                  <c:v>45.020000219345093</c:v>
                </c:pt>
                <c:pt idx="2036">
                  <c:v>45.050000190734863</c:v>
                </c:pt>
                <c:pt idx="2037">
                  <c:v>45.070000171661377</c:v>
                </c:pt>
                <c:pt idx="2038">
                  <c:v>45.090000152587891</c:v>
                </c:pt>
                <c:pt idx="2039">
                  <c:v>45.110000133514404</c:v>
                </c:pt>
                <c:pt idx="2040">
                  <c:v>45.140000104904175</c:v>
                </c:pt>
                <c:pt idx="2041">
                  <c:v>45.160000085830688</c:v>
                </c:pt>
                <c:pt idx="2042">
                  <c:v>45.180000066757202</c:v>
                </c:pt>
                <c:pt idx="2043">
                  <c:v>45.200000047683716</c:v>
                </c:pt>
                <c:pt idx="2044">
                  <c:v>45.230000019073486</c:v>
                </c:pt>
                <c:pt idx="2045">
                  <c:v>45.25</c:v>
                </c:pt>
                <c:pt idx="2046">
                  <c:v>45.270000219345093</c:v>
                </c:pt>
                <c:pt idx="2047">
                  <c:v>45.290000200271606</c:v>
                </c:pt>
                <c:pt idx="2048">
                  <c:v>45.320000171661377</c:v>
                </c:pt>
                <c:pt idx="2049">
                  <c:v>45.340000152587891</c:v>
                </c:pt>
                <c:pt idx="2050">
                  <c:v>45.360000133514404</c:v>
                </c:pt>
                <c:pt idx="2051">
                  <c:v>45.380000114440918</c:v>
                </c:pt>
                <c:pt idx="2052">
                  <c:v>45.410000085830688</c:v>
                </c:pt>
                <c:pt idx="2053">
                  <c:v>45.430000066757202</c:v>
                </c:pt>
                <c:pt idx="2054">
                  <c:v>45.450000047683716</c:v>
                </c:pt>
                <c:pt idx="2055">
                  <c:v>45.480000019073486</c:v>
                </c:pt>
                <c:pt idx="2056">
                  <c:v>45.5</c:v>
                </c:pt>
                <c:pt idx="2057">
                  <c:v>45.520000219345093</c:v>
                </c:pt>
                <c:pt idx="2058">
                  <c:v>45.550000190734863</c:v>
                </c:pt>
                <c:pt idx="2059">
                  <c:v>45.570000171661377</c:v>
                </c:pt>
                <c:pt idx="2060">
                  <c:v>45.590000152587891</c:v>
                </c:pt>
                <c:pt idx="2061">
                  <c:v>45.610000133514404</c:v>
                </c:pt>
                <c:pt idx="2062">
                  <c:v>45.640000104904175</c:v>
                </c:pt>
                <c:pt idx="2063">
                  <c:v>45.660000085830688</c:v>
                </c:pt>
                <c:pt idx="2064">
                  <c:v>45.680000066757202</c:v>
                </c:pt>
                <c:pt idx="2065">
                  <c:v>45.710000038146973</c:v>
                </c:pt>
                <c:pt idx="2066">
                  <c:v>45.730000019073486</c:v>
                </c:pt>
                <c:pt idx="2067">
                  <c:v>45.75</c:v>
                </c:pt>
                <c:pt idx="2068">
                  <c:v>45.770000219345093</c:v>
                </c:pt>
                <c:pt idx="2069">
                  <c:v>45.800000190734863</c:v>
                </c:pt>
                <c:pt idx="2070">
                  <c:v>45.820000171661377</c:v>
                </c:pt>
                <c:pt idx="2071">
                  <c:v>45.840000152587891</c:v>
                </c:pt>
                <c:pt idx="2072">
                  <c:v>45.870000123977661</c:v>
                </c:pt>
                <c:pt idx="2073">
                  <c:v>45.890000104904175</c:v>
                </c:pt>
                <c:pt idx="2074">
                  <c:v>45.910000085830688</c:v>
                </c:pt>
                <c:pt idx="2075">
                  <c:v>45.940000057220459</c:v>
                </c:pt>
                <c:pt idx="2076">
                  <c:v>45.960000038146973</c:v>
                </c:pt>
                <c:pt idx="2077">
                  <c:v>45.980000019073486</c:v>
                </c:pt>
                <c:pt idx="2078">
                  <c:v>46</c:v>
                </c:pt>
                <c:pt idx="2079">
                  <c:v>46.03000020980835</c:v>
                </c:pt>
                <c:pt idx="2080">
                  <c:v>46.050000190734863</c:v>
                </c:pt>
                <c:pt idx="2081">
                  <c:v>46.070000171661377</c:v>
                </c:pt>
                <c:pt idx="2082">
                  <c:v>46.100000143051147</c:v>
                </c:pt>
                <c:pt idx="2083">
                  <c:v>46.120000123977661</c:v>
                </c:pt>
                <c:pt idx="2084">
                  <c:v>46.140000104904175</c:v>
                </c:pt>
                <c:pt idx="2085">
                  <c:v>46.160000085830688</c:v>
                </c:pt>
                <c:pt idx="2086">
                  <c:v>46.190000057220459</c:v>
                </c:pt>
                <c:pt idx="2087">
                  <c:v>46.210000038146973</c:v>
                </c:pt>
                <c:pt idx="2088">
                  <c:v>47.230000019073486</c:v>
                </c:pt>
                <c:pt idx="2089">
                  <c:v>47.230000019073486</c:v>
                </c:pt>
                <c:pt idx="2090">
                  <c:v>47.230000019073486</c:v>
                </c:pt>
                <c:pt idx="2091">
                  <c:v>47.230000019073486</c:v>
                </c:pt>
                <c:pt idx="2092">
                  <c:v>47.230000019073486</c:v>
                </c:pt>
                <c:pt idx="2093">
                  <c:v>47.230000019073486</c:v>
                </c:pt>
                <c:pt idx="2094">
                  <c:v>47.230000019073486</c:v>
                </c:pt>
                <c:pt idx="2095">
                  <c:v>47.230000019073486</c:v>
                </c:pt>
                <c:pt idx="2096">
                  <c:v>47.230000019073486</c:v>
                </c:pt>
                <c:pt idx="2097">
                  <c:v>47.230000019073486</c:v>
                </c:pt>
                <c:pt idx="2098">
                  <c:v>47.230000019073486</c:v>
                </c:pt>
                <c:pt idx="2099">
                  <c:v>47.230000019073486</c:v>
                </c:pt>
                <c:pt idx="2100">
                  <c:v>47.230000019073486</c:v>
                </c:pt>
                <c:pt idx="2101">
                  <c:v>47.230000019073486</c:v>
                </c:pt>
                <c:pt idx="2102">
                  <c:v>47.230000019073486</c:v>
                </c:pt>
                <c:pt idx="2103">
                  <c:v>47.230000019073486</c:v>
                </c:pt>
                <c:pt idx="2104">
                  <c:v>47.230000019073486</c:v>
                </c:pt>
                <c:pt idx="2105">
                  <c:v>47.230000019073486</c:v>
                </c:pt>
                <c:pt idx="2106">
                  <c:v>47.230000019073486</c:v>
                </c:pt>
                <c:pt idx="2107">
                  <c:v>47.230000019073486</c:v>
                </c:pt>
                <c:pt idx="2108">
                  <c:v>47.230000019073486</c:v>
                </c:pt>
                <c:pt idx="2109">
                  <c:v>47.230000019073486</c:v>
                </c:pt>
                <c:pt idx="2110">
                  <c:v>47.240000009536743</c:v>
                </c:pt>
                <c:pt idx="2111">
                  <c:v>47.240000009536743</c:v>
                </c:pt>
                <c:pt idx="2112">
                  <c:v>47.240000009536743</c:v>
                </c:pt>
                <c:pt idx="2113">
                  <c:v>47.240000009536743</c:v>
                </c:pt>
                <c:pt idx="2114">
                  <c:v>47.240000009536743</c:v>
                </c:pt>
                <c:pt idx="2115">
                  <c:v>47.240000009536743</c:v>
                </c:pt>
                <c:pt idx="2116">
                  <c:v>47.240000009536743</c:v>
                </c:pt>
                <c:pt idx="2117">
                  <c:v>47.240000009536743</c:v>
                </c:pt>
                <c:pt idx="2118">
                  <c:v>47.240000009536743</c:v>
                </c:pt>
                <c:pt idx="2119">
                  <c:v>47.240000009536743</c:v>
                </c:pt>
                <c:pt idx="2120">
                  <c:v>47.240000009536743</c:v>
                </c:pt>
                <c:pt idx="2121">
                  <c:v>47.240000009536743</c:v>
                </c:pt>
                <c:pt idx="2122">
                  <c:v>47.240000009536743</c:v>
                </c:pt>
                <c:pt idx="2123">
                  <c:v>47.240000009536743</c:v>
                </c:pt>
                <c:pt idx="2124">
                  <c:v>47.240000009536743</c:v>
                </c:pt>
                <c:pt idx="2125">
                  <c:v>47.240000009536743</c:v>
                </c:pt>
                <c:pt idx="2126">
                  <c:v>47.240000009536743</c:v>
                </c:pt>
                <c:pt idx="2127">
                  <c:v>47.240000009536743</c:v>
                </c:pt>
                <c:pt idx="2128">
                  <c:v>47.240000009536743</c:v>
                </c:pt>
                <c:pt idx="2129">
                  <c:v>47.240000009536743</c:v>
                </c:pt>
                <c:pt idx="2130">
                  <c:v>47.240000009536743</c:v>
                </c:pt>
                <c:pt idx="2131">
                  <c:v>47.240000009536743</c:v>
                </c:pt>
                <c:pt idx="2132">
                  <c:v>47.240000009536743</c:v>
                </c:pt>
                <c:pt idx="2133">
                  <c:v>47.260000228881836</c:v>
                </c:pt>
                <c:pt idx="2134">
                  <c:v>47.290000200271606</c:v>
                </c:pt>
                <c:pt idx="2135">
                  <c:v>47.31000018119812</c:v>
                </c:pt>
                <c:pt idx="2136">
                  <c:v>47.330000162124634</c:v>
                </c:pt>
                <c:pt idx="2137">
                  <c:v>47.350000143051147</c:v>
                </c:pt>
                <c:pt idx="2138">
                  <c:v>47.380000114440918</c:v>
                </c:pt>
                <c:pt idx="2139">
                  <c:v>47.400000095367432</c:v>
                </c:pt>
                <c:pt idx="2140">
                  <c:v>47.420000076293945</c:v>
                </c:pt>
                <c:pt idx="2141">
                  <c:v>47.440000057220459</c:v>
                </c:pt>
                <c:pt idx="2142">
                  <c:v>47.470000028610229</c:v>
                </c:pt>
                <c:pt idx="2143">
                  <c:v>47.490000009536743</c:v>
                </c:pt>
                <c:pt idx="2144">
                  <c:v>47.510000228881836</c:v>
                </c:pt>
                <c:pt idx="2145">
                  <c:v>47.540000200271606</c:v>
                </c:pt>
                <c:pt idx="2146">
                  <c:v>47.56000018119812</c:v>
                </c:pt>
                <c:pt idx="2147">
                  <c:v>47.580000162124634</c:v>
                </c:pt>
                <c:pt idx="2148">
                  <c:v>47.610000133514404</c:v>
                </c:pt>
                <c:pt idx="2149">
                  <c:v>47.630000114440918</c:v>
                </c:pt>
                <c:pt idx="2150">
                  <c:v>47.650000095367432</c:v>
                </c:pt>
                <c:pt idx="2151">
                  <c:v>47.670000076293945</c:v>
                </c:pt>
                <c:pt idx="2152">
                  <c:v>47.700000047683716</c:v>
                </c:pt>
                <c:pt idx="2153">
                  <c:v>47.720000028610229</c:v>
                </c:pt>
                <c:pt idx="2154">
                  <c:v>47.740000009536743</c:v>
                </c:pt>
                <c:pt idx="2155">
                  <c:v>47.770000219345093</c:v>
                </c:pt>
                <c:pt idx="2156">
                  <c:v>47.790000200271606</c:v>
                </c:pt>
                <c:pt idx="2157">
                  <c:v>47.81000018119812</c:v>
                </c:pt>
                <c:pt idx="2158">
                  <c:v>47.830000162124634</c:v>
                </c:pt>
                <c:pt idx="2159">
                  <c:v>47.860000133514404</c:v>
                </c:pt>
                <c:pt idx="2160">
                  <c:v>47.880000114440918</c:v>
                </c:pt>
                <c:pt idx="2161">
                  <c:v>47.900000095367432</c:v>
                </c:pt>
                <c:pt idx="2162">
                  <c:v>47.930000066757202</c:v>
                </c:pt>
                <c:pt idx="2163">
                  <c:v>47.950000047683716</c:v>
                </c:pt>
                <c:pt idx="2164">
                  <c:v>47.970000028610229</c:v>
                </c:pt>
                <c:pt idx="2165">
                  <c:v>48</c:v>
                </c:pt>
                <c:pt idx="2166">
                  <c:v>48.020000219345093</c:v>
                </c:pt>
                <c:pt idx="2167">
                  <c:v>48.040000200271606</c:v>
                </c:pt>
                <c:pt idx="2168">
                  <c:v>48.06000018119812</c:v>
                </c:pt>
                <c:pt idx="2169">
                  <c:v>48.090000152587891</c:v>
                </c:pt>
                <c:pt idx="2170">
                  <c:v>48.110000133514404</c:v>
                </c:pt>
                <c:pt idx="2171">
                  <c:v>48.130000114440918</c:v>
                </c:pt>
                <c:pt idx="2172">
                  <c:v>48.160000085830688</c:v>
                </c:pt>
                <c:pt idx="2173">
                  <c:v>48.180000066757202</c:v>
                </c:pt>
                <c:pt idx="2174">
                  <c:v>48.200000047683716</c:v>
                </c:pt>
                <c:pt idx="2175">
                  <c:v>48.220000028610229</c:v>
                </c:pt>
                <c:pt idx="2176">
                  <c:v>48.25</c:v>
                </c:pt>
                <c:pt idx="2177">
                  <c:v>48.270000219345093</c:v>
                </c:pt>
                <c:pt idx="2178">
                  <c:v>48.290000200271606</c:v>
                </c:pt>
                <c:pt idx="2179">
                  <c:v>48.320000171661377</c:v>
                </c:pt>
                <c:pt idx="2180">
                  <c:v>48.340000152587891</c:v>
                </c:pt>
                <c:pt idx="2181">
                  <c:v>48.360000133514404</c:v>
                </c:pt>
                <c:pt idx="2182">
                  <c:v>48.390000104904175</c:v>
                </c:pt>
                <c:pt idx="2183">
                  <c:v>48.410000085830688</c:v>
                </c:pt>
                <c:pt idx="2184">
                  <c:v>48.430000066757202</c:v>
                </c:pt>
                <c:pt idx="2185">
                  <c:v>48.450000047683716</c:v>
                </c:pt>
                <c:pt idx="2186">
                  <c:v>48.480000019073486</c:v>
                </c:pt>
                <c:pt idx="2187">
                  <c:v>48.5</c:v>
                </c:pt>
                <c:pt idx="2188">
                  <c:v>48.520000219345093</c:v>
                </c:pt>
                <c:pt idx="2189">
                  <c:v>48.550000190734863</c:v>
                </c:pt>
                <c:pt idx="2190">
                  <c:v>48.570000171661377</c:v>
                </c:pt>
                <c:pt idx="2191">
                  <c:v>48.590000152587891</c:v>
                </c:pt>
                <c:pt idx="2192">
                  <c:v>48.610000133514404</c:v>
                </c:pt>
                <c:pt idx="2193">
                  <c:v>48.640000104904175</c:v>
                </c:pt>
                <c:pt idx="2194">
                  <c:v>48.660000085830688</c:v>
                </c:pt>
                <c:pt idx="2195">
                  <c:v>48.680000066757202</c:v>
                </c:pt>
                <c:pt idx="2196">
                  <c:v>48.710000038146973</c:v>
                </c:pt>
                <c:pt idx="2197">
                  <c:v>48.730000019073486</c:v>
                </c:pt>
                <c:pt idx="2198">
                  <c:v>48.75</c:v>
                </c:pt>
                <c:pt idx="2199">
                  <c:v>48.78000020980835</c:v>
                </c:pt>
                <c:pt idx="2200">
                  <c:v>48.800000190734863</c:v>
                </c:pt>
                <c:pt idx="2201">
                  <c:v>48.820000171661377</c:v>
                </c:pt>
                <c:pt idx="2202">
                  <c:v>48.840000152587891</c:v>
                </c:pt>
                <c:pt idx="2203">
                  <c:v>48.870000123977661</c:v>
                </c:pt>
                <c:pt idx="2204">
                  <c:v>48.890000104904175</c:v>
                </c:pt>
                <c:pt idx="2205">
                  <c:v>48.910000085830688</c:v>
                </c:pt>
                <c:pt idx="2206">
                  <c:v>48.940000057220459</c:v>
                </c:pt>
                <c:pt idx="2207">
                  <c:v>48.960000038146973</c:v>
                </c:pt>
                <c:pt idx="2208">
                  <c:v>48.980000019073486</c:v>
                </c:pt>
                <c:pt idx="2209">
                  <c:v>49</c:v>
                </c:pt>
                <c:pt idx="2210">
                  <c:v>49.03000020980835</c:v>
                </c:pt>
                <c:pt idx="2211">
                  <c:v>49.050000190734863</c:v>
                </c:pt>
                <c:pt idx="2212">
                  <c:v>49.070000171661377</c:v>
                </c:pt>
                <c:pt idx="2213">
                  <c:v>49.100000143051147</c:v>
                </c:pt>
                <c:pt idx="2214">
                  <c:v>49.120000123977661</c:v>
                </c:pt>
                <c:pt idx="2215">
                  <c:v>49.140000104904175</c:v>
                </c:pt>
                <c:pt idx="2216">
                  <c:v>49.170000076293945</c:v>
                </c:pt>
                <c:pt idx="2217">
                  <c:v>49.190000057220459</c:v>
                </c:pt>
                <c:pt idx="2218">
                  <c:v>49.210000038146973</c:v>
                </c:pt>
                <c:pt idx="2219">
                  <c:v>49.230000019073486</c:v>
                </c:pt>
                <c:pt idx="2220">
                  <c:v>49.260000228881836</c:v>
                </c:pt>
                <c:pt idx="2221">
                  <c:v>49.28000020980835</c:v>
                </c:pt>
                <c:pt idx="2222">
                  <c:v>49.300000190734863</c:v>
                </c:pt>
                <c:pt idx="2223">
                  <c:v>49.320000171661377</c:v>
                </c:pt>
                <c:pt idx="2224">
                  <c:v>49.350000143051147</c:v>
                </c:pt>
                <c:pt idx="2225">
                  <c:v>49.370000123977661</c:v>
                </c:pt>
                <c:pt idx="2226">
                  <c:v>49.390000104904175</c:v>
                </c:pt>
                <c:pt idx="2227">
                  <c:v>49.410000085830688</c:v>
                </c:pt>
                <c:pt idx="2228">
                  <c:v>49.440000057220459</c:v>
                </c:pt>
                <c:pt idx="2229">
                  <c:v>49.460000038146973</c:v>
                </c:pt>
                <c:pt idx="2230">
                  <c:v>49.480000019073486</c:v>
                </c:pt>
                <c:pt idx="2231">
                  <c:v>49.510000228881836</c:v>
                </c:pt>
                <c:pt idx="2232">
                  <c:v>49.53000020980835</c:v>
                </c:pt>
                <c:pt idx="2233">
                  <c:v>49.550000190734863</c:v>
                </c:pt>
                <c:pt idx="2234">
                  <c:v>49.570000171661377</c:v>
                </c:pt>
                <c:pt idx="2235">
                  <c:v>49.600000143051147</c:v>
                </c:pt>
                <c:pt idx="2236">
                  <c:v>49.620000123977661</c:v>
                </c:pt>
                <c:pt idx="2237">
                  <c:v>49.640000104904175</c:v>
                </c:pt>
                <c:pt idx="2238">
                  <c:v>49.670000076293945</c:v>
                </c:pt>
                <c:pt idx="2239">
                  <c:v>49.690000057220459</c:v>
                </c:pt>
                <c:pt idx="2240">
                  <c:v>49.710000038146973</c:v>
                </c:pt>
                <c:pt idx="2241">
                  <c:v>49.730000019073486</c:v>
                </c:pt>
                <c:pt idx="2242">
                  <c:v>49.760000228881836</c:v>
                </c:pt>
                <c:pt idx="2243">
                  <c:v>49.78000020980835</c:v>
                </c:pt>
                <c:pt idx="2244">
                  <c:v>49.800000190734863</c:v>
                </c:pt>
                <c:pt idx="2245">
                  <c:v>49.830000162124634</c:v>
                </c:pt>
                <c:pt idx="2246">
                  <c:v>49.850000143051147</c:v>
                </c:pt>
                <c:pt idx="2247">
                  <c:v>49.870000123977661</c:v>
                </c:pt>
                <c:pt idx="2248">
                  <c:v>49.890000104904175</c:v>
                </c:pt>
                <c:pt idx="2249">
                  <c:v>49.920000076293945</c:v>
                </c:pt>
                <c:pt idx="2250">
                  <c:v>49.940000057220459</c:v>
                </c:pt>
                <c:pt idx="2251">
                  <c:v>49.960000038146973</c:v>
                </c:pt>
                <c:pt idx="2252">
                  <c:v>49.990000009536743</c:v>
                </c:pt>
                <c:pt idx="2253">
                  <c:v>50.010000228881836</c:v>
                </c:pt>
                <c:pt idx="2254">
                  <c:v>50.03000020980835</c:v>
                </c:pt>
                <c:pt idx="2255">
                  <c:v>50.06000018119812</c:v>
                </c:pt>
                <c:pt idx="2256">
                  <c:v>50.080000162124634</c:v>
                </c:pt>
                <c:pt idx="2257">
                  <c:v>50.100000143051147</c:v>
                </c:pt>
                <c:pt idx="2258">
                  <c:v>50.120000123977661</c:v>
                </c:pt>
                <c:pt idx="2259">
                  <c:v>50.150000095367432</c:v>
                </c:pt>
                <c:pt idx="2260">
                  <c:v>50.170000076293945</c:v>
                </c:pt>
                <c:pt idx="2261">
                  <c:v>50.190000057220459</c:v>
                </c:pt>
                <c:pt idx="2262">
                  <c:v>50.220000028610229</c:v>
                </c:pt>
                <c:pt idx="2263">
                  <c:v>50.240000009536743</c:v>
                </c:pt>
                <c:pt idx="2264">
                  <c:v>50.260000228881836</c:v>
                </c:pt>
                <c:pt idx="2265">
                  <c:v>50.28000020980835</c:v>
                </c:pt>
                <c:pt idx="2266">
                  <c:v>50.31000018119812</c:v>
                </c:pt>
                <c:pt idx="2267">
                  <c:v>50.330000162124634</c:v>
                </c:pt>
                <c:pt idx="2268">
                  <c:v>50.350000143051147</c:v>
                </c:pt>
                <c:pt idx="2269">
                  <c:v>50.380000114440918</c:v>
                </c:pt>
                <c:pt idx="2270">
                  <c:v>50.400000095367432</c:v>
                </c:pt>
                <c:pt idx="2271">
                  <c:v>50.420000076293945</c:v>
                </c:pt>
                <c:pt idx="2272">
                  <c:v>50.450000047683716</c:v>
                </c:pt>
                <c:pt idx="2273">
                  <c:v>50.470000028610229</c:v>
                </c:pt>
                <c:pt idx="2274">
                  <c:v>50.490000009536743</c:v>
                </c:pt>
                <c:pt idx="2275">
                  <c:v>50.510000228881836</c:v>
                </c:pt>
                <c:pt idx="2276">
                  <c:v>50.540000200271606</c:v>
                </c:pt>
                <c:pt idx="2277">
                  <c:v>50.56000018119812</c:v>
                </c:pt>
                <c:pt idx="2278">
                  <c:v>50.580000162124634</c:v>
                </c:pt>
                <c:pt idx="2279">
                  <c:v>50.610000133514404</c:v>
                </c:pt>
                <c:pt idx="2280">
                  <c:v>50.630000114440918</c:v>
                </c:pt>
                <c:pt idx="2281">
                  <c:v>50.650000095367432</c:v>
                </c:pt>
                <c:pt idx="2282">
                  <c:v>50.670000076293945</c:v>
                </c:pt>
                <c:pt idx="2283">
                  <c:v>50.700000047683716</c:v>
                </c:pt>
                <c:pt idx="2284">
                  <c:v>50.720000028610229</c:v>
                </c:pt>
                <c:pt idx="2285">
                  <c:v>50.740000009536743</c:v>
                </c:pt>
                <c:pt idx="2286">
                  <c:v>50.770000219345093</c:v>
                </c:pt>
                <c:pt idx="2287">
                  <c:v>50.790000200271606</c:v>
                </c:pt>
                <c:pt idx="2288">
                  <c:v>50.81000018119812</c:v>
                </c:pt>
                <c:pt idx="2289">
                  <c:v>50.840000152587891</c:v>
                </c:pt>
                <c:pt idx="2290">
                  <c:v>50.860000133514404</c:v>
                </c:pt>
                <c:pt idx="2291">
                  <c:v>50.880000114440918</c:v>
                </c:pt>
                <c:pt idx="2292">
                  <c:v>50.900000095367432</c:v>
                </c:pt>
                <c:pt idx="2293">
                  <c:v>50.930000066757202</c:v>
                </c:pt>
                <c:pt idx="2294">
                  <c:v>50.950000047683716</c:v>
                </c:pt>
                <c:pt idx="2295">
                  <c:v>50.970000028610229</c:v>
                </c:pt>
                <c:pt idx="2296">
                  <c:v>51</c:v>
                </c:pt>
                <c:pt idx="2297">
                  <c:v>51.020000219345093</c:v>
                </c:pt>
                <c:pt idx="2298">
                  <c:v>51.040000200271606</c:v>
                </c:pt>
                <c:pt idx="2299">
                  <c:v>51.06000018119812</c:v>
                </c:pt>
                <c:pt idx="2300">
                  <c:v>51.090000152587891</c:v>
                </c:pt>
                <c:pt idx="2301">
                  <c:v>51.110000133514404</c:v>
                </c:pt>
                <c:pt idx="2302">
                  <c:v>51.130000114440918</c:v>
                </c:pt>
                <c:pt idx="2303">
                  <c:v>51.160000085830688</c:v>
                </c:pt>
                <c:pt idx="2304">
                  <c:v>51.180000066757202</c:v>
                </c:pt>
                <c:pt idx="2305">
                  <c:v>51.200000047683716</c:v>
                </c:pt>
                <c:pt idx="2306">
                  <c:v>51.230000019073486</c:v>
                </c:pt>
                <c:pt idx="2307">
                  <c:v>51.25</c:v>
                </c:pt>
                <c:pt idx="2308">
                  <c:v>51.270000219345093</c:v>
                </c:pt>
                <c:pt idx="2309">
                  <c:v>51.290000200271606</c:v>
                </c:pt>
                <c:pt idx="2310">
                  <c:v>51.320000171661377</c:v>
                </c:pt>
                <c:pt idx="2311">
                  <c:v>51.340000152587891</c:v>
                </c:pt>
                <c:pt idx="2312">
                  <c:v>51.360000133514404</c:v>
                </c:pt>
                <c:pt idx="2313">
                  <c:v>51.380000114440918</c:v>
                </c:pt>
                <c:pt idx="2314">
                  <c:v>51.410000085830688</c:v>
                </c:pt>
                <c:pt idx="2315">
                  <c:v>51.430000066757202</c:v>
                </c:pt>
                <c:pt idx="2316">
                  <c:v>51.450000047683716</c:v>
                </c:pt>
                <c:pt idx="2317">
                  <c:v>51.470000028610229</c:v>
                </c:pt>
                <c:pt idx="2318">
                  <c:v>51.5</c:v>
                </c:pt>
                <c:pt idx="2319">
                  <c:v>51.520000219345093</c:v>
                </c:pt>
                <c:pt idx="2320">
                  <c:v>51.540000200271606</c:v>
                </c:pt>
                <c:pt idx="2321">
                  <c:v>51.570000171661377</c:v>
                </c:pt>
                <c:pt idx="2322">
                  <c:v>51.590000152587891</c:v>
                </c:pt>
                <c:pt idx="2323">
                  <c:v>51.610000133514404</c:v>
                </c:pt>
                <c:pt idx="2324">
                  <c:v>51.630000114440918</c:v>
                </c:pt>
                <c:pt idx="2325">
                  <c:v>51.660000085830688</c:v>
                </c:pt>
                <c:pt idx="2326">
                  <c:v>51.680000066757202</c:v>
                </c:pt>
                <c:pt idx="2327">
                  <c:v>51.700000047683716</c:v>
                </c:pt>
                <c:pt idx="2328">
                  <c:v>51.720000028610229</c:v>
                </c:pt>
                <c:pt idx="2329">
                  <c:v>51.75</c:v>
                </c:pt>
                <c:pt idx="2330">
                  <c:v>51.770000219345093</c:v>
                </c:pt>
                <c:pt idx="2331">
                  <c:v>51.790000200271606</c:v>
                </c:pt>
                <c:pt idx="2332">
                  <c:v>51.820000171661377</c:v>
                </c:pt>
                <c:pt idx="2333">
                  <c:v>51.840000152587891</c:v>
                </c:pt>
                <c:pt idx="2334">
                  <c:v>51.860000133514404</c:v>
                </c:pt>
                <c:pt idx="2335">
                  <c:v>51.890000104904175</c:v>
                </c:pt>
                <c:pt idx="2336">
                  <c:v>51.910000085830688</c:v>
                </c:pt>
                <c:pt idx="2337">
                  <c:v>51.930000066757202</c:v>
                </c:pt>
                <c:pt idx="2338">
                  <c:v>51.950000047683716</c:v>
                </c:pt>
                <c:pt idx="2339">
                  <c:v>51.980000019073486</c:v>
                </c:pt>
                <c:pt idx="2340">
                  <c:v>52</c:v>
                </c:pt>
                <c:pt idx="2341">
                  <c:v>52.020000219345093</c:v>
                </c:pt>
                <c:pt idx="2342">
                  <c:v>52.050000190734863</c:v>
                </c:pt>
                <c:pt idx="2343">
                  <c:v>52.070000171661377</c:v>
                </c:pt>
                <c:pt idx="2344">
                  <c:v>52.090000152587891</c:v>
                </c:pt>
                <c:pt idx="2345">
                  <c:v>52.110000133514404</c:v>
                </c:pt>
                <c:pt idx="2346">
                  <c:v>52.140000104904175</c:v>
                </c:pt>
                <c:pt idx="2347">
                  <c:v>52.160000085830688</c:v>
                </c:pt>
                <c:pt idx="2348">
                  <c:v>52.180000066757202</c:v>
                </c:pt>
                <c:pt idx="2349">
                  <c:v>52.210000038146973</c:v>
                </c:pt>
                <c:pt idx="2350">
                  <c:v>52.230000019073486</c:v>
                </c:pt>
                <c:pt idx="2351">
                  <c:v>53</c:v>
                </c:pt>
                <c:pt idx="2352">
                  <c:v>53</c:v>
                </c:pt>
                <c:pt idx="2353">
                  <c:v>53.010000228881836</c:v>
                </c:pt>
                <c:pt idx="2354">
                  <c:v>53.010000228881836</c:v>
                </c:pt>
                <c:pt idx="2355">
                  <c:v>53.010000228881836</c:v>
                </c:pt>
                <c:pt idx="2356">
                  <c:v>53.010000228881836</c:v>
                </c:pt>
                <c:pt idx="2357">
                  <c:v>53.010000228881836</c:v>
                </c:pt>
                <c:pt idx="2358">
                  <c:v>53.010000228881836</c:v>
                </c:pt>
                <c:pt idx="2359">
                  <c:v>53.010000228881836</c:v>
                </c:pt>
                <c:pt idx="2360">
                  <c:v>53.010000228881836</c:v>
                </c:pt>
                <c:pt idx="2361">
                  <c:v>53.010000228881836</c:v>
                </c:pt>
                <c:pt idx="2362">
                  <c:v>53.010000228881836</c:v>
                </c:pt>
                <c:pt idx="2363">
                  <c:v>53.010000228881836</c:v>
                </c:pt>
                <c:pt idx="2364">
                  <c:v>53.010000228881836</c:v>
                </c:pt>
                <c:pt idx="2365">
                  <c:v>53.010000228881836</c:v>
                </c:pt>
                <c:pt idx="2366">
                  <c:v>53.010000228881836</c:v>
                </c:pt>
                <c:pt idx="2367">
                  <c:v>53.010000228881836</c:v>
                </c:pt>
                <c:pt idx="2368">
                  <c:v>53.010000228881836</c:v>
                </c:pt>
                <c:pt idx="2369">
                  <c:v>53.010000228881836</c:v>
                </c:pt>
                <c:pt idx="2370">
                  <c:v>53.010000228881836</c:v>
                </c:pt>
                <c:pt idx="2371">
                  <c:v>53.010000228881836</c:v>
                </c:pt>
                <c:pt idx="2372">
                  <c:v>53.010000228881836</c:v>
                </c:pt>
                <c:pt idx="2373">
                  <c:v>53.010000228881836</c:v>
                </c:pt>
                <c:pt idx="2374">
                  <c:v>53.010000228881836</c:v>
                </c:pt>
                <c:pt idx="2375">
                  <c:v>53.010000228881836</c:v>
                </c:pt>
                <c:pt idx="2376">
                  <c:v>53.010000228881836</c:v>
                </c:pt>
                <c:pt idx="2377">
                  <c:v>53.010000228881836</c:v>
                </c:pt>
                <c:pt idx="2378">
                  <c:v>53.010000228881836</c:v>
                </c:pt>
                <c:pt idx="2379">
                  <c:v>53.010000228881836</c:v>
                </c:pt>
                <c:pt idx="2380">
                  <c:v>53.010000228881836</c:v>
                </c:pt>
                <c:pt idx="2381">
                  <c:v>53.010000228881836</c:v>
                </c:pt>
                <c:pt idx="2382">
                  <c:v>53.010000228881836</c:v>
                </c:pt>
                <c:pt idx="2383">
                  <c:v>53.010000228881836</c:v>
                </c:pt>
                <c:pt idx="2384">
                  <c:v>53.010000228881836</c:v>
                </c:pt>
                <c:pt idx="2385">
                  <c:v>53.03000020980835</c:v>
                </c:pt>
                <c:pt idx="2386">
                  <c:v>53.06000018119812</c:v>
                </c:pt>
                <c:pt idx="2387">
                  <c:v>53.080000162124634</c:v>
                </c:pt>
                <c:pt idx="2388">
                  <c:v>53.100000143051147</c:v>
                </c:pt>
                <c:pt idx="2389">
                  <c:v>53.120000123977661</c:v>
                </c:pt>
                <c:pt idx="2390">
                  <c:v>53.150000095367432</c:v>
                </c:pt>
                <c:pt idx="2391">
                  <c:v>53.170000076293945</c:v>
                </c:pt>
                <c:pt idx="2392">
                  <c:v>53.190000057220459</c:v>
                </c:pt>
                <c:pt idx="2393">
                  <c:v>53.220000028610229</c:v>
                </c:pt>
                <c:pt idx="2394">
                  <c:v>53.240000009536743</c:v>
                </c:pt>
                <c:pt idx="2395">
                  <c:v>53.260000228881836</c:v>
                </c:pt>
                <c:pt idx="2396">
                  <c:v>53.28000020980835</c:v>
                </c:pt>
                <c:pt idx="2397">
                  <c:v>53.31000018119812</c:v>
                </c:pt>
                <c:pt idx="2398">
                  <c:v>53.330000162124634</c:v>
                </c:pt>
                <c:pt idx="2399">
                  <c:v>53.350000143051147</c:v>
                </c:pt>
                <c:pt idx="2400">
                  <c:v>53.380000114440918</c:v>
                </c:pt>
                <c:pt idx="2401">
                  <c:v>53.400000095367432</c:v>
                </c:pt>
                <c:pt idx="2402">
                  <c:v>53.420000076293945</c:v>
                </c:pt>
                <c:pt idx="2403">
                  <c:v>53.440000057220459</c:v>
                </c:pt>
                <c:pt idx="2404">
                  <c:v>53.470000028610229</c:v>
                </c:pt>
                <c:pt idx="2405">
                  <c:v>53.490000009536743</c:v>
                </c:pt>
                <c:pt idx="2406">
                  <c:v>53.510000228881836</c:v>
                </c:pt>
                <c:pt idx="2407">
                  <c:v>53.53000020980835</c:v>
                </c:pt>
                <c:pt idx="2408">
                  <c:v>53.56000018119812</c:v>
                </c:pt>
                <c:pt idx="2409">
                  <c:v>53.580000162124634</c:v>
                </c:pt>
                <c:pt idx="2410">
                  <c:v>53.600000143051147</c:v>
                </c:pt>
                <c:pt idx="2411">
                  <c:v>53.630000114440918</c:v>
                </c:pt>
                <c:pt idx="2412">
                  <c:v>53.650000095367432</c:v>
                </c:pt>
                <c:pt idx="2413">
                  <c:v>53.670000076293945</c:v>
                </c:pt>
                <c:pt idx="2414">
                  <c:v>53.690000057220459</c:v>
                </c:pt>
                <c:pt idx="2415">
                  <c:v>53.720000028610229</c:v>
                </c:pt>
                <c:pt idx="2416">
                  <c:v>53.740000009536743</c:v>
                </c:pt>
                <c:pt idx="2417">
                  <c:v>53.760000228881836</c:v>
                </c:pt>
                <c:pt idx="2418">
                  <c:v>53.78000020980835</c:v>
                </c:pt>
                <c:pt idx="2419">
                  <c:v>53.81000018119812</c:v>
                </c:pt>
                <c:pt idx="2420">
                  <c:v>53.830000162124634</c:v>
                </c:pt>
                <c:pt idx="2421">
                  <c:v>53.850000143051147</c:v>
                </c:pt>
                <c:pt idx="2422">
                  <c:v>53.880000114440918</c:v>
                </c:pt>
                <c:pt idx="2423">
                  <c:v>53.900000095367432</c:v>
                </c:pt>
                <c:pt idx="2424">
                  <c:v>53.920000076293945</c:v>
                </c:pt>
                <c:pt idx="2425">
                  <c:v>53.950000047683716</c:v>
                </c:pt>
                <c:pt idx="2426">
                  <c:v>53.970000028610229</c:v>
                </c:pt>
                <c:pt idx="2427">
                  <c:v>53.990000009536743</c:v>
                </c:pt>
                <c:pt idx="2428">
                  <c:v>54.010000228881836</c:v>
                </c:pt>
                <c:pt idx="2429">
                  <c:v>54.040000200271606</c:v>
                </c:pt>
                <c:pt idx="2430">
                  <c:v>54.06000018119812</c:v>
                </c:pt>
                <c:pt idx="2431">
                  <c:v>54.080000162124634</c:v>
                </c:pt>
                <c:pt idx="2432">
                  <c:v>54.110000133514404</c:v>
                </c:pt>
                <c:pt idx="2433">
                  <c:v>54.130000114440918</c:v>
                </c:pt>
                <c:pt idx="2434">
                  <c:v>54.150000095367432</c:v>
                </c:pt>
                <c:pt idx="2435">
                  <c:v>54.170000076293945</c:v>
                </c:pt>
                <c:pt idx="2436">
                  <c:v>54.200000047683716</c:v>
                </c:pt>
                <c:pt idx="2437">
                  <c:v>54.220000028610229</c:v>
                </c:pt>
                <c:pt idx="2438">
                  <c:v>54.240000009536743</c:v>
                </c:pt>
                <c:pt idx="2439">
                  <c:v>54.270000219345093</c:v>
                </c:pt>
                <c:pt idx="2440">
                  <c:v>54.290000200271606</c:v>
                </c:pt>
                <c:pt idx="2441">
                  <c:v>54.31000018119812</c:v>
                </c:pt>
                <c:pt idx="2442">
                  <c:v>54.340000152587891</c:v>
                </c:pt>
                <c:pt idx="2443">
                  <c:v>54.360000133514404</c:v>
                </c:pt>
                <c:pt idx="2444">
                  <c:v>54.380000114440918</c:v>
                </c:pt>
                <c:pt idx="2445">
                  <c:v>54.400000095367432</c:v>
                </c:pt>
                <c:pt idx="2446">
                  <c:v>54.430000066757202</c:v>
                </c:pt>
                <c:pt idx="2447">
                  <c:v>54.450000047683716</c:v>
                </c:pt>
                <c:pt idx="2448">
                  <c:v>54.470000028610229</c:v>
                </c:pt>
                <c:pt idx="2449">
                  <c:v>54.5</c:v>
                </c:pt>
                <c:pt idx="2450">
                  <c:v>54.520000219345093</c:v>
                </c:pt>
                <c:pt idx="2451">
                  <c:v>54.540000200271606</c:v>
                </c:pt>
                <c:pt idx="2452">
                  <c:v>54.56000018119812</c:v>
                </c:pt>
                <c:pt idx="2453">
                  <c:v>54.590000152587891</c:v>
                </c:pt>
                <c:pt idx="2454">
                  <c:v>54.610000133514404</c:v>
                </c:pt>
                <c:pt idx="2455">
                  <c:v>54.630000114440918</c:v>
                </c:pt>
                <c:pt idx="2456">
                  <c:v>54.660000085830688</c:v>
                </c:pt>
                <c:pt idx="2457">
                  <c:v>54.680000066757202</c:v>
                </c:pt>
                <c:pt idx="2458">
                  <c:v>54.700000047683716</c:v>
                </c:pt>
                <c:pt idx="2459">
                  <c:v>54.730000019073486</c:v>
                </c:pt>
                <c:pt idx="2460">
                  <c:v>54.75</c:v>
                </c:pt>
                <c:pt idx="2461">
                  <c:v>54.770000219345093</c:v>
                </c:pt>
                <c:pt idx="2462">
                  <c:v>54.790000200271606</c:v>
                </c:pt>
                <c:pt idx="2463">
                  <c:v>54.820000171661377</c:v>
                </c:pt>
                <c:pt idx="2464">
                  <c:v>54.840000152587891</c:v>
                </c:pt>
                <c:pt idx="2465">
                  <c:v>54.860000133514404</c:v>
                </c:pt>
                <c:pt idx="2466">
                  <c:v>54.890000104904175</c:v>
                </c:pt>
                <c:pt idx="2467">
                  <c:v>54.910000085830688</c:v>
                </c:pt>
                <c:pt idx="2468">
                  <c:v>54.930000066757202</c:v>
                </c:pt>
                <c:pt idx="2469">
                  <c:v>54.950000047683716</c:v>
                </c:pt>
                <c:pt idx="2470">
                  <c:v>54.980000019073486</c:v>
                </c:pt>
                <c:pt idx="2471">
                  <c:v>55</c:v>
                </c:pt>
                <c:pt idx="2472">
                  <c:v>55.020000219345093</c:v>
                </c:pt>
                <c:pt idx="2473">
                  <c:v>55.050000190734863</c:v>
                </c:pt>
                <c:pt idx="2474">
                  <c:v>55.070000171661377</c:v>
                </c:pt>
                <c:pt idx="2475">
                  <c:v>55.090000152587891</c:v>
                </c:pt>
                <c:pt idx="2476">
                  <c:v>55.120000123977661</c:v>
                </c:pt>
                <c:pt idx="2477">
                  <c:v>55.140000104904175</c:v>
                </c:pt>
                <c:pt idx="2478">
                  <c:v>55.160000085830688</c:v>
                </c:pt>
                <c:pt idx="2479">
                  <c:v>55.180000066757202</c:v>
                </c:pt>
                <c:pt idx="2480">
                  <c:v>55.210000038146973</c:v>
                </c:pt>
                <c:pt idx="2481">
                  <c:v>55.230000019073486</c:v>
                </c:pt>
                <c:pt idx="2482">
                  <c:v>55.25</c:v>
                </c:pt>
                <c:pt idx="2483">
                  <c:v>55.28000020980835</c:v>
                </c:pt>
                <c:pt idx="2484">
                  <c:v>55.300000190734863</c:v>
                </c:pt>
                <c:pt idx="2485">
                  <c:v>55.320000171661377</c:v>
                </c:pt>
                <c:pt idx="2486">
                  <c:v>55.340000152587891</c:v>
                </c:pt>
                <c:pt idx="2487">
                  <c:v>55.370000123977661</c:v>
                </c:pt>
                <c:pt idx="2488">
                  <c:v>55.390000104904175</c:v>
                </c:pt>
                <c:pt idx="2489">
                  <c:v>55.410000085830688</c:v>
                </c:pt>
                <c:pt idx="2490">
                  <c:v>55.440000057220459</c:v>
                </c:pt>
                <c:pt idx="2491">
                  <c:v>55.460000038146973</c:v>
                </c:pt>
                <c:pt idx="2492">
                  <c:v>55.480000019073486</c:v>
                </c:pt>
                <c:pt idx="2493">
                  <c:v>55.5</c:v>
                </c:pt>
                <c:pt idx="2494">
                  <c:v>55.53000020980835</c:v>
                </c:pt>
                <c:pt idx="2495">
                  <c:v>55.550000190734863</c:v>
                </c:pt>
                <c:pt idx="2496">
                  <c:v>55.570000171661377</c:v>
                </c:pt>
                <c:pt idx="2497">
                  <c:v>55.590000152587891</c:v>
                </c:pt>
                <c:pt idx="2498">
                  <c:v>55.620000123977661</c:v>
                </c:pt>
                <c:pt idx="2499">
                  <c:v>55.640000104904175</c:v>
                </c:pt>
                <c:pt idx="2500">
                  <c:v>55.660000085830688</c:v>
                </c:pt>
                <c:pt idx="2501">
                  <c:v>55.690000057220459</c:v>
                </c:pt>
                <c:pt idx="2502">
                  <c:v>55.710000038146973</c:v>
                </c:pt>
                <c:pt idx="2503">
                  <c:v>55.730000019073486</c:v>
                </c:pt>
                <c:pt idx="2504">
                  <c:v>55.75</c:v>
                </c:pt>
                <c:pt idx="2505">
                  <c:v>55.78000020980835</c:v>
                </c:pt>
                <c:pt idx="2506">
                  <c:v>55.800000190734863</c:v>
                </c:pt>
                <c:pt idx="2507">
                  <c:v>55.820000171661377</c:v>
                </c:pt>
                <c:pt idx="2508">
                  <c:v>55.840000152587891</c:v>
                </c:pt>
                <c:pt idx="2509">
                  <c:v>55.870000123977661</c:v>
                </c:pt>
                <c:pt idx="2510">
                  <c:v>55.890000104904175</c:v>
                </c:pt>
                <c:pt idx="2511">
                  <c:v>55.910000085830688</c:v>
                </c:pt>
                <c:pt idx="2512">
                  <c:v>55.940000057220459</c:v>
                </c:pt>
                <c:pt idx="2513">
                  <c:v>55.960000038146973</c:v>
                </c:pt>
                <c:pt idx="2514">
                  <c:v>55.980000019073486</c:v>
                </c:pt>
                <c:pt idx="2515">
                  <c:v>56.010000228881836</c:v>
                </c:pt>
                <c:pt idx="2516">
                  <c:v>56.03000020980835</c:v>
                </c:pt>
                <c:pt idx="2517">
                  <c:v>56.050000190734863</c:v>
                </c:pt>
                <c:pt idx="2518">
                  <c:v>56.070000171661377</c:v>
                </c:pt>
                <c:pt idx="2519">
                  <c:v>56.100000143051147</c:v>
                </c:pt>
                <c:pt idx="2520">
                  <c:v>56.120000123977661</c:v>
                </c:pt>
                <c:pt idx="2521">
                  <c:v>56.140000104904175</c:v>
                </c:pt>
                <c:pt idx="2522">
                  <c:v>56.170000076293945</c:v>
                </c:pt>
                <c:pt idx="2523">
                  <c:v>56.190000057220459</c:v>
                </c:pt>
                <c:pt idx="2524">
                  <c:v>56.210000038146973</c:v>
                </c:pt>
                <c:pt idx="2525">
                  <c:v>56.230000019073486</c:v>
                </c:pt>
                <c:pt idx="2526">
                  <c:v>56.260000228881836</c:v>
                </c:pt>
                <c:pt idx="2527">
                  <c:v>56.28000020980835</c:v>
                </c:pt>
                <c:pt idx="2528">
                  <c:v>56.300000190734863</c:v>
                </c:pt>
                <c:pt idx="2529">
                  <c:v>56.330000162124634</c:v>
                </c:pt>
                <c:pt idx="2530">
                  <c:v>56.350000143051147</c:v>
                </c:pt>
                <c:pt idx="2531">
                  <c:v>56.370000123977661</c:v>
                </c:pt>
                <c:pt idx="2532">
                  <c:v>56.400000095367432</c:v>
                </c:pt>
                <c:pt idx="2533">
                  <c:v>56.420000076293945</c:v>
                </c:pt>
                <c:pt idx="2534">
                  <c:v>56.440000057220459</c:v>
                </c:pt>
                <c:pt idx="2535">
                  <c:v>56.460000038146973</c:v>
                </c:pt>
                <c:pt idx="2536">
                  <c:v>56.490000009536743</c:v>
                </c:pt>
                <c:pt idx="2537">
                  <c:v>56.510000228881836</c:v>
                </c:pt>
                <c:pt idx="2538">
                  <c:v>56.53000020980835</c:v>
                </c:pt>
                <c:pt idx="2539">
                  <c:v>56.56000018119812</c:v>
                </c:pt>
                <c:pt idx="2540">
                  <c:v>56.580000162124634</c:v>
                </c:pt>
                <c:pt idx="2541">
                  <c:v>56.600000143051147</c:v>
                </c:pt>
                <c:pt idx="2542">
                  <c:v>56.620000123977661</c:v>
                </c:pt>
                <c:pt idx="2543">
                  <c:v>56.650000095367432</c:v>
                </c:pt>
                <c:pt idx="2544">
                  <c:v>56.670000076293945</c:v>
                </c:pt>
                <c:pt idx="2545">
                  <c:v>56.690000057220459</c:v>
                </c:pt>
                <c:pt idx="2546">
                  <c:v>56.720000028610229</c:v>
                </c:pt>
                <c:pt idx="2547">
                  <c:v>56.740000009536743</c:v>
                </c:pt>
                <c:pt idx="2548">
                  <c:v>56.760000228881836</c:v>
                </c:pt>
                <c:pt idx="2549">
                  <c:v>56.790000200271606</c:v>
                </c:pt>
                <c:pt idx="2550">
                  <c:v>56.81000018119812</c:v>
                </c:pt>
                <c:pt idx="2551">
                  <c:v>56.830000162124634</c:v>
                </c:pt>
                <c:pt idx="2552">
                  <c:v>56.850000143051147</c:v>
                </c:pt>
                <c:pt idx="2553">
                  <c:v>56.880000114440918</c:v>
                </c:pt>
                <c:pt idx="2554">
                  <c:v>56.900000095367432</c:v>
                </c:pt>
                <c:pt idx="2555">
                  <c:v>56.920000076293945</c:v>
                </c:pt>
                <c:pt idx="2556">
                  <c:v>56.950000047683716</c:v>
                </c:pt>
                <c:pt idx="2557">
                  <c:v>56.970000028610229</c:v>
                </c:pt>
                <c:pt idx="2558">
                  <c:v>56.990000009536743</c:v>
                </c:pt>
                <c:pt idx="2559">
                  <c:v>57.010000228881836</c:v>
                </c:pt>
                <c:pt idx="2560">
                  <c:v>57.040000200271606</c:v>
                </c:pt>
                <c:pt idx="2561">
                  <c:v>57.06000018119812</c:v>
                </c:pt>
                <c:pt idx="2562">
                  <c:v>57.080000162124634</c:v>
                </c:pt>
                <c:pt idx="2563">
                  <c:v>57.110000133514404</c:v>
                </c:pt>
                <c:pt idx="2564">
                  <c:v>57.130000114440918</c:v>
                </c:pt>
                <c:pt idx="2565">
                  <c:v>57.150000095367432</c:v>
                </c:pt>
                <c:pt idx="2566">
                  <c:v>57.180000066757202</c:v>
                </c:pt>
                <c:pt idx="2567">
                  <c:v>57.200000047683716</c:v>
                </c:pt>
                <c:pt idx="2568">
                  <c:v>57.220000028610229</c:v>
                </c:pt>
                <c:pt idx="2569">
                  <c:v>57.240000009536743</c:v>
                </c:pt>
                <c:pt idx="2570">
                  <c:v>57.270000219345093</c:v>
                </c:pt>
                <c:pt idx="2571">
                  <c:v>57.290000200271606</c:v>
                </c:pt>
                <c:pt idx="2572">
                  <c:v>57.31000018119812</c:v>
                </c:pt>
                <c:pt idx="2573">
                  <c:v>57.340000152587891</c:v>
                </c:pt>
                <c:pt idx="2574">
                  <c:v>57.360000133514404</c:v>
                </c:pt>
                <c:pt idx="2575">
                  <c:v>57.380000114440918</c:v>
                </c:pt>
                <c:pt idx="2576">
                  <c:v>57.400000095367432</c:v>
                </c:pt>
                <c:pt idx="2577">
                  <c:v>57.430000066757202</c:v>
                </c:pt>
                <c:pt idx="2578">
                  <c:v>57.450000047683716</c:v>
                </c:pt>
                <c:pt idx="2579">
                  <c:v>57.470000028610229</c:v>
                </c:pt>
                <c:pt idx="2580">
                  <c:v>57.490000009536743</c:v>
                </c:pt>
                <c:pt idx="2581">
                  <c:v>57.520000219345093</c:v>
                </c:pt>
                <c:pt idx="2582">
                  <c:v>57.540000200271606</c:v>
                </c:pt>
                <c:pt idx="2583">
                  <c:v>57.56000018119812</c:v>
                </c:pt>
                <c:pt idx="2584">
                  <c:v>57.590000152587891</c:v>
                </c:pt>
                <c:pt idx="2585">
                  <c:v>57.610000133514404</c:v>
                </c:pt>
                <c:pt idx="2586">
                  <c:v>57.630000114440918</c:v>
                </c:pt>
                <c:pt idx="2587">
                  <c:v>57.650000095367432</c:v>
                </c:pt>
                <c:pt idx="2588">
                  <c:v>57.680000066757202</c:v>
                </c:pt>
                <c:pt idx="2589">
                  <c:v>57.700000047683716</c:v>
                </c:pt>
                <c:pt idx="2590">
                  <c:v>57.720000028610229</c:v>
                </c:pt>
                <c:pt idx="2591">
                  <c:v>57.75</c:v>
                </c:pt>
                <c:pt idx="2592">
                  <c:v>57.770000219345093</c:v>
                </c:pt>
                <c:pt idx="2593">
                  <c:v>57.790000200271606</c:v>
                </c:pt>
                <c:pt idx="2594">
                  <c:v>57.81000018119812</c:v>
                </c:pt>
                <c:pt idx="2595">
                  <c:v>57.840000152587891</c:v>
                </c:pt>
                <c:pt idx="2596">
                  <c:v>57.860000133514404</c:v>
                </c:pt>
                <c:pt idx="2597">
                  <c:v>57.880000114440918</c:v>
                </c:pt>
                <c:pt idx="2598">
                  <c:v>57.900000095367432</c:v>
                </c:pt>
                <c:pt idx="2599">
                  <c:v>57.930000066757202</c:v>
                </c:pt>
                <c:pt idx="2600">
                  <c:v>57.950000047683716</c:v>
                </c:pt>
                <c:pt idx="2601">
                  <c:v>57.970000028610229</c:v>
                </c:pt>
                <c:pt idx="2602">
                  <c:v>58</c:v>
                </c:pt>
                <c:pt idx="2603">
                  <c:v>58.020000219345093</c:v>
                </c:pt>
                <c:pt idx="2604">
                  <c:v>58.460000038146973</c:v>
                </c:pt>
                <c:pt idx="2605">
                  <c:v>58.460000038146973</c:v>
                </c:pt>
                <c:pt idx="2606">
                  <c:v>58.460000038146973</c:v>
                </c:pt>
                <c:pt idx="2607">
                  <c:v>58.460000038146973</c:v>
                </c:pt>
                <c:pt idx="2608">
                  <c:v>58.460000038146973</c:v>
                </c:pt>
                <c:pt idx="2609">
                  <c:v>58.460000038146973</c:v>
                </c:pt>
                <c:pt idx="2610">
                  <c:v>58.460000038146973</c:v>
                </c:pt>
                <c:pt idx="2611">
                  <c:v>58.460000038146973</c:v>
                </c:pt>
                <c:pt idx="2612">
                  <c:v>58.460000038146973</c:v>
                </c:pt>
                <c:pt idx="2613">
                  <c:v>58.460000038146973</c:v>
                </c:pt>
                <c:pt idx="2614">
                  <c:v>58.460000038146973</c:v>
                </c:pt>
                <c:pt idx="2615">
                  <c:v>58.460000038146973</c:v>
                </c:pt>
                <c:pt idx="2616">
                  <c:v>58.460000038146973</c:v>
                </c:pt>
                <c:pt idx="2617">
                  <c:v>58.460000038146973</c:v>
                </c:pt>
                <c:pt idx="2618">
                  <c:v>58.460000038146973</c:v>
                </c:pt>
                <c:pt idx="2619">
                  <c:v>58.460000038146973</c:v>
                </c:pt>
                <c:pt idx="2620">
                  <c:v>58.470000028610229</c:v>
                </c:pt>
                <c:pt idx="2621">
                  <c:v>58.470000028610229</c:v>
                </c:pt>
                <c:pt idx="2622">
                  <c:v>58.470000028610229</c:v>
                </c:pt>
                <c:pt idx="2623">
                  <c:v>58.480000019073486</c:v>
                </c:pt>
                <c:pt idx="2624">
                  <c:v>58.5</c:v>
                </c:pt>
                <c:pt idx="2625">
                  <c:v>58.520000219345093</c:v>
                </c:pt>
                <c:pt idx="2626">
                  <c:v>58.550000190734863</c:v>
                </c:pt>
                <c:pt idx="2627">
                  <c:v>58.570000171661377</c:v>
                </c:pt>
                <c:pt idx="2628">
                  <c:v>58.590000152587891</c:v>
                </c:pt>
                <c:pt idx="2629">
                  <c:v>58.620000123977661</c:v>
                </c:pt>
                <c:pt idx="2630">
                  <c:v>58.640000104904175</c:v>
                </c:pt>
                <c:pt idx="2631">
                  <c:v>58.660000085830688</c:v>
                </c:pt>
                <c:pt idx="2632">
                  <c:v>58.680000066757202</c:v>
                </c:pt>
                <c:pt idx="2633">
                  <c:v>58.710000038146973</c:v>
                </c:pt>
                <c:pt idx="2634">
                  <c:v>58.730000019073486</c:v>
                </c:pt>
                <c:pt idx="2635">
                  <c:v>58.75</c:v>
                </c:pt>
                <c:pt idx="2636">
                  <c:v>58.78000020980835</c:v>
                </c:pt>
                <c:pt idx="2637">
                  <c:v>58.800000190734863</c:v>
                </c:pt>
                <c:pt idx="2638">
                  <c:v>58.820000171661377</c:v>
                </c:pt>
                <c:pt idx="2639">
                  <c:v>58.840000152587891</c:v>
                </c:pt>
                <c:pt idx="2640">
                  <c:v>58.870000123977661</c:v>
                </c:pt>
                <c:pt idx="2641">
                  <c:v>58.890000104904175</c:v>
                </c:pt>
                <c:pt idx="2642">
                  <c:v>58.910000085830688</c:v>
                </c:pt>
                <c:pt idx="2643">
                  <c:v>58.940000057220459</c:v>
                </c:pt>
                <c:pt idx="2644">
                  <c:v>58.960000038146973</c:v>
                </c:pt>
                <c:pt idx="2645">
                  <c:v>58.980000019073486</c:v>
                </c:pt>
                <c:pt idx="2646">
                  <c:v>59.010000228881836</c:v>
                </c:pt>
                <c:pt idx="2647">
                  <c:v>59.03000020980835</c:v>
                </c:pt>
                <c:pt idx="2648">
                  <c:v>59.050000190734863</c:v>
                </c:pt>
                <c:pt idx="2649">
                  <c:v>59.070000171661377</c:v>
                </c:pt>
                <c:pt idx="2650">
                  <c:v>59.100000143051147</c:v>
                </c:pt>
                <c:pt idx="2651">
                  <c:v>59.120000123977661</c:v>
                </c:pt>
                <c:pt idx="2652">
                  <c:v>59.140000104904175</c:v>
                </c:pt>
                <c:pt idx="2653">
                  <c:v>59.170000076293945</c:v>
                </c:pt>
                <c:pt idx="2654">
                  <c:v>59.190000057220459</c:v>
                </c:pt>
                <c:pt idx="2655">
                  <c:v>59.210000038146973</c:v>
                </c:pt>
                <c:pt idx="2656">
                  <c:v>59.230000019073486</c:v>
                </c:pt>
                <c:pt idx="2657">
                  <c:v>59.260000228881836</c:v>
                </c:pt>
                <c:pt idx="2658">
                  <c:v>59.28000020980835</c:v>
                </c:pt>
                <c:pt idx="2659">
                  <c:v>59.300000190734863</c:v>
                </c:pt>
                <c:pt idx="2660">
                  <c:v>59.330000162124634</c:v>
                </c:pt>
                <c:pt idx="2661">
                  <c:v>59.350000143051147</c:v>
                </c:pt>
                <c:pt idx="2662">
                  <c:v>59.370000123977661</c:v>
                </c:pt>
                <c:pt idx="2663">
                  <c:v>59.400000095367432</c:v>
                </c:pt>
                <c:pt idx="2664">
                  <c:v>59.420000076293945</c:v>
                </c:pt>
                <c:pt idx="2665">
                  <c:v>59.440000057220459</c:v>
                </c:pt>
                <c:pt idx="2666">
                  <c:v>59.460000038146973</c:v>
                </c:pt>
                <c:pt idx="2667">
                  <c:v>59.490000009536743</c:v>
                </c:pt>
                <c:pt idx="2668">
                  <c:v>59.510000228881836</c:v>
                </c:pt>
                <c:pt idx="2669">
                  <c:v>59.53000020980835</c:v>
                </c:pt>
                <c:pt idx="2670">
                  <c:v>59.56000018119812</c:v>
                </c:pt>
                <c:pt idx="2671">
                  <c:v>59.580000162124634</c:v>
                </c:pt>
                <c:pt idx="2672">
                  <c:v>59.600000143051147</c:v>
                </c:pt>
                <c:pt idx="2673">
                  <c:v>59.620000123977661</c:v>
                </c:pt>
                <c:pt idx="2674">
                  <c:v>59.650000095367432</c:v>
                </c:pt>
                <c:pt idx="2675">
                  <c:v>59.670000076293945</c:v>
                </c:pt>
                <c:pt idx="2676">
                  <c:v>59.690000057220459</c:v>
                </c:pt>
                <c:pt idx="2677">
                  <c:v>59.710000038146973</c:v>
                </c:pt>
                <c:pt idx="2678">
                  <c:v>59.740000009536743</c:v>
                </c:pt>
                <c:pt idx="2679">
                  <c:v>59.760000228881836</c:v>
                </c:pt>
                <c:pt idx="2680">
                  <c:v>59.78000020980835</c:v>
                </c:pt>
                <c:pt idx="2681">
                  <c:v>59.800000190734863</c:v>
                </c:pt>
                <c:pt idx="2682">
                  <c:v>59.830000162124634</c:v>
                </c:pt>
                <c:pt idx="2683">
                  <c:v>59.850000143051147</c:v>
                </c:pt>
                <c:pt idx="2684">
                  <c:v>59.870000123977661</c:v>
                </c:pt>
                <c:pt idx="2685">
                  <c:v>59.900000095367432</c:v>
                </c:pt>
                <c:pt idx="2686">
                  <c:v>59.920000076293945</c:v>
                </c:pt>
                <c:pt idx="2687">
                  <c:v>59.940000057220459</c:v>
                </c:pt>
                <c:pt idx="2688">
                  <c:v>59.960000038146973</c:v>
                </c:pt>
                <c:pt idx="2689">
                  <c:v>59.990000009536743</c:v>
                </c:pt>
                <c:pt idx="2690">
                  <c:v>60.010000228881836</c:v>
                </c:pt>
                <c:pt idx="2691">
                  <c:v>60.03000020980835</c:v>
                </c:pt>
                <c:pt idx="2692">
                  <c:v>60.06000018119812</c:v>
                </c:pt>
                <c:pt idx="2693">
                  <c:v>60.080000162124634</c:v>
                </c:pt>
                <c:pt idx="2694">
                  <c:v>60.100000143051147</c:v>
                </c:pt>
                <c:pt idx="2695">
                  <c:v>60.120000123977661</c:v>
                </c:pt>
                <c:pt idx="2696">
                  <c:v>60.150000095367432</c:v>
                </c:pt>
                <c:pt idx="2697">
                  <c:v>60.170000076293945</c:v>
                </c:pt>
                <c:pt idx="2698">
                  <c:v>60.190000057220459</c:v>
                </c:pt>
                <c:pt idx="2699">
                  <c:v>60.220000028610229</c:v>
                </c:pt>
                <c:pt idx="2700">
                  <c:v>60.240000009536743</c:v>
                </c:pt>
                <c:pt idx="2701">
                  <c:v>60.260000228881836</c:v>
                </c:pt>
                <c:pt idx="2702">
                  <c:v>60.290000200271606</c:v>
                </c:pt>
                <c:pt idx="2703">
                  <c:v>60.31000018119812</c:v>
                </c:pt>
                <c:pt idx="2704">
                  <c:v>60.330000162124634</c:v>
                </c:pt>
                <c:pt idx="2705">
                  <c:v>60.350000143051147</c:v>
                </c:pt>
                <c:pt idx="2706">
                  <c:v>60.380000114440918</c:v>
                </c:pt>
                <c:pt idx="2707">
                  <c:v>60.400000095367432</c:v>
                </c:pt>
                <c:pt idx="2708">
                  <c:v>60.420000076293945</c:v>
                </c:pt>
                <c:pt idx="2709">
                  <c:v>60.450000047683716</c:v>
                </c:pt>
                <c:pt idx="2710">
                  <c:v>60.470000028610229</c:v>
                </c:pt>
                <c:pt idx="2711">
                  <c:v>60.490000009536743</c:v>
                </c:pt>
                <c:pt idx="2712">
                  <c:v>60.510000228881836</c:v>
                </c:pt>
                <c:pt idx="2713">
                  <c:v>60.540000200271606</c:v>
                </c:pt>
                <c:pt idx="2714">
                  <c:v>60.56000018119812</c:v>
                </c:pt>
                <c:pt idx="2715">
                  <c:v>60.580000162124634</c:v>
                </c:pt>
                <c:pt idx="2716">
                  <c:v>60.610000133514404</c:v>
                </c:pt>
                <c:pt idx="2717">
                  <c:v>60.630000114440918</c:v>
                </c:pt>
                <c:pt idx="2718">
                  <c:v>60.650000095367432</c:v>
                </c:pt>
                <c:pt idx="2719">
                  <c:v>60.680000066757202</c:v>
                </c:pt>
                <c:pt idx="2720">
                  <c:v>60.700000047683716</c:v>
                </c:pt>
                <c:pt idx="2721">
                  <c:v>60.720000028610229</c:v>
                </c:pt>
                <c:pt idx="2722">
                  <c:v>60.740000009536743</c:v>
                </c:pt>
                <c:pt idx="2723">
                  <c:v>60.770000219345093</c:v>
                </c:pt>
                <c:pt idx="2724">
                  <c:v>60.790000200271606</c:v>
                </c:pt>
                <c:pt idx="2725">
                  <c:v>60.81000018119812</c:v>
                </c:pt>
                <c:pt idx="2726">
                  <c:v>60.840000152587891</c:v>
                </c:pt>
                <c:pt idx="2727">
                  <c:v>60.860000133514404</c:v>
                </c:pt>
                <c:pt idx="2728">
                  <c:v>60.880000114440918</c:v>
                </c:pt>
                <c:pt idx="2729">
                  <c:v>60.900000095367432</c:v>
                </c:pt>
                <c:pt idx="2730">
                  <c:v>60.930000066757202</c:v>
                </c:pt>
                <c:pt idx="2731">
                  <c:v>60.950000047683716</c:v>
                </c:pt>
                <c:pt idx="2732">
                  <c:v>60.970000028610229</c:v>
                </c:pt>
                <c:pt idx="2733">
                  <c:v>61</c:v>
                </c:pt>
                <c:pt idx="2734">
                  <c:v>61.020000219345093</c:v>
                </c:pt>
                <c:pt idx="2735">
                  <c:v>61.040000200271606</c:v>
                </c:pt>
                <c:pt idx="2736">
                  <c:v>61.070000171661377</c:v>
                </c:pt>
                <c:pt idx="2737">
                  <c:v>61.090000152587891</c:v>
                </c:pt>
                <c:pt idx="2738">
                  <c:v>61.110000133514404</c:v>
                </c:pt>
                <c:pt idx="2739">
                  <c:v>61.130000114440918</c:v>
                </c:pt>
                <c:pt idx="2740">
                  <c:v>61.160000085830688</c:v>
                </c:pt>
                <c:pt idx="2741">
                  <c:v>61.180000066757202</c:v>
                </c:pt>
                <c:pt idx="2742">
                  <c:v>61.200000047683716</c:v>
                </c:pt>
                <c:pt idx="2743">
                  <c:v>61.230000019073486</c:v>
                </c:pt>
                <c:pt idx="2744">
                  <c:v>61.25</c:v>
                </c:pt>
                <c:pt idx="2745">
                  <c:v>61.270000219345093</c:v>
                </c:pt>
                <c:pt idx="2746">
                  <c:v>61.290000200271606</c:v>
                </c:pt>
                <c:pt idx="2747">
                  <c:v>61.320000171661377</c:v>
                </c:pt>
                <c:pt idx="2748">
                  <c:v>61.340000152587891</c:v>
                </c:pt>
                <c:pt idx="2749">
                  <c:v>61.360000133514404</c:v>
                </c:pt>
                <c:pt idx="2750">
                  <c:v>61.390000104904175</c:v>
                </c:pt>
                <c:pt idx="2751">
                  <c:v>61.410000085830688</c:v>
                </c:pt>
                <c:pt idx="2752">
                  <c:v>61.430000066757202</c:v>
                </c:pt>
                <c:pt idx="2753">
                  <c:v>61.460000038146973</c:v>
                </c:pt>
                <c:pt idx="2754">
                  <c:v>61.480000019073486</c:v>
                </c:pt>
                <c:pt idx="2755">
                  <c:v>61.5</c:v>
                </c:pt>
                <c:pt idx="2756">
                  <c:v>61.520000219345093</c:v>
                </c:pt>
                <c:pt idx="2757">
                  <c:v>61.550000190734863</c:v>
                </c:pt>
                <c:pt idx="2758">
                  <c:v>61.570000171661377</c:v>
                </c:pt>
                <c:pt idx="2759">
                  <c:v>61.590000152587891</c:v>
                </c:pt>
                <c:pt idx="2760">
                  <c:v>61.610000133514404</c:v>
                </c:pt>
                <c:pt idx="2761">
                  <c:v>61.640000104904175</c:v>
                </c:pt>
                <c:pt idx="2762">
                  <c:v>61.660000085830688</c:v>
                </c:pt>
                <c:pt idx="2763">
                  <c:v>61.680000066757202</c:v>
                </c:pt>
                <c:pt idx="2764">
                  <c:v>61.710000038146973</c:v>
                </c:pt>
                <c:pt idx="2765">
                  <c:v>61.730000019073486</c:v>
                </c:pt>
                <c:pt idx="2766">
                  <c:v>61.75</c:v>
                </c:pt>
                <c:pt idx="2767">
                  <c:v>61.770000219345093</c:v>
                </c:pt>
                <c:pt idx="2768">
                  <c:v>61.800000190734863</c:v>
                </c:pt>
                <c:pt idx="2769">
                  <c:v>61.820000171661377</c:v>
                </c:pt>
                <c:pt idx="2770">
                  <c:v>61.840000152587891</c:v>
                </c:pt>
                <c:pt idx="2771">
                  <c:v>61.870000123977661</c:v>
                </c:pt>
                <c:pt idx="2772">
                  <c:v>61.890000104904175</c:v>
                </c:pt>
                <c:pt idx="2773">
                  <c:v>61.910000085830688</c:v>
                </c:pt>
                <c:pt idx="2774">
                  <c:v>61.930000066757202</c:v>
                </c:pt>
                <c:pt idx="2775">
                  <c:v>61.960000038146973</c:v>
                </c:pt>
                <c:pt idx="2776">
                  <c:v>61.980000019073486</c:v>
                </c:pt>
                <c:pt idx="2777">
                  <c:v>62</c:v>
                </c:pt>
                <c:pt idx="2778">
                  <c:v>62.020000219345093</c:v>
                </c:pt>
                <c:pt idx="2779">
                  <c:v>62.050000190734863</c:v>
                </c:pt>
                <c:pt idx="2780">
                  <c:v>62.070000171661377</c:v>
                </c:pt>
                <c:pt idx="2781">
                  <c:v>62.090000152587891</c:v>
                </c:pt>
                <c:pt idx="2782">
                  <c:v>62.120000123977661</c:v>
                </c:pt>
                <c:pt idx="2783">
                  <c:v>62.140000104904175</c:v>
                </c:pt>
                <c:pt idx="2784">
                  <c:v>62.160000085830688</c:v>
                </c:pt>
                <c:pt idx="2785">
                  <c:v>62.180000066757202</c:v>
                </c:pt>
                <c:pt idx="2786">
                  <c:v>62.210000038146973</c:v>
                </c:pt>
                <c:pt idx="2787">
                  <c:v>62.230000019073486</c:v>
                </c:pt>
                <c:pt idx="2788">
                  <c:v>62.25</c:v>
                </c:pt>
                <c:pt idx="2789">
                  <c:v>62.28000020980835</c:v>
                </c:pt>
                <c:pt idx="2790">
                  <c:v>62.300000190734863</c:v>
                </c:pt>
                <c:pt idx="2791">
                  <c:v>62.320000171661377</c:v>
                </c:pt>
                <c:pt idx="2792">
                  <c:v>62.340000152587891</c:v>
                </c:pt>
                <c:pt idx="2793">
                  <c:v>62.370000123977661</c:v>
                </c:pt>
                <c:pt idx="2794">
                  <c:v>62.390000104904175</c:v>
                </c:pt>
                <c:pt idx="2795">
                  <c:v>62.410000085830688</c:v>
                </c:pt>
                <c:pt idx="2796">
                  <c:v>62.440000057220459</c:v>
                </c:pt>
                <c:pt idx="2797">
                  <c:v>62.460000038146973</c:v>
                </c:pt>
                <c:pt idx="2798">
                  <c:v>62.480000019073486</c:v>
                </c:pt>
                <c:pt idx="2799">
                  <c:v>62.510000228881836</c:v>
                </c:pt>
                <c:pt idx="2800">
                  <c:v>62.53000020980835</c:v>
                </c:pt>
                <c:pt idx="2801">
                  <c:v>62.550000190734863</c:v>
                </c:pt>
                <c:pt idx="2802">
                  <c:v>62.570000171661377</c:v>
                </c:pt>
                <c:pt idx="2803">
                  <c:v>62.600000143051147</c:v>
                </c:pt>
                <c:pt idx="2804">
                  <c:v>62.620000123977661</c:v>
                </c:pt>
                <c:pt idx="2805">
                  <c:v>62.640000104904175</c:v>
                </c:pt>
                <c:pt idx="2806">
                  <c:v>62.670000076293945</c:v>
                </c:pt>
                <c:pt idx="2807">
                  <c:v>62.690000057220459</c:v>
                </c:pt>
                <c:pt idx="2808">
                  <c:v>62.710000038146973</c:v>
                </c:pt>
                <c:pt idx="2809">
                  <c:v>62.740000009536743</c:v>
                </c:pt>
                <c:pt idx="2810">
                  <c:v>62.760000228881836</c:v>
                </c:pt>
                <c:pt idx="2811">
                  <c:v>62.78000020980835</c:v>
                </c:pt>
                <c:pt idx="2812">
                  <c:v>62.800000190734863</c:v>
                </c:pt>
                <c:pt idx="2813">
                  <c:v>62.830000162124634</c:v>
                </c:pt>
                <c:pt idx="2814">
                  <c:v>62.850000143051147</c:v>
                </c:pt>
                <c:pt idx="2815">
                  <c:v>62.870000123977661</c:v>
                </c:pt>
                <c:pt idx="2816">
                  <c:v>62.900000095367432</c:v>
                </c:pt>
                <c:pt idx="2817">
                  <c:v>62.920000076293945</c:v>
                </c:pt>
                <c:pt idx="2818">
                  <c:v>62.940000057220459</c:v>
                </c:pt>
                <c:pt idx="2819">
                  <c:v>62.960000038146973</c:v>
                </c:pt>
                <c:pt idx="2820">
                  <c:v>62.990000009536743</c:v>
                </c:pt>
                <c:pt idx="2821">
                  <c:v>63.010000228881836</c:v>
                </c:pt>
                <c:pt idx="2822">
                  <c:v>63.03000020980835</c:v>
                </c:pt>
                <c:pt idx="2823">
                  <c:v>63.06000018119812</c:v>
                </c:pt>
                <c:pt idx="2824">
                  <c:v>63.080000162124634</c:v>
                </c:pt>
                <c:pt idx="2825">
                  <c:v>63.100000143051147</c:v>
                </c:pt>
                <c:pt idx="2826">
                  <c:v>63.130000114440918</c:v>
                </c:pt>
                <c:pt idx="2827">
                  <c:v>63.150000095367432</c:v>
                </c:pt>
                <c:pt idx="2828">
                  <c:v>63.170000076293945</c:v>
                </c:pt>
                <c:pt idx="2829">
                  <c:v>63.190000057220459</c:v>
                </c:pt>
                <c:pt idx="2830">
                  <c:v>63.220000028610229</c:v>
                </c:pt>
                <c:pt idx="2831">
                  <c:v>63.240000009536743</c:v>
                </c:pt>
                <c:pt idx="2832">
                  <c:v>63.260000228881836</c:v>
                </c:pt>
                <c:pt idx="2833">
                  <c:v>63.290000200271606</c:v>
                </c:pt>
                <c:pt idx="2834">
                  <c:v>63.31000018119812</c:v>
                </c:pt>
                <c:pt idx="2835">
                  <c:v>63.330000162124634</c:v>
                </c:pt>
                <c:pt idx="2836">
                  <c:v>63.350000143051147</c:v>
                </c:pt>
                <c:pt idx="2837">
                  <c:v>63.380000114440918</c:v>
                </c:pt>
                <c:pt idx="2838">
                  <c:v>63.400000095367432</c:v>
                </c:pt>
                <c:pt idx="2839">
                  <c:v>63.420000076293945</c:v>
                </c:pt>
                <c:pt idx="2840">
                  <c:v>63.450000047683716</c:v>
                </c:pt>
                <c:pt idx="2841">
                  <c:v>63.470000028610229</c:v>
                </c:pt>
                <c:pt idx="2842">
                  <c:v>63.950000047683716</c:v>
                </c:pt>
                <c:pt idx="2843">
                  <c:v>63.950000047683716</c:v>
                </c:pt>
                <c:pt idx="2844">
                  <c:v>63.950000047683716</c:v>
                </c:pt>
                <c:pt idx="2845">
                  <c:v>63.950000047683716</c:v>
                </c:pt>
                <c:pt idx="2846">
                  <c:v>63.950000047683716</c:v>
                </c:pt>
                <c:pt idx="2847">
                  <c:v>63.950000047683716</c:v>
                </c:pt>
                <c:pt idx="2848">
                  <c:v>63.950000047683716</c:v>
                </c:pt>
                <c:pt idx="2849">
                  <c:v>63.950000047683716</c:v>
                </c:pt>
                <c:pt idx="2850">
                  <c:v>63.950000047683716</c:v>
                </c:pt>
                <c:pt idx="2851">
                  <c:v>63.950000047683716</c:v>
                </c:pt>
                <c:pt idx="2852">
                  <c:v>63.950000047683716</c:v>
                </c:pt>
                <c:pt idx="2853">
                  <c:v>63.950000047683716</c:v>
                </c:pt>
                <c:pt idx="2854">
                  <c:v>63.950000047683716</c:v>
                </c:pt>
                <c:pt idx="2855">
                  <c:v>63.950000047683716</c:v>
                </c:pt>
                <c:pt idx="2856">
                  <c:v>63.950000047683716</c:v>
                </c:pt>
                <c:pt idx="2857">
                  <c:v>63.950000047683716</c:v>
                </c:pt>
                <c:pt idx="2858">
                  <c:v>63.950000047683716</c:v>
                </c:pt>
                <c:pt idx="2859">
                  <c:v>63.950000047683716</c:v>
                </c:pt>
                <c:pt idx="2860">
                  <c:v>63.950000047683716</c:v>
                </c:pt>
                <c:pt idx="2861">
                  <c:v>63.950000047683716</c:v>
                </c:pt>
                <c:pt idx="2862">
                  <c:v>63.950000047683716</c:v>
                </c:pt>
                <c:pt idx="2863">
                  <c:v>63.970000028610229</c:v>
                </c:pt>
                <c:pt idx="2864">
                  <c:v>63.990000009536743</c:v>
                </c:pt>
                <c:pt idx="2865">
                  <c:v>64.010000228881836</c:v>
                </c:pt>
                <c:pt idx="2866">
                  <c:v>64.040000200271606</c:v>
                </c:pt>
                <c:pt idx="2867">
                  <c:v>64.06000018119812</c:v>
                </c:pt>
                <c:pt idx="2868">
                  <c:v>64.080000162124634</c:v>
                </c:pt>
                <c:pt idx="2869">
                  <c:v>64.110000133514404</c:v>
                </c:pt>
                <c:pt idx="2870">
                  <c:v>64.130000114440918</c:v>
                </c:pt>
                <c:pt idx="2871">
                  <c:v>64.150000095367432</c:v>
                </c:pt>
                <c:pt idx="2872">
                  <c:v>64.180000066757202</c:v>
                </c:pt>
                <c:pt idx="2873">
                  <c:v>64.200000047683716</c:v>
                </c:pt>
                <c:pt idx="2874">
                  <c:v>64.220000028610229</c:v>
                </c:pt>
                <c:pt idx="2875">
                  <c:v>64.240000009536743</c:v>
                </c:pt>
                <c:pt idx="2876">
                  <c:v>64.270000219345093</c:v>
                </c:pt>
                <c:pt idx="2877">
                  <c:v>64.290000200271606</c:v>
                </c:pt>
                <c:pt idx="2878">
                  <c:v>64.31000018119812</c:v>
                </c:pt>
                <c:pt idx="2879">
                  <c:v>64.340000152587891</c:v>
                </c:pt>
                <c:pt idx="2880">
                  <c:v>64.360000133514404</c:v>
                </c:pt>
                <c:pt idx="2881">
                  <c:v>64.380000114440918</c:v>
                </c:pt>
                <c:pt idx="2882">
                  <c:v>64.400000095367432</c:v>
                </c:pt>
                <c:pt idx="2883">
                  <c:v>64.430000066757202</c:v>
                </c:pt>
                <c:pt idx="2884">
                  <c:v>64.450000047683716</c:v>
                </c:pt>
                <c:pt idx="2885">
                  <c:v>64.470000028610229</c:v>
                </c:pt>
                <c:pt idx="2886">
                  <c:v>64.5</c:v>
                </c:pt>
                <c:pt idx="2887">
                  <c:v>64.520000219345093</c:v>
                </c:pt>
                <c:pt idx="2888">
                  <c:v>64.540000200271606</c:v>
                </c:pt>
                <c:pt idx="2889">
                  <c:v>64.570000171661377</c:v>
                </c:pt>
                <c:pt idx="2890">
                  <c:v>64.590000152587891</c:v>
                </c:pt>
                <c:pt idx="2891">
                  <c:v>64.610000133514404</c:v>
                </c:pt>
                <c:pt idx="2892">
                  <c:v>64.630000114440918</c:v>
                </c:pt>
                <c:pt idx="2893">
                  <c:v>64.660000085830688</c:v>
                </c:pt>
                <c:pt idx="2894">
                  <c:v>64.680000066757202</c:v>
                </c:pt>
                <c:pt idx="2895">
                  <c:v>64.700000047683716</c:v>
                </c:pt>
                <c:pt idx="2896">
                  <c:v>64.730000019073486</c:v>
                </c:pt>
                <c:pt idx="2897">
                  <c:v>64.75</c:v>
                </c:pt>
                <c:pt idx="2898">
                  <c:v>64.770000219345093</c:v>
                </c:pt>
                <c:pt idx="2899">
                  <c:v>64.790000200271606</c:v>
                </c:pt>
                <c:pt idx="2900">
                  <c:v>64.820000171661377</c:v>
                </c:pt>
                <c:pt idx="2901">
                  <c:v>64.840000152587891</c:v>
                </c:pt>
                <c:pt idx="2902">
                  <c:v>64.860000133514404</c:v>
                </c:pt>
                <c:pt idx="2903">
                  <c:v>64.890000104904175</c:v>
                </c:pt>
                <c:pt idx="2904">
                  <c:v>64.910000085830688</c:v>
                </c:pt>
                <c:pt idx="2905">
                  <c:v>64.930000066757202</c:v>
                </c:pt>
                <c:pt idx="2906">
                  <c:v>64.960000038146973</c:v>
                </c:pt>
                <c:pt idx="2907">
                  <c:v>64.980000019073486</c:v>
                </c:pt>
                <c:pt idx="2908">
                  <c:v>65</c:v>
                </c:pt>
                <c:pt idx="2909">
                  <c:v>65.020000219345093</c:v>
                </c:pt>
                <c:pt idx="2910">
                  <c:v>65.050000190734863</c:v>
                </c:pt>
                <c:pt idx="2911">
                  <c:v>65.070000171661377</c:v>
                </c:pt>
                <c:pt idx="2912">
                  <c:v>65.090000152587891</c:v>
                </c:pt>
                <c:pt idx="2913">
                  <c:v>65.120000123977661</c:v>
                </c:pt>
                <c:pt idx="2914">
                  <c:v>65.140000104904175</c:v>
                </c:pt>
                <c:pt idx="2915">
                  <c:v>65.160000085830688</c:v>
                </c:pt>
                <c:pt idx="2916">
                  <c:v>65.180000066757202</c:v>
                </c:pt>
                <c:pt idx="2917">
                  <c:v>65.210000038146973</c:v>
                </c:pt>
                <c:pt idx="2918">
                  <c:v>65.230000019073486</c:v>
                </c:pt>
                <c:pt idx="2919">
                  <c:v>65.25</c:v>
                </c:pt>
                <c:pt idx="2920">
                  <c:v>65.28000020980835</c:v>
                </c:pt>
                <c:pt idx="2921">
                  <c:v>65.300000190734863</c:v>
                </c:pt>
                <c:pt idx="2922">
                  <c:v>65.320000171661377</c:v>
                </c:pt>
                <c:pt idx="2923">
                  <c:v>65.350000143051147</c:v>
                </c:pt>
                <c:pt idx="2924">
                  <c:v>65.370000123977661</c:v>
                </c:pt>
                <c:pt idx="2925">
                  <c:v>65.390000104904175</c:v>
                </c:pt>
                <c:pt idx="2926">
                  <c:v>65.410000085830688</c:v>
                </c:pt>
                <c:pt idx="2927">
                  <c:v>65.440000057220459</c:v>
                </c:pt>
                <c:pt idx="2928">
                  <c:v>65.460000038146973</c:v>
                </c:pt>
                <c:pt idx="2929">
                  <c:v>65.480000019073486</c:v>
                </c:pt>
                <c:pt idx="2930">
                  <c:v>65.510000228881836</c:v>
                </c:pt>
                <c:pt idx="2931">
                  <c:v>65.53000020980835</c:v>
                </c:pt>
                <c:pt idx="2932">
                  <c:v>65.550000190734863</c:v>
                </c:pt>
                <c:pt idx="2933">
                  <c:v>65.570000171661377</c:v>
                </c:pt>
                <c:pt idx="2934">
                  <c:v>65.600000143051147</c:v>
                </c:pt>
                <c:pt idx="2935">
                  <c:v>65.620000123977661</c:v>
                </c:pt>
                <c:pt idx="2936">
                  <c:v>65.640000104904175</c:v>
                </c:pt>
                <c:pt idx="2937">
                  <c:v>65.670000076293945</c:v>
                </c:pt>
                <c:pt idx="2938">
                  <c:v>65.690000057220459</c:v>
                </c:pt>
                <c:pt idx="2939">
                  <c:v>65.710000038146973</c:v>
                </c:pt>
                <c:pt idx="2940">
                  <c:v>65.730000019073486</c:v>
                </c:pt>
                <c:pt idx="2941">
                  <c:v>65.760000228881836</c:v>
                </c:pt>
                <c:pt idx="2942">
                  <c:v>65.78000020980835</c:v>
                </c:pt>
                <c:pt idx="2943">
                  <c:v>65.800000190734863</c:v>
                </c:pt>
                <c:pt idx="2944">
                  <c:v>65.820000171661377</c:v>
                </c:pt>
                <c:pt idx="2945">
                  <c:v>65.850000143051147</c:v>
                </c:pt>
                <c:pt idx="2946">
                  <c:v>65.870000123977661</c:v>
                </c:pt>
                <c:pt idx="2947">
                  <c:v>65.890000104904175</c:v>
                </c:pt>
                <c:pt idx="2948">
                  <c:v>65.920000076293945</c:v>
                </c:pt>
                <c:pt idx="2949">
                  <c:v>65.940000057220459</c:v>
                </c:pt>
                <c:pt idx="2950">
                  <c:v>65.960000038146973</c:v>
                </c:pt>
                <c:pt idx="2951">
                  <c:v>65.990000009536743</c:v>
                </c:pt>
                <c:pt idx="2952">
                  <c:v>66.010000228881836</c:v>
                </c:pt>
                <c:pt idx="2953">
                  <c:v>66.03000020980835</c:v>
                </c:pt>
                <c:pt idx="2954">
                  <c:v>66.050000190734863</c:v>
                </c:pt>
                <c:pt idx="2955">
                  <c:v>66.070000171661377</c:v>
                </c:pt>
                <c:pt idx="2956">
                  <c:v>66.100000143051147</c:v>
                </c:pt>
                <c:pt idx="2957">
                  <c:v>66.120000123977661</c:v>
                </c:pt>
                <c:pt idx="2958">
                  <c:v>66.140000104904175</c:v>
                </c:pt>
                <c:pt idx="2959">
                  <c:v>66.170000076293945</c:v>
                </c:pt>
                <c:pt idx="2960">
                  <c:v>66.190000057220459</c:v>
                </c:pt>
                <c:pt idx="2961">
                  <c:v>66.210000038146973</c:v>
                </c:pt>
                <c:pt idx="2962">
                  <c:v>66.240000009536743</c:v>
                </c:pt>
                <c:pt idx="2963">
                  <c:v>66.260000228881836</c:v>
                </c:pt>
                <c:pt idx="2964">
                  <c:v>66.28000020980835</c:v>
                </c:pt>
                <c:pt idx="2965">
                  <c:v>66.300000190734863</c:v>
                </c:pt>
                <c:pt idx="2966">
                  <c:v>66.330000162124634</c:v>
                </c:pt>
                <c:pt idx="2967">
                  <c:v>66.350000143051147</c:v>
                </c:pt>
                <c:pt idx="2968">
                  <c:v>66.370000123977661</c:v>
                </c:pt>
                <c:pt idx="2969">
                  <c:v>66.400000095367432</c:v>
                </c:pt>
                <c:pt idx="2970">
                  <c:v>66.420000076293945</c:v>
                </c:pt>
                <c:pt idx="2971">
                  <c:v>66.440000057220459</c:v>
                </c:pt>
                <c:pt idx="2972">
                  <c:v>66.460000038146973</c:v>
                </c:pt>
                <c:pt idx="2973">
                  <c:v>66.490000009536743</c:v>
                </c:pt>
                <c:pt idx="2974">
                  <c:v>66.510000228881836</c:v>
                </c:pt>
                <c:pt idx="2975">
                  <c:v>66.53000020980835</c:v>
                </c:pt>
                <c:pt idx="2976">
                  <c:v>66.56000018119812</c:v>
                </c:pt>
                <c:pt idx="2977">
                  <c:v>66.580000162124634</c:v>
                </c:pt>
                <c:pt idx="2978">
                  <c:v>66.600000143051147</c:v>
                </c:pt>
                <c:pt idx="2979">
                  <c:v>66.630000114440918</c:v>
                </c:pt>
                <c:pt idx="2980">
                  <c:v>66.650000095367432</c:v>
                </c:pt>
                <c:pt idx="2981">
                  <c:v>66.670000076293945</c:v>
                </c:pt>
                <c:pt idx="2982">
                  <c:v>66.690000057220459</c:v>
                </c:pt>
                <c:pt idx="2983">
                  <c:v>66.720000028610229</c:v>
                </c:pt>
                <c:pt idx="2984">
                  <c:v>66.740000009536743</c:v>
                </c:pt>
                <c:pt idx="2985">
                  <c:v>66.760000228881836</c:v>
                </c:pt>
                <c:pt idx="2986">
                  <c:v>66.790000200271606</c:v>
                </c:pt>
                <c:pt idx="2987">
                  <c:v>66.81000018119812</c:v>
                </c:pt>
                <c:pt idx="2988">
                  <c:v>66.830000162124634</c:v>
                </c:pt>
                <c:pt idx="2989">
                  <c:v>66.850000143051147</c:v>
                </c:pt>
                <c:pt idx="2990">
                  <c:v>66.880000114440918</c:v>
                </c:pt>
                <c:pt idx="2991">
                  <c:v>66.900000095367432</c:v>
                </c:pt>
                <c:pt idx="2992">
                  <c:v>66.920000076293945</c:v>
                </c:pt>
                <c:pt idx="2993">
                  <c:v>66.950000047683716</c:v>
                </c:pt>
                <c:pt idx="2994">
                  <c:v>66.970000028610229</c:v>
                </c:pt>
                <c:pt idx="2995">
                  <c:v>66.990000009536743</c:v>
                </c:pt>
                <c:pt idx="2996">
                  <c:v>67.020000219345093</c:v>
                </c:pt>
                <c:pt idx="2997">
                  <c:v>67.040000200271606</c:v>
                </c:pt>
                <c:pt idx="2998">
                  <c:v>67.06000018119812</c:v>
                </c:pt>
                <c:pt idx="2999">
                  <c:v>67.080000162124634</c:v>
                </c:pt>
                <c:pt idx="3000">
                  <c:v>67.110000133514404</c:v>
                </c:pt>
                <c:pt idx="3001">
                  <c:v>67.130000114440918</c:v>
                </c:pt>
                <c:pt idx="3002">
                  <c:v>67.150000095367432</c:v>
                </c:pt>
                <c:pt idx="3003">
                  <c:v>67.180000066757202</c:v>
                </c:pt>
                <c:pt idx="3004">
                  <c:v>67.200000047683716</c:v>
                </c:pt>
                <c:pt idx="3005">
                  <c:v>67.220000028610229</c:v>
                </c:pt>
                <c:pt idx="3006">
                  <c:v>67.240000009536743</c:v>
                </c:pt>
                <c:pt idx="3007">
                  <c:v>67.270000219345093</c:v>
                </c:pt>
                <c:pt idx="3008">
                  <c:v>67.290000200271606</c:v>
                </c:pt>
                <c:pt idx="3009">
                  <c:v>67.31000018119812</c:v>
                </c:pt>
                <c:pt idx="3010">
                  <c:v>67.340000152587891</c:v>
                </c:pt>
                <c:pt idx="3011">
                  <c:v>67.360000133514404</c:v>
                </c:pt>
                <c:pt idx="3012">
                  <c:v>67.380000114440918</c:v>
                </c:pt>
                <c:pt idx="3013">
                  <c:v>67.410000085830688</c:v>
                </c:pt>
                <c:pt idx="3014">
                  <c:v>67.430000066757202</c:v>
                </c:pt>
                <c:pt idx="3015">
                  <c:v>67.450000047683716</c:v>
                </c:pt>
                <c:pt idx="3016">
                  <c:v>67.470000028610229</c:v>
                </c:pt>
                <c:pt idx="3017">
                  <c:v>67.5</c:v>
                </c:pt>
                <c:pt idx="3018">
                  <c:v>67.520000219345093</c:v>
                </c:pt>
                <c:pt idx="3019">
                  <c:v>67.540000200271606</c:v>
                </c:pt>
                <c:pt idx="3020">
                  <c:v>67.570000171661377</c:v>
                </c:pt>
                <c:pt idx="3021">
                  <c:v>67.590000152587891</c:v>
                </c:pt>
                <c:pt idx="3022">
                  <c:v>67.610000133514404</c:v>
                </c:pt>
                <c:pt idx="3023">
                  <c:v>67.630000114440918</c:v>
                </c:pt>
                <c:pt idx="3024">
                  <c:v>67.660000085830688</c:v>
                </c:pt>
                <c:pt idx="3025">
                  <c:v>67.680000066757202</c:v>
                </c:pt>
                <c:pt idx="3026">
                  <c:v>67.700000047683716</c:v>
                </c:pt>
                <c:pt idx="3027">
                  <c:v>67.730000019073486</c:v>
                </c:pt>
                <c:pt idx="3028">
                  <c:v>67.75</c:v>
                </c:pt>
                <c:pt idx="3029">
                  <c:v>67.770000219345093</c:v>
                </c:pt>
                <c:pt idx="3030">
                  <c:v>67.790000200271606</c:v>
                </c:pt>
                <c:pt idx="3031">
                  <c:v>67.820000171661377</c:v>
                </c:pt>
                <c:pt idx="3032">
                  <c:v>67.840000152587891</c:v>
                </c:pt>
                <c:pt idx="3033">
                  <c:v>67.860000133514404</c:v>
                </c:pt>
                <c:pt idx="3034">
                  <c:v>67.890000104904175</c:v>
                </c:pt>
                <c:pt idx="3035">
                  <c:v>67.910000085830688</c:v>
                </c:pt>
                <c:pt idx="3036">
                  <c:v>67.930000066757202</c:v>
                </c:pt>
                <c:pt idx="3037">
                  <c:v>67.950000047683716</c:v>
                </c:pt>
                <c:pt idx="3038">
                  <c:v>67.980000019073486</c:v>
                </c:pt>
                <c:pt idx="3039">
                  <c:v>68</c:v>
                </c:pt>
                <c:pt idx="3040">
                  <c:v>68.020000219345093</c:v>
                </c:pt>
                <c:pt idx="3041">
                  <c:v>68.050000190734863</c:v>
                </c:pt>
                <c:pt idx="3042">
                  <c:v>68.070000171661377</c:v>
                </c:pt>
                <c:pt idx="3043">
                  <c:v>68.090000152587891</c:v>
                </c:pt>
                <c:pt idx="3044">
                  <c:v>68.110000133514404</c:v>
                </c:pt>
                <c:pt idx="3045">
                  <c:v>68.130000114440918</c:v>
                </c:pt>
                <c:pt idx="3046">
                  <c:v>68.160000085830688</c:v>
                </c:pt>
                <c:pt idx="3047">
                  <c:v>68.180000066757202</c:v>
                </c:pt>
                <c:pt idx="3048">
                  <c:v>68.200000047683716</c:v>
                </c:pt>
                <c:pt idx="3049">
                  <c:v>68.230000019073486</c:v>
                </c:pt>
                <c:pt idx="3050">
                  <c:v>68.25</c:v>
                </c:pt>
                <c:pt idx="3051">
                  <c:v>68.270000219345093</c:v>
                </c:pt>
                <c:pt idx="3052">
                  <c:v>68.290000200271606</c:v>
                </c:pt>
                <c:pt idx="3053">
                  <c:v>68.320000171661377</c:v>
                </c:pt>
                <c:pt idx="3054">
                  <c:v>68.340000152587891</c:v>
                </c:pt>
                <c:pt idx="3055">
                  <c:v>68.360000133514404</c:v>
                </c:pt>
                <c:pt idx="3056">
                  <c:v>68.390000104904175</c:v>
                </c:pt>
                <c:pt idx="3057">
                  <c:v>68.410000085830688</c:v>
                </c:pt>
                <c:pt idx="3058">
                  <c:v>68.430000066757202</c:v>
                </c:pt>
                <c:pt idx="3059">
                  <c:v>68.460000038146973</c:v>
                </c:pt>
                <c:pt idx="3060">
                  <c:v>68.480000019073486</c:v>
                </c:pt>
                <c:pt idx="3061">
                  <c:v>68.5</c:v>
                </c:pt>
                <c:pt idx="3062">
                  <c:v>68.520000219345093</c:v>
                </c:pt>
                <c:pt idx="3063">
                  <c:v>68.550000190734863</c:v>
                </c:pt>
                <c:pt idx="3064">
                  <c:v>68.570000171661377</c:v>
                </c:pt>
                <c:pt idx="3065">
                  <c:v>68.590000152587891</c:v>
                </c:pt>
                <c:pt idx="3066">
                  <c:v>68.620000123977661</c:v>
                </c:pt>
                <c:pt idx="3067">
                  <c:v>68.640000104904175</c:v>
                </c:pt>
                <c:pt idx="3068">
                  <c:v>68.660000085830688</c:v>
                </c:pt>
                <c:pt idx="3069">
                  <c:v>68.680000066757202</c:v>
                </c:pt>
                <c:pt idx="3070">
                  <c:v>68.710000038146973</c:v>
                </c:pt>
                <c:pt idx="3071">
                  <c:v>68.730000019073486</c:v>
                </c:pt>
                <c:pt idx="3072">
                  <c:v>68.75</c:v>
                </c:pt>
                <c:pt idx="3073">
                  <c:v>68.78000020980835</c:v>
                </c:pt>
                <c:pt idx="3074">
                  <c:v>68.800000190734863</c:v>
                </c:pt>
                <c:pt idx="3075">
                  <c:v>68.820000171661377</c:v>
                </c:pt>
                <c:pt idx="3076">
                  <c:v>68.850000143051147</c:v>
                </c:pt>
                <c:pt idx="3077">
                  <c:v>68.870000123977661</c:v>
                </c:pt>
                <c:pt idx="3078">
                  <c:v>68.890000104904175</c:v>
                </c:pt>
                <c:pt idx="3079">
                  <c:v>68.910000085830688</c:v>
                </c:pt>
                <c:pt idx="3080">
                  <c:v>68.940000057220459</c:v>
                </c:pt>
                <c:pt idx="3081">
                  <c:v>68.960000038146973</c:v>
                </c:pt>
                <c:pt idx="3082">
                  <c:v>69.350000143051147</c:v>
                </c:pt>
                <c:pt idx="3083">
                  <c:v>69.360000133514404</c:v>
                </c:pt>
                <c:pt idx="3084">
                  <c:v>69.360000133514404</c:v>
                </c:pt>
                <c:pt idx="3085">
                  <c:v>69.360000133514404</c:v>
                </c:pt>
                <c:pt idx="3086">
                  <c:v>69.360000133514404</c:v>
                </c:pt>
                <c:pt idx="3087">
                  <c:v>69.360000133514404</c:v>
                </c:pt>
                <c:pt idx="3088">
                  <c:v>69.360000133514404</c:v>
                </c:pt>
                <c:pt idx="3089">
                  <c:v>69.360000133514404</c:v>
                </c:pt>
                <c:pt idx="3090">
                  <c:v>69.360000133514404</c:v>
                </c:pt>
                <c:pt idx="3091">
                  <c:v>69.360000133514404</c:v>
                </c:pt>
                <c:pt idx="3092">
                  <c:v>69.360000133514404</c:v>
                </c:pt>
                <c:pt idx="3093">
                  <c:v>69.360000133514404</c:v>
                </c:pt>
                <c:pt idx="3094">
                  <c:v>69.360000133514404</c:v>
                </c:pt>
                <c:pt idx="3095">
                  <c:v>69.360000133514404</c:v>
                </c:pt>
                <c:pt idx="3096">
                  <c:v>69.360000133514404</c:v>
                </c:pt>
                <c:pt idx="3097">
                  <c:v>69.360000133514404</c:v>
                </c:pt>
                <c:pt idx="3098">
                  <c:v>69.360000133514404</c:v>
                </c:pt>
                <c:pt idx="3099">
                  <c:v>69.370000123977661</c:v>
                </c:pt>
                <c:pt idx="3100">
                  <c:v>69.400000095367432</c:v>
                </c:pt>
                <c:pt idx="3101">
                  <c:v>69.420000076293945</c:v>
                </c:pt>
                <c:pt idx="3102">
                  <c:v>69.440000057220459</c:v>
                </c:pt>
                <c:pt idx="3103">
                  <c:v>69.460000038146973</c:v>
                </c:pt>
                <c:pt idx="3104">
                  <c:v>69.490000009536743</c:v>
                </c:pt>
                <c:pt idx="3105">
                  <c:v>69.510000228881836</c:v>
                </c:pt>
                <c:pt idx="3106">
                  <c:v>69.53000020980835</c:v>
                </c:pt>
                <c:pt idx="3107">
                  <c:v>69.56000018119812</c:v>
                </c:pt>
                <c:pt idx="3108">
                  <c:v>69.580000162124634</c:v>
                </c:pt>
                <c:pt idx="3109">
                  <c:v>69.600000143051147</c:v>
                </c:pt>
                <c:pt idx="3110">
                  <c:v>69.630000114440918</c:v>
                </c:pt>
                <c:pt idx="3111">
                  <c:v>69.650000095367432</c:v>
                </c:pt>
                <c:pt idx="3112">
                  <c:v>69.670000076293945</c:v>
                </c:pt>
                <c:pt idx="3113">
                  <c:v>69.690000057220459</c:v>
                </c:pt>
                <c:pt idx="3114">
                  <c:v>69.720000028610229</c:v>
                </c:pt>
                <c:pt idx="3115">
                  <c:v>69.740000009536743</c:v>
                </c:pt>
                <c:pt idx="3116">
                  <c:v>69.760000228881836</c:v>
                </c:pt>
                <c:pt idx="3117">
                  <c:v>69.790000200271606</c:v>
                </c:pt>
                <c:pt idx="3118">
                  <c:v>69.81000018119812</c:v>
                </c:pt>
                <c:pt idx="3119">
                  <c:v>69.830000162124634</c:v>
                </c:pt>
                <c:pt idx="3120">
                  <c:v>69.850000143051147</c:v>
                </c:pt>
                <c:pt idx="3121">
                  <c:v>69.880000114440918</c:v>
                </c:pt>
                <c:pt idx="3122">
                  <c:v>69.900000095367432</c:v>
                </c:pt>
                <c:pt idx="3123">
                  <c:v>69.920000076293945</c:v>
                </c:pt>
                <c:pt idx="3124">
                  <c:v>69.950000047683716</c:v>
                </c:pt>
                <c:pt idx="3125">
                  <c:v>69.970000028610229</c:v>
                </c:pt>
                <c:pt idx="3126">
                  <c:v>69.990000009536743</c:v>
                </c:pt>
                <c:pt idx="3127">
                  <c:v>70.010000228881836</c:v>
                </c:pt>
                <c:pt idx="3128">
                  <c:v>70.040000200271606</c:v>
                </c:pt>
                <c:pt idx="3129">
                  <c:v>70.06000018119812</c:v>
                </c:pt>
                <c:pt idx="3130">
                  <c:v>70.080000162124634</c:v>
                </c:pt>
                <c:pt idx="3131">
                  <c:v>70.100000143051147</c:v>
                </c:pt>
                <c:pt idx="3132">
                  <c:v>70.130000114440918</c:v>
                </c:pt>
                <c:pt idx="3133">
                  <c:v>70.150000095367432</c:v>
                </c:pt>
                <c:pt idx="3134">
                  <c:v>70.170000076293945</c:v>
                </c:pt>
                <c:pt idx="3135">
                  <c:v>70.190000057220459</c:v>
                </c:pt>
                <c:pt idx="3136">
                  <c:v>70.220000028610229</c:v>
                </c:pt>
                <c:pt idx="3137">
                  <c:v>70.240000009536743</c:v>
                </c:pt>
                <c:pt idx="3138">
                  <c:v>70.260000228881836</c:v>
                </c:pt>
                <c:pt idx="3139">
                  <c:v>70.290000200271606</c:v>
                </c:pt>
                <c:pt idx="3140">
                  <c:v>70.31000018119812</c:v>
                </c:pt>
                <c:pt idx="3141">
                  <c:v>70.330000162124634</c:v>
                </c:pt>
                <c:pt idx="3142">
                  <c:v>70.350000143051147</c:v>
                </c:pt>
                <c:pt idx="3143">
                  <c:v>70.380000114440918</c:v>
                </c:pt>
                <c:pt idx="3144">
                  <c:v>70.400000095367432</c:v>
                </c:pt>
                <c:pt idx="3145">
                  <c:v>70.420000076293945</c:v>
                </c:pt>
                <c:pt idx="3146">
                  <c:v>70.450000047683716</c:v>
                </c:pt>
                <c:pt idx="3147">
                  <c:v>70.470000028610229</c:v>
                </c:pt>
                <c:pt idx="3148">
                  <c:v>70.490000009536743</c:v>
                </c:pt>
                <c:pt idx="3149">
                  <c:v>70.520000219345093</c:v>
                </c:pt>
                <c:pt idx="3150">
                  <c:v>70.540000200271606</c:v>
                </c:pt>
                <c:pt idx="3151">
                  <c:v>70.56000018119812</c:v>
                </c:pt>
                <c:pt idx="3152">
                  <c:v>70.580000162124634</c:v>
                </c:pt>
                <c:pt idx="3153">
                  <c:v>70.610000133514404</c:v>
                </c:pt>
                <c:pt idx="3154">
                  <c:v>70.630000114440918</c:v>
                </c:pt>
                <c:pt idx="3155">
                  <c:v>70.650000095367432</c:v>
                </c:pt>
                <c:pt idx="3156">
                  <c:v>70.680000066757202</c:v>
                </c:pt>
                <c:pt idx="3157">
                  <c:v>70.700000047683716</c:v>
                </c:pt>
                <c:pt idx="3158">
                  <c:v>70.720000028610229</c:v>
                </c:pt>
                <c:pt idx="3159">
                  <c:v>70.740000009536743</c:v>
                </c:pt>
                <c:pt idx="3160">
                  <c:v>70.770000219345093</c:v>
                </c:pt>
                <c:pt idx="3161">
                  <c:v>70.790000200271606</c:v>
                </c:pt>
                <c:pt idx="3162">
                  <c:v>70.81000018119812</c:v>
                </c:pt>
                <c:pt idx="3163">
                  <c:v>70.840000152587891</c:v>
                </c:pt>
                <c:pt idx="3164">
                  <c:v>70.860000133514404</c:v>
                </c:pt>
                <c:pt idx="3165">
                  <c:v>70.880000114440918</c:v>
                </c:pt>
                <c:pt idx="3166">
                  <c:v>70.910000085830688</c:v>
                </c:pt>
                <c:pt idx="3167">
                  <c:v>70.930000066757202</c:v>
                </c:pt>
                <c:pt idx="3168">
                  <c:v>70.950000047683716</c:v>
                </c:pt>
                <c:pt idx="3169">
                  <c:v>70.970000028610229</c:v>
                </c:pt>
                <c:pt idx="3170">
                  <c:v>71</c:v>
                </c:pt>
                <c:pt idx="3171">
                  <c:v>71.020000219345093</c:v>
                </c:pt>
                <c:pt idx="3172">
                  <c:v>71.040000200271606</c:v>
                </c:pt>
                <c:pt idx="3173">
                  <c:v>71.070000171661377</c:v>
                </c:pt>
                <c:pt idx="3174">
                  <c:v>71.090000152587891</c:v>
                </c:pt>
                <c:pt idx="3175">
                  <c:v>71.110000133514404</c:v>
                </c:pt>
                <c:pt idx="3176">
                  <c:v>71.130000114440918</c:v>
                </c:pt>
                <c:pt idx="3177">
                  <c:v>71.160000085830688</c:v>
                </c:pt>
                <c:pt idx="3178">
                  <c:v>71.180000066757202</c:v>
                </c:pt>
                <c:pt idx="3179">
                  <c:v>71.200000047683716</c:v>
                </c:pt>
                <c:pt idx="3180">
                  <c:v>71.230000019073486</c:v>
                </c:pt>
                <c:pt idx="3181">
                  <c:v>71.25</c:v>
                </c:pt>
                <c:pt idx="3182">
                  <c:v>71.270000219345093</c:v>
                </c:pt>
                <c:pt idx="3183">
                  <c:v>71.300000190734863</c:v>
                </c:pt>
                <c:pt idx="3184">
                  <c:v>71.320000171661377</c:v>
                </c:pt>
                <c:pt idx="3185">
                  <c:v>71.340000152587891</c:v>
                </c:pt>
                <c:pt idx="3186">
                  <c:v>71.360000133514404</c:v>
                </c:pt>
                <c:pt idx="3187">
                  <c:v>71.390000104904175</c:v>
                </c:pt>
                <c:pt idx="3188">
                  <c:v>71.410000085830688</c:v>
                </c:pt>
                <c:pt idx="3189">
                  <c:v>71.430000066757202</c:v>
                </c:pt>
                <c:pt idx="3190">
                  <c:v>71.460000038146973</c:v>
                </c:pt>
                <c:pt idx="3191">
                  <c:v>71.480000019073486</c:v>
                </c:pt>
                <c:pt idx="3192">
                  <c:v>71.5</c:v>
                </c:pt>
                <c:pt idx="3193">
                  <c:v>71.520000219345093</c:v>
                </c:pt>
                <c:pt idx="3194">
                  <c:v>71.550000190734863</c:v>
                </c:pt>
                <c:pt idx="3195">
                  <c:v>71.570000171661377</c:v>
                </c:pt>
                <c:pt idx="3196">
                  <c:v>71.590000152587891</c:v>
                </c:pt>
                <c:pt idx="3197">
                  <c:v>71.620000123977661</c:v>
                </c:pt>
                <c:pt idx="3198">
                  <c:v>71.640000104904175</c:v>
                </c:pt>
                <c:pt idx="3199">
                  <c:v>71.660000085830688</c:v>
                </c:pt>
                <c:pt idx="3200">
                  <c:v>71.690000057220459</c:v>
                </c:pt>
                <c:pt idx="3201">
                  <c:v>71.710000038146973</c:v>
                </c:pt>
                <c:pt idx="3202">
                  <c:v>71.730000019073486</c:v>
                </c:pt>
                <c:pt idx="3203">
                  <c:v>71.75</c:v>
                </c:pt>
                <c:pt idx="3204">
                  <c:v>71.78000020980835</c:v>
                </c:pt>
                <c:pt idx="3205">
                  <c:v>71.800000190734863</c:v>
                </c:pt>
                <c:pt idx="3206">
                  <c:v>71.820000171661377</c:v>
                </c:pt>
                <c:pt idx="3207">
                  <c:v>71.850000143051147</c:v>
                </c:pt>
                <c:pt idx="3208">
                  <c:v>71.870000123977661</c:v>
                </c:pt>
                <c:pt idx="3209">
                  <c:v>71.890000104904175</c:v>
                </c:pt>
                <c:pt idx="3210">
                  <c:v>71.910000085830688</c:v>
                </c:pt>
                <c:pt idx="3211">
                  <c:v>71.940000057220459</c:v>
                </c:pt>
                <c:pt idx="3212">
                  <c:v>71.960000038146973</c:v>
                </c:pt>
                <c:pt idx="3213">
                  <c:v>71.980000019073486</c:v>
                </c:pt>
                <c:pt idx="3214">
                  <c:v>72</c:v>
                </c:pt>
                <c:pt idx="3215">
                  <c:v>72.03000020980835</c:v>
                </c:pt>
                <c:pt idx="3216">
                  <c:v>72.050000190734863</c:v>
                </c:pt>
                <c:pt idx="3217">
                  <c:v>72.070000171661377</c:v>
                </c:pt>
                <c:pt idx="3218">
                  <c:v>72.100000143051147</c:v>
                </c:pt>
                <c:pt idx="3219">
                  <c:v>72.120000123977661</c:v>
                </c:pt>
                <c:pt idx="3220">
                  <c:v>72.140000104904175</c:v>
                </c:pt>
                <c:pt idx="3221">
                  <c:v>72.160000085830688</c:v>
                </c:pt>
                <c:pt idx="3222">
                  <c:v>72.190000057220459</c:v>
                </c:pt>
                <c:pt idx="3223">
                  <c:v>72.210000038146973</c:v>
                </c:pt>
                <c:pt idx="3224">
                  <c:v>72.230000019073486</c:v>
                </c:pt>
                <c:pt idx="3225">
                  <c:v>72.25</c:v>
                </c:pt>
                <c:pt idx="3226">
                  <c:v>72.28000020980835</c:v>
                </c:pt>
                <c:pt idx="3227">
                  <c:v>72.300000190734863</c:v>
                </c:pt>
                <c:pt idx="3228">
                  <c:v>72.320000171661377</c:v>
                </c:pt>
                <c:pt idx="3229">
                  <c:v>72.350000143051147</c:v>
                </c:pt>
                <c:pt idx="3230">
                  <c:v>72.370000123977661</c:v>
                </c:pt>
                <c:pt idx="3231">
                  <c:v>72.390000104904175</c:v>
                </c:pt>
                <c:pt idx="3232">
                  <c:v>72.410000085830688</c:v>
                </c:pt>
                <c:pt idx="3233">
                  <c:v>72.440000057220459</c:v>
                </c:pt>
                <c:pt idx="3234">
                  <c:v>72.460000038146973</c:v>
                </c:pt>
                <c:pt idx="3235">
                  <c:v>72.480000019073486</c:v>
                </c:pt>
                <c:pt idx="3236">
                  <c:v>72.510000228881836</c:v>
                </c:pt>
                <c:pt idx="3237">
                  <c:v>72.53000020980835</c:v>
                </c:pt>
                <c:pt idx="3238">
                  <c:v>72.550000190734863</c:v>
                </c:pt>
                <c:pt idx="3239">
                  <c:v>72.580000162124634</c:v>
                </c:pt>
                <c:pt idx="3240">
                  <c:v>72.600000143051147</c:v>
                </c:pt>
                <c:pt idx="3241">
                  <c:v>72.620000123977661</c:v>
                </c:pt>
                <c:pt idx="3242">
                  <c:v>72.640000104904175</c:v>
                </c:pt>
                <c:pt idx="3243">
                  <c:v>72.670000076293945</c:v>
                </c:pt>
                <c:pt idx="3244">
                  <c:v>72.690000057220459</c:v>
                </c:pt>
                <c:pt idx="3245">
                  <c:v>72.710000038146973</c:v>
                </c:pt>
                <c:pt idx="3246">
                  <c:v>72.740000009536743</c:v>
                </c:pt>
                <c:pt idx="3247">
                  <c:v>72.760000228881836</c:v>
                </c:pt>
                <c:pt idx="3248">
                  <c:v>72.78000020980835</c:v>
                </c:pt>
                <c:pt idx="3249">
                  <c:v>72.800000190734863</c:v>
                </c:pt>
                <c:pt idx="3250">
                  <c:v>72.830000162124634</c:v>
                </c:pt>
                <c:pt idx="3251">
                  <c:v>72.850000143051147</c:v>
                </c:pt>
                <c:pt idx="3252">
                  <c:v>72.870000123977661</c:v>
                </c:pt>
                <c:pt idx="3253">
                  <c:v>72.900000095367432</c:v>
                </c:pt>
                <c:pt idx="3254">
                  <c:v>72.920000076293945</c:v>
                </c:pt>
                <c:pt idx="3255">
                  <c:v>72.940000057220459</c:v>
                </c:pt>
                <c:pt idx="3256">
                  <c:v>72.970000028610229</c:v>
                </c:pt>
                <c:pt idx="3257">
                  <c:v>72.990000009536743</c:v>
                </c:pt>
                <c:pt idx="3258">
                  <c:v>73.010000228881836</c:v>
                </c:pt>
                <c:pt idx="3259">
                  <c:v>73.03000020980835</c:v>
                </c:pt>
                <c:pt idx="3260">
                  <c:v>73.06000018119812</c:v>
                </c:pt>
                <c:pt idx="3261">
                  <c:v>73.080000162124634</c:v>
                </c:pt>
                <c:pt idx="3262">
                  <c:v>73.100000143051147</c:v>
                </c:pt>
                <c:pt idx="3263">
                  <c:v>73.130000114440918</c:v>
                </c:pt>
                <c:pt idx="3264">
                  <c:v>73.150000095367432</c:v>
                </c:pt>
                <c:pt idx="3265">
                  <c:v>73.170000076293945</c:v>
                </c:pt>
                <c:pt idx="3266">
                  <c:v>73.190000057220459</c:v>
                </c:pt>
                <c:pt idx="3267">
                  <c:v>73.220000028610229</c:v>
                </c:pt>
                <c:pt idx="3268">
                  <c:v>73.240000009536743</c:v>
                </c:pt>
                <c:pt idx="3269">
                  <c:v>73.260000228881836</c:v>
                </c:pt>
                <c:pt idx="3270">
                  <c:v>73.290000200271606</c:v>
                </c:pt>
                <c:pt idx="3271">
                  <c:v>73.31000018119812</c:v>
                </c:pt>
                <c:pt idx="3272">
                  <c:v>73.330000162124634</c:v>
                </c:pt>
                <c:pt idx="3273">
                  <c:v>73.360000133514404</c:v>
                </c:pt>
                <c:pt idx="3274">
                  <c:v>73.380000114440918</c:v>
                </c:pt>
                <c:pt idx="3275">
                  <c:v>73.400000095367432</c:v>
                </c:pt>
                <c:pt idx="3276">
                  <c:v>73.420000076293945</c:v>
                </c:pt>
                <c:pt idx="3277">
                  <c:v>73.450000047683716</c:v>
                </c:pt>
                <c:pt idx="3278">
                  <c:v>73.470000028610229</c:v>
                </c:pt>
                <c:pt idx="3279">
                  <c:v>73.490000009536743</c:v>
                </c:pt>
                <c:pt idx="3280">
                  <c:v>73.520000219345093</c:v>
                </c:pt>
                <c:pt idx="3281">
                  <c:v>73.540000200271606</c:v>
                </c:pt>
                <c:pt idx="3282">
                  <c:v>73.56000018119812</c:v>
                </c:pt>
                <c:pt idx="3283">
                  <c:v>73.580000162124634</c:v>
                </c:pt>
                <c:pt idx="3284">
                  <c:v>73.610000133514404</c:v>
                </c:pt>
                <c:pt idx="3285">
                  <c:v>73.630000114440918</c:v>
                </c:pt>
                <c:pt idx="3286">
                  <c:v>73.650000095367432</c:v>
                </c:pt>
                <c:pt idx="3287">
                  <c:v>73.680000066757202</c:v>
                </c:pt>
                <c:pt idx="3288">
                  <c:v>73.700000047683716</c:v>
                </c:pt>
                <c:pt idx="3289">
                  <c:v>73.720000028610229</c:v>
                </c:pt>
                <c:pt idx="3290">
                  <c:v>73.75</c:v>
                </c:pt>
                <c:pt idx="3291">
                  <c:v>73.770000219345093</c:v>
                </c:pt>
                <c:pt idx="3292">
                  <c:v>73.790000200271606</c:v>
                </c:pt>
                <c:pt idx="3293">
                  <c:v>73.81000018119812</c:v>
                </c:pt>
                <c:pt idx="3294">
                  <c:v>73.840000152587891</c:v>
                </c:pt>
                <c:pt idx="3295">
                  <c:v>73.860000133514404</c:v>
                </c:pt>
                <c:pt idx="3296">
                  <c:v>73.880000114440918</c:v>
                </c:pt>
                <c:pt idx="3297">
                  <c:v>73.910000085830688</c:v>
                </c:pt>
                <c:pt idx="3298">
                  <c:v>73.930000066757202</c:v>
                </c:pt>
                <c:pt idx="3299">
                  <c:v>73.950000047683716</c:v>
                </c:pt>
                <c:pt idx="3300">
                  <c:v>73.970000028610229</c:v>
                </c:pt>
                <c:pt idx="3301">
                  <c:v>74</c:v>
                </c:pt>
                <c:pt idx="3302">
                  <c:v>74.020000219345093</c:v>
                </c:pt>
                <c:pt idx="3303">
                  <c:v>74.040000200271606</c:v>
                </c:pt>
                <c:pt idx="3304">
                  <c:v>74.070000171661377</c:v>
                </c:pt>
                <c:pt idx="3305">
                  <c:v>74.090000152587891</c:v>
                </c:pt>
                <c:pt idx="3306">
                  <c:v>74.110000133514404</c:v>
                </c:pt>
                <c:pt idx="3307">
                  <c:v>74.130000114440918</c:v>
                </c:pt>
                <c:pt idx="3308">
                  <c:v>74.160000085830688</c:v>
                </c:pt>
                <c:pt idx="3309">
                  <c:v>74.180000066757202</c:v>
                </c:pt>
                <c:pt idx="3310">
                  <c:v>74.200000047683716</c:v>
                </c:pt>
                <c:pt idx="3311">
                  <c:v>74.220000028610229</c:v>
                </c:pt>
                <c:pt idx="3312">
                  <c:v>74.25</c:v>
                </c:pt>
                <c:pt idx="3313">
                  <c:v>74.270000219345093</c:v>
                </c:pt>
                <c:pt idx="3314">
                  <c:v>74.290000200271606</c:v>
                </c:pt>
                <c:pt idx="3315">
                  <c:v>74.31000018119812</c:v>
                </c:pt>
                <c:pt idx="3316">
                  <c:v>74.340000152587891</c:v>
                </c:pt>
                <c:pt idx="3317">
                  <c:v>74.360000133514404</c:v>
                </c:pt>
                <c:pt idx="3318">
                  <c:v>74.990000009536743</c:v>
                </c:pt>
                <c:pt idx="3319">
                  <c:v>74.990000009536743</c:v>
                </c:pt>
                <c:pt idx="3320">
                  <c:v>74.990000009536743</c:v>
                </c:pt>
                <c:pt idx="3321">
                  <c:v>74.990000009536743</c:v>
                </c:pt>
                <c:pt idx="3322">
                  <c:v>74.990000009536743</c:v>
                </c:pt>
                <c:pt idx="3323">
                  <c:v>74.990000009536743</c:v>
                </c:pt>
                <c:pt idx="3324">
                  <c:v>74.990000009536743</c:v>
                </c:pt>
                <c:pt idx="3325">
                  <c:v>74.990000009536743</c:v>
                </c:pt>
                <c:pt idx="3326">
                  <c:v>74.990000009536743</c:v>
                </c:pt>
                <c:pt idx="3327">
                  <c:v>74.990000009536743</c:v>
                </c:pt>
                <c:pt idx="3328">
                  <c:v>74.990000009536743</c:v>
                </c:pt>
                <c:pt idx="3329">
                  <c:v>74.990000009536743</c:v>
                </c:pt>
                <c:pt idx="3330">
                  <c:v>74.990000009536743</c:v>
                </c:pt>
                <c:pt idx="3331">
                  <c:v>74.990000009536743</c:v>
                </c:pt>
                <c:pt idx="3332">
                  <c:v>74.990000009536743</c:v>
                </c:pt>
                <c:pt idx="3333">
                  <c:v>74.990000009536743</c:v>
                </c:pt>
                <c:pt idx="3334">
                  <c:v>74.990000009536743</c:v>
                </c:pt>
                <c:pt idx="3335">
                  <c:v>74.990000009536743</c:v>
                </c:pt>
                <c:pt idx="3336">
                  <c:v>74.990000009536743</c:v>
                </c:pt>
                <c:pt idx="3337">
                  <c:v>74.990000009536743</c:v>
                </c:pt>
                <c:pt idx="3338">
                  <c:v>74.990000009536743</c:v>
                </c:pt>
                <c:pt idx="3339">
                  <c:v>74.990000009536743</c:v>
                </c:pt>
                <c:pt idx="3340">
                  <c:v>74.990000009536743</c:v>
                </c:pt>
                <c:pt idx="3341">
                  <c:v>74.990000009536743</c:v>
                </c:pt>
                <c:pt idx="3342">
                  <c:v>74.990000009536743</c:v>
                </c:pt>
                <c:pt idx="3343">
                  <c:v>74.990000009536743</c:v>
                </c:pt>
                <c:pt idx="3344">
                  <c:v>74.990000009536743</c:v>
                </c:pt>
                <c:pt idx="3345">
                  <c:v>75</c:v>
                </c:pt>
                <c:pt idx="3346">
                  <c:v>75.020000219345093</c:v>
                </c:pt>
                <c:pt idx="3347">
                  <c:v>75.050000190734863</c:v>
                </c:pt>
                <c:pt idx="3348">
                  <c:v>75.070000171661377</c:v>
                </c:pt>
                <c:pt idx="3349">
                  <c:v>75.090000152587891</c:v>
                </c:pt>
                <c:pt idx="3350">
                  <c:v>75.120000123977661</c:v>
                </c:pt>
                <c:pt idx="3351">
                  <c:v>75.140000104904175</c:v>
                </c:pt>
                <c:pt idx="3352">
                  <c:v>75.160000085830688</c:v>
                </c:pt>
                <c:pt idx="3353">
                  <c:v>75.190000057220459</c:v>
                </c:pt>
                <c:pt idx="3354">
                  <c:v>75.210000038146973</c:v>
                </c:pt>
                <c:pt idx="3355">
                  <c:v>75.230000019073486</c:v>
                </c:pt>
                <c:pt idx="3356">
                  <c:v>75.25</c:v>
                </c:pt>
                <c:pt idx="3357">
                  <c:v>75.28000020980835</c:v>
                </c:pt>
                <c:pt idx="3358">
                  <c:v>75.300000190734863</c:v>
                </c:pt>
                <c:pt idx="3359">
                  <c:v>75.320000171661377</c:v>
                </c:pt>
                <c:pt idx="3360">
                  <c:v>75.350000143051147</c:v>
                </c:pt>
                <c:pt idx="3361">
                  <c:v>75.370000123977661</c:v>
                </c:pt>
                <c:pt idx="3362">
                  <c:v>75.390000104904175</c:v>
                </c:pt>
                <c:pt idx="3363">
                  <c:v>75.410000085830688</c:v>
                </c:pt>
                <c:pt idx="3364">
                  <c:v>75.440000057220459</c:v>
                </c:pt>
                <c:pt idx="3365">
                  <c:v>75.460000038146973</c:v>
                </c:pt>
                <c:pt idx="3366">
                  <c:v>75.480000019073486</c:v>
                </c:pt>
                <c:pt idx="3367">
                  <c:v>75.510000228881836</c:v>
                </c:pt>
                <c:pt idx="3368">
                  <c:v>75.53000020980835</c:v>
                </c:pt>
                <c:pt idx="3369">
                  <c:v>75.550000190734863</c:v>
                </c:pt>
                <c:pt idx="3370">
                  <c:v>75.580000162124634</c:v>
                </c:pt>
                <c:pt idx="3371">
                  <c:v>75.600000143051147</c:v>
                </c:pt>
                <c:pt idx="3372">
                  <c:v>75.620000123977661</c:v>
                </c:pt>
                <c:pt idx="3373">
                  <c:v>75.640000104904175</c:v>
                </c:pt>
                <c:pt idx="3374">
                  <c:v>75.670000076293945</c:v>
                </c:pt>
                <c:pt idx="3375">
                  <c:v>75.690000057220459</c:v>
                </c:pt>
                <c:pt idx="3376">
                  <c:v>75.710000038146973</c:v>
                </c:pt>
                <c:pt idx="3377">
                  <c:v>75.740000009536743</c:v>
                </c:pt>
                <c:pt idx="3378">
                  <c:v>75.760000228881836</c:v>
                </c:pt>
                <c:pt idx="3379">
                  <c:v>75.78000020980835</c:v>
                </c:pt>
                <c:pt idx="3380">
                  <c:v>75.800000190734863</c:v>
                </c:pt>
                <c:pt idx="3381">
                  <c:v>75.830000162124634</c:v>
                </c:pt>
                <c:pt idx="3382">
                  <c:v>75.850000143051147</c:v>
                </c:pt>
                <c:pt idx="3383">
                  <c:v>75.870000123977661</c:v>
                </c:pt>
                <c:pt idx="3384">
                  <c:v>75.900000095367432</c:v>
                </c:pt>
                <c:pt idx="3385">
                  <c:v>75.920000076293945</c:v>
                </c:pt>
                <c:pt idx="3386">
                  <c:v>75.940000057220459</c:v>
                </c:pt>
                <c:pt idx="3387">
                  <c:v>75.970000028610229</c:v>
                </c:pt>
                <c:pt idx="3388">
                  <c:v>75.990000009536743</c:v>
                </c:pt>
                <c:pt idx="3389">
                  <c:v>76.010000228881836</c:v>
                </c:pt>
                <c:pt idx="3390">
                  <c:v>76.03000020980835</c:v>
                </c:pt>
                <c:pt idx="3391">
                  <c:v>76.06000018119812</c:v>
                </c:pt>
                <c:pt idx="3392">
                  <c:v>76.080000162124634</c:v>
                </c:pt>
                <c:pt idx="3393">
                  <c:v>76.100000143051147</c:v>
                </c:pt>
                <c:pt idx="3394">
                  <c:v>76.130000114440918</c:v>
                </c:pt>
                <c:pt idx="3395">
                  <c:v>76.150000095367432</c:v>
                </c:pt>
                <c:pt idx="3396">
                  <c:v>76.170000076293945</c:v>
                </c:pt>
                <c:pt idx="3397">
                  <c:v>76.190000057220459</c:v>
                </c:pt>
                <c:pt idx="3398">
                  <c:v>76.220000028610229</c:v>
                </c:pt>
                <c:pt idx="3399">
                  <c:v>76.240000009536743</c:v>
                </c:pt>
                <c:pt idx="3400">
                  <c:v>76.260000228881836</c:v>
                </c:pt>
                <c:pt idx="3401">
                  <c:v>76.28000020980835</c:v>
                </c:pt>
                <c:pt idx="3402">
                  <c:v>76.31000018119812</c:v>
                </c:pt>
                <c:pt idx="3403">
                  <c:v>76.330000162124634</c:v>
                </c:pt>
                <c:pt idx="3404">
                  <c:v>76.350000143051147</c:v>
                </c:pt>
                <c:pt idx="3405">
                  <c:v>76.370000123977661</c:v>
                </c:pt>
                <c:pt idx="3406">
                  <c:v>76.400000095367432</c:v>
                </c:pt>
                <c:pt idx="3407">
                  <c:v>76.420000076293945</c:v>
                </c:pt>
                <c:pt idx="3408">
                  <c:v>76.440000057220459</c:v>
                </c:pt>
                <c:pt idx="3409">
                  <c:v>76.470000028610229</c:v>
                </c:pt>
                <c:pt idx="3410">
                  <c:v>76.490000009536743</c:v>
                </c:pt>
                <c:pt idx="3411">
                  <c:v>76.510000228881836</c:v>
                </c:pt>
                <c:pt idx="3412">
                  <c:v>76.53000020980835</c:v>
                </c:pt>
                <c:pt idx="3413">
                  <c:v>76.56000018119812</c:v>
                </c:pt>
                <c:pt idx="3414">
                  <c:v>76.580000162124634</c:v>
                </c:pt>
                <c:pt idx="3415">
                  <c:v>76.600000143051147</c:v>
                </c:pt>
                <c:pt idx="3416">
                  <c:v>76.630000114440918</c:v>
                </c:pt>
                <c:pt idx="3417">
                  <c:v>76.650000095367432</c:v>
                </c:pt>
                <c:pt idx="3418">
                  <c:v>76.670000076293945</c:v>
                </c:pt>
                <c:pt idx="3419">
                  <c:v>76.690000057220459</c:v>
                </c:pt>
                <c:pt idx="3420">
                  <c:v>76.720000028610229</c:v>
                </c:pt>
                <c:pt idx="3421">
                  <c:v>76.740000009536743</c:v>
                </c:pt>
                <c:pt idx="3422">
                  <c:v>76.760000228881836</c:v>
                </c:pt>
                <c:pt idx="3423">
                  <c:v>76.790000200271606</c:v>
                </c:pt>
                <c:pt idx="3424">
                  <c:v>76.81000018119812</c:v>
                </c:pt>
                <c:pt idx="3425">
                  <c:v>76.830000162124634</c:v>
                </c:pt>
                <c:pt idx="3426">
                  <c:v>76.860000133514404</c:v>
                </c:pt>
                <c:pt idx="3427">
                  <c:v>76.880000114440918</c:v>
                </c:pt>
                <c:pt idx="3428">
                  <c:v>76.900000095367432</c:v>
                </c:pt>
                <c:pt idx="3429">
                  <c:v>76.920000076293945</c:v>
                </c:pt>
                <c:pt idx="3430">
                  <c:v>76.950000047683716</c:v>
                </c:pt>
                <c:pt idx="3431">
                  <c:v>76.970000028610229</c:v>
                </c:pt>
                <c:pt idx="3432">
                  <c:v>76.990000009536743</c:v>
                </c:pt>
                <c:pt idx="3433">
                  <c:v>77.020000219345093</c:v>
                </c:pt>
                <c:pt idx="3434">
                  <c:v>77.040000200271606</c:v>
                </c:pt>
                <c:pt idx="3435">
                  <c:v>77.06000018119812</c:v>
                </c:pt>
                <c:pt idx="3436">
                  <c:v>77.080000162124634</c:v>
                </c:pt>
                <c:pt idx="3437">
                  <c:v>77.110000133514404</c:v>
                </c:pt>
                <c:pt idx="3438">
                  <c:v>77.130000114440918</c:v>
                </c:pt>
                <c:pt idx="3439">
                  <c:v>77.150000095367432</c:v>
                </c:pt>
                <c:pt idx="3440">
                  <c:v>77.180000066757202</c:v>
                </c:pt>
                <c:pt idx="3441">
                  <c:v>77.200000047683716</c:v>
                </c:pt>
                <c:pt idx="3442">
                  <c:v>77.220000028610229</c:v>
                </c:pt>
                <c:pt idx="3443">
                  <c:v>77.25</c:v>
                </c:pt>
                <c:pt idx="3444">
                  <c:v>77.270000219345093</c:v>
                </c:pt>
                <c:pt idx="3445">
                  <c:v>77.290000200271606</c:v>
                </c:pt>
                <c:pt idx="3446">
                  <c:v>77.31000018119812</c:v>
                </c:pt>
                <c:pt idx="3447">
                  <c:v>77.340000152587891</c:v>
                </c:pt>
                <c:pt idx="3448">
                  <c:v>77.360000133514404</c:v>
                </c:pt>
                <c:pt idx="3449">
                  <c:v>77.380000114440918</c:v>
                </c:pt>
                <c:pt idx="3450">
                  <c:v>77.410000085830688</c:v>
                </c:pt>
                <c:pt idx="3451">
                  <c:v>77.430000066757202</c:v>
                </c:pt>
                <c:pt idx="3452">
                  <c:v>77.450000047683716</c:v>
                </c:pt>
                <c:pt idx="3453">
                  <c:v>77.470000028610229</c:v>
                </c:pt>
                <c:pt idx="3454">
                  <c:v>77.5</c:v>
                </c:pt>
                <c:pt idx="3455">
                  <c:v>77.520000219345093</c:v>
                </c:pt>
                <c:pt idx="3456">
                  <c:v>77.540000200271606</c:v>
                </c:pt>
                <c:pt idx="3457">
                  <c:v>77.570000171661377</c:v>
                </c:pt>
                <c:pt idx="3458">
                  <c:v>77.590000152587891</c:v>
                </c:pt>
                <c:pt idx="3459">
                  <c:v>77.610000133514404</c:v>
                </c:pt>
                <c:pt idx="3460">
                  <c:v>77.640000104904175</c:v>
                </c:pt>
                <c:pt idx="3461">
                  <c:v>77.660000085830688</c:v>
                </c:pt>
                <c:pt idx="3462">
                  <c:v>77.680000066757202</c:v>
                </c:pt>
                <c:pt idx="3463">
                  <c:v>77.700000047683716</c:v>
                </c:pt>
                <c:pt idx="3464">
                  <c:v>77.730000019073486</c:v>
                </c:pt>
                <c:pt idx="3465">
                  <c:v>77.75</c:v>
                </c:pt>
                <c:pt idx="3466">
                  <c:v>77.770000219345093</c:v>
                </c:pt>
                <c:pt idx="3467">
                  <c:v>77.800000190734863</c:v>
                </c:pt>
                <c:pt idx="3468">
                  <c:v>77.820000171661377</c:v>
                </c:pt>
                <c:pt idx="3469">
                  <c:v>77.840000152587891</c:v>
                </c:pt>
                <c:pt idx="3470">
                  <c:v>77.860000133514404</c:v>
                </c:pt>
                <c:pt idx="3471">
                  <c:v>77.890000104904175</c:v>
                </c:pt>
                <c:pt idx="3472">
                  <c:v>77.910000085830688</c:v>
                </c:pt>
                <c:pt idx="3473">
                  <c:v>77.930000066757202</c:v>
                </c:pt>
                <c:pt idx="3474">
                  <c:v>77.960000038146973</c:v>
                </c:pt>
                <c:pt idx="3475">
                  <c:v>77.980000019073486</c:v>
                </c:pt>
                <c:pt idx="3476">
                  <c:v>78</c:v>
                </c:pt>
                <c:pt idx="3477">
                  <c:v>78.03000020980835</c:v>
                </c:pt>
                <c:pt idx="3478">
                  <c:v>78.050000190734863</c:v>
                </c:pt>
                <c:pt idx="3479">
                  <c:v>78.070000171661377</c:v>
                </c:pt>
                <c:pt idx="3480">
                  <c:v>78.090000152587891</c:v>
                </c:pt>
                <c:pt idx="3481">
                  <c:v>78.120000123977661</c:v>
                </c:pt>
                <c:pt idx="3482">
                  <c:v>78.140000104904175</c:v>
                </c:pt>
                <c:pt idx="3483">
                  <c:v>78.160000085830688</c:v>
                </c:pt>
                <c:pt idx="3484">
                  <c:v>78.190000057220459</c:v>
                </c:pt>
                <c:pt idx="3485">
                  <c:v>78.210000038146973</c:v>
                </c:pt>
                <c:pt idx="3486">
                  <c:v>78.230000019073486</c:v>
                </c:pt>
                <c:pt idx="3487">
                  <c:v>78.25</c:v>
                </c:pt>
                <c:pt idx="3488">
                  <c:v>78.270000219345093</c:v>
                </c:pt>
                <c:pt idx="3489">
                  <c:v>78.300000190734863</c:v>
                </c:pt>
                <c:pt idx="3490">
                  <c:v>78.320000171661377</c:v>
                </c:pt>
                <c:pt idx="3491">
                  <c:v>78.340000152587891</c:v>
                </c:pt>
                <c:pt idx="3492">
                  <c:v>78.360000133514404</c:v>
                </c:pt>
                <c:pt idx="3493">
                  <c:v>78.390000104904175</c:v>
                </c:pt>
                <c:pt idx="3494">
                  <c:v>78.410000085830688</c:v>
                </c:pt>
                <c:pt idx="3495">
                  <c:v>78.430000066757202</c:v>
                </c:pt>
                <c:pt idx="3496">
                  <c:v>78.460000038146973</c:v>
                </c:pt>
                <c:pt idx="3497">
                  <c:v>78.480000019073486</c:v>
                </c:pt>
                <c:pt idx="3498">
                  <c:v>78.5</c:v>
                </c:pt>
                <c:pt idx="3499">
                  <c:v>78.520000219345093</c:v>
                </c:pt>
                <c:pt idx="3500">
                  <c:v>78.550000190734863</c:v>
                </c:pt>
                <c:pt idx="3501">
                  <c:v>78.570000171661377</c:v>
                </c:pt>
                <c:pt idx="3502">
                  <c:v>78.590000152587891</c:v>
                </c:pt>
                <c:pt idx="3503">
                  <c:v>78.620000123977661</c:v>
                </c:pt>
                <c:pt idx="3504">
                  <c:v>78.640000104904175</c:v>
                </c:pt>
                <c:pt idx="3505">
                  <c:v>78.660000085830688</c:v>
                </c:pt>
                <c:pt idx="3506">
                  <c:v>78.690000057220459</c:v>
                </c:pt>
                <c:pt idx="3507">
                  <c:v>78.710000038146973</c:v>
                </c:pt>
                <c:pt idx="3508">
                  <c:v>78.730000019073486</c:v>
                </c:pt>
                <c:pt idx="3509">
                  <c:v>78.75</c:v>
                </c:pt>
                <c:pt idx="3510">
                  <c:v>78.78000020980835</c:v>
                </c:pt>
                <c:pt idx="3511">
                  <c:v>78.800000190734863</c:v>
                </c:pt>
                <c:pt idx="3512">
                  <c:v>78.820000171661377</c:v>
                </c:pt>
                <c:pt idx="3513">
                  <c:v>78.850000143051147</c:v>
                </c:pt>
                <c:pt idx="3514">
                  <c:v>78.870000123977661</c:v>
                </c:pt>
                <c:pt idx="3515">
                  <c:v>78.890000104904175</c:v>
                </c:pt>
                <c:pt idx="3516">
                  <c:v>78.920000076293945</c:v>
                </c:pt>
                <c:pt idx="3517">
                  <c:v>78.940000057220459</c:v>
                </c:pt>
                <c:pt idx="3518">
                  <c:v>78.960000038146973</c:v>
                </c:pt>
                <c:pt idx="3519">
                  <c:v>78.980000019073486</c:v>
                </c:pt>
                <c:pt idx="3520">
                  <c:v>79.010000228881836</c:v>
                </c:pt>
                <c:pt idx="3521">
                  <c:v>79.03000020980835</c:v>
                </c:pt>
                <c:pt idx="3522">
                  <c:v>79.050000190734863</c:v>
                </c:pt>
                <c:pt idx="3523">
                  <c:v>79.080000162124634</c:v>
                </c:pt>
                <c:pt idx="3524">
                  <c:v>79.100000143051147</c:v>
                </c:pt>
                <c:pt idx="3525">
                  <c:v>79.120000123977661</c:v>
                </c:pt>
                <c:pt idx="3526">
                  <c:v>79.140000104904175</c:v>
                </c:pt>
                <c:pt idx="3527">
                  <c:v>79.170000076293945</c:v>
                </c:pt>
                <c:pt idx="3528">
                  <c:v>79.190000057220459</c:v>
                </c:pt>
                <c:pt idx="3529">
                  <c:v>79.210000038146973</c:v>
                </c:pt>
                <c:pt idx="3530">
                  <c:v>79.240000009536743</c:v>
                </c:pt>
                <c:pt idx="3531">
                  <c:v>79.260000228881836</c:v>
                </c:pt>
                <c:pt idx="3532">
                  <c:v>79.28000020980835</c:v>
                </c:pt>
                <c:pt idx="3533">
                  <c:v>79.31000018119812</c:v>
                </c:pt>
                <c:pt idx="3534">
                  <c:v>79.330000162124634</c:v>
                </c:pt>
                <c:pt idx="3535">
                  <c:v>79.350000143051147</c:v>
                </c:pt>
                <c:pt idx="3536">
                  <c:v>79.370000123977661</c:v>
                </c:pt>
                <c:pt idx="3537">
                  <c:v>79.400000095367432</c:v>
                </c:pt>
                <c:pt idx="3538">
                  <c:v>79.420000076293945</c:v>
                </c:pt>
                <c:pt idx="3539">
                  <c:v>79.440000057220459</c:v>
                </c:pt>
                <c:pt idx="3540">
                  <c:v>79.470000028610229</c:v>
                </c:pt>
                <c:pt idx="3541">
                  <c:v>79.490000009536743</c:v>
                </c:pt>
                <c:pt idx="3542">
                  <c:v>79.510000228881836</c:v>
                </c:pt>
                <c:pt idx="3543">
                  <c:v>79.53000020980835</c:v>
                </c:pt>
                <c:pt idx="3544">
                  <c:v>79.56000018119812</c:v>
                </c:pt>
                <c:pt idx="3545">
                  <c:v>79.580000162124634</c:v>
                </c:pt>
                <c:pt idx="3546">
                  <c:v>79.600000143051147</c:v>
                </c:pt>
                <c:pt idx="3547">
                  <c:v>79.630000114440918</c:v>
                </c:pt>
                <c:pt idx="3548">
                  <c:v>79.650000095367432</c:v>
                </c:pt>
                <c:pt idx="3549">
                  <c:v>79.670000076293945</c:v>
                </c:pt>
                <c:pt idx="3550">
                  <c:v>79.700000047683716</c:v>
                </c:pt>
                <c:pt idx="3551">
                  <c:v>79.720000028610229</c:v>
                </c:pt>
                <c:pt idx="3552">
                  <c:v>79.740000009536743</c:v>
                </c:pt>
                <c:pt idx="3553">
                  <c:v>79.760000228881836</c:v>
                </c:pt>
                <c:pt idx="3554">
                  <c:v>79.790000200271606</c:v>
                </c:pt>
                <c:pt idx="3555">
                  <c:v>79.81000018119812</c:v>
                </c:pt>
                <c:pt idx="3556">
                  <c:v>79.830000162124634</c:v>
                </c:pt>
                <c:pt idx="3557">
                  <c:v>79.860000133514404</c:v>
                </c:pt>
                <c:pt idx="3558">
                  <c:v>79.880000114440918</c:v>
                </c:pt>
                <c:pt idx="3559">
                  <c:v>79.900000095367432</c:v>
                </c:pt>
                <c:pt idx="3560">
                  <c:v>79.920000076293945</c:v>
                </c:pt>
                <c:pt idx="3561">
                  <c:v>79.950000047683716</c:v>
                </c:pt>
                <c:pt idx="3562">
                  <c:v>79.970000028610229</c:v>
                </c:pt>
                <c:pt idx="3563">
                  <c:v>79.990000009536743</c:v>
                </c:pt>
                <c:pt idx="3564">
                  <c:v>80.460000038146973</c:v>
                </c:pt>
                <c:pt idx="3565">
                  <c:v>80.460000038146973</c:v>
                </c:pt>
                <c:pt idx="3566">
                  <c:v>80.460000038146973</c:v>
                </c:pt>
                <c:pt idx="3567">
                  <c:v>80.460000038146973</c:v>
                </c:pt>
                <c:pt idx="3568">
                  <c:v>80.460000038146973</c:v>
                </c:pt>
                <c:pt idx="3569">
                  <c:v>80.460000038146973</c:v>
                </c:pt>
                <c:pt idx="3570">
                  <c:v>80.460000038146973</c:v>
                </c:pt>
                <c:pt idx="3571">
                  <c:v>80.460000038146973</c:v>
                </c:pt>
                <c:pt idx="3572">
                  <c:v>80.460000038146973</c:v>
                </c:pt>
                <c:pt idx="3573">
                  <c:v>80.460000038146973</c:v>
                </c:pt>
                <c:pt idx="3574">
                  <c:v>80.460000038146973</c:v>
                </c:pt>
                <c:pt idx="3575">
                  <c:v>80.460000038146973</c:v>
                </c:pt>
                <c:pt idx="3576">
                  <c:v>80.460000038146973</c:v>
                </c:pt>
                <c:pt idx="3577">
                  <c:v>80.460000038146973</c:v>
                </c:pt>
                <c:pt idx="3578">
                  <c:v>80.460000038146973</c:v>
                </c:pt>
                <c:pt idx="3579">
                  <c:v>80.460000038146973</c:v>
                </c:pt>
                <c:pt idx="3580">
                  <c:v>80.460000038146973</c:v>
                </c:pt>
                <c:pt idx="3581">
                  <c:v>80.460000038146973</c:v>
                </c:pt>
                <c:pt idx="3582">
                  <c:v>80.460000038146973</c:v>
                </c:pt>
                <c:pt idx="3583">
                  <c:v>80.460000038146973</c:v>
                </c:pt>
                <c:pt idx="3584">
                  <c:v>80.470000028610229</c:v>
                </c:pt>
                <c:pt idx="3585">
                  <c:v>80.490000009536743</c:v>
                </c:pt>
                <c:pt idx="3586">
                  <c:v>80.520000219345093</c:v>
                </c:pt>
                <c:pt idx="3587">
                  <c:v>80.540000200271606</c:v>
                </c:pt>
                <c:pt idx="3588">
                  <c:v>80.56000018119812</c:v>
                </c:pt>
                <c:pt idx="3589">
                  <c:v>80.580000162124634</c:v>
                </c:pt>
                <c:pt idx="3590">
                  <c:v>80.610000133514404</c:v>
                </c:pt>
                <c:pt idx="3591">
                  <c:v>80.630000114440918</c:v>
                </c:pt>
                <c:pt idx="3592">
                  <c:v>80.650000095367432</c:v>
                </c:pt>
                <c:pt idx="3593">
                  <c:v>80.680000066757202</c:v>
                </c:pt>
                <c:pt idx="3594">
                  <c:v>80.700000047683716</c:v>
                </c:pt>
                <c:pt idx="3595">
                  <c:v>80.720000028610229</c:v>
                </c:pt>
                <c:pt idx="3596">
                  <c:v>80.75</c:v>
                </c:pt>
                <c:pt idx="3597">
                  <c:v>80.770000219345093</c:v>
                </c:pt>
                <c:pt idx="3598">
                  <c:v>80.790000200271606</c:v>
                </c:pt>
                <c:pt idx="3599">
                  <c:v>80.81000018119812</c:v>
                </c:pt>
                <c:pt idx="3600">
                  <c:v>80.840000152587891</c:v>
                </c:pt>
                <c:pt idx="3601">
                  <c:v>80.860000133514404</c:v>
                </c:pt>
                <c:pt idx="3602">
                  <c:v>80.880000114440918</c:v>
                </c:pt>
                <c:pt idx="3603">
                  <c:v>80.910000085830688</c:v>
                </c:pt>
                <c:pt idx="3604">
                  <c:v>80.930000066757202</c:v>
                </c:pt>
                <c:pt idx="3605">
                  <c:v>80.950000047683716</c:v>
                </c:pt>
                <c:pt idx="3606">
                  <c:v>80.970000028610229</c:v>
                </c:pt>
                <c:pt idx="3607">
                  <c:v>81</c:v>
                </c:pt>
                <c:pt idx="3608">
                  <c:v>81.020000219345093</c:v>
                </c:pt>
                <c:pt idx="3609">
                  <c:v>81.040000200271606</c:v>
                </c:pt>
                <c:pt idx="3610">
                  <c:v>81.070000171661377</c:v>
                </c:pt>
                <c:pt idx="3611">
                  <c:v>81.090000152587891</c:v>
                </c:pt>
                <c:pt idx="3612">
                  <c:v>81.110000133514404</c:v>
                </c:pt>
                <c:pt idx="3613">
                  <c:v>81.140000104904175</c:v>
                </c:pt>
                <c:pt idx="3614">
                  <c:v>81.160000085830688</c:v>
                </c:pt>
                <c:pt idx="3615">
                  <c:v>81.180000066757202</c:v>
                </c:pt>
                <c:pt idx="3616">
                  <c:v>81.200000047683716</c:v>
                </c:pt>
                <c:pt idx="3617">
                  <c:v>81.230000019073486</c:v>
                </c:pt>
                <c:pt idx="3618">
                  <c:v>81.25</c:v>
                </c:pt>
                <c:pt idx="3619">
                  <c:v>81.270000219345093</c:v>
                </c:pt>
                <c:pt idx="3620">
                  <c:v>81.300000190734863</c:v>
                </c:pt>
                <c:pt idx="3621">
                  <c:v>81.320000171661377</c:v>
                </c:pt>
                <c:pt idx="3622">
                  <c:v>81.340000152587891</c:v>
                </c:pt>
                <c:pt idx="3623">
                  <c:v>81.360000133514404</c:v>
                </c:pt>
                <c:pt idx="3624">
                  <c:v>81.390000104904175</c:v>
                </c:pt>
                <c:pt idx="3625">
                  <c:v>81.410000085830688</c:v>
                </c:pt>
                <c:pt idx="3626">
                  <c:v>81.430000066757202</c:v>
                </c:pt>
                <c:pt idx="3627">
                  <c:v>81.460000038146973</c:v>
                </c:pt>
                <c:pt idx="3628">
                  <c:v>81.480000019073486</c:v>
                </c:pt>
                <c:pt idx="3629">
                  <c:v>81.5</c:v>
                </c:pt>
                <c:pt idx="3630">
                  <c:v>81.53000020980835</c:v>
                </c:pt>
                <c:pt idx="3631">
                  <c:v>81.550000190734863</c:v>
                </c:pt>
                <c:pt idx="3632">
                  <c:v>81.570000171661377</c:v>
                </c:pt>
                <c:pt idx="3633">
                  <c:v>81.590000152587891</c:v>
                </c:pt>
                <c:pt idx="3634">
                  <c:v>81.620000123977661</c:v>
                </c:pt>
                <c:pt idx="3635">
                  <c:v>81.640000104904175</c:v>
                </c:pt>
                <c:pt idx="3636">
                  <c:v>81.660000085830688</c:v>
                </c:pt>
                <c:pt idx="3637">
                  <c:v>81.690000057220459</c:v>
                </c:pt>
                <c:pt idx="3638">
                  <c:v>81.710000038146973</c:v>
                </c:pt>
                <c:pt idx="3639">
                  <c:v>81.730000019073486</c:v>
                </c:pt>
                <c:pt idx="3640">
                  <c:v>81.75</c:v>
                </c:pt>
                <c:pt idx="3641">
                  <c:v>81.78000020980835</c:v>
                </c:pt>
                <c:pt idx="3642">
                  <c:v>81.800000190734863</c:v>
                </c:pt>
                <c:pt idx="3643">
                  <c:v>81.820000171661377</c:v>
                </c:pt>
                <c:pt idx="3644">
                  <c:v>81.850000143051147</c:v>
                </c:pt>
                <c:pt idx="3645">
                  <c:v>81.870000123977661</c:v>
                </c:pt>
                <c:pt idx="3646">
                  <c:v>81.890000104904175</c:v>
                </c:pt>
                <c:pt idx="3647">
                  <c:v>81.920000076293945</c:v>
                </c:pt>
                <c:pt idx="3648">
                  <c:v>81.940000057220459</c:v>
                </c:pt>
                <c:pt idx="3649">
                  <c:v>81.960000038146973</c:v>
                </c:pt>
                <c:pt idx="3650">
                  <c:v>81.980000019073486</c:v>
                </c:pt>
                <c:pt idx="3651">
                  <c:v>82.010000228881836</c:v>
                </c:pt>
                <c:pt idx="3652">
                  <c:v>82.03000020980835</c:v>
                </c:pt>
                <c:pt idx="3653">
                  <c:v>82.050000190734863</c:v>
                </c:pt>
                <c:pt idx="3654">
                  <c:v>82.080000162124634</c:v>
                </c:pt>
                <c:pt idx="3655">
                  <c:v>82.100000143051147</c:v>
                </c:pt>
                <c:pt idx="3656">
                  <c:v>82.120000123977661</c:v>
                </c:pt>
                <c:pt idx="3657">
                  <c:v>82.140000104904175</c:v>
                </c:pt>
                <c:pt idx="3658">
                  <c:v>82.170000076293945</c:v>
                </c:pt>
                <c:pt idx="3659">
                  <c:v>82.190000057220459</c:v>
                </c:pt>
                <c:pt idx="3660">
                  <c:v>82.210000038146973</c:v>
                </c:pt>
                <c:pt idx="3661">
                  <c:v>82.240000009536743</c:v>
                </c:pt>
                <c:pt idx="3662">
                  <c:v>82.260000228881836</c:v>
                </c:pt>
                <c:pt idx="3663">
                  <c:v>82.28000020980835</c:v>
                </c:pt>
                <c:pt idx="3664">
                  <c:v>82.31000018119812</c:v>
                </c:pt>
                <c:pt idx="3665">
                  <c:v>82.330000162124634</c:v>
                </c:pt>
                <c:pt idx="3666">
                  <c:v>82.350000143051147</c:v>
                </c:pt>
                <c:pt idx="3667">
                  <c:v>82.370000123977661</c:v>
                </c:pt>
                <c:pt idx="3668">
                  <c:v>82.400000095367432</c:v>
                </c:pt>
                <c:pt idx="3669">
                  <c:v>82.420000076293945</c:v>
                </c:pt>
                <c:pt idx="3670">
                  <c:v>82.440000057220459</c:v>
                </c:pt>
                <c:pt idx="3671">
                  <c:v>82.460000038146973</c:v>
                </c:pt>
                <c:pt idx="3672">
                  <c:v>82.490000009536743</c:v>
                </c:pt>
                <c:pt idx="3673">
                  <c:v>82.510000228881836</c:v>
                </c:pt>
                <c:pt idx="3674">
                  <c:v>82.53000020980835</c:v>
                </c:pt>
                <c:pt idx="3675">
                  <c:v>82.550000190734863</c:v>
                </c:pt>
                <c:pt idx="3676">
                  <c:v>82.580000162124634</c:v>
                </c:pt>
                <c:pt idx="3677">
                  <c:v>82.600000143051147</c:v>
                </c:pt>
                <c:pt idx="3678">
                  <c:v>82.620000123977661</c:v>
                </c:pt>
                <c:pt idx="3679">
                  <c:v>82.650000095367432</c:v>
                </c:pt>
                <c:pt idx="3680">
                  <c:v>82.670000076293945</c:v>
                </c:pt>
                <c:pt idx="3681">
                  <c:v>82.690000057220459</c:v>
                </c:pt>
                <c:pt idx="3682">
                  <c:v>82.710000038146973</c:v>
                </c:pt>
                <c:pt idx="3683">
                  <c:v>82.740000009536743</c:v>
                </c:pt>
                <c:pt idx="3684">
                  <c:v>82.760000228881836</c:v>
                </c:pt>
                <c:pt idx="3685">
                  <c:v>82.78000020980835</c:v>
                </c:pt>
                <c:pt idx="3686">
                  <c:v>82.81000018119812</c:v>
                </c:pt>
                <c:pt idx="3687">
                  <c:v>82.830000162124634</c:v>
                </c:pt>
                <c:pt idx="3688">
                  <c:v>82.850000143051147</c:v>
                </c:pt>
                <c:pt idx="3689">
                  <c:v>82.870000123977661</c:v>
                </c:pt>
                <c:pt idx="3690">
                  <c:v>82.900000095367432</c:v>
                </c:pt>
                <c:pt idx="3691">
                  <c:v>82.920000076293945</c:v>
                </c:pt>
                <c:pt idx="3692">
                  <c:v>82.940000057220459</c:v>
                </c:pt>
                <c:pt idx="3693">
                  <c:v>82.970000028610229</c:v>
                </c:pt>
                <c:pt idx="3694">
                  <c:v>82.990000009536743</c:v>
                </c:pt>
                <c:pt idx="3695">
                  <c:v>83.010000228881836</c:v>
                </c:pt>
                <c:pt idx="3696">
                  <c:v>83.03000020980835</c:v>
                </c:pt>
                <c:pt idx="3697">
                  <c:v>83.06000018119812</c:v>
                </c:pt>
                <c:pt idx="3698">
                  <c:v>83.080000162124634</c:v>
                </c:pt>
                <c:pt idx="3699">
                  <c:v>83.100000143051147</c:v>
                </c:pt>
                <c:pt idx="3700">
                  <c:v>83.130000114440918</c:v>
                </c:pt>
                <c:pt idx="3701">
                  <c:v>83.150000095367432</c:v>
                </c:pt>
                <c:pt idx="3702">
                  <c:v>83.170000076293945</c:v>
                </c:pt>
                <c:pt idx="3703">
                  <c:v>83.200000047683716</c:v>
                </c:pt>
                <c:pt idx="3704">
                  <c:v>83.220000028610229</c:v>
                </c:pt>
                <c:pt idx="3705">
                  <c:v>83.240000009536743</c:v>
                </c:pt>
                <c:pt idx="3706">
                  <c:v>83.260000228881836</c:v>
                </c:pt>
                <c:pt idx="3707">
                  <c:v>83.290000200271606</c:v>
                </c:pt>
                <c:pt idx="3708">
                  <c:v>83.31000018119812</c:v>
                </c:pt>
                <c:pt idx="3709">
                  <c:v>83.330000162124634</c:v>
                </c:pt>
                <c:pt idx="3710">
                  <c:v>83.360000133514404</c:v>
                </c:pt>
                <c:pt idx="3711">
                  <c:v>83.380000114440918</c:v>
                </c:pt>
                <c:pt idx="3712">
                  <c:v>83.400000095367432</c:v>
                </c:pt>
                <c:pt idx="3713">
                  <c:v>83.420000076293945</c:v>
                </c:pt>
                <c:pt idx="3714">
                  <c:v>83.450000047683716</c:v>
                </c:pt>
                <c:pt idx="3715">
                  <c:v>83.470000028610229</c:v>
                </c:pt>
                <c:pt idx="3716">
                  <c:v>83.490000009536743</c:v>
                </c:pt>
                <c:pt idx="3717">
                  <c:v>83.520000219345093</c:v>
                </c:pt>
                <c:pt idx="3718">
                  <c:v>83.540000200271606</c:v>
                </c:pt>
                <c:pt idx="3719">
                  <c:v>83.56000018119812</c:v>
                </c:pt>
                <c:pt idx="3720">
                  <c:v>83.590000152587891</c:v>
                </c:pt>
                <c:pt idx="3721">
                  <c:v>83.610000133514404</c:v>
                </c:pt>
                <c:pt idx="3722">
                  <c:v>83.630000114440918</c:v>
                </c:pt>
                <c:pt idx="3723">
                  <c:v>83.650000095367432</c:v>
                </c:pt>
                <c:pt idx="3724">
                  <c:v>83.680000066757202</c:v>
                </c:pt>
                <c:pt idx="3725">
                  <c:v>83.700000047683716</c:v>
                </c:pt>
                <c:pt idx="3726">
                  <c:v>83.720000028610229</c:v>
                </c:pt>
                <c:pt idx="3727">
                  <c:v>83.75</c:v>
                </c:pt>
                <c:pt idx="3728">
                  <c:v>83.770000219345093</c:v>
                </c:pt>
                <c:pt idx="3729">
                  <c:v>83.790000200271606</c:v>
                </c:pt>
                <c:pt idx="3730">
                  <c:v>83.81000018119812</c:v>
                </c:pt>
                <c:pt idx="3731">
                  <c:v>83.840000152587891</c:v>
                </c:pt>
                <c:pt idx="3732">
                  <c:v>83.860000133514404</c:v>
                </c:pt>
                <c:pt idx="3733">
                  <c:v>83.880000114440918</c:v>
                </c:pt>
                <c:pt idx="3734">
                  <c:v>83.910000085830688</c:v>
                </c:pt>
                <c:pt idx="3735">
                  <c:v>83.930000066757202</c:v>
                </c:pt>
                <c:pt idx="3736">
                  <c:v>83.950000047683716</c:v>
                </c:pt>
                <c:pt idx="3737">
                  <c:v>83.980000019073486</c:v>
                </c:pt>
                <c:pt idx="3738">
                  <c:v>84</c:v>
                </c:pt>
                <c:pt idx="3739">
                  <c:v>84.020000219345093</c:v>
                </c:pt>
                <c:pt idx="3740">
                  <c:v>84.040000200271606</c:v>
                </c:pt>
                <c:pt idx="3741">
                  <c:v>84.070000171661377</c:v>
                </c:pt>
                <c:pt idx="3742">
                  <c:v>84.090000152587891</c:v>
                </c:pt>
                <c:pt idx="3743">
                  <c:v>84.110000133514404</c:v>
                </c:pt>
                <c:pt idx="3744">
                  <c:v>84.140000104904175</c:v>
                </c:pt>
                <c:pt idx="3745">
                  <c:v>84.160000085830688</c:v>
                </c:pt>
                <c:pt idx="3746">
                  <c:v>84.180000066757202</c:v>
                </c:pt>
                <c:pt idx="3747">
                  <c:v>84.200000047683716</c:v>
                </c:pt>
                <c:pt idx="3748">
                  <c:v>84.230000019073486</c:v>
                </c:pt>
                <c:pt idx="3749">
                  <c:v>84.25</c:v>
                </c:pt>
                <c:pt idx="3750">
                  <c:v>84.270000219345093</c:v>
                </c:pt>
                <c:pt idx="3751">
                  <c:v>84.300000190734863</c:v>
                </c:pt>
                <c:pt idx="3752">
                  <c:v>84.320000171661377</c:v>
                </c:pt>
                <c:pt idx="3753">
                  <c:v>84.340000152587891</c:v>
                </c:pt>
                <c:pt idx="3754">
                  <c:v>84.370000123977661</c:v>
                </c:pt>
                <c:pt idx="3755">
                  <c:v>84.390000104904175</c:v>
                </c:pt>
                <c:pt idx="3756">
                  <c:v>84.410000085830688</c:v>
                </c:pt>
                <c:pt idx="3757">
                  <c:v>84.430000066757202</c:v>
                </c:pt>
                <c:pt idx="3758">
                  <c:v>84.460000038146973</c:v>
                </c:pt>
                <c:pt idx="3759">
                  <c:v>84.480000019073486</c:v>
                </c:pt>
                <c:pt idx="3760">
                  <c:v>84.5</c:v>
                </c:pt>
                <c:pt idx="3761">
                  <c:v>84.520000219345093</c:v>
                </c:pt>
                <c:pt idx="3762">
                  <c:v>84.550000190734863</c:v>
                </c:pt>
                <c:pt idx="3763">
                  <c:v>84.570000171661377</c:v>
                </c:pt>
                <c:pt idx="3764">
                  <c:v>84.590000152587891</c:v>
                </c:pt>
                <c:pt idx="3765">
                  <c:v>84.610000133514404</c:v>
                </c:pt>
                <c:pt idx="3766">
                  <c:v>84.640000104904175</c:v>
                </c:pt>
                <c:pt idx="3767">
                  <c:v>84.660000085830688</c:v>
                </c:pt>
                <c:pt idx="3768">
                  <c:v>84.680000066757202</c:v>
                </c:pt>
                <c:pt idx="3769">
                  <c:v>84.700000047683716</c:v>
                </c:pt>
                <c:pt idx="3770">
                  <c:v>84.730000019073486</c:v>
                </c:pt>
                <c:pt idx="3771">
                  <c:v>84.75</c:v>
                </c:pt>
                <c:pt idx="3772">
                  <c:v>84.770000219345093</c:v>
                </c:pt>
                <c:pt idx="3773">
                  <c:v>84.800000190734863</c:v>
                </c:pt>
                <c:pt idx="3774">
                  <c:v>84.820000171661377</c:v>
                </c:pt>
                <c:pt idx="3775">
                  <c:v>84.840000152587891</c:v>
                </c:pt>
                <c:pt idx="3776">
                  <c:v>84.860000133514404</c:v>
                </c:pt>
                <c:pt idx="3777">
                  <c:v>84.890000104904175</c:v>
                </c:pt>
                <c:pt idx="3778">
                  <c:v>84.910000085830688</c:v>
                </c:pt>
                <c:pt idx="3779">
                  <c:v>84.930000066757202</c:v>
                </c:pt>
                <c:pt idx="3780">
                  <c:v>84.960000038146973</c:v>
                </c:pt>
                <c:pt idx="3781">
                  <c:v>84.980000019073486</c:v>
                </c:pt>
                <c:pt idx="3782">
                  <c:v>85</c:v>
                </c:pt>
                <c:pt idx="3783">
                  <c:v>85.03000020980835</c:v>
                </c:pt>
                <c:pt idx="3784">
                  <c:v>85.050000190734863</c:v>
                </c:pt>
                <c:pt idx="3785">
                  <c:v>85.070000171661377</c:v>
                </c:pt>
                <c:pt idx="3786">
                  <c:v>85.090000152587891</c:v>
                </c:pt>
                <c:pt idx="3787">
                  <c:v>85.120000123977661</c:v>
                </c:pt>
                <c:pt idx="3788">
                  <c:v>85.140000104904175</c:v>
                </c:pt>
                <c:pt idx="3789">
                  <c:v>85.160000085830688</c:v>
                </c:pt>
                <c:pt idx="3790">
                  <c:v>85.190000057220459</c:v>
                </c:pt>
                <c:pt idx="3791">
                  <c:v>85.210000038146973</c:v>
                </c:pt>
                <c:pt idx="3792">
                  <c:v>85.230000019073486</c:v>
                </c:pt>
                <c:pt idx="3793">
                  <c:v>85.25</c:v>
                </c:pt>
                <c:pt idx="3794">
                  <c:v>85.28000020980835</c:v>
                </c:pt>
                <c:pt idx="3795">
                  <c:v>85.300000190734863</c:v>
                </c:pt>
                <c:pt idx="3796">
                  <c:v>85.320000171661377</c:v>
                </c:pt>
                <c:pt idx="3797">
                  <c:v>85.350000143051147</c:v>
                </c:pt>
                <c:pt idx="3798">
                  <c:v>85.370000123977661</c:v>
                </c:pt>
                <c:pt idx="3799">
                  <c:v>85.390000104904175</c:v>
                </c:pt>
                <c:pt idx="3800">
                  <c:v>85.420000076293945</c:v>
                </c:pt>
                <c:pt idx="3801">
                  <c:v>85.440000057220459</c:v>
                </c:pt>
                <c:pt idx="3802">
                  <c:v>85.460000038146973</c:v>
                </c:pt>
                <c:pt idx="3803">
                  <c:v>85.930000066757202</c:v>
                </c:pt>
                <c:pt idx="3804">
                  <c:v>85.930000066757202</c:v>
                </c:pt>
                <c:pt idx="3805">
                  <c:v>85.930000066757202</c:v>
                </c:pt>
                <c:pt idx="3806">
                  <c:v>85.930000066757202</c:v>
                </c:pt>
                <c:pt idx="3807">
                  <c:v>85.930000066757202</c:v>
                </c:pt>
                <c:pt idx="3808">
                  <c:v>85.930000066757202</c:v>
                </c:pt>
                <c:pt idx="3809">
                  <c:v>85.930000066757202</c:v>
                </c:pt>
                <c:pt idx="3810">
                  <c:v>85.930000066757202</c:v>
                </c:pt>
                <c:pt idx="3811">
                  <c:v>85.930000066757202</c:v>
                </c:pt>
                <c:pt idx="3812">
                  <c:v>85.930000066757202</c:v>
                </c:pt>
                <c:pt idx="3813">
                  <c:v>85.930000066757202</c:v>
                </c:pt>
                <c:pt idx="3814">
                  <c:v>85.930000066757202</c:v>
                </c:pt>
                <c:pt idx="3815">
                  <c:v>85.930000066757202</c:v>
                </c:pt>
                <c:pt idx="3816">
                  <c:v>85.930000066757202</c:v>
                </c:pt>
                <c:pt idx="3817">
                  <c:v>85.930000066757202</c:v>
                </c:pt>
                <c:pt idx="3818">
                  <c:v>85.930000066757202</c:v>
                </c:pt>
                <c:pt idx="3819">
                  <c:v>85.940000057220459</c:v>
                </c:pt>
                <c:pt idx="3820">
                  <c:v>85.940000057220459</c:v>
                </c:pt>
                <c:pt idx="3821">
                  <c:v>85.940000057220459</c:v>
                </c:pt>
                <c:pt idx="3822">
                  <c:v>85.940000057220459</c:v>
                </c:pt>
                <c:pt idx="3823">
                  <c:v>85.940000057220459</c:v>
                </c:pt>
                <c:pt idx="3824">
                  <c:v>85.970000028610229</c:v>
                </c:pt>
                <c:pt idx="3825">
                  <c:v>85.990000009536743</c:v>
                </c:pt>
                <c:pt idx="3826">
                  <c:v>86.010000228881836</c:v>
                </c:pt>
                <c:pt idx="3827">
                  <c:v>86.03000020980835</c:v>
                </c:pt>
                <c:pt idx="3828">
                  <c:v>86.06000018119812</c:v>
                </c:pt>
                <c:pt idx="3829">
                  <c:v>86.080000162124634</c:v>
                </c:pt>
                <c:pt idx="3830">
                  <c:v>86.100000143051147</c:v>
                </c:pt>
                <c:pt idx="3831">
                  <c:v>86.130000114440918</c:v>
                </c:pt>
                <c:pt idx="3832">
                  <c:v>86.150000095367432</c:v>
                </c:pt>
                <c:pt idx="3833">
                  <c:v>86.170000076293945</c:v>
                </c:pt>
                <c:pt idx="3834">
                  <c:v>86.200000047683716</c:v>
                </c:pt>
                <c:pt idx="3835">
                  <c:v>86.220000028610229</c:v>
                </c:pt>
                <c:pt idx="3836">
                  <c:v>86.240000009536743</c:v>
                </c:pt>
                <c:pt idx="3837">
                  <c:v>86.260000228881836</c:v>
                </c:pt>
                <c:pt idx="3838">
                  <c:v>86.290000200271606</c:v>
                </c:pt>
                <c:pt idx="3839">
                  <c:v>86.31000018119812</c:v>
                </c:pt>
                <c:pt idx="3840">
                  <c:v>86.330000162124634</c:v>
                </c:pt>
                <c:pt idx="3841">
                  <c:v>86.360000133514404</c:v>
                </c:pt>
                <c:pt idx="3842">
                  <c:v>86.380000114440918</c:v>
                </c:pt>
                <c:pt idx="3843">
                  <c:v>86.400000095367432</c:v>
                </c:pt>
                <c:pt idx="3844">
                  <c:v>86.420000076293945</c:v>
                </c:pt>
                <c:pt idx="3845">
                  <c:v>86.450000047683716</c:v>
                </c:pt>
                <c:pt idx="3846">
                  <c:v>86.470000028610229</c:v>
                </c:pt>
                <c:pt idx="3847">
                  <c:v>86.490000009536743</c:v>
                </c:pt>
                <c:pt idx="3848">
                  <c:v>86.510000228881836</c:v>
                </c:pt>
                <c:pt idx="3849">
                  <c:v>86.540000200271606</c:v>
                </c:pt>
                <c:pt idx="3850">
                  <c:v>86.56000018119812</c:v>
                </c:pt>
                <c:pt idx="3851">
                  <c:v>86.580000162124634</c:v>
                </c:pt>
                <c:pt idx="3852">
                  <c:v>86.610000133514404</c:v>
                </c:pt>
                <c:pt idx="3853">
                  <c:v>86.630000114440918</c:v>
                </c:pt>
                <c:pt idx="3854">
                  <c:v>86.650000095367432</c:v>
                </c:pt>
                <c:pt idx="3855">
                  <c:v>86.670000076293945</c:v>
                </c:pt>
                <c:pt idx="3856">
                  <c:v>86.700000047683716</c:v>
                </c:pt>
                <c:pt idx="3857">
                  <c:v>86.720000028610229</c:v>
                </c:pt>
                <c:pt idx="3858">
                  <c:v>86.740000009536743</c:v>
                </c:pt>
                <c:pt idx="3859">
                  <c:v>86.760000228881836</c:v>
                </c:pt>
                <c:pt idx="3860">
                  <c:v>86.790000200271606</c:v>
                </c:pt>
                <c:pt idx="3861">
                  <c:v>86.81000018119812</c:v>
                </c:pt>
                <c:pt idx="3862">
                  <c:v>86.830000162124634</c:v>
                </c:pt>
                <c:pt idx="3863">
                  <c:v>86.860000133514404</c:v>
                </c:pt>
                <c:pt idx="3864">
                  <c:v>86.880000114440918</c:v>
                </c:pt>
                <c:pt idx="3865">
                  <c:v>86.900000095367432</c:v>
                </c:pt>
                <c:pt idx="3866">
                  <c:v>86.920000076293945</c:v>
                </c:pt>
                <c:pt idx="3867">
                  <c:v>86.950000047683716</c:v>
                </c:pt>
                <c:pt idx="3868">
                  <c:v>86.970000028610229</c:v>
                </c:pt>
                <c:pt idx="3869">
                  <c:v>86.990000009536743</c:v>
                </c:pt>
                <c:pt idx="3870">
                  <c:v>87.020000219345093</c:v>
                </c:pt>
                <c:pt idx="3871">
                  <c:v>87.040000200271606</c:v>
                </c:pt>
                <c:pt idx="3872">
                  <c:v>87.06000018119812</c:v>
                </c:pt>
                <c:pt idx="3873">
                  <c:v>87.090000152587891</c:v>
                </c:pt>
                <c:pt idx="3874">
                  <c:v>87.110000133514404</c:v>
                </c:pt>
                <c:pt idx="3875">
                  <c:v>87.130000114440918</c:v>
                </c:pt>
                <c:pt idx="3876">
                  <c:v>87.150000095367432</c:v>
                </c:pt>
                <c:pt idx="3877">
                  <c:v>87.180000066757202</c:v>
                </c:pt>
                <c:pt idx="3878">
                  <c:v>87.200000047683716</c:v>
                </c:pt>
                <c:pt idx="3879">
                  <c:v>87.220000028610229</c:v>
                </c:pt>
                <c:pt idx="3880">
                  <c:v>87.25</c:v>
                </c:pt>
                <c:pt idx="3881">
                  <c:v>87.270000219345093</c:v>
                </c:pt>
                <c:pt idx="3882">
                  <c:v>87.290000200271606</c:v>
                </c:pt>
                <c:pt idx="3883">
                  <c:v>87.31000018119812</c:v>
                </c:pt>
                <c:pt idx="3884">
                  <c:v>87.340000152587891</c:v>
                </c:pt>
                <c:pt idx="3885">
                  <c:v>87.360000133514404</c:v>
                </c:pt>
                <c:pt idx="3886">
                  <c:v>87.380000114440918</c:v>
                </c:pt>
                <c:pt idx="3887">
                  <c:v>87.410000085830688</c:v>
                </c:pt>
                <c:pt idx="3888">
                  <c:v>87.430000066757202</c:v>
                </c:pt>
                <c:pt idx="3889">
                  <c:v>87.450000047683716</c:v>
                </c:pt>
                <c:pt idx="3890">
                  <c:v>87.480000019073486</c:v>
                </c:pt>
                <c:pt idx="3891">
                  <c:v>87.5</c:v>
                </c:pt>
                <c:pt idx="3892">
                  <c:v>87.520000219345093</c:v>
                </c:pt>
                <c:pt idx="3893">
                  <c:v>87.540000200271606</c:v>
                </c:pt>
                <c:pt idx="3894">
                  <c:v>87.570000171661377</c:v>
                </c:pt>
                <c:pt idx="3895">
                  <c:v>87.590000152587891</c:v>
                </c:pt>
                <c:pt idx="3896">
                  <c:v>87.610000133514404</c:v>
                </c:pt>
                <c:pt idx="3897">
                  <c:v>87.640000104904175</c:v>
                </c:pt>
                <c:pt idx="3898">
                  <c:v>87.660000085830688</c:v>
                </c:pt>
                <c:pt idx="3899">
                  <c:v>87.680000066757202</c:v>
                </c:pt>
                <c:pt idx="3900">
                  <c:v>87.700000047683716</c:v>
                </c:pt>
                <c:pt idx="3901">
                  <c:v>87.730000019073486</c:v>
                </c:pt>
                <c:pt idx="3902">
                  <c:v>87.75</c:v>
                </c:pt>
                <c:pt idx="3903">
                  <c:v>87.770000219345093</c:v>
                </c:pt>
                <c:pt idx="3904">
                  <c:v>87.800000190734863</c:v>
                </c:pt>
                <c:pt idx="3905">
                  <c:v>87.820000171661377</c:v>
                </c:pt>
                <c:pt idx="3906">
                  <c:v>87.840000152587891</c:v>
                </c:pt>
                <c:pt idx="3907">
                  <c:v>87.870000123977661</c:v>
                </c:pt>
                <c:pt idx="3908">
                  <c:v>87.890000104904175</c:v>
                </c:pt>
                <c:pt idx="3909">
                  <c:v>87.910000085830688</c:v>
                </c:pt>
                <c:pt idx="3910">
                  <c:v>87.930000066757202</c:v>
                </c:pt>
                <c:pt idx="3911">
                  <c:v>87.960000038146973</c:v>
                </c:pt>
                <c:pt idx="3912">
                  <c:v>87.980000019073486</c:v>
                </c:pt>
                <c:pt idx="3913">
                  <c:v>88</c:v>
                </c:pt>
                <c:pt idx="3914">
                  <c:v>88.03000020980835</c:v>
                </c:pt>
                <c:pt idx="3915">
                  <c:v>88.050000190734863</c:v>
                </c:pt>
                <c:pt idx="3916">
                  <c:v>88.070000171661377</c:v>
                </c:pt>
                <c:pt idx="3917">
                  <c:v>88.090000152587891</c:v>
                </c:pt>
                <c:pt idx="3918">
                  <c:v>88.120000123977661</c:v>
                </c:pt>
                <c:pt idx="3919">
                  <c:v>88.140000104904175</c:v>
                </c:pt>
                <c:pt idx="3920">
                  <c:v>88.160000085830688</c:v>
                </c:pt>
                <c:pt idx="3921">
                  <c:v>88.190000057220459</c:v>
                </c:pt>
                <c:pt idx="3922">
                  <c:v>88.210000038146973</c:v>
                </c:pt>
                <c:pt idx="3923">
                  <c:v>88.230000019073486</c:v>
                </c:pt>
                <c:pt idx="3924">
                  <c:v>88.260000228881836</c:v>
                </c:pt>
                <c:pt idx="3925">
                  <c:v>88.28000020980835</c:v>
                </c:pt>
                <c:pt idx="3926">
                  <c:v>88.300000190734863</c:v>
                </c:pt>
                <c:pt idx="3927">
                  <c:v>88.320000171661377</c:v>
                </c:pt>
                <c:pt idx="3928">
                  <c:v>88.350000143051147</c:v>
                </c:pt>
                <c:pt idx="3929">
                  <c:v>88.370000123977661</c:v>
                </c:pt>
                <c:pt idx="3930">
                  <c:v>88.390000104904175</c:v>
                </c:pt>
                <c:pt idx="3931">
                  <c:v>88.420000076293945</c:v>
                </c:pt>
                <c:pt idx="3932">
                  <c:v>88.440000057220459</c:v>
                </c:pt>
                <c:pt idx="3933">
                  <c:v>88.460000038146973</c:v>
                </c:pt>
                <c:pt idx="3934">
                  <c:v>88.480000019073486</c:v>
                </c:pt>
                <c:pt idx="3935">
                  <c:v>88.510000228881836</c:v>
                </c:pt>
                <c:pt idx="3936">
                  <c:v>88.53000020980835</c:v>
                </c:pt>
                <c:pt idx="3937">
                  <c:v>88.550000190734863</c:v>
                </c:pt>
                <c:pt idx="3938">
                  <c:v>88.580000162124634</c:v>
                </c:pt>
                <c:pt idx="3939">
                  <c:v>88.600000143051147</c:v>
                </c:pt>
                <c:pt idx="3940">
                  <c:v>88.620000123977661</c:v>
                </c:pt>
                <c:pt idx="3941">
                  <c:v>88.640000104904175</c:v>
                </c:pt>
                <c:pt idx="3942">
                  <c:v>88.670000076293945</c:v>
                </c:pt>
                <c:pt idx="3943">
                  <c:v>88.690000057220459</c:v>
                </c:pt>
                <c:pt idx="3944">
                  <c:v>88.710000038146973</c:v>
                </c:pt>
                <c:pt idx="3945">
                  <c:v>88.730000019073486</c:v>
                </c:pt>
                <c:pt idx="3946">
                  <c:v>88.760000228881836</c:v>
                </c:pt>
                <c:pt idx="3947">
                  <c:v>88.78000020980835</c:v>
                </c:pt>
                <c:pt idx="3948">
                  <c:v>88.800000190734863</c:v>
                </c:pt>
                <c:pt idx="3949">
                  <c:v>88.820000171661377</c:v>
                </c:pt>
                <c:pt idx="3950">
                  <c:v>88.850000143051147</c:v>
                </c:pt>
                <c:pt idx="3951">
                  <c:v>88.870000123977661</c:v>
                </c:pt>
                <c:pt idx="3952">
                  <c:v>88.890000104904175</c:v>
                </c:pt>
                <c:pt idx="3953">
                  <c:v>88.920000076293945</c:v>
                </c:pt>
                <c:pt idx="3954">
                  <c:v>88.940000057220459</c:v>
                </c:pt>
                <c:pt idx="3955">
                  <c:v>88.960000038146973</c:v>
                </c:pt>
                <c:pt idx="3956">
                  <c:v>88.980000019073486</c:v>
                </c:pt>
                <c:pt idx="3957">
                  <c:v>89.010000228881836</c:v>
                </c:pt>
                <c:pt idx="3958">
                  <c:v>89.03000020980835</c:v>
                </c:pt>
                <c:pt idx="3959">
                  <c:v>89.050000190734863</c:v>
                </c:pt>
                <c:pt idx="3960">
                  <c:v>89.080000162124634</c:v>
                </c:pt>
                <c:pt idx="3961">
                  <c:v>89.100000143051147</c:v>
                </c:pt>
                <c:pt idx="3962">
                  <c:v>89.120000123977661</c:v>
                </c:pt>
                <c:pt idx="3963">
                  <c:v>89.150000095367432</c:v>
                </c:pt>
                <c:pt idx="3964">
                  <c:v>89.170000076293945</c:v>
                </c:pt>
                <c:pt idx="3965">
                  <c:v>89.190000057220459</c:v>
                </c:pt>
                <c:pt idx="3966">
                  <c:v>89.210000038146973</c:v>
                </c:pt>
                <c:pt idx="3967">
                  <c:v>89.240000009536743</c:v>
                </c:pt>
                <c:pt idx="3968">
                  <c:v>89.260000228881836</c:v>
                </c:pt>
                <c:pt idx="3969">
                  <c:v>89.28000020980835</c:v>
                </c:pt>
                <c:pt idx="3970">
                  <c:v>89.31000018119812</c:v>
                </c:pt>
                <c:pt idx="3971">
                  <c:v>89.330000162124634</c:v>
                </c:pt>
                <c:pt idx="3972">
                  <c:v>89.350000143051147</c:v>
                </c:pt>
                <c:pt idx="3973">
                  <c:v>89.370000123977661</c:v>
                </c:pt>
                <c:pt idx="3974">
                  <c:v>89.400000095367432</c:v>
                </c:pt>
                <c:pt idx="3975">
                  <c:v>89.420000076293945</c:v>
                </c:pt>
                <c:pt idx="3976">
                  <c:v>89.440000057220459</c:v>
                </c:pt>
                <c:pt idx="3977">
                  <c:v>89.470000028610229</c:v>
                </c:pt>
                <c:pt idx="3978">
                  <c:v>89.490000009536743</c:v>
                </c:pt>
                <c:pt idx="3979">
                  <c:v>89.510000228881836</c:v>
                </c:pt>
                <c:pt idx="3980">
                  <c:v>89.540000200271606</c:v>
                </c:pt>
                <c:pt idx="3981">
                  <c:v>89.56000018119812</c:v>
                </c:pt>
                <c:pt idx="3982">
                  <c:v>89.580000162124634</c:v>
                </c:pt>
                <c:pt idx="3983">
                  <c:v>89.600000143051147</c:v>
                </c:pt>
                <c:pt idx="3984">
                  <c:v>89.630000114440918</c:v>
                </c:pt>
                <c:pt idx="3985">
                  <c:v>89.650000095367432</c:v>
                </c:pt>
                <c:pt idx="3986">
                  <c:v>89.670000076293945</c:v>
                </c:pt>
                <c:pt idx="3987">
                  <c:v>89.700000047683716</c:v>
                </c:pt>
                <c:pt idx="3988">
                  <c:v>89.720000028610229</c:v>
                </c:pt>
                <c:pt idx="3989">
                  <c:v>89.740000009536743</c:v>
                </c:pt>
                <c:pt idx="3990">
                  <c:v>89.760000228881836</c:v>
                </c:pt>
                <c:pt idx="3991">
                  <c:v>89.790000200271606</c:v>
                </c:pt>
                <c:pt idx="3992">
                  <c:v>89.81000018119812</c:v>
                </c:pt>
                <c:pt idx="3993">
                  <c:v>89.830000162124634</c:v>
                </c:pt>
                <c:pt idx="3994">
                  <c:v>89.860000133514404</c:v>
                </c:pt>
                <c:pt idx="3995">
                  <c:v>89.880000114440918</c:v>
                </c:pt>
                <c:pt idx="3996">
                  <c:v>89.900000095367432</c:v>
                </c:pt>
                <c:pt idx="3997">
                  <c:v>89.930000066757202</c:v>
                </c:pt>
                <c:pt idx="3998">
                  <c:v>89.950000047683716</c:v>
                </c:pt>
                <c:pt idx="3999">
                  <c:v>89.970000028610229</c:v>
                </c:pt>
                <c:pt idx="4000">
                  <c:v>89.990000009536743</c:v>
                </c:pt>
                <c:pt idx="4001">
                  <c:v>90.020000219345093</c:v>
                </c:pt>
                <c:pt idx="4002">
                  <c:v>90.040000200271606</c:v>
                </c:pt>
                <c:pt idx="4003">
                  <c:v>90.06000018119812</c:v>
                </c:pt>
                <c:pt idx="4004">
                  <c:v>90.090000152587891</c:v>
                </c:pt>
                <c:pt idx="4005">
                  <c:v>90.110000133514404</c:v>
                </c:pt>
                <c:pt idx="4006">
                  <c:v>90.130000114440918</c:v>
                </c:pt>
                <c:pt idx="4007">
                  <c:v>90.150000095367432</c:v>
                </c:pt>
                <c:pt idx="4008">
                  <c:v>90.180000066757202</c:v>
                </c:pt>
                <c:pt idx="4009">
                  <c:v>90.200000047683716</c:v>
                </c:pt>
                <c:pt idx="4010">
                  <c:v>90.220000028610229</c:v>
                </c:pt>
                <c:pt idx="4011">
                  <c:v>90.25</c:v>
                </c:pt>
                <c:pt idx="4012">
                  <c:v>90.270000219345093</c:v>
                </c:pt>
                <c:pt idx="4013">
                  <c:v>90.290000200271606</c:v>
                </c:pt>
                <c:pt idx="4014">
                  <c:v>90.320000171661377</c:v>
                </c:pt>
                <c:pt idx="4015">
                  <c:v>90.340000152587891</c:v>
                </c:pt>
                <c:pt idx="4016">
                  <c:v>90.360000133514404</c:v>
                </c:pt>
                <c:pt idx="4017">
                  <c:v>90.380000114440918</c:v>
                </c:pt>
                <c:pt idx="4018">
                  <c:v>90.410000085830688</c:v>
                </c:pt>
                <c:pt idx="4019">
                  <c:v>90.430000066757202</c:v>
                </c:pt>
                <c:pt idx="4020">
                  <c:v>90.450000047683716</c:v>
                </c:pt>
                <c:pt idx="4021">
                  <c:v>90.480000019073486</c:v>
                </c:pt>
                <c:pt idx="4022">
                  <c:v>90.5</c:v>
                </c:pt>
                <c:pt idx="4023">
                  <c:v>90.520000219345093</c:v>
                </c:pt>
                <c:pt idx="4024">
                  <c:v>90.540000200271606</c:v>
                </c:pt>
                <c:pt idx="4025">
                  <c:v>90.570000171661377</c:v>
                </c:pt>
                <c:pt idx="4026">
                  <c:v>90.590000152587891</c:v>
                </c:pt>
                <c:pt idx="4027">
                  <c:v>90.610000133514404</c:v>
                </c:pt>
                <c:pt idx="4028">
                  <c:v>90.630000114440918</c:v>
                </c:pt>
                <c:pt idx="4029">
                  <c:v>90.660000085830688</c:v>
                </c:pt>
                <c:pt idx="4030">
                  <c:v>90.680000066757202</c:v>
                </c:pt>
                <c:pt idx="4031">
                  <c:v>90.700000047683716</c:v>
                </c:pt>
                <c:pt idx="4032">
                  <c:v>90.730000019073486</c:v>
                </c:pt>
                <c:pt idx="4033">
                  <c:v>90.75</c:v>
                </c:pt>
                <c:pt idx="4034">
                  <c:v>90.770000219345093</c:v>
                </c:pt>
                <c:pt idx="4035">
                  <c:v>90.790000200271606</c:v>
                </c:pt>
                <c:pt idx="4036">
                  <c:v>90.820000171661377</c:v>
                </c:pt>
                <c:pt idx="4037">
                  <c:v>90.840000152587891</c:v>
                </c:pt>
                <c:pt idx="4038">
                  <c:v>90.860000133514404</c:v>
                </c:pt>
                <c:pt idx="4039">
                  <c:v>90.890000104904175</c:v>
                </c:pt>
                <c:pt idx="4040">
                  <c:v>90.910000085830688</c:v>
                </c:pt>
                <c:pt idx="4041">
                  <c:v>90.930000066757202</c:v>
                </c:pt>
              </c:numCache>
            </c:numRef>
          </c:xVal>
          <c:yVal>
            <c:numRef>
              <c:f>Sheet1!$I$2:$I$4043</c:f>
              <c:numCache>
                <c:formatCode>General</c:formatCode>
                <c:ptCount val="4042"/>
                <c:pt idx="0">
                  <c:v>296</c:v>
                </c:pt>
                <c:pt idx="1">
                  <c:v>296</c:v>
                </c:pt>
                <c:pt idx="2">
                  <c:v>294</c:v>
                </c:pt>
                <c:pt idx="3">
                  <c:v>297</c:v>
                </c:pt>
                <c:pt idx="4">
                  <c:v>296</c:v>
                </c:pt>
                <c:pt idx="5">
                  <c:v>296</c:v>
                </c:pt>
                <c:pt idx="6">
                  <c:v>296</c:v>
                </c:pt>
                <c:pt idx="7">
                  <c:v>294</c:v>
                </c:pt>
                <c:pt idx="8">
                  <c:v>297</c:v>
                </c:pt>
                <c:pt idx="9">
                  <c:v>296</c:v>
                </c:pt>
                <c:pt idx="10">
                  <c:v>293</c:v>
                </c:pt>
                <c:pt idx="11">
                  <c:v>295</c:v>
                </c:pt>
                <c:pt idx="12">
                  <c:v>296</c:v>
                </c:pt>
                <c:pt idx="13">
                  <c:v>295</c:v>
                </c:pt>
                <c:pt idx="14">
                  <c:v>294</c:v>
                </c:pt>
                <c:pt idx="15">
                  <c:v>293</c:v>
                </c:pt>
                <c:pt idx="16">
                  <c:v>296</c:v>
                </c:pt>
                <c:pt idx="17">
                  <c:v>294</c:v>
                </c:pt>
                <c:pt idx="18">
                  <c:v>293</c:v>
                </c:pt>
                <c:pt idx="19">
                  <c:v>295</c:v>
                </c:pt>
                <c:pt idx="20">
                  <c:v>295</c:v>
                </c:pt>
                <c:pt idx="21">
                  <c:v>293</c:v>
                </c:pt>
                <c:pt idx="22">
                  <c:v>294</c:v>
                </c:pt>
                <c:pt idx="23">
                  <c:v>294</c:v>
                </c:pt>
                <c:pt idx="24">
                  <c:v>296</c:v>
                </c:pt>
                <c:pt idx="25">
                  <c:v>294</c:v>
                </c:pt>
                <c:pt idx="26">
                  <c:v>293</c:v>
                </c:pt>
                <c:pt idx="27">
                  <c:v>295</c:v>
                </c:pt>
                <c:pt idx="28">
                  <c:v>295</c:v>
                </c:pt>
                <c:pt idx="29">
                  <c:v>295</c:v>
                </c:pt>
                <c:pt idx="30">
                  <c:v>294</c:v>
                </c:pt>
                <c:pt idx="31">
                  <c:v>293</c:v>
                </c:pt>
                <c:pt idx="32">
                  <c:v>295</c:v>
                </c:pt>
                <c:pt idx="33">
                  <c:v>296</c:v>
                </c:pt>
                <c:pt idx="34">
                  <c:v>292</c:v>
                </c:pt>
                <c:pt idx="35">
                  <c:v>295</c:v>
                </c:pt>
                <c:pt idx="36">
                  <c:v>296</c:v>
                </c:pt>
                <c:pt idx="37">
                  <c:v>295</c:v>
                </c:pt>
                <c:pt idx="38">
                  <c:v>295</c:v>
                </c:pt>
                <c:pt idx="39">
                  <c:v>294</c:v>
                </c:pt>
                <c:pt idx="40">
                  <c:v>297</c:v>
                </c:pt>
                <c:pt idx="41">
                  <c:v>295</c:v>
                </c:pt>
                <c:pt idx="42">
                  <c:v>292</c:v>
                </c:pt>
                <c:pt idx="43">
                  <c:v>296</c:v>
                </c:pt>
                <c:pt idx="44">
                  <c:v>296</c:v>
                </c:pt>
                <c:pt idx="45">
                  <c:v>293</c:v>
                </c:pt>
                <c:pt idx="46">
                  <c:v>294</c:v>
                </c:pt>
                <c:pt idx="47">
                  <c:v>294</c:v>
                </c:pt>
                <c:pt idx="48">
                  <c:v>295</c:v>
                </c:pt>
                <c:pt idx="49">
                  <c:v>293</c:v>
                </c:pt>
                <c:pt idx="50">
                  <c:v>290</c:v>
                </c:pt>
                <c:pt idx="51">
                  <c:v>292</c:v>
                </c:pt>
                <c:pt idx="52">
                  <c:v>292</c:v>
                </c:pt>
                <c:pt idx="53">
                  <c:v>290</c:v>
                </c:pt>
                <c:pt idx="54">
                  <c:v>291</c:v>
                </c:pt>
                <c:pt idx="55">
                  <c:v>291</c:v>
                </c:pt>
                <c:pt idx="56">
                  <c:v>290</c:v>
                </c:pt>
                <c:pt idx="57">
                  <c:v>290</c:v>
                </c:pt>
                <c:pt idx="58">
                  <c:v>290</c:v>
                </c:pt>
                <c:pt idx="59">
                  <c:v>293</c:v>
                </c:pt>
                <c:pt idx="60">
                  <c:v>293</c:v>
                </c:pt>
                <c:pt idx="61">
                  <c:v>292</c:v>
                </c:pt>
                <c:pt idx="62">
                  <c:v>292</c:v>
                </c:pt>
                <c:pt idx="63">
                  <c:v>293</c:v>
                </c:pt>
                <c:pt idx="64">
                  <c:v>295</c:v>
                </c:pt>
                <c:pt idx="65">
                  <c:v>294</c:v>
                </c:pt>
                <c:pt idx="66">
                  <c:v>291</c:v>
                </c:pt>
                <c:pt idx="67">
                  <c:v>295</c:v>
                </c:pt>
                <c:pt idx="68">
                  <c:v>295</c:v>
                </c:pt>
                <c:pt idx="69">
                  <c:v>294</c:v>
                </c:pt>
                <c:pt idx="70">
                  <c:v>294</c:v>
                </c:pt>
                <c:pt idx="71">
                  <c:v>294</c:v>
                </c:pt>
                <c:pt idx="72">
                  <c:v>296</c:v>
                </c:pt>
                <c:pt idx="73">
                  <c:v>293</c:v>
                </c:pt>
                <c:pt idx="74">
                  <c:v>292</c:v>
                </c:pt>
                <c:pt idx="75">
                  <c:v>296</c:v>
                </c:pt>
                <c:pt idx="76">
                  <c:v>295</c:v>
                </c:pt>
                <c:pt idx="77">
                  <c:v>293</c:v>
                </c:pt>
                <c:pt idx="78">
                  <c:v>295</c:v>
                </c:pt>
                <c:pt idx="79">
                  <c:v>295</c:v>
                </c:pt>
                <c:pt idx="80">
                  <c:v>296</c:v>
                </c:pt>
                <c:pt idx="81">
                  <c:v>294</c:v>
                </c:pt>
                <c:pt idx="82">
                  <c:v>293</c:v>
                </c:pt>
                <c:pt idx="83">
                  <c:v>296</c:v>
                </c:pt>
                <c:pt idx="84">
                  <c:v>295</c:v>
                </c:pt>
                <c:pt idx="85">
                  <c:v>293</c:v>
                </c:pt>
                <c:pt idx="86">
                  <c:v>295</c:v>
                </c:pt>
                <c:pt idx="87">
                  <c:v>294</c:v>
                </c:pt>
                <c:pt idx="88">
                  <c:v>295</c:v>
                </c:pt>
                <c:pt idx="89">
                  <c:v>295</c:v>
                </c:pt>
                <c:pt idx="90">
                  <c:v>293</c:v>
                </c:pt>
                <c:pt idx="91">
                  <c:v>296</c:v>
                </c:pt>
                <c:pt idx="92">
                  <c:v>295</c:v>
                </c:pt>
                <c:pt idx="93">
                  <c:v>293</c:v>
                </c:pt>
                <c:pt idx="94">
                  <c:v>294</c:v>
                </c:pt>
                <c:pt idx="95">
                  <c:v>296</c:v>
                </c:pt>
                <c:pt idx="96">
                  <c:v>295</c:v>
                </c:pt>
                <c:pt idx="97">
                  <c:v>295</c:v>
                </c:pt>
                <c:pt idx="98">
                  <c:v>293</c:v>
                </c:pt>
                <c:pt idx="99">
                  <c:v>297</c:v>
                </c:pt>
                <c:pt idx="100">
                  <c:v>296</c:v>
                </c:pt>
                <c:pt idx="101">
                  <c:v>293</c:v>
                </c:pt>
                <c:pt idx="102">
                  <c:v>296</c:v>
                </c:pt>
                <c:pt idx="103">
                  <c:v>296</c:v>
                </c:pt>
                <c:pt idx="104">
                  <c:v>296</c:v>
                </c:pt>
                <c:pt idx="105">
                  <c:v>294</c:v>
                </c:pt>
                <c:pt idx="106">
                  <c:v>294</c:v>
                </c:pt>
                <c:pt idx="107">
                  <c:v>296</c:v>
                </c:pt>
                <c:pt idx="108">
                  <c:v>295</c:v>
                </c:pt>
                <c:pt idx="109">
                  <c:v>293</c:v>
                </c:pt>
                <c:pt idx="110">
                  <c:v>296</c:v>
                </c:pt>
                <c:pt idx="111">
                  <c:v>296</c:v>
                </c:pt>
                <c:pt idx="112">
                  <c:v>294</c:v>
                </c:pt>
                <c:pt idx="113">
                  <c:v>293</c:v>
                </c:pt>
                <c:pt idx="114">
                  <c:v>292</c:v>
                </c:pt>
                <c:pt idx="115">
                  <c:v>293</c:v>
                </c:pt>
                <c:pt idx="116">
                  <c:v>291</c:v>
                </c:pt>
                <c:pt idx="117">
                  <c:v>289</c:v>
                </c:pt>
                <c:pt idx="118">
                  <c:v>290</c:v>
                </c:pt>
                <c:pt idx="119">
                  <c:v>289</c:v>
                </c:pt>
                <c:pt idx="120">
                  <c:v>290</c:v>
                </c:pt>
                <c:pt idx="121">
                  <c:v>288</c:v>
                </c:pt>
                <c:pt idx="122">
                  <c:v>286</c:v>
                </c:pt>
                <c:pt idx="123">
                  <c:v>290</c:v>
                </c:pt>
                <c:pt idx="124">
                  <c:v>288</c:v>
                </c:pt>
                <c:pt idx="125">
                  <c:v>286</c:v>
                </c:pt>
                <c:pt idx="126">
                  <c:v>289</c:v>
                </c:pt>
                <c:pt idx="127">
                  <c:v>288</c:v>
                </c:pt>
                <c:pt idx="128">
                  <c:v>287</c:v>
                </c:pt>
                <c:pt idx="129">
                  <c:v>285</c:v>
                </c:pt>
                <c:pt idx="130">
                  <c:v>286</c:v>
                </c:pt>
                <c:pt idx="131">
                  <c:v>290</c:v>
                </c:pt>
                <c:pt idx="132">
                  <c:v>286</c:v>
                </c:pt>
                <c:pt idx="133">
                  <c:v>285</c:v>
                </c:pt>
                <c:pt idx="134">
                  <c:v>288</c:v>
                </c:pt>
                <c:pt idx="135">
                  <c:v>288</c:v>
                </c:pt>
                <c:pt idx="136">
                  <c:v>286</c:v>
                </c:pt>
                <c:pt idx="137">
                  <c:v>287</c:v>
                </c:pt>
                <c:pt idx="138">
                  <c:v>286</c:v>
                </c:pt>
                <c:pt idx="139">
                  <c:v>287</c:v>
                </c:pt>
                <c:pt idx="140">
                  <c:v>287</c:v>
                </c:pt>
                <c:pt idx="141">
                  <c:v>285</c:v>
                </c:pt>
                <c:pt idx="142">
                  <c:v>289</c:v>
                </c:pt>
                <c:pt idx="143">
                  <c:v>287</c:v>
                </c:pt>
                <c:pt idx="144">
                  <c:v>286</c:v>
                </c:pt>
                <c:pt idx="145">
                  <c:v>287</c:v>
                </c:pt>
                <c:pt idx="146">
                  <c:v>286</c:v>
                </c:pt>
                <c:pt idx="147">
                  <c:v>287</c:v>
                </c:pt>
                <c:pt idx="148">
                  <c:v>287</c:v>
                </c:pt>
                <c:pt idx="149">
                  <c:v>284</c:v>
                </c:pt>
                <c:pt idx="150">
                  <c:v>287</c:v>
                </c:pt>
                <c:pt idx="151">
                  <c:v>287</c:v>
                </c:pt>
                <c:pt idx="152">
                  <c:v>286</c:v>
                </c:pt>
                <c:pt idx="153">
                  <c:v>287</c:v>
                </c:pt>
                <c:pt idx="154">
                  <c:v>285</c:v>
                </c:pt>
                <c:pt idx="155">
                  <c:v>287</c:v>
                </c:pt>
                <c:pt idx="156">
                  <c:v>286</c:v>
                </c:pt>
                <c:pt idx="157">
                  <c:v>284</c:v>
                </c:pt>
                <c:pt idx="158">
                  <c:v>286</c:v>
                </c:pt>
                <c:pt idx="159">
                  <c:v>287</c:v>
                </c:pt>
                <c:pt idx="160">
                  <c:v>285</c:v>
                </c:pt>
                <c:pt idx="161">
                  <c:v>285</c:v>
                </c:pt>
                <c:pt idx="162">
                  <c:v>286</c:v>
                </c:pt>
                <c:pt idx="163">
                  <c:v>287</c:v>
                </c:pt>
                <c:pt idx="164">
                  <c:v>286</c:v>
                </c:pt>
                <c:pt idx="165">
                  <c:v>284</c:v>
                </c:pt>
                <c:pt idx="166">
                  <c:v>287</c:v>
                </c:pt>
                <c:pt idx="167">
                  <c:v>285</c:v>
                </c:pt>
                <c:pt idx="168">
                  <c:v>284</c:v>
                </c:pt>
                <c:pt idx="169">
                  <c:v>284</c:v>
                </c:pt>
                <c:pt idx="170">
                  <c:v>286</c:v>
                </c:pt>
                <c:pt idx="171">
                  <c:v>286</c:v>
                </c:pt>
                <c:pt idx="172">
                  <c:v>285</c:v>
                </c:pt>
                <c:pt idx="173">
                  <c:v>285</c:v>
                </c:pt>
                <c:pt idx="174">
                  <c:v>286</c:v>
                </c:pt>
                <c:pt idx="175">
                  <c:v>285</c:v>
                </c:pt>
                <c:pt idx="176">
                  <c:v>284</c:v>
                </c:pt>
                <c:pt idx="177">
                  <c:v>285</c:v>
                </c:pt>
                <c:pt idx="178">
                  <c:v>284</c:v>
                </c:pt>
                <c:pt idx="179">
                  <c:v>286</c:v>
                </c:pt>
                <c:pt idx="180">
                  <c:v>286</c:v>
                </c:pt>
                <c:pt idx="181">
                  <c:v>283</c:v>
                </c:pt>
                <c:pt idx="182">
                  <c:v>286</c:v>
                </c:pt>
                <c:pt idx="183">
                  <c:v>286</c:v>
                </c:pt>
                <c:pt idx="184">
                  <c:v>284</c:v>
                </c:pt>
                <c:pt idx="185">
                  <c:v>284</c:v>
                </c:pt>
                <c:pt idx="186">
                  <c:v>284</c:v>
                </c:pt>
                <c:pt idx="187">
                  <c:v>286</c:v>
                </c:pt>
                <c:pt idx="188">
                  <c:v>284</c:v>
                </c:pt>
                <c:pt idx="189">
                  <c:v>282</c:v>
                </c:pt>
                <c:pt idx="190">
                  <c:v>286</c:v>
                </c:pt>
                <c:pt idx="191">
                  <c:v>285</c:v>
                </c:pt>
                <c:pt idx="192">
                  <c:v>283</c:v>
                </c:pt>
                <c:pt idx="193">
                  <c:v>286</c:v>
                </c:pt>
                <c:pt idx="194">
                  <c:v>286</c:v>
                </c:pt>
                <c:pt idx="195">
                  <c:v>287</c:v>
                </c:pt>
                <c:pt idx="196">
                  <c:v>286</c:v>
                </c:pt>
                <c:pt idx="197">
                  <c:v>286</c:v>
                </c:pt>
                <c:pt idx="198">
                  <c:v>290</c:v>
                </c:pt>
                <c:pt idx="199">
                  <c:v>289</c:v>
                </c:pt>
                <c:pt idx="200">
                  <c:v>288</c:v>
                </c:pt>
                <c:pt idx="201">
                  <c:v>291</c:v>
                </c:pt>
                <c:pt idx="202">
                  <c:v>292</c:v>
                </c:pt>
                <c:pt idx="203">
                  <c:v>292</c:v>
                </c:pt>
                <c:pt idx="204">
                  <c:v>294</c:v>
                </c:pt>
                <c:pt idx="205">
                  <c:v>291</c:v>
                </c:pt>
                <c:pt idx="206">
                  <c:v>294</c:v>
                </c:pt>
                <c:pt idx="207">
                  <c:v>293</c:v>
                </c:pt>
                <c:pt idx="208">
                  <c:v>293</c:v>
                </c:pt>
                <c:pt idx="209">
                  <c:v>294</c:v>
                </c:pt>
                <c:pt idx="210">
                  <c:v>295</c:v>
                </c:pt>
                <c:pt idx="211">
                  <c:v>294</c:v>
                </c:pt>
                <c:pt idx="212">
                  <c:v>294</c:v>
                </c:pt>
                <c:pt idx="213">
                  <c:v>294</c:v>
                </c:pt>
                <c:pt idx="214">
                  <c:v>296</c:v>
                </c:pt>
                <c:pt idx="215">
                  <c:v>296</c:v>
                </c:pt>
                <c:pt idx="216">
                  <c:v>293</c:v>
                </c:pt>
                <c:pt idx="217">
                  <c:v>294</c:v>
                </c:pt>
                <c:pt idx="218">
                  <c:v>295</c:v>
                </c:pt>
                <c:pt idx="219">
                  <c:v>295</c:v>
                </c:pt>
                <c:pt idx="220">
                  <c:v>293</c:v>
                </c:pt>
                <c:pt idx="221">
                  <c:v>293</c:v>
                </c:pt>
                <c:pt idx="222">
                  <c:v>296</c:v>
                </c:pt>
                <c:pt idx="223">
                  <c:v>294</c:v>
                </c:pt>
                <c:pt idx="224">
                  <c:v>293</c:v>
                </c:pt>
                <c:pt idx="225">
                  <c:v>295</c:v>
                </c:pt>
                <c:pt idx="226">
                  <c:v>296</c:v>
                </c:pt>
                <c:pt idx="227">
                  <c:v>294</c:v>
                </c:pt>
                <c:pt idx="228">
                  <c:v>294</c:v>
                </c:pt>
                <c:pt idx="229">
                  <c:v>292</c:v>
                </c:pt>
                <c:pt idx="230">
                  <c:v>296</c:v>
                </c:pt>
                <c:pt idx="231">
                  <c:v>294</c:v>
                </c:pt>
                <c:pt idx="232">
                  <c:v>293</c:v>
                </c:pt>
                <c:pt idx="233">
                  <c:v>295</c:v>
                </c:pt>
                <c:pt idx="234">
                  <c:v>294</c:v>
                </c:pt>
                <c:pt idx="235">
                  <c:v>295</c:v>
                </c:pt>
                <c:pt idx="236">
                  <c:v>294</c:v>
                </c:pt>
                <c:pt idx="237">
                  <c:v>293</c:v>
                </c:pt>
                <c:pt idx="238">
                  <c:v>295</c:v>
                </c:pt>
                <c:pt idx="239">
                  <c:v>296</c:v>
                </c:pt>
                <c:pt idx="240">
                  <c:v>292</c:v>
                </c:pt>
                <c:pt idx="241">
                  <c:v>294</c:v>
                </c:pt>
                <c:pt idx="242">
                  <c:v>294</c:v>
                </c:pt>
                <c:pt idx="243">
                  <c:v>295</c:v>
                </c:pt>
                <c:pt idx="244">
                  <c:v>294</c:v>
                </c:pt>
                <c:pt idx="245">
                  <c:v>293</c:v>
                </c:pt>
                <c:pt idx="246">
                  <c:v>296</c:v>
                </c:pt>
                <c:pt idx="247">
                  <c:v>294</c:v>
                </c:pt>
                <c:pt idx="248">
                  <c:v>291</c:v>
                </c:pt>
                <c:pt idx="249">
                  <c:v>295</c:v>
                </c:pt>
                <c:pt idx="250">
                  <c:v>295</c:v>
                </c:pt>
                <c:pt idx="251">
                  <c:v>293</c:v>
                </c:pt>
                <c:pt idx="252">
                  <c:v>294</c:v>
                </c:pt>
                <c:pt idx="253">
                  <c:v>292</c:v>
                </c:pt>
                <c:pt idx="254">
                  <c:v>296</c:v>
                </c:pt>
                <c:pt idx="255">
                  <c:v>295</c:v>
                </c:pt>
                <c:pt idx="256">
                  <c:v>292</c:v>
                </c:pt>
                <c:pt idx="257">
                  <c:v>296</c:v>
                </c:pt>
                <c:pt idx="258">
                  <c:v>294</c:v>
                </c:pt>
                <c:pt idx="259">
                  <c:v>293</c:v>
                </c:pt>
                <c:pt idx="260">
                  <c:v>295</c:v>
                </c:pt>
                <c:pt idx="261">
                  <c:v>293</c:v>
                </c:pt>
                <c:pt idx="262">
                  <c:v>294</c:v>
                </c:pt>
                <c:pt idx="263">
                  <c:v>295</c:v>
                </c:pt>
                <c:pt idx="264">
                  <c:v>292</c:v>
                </c:pt>
                <c:pt idx="265">
                  <c:v>295</c:v>
                </c:pt>
                <c:pt idx="266">
                  <c:v>296</c:v>
                </c:pt>
                <c:pt idx="267">
                  <c:v>294</c:v>
                </c:pt>
                <c:pt idx="268">
                  <c:v>293</c:v>
                </c:pt>
                <c:pt idx="269">
                  <c:v>293</c:v>
                </c:pt>
                <c:pt idx="270">
                  <c:v>296</c:v>
                </c:pt>
                <c:pt idx="271">
                  <c:v>294</c:v>
                </c:pt>
                <c:pt idx="272">
                  <c:v>292</c:v>
                </c:pt>
                <c:pt idx="273">
                  <c:v>294</c:v>
                </c:pt>
                <c:pt idx="274">
                  <c:v>296</c:v>
                </c:pt>
                <c:pt idx="275">
                  <c:v>293</c:v>
                </c:pt>
                <c:pt idx="276">
                  <c:v>294</c:v>
                </c:pt>
                <c:pt idx="277">
                  <c:v>294</c:v>
                </c:pt>
                <c:pt idx="278">
                  <c:v>295</c:v>
                </c:pt>
                <c:pt idx="279">
                  <c:v>293</c:v>
                </c:pt>
                <c:pt idx="280">
                  <c:v>292</c:v>
                </c:pt>
                <c:pt idx="281">
                  <c:v>296</c:v>
                </c:pt>
                <c:pt idx="282">
                  <c:v>294</c:v>
                </c:pt>
                <c:pt idx="283">
                  <c:v>293</c:v>
                </c:pt>
                <c:pt idx="284">
                  <c:v>294</c:v>
                </c:pt>
                <c:pt idx="285">
                  <c:v>294</c:v>
                </c:pt>
                <c:pt idx="286">
                  <c:v>295</c:v>
                </c:pt>
                <c:pt idx="287">
                  <c:v>295</c:v>
                </c:pt>
                <c:pt idx="288">
                  <c:v>292</c:v>
                </c:pt>
                <c:pt idx="289">
                  <c:v>295</c:v>
                </c:pt>
                <c:pt idx="290">
                  <c:v>295</c:v>
                </c:pt>
                <c:pt idx="291">
                  <c:v>294</c:v>
                </c:pt>
                <c:pt idx="292">
                  <c:v>294</c:v>
                </c:pt>
                <c:pt idx="293">
                  <c:v>294</c:v>
                </c:pt>
                <c:pt idx="294">
                  <c:v>295</c:v>
                </c:pt>
                <c:pt idx="295">
                  <c:v>294</c:v>
                </c:pt>
                <c:pt idx="296">
                  <c:v>292</c:v>
                </c:pt>
                <c:pt idx="297">
                  <c:v>296</c:v>
                </c:pt>
                <c:pt idx="298">
                  <c:v>296</c:v>
                </c:pt>
                <c:pt idx="299">
                  <c:v>293</c:v>
                </c:pt>
                <c:pt idx="300">
                  <c:v>294</c:v>
                </c:pt>
                <c:pt idx="301">
                  <c:v>295</c:v>
                </c:pt>
                <c:pt idx="302">
                  <c:v>295</c:v>
                </c:pt>
                <c:pt idx="303">
                  <c:v>293</c:v>
                </c:pt>
                <c:pt idx="304">
                  <c:v>293</c:v>
                </c:pt>
                <c:pt idx="305">
                  <c:v>296</c:v>
                </c:pt>
                <c:pt idx="306">
                  <c:v>296</c:v>
                </c:pt>
                <c:pt idx="307">
                  <c:v>293</c:v>
                </c:pt>
                <c:pt idx="308">
                  <c:v>296</c:v>
                </c:pt>
                <c:pt idx="309">
                  <c:v>294</c:v>
                </c:pt>
                <c:pt idx="310">
                  <c:v>294</c:v>
                </c:pt>
                <c:pt idx="311">
                  <c:v>294</c:v>
                </c:pt>
                <c:pt idx="312">
                  <c:v>293</c:v>
                </c:pt>
                <c:pt idx="313">
                  <c:v>295</c:v>
                </c:pt>
                <c:pt idx="314">
                  <c:v>294</c:v>
                </c:pt>
                <c:pt idx="315">
                  <c:v>292</c:v>
                </c:pt>
                <c:pt idx="316">
                  <c:v>294</c:v>
                </c:pt>
                <c:pt idx="317">
                  <c:v>295</c:v>
                </c:pt>
                <c:pt idx="318">
                  <c:v>295</c:v>
                </c:pt>
                <c:pt idx="319">
                  <c:v>294</c:v>
                </c:pt>
                <c:pt idx="320">
                  <c:v>292</c:v>
                </c:pt>
                <c:pt idx="321">
                  <c:v>296</c:v>
                </c:pt>
                <c:pt idx="322">
                  <c:v>295</c:v>
                </c:pt>
                <c:pt idx="323">
                  <c:v>292</c:v>
                </c:pt>
                <c:pt idx="324">
                  <c:v>293</c:v>
                </c:pt>
                <c:pt idx="325">
                  <c:v>295</c:v>
                </c:pt>
                <c:pt idx="326">
                  <c:v>295</c:v>
                </c:pt>
                <c:pt idx="327">
                  <c:v>293</c:v>
                </c:pt>
                <c:pt idx="328">
                  <c:v>294</c:v>
                </c:pt>
                <c:pt idx="329">
                  <c:v>296</c:v>
                </c:pt>
                <c:pt idx="330">
                  <c:v>294</c:v>
                </c:pt>
                <c:pt idx="331">
                  <c:v>292</c:v>
                </c:pt>
                <c:pt idx="332">
                  <c:v>296</c:v>
                </c:pt>
                <c:pt idx="333">
                  <c:v>295</c:v>
                </c:pt>
                <c:pt idx="334">
                  <c:v>295</c:v>
                </c:pt>
                <c:pt idx="335">
                  <c:v>293</c:v>
                </c:pt>
                <c:pt idx="336">
                  <c:v>293</c:v>
                </c:pt>
                <c:pt idx="337">
                  <c:v>296</c:v>
                </c:pt>
                <c:pt idx="338">
                  <c:v>293</c:v>
                </c:pt>
                <c:pt idx="339">
                  <c:v>291</c:v>
                </c:pt>
                <c:pt idx="340">
                  <c:v>291</c:v>
                </c:pt>
                <c:pt idx="341">
                  <c:v>289</c:v>
                </c:pt>
                <c:pt idx="342">
                  <c:v>289</c:v>
                </c:pt>
                <c:pt idx="343">
                  <c:v>289</c:v>
                </c:pt>
                <c:pt idx="344">
                  <c:v>286</c:v>
                </c:pt>
                <c:pt idx="345">
                  <c:v>288</c:v>
                </c:pt>
                <c:pt idx="346">
                  <c:v>286</c:v>
                </c:pt>
                <c:pt idx="347">
                  <c:v>285</c:v>
                </c:pt>
                <c:pt idx="348">
                  <c:v>288</c:v>
                </c:pt>
                <c:pt idx="349">
                  <c:v>288</c:v>
                </c:pt>
                <c:pt idx="350">
                  <c:v>286</c:v>
                </c:pt>
                <c:pt idx="351">
                  <c:v>285</c:v>
                </c:pt>
                <c:pt idx="352">
                  <c:v>285</c:v>
                </c:pt>
                <c:pt idx="353">
                  <c:v>288</c:v>
                </c:pt>
                <c:pt idx="354">
                  <c:v>286</c:v>
                </c:pt>
                <c:pt idx="355">
                  <c:v>282</c:v>
                </c:pt>
                <c:pt idx="356">
                  <c:v>286</c:v>
                </c:pt>
                <c:pt idx="357">
                  <c:v>286</c:v>
                </c:pt>
                <c:pt idx="358">
                  <c:v>284</c:v>
                </c:pt>
                <c:pt idx="359">
                  <c:v>285</c:v>
                </c:pt>
                <c:pt idx="360">
                  <c:v>284</c:v>
                </c:pt>
                <c:pt idx="361">
                  <c:v>285</c:v>
                </c:pt>
                <c:pt idx="362">
                  <c:v>284</c:v>
                </c:pt>
                <c:pt idx="363">
                  <c:v>283</c:v>
                </c:pt>
                <c:pt idx="364">
                  <c:v>285</c:v>
                </c:pt>
                <c:pt idx="365">
                  <c:v>285</c:v>
                </c:pt>
                <c:pt idx="366">
                  <c:v>282</c:v>
                </c:pt>
                <c:pt idx="367">
                  <c:v>285</c:v>
                </c:pt>
                <c:pt idx="368">
                  <c:v>283</c:v>
                </c:pt>
                <c:pt idx="369">
                  <c:v>286</c:v>
                </c:pt>
                <c:pt idx="370">
                  <c:v>285</c:v>
                </c:pt>
                <c:pt idx="371">
                  <c:v>282</c:v>
                </c:pt>
                <c:pt idx="372">
                  <c:v>285</c:v>
                </c:pt>
                <c:pt idx="373">
                  <c:v>285</c:v>
                </c:pt>
                <c:pt idx="374">
                  <c:v>284</c:v>
                </c:pt>
                <c:pt idx="375">
                  <c:v>284</c:v>
                </c:pt>
                <c:pt idx="376">
                  <c:v>284</c:v>
                </c:pt>
                <c:pt idx="377">
                  <c:v>286</c:v>
                </c:pt>
                <c:pt idx="378">
                  <c:v>285</c:v>
                </c:pt>
                <c:pt idx="379">
                  <c:v>283</c:v>
                </c:pt>
                <c:pt idx="380">
                  <c:v>287</c:v>
                </c:pt>
                <c:pt idx="381">
                  <c:v>285</c:v>
                </c:pt>
                <c:pt idx="382">
                  <c:v>284</c:v>
                </c:pt>
                <c:pt idx="383">
                  <c:v>285</c:v>
                </c:pt>
                <c:pt idx="384">
                  <c:v>286</c:v>
                </c:pt>
                <c:pt idx="385">
                  <c:v>286</c:v>
                </c:pt>
                <c:pt idx="386">
                  <c:v>285</c:v>
                </c:pt>
                <c:pt idx="387">
                  <c:v>283</c:v>
                </c:pt>
                <c:pt idx="388">
                  <c:v>287</c:v>
                </c:pt>
                <c:pt idx="389">
                  <c:v>285</c:v>
                </c:pt>
                <c:pt idx="390">
                  <c:v>285</c:v>
                </c:pt>
                <c:pt idx="391">
                  <c:v>285</c:v>
                </c:pt>
                <c:pt idx="392">
                  <c:v>285</c:v>
                </c:pt>
                <c:pt idx="393">
                  <c:v>286</c:v>
                </c:pt>
                <c:pt idx="394">
                  <c:v>286</c:v>
                </c:pt>
                <c:pt idx="395">
                  <c:v>284</c:v>
                </c:pt>
                <c:pt idx="396">
                  <c:v>286</c:v>
                </c:pt>
                <c:pt idx="397">
                  <c:v>286</c:v>
                </c:pt>
                <c:pt idx="398">
                  <c:v>285</c:v>
                </c:pt>
                <c:pt idx="399">
                  <c:v>286</c:v>
                </c:pt>
                <c:pt idx="400">
                  <c:v>286</c:v>
                </c:pt>
                <c:pt idx="401">
                  <c:v>287</c:v>
                </c:pt>
                <c:pt idx="402">
                  <c:v>286</c:v>
                </c:pt>
                <c:pt idx="403">
                  <c:v>283</c:v>
                </c:pt>
                <c:pt idx="404">
                  <c:v>287</c:v>
                </c:pt>
                <c:pt idx="405">
                  <c:v>287</c:v>
                </c:pt>
                <c:pt idx="406">
                  <c:v>284</c:v>
                </c:pt>
                <c:pt idx="407">
                  <c:v>286</c:v>
                </c:pt>
                <c:pt idx="408">
                  <c:v>286</c:v>
                </c:pt>
                <c:pt idx="409">
                  <c:v>287</c:v>
                </c:pt>
                <c:pt idx="410">
                  <c:v>286</c:v>
                </c:pt>
                <c:pt idx="411">
                  <c:v>284</c:v>
                </c:pt>
                <c:pt idx="412">
                  <c:v>288</c:v>
                </c:pt>
                <c:pt idx="413">
                  <c:v>287</c:v>
                </c:pt>
                <c:pt idx="414">
                  <c:v>285</c:v>
                </c:pt>
                <c:pt idx="415">
                  <c:v>287</c:v>
                </c:pt>
                <c:pt idx="416">
                  <c:v>287</c:v>
                </c:pt>
                <c:pt idx="417">
                  <c:v>286</c:v>
                </c:pt>
                <c:pt idx="418">
                  <c:v>287</c:v>
                </c:pt>
                <c:pt idx="419">
                  <c:v>284</c:v>
                </c:pt>
                <c:pt idx="420">
                  <c:v>287</c:v>
                </c:pt>
                <c:pt idx="421">
                  <c:v>288</c:v>
                </c:pt>
                <c:pt idx="422">
                  <c:v>285</c:v>
                </c:pt>
                <c:pt idx="423">
                  <c:v>286</c:v>
                </c:pt>
                <c:pt idx="424">
                  <c:v>287</c:v>
                </c:pt>
                <c:pt idx="425">
                  <c:v>287</c:v>
                </c:pt>
                <c:pt idx="426">
                  <c:v>286</c:v>
                </c:pt>
                <c:pt idx="427">
                  <c:v>285</c:v>
                </c:pt>
                <c:pt idx="428">
                  <c:v>288</c:v>
                </c:pt>
                <c:pt idx="429">
                  <c:v>287</c:v>
                </c:pt>
                <c:pt idx="430">
                  <c:v>286</c:v>
                </c:pt>
                <c:pt idx="431">
                  <c:v>287</c:v>
                </c:pt>
                <c:pt idx="432">
                  <c:v>288</c:v>
                </c:pt>
                <c:pt idx="433">
                  <c:v>286</c:v>
                </c:pt>
                <c:pt idx="434">
                  <c:v>286</c:v>
                </c:pt>
                <c:pt idx="435">
                  <c:v>285</c:v>
                </c:pt>
                <c:pt idx="436">
                  <c:v>288</c:v>
                </c:pt>
                <c:pt idx="437">
                  <c:v>286</c:v>
                </c:pt>
                <c:pt idx="438">
                  <c:v>285</c:v>
                </c:pt>
                <c:pt idx="439">
                  <c:v>286</c:v>
                </c:pt>
                <c:pt idx="440">
                  <c:v>287</c:v>
                </c:pt>
                <c:pt idx="441">
                  <c:v>286</c:v>
                </c:pt>
                <c:pt idx="442">
                  <c:v>286</c:v>
                </c:pt>
                <c:pt idx="443">
                  <c:v>285</c:v>
                </c:pt>
                <c:pt idx="444">
                  <c:v>287</c:v>
                </c:pt>
                <c:pt idx="445">
                  <c:v>287</c:v>
                </c:pt>
                <c:pt idx="446">
                  <c:v>285</c:v>
                </c:pt>
                <c:pt idx="447">
                  <c:v>287</c:v>
                </c:pt>
                <c:pt idx="448">
                  <c:v>287</c:v>
                </c:pt>
                <c:pt idx="449">
                  <c:v>287</c:v>
                </c:pt>
                <c:pt idx="450">
                  <c:v>286</c:v>
                </c:pt>
                <c:pt idx="451">
                  <c:v>285</c:v>
                </c:pt>
                <c:pt idx="452">
                  <c:v>288</c:v>
                </c:pt>
                <c:pt idx="453">
                  <c:v>287</c:v>
                </c:pt>
                <c:pt idx="454">
                  <c:v>285</c:v>
                </c:pt>
                <c:pt idx="455">
                  <c:v>287</c:v>
                </c:pt>
                <c:pt idx="456">
                  <c:v>288</c:v>
                </c:pt>
                <c:pt idx="457">
                  <c:v>286</c:v>
                </c:pt>
                <c:pt idx="458">
                  <c:v>287</c:v>
                </c:pt>
                <c:pt idx="459">
                  <c:v>285</c:v>
                </c:pt>
                <c:pt idx="460">
                  <c:v>288</c:v>
                </c:pt>
                <c:pt idx="461">
                  <c:v>286</c:v>
                </c:pt>
                <c:pt idx="462">
                  <c:v>285</c:v>
                </c:pt>
                <c:pt idx="463">
                  <c:v>289</c:v>
                </c:pt>
                <c:pt idx="464">
                  <c:v>288</c:v>
                </c:pt>
                <c:pt idx="465">
                  <c:v>287</c:v>
                </c:pt>
                <c:pt idx="466">
                  <c:v>287</c:v>
                </c:pt>
                <c:pt idx="467">
                  <c:v>286</c:v>
                </c:pt>
                <c:pt idx="468">
                  <c:v>288</c:v>
                </c:pt>
                <c:pt idx="469">
                  <c:v>287</c:v>
                </c:pt>
                <c:pt idx="470">
                  <c:v>284</c:v>
                </c:pt>
                <c:pt idx="471">
                  <c:v>287</c:v>
                </c:pt>
                <c:pt idx="472">
                  <c:v>288</c:v>
                </c:pt>
                <c:pt idx="473">
                  <c:v>286</c:v>
                </c:pt>
                <c:pt idx="474">
                  <c:v>287</c:v>
                </c:pt>
                <c:pt idx="475">
                  <c:v>286</c:v>
                </c:pt>
                <c:pt idx="476">
                  <c:v>289</c:v>
                </c:pt>
                <c:pt idx="477">
                  <c:v>288</c:v>
                </c:pt>
                <c:pt idx="478">
                  <c:v>285</c:v>
                </c:pt>
                <c:pt idx="479">
                  <c:v>289</c:v>
                </c:pt>
                <c:pt idx="480">
                  <c:v>289</c:v>
                </c:pt>
                <c:pt idx="481">
                  <c:v>286</c:v>
                </c:pt>
                <c:pt idx="482">
                  <c:v>287</c:v>
                </c:pt>
                <c:pt idx="483">
                  <c:v>288</c:v>
                </c:pt>
                <c:pt idx="484">
                  <c:v>288</c:v>
                </c:pt>
                <c:pt idx="485">
                  <c:v>287</c:v>
                </c:pt>
                <c:pt idx="486">
                  <c:v>285</c:v>
                </c:pt>
                <c:pt idx="487">
                  <c:v>289</c:v>
                </c:pt>
                <c:pt idx="488">
                  <c:v>289</c:v>
                </c:pt>
                <c:pt idx="489">
                  <c:v>286</c:v>
                </c:pt>
                <c:pt idx="490">
                  <c:v>287</c:v>
                </c:pt>
                <c:pt idx="491">
                  <c:v>287</c:v>
                </c:pt>
                <c:pt idx="492">
                  <c:v>288</c:v>
                </c:pt>
                <c:pt idx="493">
                  <c:v>287</c:v>
                </c:pt>
                <c:pt idx="494">
                  <c:v>286</c:v>
                </c:pt>
                <c:pt idx="495">
                  <c:v>288</c:v>
                </c:pt>
                <c:pt idx="496">
                  <c:v>288</c:v>
                </c:pt>
                <c:pt idx="497">
                  <c:v>287</c:v>
                </c:pt>
                <c:pt idx="498">
                  <c:v>287</c:v>
                </c:pt>
                <c:pt idx="499">
                  <c:v>287</c:v>
                </c:pt>
                <c:pt idx="500">
                  <c:v>289</c:v>
                </c:pt>
                <c:pt idx="501">
                  <c:v>286</c:v>
                </c:pt>
                <c:pt idx="502">
                  <c:v>285</c:v>
                </c:pt>
                <c:pt idx="503">
                  <c:v>288</c:v>
                </c:pt>
                <c:pt idx="504">
                  <c:v>289</c:v>
                </c:pt>
                <c:pt idx="505">
                  <c:v>287</c:v>
                </c:pt>
                <c:pt idx="506">
                  <c:v>287</c:v>
                </c:pt>
                <c:pt idx="507">
                  <c:v>288</c:v>
                </c:pt>
                <c:pt idx="508">
                  <c:v>288</c:v>
                </c:pt>
                <c:pt idx="509">
                  <c:v>287</c:v>
                </c:pt>
                <c:pt idx="510">
                  <c:v>286</c:v>
                </c:pt>
                <c:pt idx="511">
                  <c:v>289</c:v>
                </c:pt>
                <c:pt idx="512">
                  <c:v>288</c:v>
                </c:pt>
                <c:pt idx="513">
                  <c:v>286</c:v>
                </c:pt>
                <c:pt idx="514">
                  <c:v>289</c:v>
                </c:pt>
                <c:pt idx="515">
                  <c:v>289</c:v>
                </c:pt>
                <c:pt idx="516">
                  <c:v>289</c:v>
                </c:pt>
                <c:pt idx="517">
                  <c:v>288</c:v>
                </c:pt>
                <c:pt idx="518">
                  <c:v>286</c:v>
                </c:pt>
                <c:pt idx="519">
                  <c:v>289</c:v>
                </c:pt>
                <c:pt idx="520">
                  <c:v>289</c:v>
                </c:pt>
                <c:pt idx="521">
                  <c:v>287</c:v>
                </c:pt>
                <c:pt idx="522">
                  <c:v>289</c:v>
                </c:pt>
                <c:pt idx="523">
                  <c:v>290</c:v>
                </c:pt>
                <c:pt idx="524">
                  <c:v>292</c:v>
                </c:pt>
                <c:pt idx="525">
                  <c:v>293</c:v>
                </c:pt>
                <c:pt idx="526">
                  <c:v>290</c:v>
                </c:pt>
                <c:pt idx="527">
                  <c:v>293</c:v>
                </c:pt>
                <c:pt idx="528">
                  <c:v>294</c:v>
                </c:pt>
                <c:pt idx="529">
                  <c:v>292</c:v>
                </c:pt>
                <c:pt idx="530">
                  <c:v>293</c:v>
                </c:pt>
                <c:pt idx="531">
                  <c:v>294</c:v>
                </c:pt>
                <c:pt idx="532">
                  <c:v>294</c:v>
                </c:pt>
                <c:pt idx="533">
                  <c:v>293</c:v>
                </c:pt>
                <c:pt idx="534">
                  <c:v>291</c:v>
                </c:pt>
                <c:pt idx="535">
                  <c:v>295</c:v>
                </c:pt>
                <c:pt idx="536">
                  <c:v>295</c:v>
                </c:pt>
                <c:pt idx="537">
                  <c:v>291</c:v>
                </c:pt>
                <c:pt idx="538">
                  <c:v>293</c:v>
                </c:pt>
                <c:pt idx="539">
                  <c:v>294</c:v>
                </c:pt>
                <c:pt idx="540">
                  <c:v>293</c:v>
                </c:pt>
                <c:pt idx="541">
                  <c:v>292</c:v>
                </c:pt>
                <c:pt idx="542">
                  <c:v>291</c:v>
                </c:pt>
                <c:pt idx="543">
                  <c:v>294</c:v>
                </c:pt>
                <c:pt idx="544">
                  <c:v>293</c:v>
                </c:pt>
                <c:pt idx="545">
                  <c:v>293</c:v>
                </c:pt>
                <c:pt idx="546">
                  <c:v>293</c:v>
                </c:pt>
                <c:pt idx="547">
                  <c:v>293</c:v>
                </c:pt>
                <c:pt idx="548">
                  <c:v>294</c:v>
                </c:pt>
                <c:pt idx="549">
                  <c:v>293</c:v>
                </c:pt>
                <c:pt idx="550">
                  <c:v>291</c:v>
                </c:pt>
                <c:pt idx="551">
                  <c:v>294</c:v>
                </c:pt>
                <c:pt idx="552">
                  <c:v>294</c:v>
                </c:pt>
                <c:pt idx="553">
                  <c:v>292</c:v>
                </c:pt>
                <c:pt idx="554">
                  <c:v>292</c:v>
                </c:pt>
                <c:pt idx="555">
                  <c:v>294</c:v>
                </c:pt>
                <c:pt idx="556">
                  <c:v>295</c:v>
                </c:pt>
                <c:pt idx="557">
                  <c:v>292</c:v>
                </c:pt>
                <c:pt idx="558">
                  <c:v>292</c:v>
                </c:pt>
                <c:pt idx="559">
                  <c:v>294</c:v>
                </c:pt>
                <c:pt idx="560">
                  <c:v>294</c:v>
                </c:pt>
                <c:pt idx="561">
                  <c:v>291</c:v>
                </c:pt>
                <c:pt idx="562">
                  <c:v>293</c:v>
                </c:pt>
                <c:pt idx="563">
                  <c:v>293</c:v>
                </c:pt>
                <c:pt idx="564">
                  <c:v>293</c:v>
                </c:pt>
                <c:pt idx="565">
                  <c:v>293</c:v>
                </c:pt>
                <c:pt idx="566">
                  <c:v>292</c:v>
                </c:pt>
                <c:pt idx="567">
                  <c:v>295</c:v>
                </c:pt>
                <c:pt idx="568">
                  <c:v>293</c:v>
                </c:pt>
                <c:pt idx="569">
                  <c:v>291</c:v>
                </c:pt>
                <c:pt idx="570">
                  <c:v>294</c:v>
                </c:pt>
                <c:pt idx="571">
                  <c:v>294</c:v>
                </c:pt>
                <c:pt idx="572">
                  <c:v>292</c:v>
                </c:pt>
                <c:pt idx="573">
                  <c:v>294</c:v>
                </c:pt>
                <c:pt idx="574">
                  <c:v>291</c:v>
                </c:pt>
                <c:pt idx="575">
                  <c:v>294</c:v>
                </c:pt>
                <c:pt idx="576">
                  <c:v>294</c:v>
                </c:pt>
                <c:pt idx="577">
                  <c:v>292</c:v>
                </c:pt>
                <c:pt idx="578">
                  <c:v>294</c:v>
                </c:pt>
                <c:pt idx="579">
                  <c:v>294</c:v>
                </c:pt>
                <c:pt idx="580">
                  <c:v>294</c:v>
                </c:pt>
                <c:pt idx="581">
                  <c:v>293</c:v>
                </c:pt>
                <c:pt idx="582">
                  <c:v>292</c:v>
                </c:pt>
                <c:pt idx="583">
                  <c:v>295</c:v>
                </c:pt>
                <c:pt idx="584">
                  <c:v>294</c:v>
                </c:pt>
                <c:pt idx="585">
                  <c:v>291</c:v>
                </c:pt>
                <c:pt idx="586">
                  <c:v>295</c:v>
                </c:pt>
                <c:pt idx="587">
                  <c:v>296</c:v>
                </c:pt>
                <c:pt idx="588">
                  <c:v>293</c:v>
                </c:pt>
                <c:pt idx="589">
                  <c:v>293</c:v>
                </c:pt>
                <c:pt idx="590">
                  <c:v>294</c:v>
                </c:pt>
                <c:pt idx="591">
                  <c:v>296</c:v>
                </c:pt>
                <c:pt idx="592">
                  <c:v>293</c:v>
                </c:pt>
                <c:pt idx="593">
                  <c:v>292</c:v>
                </c:pt>
                <c:pt idx="594">
                  <c:v>294</c:v>
                </c:pt>
                <c:pt idx="595">
                  <c:v>294</c:v>
                </c:pt>
                <c:pt idx="596">
                  <c:v>294</c:v>
                </c:pt>
                <c:pt idx="597">
                  <c:v>294</c:v>
                </c:pt>
                <c:pt idx="598">
                  <c:v>293</c:v>
                </c:pt>
                <c:pt idx="599">
                  <c:v>295</c:v>
                </c:pt>
                <c:pt idx="600">
                  <c:v>293</c:v>
                </c:pt>
                <c:pt idx="601">
                  <c:v>293</c:v>
                </c:pt>
                <c:pt idx="602">
                  <c:v>294</c:v>
                </c:pt>
                <c:pt idx="603">
                  <c:v>294</c:v>
                </c:pt>
                <c:pt idx="604">
                  <c:v>293</c:v>
                </c:pt>
                <c:pt idx="605">
                  <c:v>292</c:v>
                </c:pt>
                <c:pt idx="606">
                  <c:v>292</c:v>
                </c:pt>
                <c:pt idx="607">
                  <c:v>296</c:v>
                </c:pt>
                <c:pt idx="608">
                  <c:v>294</c:v>
                </c:pt>
                <c:pt idx="609">
                  <c:v>291</c:v>
                </c:pt>
                <c:pt idx="610">
                  <c:v>295</c:v>
                </c:pt>
                <c:pt idx="611">
                  <c:v>295</c:v>
                </c:pt>
                <c:pt idx="612">
                  <c:v>293</c:v>
                </c:pt>
                <c:pt idx="613">
                  <c:v>294</c:v>
                </c:pt>
                <c:pt idx="614">
                  <c:v>294</c:v>
                </c:pt>
                <c:pt idx="615">
                  <c:v>295</c:v>
                </c:pt>
                <c:pt idx="616">
                  <c:v>292</c:v>
                </c:pt>
                <c:pt idx="617">
                  <c:v>293</c:v>
                </c:pt>
                <c:pt idx="618">
                  <c:v>295</c:v>
                </c:pt>
                <c:pt idx="619">
                  <c:v>295</c:v>
                </c:pt>
                <c:pt idx="620">
                  <c:v>294</c:v>
                </c:pt>
                <c:pt idx="621">
                  <c:v>294</c:v>
                </c:pt>
                <c:pt idx="622">
                  <c:v>292</c:v>
                </c:pt>
                <c:pt idx="623">
                  <c:v>292</c:v>
                </c:pt>
                <c:pt idx="624">
                  <c:v>291</c:v>
                </c:pt>
                <c:pt idx="625">
                  <c:v>287</c:v>
                </c:pt>
                <c:pt idx="626">
                  <c:v>289</c:v>
                </c:pt>
                <c:pt idx="627">
                  <c:v>290</c:v>
                </c:pt>
                <c:pt idx="628">
                  <c:v>287</c:v>
                </c:pt>
                <c:pt idx="629">
                  <c:v>288</c:v>
                </c:pt>
                <c:pt idx="630">
                  <c:v>288</c:v>
                </c:pt>
                <c:pt idx="631">
                  <c:v>288</c:v>
                </c:pt>
                <c:pt idx="632">
                  <c:v>286</c:v>
                </c:pt>
                <c:pt idx="633">
                  <c:v>284</c:v>
                </c:pt>
                <c:pt idx="634">
                  <c:v>288</c:v>
                </c:pt>
                <c:pt idx="635">
                  <c:v>287</c:v>
                </c:pt>
                <c:pt idx="636">
                  <c:v>284</c:v>
                </c:pt>
                <c:pt idx="637">
                  <c:v>286</c:v>
                </c:pt>
                <c:pt idx="638">
                  <c:v>288</c:v>
                </c:pt>
                <c:pt idx="639">
                  <c:v>287</c:v>
                </c:pt>
                <c:pt idx="640">
                  <c:v>286</c:v>
                </c:pt>
                <c:pt idx="641">
                  <c:v>284</c:v>
                </c:pt>
                <c:pt idx="642">
                  <c:v>287</c:v>
                </c:pt>
                <c:pt idx="643">
                  <c:v>286</c:v>
                </c:pt>
                <c:pt idx="644">
                  <c:v>285</c:v>
                </c:pt>
                <c:pt idx="645">
                  <c:v>288</c:v>
                </c:pt>
                <c:pt idx="646">
                  <c:v>287</c:v>
                </c:pt>
                <c:pt idx="647">
                  <c:v>286</c:v>
                </c:pt>
                <c:pt idx="648">
                  <c:v>286</c:v>
                </c:pt>
                <c:pt idx="649">
                  <c:v>284</c:v>
                </c:pt>
                <c:pt idx="650">
                  <c:v>287</c:v>
                </c:pt>
                <c:pt idx="651">
                  <c:v>287</c:v>
                </c:pt>
                <c:pt idx="652">
                  <c:v>286</c:v>
                </c:pt>
                <c:pt idx="653">
                  <c:v>285</c:v>
                </c:pt>
                <c:pt idx="654">
                  <c:v>287</c:v>
                </c:pt>
                <c:pt idx="655">
                  <c:v>287</c:v>
                </c:pt>
                <c:pt idx="656">
                  <c:v>284</c:v>
                </c:pt>
                <c:pt idx="657">
                  <c:v>284</c:v>
                </c:pt>
                <c:pt idx="658">
                  <c:v>288</c:v>
                </c:pt>
                <c:pt idx="659">
                  <c:v>287</c:v>
                </c:pt>
                <c:pt idx="660">
                  <c:v>284</c:v>
                </c:pt>
                <c:pt idx="661">
                  <c:v>287</c:v>
                </c:pt>
                <c:pt idx="662">
                  <c:v>287</c:v>
                </c:pt>
                <c:pt idx="663">
                  <c:v>286</c:v>
                </c:pt>
                <c:pt idx="664">
                  <c:v>285</c:v>
                </c:pt>
                <c:pt idx="665">
                  <c:v>285</c:v>
                </c:pt>
                <c:pt idx="666">
                  <c:v>287</c:v>
                </c:pt>
                <c:pt idx="667">
                  <c:v>286</c:v>
                </c:pt>
                <c:pt idx="668">
                  <c:v>285</c:v>
                </c:pt>
                <c:pt idx="669">
                  <c:v>287</c:v>
                </c:pt>
                <c:pt idx="670">
                  <c:v>287</c:v>
                </c:pt>
                <c:pt idx="671">
                  <c:v>287</c:v>
                </c:pt>
                <c:pt idx="672">
                  <c:v>287</c:v>
                </c:pt>
                <c:pt idx="673">
                  <c:v>285</c:v>
                </c:pt>
                <c:pt idx="674">
                  <c:v>288</c:v>
                </c:pt>
                <c:pt idx="675">
                  <c:v>287</c:v>
                </c:pt>
                <c:pt idx="676">
                  <c:v>285</c:v>
                </c:pt>
                <c:pt idx="677">
                  <c:v>287</c:v>
                </c:pt>
                <c:pt idx="678">
                  <c:v>287</c:v>
                </c:pt>
                <c:pt idx="679">
                  <c:v>287</c:v>
                </c:pt>
                <c:pt idx="680">
                  <c:v>287</c:v>
                </c:pt>
                <c:pt idx="681">
                  <c:v>285</c:v>
                </c:pt>
                <c:pt idx="682">
                  <c:v>289</c:v>
                </c:pt>
                <c:pt idx="683">
                  <c:v>287</c:v>
                </c:pt>
                <c:pt idx="684">
                  <c:v>284</c:v>
                </c:pt>
                <c:pt idx="685">
                  <c:v>288</c:v>
                </c:pt>
                <c:pt idx="686">
                  <c:v>288</c:v>
                </c:pt>
                <c:pt idx="687">
                  <c:v>286</c:v>
                </c:pt>
                <c:pt idx="688">
                  <c:v>286</c:v>
                </c:pt>
                <c:pt idx="689">
                  <c:v>286</c:v>
                </c:pt>
                <c:pt idx="690">
                  <c:v>287</c:v>
                </c:pt>
                <c:pt idx="691">
                  <c:v>287</c:v>
                </c:pt>
                <c:pt idx="692">
                  <c:v>285</c:v>
                </c:pt>
                <c:pt idx="693">
                  <c:v>288</c:v>
                </c:pt>
                <c:pt idx="694">
                  <c:v>287</c:v>
                </c:pt>
                <c:pt idx="695">
                  <c:v>286</c:v>
                </c:pt>
                <c:pt idx="696">
                  <c:v>286</c:v>
                </c:pt>
                <c:pt idx="697">
                  <c:v>286</c:v>
                </c:pt>
                <c:pt idx="698">
                  <c:v>286</c:v>
                </c:pt>
                <c:pt idx="699">
                  <c:v>287</c:v>
                </c:pt>
                <c:pt idx="700">
                  <c:v>285</c:v>
                </c:pt>
                <c:pt idx="701">
                  <c:v>287</c:v>
                </c:pt>
                <c:pt idx="702">
                  <c:v>287</c:v>
                </c:pt>
                <c:pt idx="703">
                  <c:v>285</c:v>
                </c:pt>
                <c:pt idx="704">
                  <c:v>285</c:v>
                </c:pt>
                <c:pt idx="705">
                  <c:v>285</c:v>
                </c:pt>
                <c:pt idx="706">
                  <c:v>288</c:v>
                </c:pt>
                <c:pt idx="707">
                  <c:v>286</c:v>
                </c:pt>
                <c:pt idx="708">
                  <c:v>283</c:v>
                </c:pt>
                <c:pt idx="709">
                  <c:v>287</c:v>
                </c:pt>
                <c:pt idx="710">
                  <c:v>287</c:v>
                </c:pt>
                <c:pt idx="711">
                  <c:v>286</c:v>
                </c:pt>
                <c:pt idx="712">
                  <c:v>285</c:v>
                </c:pt>
                <c:pt idx="713">
                  <c:v>286</c:v>
                </c:pt>
                <c:pt idx="714">
                  <c:v>287</c:v>
                </c:pt>
                <c:pt idx="715">
                  <c:v>285</c:v>
                </c:pt>
                <c:pt idx="716">
                  <c:v>284</c:v>
                </c:pt>
                <c:pt idx="717">
                  <c:v>288</c:v>
                </c:pt>
                <c:pt idx="718">
                  <c:v>286</c:v>
                </c:pt>
                <c:pt idx="719">
                  <c:v>285</c:v>
                </c:pt>
                <c:pt idx="720">
                  <c:v>286</c:v>
                </c:pt>
                <c:pt idx="721">
                  <c:v>286</c:v>
                </c:pt>
                <c:pt idx="722">
                  <c:v>287</c:v>
                </c:pt>
                <c:pt idx="723">
                  <c:v>287</c:v>
                </c:pt>
                <c:pt idx="724">
                  <c:v>284</c:v>
                </c:pt>
                <c:pt idx="725">
                  <c:v>286</c:v>
                </c:pt>
                <c:pt idx="726">
                  <c:v>287</c:v>
                </c:pt>
                <c:pt idx="727">
                  <c:v>285</c:v>
                </c:pt>
                <c:pt idx="728">
                  <c:v>286</c:v>
                </c:pt>
                <c:pt idx="729">
                  <c:v>285</c:v>
                </c:pt>
                <c:pt idx="730">
                  <c:v>287</c:v>
                </c:pt>
                <c:pt idx="731">
                  <c:v>287</c:v>
                </c:pt>
                <c:pt idx="732">
                  <c:v>284</c:v>
                </c:pt>
                <c:pt idx="733">
                  <c:v>288</c:v>
                </c:pt>
                <c:pt idx="734">
                  <c:v>287</c:v>
                </c:pt>
                <c:pt idx="735">
                  <c:v>284</c:v>
                </c:pt>
                <c:pt idx="736">
                  <c:v>286</c:v>
                </c:pt>
                <c:pt idx="737">
                  <c:v>287</c:v>
                </c:pt>
                <c:pt idx="738">
                  <c:v>286</c:v>
                </c:pt>
                <c:pt idx="739">
                  <c:v>285</c:v>
                </c:pt>
                <c:pt idx="740">
                  <c:v>284</c:v>
                </c:pt>
                <c:pt idx="741">
                  <c:v>287</c:v>
                </c:pt>
                <c:pt idx="742">
                  <c:v>287</c:v>
                </c:pt>
                <c:pt idx="743">
                  <c:v>285</c:v>
                </c:pt>
                <c:pt idx="744">
                  <c:v>287</c:v>
                </c:pt>
                <c:pt idx="745">
                  <c:v>286</c:v>
                </c:pt>
                <c:pt idx="746">
                  <c:v>287</c:v>
                </c:pt>
                <c:pt idx="747">
                  <c:v>286</c:v>
                </c:pt>
                <c:pt idx="748">
                  <c:v>284</c:v>
                </c:pt>
                <c:pt idx="749">
                  <c:v>286</c:v>
                </c:pt>
                <c:pt idx="750">
                  <c:v>287</c:v>
                </c:pt>
                <c:pt idx="751">
                  <c:v>284</c:v>
                </c:pt>
                <c:pt idx="752">
                  <c:v>286</c:v>
                </c:pt>
                <c:pt idx="753">
                  <c:v>287</c:v>
                </c:pt>
                <c:pt idx="754">
                  <c:v>287</c:v>
                </c:pt>
                <c:pt idx="755">
                  <c:v>285</c:v>
                </c:pt>
                <c:pt idx="756">
                  <c:v>284</c:v>
                </c:pt>
                <c:pt idx="757">
                  <c:v>288</c:v>
                </c:pt>
                <c:pt idx="758">
                  <c:v>286</c:v>
                </c:pt>
                <c:pt idx="759">
                  <c:v>284</c:v>
                </c:pt>
                <c:pt idx="760">
                  <c:v>285</c:v>
                </c:pt>
                <c:pt idx="761">
                  <c:v>286</c:v>
                </c:pt>
                <c:pt idx="762">
                  <c:v>287</c:v>
                </c:pt>
                <c:pt idx="763">
                  <c:v>286</c:v>
                </c:pt>
                <c:pt idx="764">
                  <c:v>285</c:v>
                </c:pt>
                <c:pt idx="765">
                  <c:v>287</c:v>
                </c:pt>
                <c:pt idx="766">
                  <c:v>286</c:v>
                </c:pt>
                <c:pt idx="767">
                  <c:v>284</c:v>
                </c:pt>
                <c:pt idx="768">
                  <c:v>287</c:v>
                </c:pt>
                <c:pt idx="769">
                  <c:v>286</c:v>
                </c:pt>
                <c:pt idx="770">
                  <c:v>287</c:v>
                </c:pt>
                <c:pt idx="771">
                  <c:v>285</c:v>
                </c:pt>
                <c:pt idx="772">
                  <c:v>284</c:v>
                </c:pt>
                <c:pt idx="773">
                  <c:v>287</c:v>
                </c:pt>
                <c:pt idx="774">
                  <c:v>287</c:v>
                </c:pt>
                <c:pt idx="775">
                  <c:v>285</c:v>
                </c:pt>
                <c:pt idx="776">
                  <c:v>286</c:v>
                </c:pt>
                <c:pt idx="777">
                  <c:v>287</c:v>
                </c:pt>
                <c:pt idx="778">
                  <c:v>287</c:v>
                </c:pt>
                <c:pt idx="779">
                  <c:v>286</c:v>
                </c:pt>
                <c:pt idx="780">
                  <c:v>283</c:v>
                </c:pt>
                <c:pt idx="781">
                  <c:v>287</c:v>
                </c:pt>
                <c:pt idx="782">
                  <c:v>286</c:v>
                </c:pt>
                <c:pt idx="783">
                  <c:v>285</c:v>
                </c:pt>
                <c:pt idx="784">
                  <c:v>290</c:v>
                </c:pt>
                <c:pt idx="785">
                  <c:v>291</c:v>
                </c:pt>
                <c:pt idx="786">
                  <c:v>289</c:v>
                </c:pt>
                <c:pt idx="787">
                  <c:v>291</c:v>
                </c:pt>
                <c:pt idx="788">
                  <c:v>291</c:v>
                </c:pt>
                <c:pt idx="789">
                  <c:v>294</c:v>
                </c:pt>
                <c:pt idx="790">
                  <c:v>293</c:v>
                </c:pt>
                <c:pt idx="791">
                  <c:v>291</c:v>
                </c:pt>
                <c:pt idx="792">
                  <c:v>294</c:v>
                </c:pt>
                <c:pt idx="793">
                  <c:v>294</c:v>
                </c:pt>
                <c:pt idx="794">
                  <c:v>293</c:v>
                </c:pt>
                <c:pt idx="795">
                  <c:v>293</c:v>
                </c:pt>
                <c:pt idx="796">
                  <c:v>291</c:v>
                </c:pt>
                <c:pt idx="797">
                  <c:v>293</c:v>
                </c:pt>
                <c:pt idx="798">
                  <c:v>293</c:v>
                </c:pt>
                <c:pt idx="799">
                  <c:v>291</c:v>
                </c:pt>
                <c:pt idx="800">
                  <c:v>293</c:v>
                </c:pt>
                <c:pt idx="801">
                  <c:v>293</c:v>
                </c:pt>
                <c:pt idx="802">
                  <c:v>292</c:v>
                </c:pt>
                <c:pt idx="803">
                  <c:v>293</c:v>
                </c:pt>
                <c:pt idx="804">
                  <c:v>291</c:v>
                </c:pt>
                <c:pt idx="805">
                  <c:v>296</c:v>
                </c:pt>
                <c:pt idx="806">
                  <c:v>294</c:v>
                </c:pt>
                <c:pt idx="807">
                  <c:v>292</c:v>
                </c:pt>
                <c:pt idx="808">
                  <c:v>295</c:v>
                </c:pt>
                <c:pt idx="809">
                  <c:v>295</c:v>
                </c:pt>
                <c:pt idx="810">
                  <c:v>293</c:v>
                </c:pt>
                <c:pt idx="811">
                  <c:v>293</c:v>
                </c:pt>
                <c:pt idx="812">
                  <c:v>293</c:v>
                </c:pt>
                <c:pt idx="813">
                  <c:v>294</c:v>
                </c:pt>
                <c:pt idx="814">
                  <c:v>293</c:v>
                </c:pt>
                <c:pt idx="815">
                  <c:v>292</c:v>
                </c:pt>
                <c:pt idx="816">
                  <c:v>295</c:v>
                </c:pt>
                <c:pt idx="817">
                  <c:v>294</c:v>
                </c:pt>
                <c:pt idx="818">
                  <c:v>293</c:v>
                </c:pt>
                <c:pt idx="819">
                  <c:v>293</c:v>
                </c:pt>
                <c:pt idx="820">
                  <c:v>292</c:v>
                </c:pt>
                <c:pt idx="821">
                  <c:v>295</c:v>
                </c:pt>
                <c:pt idx="822">
                  <c:v>294</c:v>
                </c:pt>
                <c:pt idx="823">
                  <c:v>291</c:v>
                </c:pt>
                <c:pt idx="824">
                  <c:v>295</c:v>
                </c:pt>
                <c:pt idx="825">
                  <c:v>294</c:v>
                </c:pt>
                <c:pt idx="826">
                  <c:v>293</c:v>
                </c:pt>
                <c:pt idx="827">
                  <c:v>293</c:v>
                </c:pt>
                <c:pt idx="828">
                  <c:v>292</c:v>
                </c:pt>
                <c:pt idx="829">
                  <c:v>295</c:v>
                </c:pt>
                <c:pt idx="830">
                  <c:v>293</c:v>
                </c:pt>
                <c:pt idx="831">
                  <c:v>291</c:v>
                </c:pt>
                <c:pt idx="832">
                  <c:v>295</c:v>
                </c:pt>
                <c:pt idx="833">
                  <c:v>293</c:v>
                </c:pt>
                <c:pt idx="834">
                  <c:v>292</c:v>
                </c:pt>
                <c:pt idx="835">
                  <c:v>294</c:v>
                </c:pt>
                <c:pt idx="836">
                  <c:v>293</c:v>
                </c:pt>
                <c:pt idx="837">
                  <c:v>294</c:v>
                </c:pt>
                <c:pt idx="838">
                  <c:v>293</c:v>
                </c:pt>
                <c:pt idx="839">
                  <c:v>291</c:v>
                </c:pt>
                <c:pt idx="840">
                  <c:v>294</c:v>
                </c:pt>
                <c:pt idx="841">
                  <c:v>293</c:v>
                </c:pt>
                <c:pt idx="842">
                  <c:v>292</c:v>
                </c:pt>
                <c:pt idx="843">
                  <c:v>293</c:v>
                </c:pt>
                <c:pt idx="844">
                  <c:v>292</c:v>
                </c:pt>
                <c:pt idx="845">
                  <c:v>294</c:v>
                </c:pt>
                <c:pt idx="846">
                  <c:v>294</c:v>
                </c:pt>
                <c:pt idx="847">
                  <c:v>291</c:v>
                </c:pt>
                <c:pt idx="848">
                  <c:v>293</c:v>
                </c:pt>
                <c:pt idx="849">
                  <c:v>295</c:v>
                </c:pt>
                <c:pt idx="850">
                  <c:v>292</c:v>
                </c:pt>
                <c:pt idx="851">
                  <c:v>292</c:v>
                </c:pt>
                <c:pt idx="852">
                  <c:v>293</c:v>
                </c:pt>
                <c:pt idx="853">
                  <c:v>294</c:v>
                </c:pt>
                <c:pt idx="854">
                  <c:v>293</c:v>
                </c:pt>
                <c:pt idx="855">
                  <c:v>290</c:v>
                </c:pt>
                <c:pt idx="856">
                  <c:v>295</c:v>
                </c:pt>
                <c:pt idx="857">
                  <c:v>294</c:v>
                </c:pt>
                <c:pt idx="858">
                  <c:v>291</c:v>
                </c:pt>
                <c:pt idx="859">
                  <c:v>293</c:v>
                </c:pt>
                <c:pt idx="860">
                  <c:v>294</c:v>
                </c:pt>
                <c:pt idx="861">
                  <c:v>293</c:v>
                </c:pt>
                <c:pt idx="862">
                  <c:v>292</c:v>
                </c:pt>
                <c:pt idx="863">
                  <c:v>292</c:v>
                </c:pt>
                <c:pt idx="864">
                  <c:v>293</c:v>
                </c:pt>
                <c:pt idx="865">
                  <c:v>293</c:v>
                </c:pt>
                <c:pt idx="866">
                  <c:v>293</c:v>
                </c:pt>
                <c:pt idx="867">
                  <c:v>293</c:v>
                </c:pt>
                <c:pt idx="868">
                  <c:v>293</c:v>
                </c:pt>
                <c:pt idx="869">
                  <c:v>294</c:v>
                </c:pt>
                <c:pt idx="870">
                  <c:v>293</c:v>
                </c:pt>
                <c:pt idx="871">
                  <c:v>290</c:v>
                </c:pt>
                <c:pt idx="872">
                  <c:v>293</c:v>
                </c:pt>
                <c:pt idx="873">
                  <c:v>294</c:v>
                </c:pt>
                <c:pt idx="874">
                  <c:v>291</c:v>
                </c:pt>
                <c:pt idx="875">
                  <c:v>291</c:v>
                </c:pt>
                <c:pt idx="876">
                  <c:v>293</c:v>
                </c:pt>
                <c:pt idx="877">
                  <c:v>294</c:v>
                </c:pt>
                <c:pt idx="878">
                  <c:v>291</c:v>
                </c:pt>
                <c:pt idx="879">
                  <c:v>290</c:v>
                </c:pt>
                <c:pt idx="880">
                  <c:v>293</c:v>
                </c:pt>
                <c:pt idx="881">
                  <c:v>292</c:v>
                </c:pt>
                <c:pt idx="882">
                  <c:v>290</c:v>
                </c:pt>
                <c:pt idx="883">
                  <c:v>292</c:v>
                </c:pt>
                <c:pt idx="884">
                  <c:v>292</c:v>
                </c:pt>
                <c:pt idx="885">
                  <c:v>291</c:v>
                </c:pt>
                <c:pt idx="886">
                  <c:v>290</c:v>
                </c:pt>
                <c:pt idx="887">
                  <c:v>287</c:v>
                </c:pt>
                <c:pt idx="888">
                  <c:v>292</c:v>
                </c:pt>
                <c:pt idx="889">
                  <c:v>289</c:v>
                </c:pt>
                <c:pt idx="890">
                  <c:v>289</c:v>
                </c:pt>
                <c:pt idx="891">
                  <c:v>289</c:v>
                </c:pt>
                <c:pt idx="892">
                  <c:v>289</c:v>
                </c:pt>
                <c:pt idx="893">
                  <c:v>289</c:v>
                </c:pt>
                <c:pt idx="894">
                  <c:v>289</c:v>
                </c:pt>
                <c:pt idx="895">
                  <c:v>285</c:v>
                </c:pt>
                <c:pt idx="896">
                  <c:v>289</c:v>
                </c:pt>
                <c:pt idx="897">
                  <c:v>289</c:v>
                </c:pt>
                <c:pt idx="898">
                  <c:v>285</c:v>
                </c:pt>
                <c:pt idx="899">
                  <c:v>287</c:v>
                </c:pt>
                <c:pt idx="900">
                  <c:v>287</c:v>
                </c:pt>
                <c:pt idx="901">
                  <c:v>287</c:v>
                </c:pt>
                <c:pt idx="902">
                  <c:v>286</c:v>
                </c:pt>
                <c:pt idx="903">
                  <c:v>285</c:v>
                </c:pt>
                <c:pt idx="904">
                  <c:v>287</c:v>
                </c:pt>
                <c:pt idx="905">
                  <c:v>287</c:v>
                </c:pt>
                <c:pt idx="906">
                  <c:v>283</c:v>
                </c:pt>
                <c:pt idx="907">
                  <c:v>287</c:v>
                </c:pt>
                <c:pt idx="908">
                  <c:v>287</c:v>
                </c:pt>
                <c:pt idx="909">
                  <c:v>285</c:v>
                </c:pt>
                <c:pt idx="910">
                  <c:v>286</c:v>
                </c:pt>
                <c:pt idx="911">
                  <c:v>285</c:v>
                </c:pt>
                <c:pt idx="912">
                  <c:v>287</c:v>
                </c:pt>
                <c:pt idx="913">
                  <c:v>286</c:v>
                </c:pt>
                <c:pt idx="914">
                  <c:v>284</c:v>
                </c:pt>
                <c:pt idx="915">
                  <c:v>286</c:v>
                </c:pt>
                <c:pt idx="916">
                  <c:v>285</c:v>
                </c:pt>
                <c:pt idx="917">
                  <c:v>284</c:v>
                </c:pt>
                <c:pt idx="918">
                  <c:v>285</c:v>
                </c:pt>
                <c:pt idx="919">
                  <c:v>284</c:v>
                </c:pt>
                <c:pt idx="920">
                  <c:v>286</c:v>
                </c:pt>
                <c:pt idx="921">
                  <c:v>286</c:v>
                </c:pt>
                <c:pt idx="922">
                  <c:v>283</c:v>
                </c:pt>
                <c:pt idx="923">
                  <c:v>285</c:v>
                </c:pt>
                <c:pt idx="924">
                  <c:v>286</c:v>
                </c:pt>
                <c:pt idx="925">
                  <c:v>285</c:v>
                </c:pt>
                <c:pt idx="926">
                  <c:v>284</c:v>
                </c:pt>
                <c:pt idx="927">
                  <c:v>284</c:v>
                </c:pt>
                <c:pt idx="928">
                  <c:v>287</c:v>
                </c:pt>
                <c:pt idx="929">
                  <c:v>285</c:v>
                </c:pt>
                <c:pt idx="930">
                  <c:v>284</c:v>
                </c:pt>
                <c:pt idx="931">
                  <c:v>286</c:v>
                </c:pt>
                <c:pt idx="932">
                  <c:v>286</c:v>
                </c:pt>
                <c:pt idx="933">
                  <c:v>284</c:v>
                </c:pt>
                <c:pt idx="934">
                  <c:v>285</c:v>
                </c:pt>
                <c:pt idx="935">
                  <c:v>284</c:v>
                </c:pt>
                <c:pt idx="936">
                  <c:v>286</c:v>
                </c:pt>
                <c:pt idx="937">
                  <c:v>284</c:v>
                </c:pt>
                <c:pt idx="938">
                  <c:v>284</c:v>
                </c:pt>
                <c:pt idx="939">
                  <c:v>286</c:v>
                </c:pt>
                <c:pt idx="940">
                  <c:v>285</c:v>
                </c:pt>
                <c:pt idx="941">
                  <c:v>286</c:v>
                </c:pt>
                <c:pt idx="942">
                  <c:v>285</c:v>
                </c:pt>
                <c:pt idx="943">
                  <c:v>284</c:v>
                </c:pt>
                <c:pt idx="944">
                  <c:v>287</c:v>
                </c:pt>
                <c:pt idx="945">
                  <c:v>287</c:v>
                </c:pt>
                <c:pt idx="946">
                  <c:v>282</c:v>
                </c:pt>
                <c:pt idx="947">
                  <c:v>287</c:v>
                </c:pt>
                <c:pt idx="948">
                  <c:v>285</c:v>
                </c:pt>
                <c:pt idx="949">
                  <c:v>285</c:v>
                </c:pt>
                <c:pt idx="950">
                  <c:v>286</c:v>
                </c:pt>
                <c:pt idx="951">
                  <c:v>285</c:v>
                </c:pt>
                <c:pt idx="952">
                  <c:v>287</c:v>
                </c:pt>
                <c:pt idx="953">
                  <c:v>286</c:v>
                </c:pt>
                <c:pt idx="954">
                  <c:v>284</c:v>
                </c:pt>
                <c:pt idx="955">
                  <c:v>287</c:v>
                </c:pt>
                <c:pt idx="956">
                  <c:v>287</c:v>
                </c:pt>
                <c:pt idx="957">
                  <c:v>285</c:v>
                </c:pt>
                <c:pt idx="958">
                  <c:v>286</c:v>
                </c:pt>
                <c:pt idx="959">
                  <c:v>284</c:v>
                </c:pt>
                <c:pt idx="960">
                  <c:v>287</c:v>
                </c:pt>
                <c:pt idx="961">
                  <c:v>287</c:v>
                </c:pt>
                <c:pt idx="962">
                  <c:v>285</c:v>
                </c:pt>
                <c:pt idx="963">
                  <c:v>287</c:v>
                </c:pt>
                <c:pt idx="964">
                  <c:v>287</c:v>
                </c:pt>
                <c:pt idx="965">
                  <c:v>285</c:v>
                </c:pt>
                <c:pt idx="966">
                  <c:v>286</c:v>
                </c:pt>
                <c:pt idx="967">
                  <c:v>285</c:v>
                </c:pt>
                <c:pt idx="968">
                  <c:v>286</c:v>
                </c:pt>
                <c:pt idx="969">
                  <c:v>287</c:v>
                </c:pt>
                <c:pt idx="970">
                  <c:v>284</c:v>
                </c:pt>
                <c:pt idx="971">
                  <c:v>287</c:v>
                </c:pt>
                <c:pt idx="972">
                  <c:v>287</c:v>
                </c:pt>
                <c:pt idx="973">
                  <c:v>285</c:v>
                </c:pt>
                <c:pt idx="974">
                  <c:v>285</c:v>
                </c:pt>
                <c:pt idx="975">
                  <c:v>286</c:v>
                </c:pt>
                <c:pt idx="976">
                  <c:v>287</c:v>
                </c:pt>
                <c:pt idx="977">
                  <c:v>285</c:v>
                </c:pt>
                <c:pt idx="978">
                  <c:v>284</c:v>
                </c:pt>
                <c:pt idx="979">
                  <c:v>286</c:v>
                </c:pt>
                <c:pt idx="980">
                  <c:v>287</c:v>
                </c:pt>
                <c:pt idx="981">
                  <c:v>285</c:v>
                </c:pt>
                <c:pt idx="982">
                  <c:v>287</c:v>
                </c:pt>
                <c:pt idx="983">
                  <c:v>287</c:v>
                </c:pt>
                <c:pt idx="984">
                  <c:v>287</c:v>
                </c:pt>
                <c:pt idx="985">
                  <c:v>286</c:v>
                </c:pt>
                <c:pt idx="986">
                  <c:v>285</c:v>
                </c:pt>
                <c:pt idx="987">
                  <c:v>287</c:v>
                </c:pt>
                <c:pt idx="988">
                  <c:v>286</c:v>
                </c:pt>
                <c:pt idx="989">
                  <c:v>286</c:v>
                </c:pt>
                <c:pt idx="990">
                  <c:v>285</c:v>
                </c:pt>
                <c:pt idx="991">
                  <c:v>286</c:v>
                </c:pt>
                <c:pt idx="992">
                  <c:v>288</c:v>
                </c:pt>
                <c:pt idx="993">
                  <c:v>286</c:v>
                </c:pt>
                <c:pt idx="994">
                  <c:v>284</c:v>
                </c:pt>
                <c:pt idx="995">
                  <c:v>287</c:v>
                </c:pt>
                <c:pt idx="996">
                  <c:v>287</c:v>
                </c:pt>
                <c:pt idx="997">
                  <c:v>285</c:v>
                </c:pt>
                <c:pt idx="998">
                  <c:v>286</c:v>
                </c:pt>
                <c:pt idx="999">
                  <c:v>286</c:v>
                </c:pt>
                <c:pt idx="1000">
                  <c:v>287</c:v>
                </c:pt>
                <c:pt idx="1001">
                  <c:v>286</c:v>
                </c:pt>
                <c:pt idx="1002">
                  <c:v>284</c:v>
                </c:pt>
                <c:pt idx="1003">
                  <c:v>288</c:v>
                </c:pt>
                <c:pt idx="1004">
                  <c:v>287</c:v>
                </c:pt>
                <c:pt idx="1005">
                  <c:v>284</c:v>
                </c:pt>
                <c:pt idx="1006">
                  <c:v>287</c:v>
                </c:pt>
                <c:pt idx="1007">
                  <c:v>287</c:v>
                </c:pt>
                <c:pt idx="1008">
                  <c:v>286</c:v>
                </c:pt>
                <c:pt idx="1009">
                  <c:v>285</c:v>
                </c:pt>
                <c:pt idx="1010">
                  <c:v>284</c:v>
                </c:pt>
                <c:pt idx="1011">
                  <c:v>287</c:v>
                </c:pt>
                <c:pt idx="1012">
                  <c:v>287</c:v>
                </c:pt>
                <c:pt idx="1013">
                  <c:v>285</c:v>
                </c:pt>
                <c:pt idx="1014">
                  <c:v>287</c:v>
                </c:pt>
                <c:pt idx="1015">
                  <c:v>287</c:v>
                </c:pt>
                <c:pt idx="1016">
                  <c:v>287</c:v>
                </c:pt>
                <c:pt idx="1017">
                  <c:v>287</c:v>
                </c:pt>
                <c:pt idx="1018">
                  <c:v>284</c:v>
                </c:pt>
                <c:pt idx="1019">
                  <c:v>287</c:v>
                </c:pt>
                <c:pt idx="1020">
                  <c:v>287</c:v>
                </c:pt>
                <c:pt idx="1021">
                  <c:v>284</c:v>
                </c:pt>
                <c:pt idx="1022">
                  <c:v>286</c:v>
                </c:pt>
                <c:pt idx="1023">
                  <c:v>287</c:v>
                </c:pt>
                <c:pt idx="1024">
                  <c:v>287</c:v>
                </c:pt>
                <c:pt idx="1025">
                  <c:v>285</c:v>
                </c:pt>
                <c:pt idx="1026">
                  <c:v>285</c:v>
                </c:pt>
                <c:pt idx="1027">
                  <c:v>288</c:v>
                </c:pt>
                <c:pt idx="1028">
                  <c:v>287</c:v>
                </c:pt>
                <c:pt idx="1029">
                  <c:v>285</c:v>
                </c:pt>
                <c:pt idx="1030">
                  <c:v>286</c:v>
                </c:pt>
                <c:pt idx="1031">
                  <c:v>287</c:v>
                </c:pt>
                <c:pt idx="1032">
                  <c:v>286</c:v>
                </c:pt>
                <c:pt idx="1033">
                  <c:v>286</c:v>
                </c:pt>
                <c:pt idx="1034">
                  <c:v>285</c:v>
                </c:pt>
                <c:pt idx="1035">
                  <c:v>287</c:v>
                </c:pt>
                <c:pt idx="1036">
                  <c:v>286</c:v>
                </c:pt>
                <c:pt idx="1037">
                  <c:v>285</c:v>
                </c:pt>
                <c:pt idx="1038">
                  <c:v>286</c:v>
                </c:pt>
                <c:pt idx="1039">
                  <c:v>286</c:v>
                </c:pt>
                <c:pt idx="1040">
                  <c:v>285</c:v>
                </c:pt>
                <c:pt idx="1041">
                  <c:v>285</c:v>
                </c:pt>
                <c:pt idx="1042">
                  <c:v>284</c:v>
                </c:pt>
                <c:pt idx="1043">
                  <c:v>288</c:v>
                </c:pt>
                <c:pt idx="1044">
                  <c:v>287</c:v>
                </c:pt>
                <c:pt idx="1045">
                  <c:v>285</c:v>
                </c:pt>
                <c:pt idx="1046">
                  <c:v>288</c:v>
                </c:pt>
                <c:pt idx="1047">
                  <c:v>289</c:v>
                </c:pt>
                <c:pt idx="1048">
                  <c:v>289</c:v>
                </c:pt>
                <c:pt idx="1049">
                  <c:v>289</c:v>
                </c:pt>
                <c:pt idx="1050">
                  <c:v>288</c:v>
                </c:pt>
                <c:pt idx="1051">
                  <c:v>292</c:v>
                </c:pt>
                <c:pt idx="1052">
                  <c:v>290</c:v>
                </c:pt>
                <c:pt idx="1053">
                  <c:v>289</c:v>
                </c:pt>
                <c:pt idx="1054">
                  <c:v>293</c:v>
                </c:pt>
                <c:pt idx="1055">
                  <c:v>292</c:v>
                </c:pt>
                <c:pt idx="1056">
                  <c:v>291</c:v>
                </c:pt>
                <c:pt idx="1057">
                  <c:v>292</c:v>
                </c:pt>
                <c:pt idx="1058">
                  <c:v>291</c:v>
                </c:pt>
                <c:pt idx="1059">
                  <c:v>293</c:v>
                </c:pt>
                <c:pt idx="1060">
                  <c:v>292</c:v>
                </c:pt>
                <c:pt idx="1061">
                  <c:v>290</c:v>
                </c:pt>
                <c:pt idx="1062">
                  <c:v>292</c:v>
                </c:pt>
                <c:pt idx="1063">
                  <c:v>293</c:v>
                </c:pt>
                <c:pt idx="1064">
                  <c:v>292</c:v>
                </c:pt>
                <c:pt idx="1065">
                  <c:v>293</c:v>
                </c:pt>
                <c:pt idx="1066">
                  <c:v>291</c:v>
                </c:pt>
                <c:pt idx="1067">
                  <c:v>294</c:v>
                </c:pt>
                <c:pt idx="1068">
                  <c:v>292</c:v>
                </c:pt>
                <c:pt idx="1069">
                  <c:v>290</c:v>
                </c:pt>
                <c:pt idx="1070">
                  <c:v>293</c:v>
                </c:pt>
                <c:pt idx="1071">
                  <c:v>293</c:v>
                </c:pt>
                <c:pt idx="1072">
                  <c:v>291</c:v>
                </c:pt>
                <c:pt idx="1073">
                  <c:v>292</c:v>
                </c:pt>
                <c:pt idx="1074">
                  <c:v>292</c:v>
                </c:pt>
                <c:pt idx="1075">
                  <c:v>293</c:v>
                </c:pt>
                <c:pt idx="1076">
                  <c:v>292</c:v>
                </c:pt>
                <c:pt idx="1077">
                  <c:v>290</c:v>
                </c:pt>
                <c:pt idx="1078">
                  <c:v>293</c:v>
                </c:pt>
                <c:pt idx="1079">
                  <c:v>292</c:v>
                </c:pt>
                <c:pt idx="1080">
                  <c:v>292</c:v>
                </c:pt>
                <c:pt idx="1081">
                  <c:v>292</c:v>
                </c:pt>
                <c:pt idx="1082">
                  <c:v>290</c:v>
                </c:pt>
                <c:pt idx="1083">
                  <c:v>292</c:v>
                </c:pt>
                <c:pt idx="1084">
                  <c:v>293</c:v>
                </c:pt>
                <c:pt idx="1085">
                  <c:v>291</c:v>
                </c:pt>
                <c:pt idx="1086">
                  <c:v>293</c:v>
                </c:pt>
                <c:pt idx="1087">
                  <c:v>293</c:v>
                </c:pt>
                <c:pt idx="1088">
                  <c:v>292</c:v>
                </c:pt>
                <c:pt idx="1089">
                  <c:v>292</c:v>
                </c:pt>
                <c:pt idx="1090">
                  <c:v>292</c:v>
                </c:pt>
                <c:pt idx="1091">
                  <c:v>293</c:v>
                </c:pt>
                <c:pt idx="1092">
                  <c:v>292</c:v>
                </c:pt>
                <c:pt idx="1093">
                  <c:v>291</c:v>
                </c:pt>
                <c:pt idx="1094">
                  <c:v>292</c:v>
                </c:pt>
                <c:pt idx="1095">
                  <c:v>292</c:v>
                </c:pt>
                <c:pt idx="1096">
                  <c:v>290</c:v>
                </c:pt>
                <c:pt idx="1097">
                  <c:v>292</c:v>
                </c:pt>
                <c:pt idx="1098">
                  <c:v>291</c:v>
                </c:pt>
                <c:pt idx="1099">
                  <c:v>293</c:v>
                </c:pt>
                <c:pt idx="1100">
                  <c:v>292</c:v>
                </c:pt>
                <c:pt idx="1101">
                  <c:v>290</c:v>
                </c:pt>
                <c:pt idx="1102">
                  <c:v>293</c:v>
                </c:pt>
                <c:pt idx="1103">
                  <c:v>293</c:v>
                </c:pt>
                <c:pt idx="1104">
                  <c:v>291</c:v>
                </c:pt>
                <c:pt idx="1105">
                  <c:v>290</c:v>
                </c:pt>
                <c:pt idx="1106">
                  <c:v>293</c:v>
                </c:pt>
                <c:pt idx="1107">
                  <c:v>294</c:v>
                </c:pt>
                <c:pt idx="1108">
                  <c:v>291</c:v>
                </c:pt>
                <c:pt idx="1109">
                  <c:v>291</c:v>
                </c:pt>
                <c:pt idx="1110">
                  <c:v>293</c:v>
                </c:pt>
                <c:pt idx="1111">
                  <c:v>292</c:v>
                </c:pt>
                <c:pt idx="1112">
                  <c:v>291</c:v>
                </c:pt>
                <c:pt idx="1113">
                  <c:v>292</c:v>
                </c:pt>
                <c:pt idx="1114">
                  <c:v>291</c:v>
                </c:pt>
                <c:pt idx="1115">
                  <c:v>293</c:v>
                </c:pt>
                <c:pt idx="1116">
                  <c:v>293</c:v>
                </c:pt>
                <c:pt idx="1117">
                  <c:v>291</c:v>
                </c:pt>
                <c:pt idx="1118">
                  <c:v>292</c:v>
                </c:pt>
                <c:pt idx="1119">
                  <c:v>292</c:v>
                </c:pt>
                <c:pt idx="1120">
                  <c:v>290</c:v>
                </c:pt>
                <c:pt idx="1121">
                  <c:v>290</c:v>
                </c:pt>
                <c:pt idx="1122">
                  <c:v>291</c:v>
                </c:pt>
                <c:pt idx="1123">
                  <c:v>291</c:v>
                </c:pt>
                <c:pt idx="1124">
                  <c:v>290</c:v>
                </c:pt>
                <c:pt idx="1125">
                  <c:v>286</c:v>
                </c:pt>
                <c:pt idx="1126">
                  <c:v>291</c:v>
                </c:pt>
                <c:pt idx="1127">
                  <c:v>289</c:v>
                </c:pt>
                <c:pt idx="1128">
                  <c:v>287</c:v>
                </c:pt>
                <c:pt idx="1129">
                  <c:v>289</c:v>
                </c:pt>
                <c:pt idx="1130">
                  <c:v>289</c:v>
                </c:pt>
                <c:pt idx="1131">
                  <c:v>287</c:v>
                </c:pt>
                <c:pt idx="1132">
                  <c:v>286</c:v>
                </c:pt>
                <c:pt idx="1133">
                  <c:v>285</c:v>
                </c:pt>
                <c:pt idx="1134">
                  <c:v>286</c:v>
                </c:pt>
                <c:pt idx="1135">
                  <c:v>287</c:v>
                </c:pt>
                <c:pt idx="1136">
                  <c:v>285</c:v>
                </c:pt>
                <c:pt idx="1137">
                  <c:v>286</c:v>
                </c:pt>
                <c:pt idx="1138">
                  <c:v>286</c:v>
                </c:pt>
                <c:pt idx="1139">
                  <c:v>286</c:v>
                </c:pt>
                <c:pt idx="1140">
                  <c:v>285</c:v>
                </c:pt>
                <c:pt idx="1141">
                  <c:v>283</c:v>
                </c:pt>
                <c:pt idx="1142">
                  <c:v>286</c:v>
                </c:pt>
                <c:pt idx="1143">
                  <c:v>286</c:v>
                </c:pt>
                <c:pt idx="1144">
                  <c:v>283</c:v>
                </c:pt>
                <c:pt idx="1145">
                  <c:v>284</c:v>
                </c:pt>
                <c:pt idx="1146">
                  <c:v>285</c:v>
                </c:pt>
                <c:pt idx="1147">
                  <c:v>286</c:v>
                </c:pt>
                <c:pt idx="1148">
                  <c:v>283</c:v>
                </c:pt>
                <c:pt idx="1149">
                  <c:v>284</c:v>
                </c:pt>
                <c:pt idx="1150">
                  <c:v>286</c:v>
                </c:pt>
                <c:pt idx="1151">
                  <c:v>285</c:v>
                </c:pt>
                <c:pt idx="1152">
                  <c:v>282</c:v>
                </c:pt>
                <c:pt idx="1153">
                  <c:v>285</c:v>
                </c:pt>
                <c:pt idx="1154">
                  <c:v>285</c:v>
                </c:pt>
                <c:pt idx="1155">
                  <c:v>285</c:v>
                </c:pt>
                <c:pt idx="1156">
                  <c:v>284</c:v>
                </c:pt>
                <c:pt idx="1157">
                  <c:v>283</c:v>
                </c:pt>
                <c:pt idx="1158">
                  <c:v>286</c:v>
                </c:pt>
                <c:pt idx="1159">
                  <c:v>285</c:v>
                </c:pt>
                <c:pt idx="1160">
                  <c:v>284</c:v>
                </c:pt>
                <c:pt idx="1161">
                  <c:v>285</c:v>
                </c:pt>
                <c:pt idx="1162">
                  <c:v>285</c:v>
                </c:pt>
                <c:pt idx="1163">
                  <c:v>286</c:v>
                </c:pt>
                <c:pt idx="1164">
                  <c:v>285</c:v>
                </c:pt>
                <c:pt idx="1165">
                  <c:v>284</c:v>
                </c:pt>
                <c:pt idx="1166">
                  <c:v>287</c:v>
                </c:pt>
                <c:pt idx="1167">
                  <c:v>285</c:v>
                </c:pt>
                <c:pt idx="1168">
                  <c:v>284</c:v>
                </c:pt>
                <c:pt idx="1169">
                  <c:v>286</c:v>
                </c:pt>
                <c:pt idx="1170">
                  <c:v>286</c:v>
                </c:pt>
                <c:pt idx="1171">
                  <c:v>285</c:v>
                </c:pt>
                <c:pt idx="1172">
                  <c:v>285</c:v>
                </c:pt>
                <c:pt idx="1173">
                  <c:v>284</c:v>
                </c:pt>
                <c:pt idx="1174">
                  <c:v>286</c:v>
                </c:pt>
                <c:pt idx="1175">
                  <c:v>285</c:v>
                </c:pt>
                <c:pt idx="1176">
                  <c:v>284</c:v>
                </c:pt>
                <c:pt idx="1177">
                  <c:v>286</c:v>
                </c:pt>
                <c:pt idx="1178">
                  <c:v>285</c:v>
                </c:pt>
                <c:pt idx="1179">
                  <c:v>286</c:v>
                </c:pt>
                <c:pt idx="1180">
                  <c:v>286</c:v>
                </c:pt>
                <c:pt idx="1181">
                  <c:v>283</c:v>
                </c:pt>
                <c:pt idx="1182">
                  <c:v>287</c:v>
                </c:pt>
                <c:pt idx="1183">
                  <c:v>286</c:v>
                </c:pt>
                <c:pt idx="1184">
                  <c:v>283</c:v>
                </c:pt>
                <c:pt idx="1185">
                  <c:v>286</c:v>
                </c:pt>
                <c:pt idx="1186">
                  <c:v>287</c:v>
                </c:pt>
                <c:pt idx="1187">
                  <c:v>285</c:v>
                </c:pt>
                <c:pt idx="1188">
                  <c:v>284</c:v>
                </c:pt>
                <c:pt idx="1189">
                  <c:v>284</c:v>
                </c:pt>
                <c:pt idx="1190">
                  <c:v>287</c:v>
                </c:pt>
                <c:pt idx="1191">
                  <c:v>285</c:v>
                </c:pt>
                <c:pt idx="1192">
                  <c:v>284</c:v>
                </c:pt>
                <c:pt idx="1193">
                  <c:v>285</c:v>
                </c:pt>
                <c:pt idx="1194">
                  <c:v>285</c:v>
                </c:pt>
                <c:pt idx="1195">
                  <c:v>285</c:v>
                </c:pt>
                <c:pt idx="1196">
                  <c:v>284</c:v>
                </c:pt>
                <c:pt idx="1197">
                  <c:v>283</c:v>
                </c:pt>
                <c:pt idx="1198">
                  <c:v>285</c:v>
                </c:pt>
                <c:pt idx="1199">
                  <c:v>285</c:v>
                </c:pt>
                <c:pt idx="1200">
                  <c:v>283</c:v>
                </c:pt>
                <c:pt idx="1201">
                  <c:v>285</c:v>
                </c:pt>
                <c:pt idx="1202">
                  <c:v>286</c:v>
                </c:pt>
                <c:pt idx="1203">
                  <c:v>285</c:v>
                </c:pt>
                <c:pt idx="1204">
                  <c:v>284</c:v>
                </c:pt>
                <c:pt idx="1205">
                  <c:v>284</c:v>
                </c:pt>
                <c:pt idx="1206">
                  <c:v>286</c:v>
                </c:pt>
                <c:pt idx="1207">
                  <c:v>284</c:v>
                </c:pt>
                <c:pt idx="1208">
                  <c:v>282</c:v>
                </c:pt>
                <c:pt idx="1209">
                  <c:v>286</c:v>
                </c:pt>
                <c:pt idx="1210">
                  <c:v>285</c:v>
                </c:pt>
                <c:pt idx="1211">
                  <c:v>285</c:v>
                </c:pt>
                <c:pt idx="1212">
                  <c:v>285</c:v>
                </c:pt>
                <c:pt idx="1213">
                  <c:v>284</c:v>
                </c:pt>
                <c:pt idx="1214">
                  <c:v>286</c:v>
                </c:pt>
                <c:pt idx="1215">
                  <c:v>285</c:v>
                </c:pt>
                <c:pt idx="1216">
                  <c:v>283</c:v>
                </c:pt>
                <c:pt idx="1217">
                  <c:v>286</c:v>
                </c:pt>
                <c:pt idx="1218">
                  <c:v>285</c:v>
                </c:pt>
                <c:pt idx="1219">
                  <c:v>285</c:v>
                </c:pt>
                <c:pt idx="1220">
                  <c:v>285</c:v>
                </c:pt>
                <c:pt idx="1221">
                  <c:v>284</c:v>
                </c:pt>
                <c:pt idx="1222">
                  <c:v>287</c:v>
                </c:pt>
                <c:pt idx="1223">
                  <c:v>286</c:v>
                </c:pt>
                <c:pt idx="1224">
                  <c:v>282</c:v>
                </c:pt>
                <c:pt idx="1225">
                  <c:v>287</c:v>
                </c:pt>
                <c:pt idx="1226">
                  <c:v>286</c:v>
                </c:pt>
                <c:pt idx="1227">
                  <c:v>284</c:v>
                </c:pt>
                <c:pt idx="1228">
                  <c:v>285</c:v>
                </c:pt>
                <c:pt idx="1229">
                  <c:v>284</c:v>
                </c:pt>
                <c:pt idx="1230">
                  <c:v>287</c:v>
                </c:pt>
                <c:pt idx="1231">
                  <c:v>285</c:v>
                </c:pt>
                <c:pt idx="1232">
                  <c:v>284</c:v>
                </c:pt>
                <c:pt idx="1233">
                  <c:v>287</c:v>
                </c:pt>
                <c:pt idx="1234">
                  <c:v>286</c:v>
                </c:pt>
                <c:pt idx="1235">
                  <c:v>284</c:v>
                </c:pt>
                <c:pt idx="1236">
                  <c:v>285</c:v>
                </c:pt>
                <c:pt idx="1237">
                  <c:v>285</c:v>
                </c:pt>
                <c:pt idx="1238">
                  <c:v>286</c:v>
                </c:pt>
                <c:pt idx="1239">
                  <c:v>286</c:v>
                </c:pt>
                <c:pt idx="1240">
                  <c:v>282</c:v>
                </c:pt>
                <c:pt idx="1241">
                  <c:v>285</c:v>
                </c:pt>
                <c:pt idx="1242">
                  <c:v>287</c:v>
                </c:pt>
                <c:pt idx="1243">
                  <c:v>284</c:v>
                </c:pt>
                <c:pt idx="1244">
                  <c:v>284</c:v>
                </c:pt>
                <c:pt idx="1245">
                  <c:v>285</c:v>
                </c:pt>
                <c:pt idx="1246">
                  <c:v>287</c:v>
                </c:pt>
                <c:pt idx="1247">
                  <c:v>285</c:v>
                </c:pt>
                <c:pt idx="1248">
                  <c:v>283</c:v>
                </c:pt>
                <c:pt idx="1249">
                  <c:v>286</c:v>
                </c:pt>
                <c:pt idx="1250">
                  <c:v>285</c:v>
                </c:pt>
                <c:pt idx="1251">
                  <c:v>282</c:v>
                </c:pt>
                <c:pt idx="1252">
                  <c:v>284</c:v>
                </c:pt>
                <c:pt idx="1253">
                  <c:v>285</c:v>
                </c:pt>
                <c:pt idx="1254">
                  <c:v>286</c:v>
                </c:pt>
                <c:pt idx="1255">
                  <c:v>285</c:v>
                </c:pt>
                <c:pt idx="1256">
                  <c:v>283</c:v>
                </c:pt>
                <c:pt idx="1257">
                  <c:v>285</c:v>
                </c:pt>
                <c:pt idx="1258">
                  <c:v>285</c:v>
                </c:pt>
                <c:pt idx="1259">
                  <c:v>285</c:v>
                </c:pt>
                <c:pt idx="1260">
                  <c:v>284</c:v>
                </c:pt>
                <c:pt idx="1261">
                  <c:v>285</c:v>
                </c:pt>
                <c:pt idx="1262">
                  <c:v>286</c:v>
                </c:pt>
                <c:pt idx="1263">
                  <c:v>285</c:v>
                </c:pt>
                <c:pt idx="1264">
                  <c:v>284</c:v>
                </c:pt>
                <c:pt idx="1265">
                  <c:v>287</c:v>
                </c:pt>
                <c:pt idx="1266">
                  <c:v>287</c:v>
                </c:pt>
                <c:pt idx="1267">
                  <c:v>284</c:v>
                </c:pt>
                <c:pt idx="1268">
                  <c:v>286</c:v>
                </c:pt>
                <c:pt idx="1269">
                  <c:v>286</c:v>
                </c:pt>
                <c:pt idx="1270">
                  <c:v>285</c:v>
                </c:pt>
                <c:pt idx="1271">
                  <c:v>285</c:v>
                </c:pt>
                <c:pt idx="1272">
                  <c:v>284</c:v>
                </c:pt>
                <c:pt idx="1273">
                  <c:v>287</c:v>
                </c:pt>
                <c:pt idx="1274">
                  <c:v>286</c:v>
                </c:pt>
                <c:pt idx="1275">
                  <c:v>284</c:v>
                </c:pt>
                <c:pt idx="1276">
                  <c:v>286</c:v>
                </c:pt>
                <c:pt idx="1277">
                  <c:v>285</c:v>
                </c:pt>
                <c:pt idx="1278">
                  <c:v>286</c:v>
                </c:pt>
                <c:pt idx="1279">
                  <c:v>286</c:v>
                </c:pt>
                <c:pt idx="1280">
                  <c:v>283</c:v>
                </c:pt>
                <c:pt idx="1281">
                  <c:v>287</c:v>
                </c:pt>
                <c:pt idx="1282">
                  <c:v>286</c:v>
                </c:pt>
                <c:pt idx="1283">
                  <c:v>285</c:v>
                </c:pt>
                <c:pt idx="1284">
                  <c:v>286</c:v>
                </c:pt>
                <c:pt idx="1285">
                  <c:v>287</c:v>
                </c:pt>
                <c:pt idx="1286">
                  <c:v>288</c:v>
                </c:pt>
                <c:pt idx="1287">
                  <c:v>286</c:v>
                </c:pt>
                <c:pt idx="1288">
                  <c:v>286</c:v>
                </c:pt>
                <c:pt idx="1289">
                  <c:v>290</c:v>
                </c:pt>
                <c:pt idx="1290">
                  <c:v>289</c:v>
                </c:pt>
                <c:pt idx="1291">
                  <c:v>286</c:v>
                </c:pt>
                <c:pt idx="1292">
                  <c:v>290</c:v>
                </c:pt>
                <c:pt idx="1293">
                  <c:v>288</c:v>
                </c:pt>
                <c:pt idx="1294">
                  <c:v>290</c:v>
                </c:pt>
                <c:pt idx="1295">
                  <c:v>291</c:v>
                </c:pt>
                <c:pt idx="1296">
                  <c:v>288</c:v>
                </c:pt>
                <c:pt idx="1297">
                  <c:v>291</c:v>
                </c:pt>
                <c:pt idx="1298">
                  <c:v>290</c:v>
                </c:pt>
                <c:pt idx="1299">
                  <c:v>288</c:v>
                </c:pt>
                <c:pt idx="1300">
                  <c:v>288</c:v>
                </c:pt>
                <c:pt idx="1301">
                  <c:v>290</c:v>
                </c:pt>
                <c:pt idx="1302">
                  <c:v>289</c:v>
                </c:pt>
                <c:pt idx="1303">
                  <c:v>289</c:v>
                </c:pt>
                <c:pt idx="1304">
                  <c:v>288</c:v>
                </c:pt>
                <c:pt idx="1305">
                  <c:v>291</c:v>
                </c:pt>
                <c:pt idx="1306">
                  <c:v>291</c:v>
                </c:pt>
                <c:pt idx="1307">
                  <c:v>287</c:v>
                </c:pt>
                <c:pt idx="1308">
                  <c:v>291</c:v>
                </c:pt>
                <c:pt idx="1309">
                  <c:v>291</c:v>
                </c:pt>
                <c:pt idx="1310">
                  <c:v>290</c:v>
                </c:pt>
                <c:pt idx="1311">
                  <c:v>289</c:v>
                </c:pt>
                <c:pt idx="1312">
                  <c:v>289</c:v>
                </c:pt>
                <c:pt idx="1313">
                  <c:v>290</c:v>
                </c:pt>
                <c:pt idx="1314">
                  <c:v>290</c:v>
                </c:pt>
                <c:pt idx="1315">
                  <c:v>289</c:v>
                </c:pt>
                <c:pt idx="1316">
                  <c:v>292</c:v>
                </c:pt>
                <c:pt idx="1317">
                  <c:v>291</c:v>
                </c:pt>
                <c:pt idx="1318">
                  <c:v>290</c:v>
                </c:pt>
                <c:pt idx="1319">
                  <c:v>290</c:v>
                </c:pt>
                <c:pt idx="1320">
                  <c:v>288</c:v>
                </c:pt>
                <c:pt idx="1321">
                  <c:v>292</c:v>
                </c:pt>
                <c:pt idx="1322">
                  <c:v>290</c:v>
                </c:pt>
                <c:pt idx="1323">
                  <c:v>288</c:v>
                </c:pt>
                <c:pt idx="1324">
                  <c:v>290</c:v>
                </c:pt>
                <c:pt idx="1325">
                  <c:v>291</c:v>
                </c:pt>
                <c:pt idx="1326">
                  <c:v>291</c:v>
                </c:pt>
                <c:pt idx="1327">
                  <c:v>291</c:v>
                </c:pt>
                <c:pt idx="1328">
                  <c:v>289</c:v>
                </c:pt>
                <c:pt idx="1329">
                  <c:v>292</c:v>
                </c:pt>
                <c:pt idx="1330">
                  <c:v>289</c:v>
                </c:pt>
                <c:pt idx="1331">
                  <c:v>288</c:v>
                </c:pt>
                <c:pt idx="1332">
                  <c:v>292</c:v>
                </c:pt>
                <c:pt idx="1333">
                  <c:v>290</c:v>
                </c:pt>
                <c:pt idx="1334">
                  <c:v>290</c:v>
                </c:pt>
                <c:pt idx="1335">
                  <c:v>290</c:v>
                </c:pt>
                <c:pt idx="1336">
                  <c:v>289</c:v>
                </c:pt>
                <c:pt idx="1337">
                  <c:v>292</c:v>
                </c:pt>
                <c:pt idx="1338">
                  <c:v>290</c:v>
                </c:pt>
                <c:pt idx="1339">
                  <c:v>289</c:v>
                </c:pt>
                <c:pt idx="1340">
                  <c:v>290</c:v>
                </c:pt>
                <c:pt idx="1341">
                  <c:v>290</c:v>
                </c:pt>
                <c:pt idx="1342">
                  <c:v>289</c:v>
                </c:pt>
                <c:pt idx="1343">
                  <c:v>289</c:v>
                </c:pt>
                <c:pt idx="1344">
                  <c:v>288</c:v>
                </c:pt>
                <c:pt idx="1345">
                  <c:v>290</c:v>
                </c:pt>
                <c:pt idx="1346">
                  <c:v>289</c:v>
                </c:pt>
                <c:pt idx="1347">
                  <c:v>285</c:v>
                </c:pt>
                <c:pt idx="1348">
                  <c:v>289</c:v>
                </c:pt>
                <c:pt idx="1349">
                  <c:v>289</c:v>
                </c:pt>
                <c:pt idx="1350">
                  <c:v>287</c:v>
                </c:pt>
                <c:pt idx="1351">
                  <c:v>288</c:v>
                </c:pt>
                <c:pt idx="1352">
                  <c:v>288</c:v>
                </c:pt>
                <c:pt idx="1353">
                  <c:v>290</c:v>
                </c:pt>
                <c:pt idx="1354">
                  <c:v>289</c:v>
                </c:pt>
                <c:pt idx="1355">
                  <c:v>286</c:v>
                </c:pt>
                <c:pt idx="1356">
                  <c:v>290</c:v>
                </c:pt>
                <c:pt idx="1357">
                  <c:v>290</c:v>
                </c:pt>
                <c:pt idx="1358">
                  <c:v>289</c:v>
                </c:pt>
                <c:pt idx="1359">
                  <c:v>289</c:v>
                </c:pt>
                <c:pt idx="1360">
                  <c:v>288</c:v>
                </c:pt>
                <c:pt idx="1361">
                  <c:v>290</c:v>
                </c:pt>
                <c:pt idx="1362">
                  <c:v>290</c:v>
                </c:pt>
                <c:pt idx="1363">
                  <c:v>287</c:v>
                </c:pt>
                <c:pt idx="1364">
                  <c:v>290</c:v>
                </c:pt>
                <c:pt idx="1365">
                  <c:v>290</c:v>
                </c:pt>
                <c:pt idx="1366">
                  <c:v>288</c:v>
                </c:pt>
                <c:pt idx="1367">
                  <c:v>289</c:v>
                </c:pt>
                <c:pt idx="1368">
                  <c:v>290</c:v>
                </c:pt>
                <c:pt idx="1369">
                  <c:v>290</c:v>
                </c:pt>
                <c:pt idx="1370">
                  <c:v>289</c:v>
                </c:pt>
                <c:pt idx="1371">
                  <c:v>288</c:v>
                </c:pt>
                <c:pt idx="1372">
                  <c:v>291</c:v>
                </c:pt>
                <c:pt idx="1373">
                  <c:v>288</c:v>
                </c:pt>
                <c:pt idx="1374">
                  <c:v>288</c:v>
                </c:pt>
                <c:pt idx="1375">
                  <c:v>289</c:v>
                </c:pt>
                <c:pt idx="1376">
                  <c:v>289</c:v>
                </c:pt>
                <c:pt idx="1377">
                  <c:v>289</c:v>
                </c:pt>
                <c:pt idx="1378">
                  <c:v>289</c:v>
                </c:pt>
                <c:pt idx="1379">
                  <c:v>287</c:v>
                </c:pt>
                <c:pt idx="1380">
                  <c:v>289</c:v>
                </c:pt>
                <c:pt idx="1381">
                  <c:v>287</c:v>
                </c:pt>
                <c:pt idx="1382">
                  <c:v>286</c:v>
                </c:pt>
                <c:pt idx="1383">
                  <c:v>285</c:v>
                </c:pt>
                <c:pt idx="1384">
                  <c:v>285</c:v>
                </c:pt>
                <c:pt idx="1385">
                  <c:v>287</c:v>
                </c:pt>
                <c:pt idx="1386">
                  <c:v>284</c:v>
                </c:pt>
                <c:pt idx="1387">
                  <c:v>283</c:v>
                </c:pt>
                <c:pt idx="1388">
                  <c:v>287</c:v>
                </c:pt>
                <c:pt idx="1389">
                  <c:v>285</c:v>
                </c:pt>
                <c:pt idx="1390">
                  <c:v>284</c:v>
                </c:pt>
                <c:pt idx="1391">
                  <c:v>285</c:v>
                </c:pt>
                <c:pt idx="1392">
                  <c:v>285</c:v>
                </c:pt>
                <c:pt idx="1393">
                  <c:v>286</c:v>
                </c:pt>
                <c:pt idx="1394">
                  <c:v>284</c:v>
                </c:pt>
                <c:pt idx="1395">
                  <c:v>282</c:v>
                </c:pt>
                <c:pt idx="1396">
                  <c:v>286</c:v>
                </c:pt>
                <c:pt idx="1397">
                  <c:v>286</c:v>
                </c:pt>
                <c:pt idx="1398">
                  <c:v>284</c:v>
                </c:pt>
                <c:pt idx="1399">
                  <c:v>287</c:v>
                </c:pt>
                <c:pt idx="1400">
                  <c:v>285</c:v>
                </c:pt>
                <c:pt idx="1401">
                  <c:v>286</c:v>
                </c:pt>
                <c:pt idx="1402">
                  <c:v>286</c:v>
                </c:pt>
                <c:pt idx="1403">
                  <c:v>282</c:v>
                </c:pt>
                <c:pt idx="1404">
                  <c:v>286</c:v>
                </c:pt>
                <c:pt idx="1405">
                  <c:v>286</c:v>
                </c:pt>
                <c:pt idx="1406">
                  <c:v>282</c:v>
                </c:pt>
                <c:pt idx="1407">
                  <c:v>285</c:v>
                </c:pt>
                <c:pt idx="1408">
                  <c:v>284</c:v>
                </c:pt>
                <c:pt idx="1409">
                  <c:v>285</c:v>
                </c:pt>
                <c:pt idx="1410">
                  <c:v>284</c:v>
                </c:pt>
                <c:pt idx="1411">
                  <c:v>282</c:v>
                </c:pt>
                <c:pt idx="1412">
                  <c:v>285</c:v>
                </c:pt>
                <c:pt idx="1413">
                  <c:v>283</c:v>
                </c:pt>
                <c:pt idx="1414">
                  <c:v>281</c:v>
                </c:pt>
                <c:pt idx="1415">
                  <c:v>283</c:v>
                </c:pt>
                <c:pt idx="1416">
                  <c:v>283</c:v>
                </c:pt>
                <c:pt idx="1417">
                  <c:v>282</c:v>
                </c:pt>
                <c:pt idx="1418">
                  <c:v>282</c:v>
                </c:pt>
                <c:pt idx="1419">
                  <c:v>281</c:v>
                </c:pt>
                <c:pt idx="1420">
                  <c:v>283</c:v>
                </c:pt>
                <c:pt idx="1421">
                  <c:v>281</c:v>
                </c:pt>
                <c:pt idx="1422">
                  <c:v>280</c:v>
                </c:pt>
                <c:pt idx="1423">
                  <c:v>281</c:v>
                </c:pt>
                <c:pt idx="1424">
                  <c:v>282</c:v>
                </c:pt>
                <c:pt idx="1425">
                  <c:v>282</c:v>
                </c:pt>
                <c:pt idx="1426">
                  <c:v>281</c:v>
                </c:pt>
                <c:pt idx="1427">
                  <c:v>280</c:v>
                </c:pt>
                <c:pt idx="1428">
                  <c:v>283</c:v>
                </c:pt>
                <c:pt idx="1429">
                  <c:v>282</c:v>
                </c:pt>
                <c:pt idx="1430">
                  <c:v>280</c:v>
                </c:pt>
                <c:pt idx="1431">
                  <c:v>283</c:v>
                </c:pt>
                <c:pt idx="1432">
                  <c:v>283</c:v>
                </c:pt>
                <c:pt idx="1433">
                  <c:v>281</c:v>
                </c:pt>
                <c:pt idx="1434">
                  <c:v>281</c:v>
                </c:pt>
                <c:pt idx="1435">
                  <c:v>280</c:v>
                </c:pt>
                <c:pt idx="1436">
                  <c:v>282</c:v>
                </c:pt>
                <c:pt idx="1437">
                  <c:v>280</c:v>
                </c:pt>
                <c:pt idx="1438">
                  <c:v>280</c:v>
                </c:pt>
                <c:pt idx="1439">
                  <c:v>280</c:v>
                </c:pt>
                <c:pt idx="1440">
                  <c:v>281</c:v>
                </c:pt>
                <c:pt idx="1441">
                  <c:v>282</c:v>
                </c:pt>
                <c:pt idx="1442">
                  <c:v>280</c:v>
                </c:pt>
                <c:pt idx="1443">
                  <c:v>279</c:v>
                </c:pt>
                <c:pt idx="1444">
                  <c:v>281</c:v>
                </c:pt>
                <c:pt idx="1445">
                  <c:v>280</c:v>
                </c:pt>
                <c:pt idx="1446">
                  <c:v>276</c:v>
                </c:pt>
                <c:pt idx="1447">
                  <c:v>281</c:v>
                </c:pt>
                <c:pt idx="1448">
                  <c:v>280</c:v>
                </c:pt>
                <c:pt idx="1449">
                  <c:v>279</c:v>
                </c:pt>
                <c:pt idx="1450">
                  <c:v>277</c:v>
                </c:pt>
                <c:pt idx="1451">
                  <c:v>277</c:v>
                </c:pt>
                <c:pt idx="1452">
                  <c:v>280</c:v>
                </c:pt>
                <c:pt idx="1453">
                  <c:v>277</c:v>
                </c:pt>
                <c:pt idx="1454">
                  <c:v>276</c:v>
                </c:pt>
                <c:pt idx="1455">
                  <c:v>278</c:v>
                </c:pt>
                <c:pt idx="1456">
                  <c:v>276</c:v>
                </c:pt>
                <c:pt idx="1457">
                  <c:v>275</c:v>
                </c:pt>
                <c:pt idx="1458">
                  <c:v>276</c:v>
                </c:pt>
                <c:pt idx="1459">
                  <c:v>273</c:v>
                </c:pt>
                <c:pt idx="1460">
                  <c:v>276</c:v>
                </c:pt>
                <c:pt idx="1461">
                  <c:v>275</c:v>
                </c:pt>
                <c:pt idx="1462">
                  <c:v>272</c:v>
                </c:pt>
                <c:pt idx="1463">
                  <c:v>275</c:v>
                </c:pt>
                <c:pt idx="1464">
                  <c:v>274</c:v>
                </c:pt>
                <c:pt idx="1465">
                  <c:v>273</c:v>
                </c:pt>
                <c:pt idx="1466">
                  <c:v>272</c:v>
                </c:pt>
                <c:pt idx="1467">
                  <c:v>272</c:v>
                </c:pt>
                <c:pt idx="1468">
                  <c:v>274</c:v>
                </c:pt>
                <c:pt idx="1469">
                  <c:v>273</c:v>
                </c:pt>
                <c:pt idx="1470">
                  <c:v>271</c:v>
                </c:pt>
                <c:pt idx="1471">
                  <c:v>273</c:v>
                </c:pt>
                <c:pt idx="1472">
                  <c:v>273</c:v>
                </c:pt>
                <c:pt idx="1473">
                  <c:v>271</c:v>
                </c:pt>
                <c:pt idx="1474">
                  <c:v>272</c:v>
                </c:pt>
                <c:pt idx="1475">
                  <c:v>271</c:v>
                </c:pt>
                <c:pt idx="1476">
                  <c:v>273</c:v>
                </c:pt>
                <c:pt idx="1477">
                  <c:v>272</c:v>
                </c:pt>
                <c:pt idx="1478">
                  <c:v>270</c:v>
                </c:pt>
                <c:pt idx="1479">
                  <c:v>272</c:v>
                </c:pt>
                <c:pt idx="1480">
                  <c:v>273</c:v>
                </c:pt>
                <c:pt idx="1481">
                  <c:v>271</c:v>
                </c:pt>
                <c:pt idx="1482">
                  <c:v>271</c:v>
                </c:pt>
                <c:pt idx="1483">
                  <c:v>272</c:v>
                </c:pt>
                <c:pt idx="1484">
                  <c:v>274</c:v>
                </c:pt>
                <c:pt idx="1485">
                  <c:v>273</c:v>
                </c:pt>
                <c:pt idx="1486">
                  <c:v>271</c:v>
                </c:pt>
                <c:pt idx="1487">
                  <c:v>274</c:v>
                </c:pt>
                <c:pt idx="1488">
                  <c:v>273</c:v>
                </c:pt>
                <c:pt idx="1489">
                  <c:v>271</c:v>
                </c:pt>
                <c:pt idx="1490">
                  <c:v>273</c:v>
                </c:pt>
                <c:pt idx="1491">
                  <c:v>273</c:v>
                </c:pt>
                <c:pt idx="1492">
                  <c:v>273</c:v>
                </c:pt>
                <c:pt idx="1493">
                  <c:v>273</c:v>
                </c:pt>
                <c:pt idx="1494">
                  <c:v>273</c:v>
                </c:pt>
                <c:pt idx="1495">
                  <c:v>274</c:v>
                </c:pt>
                <c:pt idx="1496">
                  <c:v>273</c:v>
                </c:pt>
                <c:pt idx="1497">
                  <c:v>273</c:v>
                </c:pt>
                <c:pt idx="1498">
                  <c:v>272</c:v>
                </c:pt>
                <c:pt idx="1499">
                  <c:v>272</c:v>
                </c:pt>
                <c:pt idx="1500">
                  <c:v>274</c:v>
                </c:pt>
                <c:pt idx="1501">
                  <c:v>272</c:v>
                </c:pt>
                <c:pt idx="1502">
                  <c:v>271</c:v>
                </c:pt>
                <c:pt idx="1503">
                  <c:v>274</c:v>
                </c:pt>
                <c:pt idx="1504">
                  <c:v>273</c:v>
                </c:pt>
                <c:pt idx="1505">
                  <c:v>272</c:v>
                </c:pt>
                <c:pt idx="1506">
                  <c:v>273</c:v>
                </c:pt>
                <c:pt idx="1507">
                  <c:v>273</c:v>
                </c:pt>
                <c:pt idx="1508">
                  <c:v>274</c:v>
                </c:pt>
                <c:pt idx="1509">
                  <c:v>272</c:v>
                </c:pt>
                <c:pt idx="1510">
                  <c:v>271</c:v>
                </c:pt>
                <c:pt idx="1511">
                  <c:v>273</c:v>
                </c:pt>
                <c:pt idx="1512">
                  <c:v>271</c:v>
                </c:pt>
                <c:pt idx="1513">
                  <c:v>271</c:v>
                </c:pt>
                <c:pt idx="1514">
                  <c:v>272</c:v>
                </c:pt>
                <c:pt idx="1515">
                  <c:v>271</c:v>
                </c:pt>
                <c:pt idx="1516">
                  <c:v>273</c:v>
                </c:pt>
                <c:pt idx="1517">
                  <c:v>271</c:v>
                </c:pt>
                <c:pt idx="1518">
                  <c:v>269</c:v>
                </c:pt>
                <c:pt idx="1519">
                  <c:v>272</c:v>
                </c:pt>
                <c:pt idx="1520">
                  <c:v>273</c:v>
                </c:pt>
                <c:pt idx="1521">
                  <c:v>270</c:v>
                </c:pt>
                <c:pt idx="1522">
                  <c:v>272</c:v>
                </c:pt>
                <c:pt idx="1523">
                  <c:v>272</c:v>
                </c:pt>
                <c:pt idx="1524">
                  <c:v>272</c:v>
                </c:pt>
                <c:pt idx="1525">
                  <c:v>272</c:v>
                </c:pt>
                <c:pt idx="1526">
                  <c:v>271</c:v>
                </c:pt>
                <c:pt idx="1527">
                  <c:v>273</c:v>
                </c:pt>
                <c:pt idx="1528">
                  <c:v>272</c:v>
                </c:pt>
                <c:pt idx="1529">
                  <c:v>270</c:v>
                </c:pt>
                <c:pt idx="1530">
                  <c:v>271</c:v>
                </c:pt>
                <c:pt idx="1531">
                  <c:v>271</c:v>
                </c:pt>
                <c:pt idx="1532">
                  <c:v>272</c:v>
                </c:pt>
                <c:pt idx="1533">
                  <c:v>272</c:v>
                </c:pt>
                <c:pt idx="1534">
                  <c:v>268</c:v>
                </c:pt>
                <c:pt idx="1535">
                  <c:v>272</c:v>
                </c:pt>
                <c:pt idx="1536">
                  <c:v>273</c:v>
                </c:pt>
                <c:pt idx="1537">
                  <c:v>270</c:v>
                </c:pt>
                <c:pt idx="1538">
                  <c:v>271</c:v>
                </c:pt>
                <c:pt idx="1539">
                  <c:v>272</c:v>
                </c:pt>
                <c:pt idx="1540">
                  <c:v>272</c:v>
                </c:pt>
                <c:pt idx="1541">
                  <c:v>271</c:v>
                </c:pt>
                <c:pt idx="1542">
                  <c:v>271</c:v>
                </c:pt>
                <c:pt idx="1543">
                  <c:v>273</c:v>
                </c:pt>
                <c:pt idx="1544">
                  <c:v>272</c:v>
                </c:pt>
                <c:pt idx="1545">
                  <c:v>271</c:v>
                </c:pt>
                <c:pt idx="1546">
                  <c:v>273</c:v>
                </c:pt>
                <c:pt idx="1547">
                  <c:v>273</c:v>
                </c:pt>
                <c:pt idx="1548">
                  <c:v>272</c:v>
                </c:pt>
                <c:pt idx="1549">
                  <c:v>272</c:v>
                </c:pt>
                <c:pt idx="1550">
                  <c:v>271</c:v>
                </c:pt>
                <c:pt idx="1551">
                  <c:v>273</c:v>
                </c:pt>
                <c:pt idx="1552">
                  <c:v>273</c:v>
                </c:pt>
                <c:pt idx="1553">
                  <c:v>272</c:v>
                </c:pt>
                <c:pt idx="1554">
                  <c:v>272</c:v>
                </c:pt>
                <c:pt idx="1555">
                  <c:v>275</c:v>
                </c:pt>
                <c:pt idx="1556">
                  <c:v>276</c:v>
                </c:pt>
                <c:pt idx="1557">
                  <c:v>274</c:v>
                </c:pt>
                <c:pt idx="1558">
                  <c:v>275</c:v>
                </c:pt>
                <c:pt idx="1559">
                  <c:v>277</c:v>
                </c:pt>
                <c:pt idx="1560">
                  <c:v>277</c:v>
                </c:pt>
                <c:pt idx="1561">
                  <c:v>276</c:v>
                </c:pt>
                <c:pt idx="1562">
                  <c:v>277</c:v>
                </c:pt>
                <c:pt idx="1563">
                  <c:v>277</c:v>
                </c:pt>
                <c:pt idx="1564">
                  <c:v>277</c:v>
                </c:pt>
                <c:pt idx="1565">
                  <c:v>278</c:v>
                </c:pt>
                <c:pt idx="1566">
                  <c:v>277</c:v>
                </c:pt>
                <c:pt idx="1567">
                  <c:v>280</c:v>
                </c:pt>
                <c:pt idx="1568">
                  <c:v>279</c:v>
                </c:pt>
                <c:pt idx="1569">
                  <c:v>277</c:v>
                </c:pt>
                <c:pt idx="1570">
                  <c:v>277</c:v>
                </c:pt>
                <c:pt idx="1571">
                  <c:v>280</c:v>
                </c:pt>
                <c:pt idx="1572">
                  <c:v>280</c:v>
                </c:pt>
                <c:pt idx="1573">
                  <c:v>278</c:v>
                </c:pt>
                <c:pt idx="1574">
                  <c:v>278</c:v>
                </c:pt>
                <c:pt idx="1575">
                  <c:v>281</c:v>
                </c:pt>
                <c:pt idx="1576">
                  <c:v>279</c:v>
                </c:pt>
                <c:pt idx="1577">
                  <c:v>279</c:v>
                </c:pt>
                <c:pt idx="1578">
                  <c:v>282</c:v>
                </c:pt>
                <c:pt idx="1579">
                  <c:v>281</c:v>
                </c:pt>
                <c:pt idx="1580">
                  <c:v>280</c:v>
                </c:pt>
                <c:pt idx="1581">
                  <c:v>280</c:v>
                </c:pt>
                <c:pt idx="1582">
                  <c:v>280</c:v>
                </c:pt>
                <c:pt idx="1583">
                  <c:v>281</c:v>
                </c:pt>
                <c:pt idx="1584">
                  <c:v>280</c:v>
                </c:pt>
                <c:pt idx="1585">
                  <c:v>279</c:v>
                </c:pt>
                <c:pt idx="1586">
                  <c:v>281</c:v>
                </c:pt>
                <c:pt idx="1587">
                  <c:v>281</c:v>
                </c:pt>
                <c:pt idx="1588">
                  <c:v>281</c:v>
                </c:pt>
                <c:pt idx="1589">
                  <c:v>281</c:v>
                </c:pt>
                <c:pt idx="1590">
                  <c:v>281</c:v>
                </c:pt>
                <c:pt idx="1591">
                  <c:v>284</c:v>
                </c:pt>
                <c:pt idx="1592">
                  <c:v>284</c:v>
                </c:pt>
                <c:pt idx="1593">
                  <c:v>283</c:v>
                </c:pt>
                <c:pt idx="1594">
                  <c:v>286</c:v>
                </c:pt>
                <c:pt idx="1595">
                  <c:v>288</c:v>
                </c:pt>
                <c:pt idx="1596">
                  <c:v>286</c:v>
                </c:pt>
                <c:pt idx="1597">
                  <c:v>288</c:v>
                </c:pt>
                <c:pt idx="1598">
                  <c:v>290</c:v>
                </c:pt>
                <c:pt idx="1599">
                  <c:v>292</c:v>
                </c:pt>
                <c:pt idx="1600">
                  <c:v>292</c:v>
                </c:pt>
                <c:pt idx="1601">
                  <c:v>291</c:v>
                </c:pt>
                <c:pt idx="1602">
                  <c:v>293</c:v>
                </c:pt>
                <c:pt idx="1603">
                  <c:v>293</c:v>
                </c:pt>
                <c:pt idx="1604">
                  <c:v>293</c:v>
                </c:pt>
                <c:pt idx="1605">
                  <c:v>294</c:v>
                </c:pt>
                <c:pt idx="1606">
                  <c:v>294</c:v>
                </c:pt>
                <c:pt idx="1607">
                  <c:v>295</c:v>
                </c:pt>
                <c:pt idx="1608">
                  <c:v>295</c:v>
                </c:pt>
                <c:pt idx="1609">
                  <c:v>294</c:v>
                </c:pt>
                <c:pt idx="1610">
                  <c:v>296</c:v>
                </c:pt>
                <c:pt idx="1611">
                  <c:v>297</c:v>
                </c:pt>
                <c:pt idx="1612">
                  <c:v>294</c:v>
                </c:pt>
                <c:pt idx="1613">
                  <c:v>295</c:v>
                </c:pt>
                <c:pt idx="1614">
                  <c:v>297</c:v>
                </c:pt>
                <c:pt idx="1615">
                  <c:v>298</c:v>
                </c:pt>
                <c:pt idx="1616">
                  <c:v>296</c:v>
                </c:pt>
                <c:pt idx="1617">
                  <c:v>295</c:v>
                </c:pt>
                <c:pt idx="1618">
                  <c:v>296</c:v>
                </c:pt>
                <c:pt idx="1619">
                  <c:v>297</c:v>
                </c:pt>
                <c:pt idx="1620">
                  <c:v>297</c:v>
                </c:pt>
                <c:pt idx="1621">
                  <c:v>296</c:v>
                </c:pt>
                <c:pt idx="1622">
                  <c:v>297</c:v>
                </c:pt>
                <c:pt idx="1623">
                  <c:v>298</c:v>
                </c:pt>
                <c:pt idx="1624">
                  <c:v>297</c:v>
                </c:pt>
                <c:pt idx="1625">
                  <c:v>296</c:v>
                </c:pt>
                <c:pt idx="1626">
                  <c:v>297</c:v>
                </c:pt>
                <c:pt idx="1627">
                  <c:v>298</c:v>
                </c:pt>
                <c:pt idx="1628">
                  <c:v>296</c:v>
                </c:pt>
                <c:pt idx="1629">
                  <c:v>296</c:v>
                </c:pt>
                <c:pt idx="1630">
                  <c:v>297</c:v>
                </c:pt>
                <c:pt idx="1631">
                  <c:v>299</c:v>
                </c:pt>
                <c:pt idx="1632">
                  <c:v>295</c:v>
                </c:pt>
                <c:pt idx="1633">
                  <c:v>294</c:v>
                </c:pt>
                <c:pt idx="1634">
                  <c:v>297</c:v>
                </c:pt>
                <c:pt idx="1635">
                  <c:v>296</c:v>
                </c:pt>
                <c:pt idx="1636">
                  <c:v>295</c:v>
                </c:pt>
                <c:pt idx="1637">
                  <c:v>295</c:v>
                </c:pt>
                <c:pt idx="1638">
                  <c:v>295</c:v>
                </c:pt>
                <c:pt idx="1639">
                  <c:v>295</c:v>
                </c:pt>
                <c:pt idx="1640">
                  <c:v>294</c:v>
                </c:pt>
                <c:pt idx="1641">
                  <c:v>293</c:v>
                </c:pt>
                <c:pt idx="1642">
                  <c:v>295</c:v>
                </c:pt>
                <c:pt idx="1643">
                  <c:v>293</c:v>
                </c:pt>
                <c:pt idx="1644">
                  <c:v>292</c:v>
                </c:pt>
                <c:pt idx="1645">
                  <c:v>291</c:v>
                </c:pt>
                <c:pt idx="1646">
                  <c:v>291</c:v>
                </c:pt>
                <c:pt idx="1647">
                  <c:v>292</c:v>
                </c:pt>
                <c:pt idx="1648">
                  <c:v>289</c:v>
                </c:pt>
                <c:pt idx="1649">
                  <c:v>286</c:v>
                </c:pt>
                <c:pt idx="1650">
                  <c:v>290</c:v>
                </c:pt>
                <c:pt idx="1651">
                  <c:v>289</c:v>
                </c:pt>
                <c:pt idx="1652">
                  <c:v>286</c:v>
                </c:pt>
                <c:pt idx="1653">
                  <c:v>288</c:v>
                </c:pt>
                <c:pt idx="1654">
                  <c:v>288</c:v>
                </c:pt>
                <c:pt idx="1655">
                  <c:v>287</c:v>
                </c:pt>
                <c:pt idx="1656">
                  <c:v>287</c:v>
                </c:pt>
                <c:pt idx="1657">
                  <c:v>286</c:v>
                </c:pt>
                <c:pt idx="1658">
                  <c:v>289</c:v>
                </c:pt>
                <c:pt idx="1659">
                  <c:v>289</c:v>
                </c:pt>
                <c:pt idx="1660">
                  <c:v>286</c:v>
                </c:pt>
                <c:pt idx="1661">
                  <c:v>287</c:v>
                </c:pt>
                <c:pt idx="1662">
                  <c:v>288</c:v>
                </c:pt>
                <c:pt idx="1663">
                  <c:v>289</c:v>
                </c:pt>
                <c:pt idx="1664">
                  <c:v>287</c:v>
                </c:pt>
                <c:pt idx="1665">
                  <c:v>286</c:v>
                </c:pt>
                <c:pt idx="1666">
                  <c:v>289</c:v>
                </c:pt>
                <c:pt idx="1667">
                  <c:v>288</c:v>
                </c:pt>
                <c:pt idx="1668">
                  <c:v>287</c:v>
                </c:pt>
                <c:pt idx="1669">
                  <c:v>288</c:v>
                </c:pt>
                <c:pt idx="1670">
                  <c:v>289</c:v>
                </c:pt>
                <c:pt idx="1671">
                  <c:v>288</c:v>
                </c:pt>
                <c:pt idx="1672">
                  <c:v>289</c:v>
                </c:pt>
                <c:pt idx="1673">
                  <c:v>288</c:v>
                </c:pt>
                <c:pt idx="1674">
                  <c:v>289</c:v>
                </c:pt>
                <c:pt idx="1675">
                  <c:v>288</c:v>
                </c:pt>
                <c:pt idx="1676">
                  <c:v>287</c:v>
                </c:pt>
                <c:pt idx="1677">
                  <c:v>288</c:v>
                </c:pt>
                <c:pt idx="1678">
                  <c:v>288</c:v>
                </c:pt>
                <c:pt idx="1679">
                  <c:v>289</c:v>
                </c:pt>
                <c:pt idx="1680">
                  <c:v>286</c:v>
                </c:pt>
                <c:pt idx="1681">
                  <c:v>286</c:v>
                </c:pt>
                <c:pt idx="1682">
                  <c:v>289</c:v>
                </c:pt>
                <c:pt idx="1683">
                  <c:v>288</c:v>
                </c:pt>
                <c:pt idx="1684">
                  <c:v>286</c:v>
                </c:pt>
                <c:pt idx="1685">
                  <c:v>287</c:v>
                </c:pt>
                <c:pt idx="1686">
                  <c:v>289</c:v>
                </c:pt>
                <c:pt idx="1687">
                  <c:v>288</c:v>
                </c:pt>
                <c:pt idx="1688">
                  <c:v>287</c:v>
                </c:pt>
                <c:pt idx="1689">
                  <c:v>287</c:v>
                </c:pt>
                <c:pt idx="1690">
                  <c:v>289</c:v>
                </c:pt>
                <c:pt idx="1691">
                  <c:v>286</c:v>
                </c:pt>
                <c:pt idx="1692">
                  <c:v>287</c:v>
                </c:pt>
                <c:pt idx="1693">
                  <c:v>289</c:v>
                </c:pt>
                <c:pt idx="1694">
                  <c:v>288</c:v>
                </c:pt>
                <c:pt idx="1695">
                  <c:v>290</c:v>
                </c:pt>
                <c:pt idx="1696">
                  <c:v>287</c:v>
                </c:pt>
                <c:pt idx="1697">
                  <c:v>287</c:v>
                </c:pt>
                <c:pt idx="1698">
                  <c:v>290</c:v>
                </c:pt>
                <c:pt idx="1699">
                  <c:v>289</c:v>
                </c:pt>
                <c:pt idx="1700">
                  <c:v>287</c:v>
                </c:pt>
                <c:pt idx="1701">
                  <c:v>287</c:v>
                </c:pt>
                <c:pt idx="1702">
                  <c:v>290</c:v>
                </c:pt>
                <c:pt idx="1703">
                  <c:v>287</c:v>
                </c:pt>
                <c:pt idx="1704">
                  <c:v>288</c:v>
                </c:pt>
                <c:pt idx="1705">
                  <c:v>289</c:v>
                </c:pt>
                <c:pt idx="1706">
                  <c:v>290</c:v>
                </c:pt>
                <c:pt idx="1707">
                  <c:v>288</c:v>
                </c:pt>
                <c:pt idx="1708">
                  <c:v>287</c:v>
                </c:pt>
                <c:pt idx="1709">
                  <c:v>288</c:v>
                </c:pt>
                <c:pt idx="1710">
                  <c:v>289</c:v>
                </c:pt>
                <c:pt idx="1711">
                  <c:v>289</c:v>
                </c:pt>
                <c:pt idx="1712">
                  <c:v>287</c:v>
                </c:pt>
                <c:pt idx="1713">
                  <c:v>288</c:v>
                </c:pt>
                <c:pt idx="1714">
                  <c:v>290</c:v>
                </c:pt>
                <c:pt idx="1715">
                  <c:v>290</c:v>
                </c:pt>
                <c:pt idx="1716">
                  <c:v>287</c:v>
                </c:pt>
                <c:pt idx="1717">
                  <c:v>289</c:v>
                </c:pt>
                <c:pt idx="1718">
                  <c:v>291</c:v>
                </c:pt>
                <c:pt idx="1719">
                  <c:v>289</c:v>
                </c:pt>
                <c:pt idx="1720">
                  <c:v>288</c:v>
                </c:pt>
                <c:pt idx="1721">
                  <c:v>289</c:v>
                </c:pt>
                <c:pt idx="1722">
                  <c:v>290</c:v>
                </c:pt>
                <c:pt idx="1723">
                  <c:v>289</c:v>
                </c:pt>
                <c:pt idx="1724">
                  <c:v>288</c:v>
                </c:pt>
                <c:pt idx="1725">
                  <c:v>290</c:v>
                </c:pt>
                <c:pt idx="1726">
                  <c:v>291</c:v>
                </c:pt>
                <c:pt idx="1727">
                  <c:v>290</c:v>
                </c:pt>
                <c:pt idx="1728">
                  <c:v>289</c:v>
                </c:pt>
                <c:pt idx="1729">
                  <c:v>289</c:v>
                </c:pt>
                <c:pt idx="1730">
                  <c:v>291</c:v>
                </c:pt>
                <c:pt idx="1731">
                  <c:v>290</c:v>
                </c:pt>
                <c:pt idx="1732">
                  <c:v>288</c:v>
                </c:pt>
                <c:pt idx="1733">
                  <c:v>290</c:v>
                </c:pt>
                <c:pt idx="1734">
                  <c:v>292</c:v>
                </c:pt>
                <c:pt idx="1735">
                  <c:v>289</c:v>
                </c:pt>
                <c:pt idx="1736">
                  <c:v>289</c:v>
                </c:pt>
                <c:pt idx="1737">
                  <c:v>291</c:v>
                </c:pt>
                <c:pt idx="1738">
                  <c:v>293</c:v>
                </c:pt>
                <c:pt idx="1739">
                  <c:v>291</c:v>
                </c:pt>
                <c:pt idx="1740">
                  <c:v>290</c:v>
                </c:pt>
                <c:pt idx="1741">
                  <c:v>294</c:v>
                </c:pt>
                <c:pt idx="1742">
                  <c:v>292</c:v>
                </c:pt>
                <c:pt idx="1743">
                  <c:v>292</c:v>
                </c:pt>
                <c:pt idx="1744">
                  <c:v>292</c:v>
                </c:pt>
                <c:pt idx="1745">
                  <c:v>293</c:v>
                </c:pt>
                <c:pt idx="1746">
                  <c:v>295</c:v>
                </c:pt>
                <c:pt idx="1747">
                  <c:v>294</c:v>
                </c:pt>
                <c:pt idx="1748">
                  <c:v>293</c:v>
                </c:pt>
                <c:pt idx="1749">
                  <c:v>294</c:v>
                </c:pt>
                <c:pt idx="1750">
                  <c:v>295</c:v>
                </c:pt>
                <c:pt idx="1751">
                  <c:v>293</c:v>
                </c:pt>
                <c:pt idx="1752">
                  <c:v>293</c:v>
                </c:pt>
                <c:pt idx="1753">
                  <c:v>293</c:v>
                </c:pt>
                <c:pt idx="1754">
                  <c:v>296</c:v>
                </c:pt>
                <c:pt idx="1755">
                  <c:v>292</c:v>
                </c:pt>
                <c:pt idx="1756">
                  <c:v>292</c:v>
                </c:pt>
                <c:pt idx="1757">
                  <c:v>295</c:v>
                </c:pt>
                <c:pt idx="1758">
                  <c:v>294</c:v>
                </c:pt>
                <c:pt idx="1759">
                  <c:v>292</c:v>
                </c:pt>
                <c:pt idx="1760">
                  <c:v>294</c:v>
                </c:pt>
                <c:pt idx="1761">
                  <c:v>293</c:v>
                </c:pt>
                <c:pt idx="1762">
                  <c:v>294</c:v>
                </c:pt>
                <c:pt idx="1763">
                  <c:v>294</c:v>
                </c:pt>
                <c:pt idx="1764">
                  <c:v>292</c:v>
                </c:pt>
                <c:pt idx="1765">
                  <c:v>294</c:v>
                </c:pt>
                <c:pt idx="1766">
                  <c:v>295</c:v>
                </c:pt>
                <c:pt idx="1767">
                  <c:v>293</c:v>
                </c:pt>
                <c:pt idx="1768">
                  <c:v>293</c:v>
                </c:pt>
                <c:pt idx="1769">
                  <c:v>294</c:v>
                </c:pt>
                <c:pt idx="1770">
                  <c:v>295</c:v>
                </c:pt>
                <c:pt idx="1771">
                  <c:v>293</c:v>
                </c:pt>
                <c:pt idx="1772">
                  <c:v>292</c:v>
                </c:pt>
                <c:pt idx="1773">
                  <c:v>295</c:v>
                </c:pt>
                <c:pt idx="1774">
                  <c:v>294</c:v>
                </c:pt>
                <c:pt idx="1775">
                  <c:v>292</c:v>
                </c:pt>
                <c:pt idx="1776">
                  <c:v>293</c:v>
                </c:pt>
                <c:pt idx="1777">
                  <c:v>294</c:v>
                </c:pt>
                <c:pt idx="1778">
                  <c:v>295</c:v>
                </c:pt>
                <c:pt idx="1779">
                  <c:v>294</c:v>
                </c:pt>
                <c:pt idx="1780">
                  <c:v>292</c:v>
                </c:pt>
                <c:pt idx="1781">
                  <c:v>294</c:v>
                </c:pt>
                <c:pt idx="1782">
                  <c:v>294</c:v>
                </c:pt>
                <c:pt idx="1783">
                  <c:v>292</c:v>
                </c:pt>
                <c:pt idx="1784">
                  <c:v>292</c:v>
                </c:pt>
                <c:pt idx="1785">
                  <c:v>293</c:v>
                </c:pt>
                <c:pt idx="1786">
                  <c:v>294</c:v>
                </c:pt>
                <c:pt idx="1787">
                  <c:v>292</c:v>
                </c:pt>
                <c:pt idx="1788">
                  <c:v>292</c:v>
                </c:pt>
                <c:pt idx="1789">
                  <c:v>295</c:v>
                </c:pt>
                <c:pt idx="1790">
                  <c:v>293</c:v>
                </c:pt>
                <c:pt idx="1791">
                  <c:v>291</c:v>
                </c:pt>
                <c:pt idx="1792">
                  <c:v>293</c:v>
                </c:pt>
                <c:pt idx="1793">
                  <c:v>293</c:v>
                </c:pt>
                <c:pt idx="1794">
                  <c:v>295</c:v>
                </c:pt>
                <c:pt idx="1795">
                  <c:v>293</c:v>
                </c:pt>
                <c:pt idx="1796">
                  <c:v>292</c:v>
                </c:pt>
                <c:pt idx="1797">
                  <c:v>293</c:v>
                </c:pt>
                <c:pt idx="1798">
                  <c:v>294</c:v>
                </c:pt>
                <c:pt idx="1799">
                  <c:v>293</c:v>
                </c:pt>
                <c:pt idx="1800">
                  <c:v>293</c:v>
                </c:pt>
                <c:pt idx="1801">
                  <c:v>295</c:v>
                </c:pt>
                <c:pt idx="1802">
                  <c:v>294</c:v>
                </c:pt>
                <c:pt idx="1803">
                  <c:v>293</c:v>
                </c:pt>
                <c:pt idx="1804">
                  <c:v>292</c:v>
                </c:pt>
                <c:pt idx="1805">
                  <c:v>297</c:v>
                </c:pt>
                <c:pt idx="1806">
                  <c:v>294</c:v>
                </c:pt>
                <c:pt idx="1807">
                  <c:v>292</c:v>
                </c:pt>
                <c:pt idx="1808">
                  <c:v>295</c:v>
                </c:pt>
                <c:pt idx="1809">
                  <c:v>294</c:v>
                </c:pt>
                <c:pt idx="1810">
                  <c:v>295</c:v>
                </c:pt>
                <c:pt idx="1811">
                  <c:v>295</c:v>
                </c:pt>
                <c:pt idx="1812">
                  <c:v>294</c:v>
                </c:pt>
                <c:pt idx="1813">
                  <c:v>297</c:v>
                </c:pt>
                <c:pt idx="1814">
                  <c:v>297</c:v>
                </c:pt>
                <c:pt idx="1815">
                  <c:v>295</c:v>
                </c:pt>
                <c:pt idx="1816">
                  <c:v>297</c:v>
                </c:pt>
                <c:pt idx="1817">
                  <c:v>298</c:v>
                </c:pt>
                <c:pt idx="1818">
                  <c:v>298</c:v>
                </c:pt>
                <c:pt idx="1819">
                  <c:v>297</c:v>
                </c:pt>
                <c:pt idx="1820">
                  <c:v>297</c:v>
                </c:pt>
                <c:pt idx="1821">
                  <c:v>301</c:v>
                </c:pt>
                <c:pt idx="1822">
                  <c:v>298</c:v>
                </c:pt>
                <c:pt idx="1823">
                  <c:v>297</c:v>
                </c:pt>
                <c:pt idx="1824">
                  <c:v>299</c:v>
                </c:pt>
                <c:pt idx="1825">
                  <c:v>299</c:v>
                </c:pt>
                <c:pt idx="1826">
                  <c:v>298</c:v>
                </c:pt>
                <c:pt idx="1827">
                  <c:v>298</c:v>
                </c:pt>
                <c:pt idx="1828">
                  <c:v>298</c:v>
                </c:pt>
                <c:pt idx="1829">
                  <c:v>300</c:v>
                </c:pt>
                <c:pt idx="1830">
                  <c:v>299</c:v>
                </c:pt>
                <c:pt idx="1831">
                  <c:v>298</c:v>
                </c:pt>
                <c:pt idx="1832">
                  <c:v>299</c:v>
                </c:pt>
                <c:pt idx="1833">
                  <c:v>300</c:v>
                </c:pt>
                <c:pt idx="1834">
                  <c:v>299</c:v>
                </c:pt>
                <c:pt idx="1835">
                  <c:v>297</c:v>
                </c:pt>
                <c:pt idx="1836">
                  <c:v>299</c:v>
                </c:pt>
                <c:pt idx="1837">
                  <c:v>300</c:v>
                </c:pt>
                <c:pt idx="1838">
                  <c:v>299</c:v>
                </c:pt>
                <c:pt idx="1839">
                  <c:v>296</c:v>
                </c:pt>
                <c:pt idx="1840">
                  <c:v>300</c:v>
                </c:pt>
                <c:pt idx="1841">
                  <c:v>300</c:v>
                </c:pt>
                <c:pt idx="1842">
                  <c:v>298</c:v>
                </c:pt>
                <c:pt idx="1843">
                  <c:v>299</c:v>
                </c:pt>
                <c:pt idx="1844">
                  <c:v>298</c:v>
                </c:pt>
                <c:pt idx="1845">
                  <c:v>301</c:v>
                </c:pt>
                <c:pt idx="1846">
                  <c:v>299</c:v>
                </c:pt>
                <c:pt idx="1847">
                  <c:v>298</c:v>
                </c:pt>
                <c:pt idx="1848">
                  <c:v>298</c:v>
                </c:pt>
                <c:pt idx="1849">
                  <c:v>299</c:v>
                </c:pt>
                <c:pt idx="1850">
                  <c:v>297</c:v>
                </c:pt>
                <c:pt idx="1851">
                  <c:v>297</c:v>
                </c:pt>
                <c:pt idx="1852">
                  <c:v>299</c:v>
                </c:pt>
                <c:pt idx="1853">
                  <c:v>301</c:v>
                </c:pt>
                <c:pt idx="1854">
                  <c:v>299</c:v>
                </c:pt>
                <c:pt idx="1855">
                  <c:v>297</c:v>
                </c:pt>
                <c:pt idx="1856">
                  <c:v>300</c:v>
                </c:pt>
                <c:pt idx="1857">
                  <c:v>300</c:v>
                </c:pt>
                <c:pt idx="1858">
                  <c:v>298</c:v>
                </c:pt>
                <c:pt idx="1859">
                  <c:v>298</c:v>
                </c:pt>
                <c:pt idx="1860">
                  <c:v>299</c:v>
                </c:pt>
                <c:pt idx="1861">
                  <c:v>300</c:v>
                </c:pt>
                <c:pt idx="1862">
                  <c:v>299</c:v>
                </c:pt>
                <c:pt idx="1863">
                  <c:v>298</c:v>
                </c:pt>
                <c:pt idx="1864">
                  <c:v>299</c:v>
                </c:pt>
                <c:pt idx="1865">
                  <c:v>300</c:v>
                </c:pt>
                <c:pt idx="1866">
                  <c:v>298</c:v>
                </c:pt>
                <c:pt idx="1867">
                  <c:v>297</c:v>
                </c:pt>
                <c:pt idx="1868">
                  <c:v>298</c:v>
                </c:pt>
                <c:pt idx="1869">
                  <c:v>301</c:v>
                </c:pt>
                <c:pt idx="1870">
                  <c:v>298</c:v>
                </c:pt>
                <c:pt idx="1871">
                  <c:v>297</c:v>
                </c:pt>
                <c:pt idx="1872">
                  <c:v>301</c:v>
                </c:pt>
                <c:pt idx="1873">
                  <c:v>300</c:v>
                </c:pt>
                <c:pt idx="1874">
                  <c:v>297</c:v>
                </c:pt>
                <c:pt idx="1875">
                  <c:v>299</c:v>
                </c:pt>
                <c:pt idx="1876">
                  <c:v>299</c:v>
                </c:pt>
                <c:pt idx="1877">
                  <c:v>300</c:v>
                </c:pt>
                <c:pt idx="1878">
                  <c:v>299</c:v>
                </c:pt>
                <c:pt idx="1879">
                  <c:v>298</c:v>
                </c:pt>
                <c:pt idx="1880">
                  <c:v>299</c:v>
                </c:pt>
                <c:pt idx="1881">
                  <c:v>300</c:v>
                </c:pt>
                <c:pt idx="1882">
                  <c:v>299</c:v>
                </c:pt>
                <c:pt idx="1883">
                  <c:v>298</c:v>
                </c:pt>
                <c:pt idx="1884">
                  <c:v>299</c:v>
                </c:pt>
                <c:pt idx="1885">
                  <c:v>301</c:v>
                </c:pt>
                <c:pt idx="1886">
                  <c:v>298</c:v>
                </c:pt>
                <c:pt idx="1887">
                  <c:v>296</c:v>
                </c:pt>
                <c:pt idx="1888">
                  <c:v>299</c:v>
                </c:pt>
                <c:pt idx="1889">
                  <c:v>299</c:v>
                </c:pt>
                <c:pt idx="1890">
                  <c:v>295</c:v>
                </c:pt>
                <c:pt idx="1891">
                  <c:v>296</c:v>
                </c:pt>
                <c:pt idx="1892">
                  <c:v>296</c:v>
                </c:pt>
                <c:pt idx="1893">
                  <c:v>296</c:v>
                </c:pt>
                <c:pt idx="1894">
                  <c:v>295</c:v>
                </c:pt>
                <c:pt idx="1895">
                  <c:v>293</c:v>
                </c:pt>
                <c:pt idx="1896">
                  <c:v>294</c:v>
                </c:pt>
                <c:pt idx="1897">
                  <c:v>294</c:v>
                </c:pt>
                <c:pt idx="1898">
                  <c:v>292</c:v>
                </c:pt>
                <c:pt idx="1899">
                  <c:v>292</c:v>
                </c:pt>
                <c:pt idx="1900">
                  <c:v>293</c:v>
                </c:pt>
                <c:pt idx="1901">
                  <c:v>294</c:v>
                </c:pt>
                <c:pt idx="1902">
                  <c:v>292</c:v>
                </c:pt>
                <c:pt idx="1903">
                  <c:v>290</c:v>
                </c:pt>
                <c:pt idx="1904">
                  <c:v>294</c:v>
                </c:pt>
                <c:pt idx="1905">
                  <c:v>293</c:v>
                </c:pt>
                <c:pt idx="1906">
                  <c:v>291</c:v>
                </c:pt>
                <c:pt idx="1907">
                  <c:v>292</c:v>
                </c:pt>
                <c:pt idx="1908">
                  <c:v>293</c:v>
                </c:pt>
                <c:pt idx="1909">
                  <c:v>293</c:v>
                </c:pt>
                <c:pt idx="1910">
                  <c:v>292</c:v>
                </c:pt>
                <c:pt idx="1911">
                  <c:v>291</c:v>
                </c:pt>
                <c:pt idx="1912">
                  <c:v>292</c:v>
                </c:pt>
                <c:pt idx="1913">
                  <c:v>292</c:v>
                </c:pt>
                <c:pt idx="1914">
                  <c:v>292</c:v>
                </c:pt>
                <c:pt idx="1915">
                  <c:v>291</c:v>
                </c:pt>
                <c:pt idx="1916">
                  <c:v>293</c:v>
                </c:pt>
                <c:pt idx="1917">
                  <c:v>293</c:v>
                </c:pt>
                <c:pt idx="1918">
                  <c:v>292</c:v>
                </c:pt>
                <c:pt idx="1919">
                  <c:v>291</c:v>
                </c:pt>
                <c:pt idx="1920">
                  <c:v>294</c:v>
                </c:pt>
                <c:pt idx="1921">
                  <c:v>292</c:v>
                </c:pt>
                <c:pt idx="1922">
                  <c:v>291</c:v>
                </c:pt>
                <c:pt idx="1923">
                  <c:v>291</c:v>
                </c:pt>
                <c:pt idx="1924">
                  <c:v>293</c:v>
                </c:pt>
                <c:pt idx="1925">
                  <c:v>293</c:v>
                </c:pt>
                <c:pt idx="1926">
                  <c:v>292</c:v>
                </c:pt>
                <c:pt idx="1927">
                  <c:v>291</c:v>
                </c:pt>
                <c:pt idx="1928">
                  <c:v>293</c:v>
                </c:pt>
                <c:pt idx="1929">
                  <c:v>292</c:v>
                </c:pt>
                <c:pt idx="1930">
                  <c:v>291</c:v>
                </c:pt>
                <c:pt idx="1931">
                  <c:v>292</c:v>
                </c:pt>
                <c:pt idx="1932">
                  <c:v>292</c:v>
                </c:pt>
                <c:pt idx="1933">
                  <c:v>293</c:v>
                </c:pt>
                <c:pt idx="1934">
                  <c:v>290</c:v>
                </c:pt>
                <c:pt idx="1935">
                  <c:v>291</c:v>
                </c:pt>
                <c:pt idx="1936">
                  <c:v>295</c:v>
                </c:pt>
                <c:pt idx="1937">
                  <c:v>293</c:v>
                </c:pt>
                <c:pt idx="1938">
                  <c:v>291</c:v>
                </c:pt>
                <c:pt idx="1939">
                  <c:v>293</c:v>
                </c:pt>
                <c:pt idx="1940">
                  <c:v>293</c:v>
                </c:pt>
                <c:pt idx="1941">
                  <c:v>292</c:v>
                </c:pt>
                <c:pt idx="1942">
                  <c:v>292</c:v>
                </c:pt>
                <c:pt idx="1943">
                  <c:v>290</c:v>
                </c:pt>
                <c:pt idx="1944">
                  <c:v>293</c:v>
                </c:pt>
                <c:pt idx="1945">
                  <c:v>292</c:v>
                </c:pt>
                <c:pt idx="1946">
                  <c:v>291</c:v>
                </c:pt>
                <c:pt idx="1947">
                  <c:v>292</c:v>
                </c:pt>
                <c:pt idx="1948">
                  <c:v>293</c:v>
                </c:pt>
                <c:pt idx="1949">
                  <c:v>293</c:v>
                </c:pt>
                <c:pt idx="1950">
                  <c:v>291</c:v>
                </c:pt>
                <c:pt idx="1951">
                  <c:v>290</c:v>
                </c:pt>
                <c:pt idx="1952">
                  <c:v>293</c:v>
                </c:pt>
                <c:pt idx="1953">
                  <c:v>292</c:v>
                </c:pt>
                <c:pt idx="1954">
                  <c:v>289</c:v>
                </c:pt>
                <c:pt idx="1955">
                  <c:v>292</c:v>
                </c:pt>
                <c:pt idx="1956">
                  <c:v>293</c:v>
                </c:pt>
                <c:pt idx="1957">
                  <c:v>292</c:v>
                </c:pt>
                <c:pt idx="1958">
                  <c:v>292</c:v>
                </c:pt>
                <c:pt idx="1959">
                  <c:v>291</c:v>
                </c:pt>
                <c:pt idx="1960">
                  <c:v>293</c:v>
                </c:pt>
                <c:pt idx="1961">
                  <c:v>292</c:v>
                </c:pt>
                <c:pt idx="1962">
                  <c:v>291</c:v>
                </c:pt>
                <c:pt idx="1963">
                  <c:v>292</c:v>
                </c:pt>
                <c:pt idx="1964">
                  <c:v>293</c:v>
                </c:pt>
                <c:pt idx="1965">
                  <c:v>292</c:v>
                </c:pt>
                <c:pt idx="1966">
                  <c:v>291</c:v>
                </c:pt>
                <c:pt idx="1967">
                  <c:v>292</c:v>
                </c:pt>
                <c:pt idx="1968">
                  <c:v>294</c:v>
                </c:pt>
                <c:pt idx="1969">
                  <c:v>291</c:v>
                </c:pt>
                <c:pt idx="1970">
                  <c:v>290</c:v>
                </c:pt>
                <c:pt idx="1971">
                  <c:v>293</c:v>
                </c:pt>
                <c:pt idx="1972">
                  <c:v>293</c:v>
                </c:pt>
                <c:pt idx="1973">
                  <c:v>291</c:v>
                </c:pt>
                <c:pt idx="1974">
                  <c:v>292</c:v>
                </c:pt>
                <c:pt idx="1975">
                  <c:v>292</c:v>
                </c:pt>
                <c:pt idx="1976">
                  <c:v>292</c:v>
                </c:pt>
                <c:pt idx="1977">
                  <c:v>291</c:v>
                </c:pt>
                <c:pt idx="1978">
                  <c:v>291</c:v>
                </c:pt>
                <c:pt idx="1979">
                  <c:v>293</c:v>
                </c:pt>
                <c:pt idx="1980">
                  <c:v>293</c:v>
                </c:pt>
                <c:pt idx="1981">
                  <c:v>292</c:v>
                </c:pt>
                <c:pt idx="1982">
                  <c:v>291</c:v>
                </c:pt>
                <c:pt idx="1983">
                  <c:v>292</c:v>
                </c:pt>
                <c:pt idx="1984">
                  <c:v>295</c:v>
                </c:pt>
                <c:pt idx="1985">
                  <c:v>292</c:v>
                </c:pt>
                <c:pt idx="1986">
                  <c:v>290</c:v>
                </c:pt>
                <c:pt idx="1987">
                  <c:v>292</c:v>
                </c:pt>
                <c:pt idx="1988">
                  <c:v>293</c:v>
                </c:pt>
                <c:pt idx="1989">
                  <c:v>292</c:v>
                </c:pt>
                <c:pt idx="1990">
                  <c:v>292</c:v>
                </c:pt>
                <c:pt idx="1991">
                  <c:v>293</c:v>
                </c:pt>
                <c:pt idx="1992">
                  <c:v>293</c:v>
                </c:pt>
                <c:pt idx="1993">
                  <c:v>292</c:v>
                </c:pt>
                <c:pt idx="1994">
                  <c:v>291</c:v>
                </c:pt>
                <c:pt idx="1995">
                  <c:v>293</c:v>
                </c:pt>
                <c:pt idx="1996">
                  <c:v>292</c:v>
                </c:pt>
                <c:pt idx="1997">
                  <c:v>292</c:v>
                </c:pt>
                <c:pt idx="1998">
                  <c:v>291</c:v>
                </c:pt>
                <c:pt idx="1999">
                  <c:v>292</c:v>
                </c:pt>
                <c:pt idx="2000">
                  <c:v>296</c:v>
                </c:pt>
                <c:pt idx="2001">
                  <c:v>292</c:v>
                </c:pt>
                <c:pt idx="2002">
                  <c:v>290</c:v>
                </c:pt>
                <c:pt idx="2003">
                  <c:v>294</c:v>
                </c:pt>
                <c:pt idx="2004">
                  <c:v>293</c:v>
                </c:pt>
                <c:pt idx="2005">
                  <c:v>290</c:v>
                </c:pt>
                <c:pt idx="2006">
                  <c:v>292</c:v>
                </c:pt>
                <c:pt idx="2007">
                  <c:v>292</c:v>
                </c:pt>
                <c:pt idx="2008">
                  <c:v>293</c:v>
                </c:pt>
                <c:pt idx="2009">
                  <c:v>292</c:v>
                </c:pt>
                <c:pt idx="2010">
                  <c:v>291</c:v>
                </c:pt>
                <c:pt idx="2011">
                  <c:v>294</c:v>
                </c:pt>
                <c:pt idx="2012">
                  <c:v>293</c:v>
                </c:pt>
                <c:pt idx="2013">
                  <c:v>292</c:v>
                </c:pt>
                <c:pt idx="2014">
                  <c:v>292</c:v>
                </c:pt>
                <c:pt idx="2015">
                  <c:v>293</c:v>
                </c:pt>
                <c:pt idx="2016">
                  <c:v>294</c:v>
                </c:pt>
                <c:pt idx="2017">
                  <c:v>292</c:v>
                </c:pt>
                <c:pt idx="2018">
                  <c:v>290</c:v>
                </c:pt>
                <c:pt idx="2019">
                  <c:v>294</c:v>
                </c:pt>
                <c:pt idx="2020">
                  <c:v>294</c:v>
                </c:pt>
                <c:pt idx="2021">
                  <c:v>291</c:v>
                </c:pt>
                <c:pt idx="2022">
                  <c:v>293</c:v>
                </c:pt>
                <c:pt idx="2023">
                  <c:v>293</c:v>
                </c:pt>
                <c:pt idx="2024">
                  <c:v>293</c:v>
                </c:pt>
                <c:pt idx="2025">
                  <c:v>292</c:v>
                </c:pt>
                <c:pt idx="2026">
                  <c:v>292</c:v>
                </c:pt>
                <c:pt idx="2027">
                  <c:v>294</c:v>
                </c:pt>
                <c:pt idx="2028">
                  <c:v>294</c:v>
                </c:pt>
                <c:pt idx="2029">
                  <c:v>293</c:v>
                </c:pt>
                <c:pt idx="2030">
                  <c:v>293</c:v>
                </c:pt>
                <c:pt idx="2031">
                  <c:v>294</c:v>
                </c:pt>
                <c:pt idx="2032">
                  <c:v>295</c:v>
                </c:pt>
                <c:pt idx="2033">
                  <c:v>292</c:v>
                </c:pt>
                <c:pt idx="2034">
                  <c:v>291</c:v>
                </c:pt>
                <c:pt idx="2035">
                  <c:v>294</c:v>
                </c:pt>
                <c:pt idx="2036">
                  <c:v>293</c:v>
                </c:pt>
                <c:pt idx="2037">
                  <c:v>291</c:v>
                </c:pt>
                <c:pt idx="2038">
                  <c:v>292</c:v>
                </c:pt>
                <c:pt idx="2039">
                  <c:v>294</c:v>
                </c:pt>
                <c:pt idx="2040">
                  <c:v>291</c:v>
                </c:pt>
                <c:pt idx="2041">
                  <c:v>291</c:v>
                </c:pt>
                <c:pt idx="2042">
                  <c:v>293</c:v>
                </c:pt>
                <c:pt idx="2043">
                  <c:v>294</c:v>
                </c:pt>
                <c:pt idx="2044">
                  <c:v>293</c:v>
                </c:pt>
                <c:pt idx="2045">
                  <c:v>293</c:v>
                </c:pt>
                <c:pt idx="2046">
                  <c:v>293</c:v>
                </c:pt>
                <c:pt idx="2047">
                  <c:v>293</c:v>
                </c:pt>
                <c:pt idx="2048">
                  <c:v>294</c:v>
                </c:pt>
                <c:pt idx="2049">
                  <c:v>292</c:v>
                </c:pt>
                <c:pt idx="2050">
                  <c:v>291</c:v>
                </c:pt>
                <c:pt idx="2051">
                  <c:v>294</c:v>
                </c:pt>
                <c:pt idx="2052">
                  <c:v>292</c:v>
                </c:pt>
                <c:pt idx="2053">
                  <c:v>291</c:v>
                </c:pt>
                <c:pt idx="2054">
                  <c:v>292</c:v>
                </c:pt>
                <c:pt idx="2055">
                  <c:v>293</c:v>
                </c:pt>
                <c:pt idx="2056">
                  <c:v>293</c:v>
                </c:pt>
                <c:pt idx="2057">
                  <c:v>292</c:v>
                </c:pt>
                <c:pt idx="2058">
                  <c:v>292</c:v>
                </c:pt>
                <c:pt idx="2059">
                  <c:v>294</c:v>
                </c:pt>
                <c:pt idx="2060">
                  <c:v>292</c:v>
                </c:pt>
                <c:pt idx="2061">
                  <c:v>291</c:v>
                </c:pt>
                <c:pt idx="2062">
                  <c:v>293</c:v>
                </c:pt>
                <c:pt idx="2063">
                  <c:v>293</c:v>
                </c:pt>
                <c:pt idx="2064">
                  <c:v>294</c:v>
                </c:pt>
                <c:pt idx="2065">
                  <c:v>292</c:v>
                </c:pt>
                <c:pt idx="2066">
                  <c:v>291</c:v>
                </c:pt>
                <c:pt idx="2067">
                  <c:v>294</c:v>
                </c:pt>
                <c:pt idx="2068">
                  <c:v>293</c:v>
                </c:pt>
                <c:pt idx="2069">
                  <c:v>290</c:v>
                </c:pt>
                <c:pt idx="2070">
                  <c:v>292</c:v>
                </c:pt>
                <c:pt idx="2071">
                  <c:v>293</c:v>
                </c:pt>
                <c:pt idx="2072">
                  <c:v>292</c:v>
                </c:pt>
                <c:pt idx="2073">
                  <c:v>291</c:v>
                </c:pt>
                <c:pt idx="2074">
                  <c:v>292</c:v>
                </c:pt>
                <c:pt idx="2075">
                  <c:v>293</c:v>
                </c:pt>
                <c:pt idx="2076">
                  <c:v>292</c:v>
                </c:pt>
                <c:pt idx="2077">
                  <c:v>291</c:v>
                </c:pt>
                <c:pt idx="2078">
                  <c:v>292</c:v>
                </c:pt>
                <c:pt idx="2079">
                  <c:v>293</c:v>
                </c:pt>
                <c:pt idx="2080">
                  <c:v>293</c:v>
                </c:pt>
                <c:pt idx="2081">
                  <c:v>292</c:v>
                </c:pt>
                <c:pt idx="2082">
                  <c:v>290</c:v>
                </c:pt>
                <c:pt idx="2083">
                  <c:v>294</c:v>
                </c:pt>
                <c:pt idx="2084">
                  <c:v>293</c:v>
                </c:pt>
                <c:pt idx="2085">
                  <c:v>290</c:v>
                </c:pt>
                <c:pt idx="2086">
                  <c:v>293</c:v>
                </c:pt>
                <c:pt idx="2087">
                  <c:v>294</c:v>
                </c:pt>
                <c:pt idx="2088">
                  <c:v>292</c:v>
                </c:pt>
                <c:pt idx="2089">
                  <c:v>291</c:v>
                </c:pt>
                <c:pt idx="2090">
                  <c:v>293</c:v>
                </c:pt>
                <c:pt idx="2091">
                  <c:v>294</c:v>
                </c:pt>
                <c:pt idx="2092">
                  <c:v>292</c:v>
                </c:pt>
                <c:pt idx="2093">
                  <c:v>290</c:v>
                </c:pt>
                <c:pt idx="2094">
                  <c:v>293</c:v>
                </c:pt>
                <c:pt idx="2095">
                  <c:v>294</c:v>
                </c:pt>
                <c:pt idx="2096">
                  <c:v>292</c:v>
                </c:pt>
                <c:pt idx="2097">
                  <c:v>292</c:v>
                </c:pt>
                <c:pt idx="2098">
                  <c:v>292</c:v>
                </c:pt>
                <c:pt idx="2099">
                  <c:v>294</c:v>
                </c:pt>
                <c:pt idx="2100">
                  <c:v>293</c:v>
                </c:pt>
                <c:pt idx="2101">
                  <c:v>291</c:v>
                </c:pt>
                <c:pt idx="2102">
                  <c:v>294</c:v>
                </c:pt>
                <c:pt idx="2103">
                  <c:v>294</c:v>
                </c:pt>
                <c:pt idx="2104">
                  <c:v>292</c:v>
                </c:pt>
                <c:pt idx="2105">
                  <c:v>291</c:v>
                </c:pt>
                <c:pt idx="2106">
                  <c:v>294</c:v>
                </c:pt>
                <c:pt idx="2107">
                  <c:v>294</c:v>
                </c:pt>
                <c:pt idx="2108">
                  <c:v>293</c:v>
                </c:pt>
                <c:pt idx="2109">
                  <c:v>294</c:v>
                </c:pt>
                <c:pt idx="2110">
                  <c:v>296</c:v>
                </c:pt>
                <c:pt idx="2111">
                  <c:v>297</c:v>
                </c:pt>
                <c:pt idx="2112">
                  <c:v>297</c:v>
                </c:pt>
                <c:pt idx="2113">
                  <c:v>296</c:v>
                </c:pt>
                <c:pt idx="2114">
                  <c:v>297</c:v>
                </c:pt>
                <c:pt idx="2115">
                  <c:v>301</c:v>
                </c:pt>
                <c:pt idx="2116">
                  <c:v>299</c:v>
                </c:pt>
                <c:pt idx="2117">
                  <c:v>297</c:v>
                </c:pt>
                <c:pt idx="2118">
                  <c:v>300</c:v>
                </c:pt>
                <c:pt idx="2119">
                  <c:v>300</c:v>
                </c:pt>
                <c:pt idx="2120">
                  <c:v>298</c:v>
                </c:pt>
                <c:pt idx="2121">
                  <c:v>299</c:v>
                </c:pt>
                <c:pt idx="2122">
                  <c:v>300</c:v>
                </c:pt>
                <c:pt idx="2123">
                  <c:v>300</c:v>
                </c:pt>
                <c:pt idx="2124">
                  <c:v>297</c:v>
                </c:pt>
                <c:pt idx="2125">
                  <c:v>298</c:v>
                </c:pt>
                <c:pt idx="2126">
                  <c:v>300</c:v>
                </c:pt>
                <c:pt idx="2127">
                  <c:v>300</c:v>
                </c:pt>
                <c:pt idx="2128">
                  <c:v>299</c:v>
                </c:pt>
                <c:pt idx="2129">
                  <c:v>298</c:v>
                </c:pt>
                <c:pt idx="2130">
                  <c:v>299</c:v>
                </c:pt>
                <c:pt idx="2131">
                  <c:v>300</c:v>
                </c:pt>
                <c:pt idx="2132">
                  <c:v>299</c:v>
                </c:pt>
                <c:pt idx="2133">
                  <c:v>297</c:v>
                </c:pt>
                <c:pt idx="2134">
                  <c:v>301</c:v>
                </c:pt>
                <c:pt idx="2135">
                  <c:v>299</c:v>
                </c:pt>
                <c:pt idx="2136">
                  <c:v>298</c:v>
                </c:pt>
                <c:pt idx="2137">
                  <c:v>298</c:v>
                </c:pt>
                <c:pt idx="2138">
                  <c:v>300</c:v>
                </c:pt>
                <c:pt idx="2139">
                  <c:v>300</c:v>
                </c:pt>
                <c:pt idx="2140">
                  <c:v>298</c:v>
                </c:pt>
                <c:pt idx="2141">
                  <c:v>298</c:v>
                </c:pt>
                <c:pt idx="2142">
                  <c:v>300</c:v>
                </c:pt>
                <c:pt idx="2143">
                  <c:v>299</c:v>
                </c:pt>
                <c:pt idx="2144">
                  <c:v>297</c:v>
                </c:pt>
                <c:pt idx="2145">
                  <c:v>297</c:v>
                </c:pt>
                <c:pt idx="2146">
                  <c:v>296</c:v>
                </c:pt>
                <c:pt idx="2147">
                  <c:v>298</c:v>
                </c:pt>
                <c:pt idx="2148">
                  <c:v>295</c:v>
                </c:pt>
                <c:pt idx="2149">
                  <c:v>293</c:v>
                </c:pt>
                <c:pt idx="2150">
                  <c:v>296</c:v>
                </c:pt>
                <c:pt idx="2151">
                  <c:v>295</c:v>
                </c:pt>
                <c:pt idx="2152">
                  <c:v>292</c:v>
                </c:pt>
                <c:pt idx="2153">
                  <c:v>292</c:v>
                </c:pt>
                <c:pt idx="2154">
                  <c:v>294</c:v>
                </c:pt>
                <c:pt idx="2155">
                  <c:v>293</c:v>
                </c:pt>
                <c:pt idx="2156">
                  <c:v>292</c:v>
                </c:pt>
                <c:pt idx="2157">
                  <c:v>292</c:v>
                </c:pt>
                <c:pt idx="2158">
                  <c:v>293</c:v>
                </c:pt>
                <c:pt idx="2159">
                  <c:v>293</c:v>
                </c:pt>
                <c:pt idx="2160">
                  <c:v>292</c:v>
                </c:pt>
                <c:pt idx="2161">
                  <c:v>292</c:v>
                </c:pt>
                <c:pt idx="2162">
                  <c:v>293</c:v>
                </c:pt>
                <c:pt idx="2163">
                  <c:v>294</c:v>
                </c:pt>
                <c:pt idx="2164">
                  <c:v>292</c:v>
                </c:pt>
                <c:pt idx="2165">
                  <c:v>291</c:v>
                </c:pt>
                <c:pt idx="2166">
                  <c:v>294</c:v>
                </c:pt>
                <c:pt idx="2167">
                  <c:v>293</c:v>
                </c:pt>
                <c:pt idx="2168">
                  <c:v>291</c:v>
                </c:pt>
                <c:pt idx="2169">
                  <c:v>292</c:v>
                </c:pt>
                <c:pt idx="2170">
                  <c:v>294</c:v>
                </c:pt>
                <c:pt idx="2171">
                  <c:v>292</c:v>
                </c:pt>
                <c:pt idx="2172">
                  <c:v>292</c:v>
                </c:pt>
                <c:pt idx="2173">
                  <c:v>292</c:v>
                </c:pt>
                <c:pt idx="2174">
                  <c:v>293</c:v>
                </c:pt>
                <c:pt idx="2175">
                  <c:v>292</c:v>
                </c:pt>
                <c:pt idx="2176">
                  <c:v>292</c:v>
                </c:pt>
                <c:pt idx="2177">
                  <c:v>291</c:v>
                </c:pt>
                <c:pt idx="2178">
                  <c:v>294</c:v>
                </c:pt>
                <c:pt idx="2179">
                  <c:v>294</c:v>
                </c:pt>
                <c:pt idx="2180">
                  <c:v>292</c:v>
                </c:pt>
                <c:pt idx="2181">
                  <c:v>292</c:v>
                </c:pt>
                <c:pt idx="2182">
                  <c:v>295</c:v>
                </c:pt>
                <c:pt idx="2183">
                  <c:v>293</c:v>
                </c:pt>
                <c:pt idx="2184">
                  <c:v>291</c:v>
                </c:pt>
                <c:pt idx="2185">
                  <c:v>293</c:v>
                </c:pt>
                <c:pt idx="2186">
                  <c:v>294</c:v>
                </c:pt>
                <c:pt idx="2187">
                  <c:v>293</c:v>
                </c:pt>
                <c:pt idx="2188">
                  <c:v>292</c:v>
                </c:pt>
                <c:pt idx="2189">
                  <c:v>291</c:v>
                </c:pt>
                <c:pt idx="2190">
                  <c:v>296</c:v>
                </c:pt>
                <c:pt idx="2191">
                  <c:v>293</c:v>
                </c:pt>
                <c:pt idx="2192">
                  <c:v>292</c:v>
                </c:pt>
                <c:pt idx="2193">
                  <c:v>293</c:v>
                </c:pt>
                <c:pt idx="2194">
                  <c:v>294</c:v>
                </c:pt>
                <c:pt idx="2195">
                  <c:v>294</c:v>
                </c:pt>
                <c:pt idx="2196">
                  <c:v>292</c:v>
                </c:pt>
                <c:pt idx="2197">
                  <c:v>292</c:v>
                </c:pt>
                <c:pt idx="2198">
                  <c:v>295</c:v>
                </c:pt>
                <c:pt idx="2199">
                  <c:v>294</c:v>
                </c:pt>
                <c:pt idx="2200">
                  <c:v>291</c:v>
                </c:pt>
                <c:pt idx="2201">
                  <c:v>294</c:v>
                </c:pt>
                <c:pt idx="2202">
                  <c:v>294</c:v>
                </c:pt>
                <c:pt idx="2203">
                  <c:v>293</c:v>
                </c:pt>
                <c:pt idx="2204">
                  <c:v>293</c:v>
                </c:pt>
                <c:pt idx="2205">
                  <c:v>293</c:v>
                </c:pt>
                <c:pt idx="2206">
                  <c:v>294</c:v>
                </c:pt>
                <c:pt idx="2207">
                  <c:v>293</c:v>
                </c:pt>
                <c:pt idx="2208">
                  <c:v>291</c:v>
                </c:pt>
                <c:pt idx="2209">
                  <c:v>293</c:v>
                </c:pt>
                <c:pt idx="2210">
                  <c:v>294</c:v>
                </c:pt>
                <c:pt idx="2211">
                  <c:v>293</c:v>
                </c:pt>
                <c:pt idx="2212">
                  <c:v>293</c:v>
                </c:pt>
                <c:pt idx="2213">
                  <c:v>292</c:v>
                </c:pt>
                <c:pt idx="2214">
                  <c:v>295</c:v>
                </c:pt>
                <c:pt idx="2215">
                  <c:v>293</c:v>
                </c:pt>
                <c:pt idx="2216">
                  <c:v>291</c:v>
                </c:pt>
                <c:pt idx="2217">
                  <c:v>294</c:v>
                </c:pt>
                <c:pt idx="2218">
                  <c:v>294</c:v>
                </c:pt>
                <c:pt idx="2219">
                  <c:v>291</c:v>
                </c:pt>
                <c:pt idx="2220">
                  <c:v>293</c:v>
                </c:pt>
                <c:pt idx="2221">
                  <c:v>293</c:v>
                </c:pt>
                <c:pt idx="2222">
                  <c:v>294</c:v>
                </c:pt>
                <c:pt idx="2223">
                  <c:v>293</c:v>
                </c:pt>
                <c:pt idx="2224">
                  <c:v>291</c:v>
                </c:pt>
                <c:pt idx="2225">
                  <c:v>293</c:v>
                </c:pt>
                <c:pt idx="2226">
                  <c:v>293</c:v>
                </c:pt>
                <c:pt idx="2227">
                  <c:v>293</c:v>
                </c:pt>
                <c:pt idx="2228">
                  <c:v>291</c:v>
                </c:pt>
                <c:pt idx="2229">
                  <c:v>292</c:v>
                </c:pt>
                <c:pt idx="2230">
                  <c:v>293</c:v>
                </c:pt>
                <c:pt idx="2231">
                  <c:v>293</c:v>
                </c:pt>
                <c:pt idx="2232">
                  <c:v>290</c:v>
                </c:pt>
                <c:pt idx="2233">
                  <c:v>293</c:v>
                </c:pt>
                <c:pt idx="2234">
                  <c:v>295</c:v>
                </c:pt>
                <c:pt idx="2235">
                  <c:v>291</c:v>
                </c:pt>
                <c:pt idx="2236">
                  <c:v>292</c:v>
                </c:pt>
                <c:pt idx="2237">
                  <c:v>293</c:v>
                </c:pt>
                <c:pt idx="2238">
                  <c:v>294</c:v>
                </c:pt>
                <c:pt idx="2239">
                  <c:v>292</c:v>
                </c:pt>
                <c:pt idx="2240">
                  <c:v>292</c:v>
                </c:pt>
                <c:pt idx="2241">
                  <c:v>293</c:v>
                </c:pt>
                <c:pt idx="2242">
                  <c:v>294</c:v>
                </c:pt>
                <c:pt idx="2243">
                  <c:v>293</c:v>
                </c:pt>
                <c:pt idx="2244">
                  <c:v>292</c:v>
                </c:pt>
                <c:pt idx="2245">
                  <c:v>293</c:v>
                </c:pt>
                <c:pt idx="2246">
                  <c:v>294</c:v>
                </c:pt>
                <c:pt idx="2247">
                  <c:v>292</c:v>
                </c:pt>
                <c:pt idx="2248">
                  <c:v>291</c:v>
                </c:pt>
                <c:pt idx="2249">
                  <c:v>294</c:v>
                </c:pt>
                <c:pt idx="2250">
                  <c:v>294</c:v>
                </c:pt>
                <c:pt idx="2251">
                  <c:v>291</c:v>
                </c:pt>
                <c:pt idx="2252">
                  <c:v>293</c:v>
                </c:pt>
                <c:pt idx="2253">
                  <c:v>294</c:v>
                </c:pt>
                <c:pt idx="2254">
                  <c:v>294</c:v>
                </c:pt>
                <c:pt idx="2255">
                  <c:v>293</c:v>
                </c:pt>
                <c:pt idx="2256">
                  <c:v>292</c:v>
                </c:pt>
                <c:pt idx="2257">
                  <c:v>294</c:v>
                </c:pt>
                <c:pt idx="2258">
                  <c:v>293</c:v>
                </c:pt>
                <c:pt idx="2259">
                  <c:v>292</c:v>
                </c:pt>
                <c:pt idx="2260">
                  <c:v>292</c:v>
                </c:pt>
                <c:pt idx="2261">
                  <c:v>292</c:v>
                </c:pt>
                <c:pt idx="2262">
                  <c:v>295</c:v>
                </c:pt>
                <c:pt idx="2263">
                  <c:v>293</c:v>
                </c:pt>
                <c:pt idx="2264">
                  <c:v>290</c:v>
                </c:pt>
                <c:pt idx="2265">
                  <c:v>294</c:v>
                </c:pt>
                <c:pt idx="2266">
                  <c:v>294</c:v>
                </c:pt>
                <c:pt idx="2267">
                  <c:v>291</c:v>
                </c:pt>
                <c:pt idx="2268">
                  <c:v>293</c:v>
                </c:pt>
                <c:pt idx="2269">
                  <c:v>295</c:v>
                </c:pt>
                <c:pt idx="2270">
                  <c:v>294</c:v>
                </c:pt>
                <c:pt idx="2271">
                  <c:v>293</c:v>
                </c:pt>
                <c:pt idx="2272">
                  <c:v>292</c:v>
                </c:pt>
                <c:pt idx="2273">
                  <c:v>294</c:v>
                </c:pt>
                <c:pt idx="2274">
                  <c:v>294</c:v>
                </c:pt>
                <c:pt idx="2275">
                  <c:v>293</c:v>
                </c:pt>
                <c:pt idx="2276">
                  <c:v>294</c:v>
                </c:pt>
                <c:pt idx="2277">
                  <c:v>293</c:v>
                </c:pt>
                <c:pt idx="2278">
                  <c:v>295</c:v>
                </c:pt>
                <c:pt idx="2279">
                  <c:v>292</c:v>
                </c:pt>
                <c:pt idx="2280">
                  <c:v>291</c:v>
                </c:pt>
                <c:pt idx="2281">
                  <c:v>294</c:v>
                </c:pt>
                <c:pt idx="2282">
                  <c:v>294</c:v>
                </c:pt>
                <c:pt idx="2283">
                  <c:v>291</c:v>
                </c:pt>
                <c:pt idx="2284">
                  <c:v>293</c:v>
                </c:pt>
                <c:pt idx="2285">
                  <c:v>296</c:v>
                </c:pt>
                <c:pt idx="2286">
                  <c:v>294</c:v>
                </c:pt>
                <c:pt idx="2287">
                  <c:v>293</c:v>
                </c:pt>
                <c:pt idx="2288">
                  <c:v>293</c:v>
                </c:pt>
                <c:pt idx="2289">
                  <c:v>295</c:v>
                </c:pt>
                <c:pt idx="2290">
                  <c:v>294</c:v>
                </c:pt>
                <c:pt idx="2291">
                  <c:v>293</c:v>
                </c:pt>
                <c:pt idx="2292">
                  <c:v>294</c:v>
                </c:pt>
                <c:pt idx="2293">
                  <c:v>294</c:v>
                </c:pt>
                <c:pt idx="2294">
                  <c:v>295</c:v>
                </c:pt>
                <c:pt idx="2295">
                  <c:v>293</c:v>
                </c:pt>
                <c:pt idx="2296">
                  <c:v>293</c:v>
                </c:pt>
                <c:pt idx="2297">
                  <c:v>296</c:v>
                </c:pt>
                <c:pt idx="2298">
                  <c:v>297</c:v>
                </c:pt>
                <c:pt idx="2299">
                  <c:v>296</c:v>
                </c:pt>
                <c:pt idx="2300">
                  <c:v>298</c:v>
                </c:pt>
                <c:pt idx="2301">
                  <c:v>298</c:v>
                </c:pt>
                <c:pt idx="2302">
                  <c:v>298</c:v>
                </c:pt>
                <c:pt idx="2303">
                  <c:v>296</c:v>
                </c:pt>
                <c:pt idx="2304">
                  <c:v>297</c:v>
                </c:pt>
                <c:pt idx="2305">
                  <c:v>300</c:v>
                </c:pt>
                <c:pt idx="2306">
                  <c:v>298</c:v>
                </c:pt>
                <c:pt idx="2307">
                  <c:v>298</c:v>
                </c:pt>
                <c:pt idx="2308">
                  <c:v>298</c:v>
                </c:pt>
                <c:pt idx="2309">
                  <c:v>299</c:v>
                </c:pt>
                <c:pt idx="2310">
                  <c:v>299</c:v>
                </c:pt>
                <c:pt idx="2311">
                  <c:v>298</c:v>
                </c:pt>
                <c:pt idx="2312">
                  <c:v>298</c:v>
                </c:pt>
                <c:pt idx="2313">
                  <c:v>301</c:v>
                </c:pt>
                <c:pt idx="2314">
                  <c:v>298</c:v>
                </c:pt>
                <c:pt idx="2315">
                  <c:v>297</c:v>
                </c:pt>
                <c:pt idx="2316">
                  <c:v>299</c:v>
                </c:pt>
                <c:pt idx="2317">
                  <c:v>300</c:v>
                </c:pt>
                <c:pt idx="2318">
                  <c:v>298</c:v>
                </c:pt>
                <c:pt idx="2319">
                  <c:v>298</c:v>
                </c:pt>
                <c:pt idx="2320">
                  <c:v>299</c:v>
                </c:pt>
                <c:pt idx="2321">
                  <c:v>300</c:v>
                </c:pt>
                <c:pt idx="2322">
                  <c:v>299</c:v>
                </c:pt>
                <c:pt idx="2323">
                  <c:v>297</c:v>
                </c:pt>
                <c:pt idx="2324">
                  <c:v>299</c:v>
                </c:pt>
                <c:pt idx="2325">
                  <c:v>298</c:v>
                </c:pt>
                <c:pt idx="2326">
                  <c:v>299</c:v>
                </c:pt>
                <c:pt idx="2327">
                  <c:v>299</c:v>
                </c:pt>
                <c:pt idx="2328">
                  <c:v>297</c:v>
                </c:pt>
                <c:pt idx="2329">
                  <c:v>301</c:v>
                </c:pt>
                <c:pt idx="2330">
                  <c:v>299</c:v>
                </c:pt>
                <c:pt idx="2331">
                  <c:v>297</c:v>
                </c:pt>
                <c:pt idx="2332">
                  <c:v>300</c:v>
                </c:pt>
                <c:pt idx="2333">
                  <c:v>300</c:v>
                </c:pt>
                <c:pt idx="2334">
                  <c:v>298</c:v>
                </c:pt>
                <c:pt idx="2335">
                  <c:v>298</c:v>
                </c:pt>
                <c:pt idx="2336">
                  <c:v>298</c:v>
                </c:pt>
                <c:pt idx="2337">
                  <c:v>300</c:v>
                </c:pt>
                <c:pt idx="2338">
                  <c:v>299</c:v>
                </c:pt>
                <c:pt idx="2339">
                  <c:v>297</c:v>
                </c:pt>
                <c:pt idx="2340">
                  <c:v>299</c:v>
                </c:pt>
                <c:pt idx="2341">
                  <c:v>300</c:v>
                </c:pt>
                <c:pt idx="2342">
                  <c:v>299</c:v>
                </c:pt>
                <c:pt idx="2343">
                  <c:v>298</c:v>
                </c:pt>
                <c:pt idx="2344">
                  <c:v>298</c:v>
                </c:pt>
                <c:pt idx="2345">
                  <c:v>301</c:v>
                </c:pt>
                <c:pt idx="2346">
                  <c:v>299</c:v>
                </c:pt>
                <c:pt idx="2347">
                  <c:v>297</c:v>
                </c:pt>
                <c:pt idx="2348">
                  <c:v>300</c:v>
                </c:pt>
                <c:pt idx="2349">
                  <c:v>300</c:v>
                </c:pt>
                <c:pt idx="2350">
                  <c:v>298</c:v>
                </c:pt>
                <c:pt idx="2351">
                  <c:v>298</c:v>
                </c:pt>
                <c:pt idx="2352">
                  <c:v>300</c:v>
                </c:pt>
                <c:pt idx="2353">
                  <c:v>300</c:v>
                </c:pt>
                <c:pt idx="2354">
                  <c:v>298</c:v>
                </c:pt>
                <c:pt idx="2355">
                  <c:v>298</c:v>
                </c:pt>
                <c:pt idx="2356">
                  <c:v>299</c:v>
                </c:pt>
                <c:pt idx="2357">
                  <c:v>300</c:v>
                </c:pt>
                <c:pt idx="2358">
                  <c:v>299</c:v>
                </c:pt>
                <c:pt idx="2359">
                  <c:v>299</c:v>
                </c:pt>
                <c:pt idx="2360">
                  <c:v>299</c:v>
                </c:pt>
                <c:pt idx="2361">
                  <c:v>300</c:v>
                </c:pt>
                <c:pt idx="2362">
                  <c:v>299</c:v>
                </c:pt>
                <c:pt idx="2363">
                  <c:v>297</c:v>
                </c:pt>
                <c:pt idx="2364">
                  <c:v>301</c:v>
                </c:pt>
                <c:pt idx="2365">
                  <c:v>299</c:v>
                </c:pt>
                <c:pt idx="2366">
                  <c:v>298</c:v>
                </c:pt>
                <c:pt idx="2367">
                  <c:v>298</c:v>
                </c:pt>
                <c:pt idx="2368">
                  <c:v>299</c:v>
                </c:pt>
                <c:pt idx="2369">
                  <c:v>300</c:v>
                </c:pt>
                <c:pt idx="2370">
                  <c:v>298</c:v>
                </c:pt>
                <c:pt idx="2371">
                  <c:v>298</c:v>
                </c:pt>
                <c:pt idx="2372">
                  <c:v>299</c:v>
                </c:pt>
                <c:pt idx="2373">
                  <c:v>300</c:v>
                </c:pt>
                <c:pt idx="2374">
                  <c:v>298</c:v>
                </c:pt>
                <c:pt idx="2375">
                  <c:v>298</c:v>
                </c:pt>
                <c:pt idx="2376">
                  <c:v>298</c:v>
                </c:pt>
                <c:pt idx="2377">
                  <c:v>300</c:v>
                </c:pt>
                <c:pt idx="2378">
                  <c:v>297</c:v>
                </c:pt>
                <c:pt idx="2379">
                  <c:v>298</c:v>
                </c:pt>
                <c:pt idx="2380">
                  <c:v>302</c:v>
                </c:pt>
                <c:pt idx="2381">
                  <c:v>299</c:v>
                </c:pt>
                <c:pt idx="2382">
                  <c:v>297</c:v>
                </c:pt>
                <c:pt idx="2383">
                  <c:v>298</c:v>
                </c:pt>
                <c:pt idx="2384">
                  <c:v>299</c:v>
                </c:pt>
                <c:pt idx="2385">
                  <c:v>300</c:v>
                </c:pt>
                <c:pt idx="2386">
                  <c:v>298</c:v>
                </c:pt>
                <c:pt idx="2387">
                  <c:v>298</c:v>
                </c:pt>
                <c:pt idx="2388">
                  <c:v>300</c:v>
                </c:pt>
                <c:pt idx="2389">
                  <c:v>299</c:v>
                </c:pt>
                <c:pt idx="2390">
                  <c:v>299</c:v>
                </c:pt>
                <c:pt idx="2391">
                  <c:v>299</c:v>
                </c:pt>
                <c:pt idx="2392">
                  <c:v>299</c:v>
                </c:pt>
                <c:pt idx="2393">
                  <c:v>301</c:v>
                </c:pt>
                <c:pt idx="2394">
                  <c:v>298</c:v>
                </c:pt>
                <c:pt idx="2395">
                  <c:v>297</c:v>
                </c:pt>
                <c:pt idx="2396">
                  <c:v>301</c:v>
                </c:pt>
                <c:pt idx="2397">
                  <c:v>300</c:v>
                </c:pt>
                <c:pt idx="2398">
                  <c:v>298</c:v>
                </c:pt>
                <c:pt idx="2399">
                  <c:v>300</c:v>
                </c:pt>
                <c:pt idx="2400">
                  <c:v>300</c:v>
                </c:pt>
                <c:pt idx="2401">
                  <c:v>300</c:v>
                </c:pt>
                <c:pt idx="2402">
                  <c:v>299</c:v>
                </c:pt>
                <c:pt idx="2403">
                  <c:v>298</c:v>
                </c:pt>
                <c:pt idx="2404">
                  <c:v>299</c:v>
                </c:pt>
                <c:pt idx="2405">
                  <c:v>298</c:v>
                </c:pt>
                <c:pt idx="2406">
                  <c:v>296</c:v>
                </c:pt>
                <c:pt idx="2407">
                  <c:v>296</c:v>
                </c:pt>
                <c:pt idx="2408">
                  <c:v>297</c:v>
                </c:pt>
                <c:pt idx="2409">
                  <c:v>296</c:v>
                </c:pt>
                <c:pt idx="2410">
                  <c:v>294</c:v>
                </c:pt>
                <c:pt idx="2411">
                  <c:v>294</c:v>
                </c:pt>
                <c:pt idx="2412">
                  <c:v>296</c:v>
                </c:pt>
                <c:pt idx="2413">
                  <c:v>294</c:v>
                </c:pt>
                <c:pt idx="2414">
                  <c:v>291</c:v>
                </c:pt>
                <c:pt idx="2415">
                  <c:v>293</c:v>
                </c:pt>
                <c:pt idx="2416">
                  <c:v>293</c:v>
                </c:pt>
                <c:pt idx="2417">
                  <c:v>292</c:v>
                </c:pt>
                <c:pt idx="2418">
                  <c:v>291</c:v>
                </c:pt>
                <c:pt idx="2419">
                  <c:v>291</c:v>
                </c:pt>
                <c:pt idx="2420">
                  <c:v>292</c:v>
                </c:pt>
                <c:pt idx="2421">
                  <c:v>293</c:v>
                </c:pt>
                <c:pt idx="2422">
                  <c:v>291</c:v>
                </c:pt>
                <c:pt idx="2423">
                  <c:v>291</c:v>
                </c:pt>
                <c:pt idx="2424">
                  <c:v>293</c:v>
                </c:pt>
                <c:pt idx="2425">
                  <c:v>291</c:v>
                </c:pt>
                <c:pt idx="2426">
                  <c:v>289</c:v>
                </c:pt>
                <c:pt idx="2427">
                  <c:v>290</c:v>
                </c:pt>
                <c:pt idx="2428">
                  <c:v>293</c:v>
                </c:pt>
                <c:pt idx="2429">
                  <c:v>290</c:v>
                </c:pt>
                <c:pt idx="2430">
                  <c:v>289</c:v>
                </c:pt>
                <c:pt idx="2431">
                  <c:v>290</c:v>
                </c:pt>
                <c:pt idx="2432">
                  <c:v>291</c:v>
                </c:pt>
                <c:pt idx="2433">
                  <c:v>291</c:v>
                </c:pt>
                <c:pt idx="2434">
                  <c:v>290</c:v>
                </c:pt>
                <c:pt idx="2435">
                  <c:v>290</c:v>
                </c:pt>
                <c:pt idx="2436">
                  <c:v>292</c:v>
                </c:pt>
                <c:pt idx="2437">
                  <c:v>291</c:v>
                </c:pt>
                <c:pt idx="2438">
                  <c:v>290</c:v>
                </c:pt>
                <c:pt idx="2439">
                  <c:v>291</c:v>
                </c:pt>
                <c:pt idx="2440">
                  <c:v>292</c:v>
                </c:pt>
                <c:pt idx="2441">
                  <c:v>291</c:v>
                </c:pt>
                <c:pt idx="2442">
                  <c:v>289</c:v>
                </c:pt>
                <c:pt idx="2443">
                  <c:v>291</c:v>
                </c:pt>
                <c:pt idx="2444">
                  <c:v>294</c:v>
                </c:pt>
                <c:pt idx="2445">
                  <c:v>290</c:v>
                </c:pt>
                <c:pt idx="2446">
                  <c:v>290</c:v>
                </c:pt>
                <c:pt idx="2447">
                  <c:v>291</c:v>
                </c:pt>
                <c:pt idx="2448">
                  <c:v>292</c:v>
                </c:pt>
                <c:pt idx="2449">
                  <c:v>290</c:v>
                </c:pt>
                <c:pt idx="2450">
                  <c:v>291</c:v>
                </c:pt>
                <c:pt idx="2451">
                  <c:v>290</c:v>
                </c:pt>
                <c:pt idx="2452">
                  <c:v>292</c:v>
                </c:pt>
                <c:pt idx="2453">
                  <c:v>291</c:v>
                </c:pt>
                <c:pt idx="2454">
                  <c:v>289</c:v>
                </c:pt>
                <c:pt idx="2455">
                  <c:v>292</c:v>
                </c:pt>
                <c:pt idx="2456">
                  <c:v>291</c:v>
                </c:pt>
                <c:pt idx="2457">
                  <c:v>291</c:v>
                </c:pt>
                <c:pt idx="2458">
                  <c:v>289</c:v>
                </c:pt>
                <c:pt idx="2459">
                  <c:v>290</c:v>
                </c:pt>
                <c:pt idx="2460">
                  <c:v>292</c:v>
                </c:pt>
                <c:pt idx="2461">
                  <c:v>290</c:v>
                </c:pt>
                <c:pt idx="2462">
                  <c:v>288</c:v>
                </c:pt>
                <c:pt idx="2463">
                  <c:v>292</c:v>
                </c:pt>
                <c:pt idx="2464">
                  <c:v>292</c:v>
                </c:pt>
                <c:pt idx="2465">
                  <c:v>290</c:v>
                </c:pt>
                <c:pt idx="2466">
                  <c:v>292</c:v>
                </c:pt>
                <c:pt idx="2467">
                  <c:v>291</c:v>
                </c:pt>
                <c:pt idx="2468">
                  <c:v>292</c:v>
                </c:pt>
                <c:pt idx="2469">
                  <c:v>291</c:v>
                </c:pt>
                <c:pt idx="2470">
                  <c:v>289</c:v>
                </c:pt>
                <c:pt idx="2471">
                  <c:v>291</c:v>
                </c:pt>
                <c:pt idx="2472">
                  <c:v>292</c:v>
                </c:pt>
                <c:pt idx="2473">
                  <c:v>289</c:v>
                </c:pt>
                <c:pt idx="2474">
                  <c:v>290</c:v>
                </c:pt>
                <c:pt idx="2475">
                  <c:v>292</c:v>
                </c:pt>
                <c:pt idx="2476">
                  <c:v>292</c:v>
                </c:pt>
                <c:pt idx="2477">
                  <c:v>291</c:v>
                </c:pt>
                <c:pt idx="2478">
                  <c:v>290</c:v>
                </c:pt>
                <c:pt idx="2479">
                  <c:v>292</c:v>
                </c:pt>
                <c:pt idx="2480">
                  <c:v>292</c:v>
                </c:pt>
                <c:pt idx="2481">
                  <c:v>290</c:v>
                </c:pt>
                <c:pt idx="2482">
                  <c:v>291</c:v>
                </c:pt>
                <c:pt idx="2483">
                  <c:v>292</c:v>
                </c:pt>
                <c:pt idx="2484">
                  <c:v>292</c:v>
                </c:pt>
                <c:pt idx="2485">
                  <c:v>292</c:v>
                </c:pt>
                <c:pt idx="2486">
                  <c:v>291</c:v>
                </c:pt>
                <c:pt idx="2487">
                  <c:v>292</c:v>
                </c:pt>
                <c:pt idx="2488">
                  <c:v>292</c:v>
                </c:pt>
                <c:pt idx="2489">
                  <c:v>291</c:v>
                </c:pt>
                <c:pt idx="2490">
                  <c:v>291</c:v>
                </c:pt>
                <c:pt idx="2491">
                  <c:v>292</c:v>
                </c:pt>
                <c:pt idx="2492">
                  <c:v>293</c:v>
                </c:pt>
                <c:pt idx="2493">
                  <c:v>289</c:v>
                </c:pt>
                <c:pt idx="2494">
                  <c:v>291</c:v>
                </c:pt>
                <c:pt idx="2495">
                  <c:v>292</c:v>
                </c:pt>
                <c:pt idx="2496">
                  <c:v>291</c:v>
                </c:pt>
                <c:pt idx="2497">
                  <c:v>291</c:v>
                </c:pt>
                <c:pt idx="2498">
                  <c:v>291</c:v>
                </c:pt>
                <c:pt idx="2499">
                  <c:v>291</c:v>
                </c:pt>
                <c:pt idx="2500">
                  <c:v>292</c:v>
                </c:pt>
                <c:pt idx="2501">
                  <c:v>290</c:v>
                </c:pt>
                <c:pt idx="2502">
                  <c:v>288</c:v>
                </c:pt>
                <c:pt idx="2503">
                  <c:v>292</c:v>
                </c:pt>
                <c:pt idx="2504">
                  <c:v>291</c:v>
                </c:pt>
                <c:pt idx="2505">
                  <c:v>289</c:v>
                </c:pt>
                <c:pt idx="2506">
                  <c:v>290</c:v>
                </c:pt>
                <c:pt idx="2507">
                  <c:v>291</c:v>
                </c:pt>
                <c:pt idx="2508">
                  <c:v>292</c:v>
                </c:pt>
                <c:pt idx="2509">
                  <c:v>290</c:v>
                </c:pt>
                <c:pt idx="2510">
                  <c:v>288</c:v>
                </c:pt>
                <c:pt idx="2511">
                  <c:v>292</c:v>
                </c:pt>
                <c:pt idx="2512">
                  <c:v>291</c:v>
                </c:pt>
                <c:pt idx="2513">
                  <c:v>289</c:v>
                </c:pt>
                <c:pt idx="2514">
                  <c:v>290</c:v>
                </c:pt>
                <c:pt idx="2515">
                  <c:v>290</c:v>
                </c:pt>
                <c:pt idx="2516">
                  <c:v>291</c:v>
                </c:pt>
                <c:pt idx="2517">
                  <c:v>290</c:v>
                </c:pt>
                <c:pt idx="2518">
                  <c:v>288</c:v>
                </c:pt>
                <c:pt idx="2519">
                  <c:v>292</c:v>
                </c:pt>
                <c:pt idx="2520">
                  <c:v>291</c:v>
                </c:pt>
                <c:pt idx="2521">
                  <c:v>289</c:v>
                </c:pt>
                <c:pt idx="2522">
                  <c:v>290</c:v>
                </c:pt>
                <c:pt idx="2523">
                  <c:v>291</c:v>
                </c:pt>
                <c:pt idx="2524">
                  <c:v>290</c:v>
                </c:pt>
                <c:pt idx="2525">
                  <c:v>289</c:v>
                </c:pt>
                <c:pt idx="2526">
                  <c:v>288</c:v>
                </c:pt>
                <c:pt idx="2527">
                  <c:v>291</c:v>
                </c:pt>
                <c:pt idx="2528">
                  <c:v>290</c:v>
                </c:pt>
                <c:pt idx="2529">
                  <c:v>289</c:v>
                </c:pt>
                <c:pt idx="2530">
                  <c:v>290</c:v>
                </c:pt>
                <c:pt idx="2531">
                  <c:v>290</c:v>
                </c:pt>
                <c:pt idx="2532">
                  <c:v>290</c:v>
                </c:pt>
                <c:pt idx="2533">
                  <c:v>288</c:v>
                </c:pt>
                <c:pt idx="2534">
                  <c:v>288</c:v>
                </c:pt>
                <c:pt idx="2535">
                  <c:v>290</c:v>
                </c:pt>
                <c:pt idx="2536">
                  <c:v>289</c:v>
                </c:pt>
                <c:pt idx="2537">
                  <c:v>286</c:v>
                </c:pt>
                <c:pt idx="2538">
                  <c:v>289</c:v>
                </c:pt>
                <c:pt idx="2539">
                  <c:v>290</c:v>
                </c:pt>
                <c:pt idx="2540">
                  <c:v>289</c:v>
                </c:pt>
                <c:pt idx="2541">
                  <c:v>288</c:v>
                </c:pt>
                <c:pt idx="2542">
                  <c:v>288</c:v>
                </c:pt>
                <c:pt idx="2543">
                  <c:v>289</c:v>
                </c:pt>
                <c:pt idx="2544">
                  <c:v>288</c:v>
                </c:pt>
                <c:pt idx="2545">
                  <c:v>288</c:v>
                </c:pt>
                <c:pt idx="2546">
                  <c:v>290</c:v>
                </c:pt>
                <c:pt idx="2547">
                  <c:v>291</c:v>
                </c:pt>
                <c:pt idx="2548">
                  <c:v>292</c:v>
                </c:pt>
                <c:pt idx="2549">
                  <c:v>292</c:v>
                </c:pt>
                <c:pt idx="2550">
                  <c:v>294</c:v>
                </c:pt>
                <c:pt idx="2551">
                  <c:v>296</c:v>
                </c:pt>
                <c:pt idx="2552">
                  <c:v>295</c:v>
                </c:pt>
                <c:pt idx="2553">
                  <c:v>293</c:v>
                </c:pt>
                <c:pt idx="2554">
                  <c:v>296</c:v>
                </c:pt>
                <c:pt idx="2555">
                  <c:v>296</c:v>
                </c:pt>
                <c:pt idx="2556">
                  <c:v>295</c:v>
                </c:pt>
                <c:pt idx="2557">
                  <c:v>294</c:v>
                </c:pt>
                <c:pt idx="2558">
                  <c:v>296</c:v>
                </c:pt>
                <c:pt idx="2559">
                  <c:v>296</c:v>
                </c:pt>
                <c:pt idx="2560">
                  <c:v>296</c:v>
                </c:pt>
                <c:pt idx="2561">
                  <c:v>295</c:v>
                </c:pt>
                <c:pt idx="2562">
                  <c:v>296</c:v>
                </c:pt>
                <c:pt idx="2563">
                  <c:v>297</c:v>
                </c:pt>
                <c:pt idx="2564">
                  <c:v>298</c:v>
                </c:pt>
                <c:pt idx="2565">
                  <c:v>296</c:v>
                </c:pt>
                <c:pt idx="2566">
                  <c:v>294</c:v>
                </c:pt>
                <c:pt idx="2567">
                  <c:v>298</c:v>
                </c:pt>
                <c:pt idx="2568">
                  <c:v>295</c:v>
                </c:pt>
                <c:pt idx="2569">
                  <c:v>294</c:v>
                </c:pt>
                <c:pt idx="2570">
                  <c:v>298</c:v>
                </c:pt>
                <c:pt idx="2571">
                  <c:v>297</c:v>
                </c:pt>
                <c:pt idx="2572">
                  <c:v>297</c:v>
                </c:pt>
                <c:pt idx="2573">
                  <c:v>296</c:v>
                </c:pt>
                <c:pt idx="2574">
                  <c:v>297</c:v>
                </c:pt>
                <c:pt idx="2575">
                  <c:v>297</c:v>
                </c:pt>
                <c:pt idx="2576">
                  <c:v>297</c:v>
                </c:pt>
                <c:pt idx="2577">
                  <c:v>295</c:v>
                </c:pt>
                <c:pt idx="2578">
                  <c:v>297</c:v>
                </c:pt>
                <c:pt idx="2579">
                  <c:v>297</c:v>
                </c:pt>
                <c:pt idx="2580">
                  <c:v>297</c:v>
                </c:pt>
                <c:pt idx="2581">
                  <c:v>297</c:v>
                </c:pt>
                <c:pt idx="2582">
                  <c:v>297</c:v>
                </c:pt>
                <c:pt idx="2583">
                  <c:v>299</c:v>
                </c:pt>
                <c:pt idx="2584">
                  <c:v>296</c:v>
                </c:pt>
                <c:pt idx="2585">
                  <c:v>295</c:v>
                </c:pt>
                <c:pt idx="2586">
                  <c:v>298</c:v>
                </c:pt>
                <c:pt idx="2587">
                  <c:v>298</c:v>
                </c:pt>
                <c:pt idx="2588">
                  <c:v>295</c:v>
                </c:pt>
                <c:pt idx="2589">
                  <c:v>297</c:v>
                </c:pt>
                <c:pt idx="2590">
                  <c:v>296</c:v>
                </c:pt>
                <c:pt idx="2591">
                  <c:v>298</c:v>
                </c:pt>
                <c:pt idx="2592">
                  <c:v>298</c:v>
                </c:pt>
                <c:pt idx="2593">
                  <c:v>296</c:v>
                </c:pt>
                <c:pt idx="2594">
                  <c:v>298</c:v>
                </c:pt>
                <c:pt idx="2595">
                  <c:v>298</c:v>
                </c:pt>
                <c:pt idx="2596">
                  <c:v>297</c:v>
                </c:pt>
                <c:pt idx="2597">
                  <c:v>296</c:v>
                </c:pt>
                <c:pt idx="2598">
                  <c:v>298</c:v>
                </c:pt>
                <c:pt idx="2599">
                  <c:v>298</c:v>
                </c:pt>
                <c:pt idx="2600">
                  <c:v>297</c:v>
                </c:pt>
                <c:pt idx="2601">
                  <c:v>296</c:v>
                </c:pt>
                <c:pt idx="2602">
                  <c:v>299</c:v>
                </c:pt>
                <c:pt idx="2603">
                  <c:v>298</c:v>
                </c:pt>
                <c:pt idx="2604">
                  <c:v>297</c:v>
                </c:pt>
                <c:pt idx="2605">
                  <c:v>297</c:v>
                </c:pt>
                <c:pt idx="2606">
                  <c:v>298</c:v>
                </c:pt>
                <c:pt idx="2607">
                  <c:v>298</c:v>
                </c:pt>
                <c:pt idx="2608">
                  <c:v>296</c:v>
                </c:pt>
                <c:pt idx="2609">
                  <c:v>296</c:v>
                </c:pt>
                <c:pt idx="2610">
                  <c:v>296</c:v>
                </c:pt>
                <c:pt idx="2611">
                  <c:v>298</c:v>
                </c:pt>
                <c:pt idx="2612">
                  <c:v>297</c:v>
                </c:pt>
                <c:pt idx="2613">
                  <c:v>296</c:v>
                </c:pt>
                <c:pt idx="2614">
                  <c:v>298</c:v>
                </c:pt>
                <c:pt idx="2615">
                  <c:v>298</c:v>
                </c:pt>
                <c:pt idx="2616">
                  <c:v>296</c:v>
                </c:pt>
                <c:pt idx="2617">
                  <c:v>296</c:v>
                </c:pt>
                <c:pt idx="2618">
                  <c:v>299</c:v>
                </c:pt>
                <c:pt idx="2619">
                  <c:v>297</c:v>
                </c:pt>
                <c:pt idx="2620">
                  <c:v>296</c:v>
                </c:pt>
                <c:pt idx="2621">
                  <c:v>296</c:v>
                </c:pt>
                <c:pt idx="2622">
                  <c:v>298</c:v>
                </c:pt>
                <c:pt idx="2623">
                  <c:v>299</c:v>
                </c:pt>
                <c:pt idx="2624">
                  <c:v>297</c:v>
                </c:pt>
                <c:pt idx="2625">
                  <c:v>297</c:v>
                </c:pt>
                <c:pt idx="2626">
                  <c:v>298</c:v>
                </c:pt>
                <c:pt idx="2627">
                  <c:v>297</c:v>
                </c:pt>
                <c:pt idx="2628">
                  <c:v>297</c:v>
                </c:pt>
                <c:pt idx="2629">
                  <c:v>297</c:v>
                </c:pt>
                <c:pt idx="2630">
                  <c:v>298</c:v>
                </c:pt>
                <c:pt idx="2631">
                  <c:v>298</c:v>
                </c:pt>
                <c:pt idx="2632">
                  <c:v>295</c:v>
                </c:pt>
                <c:pt idx="2633">
                  <c:v>296</c:v>
                </c:pt>
                <c:pt idx="2634">
                  <c:v>299</c:v>
                </c:pt>
                <c:pt idx="2635">
                  <c:v>297</c:v>
                </c:pt>
                <c:pt idx="2636">
                  <c:v>295</c:v>
                </c:pt>
                <c:pt idx="2637">
                  <c:v>296</c:v>
                </c:pt>
                <c:pt idx="2638">
                  <c:v>295</c:v>
                </c:pt>
                <c:pt idx="2639">
                  <c:v>294</c:v>
                </c:pt>
                <c:pt idx="2640">
                  <c:v>293</c:v>
                </c:pt>
                <c:pt idx="2641">
                  <c:v>290</c:v>
                </c:pt>
                <c:pt idx="2642">
                  <c:v>292</c:v>
                </c:pt>
                <c:pt idx="2643">
                  <c:v>291</c:v>
                </c:pt>
                <c:pt idx="2644">
                  <c:v>290</c:v>
                </c:pt>
                <c:pt idx="2645">
                  <c:v>290</c:v>
                </c:pt>
                <c:pt idx="2646">
                  <c:v>292</c:v>
                </c:pt>
                <c:pt idx="2647">
                  <c:v>291</c:v>
                </c:pt>
                <c:pt idx="2648">
                  <c:v>288</c:v>
                </c:pt>
                <c:pt idx="2649">
                  <c:v>289</c:v>
                </c:pt>
                <c:pt idx="2650">
                  <c:v>291</c:v>
                </c:pt>
                <c:pt idx="2651">
                  <c:v>289</c:v>
                </c:pt>
                <c:pt idx="2652">
                  <c:v>288</c:v>
                </c:pt>
                <c:pt idx="2653">
                  <c:v>291</c:v>
                </c:pt>
                <c:pt idx="2654">
                  <c:v>290</c:v>
                </c:pt>
                <c:pt idx="2655">
                  <c:v>290</c:v>
                </c:pt>
                <c:pt idx="2656">
                  <c:v>290</c:v>
                </c:pt>
                <c:pt idx="2657">
                  <c:v>288</c:v>
                </c:pt>
                <c:pt idx="2658">
                  <c:v>291</c:v>
                </c:pt>
                <c:pt idx="2659">
                  <c:v>290</c:v>
                </c:pt>
                <c:pt idx="2660">
                  <c:v>288</c:v>
                </c:pt>
                <c:pt idx="2661">
                  <c:v>289</c:v>
                </c:pt>
                <c:pt idx="2662">
                  <c:v>291</c:v>
                </c:pt>
                <c:pt idx="2663">
                  <c:v>288</c:v>
                </c:pt>
                <c:pt idx="2664">
                  <c:v>287</c:v>
                </c:pt>
                <c:pt idx="2665">
                  <c:v>289</c:v>
                </c:pt>
                <c:pt idx="2666">
                  <c:v>290</c:v>
                </c:pt>
                <c:pt idx="2667">
                  <c:v>289</c:v>
                </c:pt>
                <c:pt idx="2668">
                  <c:v>287</c:v>
                </c:pt>
                <c:pt idx="2669">
                  <c:v>289</c:v>
                </c:pt>
                <c:pt idx="2670">
                  <c:v>289</c:v>
                </c:pt>
                <c:pt idx="2671">
                  <c:v>288</c:v>
                </c:pt>
                <c:pt idx="2672">
                  <c:v>288</c:v>
                </c:pt>
                <c:pt idx="2673">
                  <c:v>287</c:v>
                </c:pt>
                <c:pt idx="2674">
                  <c:v>289</c:v>
                </c:pt>
                <c:pt idx="2675">
                  <c:v>289</c:v>
                </c:pt>
                <c:pt idx="2676">
                  <c:v>287</c:v>
                </c:pt>
                <c:pt idx="2677">
                  <c:v>289</c:v>
                </c:pt>
                <c:pt idx="2678">
                  <c:v>289</c:v>
                </c:pt>
                <c:pt idx="2679">
                  <c:v>288</c:v>
                </c:pt>
                <c:pt idx="2680">
                  <c:v>286</c:v>
                </c:pt>
                <c:pt idx="2681">
                  <c:v>288</c:v>
                </c:pt>
                <c:pt idx="2682">
                  <c:v>290</c:v>
                </c:pt>
                <c:pt idx="2683">
                  <c:v>288</c:v>
                </c:pt>
                <c:pt idx="2684">
                  <c:v>287</c:v>
                </c:pt>
                <c:pt idx="2685">
                  <c:v>290</c:v>
                </c:pt>
                <c:pt idx="2686">
                  <c:v>289</c:v>
                </c:pt>
                <c:pt idx="2687">
                  <c:v>288</c:v>
                </c:pt>
                <c:pt idx="2688">
                  <c:v>288</c:v>
                </c:pt>
                <c:pt idx="2689">
                  <c:v>288</c:v>
                </c:pt>
                <c:pt idx="2690">
                  <c:v>289</c:v>
                </c:pt>
                <c:pt idx="2691">
                  <c:v>288</c:v>
                </c:pt>
                <c:pt idx="2692">
                  <c:v>287</c:v>
                </c:pt>
                <c:pt idx="2693">
                  <c:v>288</c:v>
                </c:pt>
                <c:pt idx="2694">
                  <c:v>288</c:v>
                </c:pt>
                <c:pt idx="2695">
                  <c:v>287</c:v>
                </c:pt>
                <c:pt idx="2696">
                  <c:v>286</c:v>
                </c:pt>
                <c:pt idx="2697">
                  <c:v>287</c:v>
                </c:pt>
                <c:pt idx="2698">
                  <c:v>290</c:v>
                </c:pt>
                <c:pt idx="2699">
                  <c:v>287</c:v>
                </c:pt>
                <c:pt idx="2700">
                  <c:v>287</c:v>
                </c:pt>
                <c:pt idx="2701">
                  <c:v>288</c:v>
                </c:pt>
                <c:pt idx="2702">
                  <c:v>288</c:v>
                </c:pt>
                <c:pt idx="2703">
                  <c:v>287</c:v>
                </c:pt>
                <c:pt idx="2704">
                  <c:v>288</c:v>
                </c:pt>
                <c:pt idx="2705">
                  <c:v>287</c:v>
                </c:pt>
                <c:pt idx="2706">
                  <c:v>289</c:v>
                </c:pt>
                <c:pt idx="2707">
                  <c:v>286</c:v>
                </c:pt>
                <c:pt idx="2708">
                  <c:v>286</c:v>
                </c:pt>
                <c:pt idx="2709">
                  <c:v>290</c:v>
                </c:pt>
                <c:pt idx="2710">
                  <c:v>289</c:v>
                </c:pt>
                <c:pt idx="2711">
                  <c:v>287</c:v>
                </c:pt>
                <c:pt idx="2712">
                  <c:v>286</c:v>
                </c:pt>
                <c:pt idx="2713">
                  <c:v>288</c:v>
                </c:pt>
                <c:pt idx="2714">
                  <c:v>288</c:v>
                </c:pt>
                <c:pt idx="2715">
                  <c:v>287</c:v>
                </c:pt>
                <c:pt idx="2716">
                  <c:v>286</c:v>
                </c:pt>
                <c:pt idx="2717">
                  <c:v>289</c:v>
                </c:pt>
                <c:pt idx="2718">
                  <c:v>287</c:v>
                </c:pt>
                <c:pt idx="2719">
                  <c:v>287</c:v>
                </c:pt>
                <c:pt idx="2720">
                  <c:v>288</c:v>
                </c:pt>
                <c:pt idx="2721">
                  <c:v>288</c:v>
                </c:pt>
                <c:pt idx="2722">
                  <c:v>289</c:v>
                </c:pt>
                <c:pt idx="2723">
                  <c:v>287</c:v>
                </c:pt>
                <c:pt idx="2724">
                  <c:v>286</c:v>
                </c:pt>
                <c:pt idx="2725">
                  <c:v>289</c:v>
                </c:pt>
                <c:pt idx="2726">
                  <c:v>289</c:v>
                </c:pt>
                <c:pt idx="2727">
                  <c:v>285</c:v>
                </c:pt>
                <c:pt idx="2728">
                  <c:v>287</c:v>
                </c:pt>
                <c:pt idx="2729">
                  <c:v>289</c:v>
                </c:pt>
                <c:pt idx="2730">
                  <c:v>289</c:v>
                </c:pt>
                <c:pt idx="2731">
                  <c:v>287</c:v>
                </c:pt>
                <c:pt idx="2732">
                  <c:v>287</c:v>
                </c:pt>
                <c:pt idx="2733">
                  <c:v>289</c:v>
                </c:pt>
                <c:pt idx="2734">
                  <c:v>288</c:v>
                </c:pt>
                <c:pt idx="2735">
                  <c:v>287</c:v>
                </c:pt>
                <c:pt idx="2736">
                  <c:v>286</c:v>
                </c:pt>
                <c:pt idx="2737">
                  <c:v>289</c:v>
                </c:pt>
                <c:pt idx="2738">
                  <c:v>288</c:v>
                </c:pt>
                <c:pt idx="2739">
                  <c:v>287</c:v>
                </c:pt>
                <c:pt idx="2740">
                  <c:v>287</c:v>
                </c:pt>
                <c:pt idx="2741">
                  <c:v>291</c:v>
                </c:pt>
                <c:pt idx="2742">
                  <c:v>288</c:v>
                </c:pt>
                <c:pt idx="2743">
                  <c:v>287</c:v>
                </c:pt>
                <c:pt idx="2744">
                  <c:v>288</c:v>
                </c:pt>
                <c:pt idx="2745">
                  <c:v>290</c:v>
                </c:pt>
                <c:pt idx="2746">
                  <c:v>288</c:v>
                </c:pt>
                <c:pt idx="2747">
                  <c:v>288</c:v>
                </c:pt>
                <c:pt idx="2748">
                  <c:v>288</c:v>
                </c:pt>
                <c:pt idx="2749">
                  <c:v>288</c:v>
                </c:pt>
                <c:pt idx="2750">
                  <c:v>288</c:v>
                </c:pt>
                <c:pt idx="2751">
                  <c:v>288</c:v>
                </c:pt>
                <c:pt idx="2752">
                  <c:v>288</c:v>
                </c:pt>
                <c:pt idx="2753">
                  <c:v>288</c:v>
                </c:pt>
                <c:pt idx="2754">
                  <c:v>289</c:v>
                </c:pt>
                <c:pt idx="2755">
                  <c:v>287</c:v>
                </c:pt>
                <c:pt idx="2756">
                  <c:v>287</c:v>
                </c:pt>
                <c:pt idx="2757">
                  <c:v>290</c:v>
                </c:pt>
                <c:pt idx="2758">
                  <c:v>288</c:v>
                </c:pt>
                <c:pt idx="2759">
                  <c:v>287</c:v>
                </c:pt>
                <c:pt idx="2760">
                  <c:v>288</c:v>
                </c:pt>
                <c:pt idx="2761">
                  <c:v>289</c:v>
                </c:pt>
                <c:pt idx="2762">
                  <c:v>288</c:v>
                </c:pt>
                <c:pt idx="2763">
                  <c:v>288</c:v>
                </c:pt>
                <c:pt idx="2764">
                  <c:v>287</c:v>
                </c:pt>
                <c:pt idx="2765">
                  <c:v>288</c:v>
                </c:pt>
                <c:pt idx="2766">
                  <c:v>288</c:v>
                </c:pt>
                <c:pt idx="2767">
                  <c:v>287</c:v>
                </c:pt>
                <c:pt idx="2768">
                  <c:v>289</c:v>
                </c:pt>
                <c:pt idx="2769">
                  <c:v>288</c:v>
                </c:pt>
                <c:pt idx="2770">
                  <c:v>289</c:v>
                </c:pt>
                <c:pt idx="2771">
                  <c:v>287</c:v>
                </c:pt>
                <c:pt idx="2772">
                  <c:v>288</c:v>
                </c:pt>
                <c:pt idx="2773">
                  <c:v>291</c:v>
                </c:pt>
                <c:pt idx="2774">
                  <c:v>288</c:v>
                </c:pt>
                <c:pt idx="2775">
                  <c:v>287</c:v>
                </c:pt>
                <c:pt idx="2776">
                  <c:v>289</c:v>
                </c:pt>
                <c:pt idx="2777">
                  <c:v>290</c:v>
                </c:pt>
                <c:pt idx="2778">
                  <c:v>288</c:v>
                </c:pt>
                <c:pt idx="2779">
                  <c:v>287</c:v>
                </c:pt>
                <c:pt idx="2780">
                  <c:v>288</c:v>
                </c:pt>
                <c:pt idx="2781">
                  <c:v>290</c:v>
                </c:pt>
                <c:pt idx="2782">
                  <c:v>289</c:v>
                </c:pt>
                <c:pt idx="2783">
                  <c:v>287</c:v>
                </c:pt>
                <c:pt idx="2784">
                  <c:v>289</c:v>
                </c:pt>
                <c:pt idx="2785">
                  <c:v>290</c:v>
                </c:pt>
                <c:pt idx="2786">
                  <c:v>288</c:v>
                </c:pt>
                <c:pt idx="2787">
                  <c:v>287</c:v>
                </c:pt>
                <c:pt idx="2788">
                  <c:v>288</c:v>
                </c:pt>
                <c:pt idx="2789">
                  <c:v>290</c:v>
                </c:pt>
                <c:pt idx="2790">
                  <c:v>287</c:v>
                </c:pt>
                <c:pt idx="2791">
                  <c:v>286</c:v>
                </c:pt>
                <c:pt idx="2792">
                  <c:v>290</c:v>
                </c:pt>
                <c:pt idx="2793">
                  <c:v>289</c:v>
                </c:pt>
                <c:pt idx="2794">
                  <c:v>288</c:v>
                </c:pt>
                <c:pt idx="2795">
                  <c:v>288</c:v>
                </c:pt>
                <c:pt idx="2796">
                  <c:v>288</c:v>
                </c:pt>
                <c:pt idx="2797">
                  <c:v>289</c:v>
                </c:pt>
                <c:pt idx="2798">
                  <c:v>288</c:v>
                </c:pt>
                <c:pt idx="2799">
                  <c:v>286</c:v>
                </c:pt>
                <c:pt idx="2800">
                  <c:v>288</c:v>
                </c:pt>
                <c:pt idx="2801">
                  <c:v>290</c:v>
                </c:pt>
                <c:pt idx="2802">
                  <c:v>286</c:v>
                </c:pt>
                <c:pt idx="2803">
                  <c:v>287</c:v>
                </c:pt>
                <c:pt idx="2804">
                  <c:v>288</c:v>
                </c:pt>
                <c:pt idx="2805">
                  <c:v>289</c:v>
                </c:pt>
                <c:pt idx="2806">
                  <c:v>287</c:v>
                </c:pt>
                <c:pt idx="2807">
                  <c:v>287</c:v>
                </c:pt>
                <c:pt idx="2808">
                  <c:v>288</c:v>
                </c:pt>
                <c:pt idx="2809">
                  <c:v>288</c:v>
                </c:pt>
                <c:pt idx="2810">
                  <c:v>287</c:v>
                </c:pt>
                <c:pt idx="2811">
                  <c:v>286</c:v>
                </c:pt>
                <c:pt idx="2812">
                  <c:v>287</c:v>
                </c:pt>
                <c:pt idx="2813">
                  <c:v>289</c:v>
                </c:pt>
                <c:pt idx="2814">
                  <c:v>287</c:v>
                </c:pt>
                <c:pt idx="2815">
                  <c:v>286</c:v>
                </c:pt>
                <c:pt idx="2816">
                  <c:v>288</c:v>
                </c:pt>
                <c:pt idx="2817">
                  <c:v>289</c:v>
                </c:pt>
                <c:pt idx="2818">
                  <c:v>287</c:v>
                </c:pt>
                <c:pt idx="2819">
                  <c:v>288</c:v>
                </c:pt>
                <c:pt idx="2820">
                  <c:v>291</c:v>
                </c:pt>
                <c:pt idx="2821">
                  <c:v>291</c:v>
                </c:pt>
                <c:pt idx="2822">
                  <c:v>290</c:v>
                </c:pt>
                <c:pt idx="2823">
                  <c:v>291</c:v>
                </c:pt>
                <c:pt idx="2824">
                  <c:v>293</c:v>
                </c:pt>
                <c:pt idx="2825">
                  <c:v>293</c:v>
                </c:pt>
                <c:pt idx="2826">
                  <c:v>293</c:v>
                </c:pt>
                <c:pt idx="2827">
                  <c:v>293</c:v>
                </c:pt>
                <c:pt idx="2828">
                  <c:v>293</c:v>
                </c:pt>
                <c:pt idx="2829">
                  <c:v>295</c:v>
                </c:pt>
                <c:pt idx="2830">
                  <c:v>293</c:v>
                </c:pt>
                <c:pt idx="2831">
                  <c:v>292</c:v>
                </c:pt>
                <c:pt idx="2832">
                  <c:v>295</c:v>
                </c:pt>
                <c:pt idx="2833">
                  <c:v>292</c:v>
                </c:pt>
                <c:pt idx="2834">
                  <c:v>292</c:v>
                </c:pt>
                <c:pt idx="2835">
                  <c:v>294</c:v>
                </c:pt>
                <c:pt idx="2836">
                  <c:v>294</c:v>
                </c:pt>
                <c:pt idx="2837">
                  <c:v>295</c:v>
                </c:pt>
                <c:pt idx="2838">
                  <c:v>293</c:v>
                </c:pt>
                <c:pt idx="2839">
                  <c:v>292</c:v>
                </c:pt>
                <c:pt idx="2840">
                  <c:v>294</c:v>
                </c:pt>
                <c:pt idx="2841">
                  <c:v>294</c:v>
                </c:pt>
                <c:pt idx="2842">
                  <c:v>293</c:v>
                </c:pt>
                <c:pt idx="2843">
                  <c:v>292</c:v>
                </c:pt>
                <c:pt idx="2844">
                  <c:v>293</c:v>
                </c:pt>
                <c:pt idx="2845">
                  <c:v>294</c:v>
                </c:pt>
                <c:pt idx="2846">
                  <c:v>293</c:v>
                </c:pt>
                <c:pt idx="2847">
                  <c:v>292</c:v>
                </c:pt>
                <c:pt idx="2848">
                  <c:v>295</c:v>
                </c:pt>
                <c:pt idx="2849">
                  <c:v>294</c:v>
                </c:pt>
                <c:pt idx="2850">
                  <c:v>293</c:v>
                </c:pt>
                <c:pt idx="2851">
                  <c:v>293</c:v>
                </c:pt>
                <c:pt idx="2852">
                  <c:v>295</c:v>
                </c:pt>
                <c:pt idx="2853">
                  <c:v>294</c:v>
                </c:pt>
                <c:pt idx="2854">
                  <c:v>293</c:v>
                </c:pt>
                <c:pt idx="2855">
                  <c:v>294</c:v>
                </c:pt>
                <c:pt idx="2856">
                  <c:v>295</c:v>
                </c:pt>
                <c:pt idx="2857">
                  <c:v>295</c:v>
                </c:pt>
                <c:pt idx="2858">
                  <c:v>293</c:v>
                </c:pt>
                <c:pt idx="2859">
                  <c:v>294</c:v>
                </c:pt>
                <c:pt idx="2860">
                  <c:v>295</c:v>
                </c:pt>
                <c:pt idx="2861">
                  <c:v>295</c:v>
                </c:pt>
                <c:pt idx="2862">
                  <c:v>292</c:v>
                </c:pt>
                <c:pt idx="2863">
                  <c:v>293</c:v>
                </c:pt>
                <c:pt idx="2864">
                  <c:v>294</c:v>
                </c:pt>
                <c:pt idx="2865">
                  <c:v>293</c:v>
                </c:pt>
                <c:pt idx="2866">
                  <c:v>291</c:v>
                </c:pt>
                <c:pt idx="2867">
                  <c:v>293</c:v>
                </c:pt>
                <c:pt idx="2868">
                  <c:v>293</c:v>
                </c:pt>
                <c:pt idx="2869">
                  <c:v>292</c:v>
                </c:pt>
                <c:pt idx="2870">
                  <c:v>290</c:v>
                </c:pt>
                <c:pt idx="2871">
                  <c:v>289</c:v>
                </c:pt>
                <c:pt idx="2872">
                  <c:v>292</c:v>
                </c:pt>
                <c:pt idx="2873">
                  <c:v>291</c:v>
                </c:pt>
                <c:pt idx="2874">
                  <c:v>288</c:v>
                </c:pt>
                <c:pt idx="2875">
                  <c:v>289</c:v>
                </c:pt>
                <c:pt idx="2876">
                  <c:v>290</c:v>
                </c:pt>
                <c:pt idx="2877">
                  <c:v>288</c:v>
                </c:pt>
                <c:pt idx="2878">
                  <c:v>287</c:v>
                </c:pt>
                <c:pt idx="2879">
                  <c:v>288</c:v>
                </c:pt>
                <c:pt idx="2880">
                  <c:v>289</c:v>
                </c:pt>
                <c:pt idx="2881">
                  <c:v>288</c:v>
                </c:pt>
                <c:pt idx="2882">
                  <c:v>287</c:v>
                </c:pt>
                <c:pt idx="2883">
                  <c:v>288</c:v>
                </c:pt>
                <c:pt idx="2884">
                  <c:v>288</c:v>
                </c:pt>
                <c:pt idx="2885">
                  <c:v>287</c:v>
                </c:pt>
                <c:pt idx="2886">
                  <c:v>286</c:v>
                </c:pt>
                <c:pt idx="2887">
                  <c:v>286</c:v>
                </c:pt>
                <c:pt idx="2888">
                  <c:v>289</c:v>
                </c:pt>
                <c:pt idx="2889">
                  <c:v>288</c:v>
                </c:pt>
                <c:pt idx="2890">
                  <c:v>286</c:v>
                </c:pt>
                <c:pt idx="2891">
                  <c:v>288</c:v>
                </c:pt>
                <c:pt idx="2892">
                  <c:v>288</c:v>
                </c:pt>
                <c:pt idx="2893">
                  <c:v>286</c:v>
                </c:pt>
                <c:pt idx="2894">
                  <c:v>287</c:v>
                </c:pt>
                <c:pt idx="2895">
                  <c:v>286</c:v>
                </c:pt>
                <c:pt idx="2896">
                  <c:v>289</c:v>
                </c:pt>
                <c:pt idx="2897">
                  <c:v>287</c:v>
                </c:pt>
                <c:pt idx="2898">
                  <c:v>286</c:v>
                </c:pt>
                <c:pt idx="2899">
                  <c:v>288</c:v>
                </c:pt>
                <c:pt idx="2900">
                  <c:v>288</c:v>
                </c:pt>
                <c:pt idx="2901">
                  <c:v>287</c:v>
                </c:pt>
                <c:pt idx="2902">
                  <c:v>286</c:v>
                </c:pt>
                <c:pt idx="2903">
                  <c:v>287</c:v>
                </c:pt>
                <c:pt idx="2904">
                  <c:v>289</c:v>
                </c:pt>
                <c:pt idx="2905">
                  <c:v>287</c:v>
                </c:pt>
                <c:pt idx="2906">
                  <c:v>286</c:v>
                </c:pt>
                <c:pt idx="2907">
                  <c:v>288</c:v>
                </c:pt>
                <c:pt idx="2908">
                  <c:v>287</c:v>
                </c:pt>
                <c:pt idx="2909">
                  <c:v>287</c:v>
                </c:pt>
                <c:pt idx="2910">
                  <c:v>288</c:v>
                </c:pt>
                <c:pt idx="2911">
                  <c:v>287</c:v>
                </c:pt>
                <c:pt idx="2912">
                  <c:v>289</c:v>
                </c:pt>
                <c:pt idx="2913">
                  <c:v>287</c:v>
                </c:pt>
                <c:pt idx="2914">
                  <c:v>285</c:v>
                </c:pt>
                <c:pt idx="2915">
                  <c:v>288</c:v>
                </c:pt>
                <c:pt idx="2916">
                  <c:v>288</c:v>
                </c:pt>
                <c:pt idx="2917">
                  <c:v>286</c:v>
                </c:pt>
                <c:pt idx="2918">
                  <c:v>286</c:v>
                </c:pt>
                <c:pt idx="2919">
                  <c:v>287</c:v>
                </c:pt>
                <c:pt idx="2920">
                  <c:v>289</c:v>
                </c:pt>
                <c:pt idx="2921">
                  <c:v>287</c:v>
                </c:pt>
                <c:pt idx="2922">
                  <c:v>286</c:v>
                </c:pt>
                <c:pt idx="2923">
                  <c:v>288</c:v>
                </c:pt>
                <c:pt idx="2924">
                  <c:v>288</c:v>
                </c:pt>
                <c:pt idx="2925">
                  <c:v>286</c:v>
                </c:pt>
                <c:pt idx="2926">
                  <c:v>286</c:v>
                </c:pt>
                <c:pt idx="2927">
                  <c:v>287</c:v>
                </c:pt>
                <c:pt idx="2928">
                  <c:v>287</c:v>
                </c:pt>
                <c:pt idx="2929">
                  <c:v>287</c:v>
                </c:pt>
                <c:pt idx="2930">
                  <c:v>285</c:v>
                </c:pt>
                <c:pt idx="2931">
                  <c:v>287</c:v>
                </c:pt>
                <c:pt idx="2932">
                  <c:v>289</c:v>
                </c:pt>
                <c:pt idx="2933">
                  <c:v>286</c:v>
                </c:pt>
                <c:pt idx="2934">
                  <c:v>287</c:v>
                </c:pt>
                <c:pt idx="2935">
                  <c:v>288</c:v>
                </c:pt>
                <c:pt idx="2936">
                  <c:v>288</c:v>
                </c:pt>
                <c:pt idx="2937">
                  <c:v>287</c:v>
                </c:pt>
                <c:pt idx="2938">
                  <c:v>287</c:v>
                </c:pt>
                <c:pt idx="2939">
                  <c:v>288</c:v>
                </c:pt>
                <c:pt idx="2940">
                  <c:v>287</c:v>
                </c:pt>
                <c:pt idx="2941">
                  <c:v>287</c:v>
                </c:pt>
                <c:pt idx="2942">
                  <c:v>287</c:v>
                </c:pt>
                <c:pt idx="2943">
                  <c:v>288</c:v>
                </c:pt>
                <c:pt idx="2944">
                  <c:v>289</c:v>
                </c:pt>
                <c:pt idx="2945">
                  <c:v>287</c:v>
                </c:pt>
                <c:pt idx="2946">
                  <c:v>286</c:v>
                </c:pt>
                <c:pt idx="2947">
                  <c:v>289</c:v>
                </c:pt>
                <c:pt idx="2948">
                  <c:v>288</c:v>
                </c:pt>
                <c:pt idx="2949">
                  <c:v>286</c:v>
                </c:pt>
                <c:pt idx="2950">
                  <c:v>286</c:v>
                </c:pt>
                <c:pt idx="2951">
                  <c:v>288</c:v>
                </c:pt>
                <c:pt idx="2952">
                  <c:v>288</c:v>
                </c:pt>
                <c:pt idx="2953">
                  <c:v>287</c:v>
                </c:pt>
                <c:pt idx="2954">
                  <c:v>287</c:v>
                </c:pt>
                <c:pt idx="2955">
                  <c:v>288</c:v>
                </c:pt>
                <c:pt idx="2956">
                  <c:v>288</c:v>
                </c:pt>
                <c:pt idx="2957">
                  <c:v>287</c:v>
                </c:pt>
                <c:pt idx="2958">
                  <c:v>288</c:v>
                </c:pt>
                <c:pt idx="2959">
                  <c:v>288</c:v>
                </c:pt>
                <c:pt idx="2960">
                  <c:v>289</c:v>
                </c:pt>
                <c:pt idx="2961">
                  <c:v>285</c:v>
                </c:pt>
                <c:pt idx="2962">
                  <c:v>286</c:v>
                </c:pt>
                <c:pt idx="2963">
                  <c:v>290</c:v>
                </c:pt>
                <c:pt idx="2964">
                  <c:v>288</c:v>
                </c:pt>
                <c:pt idx="2965">
                  <c:v>287</c:v>
                </c:pt>
                <c:pt idx="2966">
                  <c:v>288</c:v>
                </c:pt>
                <c:pt idx="2967">
                  <c:v>288</c:v>
                </c:pt>
                <c:pt idx="2968">
                  <c:v>287</c:v>
                </c:pt>
                <c:pt idx="2969">
                  <c:v>287</c:v>
                </c:pt>
                <c:pt idx="2970">
                  <c:v>286</c:v>
                </c:pt>
                <c:pt idx="2971">
                  <c:v>289</c:v>
                </c:pt>
                <c:pt idx="2972">
                  <c:v>288</c:v>
                </c:pt>
                <c:pt idx="2973">
                  <c:v>287</c:v>
                </c:pt>
                <c:pt idx="2974">
                  <c:v>288</c:v>
                </c:pt>
                <c:pt idx="2975">
                  <c:v>289</c:v>
                </c:pt>
                <c:pt idx="2976">
                  <c:v>288</c:v>
                </c:pt>
                <c:pt idx="2977">
                  <c:v>287</c:v>
                </c:pt>
                <c:pt idx="2978">
                  <c:v>287</c:v>
                </c:pt>
                <c:pt idx="2979">
                  <c:v>290</c:v>
                </c:pt>
                <c:pt idx="2980">
                  <c:v>288</c:v>
                </c:pt>
                <c:pt idx="2981">
                  <c:v>286</c:v>
                </c:pt>
                <c:pt idx="2982">
                  <c:v>288</c:v>
                </c:pt>
                <c:pt idx="2983">
                  <c:v>287</c:v>
                </c:pt>
                <c:pt idx="2984">
                  <c:v>287</c:v>
                </c:pt>
                <c:pt idx="2985">
                  <c:v>288</c:v>
                </c:pt>
                <c:pt idx="2986">
                  <c:v>288</c:v>
                </c:pt>
                <c:pt idx="2987">
                  <c:v>289</c:v>
                </c:pt>
                <c:pt idx="2988">
                  <c:v>289</c:v>
                </c:pt>
                <c:pt idx="2989">
                  <c:v>286</c:v>
                </c:pt>
                <c:pt idx="2990">
                  <c:v>288</c:v>
                </c:pt>
                <c:pt idx="2991">
                  <c:v>290</c:v>
                </c:pt>
                <c:pt idx="2992">
                  <c:v>288</c:v>
                </c:pt>
                <c:pt idx="2993">
                  <c:v>287</c:v>
                </c:pt>
                <c:pt idx="2994">
                  <c:v>288</c:v>
                </c:pt>
                <c:pt idx="2995">
                  <c:v>290</c:v>
                </c:pt>
                <c:pt idx="2996">
                  <c:v>287</c:v>
                </c:pt>
                <c:pt idx="2997">
                  <c:v>287</c:v>
                </c:pt>
                <c:pt idx="2998">
                  <c:v>289</c:v>
                </c:pt>
                <c:pt idx="2999">
                  <c:v>289</c:v>
                </c:pt>
                <c:pt idx="3000">
                  <c:v>288</c:v>
                </c:pt>
                <c:pt idx="3001">
                  <c:v>288</c:v>
                </c:pt>
                <c:pt idx="3002">
                  <c:v>287</c:v>
                </c:pt>
                <c:pt idx="3003">
                  <c:v>289</c:v>
                </c:pt>
                <c:pt idx="3004">
                  <c:v>287</c:v>
                </c:pt>
                <c:pt idx="3005">
                  <c:v>287</c:v>
                </c:pt>
                <c:pt idx="3006">
                  <c:v>289</c:v>
                </c:pt>
                <c:pt idx="3007">
                  <c:v>290</c:v>
                </c:pt>
                <c:pt idx="3008">
                  <c:v>288</c:v>
                </c:pt>
                <c:pt idx="3009">
                  <c:v>287</c:v>
                </c:pt>
                <c:pt idx="3010">
                  <c:v>288</c:v>
                </c:pt>
                <c:pt idx="3011">
                  <c:v>289</c:v>
                </c:pt>
                <c:pt idx="3012">
                  <c:v>287</c:v>
                </c:pt>
                <c:pt idx="3013">
                  <c:v>287</c:v>
                </c:pt>
                <c:pt idx="3014">
                  <c:v>288</c:v>
                </c:pt>
                <c:pt idx="3015">
                  <c:v>289</c:v>
                </c:pt>
                <c:pt idx="3016">
                  <c:v>289</c:v>
                </c:pt>
                <c:pt idx="3017">
                  <c:v>287</c:v>
                </c:pt>
                <c:pt idx="3018">
                  <c:v>289</c:v>
                </c:pt>
                <c:pt idx="3019">
                  <c:v>289</c:v>
                </c:pt>
                <c:pt idx="3020">
                  <c:v>287</c:v>
                </c:pt>
                <c:pt idx="3021">
                  <c:v>286</c:v>
                </c:pt>
                <c:pt idx="3022">
                  <c:v>290</c:v>
                </c:pt>
                <c:pt idx="3023">
                  <c:v>288</c:v>
                </c:pt>
                <c:pt idx="3024">
                  <c:v>286</c:v>
                </c:pt>
                <c:pt idx="3025">
                  <c:v>287</c:v>
                </c:pt>
                <c:pt idx="3026">
                  <c:v>289</c:v>
                </c:pt>
                <c:pt idx="3027">
                  <c:v>289</c:v>
                </c:pt>
                <c:pt idx="3028">
                  <c:v>287</c:v>
                </c:pt>
                <c:pt idx="3029">
                  <c:v>287</c:v>
                </c:pt>
                <c:pt idx="3030">
                  <c:v>288</c:v>
                </c:pt>
                <c:pt idx="3031">
                  <c:v>289</c:v>
                </c:pt>
                <c:pt idx="3032">
                  <c:v>288</c:v>
                </c:pt>
                <c:pt idx="3033">
                  <c:v>287</c:v>
                </c:pt>
                <c:pt idx="3034">
                  <c:v>288</c:v>
                </c:pt>
                <c:pt idx="3035">
                  <c:v>289</c:v>
                </c:pt>
                <c:pt idx="3036">
                  <c:v>286</c:v>
                </c:pt>
                <c:pt idx="3037">
                  <c:v>286</c:v>
                </c:pt>
                <c:pt idx="3038">
                  <c:v>291</c:v>
                </c:pt>
                <c:pt idx="3039">
                  <c:v>288</c:v>
                </c:pt>
                <c:pt idx="3040">
                  <c:v>287</c:v>
                </c:pt>
                <c:pt idx="3041">
                  <c:v>289</c:v>
                </c:pt>
                <c:pt idx="3042">
                  <c:v>290</c:v>
                </c:pt>
                <c:pt idx="3043">
                  <c:v>291</c:v>
                </c:pt>
                <c:pt idx="3044">
                  <c:v>291</c:v>
                </c:pt>
                <c:pt idx="3045">
                  <c:v>291</c:v>
                </c:pt>
                <c:pt idx="3046">
                  <c:v>294</c:v>
                </c:pt>
                <c:pt idx="3047">
                  <c:v>293</c:v>
                </c:pt>
                <c:pt idx="3048">
                  <c:v>293</c:v>
                </c:pt>
                <c:pt idx="3049">
                  <c:v>294</c:v>
                </c:pt>
                <c:pt idx="3050">
                  <c:v>296</c:v>
                </c:pt>
                <c:pt idx="3051">
                  <c:v>296</c:v>
                </c:pt>
                <c:pt idx="3052">
                  <c:v>293</c:v>
                </c:pt>
                <c:pt idx="3053">
                  <c:v>295</c:v>
                </c:pt>
                <c:pt idx="3054">
                  <c:v>296</c:v>
                </c:pt>
                <c:pt idx="3055">
                  <c:v>295</c:v>
                </c:pt>
                <c:pt idx="3056">
                  <c:v>293</c:v>
                </c:pt>
                <c:pt idx="3057">
                  <c:v>295</c:v>
                </c:pt>
                <c:pt idx="3058">
                  <c:v>295</c:v>
                </c:pt>
                <c:pt idx="3059">
                  <c:v>296</c:v>
                </c:pt>
                <c:pt idx="3060">
                  <c:v>295</c:v>
                </c:pt>
                <c:pt idx="3061">
                  <c:v>293</c:v>
                </c:pt>
                <c:pt idx="3062">
                  <c:v>297</c:v>
                </c:pt>
                <c:pt idx="3063">
                  <c:v>295</c:v>
                </c:pt>
                <c:pt idx="3064">
                  <c:v>293</c:v>
                </c:pt>
                <c:pt idx="3065">
                  <c:v>295</c:v>
                </c:pt>
                <c:pt idx="3066">
                  <c:v>296</c:v>
                </c:pt>
                <c:pt idx="3067">
                  <c:v>294</c:v>
                </c:pt>
                <c:pt idx="3068">
                  <c:v>294</c:v>
                </c:pt>
                <c:pt idx="3069">
                  <c:v>293</c:v>
                </c:pt>
                <c:pt idx="3070">
                  <c:v>295</c:v>
                </c:pt>
                <c:pt idx="3071">
                  <c:v>294</c:v>
                </c:pt>
                <c:pt idx="3072">
                  <c:v>294</c:v>
                </c:pt>
                <c:pt idx="3073">
                  <c:v>294</c:v>
                </c:pt>
                <c:pt idx="3074">
                  <c:v>295</c:v>
                </c:pt>
                <c:pt idx="3075">
                  <c:v>295</c:v>
                </c:pt>
                <c:pt idx="3076">
                  <c:v>293</c:v>
                </c:pt>
                <c:pt idx="3077">
                  <c:v>293</c:v>
                </c:pt>
                <c:pt idx="3078">
                  <c:v>295</c:v>
                </c:pt>
                <c:pt idx="3079">
                  <c:v>295</c:v>
                </c:pt>
                <c:pt idx="3080">
                  <c:v>293</c:v>
                </c:pt>
                <c:pt idx="3081">
                  <c:v>295</c:v>
                </c:pt>
                <c:pt idx="3082">
                  <c:v>296</c:v>
                </c:pt>
                <c:pt idx="3083">
                  <c:v>295</c:v>
                </c:pt>
                <c:pt idx="3084">
                  <c:v>293</c:v>
                </c:pt>
                <c:pt idx="3085">
                  <c:v>294</c:v>
                </c:pt>
                <c:pt idx="3086">
                  <c:v>296</c:v>
                </c:pt>
                <c:pt idx="3087">
                  <c:v>294</c:v>
                </c:pt>
                <c:pt idx="3088">
                  <c:v>293</c:v>
                </c:pt>
                <c:pt idx="3089">
                  <c:v>293</c:v>
                </c:pt>
                <c:pt idx="3090">
                  <c:v>295</c:v>
                </c:pt>
                <c:pt idx="3091">
                  <c:v>295</c:v>
                </c:pt>
                <c:pt idx="3092">
                  <c:v>293</c:v>
                </c:pt>
                <c:pt idx="3093">
                  <c:v>294</c:v>
                </c:pt>
                <c:pt idx="3094">
                  <c:v>296</c:v>
                </c:pt>
                <c:pt idx="3095">
                  <c:v>295</c:v>
                </c:pt>
                <c:pt idx="3096">
                  <c:v>292</c:v>
                </c:pt>
                <c:pt idx="3097">
                  <c:v>295</c:v>
                </c:pt>
                <c:pt idx="3098">
                  <c:v>295</c:v>
                </c:pt>
                <c:pt idx="3099">
                  <c:v>294</c:v>
                </c:pt>
                <c:pt idx="3100">
                  <c:v>293</c:v>
                </c:pt>
                <c:pt idx="3101">
                  <c:v>294</c:v>
                </c:pt>
                <c:pt idx="3102">
                  <c:v>296</c:v>
                </c:pt>
                <c:pt idx="3103">
                  <c:v>294</c:v>
                </c:pt>
                <c:pt idx="3104">
                  <c:v>293</c:v>
                </c:pt>
                <c:pt idx="3105">
                  <c:v>295</c:v>
                </c:pt>
                <c:pt idx="3106">
                  <c:v>295</c:v>
                </c:pt>
                <c:pt idx="3107">
                  <c:v>294</c:v>
                </c:pt>
                <c:pt idx="3108">
                  <c:v>293</c:v>
                </c:pt>
                <c:pt idx="3109">
                  <c:v>294</c:v>
                </c:pt>
                <c:pt idx="3110">
                  <c:v>296</c:v>
                </c:pt>
                <c:pt idx="3111">
                  <c:v>293</c:v>
                </c:pt>
                <c:pt idx="3112">
                  <c:v>293</c:v>
                </c:pt>
                <c:pt idx="3113">
                  <c:v>295</c:v>
                </c:pt>
                <c:pt idx="3114">
                  <c:v>294</c:v>
                </c:pt>
                <c:pt idx="3115">
                  <c:v>292</c:v>
                </c:pt>
                <c:pt idx="3116">
                  <c:v>290</c:v>
                </c:pt>
                <c:pt idx="3117">
                  <c:v>290</c:v>
                </c:pt>
                <c:pt idx="3118">
                  <c:v>290</c:v>
                </c:pt>
                <c:pt idx="3119">
                  <c:v>289</c:v>
                </c:pt>
                <c:pt idx="3120">
                  <c:v>286</c:v>
                </c:pt>
                <c:pt idx="3121">
                  <c:v>287</c:v>
                </c:pt>
                <c:pt idx="3122">
                  <c:v>288</c:v>
                </c:pt>
                <c:pt idx="3123">
                  <c:v>286</c:v>
                </c:pt>
                <c:pt idx="3124">
                  <c:v>287</c:v>
                </c:pt>
                <c:pt idx="3125">
                  <c:v>287</c:v>
                </c:pt>
                <c:pt idx="3126">
                  <c:v>288</c:v>
                </c:pt>
                <c:pt idx="3127">
                  <c:v>285</c:v>
                </c:pt>
                <c:pt idx="3128">
                  <c:v>286</c:v>
                </c:pt>
                <c:pt idx="3129">
                  <c:v>288</c:v>
                </c:pt>
                <c:pt idx="3130">
                  <c:v>286</c:v>
                </c:pt>
                <c:pt idx="3131">
                  <c:v>285</c:v>
                </c:pt>
                <c:pt idx="3132">
                  <c:v>286</c:v>
                </c:pt>
                <c:pt idx="3133">
                  <c:v>287</c:v>
                </c:pt>
                <c:pt idx="3134">
                  <c:v>287</c:v>
                </c:pt>
                <c:pt idx="3135">
                  <c:v>287</c:v>
                </c:pt>
                <c:pt idx="3136">
                  <c:v>285</c:v>
                </c:pt>
                <c:pt idx="3137">
                  <c:v>287</c:v>
                </c:pt>
                <c:pt idx="3138">
                  <c:v>287</c:v>
                </c:pt>
                <c:pt idx="3139">
                  <c:v>285</c:v>
                </c:pt>
                <c:pt idx="3140">
                  <c:v>285</c:v>
                </c:pt>
                <c:pt idx="3141">
                  <c:v>287</c:v>
                </c:pt>
                <c:pt idx="3142">
                  <c:v>286</c:v>
                </c:pt>
                <c:pt idx="3143">
                  <c:v>285</c:v>
                </c:pt>
                <c:pt idx="3144">
                  <c:v>287</c:v>
                </c:pt>
                <c:pt idx="3145">
                  <c:v>287</c:v>
                </c:pt>
                <c:pt idx="3146">
                  <c:v>287</c:v>
                </c:pt>
                <c:pt idx="3147">
                  <c:v>287</c:v>
                </c:pt>
                <c:pt idx="3148">
                  <c:v>286</c:v>
                </c:pt>
                <c:pt idx="3149">
                  <c:v>287</c:v>
                </c:pt>
                <c:pt idx="3150">
                  <c:v>289</c:v>
                </c:pt>
                <c:pt idx="3151">
                  <c:v>286</c:v>
                </c:pt>
                <c:pt idx="3152">
                  <c:v>286</c:v>
                </c:pt>
                <c:pt idx="3153">
                  <c:v>288</c:v>
                </c:pt>
                <c:pt idx="3154">
                  <c:v>287</c:v>
                </c:pt>
                <c:pt idx="3155">
                  <c:v>286</c:v>
                </c:pt>
                <c:pt idx="3156">
                  <c:v>287</c:v>
                </c:pt>
                <c:pt idx="3157">
                  <c:v>288</c:v>
                </c:pt>
                <c:pt idx="3158">
                  <c:v>287</c:v>
                </c:pt>
                <c:pt idx="3159">
                  <c:v>287</c:v>
                </c:pt>
                <c:pt idx="3160">
                  <c:v>286</c:v>
                </c:pt>
                <c:pt idx="3161">
                  <c:v>288</c:v>
                </c:pt>
                <c:pt idx="3162">
                  <c:v>287</c:v>
                </c:pt>
                <c:pt idx="3163">
                  <c:v>286</c:v>
                </c:pt>
                <c:pt idx="3164">
                  <c:v>285</c:v>
                </c:pt>
                <c:pt idx="3165">
                  <c:v>287</c:v>
                </c:pt>
                <c:pt idx="3166">
                  <c:v>287</c:v>
                </c:pt>
                <c:pt idx="3167">
                  <c:v>285</c:v>
                </c:pt>
                <c:pt idx="3168">
                  <c:v>285</c:v>
                </c:pt>
                <c:pt idx="3169">
                  <c:v>287</c:v>
                </c:pt>
                <c:pt idx="3170">
                  <c:v>285</c:v>
                </c:pt>
                <c:pt idx="3171">
                  <c:v>285</c:v>
                </c:pt>
                <c:pt idx="3172">
                  <c:v>287</c:v>
                </c:pt>
                <c:pt idx="3173">
                  <c:v>286</c:v>
                </c:pt>
                <c:pt idx="3174">
                  <c:v>286</c:v>
                </c:pt>
                <c:pt idx="3175">
                  <c:v>286</c:v>
                </c:pt>
                <c:pt idx="3176">
                  <c:v>286</c:v>
                </c:pt>
                <c:pt idx="3177">
                  <c:v>286</c:v>
                </c:pt>
                <c:pt idx="3178">
                  <c:v>287</c:v>
                </c:pt>
                <c:pt idx="3179">
                  <c:v>285</c:v>
                </c:pt>
                <c:pt idx="3180">
                  <c:v>287</c:v>
                </c:pt>
                <c:pt idx="3181">
                  <c:v>288</c:v>
                </c:pt>
                <c:pt idx="3182">
                  <c:v>287</c:v>
                </c:pt>
                <c:pt idx="3183">
                  <c:v>287</c:v>
                </c:pt>
                <c:pt idx="3184">
                  <c:v>286</c:v>
                </c:pt>
                <c:pt idx="3185">
                  <c:v>289</c:v>
                </c:pt>
                <c:pt idx="3186">
                  <c:v>287</c:v>
                </c:pt>
                <c:pt idx="3187">
                  <c:v>286</c:v>
                </c:pt>
                <c:pt idx="3188">
                  <c:v>288</c:v>
                </c:pt>
                <c:pt idx="3189">
                  <c:v>287</c:v>
                </c:pt>
                <c:pt idx="3190">
                  <c:v>287</c:v>
                </c:pt>
                <c:pt idx="3191">
                  <c:v>286</c:v>
                </c:pt>
                <c:pt idx="3192">
                  <c:v>286</c:v>
                </c:pt>
                <c:pt idx="3193">
                  <c:v>288</c:v>
                </c:pt>
                <c:pt idx="3194">
                  <c:v>287</c:v>
                </c:pt>
                <c:pt idx="3195">
                  <c:v>284</c:v>
                </c:pt>
                <c:pt idx="3196">
                  <c:v>287</c:v>
                </c:pt>
                <c:pt idx="3197">
                  <c:v>289</c:v>
                </c:pt>
                <c:pt idx="3198">
                  <c:v>286</c:v>
                </c:pt>
                <c:pt idx="3199">
                  <c:v>286</c:v>
                </c:pt>
                <c:pt idx="3200">
                  <c:v>287</c:v>
                </c:pt>
                <c:pt idx="3201">
                  <c:v>287</c:v>
                </c:pt>
                <c:pt idx="3202">
                  <c:v>286</c:v>
                </c:pt>
                <c:pt idx="3203">
                  <c:v>285</c:v>
                </c:pt>
                <c:pt idx="3204">
                  <c:v>288</c:v>
                </c:pt>
                <c:pt idx="3205">
                  <c:v>287</c:v>
                </c:pt>
                <c:pt idx="3206">
                  <c:v>285</c:v>
                </c:pt>
                <c:pt idx="3207">
                  <c:v>286</c:v>
                </c:pt>
                <c:pt idx="3208">
                  <c:v>286</c:v>
                </c:pt>
                <c:pt idx="3209">
                  <c:v>288</c:v>
                </c:pt>
                <c:pt idx="3210">
                  <c:v>286</c:v>
                </c:pt>
                <c:pt idx="3211">
                  <c:v>285</c:v>
                </c:pt>
                <c:pt idx="3212">
                  <c:v>287</c:v>
                </c:pt>
                <c:pt idx="3213">
                  <c:v>287</c:v>
                </c:pt>
                <c:pt idx="3214">
                  <c:v>286</c:v>
                </c:pt>
                <c:pt idx="3215">
                  <c:v>286</c:v>
                </c:pt>
                <c:pt idx="3216">
                  <c:v>287</c:v>
                </c:pt>
                <c:pt idx="3217">
                  <c:v>287</c:v>
                </c:pt>
                <c:pt idx="3218">
                  <c:v>286</c:v>
                </c:pt>
                <c:pt idx="3219">
                  <c:v>285</c:v>
                </c:pt>
                <c:pt idx="3220">
                  <c:v>287</c:v>
                </c:pt>
                <c:pt idx="3221">
                  <c:v>288</c:v>
                </c:pt>
                <c:pt idx="3222">
                  <c:v>285</c:v>
                </c:pt>
                <c:pt idx="3223">
                  <c:v>285</c:v>
                </c:pt>
                <c:pt idx="3224">
                  <c:v>287</c:v>
                </c:pt>
                <c:pt idx="3225">
                  <c:v>287</c:v>
                </c:pt>
                <c:pt idx="3226">
                  <c:v>285</c:v>
                </c:pt>
                <c:pt idx="3227">
                  <c:v>285</c:v>
                </c:pt>
                <c:pt idx="3228">
                  <c:v>288</c:v>
                </c:pt>
                <c:pt idx="3229">
                  <c:v>286</c:v>
                </c:pt>
                <c:pt idx="3230">
                  <c:v>286</c:v>
                </c:pt>
                <c:pt idx="3231">
                  <c:v>286</c:v>
                </c:pt>
                <c:pt idx="3232">
                  <c:v>286</c:v>
                </c:pt>
                <c:pt idx="3233">
                  <c:v>287</c:v>
                </c:pt>
                <c:pt idx="3234">
                  <c:v>285</c:v>
                </c:pt>
                <c:pt idx="3235">
                  <c:v>285</c:v>
                </c:pt>
                <c:pt idx="3236">
                  <c:v>287</c:v>
                </c:pt>
                <c:pt idx="3237">
                  <c:v>286</c:v>
                </c:pt>
                <c:pt idx="3238">
                  <c:v>285</c:v>
                </c:pt>
                <c:pt idx="3239">
                  <c:v>287</c:v>
                </c:pt>
                <c:pt idx="3240">
                  <c:v>287</c:v>
                </c:pt>
                <c:pt idx="3241">
                  <c:v>287</c:v>
                </c:pt>
                <c:pt idx="3242">
                  <c:v>285</c:v>
                </c:pt>
                <c:pt idx="3243">
                  <c:v>285</c:v>
                </c:pt>
                <c:pt idx="3244">
                  <c:v>288</c:v>
                </c:pt>
                <c:pt idx="3245">
                  <c:v>286</c:v>
                </c:pt>
                <c:pt idx="3246">
                  <c:v>286</c:v>
                </c:pt>
                <c:pt idx="3247">
                  <c:v>286</c:v>
                </c:pt>
                <c:pt idx="3248">
                  <c:v>286</c:v>
                </c:pt>
                <c:pt idx="3249">
                  <c:v>287</c:v>
                </c:pt>
                <c:pt idx="3250">
                  <c:v>286</c:v>
                </c:pt>
                <c:pt idx="3251">
                  <c:v>285</c:v>
                </c:pt>
                <c:pt idx="3252">
                  <c:v>288</c:v>
                </c:pt>
                <c:pt idx="3253">
                  <c:v>287</c:v>
                </c:pt>
                <c:pt idx="3254">
                  <c:v>284</c:v>
                </c:pt>
                <c:pt idx="3255">
                  <c:v>286</c:v>
                </c:pt>
                <c:pt idx="3256">
                  <c:v>287</c:v>
                </c:pt>
                <c:pt idx="3257">
                  <c:v>286</c:v>
                </c:pt>
                <c:pt idx="3258">
                  <c:v>285</c:v>
                </c:pt>
                <c:pt idx="3259">
                  <c:v>284</c:v>
                </c:pt>
                <c:pt idx="3260">
                  <c:v>287</c:v>
                </c:pt>
                <c:pt idx="3261">
                  <c:v>287</c:v>
                </c:pt>
                <c:pt idx="3262">
                  <c:v>286</c:v>
                </c:pt>
                <c:pt idx="3263">
                  <c:v>286</c:v>
                </c:pt>
                <c:pt idx="3264">
                  <c:v>288</c:v>
                </c:pt>
                <c:pt idx="3265">
                  <c:v>287</c:v>
                </c:pt>
                <c:pt idx="3266">
                  <c:v>285</c:v>
                </c:pt>
                <c:pt idx="3267">
                  <c:v>286</c:v>
                </c:pt>
                <c:pt idx="3268">
                  <c:v>289</c:v>
                </c:pt>
                <c:pt idx="3269">
                  <c:v>286</c:v>
                </c:pt>
                <c:pt idx="3270">
                  <c:v>284</c:v>
                </c:pt>
                <c:pt idx="3271">
                  <c:v>287</c:v>
                </c:pt>
                <c:pt idx="3272">
                  <c:v>287</c:v>
                </c:pt>
                <c:pt idx="3273">
                  <c:v>286</c:v>
                </c:pt>
                <c:pt idx="3274">
                  <c:v>287</c:v>
                </c:pt>
                <c:pt idx="3275">
                  <c:v>286</c:v>
                </c:pt>
                <c:pt idx="3276">
                  <c:v>288</c:v>
                </c:pt>
                <c:pt idx="3277">
                  <c:v>289</c:v>
                </c:pt>
                <c:pt idx="3278">
                  <c:v>287</c:v>
                </c:pt>
                <c:pt idx="3279">
                  <c:v>289</c:v>
                </c:pt>
                <c:pt idx="3280">
                  <c:v>290</c:v>
                </c:pt>
                <c:pt idx="3281">
                  <c:v>289</c:v>
                </c:pt>
                <c:pt idx="3282">
                  <c:v>289</c:v>
                </c:pt>
                <c:pt idx="3283">
                  <c:v>290</c:v>
                </c:pt>
                <c:pt idx="3284">
                  <c:v>292</c:v>
                </c:pt>
                <c:pt idx="3285">
                  <c:v>290</c:v>
                </c:pt>
                <c:pt idx="3286">
                  <c:v>290</c:v>
                </c:pt>
                <c:pt idx="3287">
                  <c:v>291</c:v>
                </c:pt>
                <c:pt idx="3288">
                  <c:v>291</c:v>
                </c:pt>
                <c:pt idx="3289">
                  <c:v>290</c:v>
                </c:pt>
                <c:pt idx="3290">
                  <c:v>290</c:v>
                </c:pt>
                <c:pt idx="3291">
                  <c:v>290</c:v>
                </c:pt>
                <c:pt idx="3292">
                  <c:v>292</c:v>
                </c:pt>
                <c:pt idx="3293">
                  <c:v>291</c:v>
                </c:pt>
                <c:pt idx="3294">
                  <c:v>289</c:v>
                </c:pt>
                <c:pt idx="3295">
                  <c:v>291</c:v>
                </c:pt>
                <c:pt idx="3296">
                  <c:v>292</c:v>
                </c:pt>
                <c:pt idx="3297">
                  <c:v>289</c:v>
                </c:pt>
                <c:pt idx="3298">
                  <c:v>290</c:v>
                </c:pt>
                <c:pt idx="3299">
                  <c:v>292</c:v>
                </c:pt>
                <c:pt idx="3300">
                  <c:v>291</c:v>
                </c:pt>
                <c:pt idx="3301">
                  <c:v>290</c:v>
                </c:pt>
                <c:pt idx="3302">
                  <c:v>290</c:v>
                </c:pt>
                <c:pt idx="3303">
                  <c:v>291</c:v>
                </c:pt>
                <c:pt idx="3304">
                  <c:v>291</c:v>
                </c:pt>
                <c:pt idx="3305">
                  <c:v>292</c:v>
                </c:pt>
                <c:pt idx="3306">
                  <c:v>290</c:v>
                </c:pt>
                <c:pt idx="3307">
                  <c:v>291</c:v>
                </c:pt>
                <c:pt idx="3308">
                  <c:v>292</c:v>
                </c:pt>
                <c:pt idx="3309">
                  <c:v>289</c:v>
                </c:pt>
                <c:pt idx="3310">
                  <c:v>289</c:v>
                </c:pt>
                <c:pt idx="3311">
                  <c:v>292</c:v>
                </c:pt>
                <c:pt idx="3312">
                  <c:v>290</c:v>
                </c:pt>
                <c:pt idx="3313">
                  <c:v>289</c:v>
                </c:pt>
                <c:pt idx="3314">
                  <c:v>291</c:v>
                </c:pt>
                <c:pt idx="3315">
                  <c:v>291</c:v>
                </c:pt>
                <c:pt idx="3316">
                  <c:v>291</c:v>
                </c:pt>
                <c:pt idx="3317">
                  <c:v>290</c:v>
                </c:pt>
                <c:pt idx="3318">
                  <c:v>289</c:v>
                </c:pt>
                <c:pt idx="3319">
                  <c:v>291</c:v>
                </c:pt>
                <c:pt idx="3320">
                  <c:v>292</c:v>
                </c:pt>
                <c:pt idx="3321">
                  <c:v>290</c:v>
                </c:pt>
                <c:pt idx="3322">
                  <c:v>290</c:v>
                </c:pt>
                <c:pt idx="3323">
                  <c:v>290</c:v>
                </c:pt>
                <c:pt idx="3324">
                  <c:v>291</c:v>
                </c:pt>
                <c:pt idx="3325">
                  <c:v>291</c:v>
                </c:pt>
                <c:pt idx="3326">
                  <c:v>290</c:v>
                </c:pt>
                <c:pt idx="3327">
                  <c:v>293</c:v>
                </c:pt>
                <c:pt idx="3328">
                  <c:v>290</c:v>
                </c:pt>
                <c:pt idx="3329">
                  <c:v>289</c:v>
                </c:pt>
                <c:pt idx="3330">
                  <c:v>291</c:v>
                </c:pt>
                <c:pt idx="3331">
                  <c:v>291</c:v>
                </c:pt>
                <c:pt idx="3332">
                  <c:v>291</c:v>
                </c:pt>
                <c:pt idx="3333">
                  <c:v>290</c:v>
                </c:pt>
                <c:pt idx="3334">
                  <c:v>289</c:v>
                </c:pt>
                <c:pt idx="3335">
                  <c:v>292</c:v>
                </c:pt>
                <c:pt idx="3336">
                  <c:v>292</c:v>
                </c:pt>
                <c:pt idx="3337">
                  <c:v>289</c:v>
                </c:pt>
                <c:pt idx="3338">
                  <c:v>291</c:v>
                </c:pt>
                <c:pt idx="3339">
                  <c:v>292</c:v>
                </c:pt>
                <c:pt idx="3340">
                  <c:v>291</c:v>
                </c:pt>
                <c:pt idx="3341">
                  <c:v>290</c:v>
                </c:pt>
                <c:pt idx="3342">
                  <c:v>290</c:v>
                </c:pt>
                <c:pt idx="3343">
                  <c:v>291</c:v>
                </c:pt>
                <c:pt idx="3344">
                  <c:v>291</c:v>
                </c:pt>
                <c:pt idx="3345">
                  <c:v>289</c:v>
                </c:pt>
                <c:pt idx="3346">
                  <c:v>291</c:v>
                </c:pt>
                <c:pt idx="3347">
                  <c:v>292</c:v>
                </c:pt>
                <c:pt idx="3348">
                  <c:v>292</c:v>
                </c:pt>
                <c:pt idx="3349">
                  <c:v>289</c:v>
                </c:pt>
                <c:pt idx="3350">
                  <c:v>290</c:v>
                </c:pt>
                <c:pt idx="3351">
                  <c:v>292</c:v>
                </c:pt>
                <c:pt idx="3352">
                  <c:v>290</c:v>
                </c:pt>
                <c:pt idx="3353">
                  <c:v>289</c:v>
                </c:pt>
                <c:pt idx="3354">
                  <c:v>290</c:v>
                </c:pt>
                <c:pt idx="3355">
                  <c:v>292</c:v>
                </c:pt>
                <c:pt idx="3356">
                  <c:v>290</c:v>
                </c:pt>
                <c:pt idx="3357">
                  <c:v>290</c:v>
                </c:pt>
                <c:pt idx="3358">
                  <c:v>289</c:v>
                </c:pt>
                <c:pt idx="3359">
                  <c:v>291</c:v>
                </c:pt>
                <c:pt idx="3360">
                  <c:v>291</c:v>
                </c:pt>
                <c:pt idx="3361">
                  <c:v>290</c:v>
                </c:pt>
                <c:pt idx="3362">
                  <c:v>290</c:v>
                </c:pt>
                <c:pt idx="3363">
                  <c:v>291</c:v>
                </c:pt>
                <c:pt idx="3364">
                  <c:v>291</c:v>
                </c:pt>
                <c:pt idx="3365">
                  <c:v>288</c:v>
                </c:pt>
                <c:pt idx="3366">
                  <c:v>290</c:v>
                </c:pt>
                <c:pt idx="3367">
                  <c:v>293</c:v>
                </c:pt>
                <c:pt idx="3368">
                  <c:v>290</c:v>
                </c:pt>
                <c:pt idx="3369">
                  <c:v>289</c:v>
                </c:pt>
                <c:pt idx="3370">
                  <c:v>290</c:v>
                </c:pt>
                <c:pt idx="3371">
                  <c:v>289</c:v>
                </c:pt>
                <c:pt idx="3372">
                  <c:v>288</c:v>
                </c:pt>
                <c:pt idx="3373">
                  <c:v>287</c:v>
                </c:pt>
                <c:pt idx="3374">
                  <c:v>287</c:v>
                </c:pt>
                <c:pt idx="3375">
                  <c:v>287</c:v>
                </c:pt>
                <c:pt idx="3376">
                  <c:v>285</c:v>
                </c:pt>
                <c:pt idx="3377">
                  <c:v>284</c:v>
                </c:pt>
                <c:pt idx="3378">
                  <c:v>287</c:v>
                </c:pt>
                <c:pt idx="3379">
                  <c:v>286</c:v>
                </c:pt>
                <c:pt idx="3380">
                  <c:v>285</c:v>
                </c:pt>
                <c:pt idx="3381">
                  <c:v>284</c:v>
                </c:pt>
                <c:pt idx="3382">
                  <c:v>285</c:v>
                </c:pt>
                <c:pt idx="3383">
                  <c:v>286</c:v>
                </c:pt>
                <c:pt idx="3384">
                  <c:v>284</c:v>
                </c:pt>
                <c:pt idx="3385">
                  <c:v>284</c:v>
                </c:pt>
                <c:pt idx="3386">
                  <c:v>286</c:v>
                </c:pt>
                <c:pt idx="3387">
                  <c:v>287</c:v>
                </c:pt>
                <c:pt idx="3388">
                  <c:v>284</c:v>
                </c:pt>
                <c:pt idx="3389">
                  <c:v>285</c:v>
                </c:pt>
                <c:pt idx="3390">
                  <c:v>284</c:v>
                </c:pt>
                <c:pt idx="3391">
                  <c:v>286</c:v>
                </c:pt>
                <c:pt idx="3392">
                  <c:v>284</c:v>
                </c:pt>
                <c:pt idx="3393">
                  <c:v>283</c:v>
                </c:pt>
                <c:pt idx="3394">
                  <c:v>285</c:v>
                </c:pt>
                <c:pt idx="3395">
                  <c:v>286</c:v>
                </c:pt>
                <c:pt idx="3396">
                  <c:v>284</c:v>
                </c:pt>
                <c:pt idx="3397">
                  <c:v>284</c:v>
                </c:pt>
                <c:pt idx="3398">
                  <c:v>285</c:v>
                </c:pt>
                <c:pt idx="3399">
                  <c:v>285</c:v>
                </c:pt>
                <c:pt idx="3400">
                  <c:v>284</c:v>
                </c:pt>
                <c:pt idx="3401">
                  <c:v>284</c:v>
                </c:pt>
                <c:pt idx="3402">
                  <c:v>285</c:v>
                </c:pt>
                <c:pt idx="3403">
                  <c:v>285</c:v>
                </c:pt>
                <c:pt idx="3404">
                  <c:v>284</c:v>
                </c:pt>
                <c:pt idx="3405">
                  <c:v>284</c:v>
                </c:pt>
                <c:pt idx="3406">
                  <c:v>285</c:v>
                </c:pt>
                <c:pt idx="3407">
                  <c:v>286</c:v>
                </c:pt>
                <c:pt idx="3408">
                  <c:v>284</c:v>
                </c:pt>
                <c:pt idx="3409">
                  <c:v>283</c:v>
                </c:pt>
                <c:pt idx="3410">
                  <c:v>286</c:v>
                </c:pt>
                <c:pt idx="3411">
                  <c:v>286</c:v>
                </c:pt>
                <c:pt idx="3412">
                  <c:v>283</c:v>
                </c:pt>
                <c:pt idx="3413">
                  <c:v>284</c:v>
                </c:pt>
                <c:pt idx="3414">
                  <c:v>286</c:v>
                </c:pt>
                <c:pt idx="3415">
                  <c:v>285</c:v>
                </c:pt>
                <c:pt idx="3416">
                  <c:v>284</c:v>
                </c:pt>
                <c:pt idx="3417">
                  <c:v>284</c:v>
                </c:pt>
                <c:pt idx="3418">
                  <c:v>286</c:v>
                </c:pt>
                <c:pt idx="3419">
                  <c:v>285</c:v>
                </c:pt>
                <c:pt idx="3420">
                  <c:v>284</c:v>
                </c:pt>
                <c:pt idx="3421">
                  <c:v>284</c:v>
                </c:pt>
                <c:pt idx="3422">
                  <c:v>286</c:v>
                </c:pt>
                <c:pt idx="3423">
                  <c:v>286</c:v>
                </c:pt>
                <c:pt idx="3424">
                  <c:v>284</c:v>
                </c:pt>
                <c:pt idx="3425">
                  <c:v>283</c:v>
                </c:pt>
                <c:pt idx="3426">
                  <c:v>286</c:v>
                </c:pt>
                <c:pt idx="3427">
                  <c:v>285</c:v>
                </c:pt>
                <c:pt idx="3428">
                  <c:v>283</c:v>
                </c:pt>
                <c:pt idx="3429">
                  <c:v>284</c:v>
                </c:pt>
                <c:pt idx="3430">
                  <c:v>285</c:v>
                </c:pt>
                <c:pt idx="3431">
                  <c:v>284</c:v>
                </c:pt>
                <c:pt idx="3432">
                  <c:v>284</c:v>
                </c:pt>
                <c:pt idx="3433">
                  <c:v>284</c:v>
                </c:pt>
                <c:pt idx="3434">
                  <c:v>286</c:v>
                </c:pt>
                <c:pt idx="3435">
                  <c:v>285</c:v>
                </c:pt>
                <c:pt idx="3436">
                  <c:v>284</c:v>
                </c:pt>
                <c:pt idx="3437">
                  <c:v>284</c:v>
                </c:pt>
                <c:pt idx="3438">
                  <c:v>286</c:v>
                </c:pt>
                <c:pt idx="3439">
                  <c:v>285</c:v>
                </c:pt>
                <c:pt idx="3440">
                  <c:v>282</c:v>
                </c:pt>
                <c:pt idx="3441">
                  <c:v>285</c:v>
                </c:pt>
                <c:pt idx="3442">
                  <c:v>287</c:v>
                </c:pt>
                <c:pt idx="3443">
                  <c:v>284</c:v>
                </c:pt>
                <c:pt idx="3444">
                  <c:v>284</c:v>
                </c:pt>
                <c:pt idx="3445">
                  <c:v>286</c:v>
                </c:pt>
                <c:pt idx="3446">
                  <c:v>285</c:v>
                </c:pt>
                <c:pt idx="3447">
                  <c:v>285</c:v>
                </c:pt>
                <c:pt idx="3448">
                  <c:v>285</c:v>
                </c:pt>
                <c:pt idx="3449">
                  <c:v>285</c:v>
                </c:pt>
                <c:pt idx="3450">
                  <c:v>286</c:v>
                </c:pt>
                <c:pt idx="3451">
                  <c:v>285</c:v>
                </c:pt>
                <c:pt idx="3452">
                  <c:v>283</c:v>
                </c:pt>
                <c:pt idx="3453">
                  <c:v>286</c:v>
                </c:pt>
                <c:pt idx="3454">
                  <c:v>286</c:v>
                </c:pt>
                <c:pt idx="3455">
                  <c:v>285</c:v>
                </c:pt>
                <c:pt idx="3456">
                  <c:v>284</c:v>
                </c:pt>
                <c:pt idx="3457">
                  <c:v>285</c:v>
                </c:pt>
                <c:pt idx="3458">
                  <c:v>286</c:v>
                </c:pt>
                <c:pt idx="3459">
                  <c:v>285</c:v>
                </c:pt>
                <c:pt idx="3460">
                  <c:v>284</c:v>
                </c:pt>
                <c:pt idx="3461">
                  <c:v>285</c:v>
                </c:pt>
                <c:pt idx="3462">
                  <c:v>285</c:v>
                </c:pt>
                <c:pt idx="3463">
                  <c:v>285</c:v>
                </c:pt>
                <c:pt idx="3464">
                  <c:v>285</c:v>
                </c:pt>
                <c:pt idx="3465">
                  <c:v>284</c:v>
                </c:pt>
                <c:pt idx="3466">
                  <c:v>287</c:v>
                </c:pt>
                <c:pt idx="3467">
                  <c:v>285</c:v>
                </c:pt>
                <c:pt idx="3468">
                  <c:v>283</c:v>
                </c:pt>
                <c:pt idx="3469">
                  <c:v>286</c:v>
                </c:pt>
                <c:pt idx="3470">
                  <c:v>286</c:v>
                </c:pt>
                <c:pt idx="3471">
                  <c:v>284</c:v>
                </c:pt>
                <c:pt idx="3472">
                  <c:v>285</c:v>
                </c:pt>
                <c:pt idx="3473">
                  <c:v>285</c:v>
                </c:pt>
                <c:pt idx="3474">
                  <c:v>286</c:v>
                </c:pt>
                <c:pt idx="3475">
                  <c:v>285</c:v>
                </c:pt>
                <c:pt idx="3476">
                  <c:v>283</c:v>
                </c:pt>
                <c:pt idx="3477">
                  <c:v>285</c:v>
                </c:pt>
                <c:pt idx="3478">
                  <c:v>286</c:v>
                </c:pt>
                <c:pt idx="3479">
                  <c:v>285</c:v>
                </c:pt>
                <c:pt idx="3480">
                  <c:v>283</c:v>
                </c:pt>
                <c:pt idx="3481">
                  <c:v>285</c:v>
                </c:pt>
                <c:pt idx="3482">
                  <c:v>286</c:v>
                </c:pt>
                <c:pt idx="3483">
                  <c:v>285</c:v>
                </c:pt>
                <c:pt idx="3484">
                  <c:v>284</c:v>
                </c:pt>
                <c:pt idx="3485">
                  <c:v>286</c:v>
                </c:pt>
                <c:pt idx="3486">
                  <c:v>287</c:v>
                </c:pt>
                <c:pt idx="3487">
                  <c:v>284</c:v>
                </c:pt>
                <c:pt idx="3488">
                  <c:v>285</c:v>
                </c:pt>
                <c:pt idx="3489">
                  <c:v>285</c:v>
                </c:pt>
                <c:pt idx="3490">
                  <c:v>286</c:v>
                </c:pt>
                <c:pt idx="3491">
                  <c:v>284</c:v>
                </c:pt>
                <c:pt idx="3492">
                  <c:v>284</c:v>
                </c:pt>
                <c:pt idx="3493">
                  <c:v>284</c:v>
                </c:pt>
                <c:pt idx="3494">
                  <c:v>285</c:v>
                </c:pt>
                <c:pt idx="3495">
                  <c:v>285</c:v>
                </c:pt>
                <c:pt idx="3496">
                  <c:v>285</c:v>
                </c:pt>
                <c:pt idx="3497">
                  <c:v>286</c:v>
                </c:pt>
                <c:pt idx="3498">
                  <c:v>287</c:v>
                </c:pt>
                <c:pt idx="3499">
                  <c:v>285</c:v>
                </c:pt>
                <c:pt idx="3500">
                  <c:v>284</c:v>
                </c:pt>
                <c:pt idx="3501">
                  <c:v>287</c:v>
                </c:pt>
                <c:pt idx="3502">
                  <c:v>286</c:v>
                </c:pt>
                <c:pt idx="3503">
                  <c:v>284</c:v>
                </c:pt>
                <c:pt idx="3504">
                  <c:v>284</c:v>
                </c:pt>
                <c:pt idx="3505">
                  <c:v>286</c:v>
                </c:pt>
                <c:pt idx="3506">
                  <c:v>287</c:v>
                </c:pt>
                <c:pt idx="3507">
                  <c:v>285</c:v>
                </c:pt>
                <c:pt idx="3508">
                  <c:v>285</c:v>
                </c:pt>
                <c:pt idx="3509">
                  <c:v>286</c:v>
                </c:pt>
                <c:pt idx="3510">
                  <c:v>285</c:v>
                </c:pt>
                <c:pt idx="3511">
                  <c:v>284</c:v>
                </c:pt>
                <c:pt idx="3512">
                  <c:v>285</c:v>
                </c:pt>
                <c:pt idx="3513">
                  <c:v>285</c:v>
                </c:pt>
                <c:pt idx="3514">
                  <c:v>287</c:v>
                </c:pt>
                <c:pt idx="3515">
                  <c:v>283</c:v>
                </c:pt>
                <c:pt idx="3516">
                  <c:v>285</c:v>
                </c:pt>
                <c:pt idx="3517">
                  <c:v>288</c:v>
                </c:pt>
                <c:pt idx="3518">
                  <c:v>285</c:v>
                </c:pt>
                <c:pt idx="3519">
                  <c:v>285</c:v>
                </c:pt>
                <c:pt idx="3520">
                  <c:v>285</c:v>
                </c:pt>
                <c:pt idx="3521">
                  <c:v>286</c:v>
                </c:pt>
                <c:pt idx="3522">
                  <c:v>286</c:v>
                </c:pt>
                <c:pt idx="3523">
                  <c:v>285</c:v>
                </c:pt>
                <c:pt idx="3524">
                  <c:v>285</c:v>
                </c:pt>
                <c:pt idx="3525">
                  <c:v>287</c:v>
                </c:pt>
                <c:pt idx="3526">
                  <c:v>285</c:v>
                </c:pt>
                <c:pt idx="3527">
                  <c:v>284</c:v>
                </c:pt>
                <c:pt idx="3528">
                  <c:v>285</c:v>
                </c:pt>
                <c:pt idx="3529">
                  <c:v>286</c:v>
                </c:pt>
                <c:pt idx="3530">
                  <c:v>286</c:v>
                </c:pt>
                <c:pt idx="3531">
                  <c:v>285</c:v>
                </c:pt>
                <c:pt idx="3532">
                  <c:v>285</c:v>
                </c:pt>
                <c:pt idx="3533">
                  <c:v>287</c:v>
                </c:pt>
                <c:pt idx="3534">
                  <c:v>286</c:v>
                </c:pt>
                <c:pt idx="3535">
                  <c:v>286</c:v>
                </c:pt>
                <c:pt idx="3536">
                  <c:v>287</c:v>
                </c:pt>
                <c:pt idx="3537">
                  <c:v>287</c:v>
                </c:pt>
                <c:pt idx="3538">
                  <c:v>287</c:v>
                </c:pt>
                <c:pt idx="3539">
                  <c:v>287</c:v>
                </c:pt>
                <c:pt idx="3540">
                  <c:v>287</c:v>
                </c:pt>
                <c:pt idx="3541">
                  <c:v>289</c:v>
                </c:pt>
                <c:pt idx="3542">
                  <c:v>288</c:v>
                </c:pt>
                <c:pt idx="3543">
                  <c:v>287</c:v>
                </c:pt>
                <c:pt idx="3544">
                  <c:v>288</c:v>
                </c:pt>
                <c:pt idx="3545">
                  <c:v>289</c:v>
                </c:pt>
                <c:pt idx="3546">
                  <c:v>286</c:v>
                </c:pt>
                <c:pt idx="3547">
                  <c:v>287</c:v>
                </c:pt>
                <c:pt idx="3548">
                  <c:v>289</c:v>
                </c:pt>
                <c:pt idx="3549">
                  <c:v>290</c:v>
                </c:pt>
                <c:pt idx="3550">
                  <c:v>288</c:v>
                </c:pt>
                <c:pt idx="3551">
                  <c:v>288</c:v>
                </c:pt>
                <c:pt idx="3552">
                  <c:v>289</c:v>
                </c:pt>
                <c:pt idx="3553">
                  <c:v>290</c:v>
                </c:pt>
                <c:pt idx="3554">
                  <c:v>290</c:v>
                </c:pt>
                <c:pt idx="3555">
                  <c:v>288</c:v>
                </c:pt>
                <c:pt idx="3556">
                  <c:v>289</c:v>
                </c:pt>
                <c:pt idx="3557">
                  <c:v>291</c:v>
                </c:pt>
                <c:pt idx="3558">
                  <c:v>287</c:v>
                </c:pt>
                <c:pt idx="3559">
                  <c:v>288</c:v>
                </c:pt>
                <c:pt idx="3560">
                  <c:v>291</c:v>
                </c:pt>
                <c:pt idx="3561">
                  <c:v>290</c:v>
                </c:pt>
                <c:pt idx="3562">
                  <c:v>288</c:v>
                </c:pt>
                <c:pt idx="3563">
                  <c:v>289</c:v>
                </c:pt>
                <c:pt idx="3564">
                  <c:v>289</c:v>
                </c:pt>
                <c:pt idx="3565">
                  <c:v>290</c:v>
                </c:pt>
                <c:pt idx="3566">
                  <c:v>289</c:v>
                </c:pt>
                <c:pt idx="3567">
                  <c:v>288</c:v>
                </c:pt>
                <c:pt idx="3568">
                  <c:v>289</c:v>
                </c:pt>
                <c:pt idx="3569">
                  <c:v>292</c:v>
                </c:pt>
                <c:pt idx="3570">
                  <c:v>289</c:v>
                </c:pt>
                <c:pt idx="3571">
                  <c:v>287</c:v>
                </c:pt>
                <c:pt idx="3572">
                  <c:v>291</c:v>
                </c:pt>
                <c:pt idx="3573">
                  <c:v>290</c:v>
                </c:pt>
                <c:pt idx="3574">
                  <c:v>288</c:v>
                </c:pt>
                <c:pt idx="3575">
                  <c:v>288</c:v>
                </c:pt>
                <c:pt idx="3576">
                  <c:v>290</c:v>
                </c:pt>
                <c:pt idx="3577">
                  <c:v>289</c:v>
                </c:pt>
                <c:pt idx="3578">
                  <c:v>288</c:v>
                </c:pt>
                <c:pt idx="3579">
                  <c:v>288</c:v>
                </c:pt>
                <c:pt idx="3580">
                  <c:v>289</c:v>
                </c:pt>
                <c:pt idx="3581">
                  <c:v>291</c:v>
                </c:pt>
                <c:pt idx="3582">
                  <c:v>288</c:v>
                </c:pt>
                <c:pt idx="3583">
                  <c:v>288</c:v>
                </c:pt>
                <c:pt idx="3584">
                  <c:v>290</c:v>
                </c:pt>
                <c:pt idx="3585">
                  <c:v>290</c:v>
                </c:pt>
                <c:pt idx="3586">
                  <c:v>288</c:v>
                </c:pt>
                <c:pt idx="3587">
                  <c:v>289</c:v>
                </c:pt>
                <c:pt idx="3588">
                  <c:v>290</c:v>
                </c:pt>
                <c:pt idx="3589">
                  <c:v>290</c:v>
                </c:pt>
                <c:pt idx="3590">
                  <c:v>288</c:v>
                </c:pt>
                <c:pt idx="3591">
                  <c:v>289</c:v>
                </c:pt>
                <c:pt idx="3592">
                  <c:v>291</c:v>
                </c:pt>
                <c:pt idx="3593">
                  <c:v>290</c:v>
                </c:pt>
                <c:pt idx="3594">
                  <c:v>289</c:v>
                </c:pt>
                <c:pt idx="3595">
                  <c:v>288</c:v>
                </c:pt>
                <c:pt idx="3596">
                  <c:v>290</c:v>
                </c:pt>
                <c:pt idx="3597">
                  <c:v>290</c:v>
                </c:pt>
                <c:pt idx="3598">
                  <c:v>289</c:v>
                </c:pt>
                <c:pt idx="3599">
                  <c:v>287</c:v>
                </c:pt>
                <c:pt idx="3600">
                  <c:v>292</c:v>
                </c:pt>
                <c:pt idx="3601">
                  <c:v>289</c:v>
                </c:pt>
                <c:pt idx="3602">
                  <c:v>287</c:v>
                </c:pt>
                <c:pt idx="3603">
                  <c:v>289</c:v>
                </c:pt>
                <c:pt idx="3604">
                  <c:v>288</c:v>
                </c:pt>
                <c:pt idx="3605">
                  <c:v>287</c:v>
                </c:pt>
                <c:pt idx="3606">
                  <c:v>286</c:v>
                </c:pt>
                <c:pt idx="3607">
                  <c:v>286</c:v>
                </c:pt>
                <c:pt idx="3608">
                  <c:v>286</c:v>
                </c:pt>
                <c:pt idx="3609">
                  <c:v>285</c:v>
                </c:pt>
                <c:pt idx="3610">
                  <c:v>283</c:v>
                </c:pt>
                <c:pt idx="3611">
                  <c:v>285</c:v>
                </c:pt>
                <c:pt idx="3612">
                  <c:v>286</c:v>
                </c:pt>
                <c:pt idx="3613">
                  <c:v>285</c:v>
                </c:pt>
                <c:pt idx="3614">
                  <c:v>283</c:v>
                </c:pt>
                <c:pt idx="3615">
                  <c:v>283</c:v>
                </c:pt>
                <c:pt idx="3616">
                  <c:v>286</c:v>
                </c:pt>
                <c:pt idx="3617">
                  <c:v>284</c:v>
                </c:pt>
                <c:pt idx="3618">
                  <c:v>283</c:v>
                </c:pt>
                <c:pt idx="3619">
                  <c:v>284</c:v>
                </c:pt>
                <c:pt idx="3620">
                  <c:v>285</c:v>
                </c:pt>
                <c:pt idx="3621">
                  <c:v>284</c:v>
                </c:pt>
                <c:pt idx="3622">
                  <c:v>284</c:v>
                </c:pt>
                <c:pt idx="3623">
                  <c:v>284</c:v>
                </c:pt>
                <c:pt idx="3624">
                  <c:v>286</c:v>
                </c:pt>
                <c:pt idx="3625">
                  <c:v>283</c:v>
                </c:pt>
                <c:pt idx="3626">
                  <c:v>282</c:v>
                </c:pt>
                <c:pt idx="3627">
                  <c:v>284</c:v>
                </c:pt>
                <c:pt idx="3628">
                  <c:v>285</c:v>
                </c:pt>
                <c:pt idx="3629">
                  <c:v>284</c:v>
                </c:pt>
                <c:pt idx="3630">
                  <c:v>283</c:v>
                </c:pt>
                <c:pt idx="3631">
                  <c:v>284</c:v>
                </c:pt>
                <c:pt idx="3632">
                  <c:v>284</c:v>
                </c:pt>
                <c:pt idx="3633">
                  <c:v>284</c:v>
                </c:pt>
                <c:pt idx="3634">
                  <c:v>284</c:v>
                </c:pt>
                <c:pt idx="3635">
                  <c:v>284</c:v>
                </c:pt>
                <c:pt idx="3636">
                  <c:v>285</c:v>
                </c:pt>
                <c:pt idx="3637">
                  <c:v>284</c:v>
                </c:pt>
                <c:pt idx="3638">
                  <c:v>283</c:v>
                </c:pt>
                <c:pt idx="3639">
                  <c:v>284</c:v>
                </c:pt>
                <c:pt idx="3640">
                  <c:v>286</c:v>
                </c:pt>
                <c:pt idx="3641">
                  <c:v>284</c:v>
                </c:pt>
                <c:pt idx="3642">
                  <c:v>282</c:v>
                </c:pt>
                <c:pt idx="3643">
                  <c:v>285</c:v>
                </c:pt>
                <c:pt idx="3644">
                  <c:v>285</c:v>
                </c:pt>
                <c:pt idx="3645">
                  <c:v>284</c:v>
                </c:pt>
                <c:pt idx="3646">
                  <c:v>284</c:v>
                </c:pt>
                <c:pt idx="3647">
                  <c:v>284</c:v>
                </c:pt>
                <c:pt idx="3648">
                  <c:v>285</c:v>
                </c:pt>
                <c:pt idx="3649">
                  <c:v>284</c:v>
                </c:pt>
                <c:pt idx="3650">
                  <c:v>282</c:v>
                </c:pt>
                <c:pt idx="3651">
                  <c:v>285</c:v>
                </c:pt>
                <c:pt idx="3652">
                  <c:v>285</c:v>
                </c:pt>
                <c:pt idx="3653">
                  <c:v>284</c:v>
                </c:pt>
                <c:pt idx="3654">
                  <c:v>283</c:v>
                </c:pt>
                <c:pt idx="3655">
                  <c:v>285</c:v>
                </c:pt>
                <c:pt idx="3656">
                  <c:v>287</c:v>
                </c:pt>
                <c:pt idx="3657">
                  <c:v>283</c:v>
                </c:pt>
                <c:pt idx="3658">
                  <c:v>284</c:v>
                </c:pt>
                <c:pt idx="3659">
                  <c:v>286</c:v>
                </c:pt>
                <c:pt idx="3660">
                  <c:v>285</c:v>
                </c:pt>
                <c:pt idx="3661">
                  <c:v>284</c:v>
                </c:pt>
                <c:pt idx="3662">
                  <c:v>285</c:v>
                </c:pt>
                <c:pt idx="3663">
                  <c:v>284</c:v>
                </c:pt>
                <c:pt idx="3664">
                  <c:v>285</c:v>
                </c:pt>
                <c:pt idx="3665">
                  <c:v>284</c:v>
                </c:pt>
                <c:pt idx="3666">
                  <c:v>283</c:v>
                </c:pt>
                <c:pt idx="3667">
                  <c:v>286</c:v>
                </c:pt>
                <c:pt idx="3668">
                  <c:v>285</c:v>
                </c:pt>
                <c:pt idx="3669">
                  <c:v>283</c:v>
                </c:pt>
                <c:pt idx="3670">
                  <c:v>284</c:v>
                </c:pt>
                <c:pt idx="3671">
                  <c:v>286</c:v>
                </c:pt>
                <c:pt idx="3672">
                  <c:v>284</c:v>
                </c:pt>
                <c:pt idx="3673">
                  <c:v>284</c:v>
                </c:pt>
                <c:pt idx="3674">
                  <c:v>282</c:v>
                </c:pt>
                <c:pt idx="3675">
                  <c:v>286</c:v>
                </c:pt>
                <c:pt idx="3676">
                  <c:v>285</c:v>
                </c:pt>
                <c:pt idx="3677">
                  <c:v>285</c:v>
                </c:pt>
                <c:pt idx="3678">
                  <c:v>285</c:v>
                </c:pt>
                <c:pt idx="3679">
                  <c:v>286</c:v>
                </c:pt>
                <c:pt idx="3680">
                  <c:v>287</c:v>
                </c:pt>
                <c:pt idx="3681">
                  <c:v>284</c:v>
                </c:pt>
                <c:pt idx="3682">
                  <c:v>285</c:v>
                </c:pt>
                <c:pt idx="3683">
                  <c:v>287</c:v>
                </c:pt>
                <c:pt idx="3684">
                  <c:v>286</c:v>
                </c:pt>
                <c:pt idx="3685">
                  <c:v>283</c:v>
                </c:pt>
                <c:pt idx="3686">
                  <c:v>286</c:v>
                </c:pt>
                <c:pt idx="3687">
                  <c:v>288</c:v>
                </c:pt>
                <c:pt idx="3688">
                  <c:v>286</c:v>
                </c:pt>
                <c:pt idx="3689">
                  <c:v>286</c:v>
                </c:pt>
                <c:pt idx="3690">
                  <c:v>286</c:v>
                </c:pt>
                <c:pt idx="3691">
                  <c:v>287</c:v>
                </c:pt>
                <c:pt idx="3692">
                  <c:v>286</c:v>
                </c:pt>
                <c:pt idx="3693">
                  <c:v>285</c:v>
                </c:pt>
                <c:pt idx="3694">
                  <c:v>286</c:v>
                </c:pt>
                <c:pt idx="3695">
                  <c:v>287</c:v>
                </c:pt>
                <c:pt idx="3696">
                  <c:v>286</c:v>
                </c:pt>
                <c:pt idx="3697">
                  <c:v>284</c:v>
                </c:pt>
                <c:pt idx="3698">
                  <c:v>286</c:v>
                </c:pt>
                <c:pt idx="3699">
                  <c:v>287</c:v>
                </c:pt>
                <c:pt idx="3700">
                  <c:v>285</c:v>
                </c:pt>
                <c:pt idx="3701">
                  <c:v>285</c:v>
                </c:pt>
                <c:pt idx="3702">
                  <c:v>286</c:v>
                </c:pt>
                <c:pt idx="3703">
                  <c:v>286</c:v>
                </c:pt>
                <c:pt idx="3704">
                  <c:v>285</c:v>
                </c:pt>
                <c:pt idx="3705">
                  <c:v>284</c:v>
                </c:pt>
                <c:pt idx="3706">
                  <c:v>285</c:v>
                </c:pt>
                <c:pt idx="3707">
                  <c:v>285</c:v>
                </c:pt>
                <c:pt idx="3708">
                  <c:v>285</c:v>
                </c:pt>
                <c:pt idx="3709">
                  <c:v>284</c:v>
                </c:pt>
                <c:pt idx="3710">
                  <c:v>285</c:v>
                </c:pt>
                <c:pt idx="3711">
                  <c:v>286</c:v>
                </c:pt>
                <c:pt idx="3712">
                  <c:v>285</c:v>
                </c:pt>
                <c:pt idx="3713">
                  <c:v>283</c:v>
                </c:pt>
                <c:pt idx="3714">
                  <c:v>284</c:v>
                </c:pt>
                <c:pt idx="3715">
                  <c:v>286</c:v>
                </c:pt>
                <c:pt idx="3716">
                  <c:v>284</c:v>
                </c:pt>
                <c:pt idx="3717">
                  <c:v>283</c:v>
                </c:pt>
                <c:pt idx="3718">
                  <c:v>284</c:v>
                </c:pt>
                <c:pt idx="3719">
                  <c:v>284</c:v>
                </c:pt>
                <c:pt idx="3720">
                  <c:v>285</c:v>
                </c:pt>
                <c:pt idx="3721">
                  <c:v>283</c:v>
                </c:pt>
                <c:pt idx="3722">
                  <c:v>284</c:v>
                </c:pt>
                <c:pt idx="3723">
                  <c:v>285</c:v>
                </c:pt>
                <c:pt idx="3724">
                  <c:v>284</c:v>
                </c:pt>
                <c:pt idx="3725">
                  <c:v>282</c:v>
                </c:pt>
                <c:pt idx="3726">
                  <c:v>285</c:v>
                </c:pt>
                <c:pt idx="3727">
                  <c:v>285</c:v>
                </c:pt>
                <c:pt idx="3728">
                  <c:v>284</c:v>
                </c:pt>
                <c:pt idx="3729">
                  <c:v>284</c:v>
                </c:pt>
                <c:pt idx="3730">
                  <c:v>285</c:v>
                </c:pt>
                <c:pt idx="3731">
                  <c:v>287</c:v>
                </c:pt>
                <c:pt idx="3732">
                  <c:v>284</c:v>
                </c:pt>
                <c:pt idx="3733">
                  <c:v>284</c:v>
                </c:pt>
                <c:pt idx="3734">
                  <c:v>286</c:v>
                </c:pt>
                <c:pt idx="3735">
                  <c:v>284</c:v>
                </c:pt>
                <c:pt idx="3736">
                  <c:v>284</c:v>
                </c:pt>
                <c:pt idx="3737">
                  <c:v>285</c:v>
                </c:pt>
                <c:pt idx="3738">
                  <c:v>284</c:v>
                </c:pt>
                <c:pt idx="3739">
                  <c:v>286</c:v>
                </c:pt>
                <c:pt idx="3740">
                  <c:v>285</c:v>
                </c:pt>
                <c:pt idx="3741">
                  <c:v>283</c:v>
                </c:pt>
                <c:pt idx="3742">
                  <c:v>286</c:v>
                </c:pt>
                <c:pt idx="3743">
                  <c:v>286</c:v>
                </c:pt>
                <c:pt idx="3744">
                  <c:v>284</c:v>
                </c:pt>
                <c:pt idx="3745">
                  <c:v>285</c:v>
                </c:pt>
                <c:pt idx="3746">
                  <c:v>286</c:v>
                </c:pt>
                <c:pt idx="3747">
                  <c:v>285</c:v>
                </c:pt>
                <c:pt idx="3748">
                  <c:v>283</c:v>
                </c:pt>
                <c:pt idx="3749">
                  <c:v>283</c:v>
                </c:pt>
                <c:pt idx="3750">
                  <c:v>286</c:v>
                </c:pt>
                <c:pt idx="3751">
                  <c:v>286</c:v>
                </c:pt>
                <c:pt idx="3752">
                  <c:v>285</c:v>
                </c:pt>
                <c:pt idx="3753">
                  <c:v>284</c:v>
                </c:pt>
                <c:pt idx="3754">
                  <c:v>285</c:v>
                </c:pt>
                <c:pt idx="3755">
                  <c:v>287</c:v>
                </c:pt>
                <c:pt idx="3756">
                  <c:v>285</c:v>
                </c:pt>
                <c:pt idx="3757">
                  <c:v>287</c:v>
                </c:pt>
                <c:pt idx="3758">
                  <c:v>290</c:v>
                </c:pt>
                <c:pt idx="3759">
                  <c:v>289</c:v>
                </c:pt>
                <c:pt idx="3760">
                  <c:v>287</c:v>
                </c:pt>
                <c:pt idx="3761">
                  <c:v>290</c:v>
                </c:pt>
                <c:pt idx="3762">
                  <c:v>291</c:v>
                </c:pt>
                <c:pt idx="3763">
                  <c:v>290</c:v>
                </c:pt>
                <c:pt idx="3764">
                  <c:v>289</c:v>
                </c:pt>
                <c:pt idx="3765">
                  <c:v>289</c:v>
                </c:pt>
                <c:pt idx="3766">
                  <c:v>290</c:v>
                </c:pt>
                <c:pt idx="3767">
                  <c:v>290</c:v>
                </c:pt>
                <c:pt idx="3768">
                  <c:v>287</c:v>
                </c:pt>
                <c:pt idx="3769">
                  <c:v>289</c:v>
                </c:pt>
                <c:pt idx="3770">
                  <c:v>290</c:v>
                </c:pt>
                <c:pt idx="3771">
                  <c:v>288</c:v>
                </c:pt>
                <c:pt idx="3772">
                  <c:v>287</c:v>
                </c:pt>
                <c:pt idx="3773">
                  <c:v>289</c:v>
                </c:pt>
                <c:pt idx="3774">
                  <c:v>291</c:v>
                </c:pt>
                <c:pt idx="3775">
                  <c:v>288</c:v>
                </c:pt>
                <c:pt idx="3776">
                  <c:v>288</c:v>
                </c:pt>
                <c:pt idx="3777">
                  <c:v>289</c:v>
                </c:pt>
                <c:pt idx="3778">
                  <c:v>290</c:v>
                </c:pt>
                <c:pt idx="3779">
                  <c:v>290</c:v>
                </c:pt>
                <c:pt idx="3780">
                  <c:v>289</c:v>
                </c:pt>
                <c:pt idx="3781">
                  <c:v>289</c:v>
                </c:pt>
                <c:pt idx="3782">
                  <c:v>291</c:v>
                </c:pt>
                <c:pt idx="3783">
                  <c:v>290</c:v>
                </c:pt>
                <c:pt idx="3784">
                  <c:v>288</c:v>
                </c:pt>
                <c:pt idx="3785">
                  <c:v>290</c:v>
                </c:pt>
                <c:pt idx="3786">
                  <c:v>291</c:v>
                </c:pt>
                <c:pt idx="3787">
                  <c:v>289</c:v>
                </c:pt>
                <c:pt idx="3788">
                  <c:v>289</c:v>
                </c:pt>
                <c:pt idx="3789">
                  <c:v>288</c:v>
                </c:pt>
                <c:pt idx="3790">
                  <c:v>291</c:v>
                </c:pt>
                <c:pt idx="3791">
                  <c:v>288</c:v>
                </c:pt>
                <c:pt idx="3792">
                  <c:v>289</c:v>
                </c:pt>
                <c:pt idx="3793">
                  <c:v>289</c:v>
                </c:pt>
                <c:pt idx="3794">
                  <c:v>290</c:v>
                </c:pt>
                <c:pt idx="3795">
                  <c:v>289</c:v>
                </c:pt>
                <c:pt idx="3796">
                  <c:v>289</c:v>
                </c:pt>
                <c:pt idx="3797">
                  <c:v>289</c:v>
                </c:pt>
                <c:pt idx="3798">
                  <c:v>291</c:v>
                </c:pt>
                <c:pt idx="3799">
                  <c:v>289</c:v>
                </c:pt>
                <c:pt idx="3800">
                  <c:v>287</c:v>
                </c:pt>
                <c:pt idx="3801">
                  <c:v>289</c:v>
                </c:pt>
                <c:pt idx="3802">
                  <c:v>288</c:v>
                </c:pt>
                <c:pt idx="3803">
                  <c:v>287</c:v>
                </c:pt>
                <c:pt idx="3804">
                  <c:v>287</c:v>
                </c:pt>
                <c:pt idx="3805">
                  <c:v>289</c:v>
                </c:pt>
                <c:pt idx="3806">
                  <c:v>290</c:v>
                </c:pt>
                <c:pt idx="3807">
                  <c:v>288</c:v>
                </c:pt>
                <c:pt idx="3808">
                  <c:v>287</c:v>
                </c:pt>
                <c:pt idx="3809">
                  <c:v>289</c:v>
                </c:pt>
                <c:pt idx="3810">
                  <c:v>289</c:v>
                </c:pt>
                <c:pt idx="3811">
                  <c:v>288</c:v>
                </c:pt>
                <c:pt idx="3812">
                  <c:v>287</c:v>
                </c:pt>
                <c:pt idx="3813">
                  <c:v>288</c:v>
                </c:pt>
                <c:pt idx="3814">
                  <c:v>290</c:v>
                </c:pt>
                <c:pt idx="3815">
                  <c:v>288</c:v>
                </c:pt>
                <c:pt idx="3816">
                  <c:v>286</c:v>
                </c:pt>
                <c:pt idx="3817">
                  <c:v>289</c:v>
                </c:pt>
                <c:pt idx="3818">
                  <c:v>288</c:v>
                </c:pt>
                <c:pt idx="3819">
                  <c:v>287</c:v>
                </c:pt>
                <c:pt idx="3820">
                  <c:v>288</c:v>
                </c:pt>
                <c:pt idx="3821">
                  <c:v>289</c:v>
                </c:pt>
                <c:pt idx="3822">
                  <c:v>288</c:v>
                </c:pt>
                <c:pt idx="3823">
                  <c:v>287</c:v>
                </c:pt>
                <c:pt idx="3824">
                  <c:v>286</c:v>
                </c:pt>
                <c:pt idx="3825">
                  <c:v>289</c:v>
                </c:pt>
                <c:pt idx="3826">
                  <c:v>289</c:v>
                </c:pt>
                <c:pt idx="3827">
                  <c:v>287</c:v>
                </c:pt>
                <c:pt idx="3828">
                  <c:v>287</c:v>
                </c:pt>
                <c:pt idx="3829">
                  <c:v>289</c:v>
                </c:pt>
                <c:pt idx="3830">
                  <c:v>288</c:v>
                </c:pt>
                <c:pt idx="3831">
                  <c:v>287</c:v>
                </c:pt>
                <c:pt idx="3832">
                  <c:v>287</c:v>
                </c:pt>
                <c:pt idx="3833">
                  <c:v>290</c:v>
                </c:pt>
                <c:pt idx="3834">
                  <c:v>288</c:v>
                </c:pt>
                <c:pt idx="3835">
                  <c:v>286</c:v>
                </c:pt>
                <c:pt idx="3836">
                  <c:v>289</c:v>
                </c:pt>
                <c:pt idx="3837">
                  <c:v>289</c:v>
                </c:pt>
                <c:pt idx="3838">
                  <c:v>289</c:v>
                </c:pt>
                <c:pt idx="3839">
                  <c:v>288</c:v>
                </c:pt>
                <c:pt idx="3840">
                  <c:v>287</c:v>
                </c:pt>
                <c:pt idx="3841">
                  <c:v>289</c:v>
                </c:pt>
                <c:pt idx="3842">
                  <c:v>289</c:v>
                </c:pt>
                <c:pt idx="3843">
                  <c:v>287</c:v>
                </c:pt>
                <c:pt idx="3844">
                  <c:v>289</c:v>
                </c:pt>
                <c:pt idx="3845">
                  <c:v>289</c:v>
                </c:pt>
                <c:pt idx="3846">
                  <c:v>288</c:v>
                </c:pt>
                <c:pt idx="3847">
                  <c:v>286</c:v>
                </c:pt>
                <c:pt idx="3848">
                  <c:v>287</c:v>
                </c:pt>
                <c:pt idx="3849">
                  <c:v>288</c:v>
                </c:pt>
                <c:pt idx="3850">
                  <c:v>285</c:v>
                </c:pt>
                <c:pt idx="3851">
                  <c:v>285</c:v>
                </c:pt>
                <c:pt idx="3852">
                  <c:v>286</c:v>
                </c:pt>
                <c:pt idx="3853">
                  <c:v>285</c:v>
                </c:pt>
                <c:pt idx="3854">
                  <c:v>285</c:v>
                </c:pt>
                <c:pt idx="3855">
                  <c:v>284</c:v>
                </c:pt>
                <c:pt idx="3856">
                  <c:v>283</c:v>
                </c:pt>
                <c:pt idx="3857">
                  <c:v>287</c:v>
                </c:pt>
                <c:pt idx="3858">
                  <c:v>285</c:v>
                </c:pt>
                <c:pt idx="3859">
                  <c:v>283</c:v>
                </c:pt>
                <c:pt idx="3860">
                  <c:v>285</c:v>
                </c:pt>
                <c:pt idx="3861">
                  <c:v>286</c:v>
                </c:pt>
                <c:pt idx="3862">
                  <c:v>285</c:v>
                </c:pt>
                <c:pt idx="3863">
                  <c:v>284</c:v>
                </c:pt>
                <c:pt idx="3864">
                  <c:v>284</c:v>
                </c:pt>
                <c:pt idx="3865">
                  <c:v>286</c:v>
                </c:pt>
                <c:pt idx="3866">
                  <c:v>283</c:v>
                </c:pt>
                <c:pt idx="3867">
                  <c:v>284</c:v>
                </c:pt>
                <c:pt idx="3868">
                  <c:v>285</c:v>
                </c:pt>
                <c:pt idx="3869">
                  <c:v>285</c:v>
                </c:pt>
                <c:pt idx="3870">
                  <c:v>285</c:v>
                </c:pt>
                <c:pt idx="3871">
                  <c:v>283</c:v>
                </c:pt>
                <c:pt idx="3872">
                  <c:v>284</c:v>
                </c:pt>
                <c:pt idx="3873">
                  <c:v>286</c:v>
                </c:pt>
                <c:pt idx="3874">
                  <c:v>284</c:v>
                </c:pt>
                <c:pt idx="3875">
                  <c:v>282</c:v>
                </c:pt>
                <c:pt idx="3876">
                  <c:v>285</c:v>
                </c:pt>
                <c:pt idx="3877">
                  <c:v>284</c:v>
                </c:pt>
                <c:pt idx="3878">
                  <c:v>283</c:v>
                </c:pt>
                <c:pt idx="3879">
                  <c:v>285</c:v>
                </c:pt>
                <c:pt idx="3880">
                  <c:v>284</c:v>
                </c:pt>
                <c:pt idx="3881">
                  <c:v>285</c:v>
                </c:pt>
                <c:pt idx="3882">
                  <c:v>284</c:v>
                </c:pt>
                <c:pt idx="3883">
                  <c:v>283</c:v>
                </c:pt>
                <c:pt idx="3884">
                  <c:v>285</c:v>
                </c:pt>
                <c:pt idx="3885">
                  <c:v>285</c:v>
                </c:pt>
                <c:pt idx="3886">
                  <c:v>284</c:v>
                </c:pt>
                <c:pt idx="3887">
                  <c:v>283</c:v>
                </c:pt>
                <c:pt idx="3888">
                  <c:v>284</c:v>
                </c:pt>
                <c:pt idx="3889">
                  <c:v>286</c:v>
                </c:pt>
                <c:pt idx="3890">
                  <c:v>282</c:v>
                </c:pt>
                <c:pt idx="3891">
                  <c:v>283</c:v>
                </c:pt>
                <c:pt idx="3892">
                  <c:v>286</c:v>
                </c:pt>
                <c:pt idx="3893">
                  <c:v>285</c:v>
                </c:pt>
                <c:pt idx="3894">
                  <c:v>284</c:v>
                </c:pt>
                <c:pt idx="3895">
                  <c:v>284</c:v>
                </c:pt>
                <c:pt idx="3896">
                  <c:v>284</c:v>
                </c:pt>
                <c:pt idx="3897">
                  <c:v>285</c:v>
                </c:pt>
                <c:pt idx="3898">
                  <c:v>284</c:v>
                </c:pt>
                <c:pt idx="3899">
                  <c:v>283</c:v>
                </c:pt>
                <c:pt idx="3900">
                  <c:v>285</c:v>
                </c:pt>
                <c:pt idx="3901">
                  <c:v>287</c:v>
                </c:pt>
                <c:pt idx="3902">
                  <c:v>283</c:v>
                </c:pt>
                <c:pt idx="3903">
                  <c:v>284</c:v>
                </c:pt>
                <c:pt idx="3904">
                  <c:v>285</c:v>
                </c:pt>
                <c:pt idx="3905">
                  <c:v>285</c:v>
                </c:pt>
                <c:pt idx="3906">
                  <c:v>283</c:v>
                </c:pt>
                <c:pt idx="3907">
                  <c:v>284</c:v>
                </c:pt>
                <c:pt idx="3908">
                  <c:v>285</c:v>
                </c:pt>
                <c:pt idx="3909">
                  <c:v>284</c:v>
                </c:pt>
                <c:pt idx="3910">
                  <c:v>284</c:v>
                </c:pt>
                <c:pt idx="3911">
                  <c:v>284</c:v>
                </c:pt>
                <c:pt idx="3912">
                  <c:v>284</c:v>
                </c:pt>
                <c:pt idx="3913">
                  <c:v>285</c:v>
                </c:pt>
                <c:pt idx="3914">
                  <c:v>284</c:v>
                </c:pt>
                <c:pt idx="3915">
                  <c:v>284</c:v>
                </c:pt>
                <c:pt idx="3916">
                  <c:v>286</c:v>
                </c:pt>
                <c:pt idx="3917">
                  <c:v>286</c:v>
                </c:pt>
                <c:pt idx="3918">
                  <c:v>283</c:v>
                </c:pt>
                <c:pt idx="3919">
                  <c:v>284</c:v>
                </c:pt>
                <c:pt idx="3920">
                  <c:v>285</c:v>
                </c:pt>
                <c:pt idx="3921">
                  <c:v>285</c:v>
                </c:pt>
                <c:pt idx="3922">
                  <c:v>284</c:v>
                </c:pt>
                <c:pt idx="3923">
                  <c:v>284</c:v>
                </c:pt>
                <c:pt idx="3924">
                  <c:v>286</c:v>
                </c:pt>
                <c:pt idx="3925">
                  <c:v>285</c:v>
                </c:pt>
                <c:pt idx="3926">
                  <c:v>284</c:v>
                </c:pt>
                <c:pt idx="3927">
                  <c:v>284</c:v>
                </c:pt>
                <c:pt idx="3928">
                  <c:v>285</c:v>
                </c:pt>
                <c:pt idx="3929">
                  <c:v>286</c:v>
                </c:pt>
                <c:pt idx="3930">
                  <c:v>284</c:v>
                </c:pt>
                <c:pt idx="3931">
                  <c:v>285</c:v>
                </c:pt>
                <c:pt idx="3932">
                  <c:v>288</c:v>
                </c:pt>
                <c:pt idx="3933">
                  <c:v>285</c:v>
                </c:pt>
                <c:pt idx="3934">
                  <c:v>284</c:v>
                </c:pt>
                <c:pt idx="3935">
                  <c:v>286</c:v>
                </c:pt>
                <c:pt idx="3936">
                  <c:v>286</c:v>
                </c:pt>
                <c:pt idx="3937">
                  <c:v>285</c:v>
                </c:pt>
                <c:pt idx="3938">
                  <c:v>285</c:v>
                </c:pt>
                <c:pt idx="3939">
                  <c:v>285</c:v>
                </c:pt>
                <c:pt idx="3940">
                  <c:v>286</c:v>
                </c:pt>
                <c:pt idx="3941">
                  <c:v>286</c:v>
                </c:pt>
                <c:pt idx="3942">
                  <c:v>284</c:v>
                </c:pt>
                <c:pt idx="3943">
                  <c:v>286</c:v>
                </c:pt>
                <c:pt idx="3944">
                  <c:v>286</c:v>
                </c:pt>
                <c:pt idx="3945">
                  <c:v>285</c:v>
                </c:pt>
                <c:pt idx="3946">
                  <c:v>284</c:v>
                </c:pt>
                <c:pt idx="3947">
                  <c:v>285</c:v>
                </c:pt>
                <c:pt idx="3948">
                  <c:v>288</c:v>
                </c:pt>
                <c:pt idx="3949">
                  <c:v>285</c:v>
                </c:pt>
                <c:pt idx="3950">
                  <c:v>284</c:v>
                </c:pt>
                <c:pt idx="3951">
                  <c:v>287</c:v>
                </c:pt>
                <c:pt idx="3952">
                  <c:v>286</c:v>
                </c:pt>
                <c:pt idx="3953">
                  <c:v>285</c:v>
                </c:pt>
                <c:pt idx="3954">
                  <c:v>287</c:v>
                </c:pt>
                <c:pt idx="3955">
                  <c:v>286</c:v>
                </c:pt>
                <c:pt idx="3956">
                  <c:v>288</c:v>
                </c:pt>
                <c:pt idx="3957">
                  <c:v>286</c:v>
                </c:pt>
                <c:pt idx="3958">
                  <c:v>285</c:v>
                </c:pt>
                <c:pt idx="3959">
                  <c:v>287</c:v>
                </c:pt>
                <c:pt idx="3960">
                  <c:v>287</c:v>
                </c:pt>
                <c:pt idx="3961">
                  <c:v>285</c:v>
                </c:pt>
                <c:pt idx="3962">
                  <c:v>285</c:v>
                </c:pt>
                <c:pt idx="3963">
                  <c:v>288</c:v>
                </c:pt>
                <c:pt idx="3964">
                  <c:v>287</c:v>
                </c:pt>
                <c:pt idx="3965">
                  <c:v>286</c:v>
                </c:pt>
                <c:pt idx="3966">
                  <c:v>285</c:v>
                </c:pt>
                <c:pt idx="3967">
                  <c:v>288</c:v>
                </c:pt>
                <c:pt idx="3968">
                  <c:v>286</c:v>
                </c:pt>
                <c:pt idx="3969">
                  <c:v>286</c:v>
                </c:pt>
                <c:pt idx="3970">
                  <c:v>286</c:v>
                </c:pt>
                <c:pt idx="3971">
                  <c:v>286</c:v>
                </c:pt>
                <c:pt idx="3972">
                  <c:v>287</c:v>
                </c:pt>
                <c:pt idx="3973">
                  <c:v>286</c:v>
                </c:pt>
                <c:pt idx="3974">
                  <c:v>285</c:v>
                </c:pt>
                <c:pt idx="3975">
                  <c:v>287</c:v>
                </c:pt>
                <c:pt idx="3976">
                  <c:v>288</c:v>
                </c:pt>
                <c:pt idx="3977">
                  <c:v>285</c:v>
                </c:pt>
                <c:pt idx="3978">
                  <c:v>285</c:v>
                </c:pt>
                <c:pt idx="3979">
                  <c:v>287</c:v>
                </c:pt>
                <c:pt idx="3980">
                  <c:v>286</c:v>
                </c:pt>
                <c:pt idx="3981">
                  <c:v>285</c:v>
                </c:pt>
                <c:pt idx="3982">
                  <c:v>286</c:v>
                </c:pt>
                <c:pt idx="3983">
                  <c:v>286</c:v>
                </c:pt>
                <c:pt idx="3984">
                  <c:v>287</c:v>
                </c:pt>
                <c:pt idx="3985">
                  <c:v>287</c:v>
                </c:pt>
                <c:pt idx="3986">
                  <c:v>287</c:v>
                </c:pt>
                <c:pt idx="3987">
                  <c:v>289</c:v>
                </c:pt>
                <c:pt idx="3988">
                  <c:v>291</c:v>
                </c:pt>
                <c:pt idx="3989">
                  <c:v>289</c:v>
                </c:pt>
                <c:pt idx="3990">
                  <c:v>289</c:v>
                </c:pt>
                <c:pt idx="3991">
                  <c:v>293</c:v>
                </c:pt>
                <c:pt idx="3992">
                  <c:v>291</c:v>
                </c:pt>
                <c:pt idx="3993">
                  <c:v>289</c:v>
                </c:pt>
                <c:pt idx="3994">
                  <c:v>291</c:v>
                </c:pt>
                <c:pt idx="3995">
                  <c:v>293</c:v>
                </c:pt>
                <c:pt idx="3996">
                  <c:v>292</c:v>
                </c:pt>
                <c:pt idx="3997">
                  <c:v>291</c:v>
                </c:pt>
                <c:pt idx="3998">
                  <c:v>292</c:v>
                </c:pt>
                <c:pt idx="3999">
                  <c:v>292</c:v>
                </c:pt>
                <c:pt idx="4000">
                  <c:v>292</c:v>
                </c:pt>
                <c:pt idx="4001">
                  <c:v>291</c:v>
                </c:pt>
                <c:pt idx="4002">
                  <c:v>292</c:v>
                </c:pt>
                <c:pt idx="4003">
                  <c:v>293</c:v>
                </c:pt>
                <c:pt idx="4004">
                  <c:v>293</c:v>
                </c:pt>
                <c:pt idx="4005">
                  <c:v>290</c:v>
                </c:pt>
                <c:pt idx="4006">
                  <c:v>291</c:v>
                </c:pt>
                <c:pt idx="4007">
                  <c:v>295</c:v>
                </c:pt>
                <c:pt idx="4008">
                  <c:v>291</c:v>
                </c:pt>
                <c:pt idx="4009">
                  <c:v>291</c:v>
                </c:pt>
                <c:pt idx="4010">
                  <c:v>292</c:v>
                </c:pt>
                <c:pt idx="4011">
                  <c:v>292</c:v>
                </c:pt>
                <c:pt idx="4012">
                  <c:v>292</c:v>
                </c:pt>
                <c:pt idx="4013">
                  <c:v>292</c:v>
                </c:pt>
                <c:pt idx="4014">
                  <c:v>292</c:v>
                </c:pt>
                <c:pt idx="4015">
                  <c:v>293</c:v>
                </c:pt>
                <c:pt idx="4016">
                  <c:v>292</c:v>
                </c:pt>
                <c:pt idx="4017">
                  <c:v>291</c:v>
                </c:pt>
                <c:pt idx="4018">
                  <c:v>293</c:v>
                </c:pt>
                <c:pt idx="4019">
                  <c:v>294</c:v>
                </c:pt>
                <c:pt idx="4020">
                  <c:v>292</c:v>
                </c:pt>
                <c:pt idx="4021">
                  <c:v>291</c:v>
                </c:pt>
                <c:pt idx="4022">
                  <c:v>292</c:v>
                </c:pt>
                <c:pt idx="4023">
                  <c:v>294</c:v>
                </c:pt>
                <c:pt idx="4024">
                  <c:v>292</c:v>
                </c:pt>
                <c:pt idx="4025">
                  <c:v>290</c:v>
                </c:pt>
                <c:pt idx="4026">
                  <c:v>293</c:v>
                </c:pt>
                <c:pt idx="4027">
                  <c:v>292</c:v>
                </c:pt>
                <c:pt idx="4028">
                  <c:v>292</c:v>
                </c:pt>
                <c:pt idx="4029">
                  <c:v>293</c:v>
                </c:pt>
                <c:pt idx="4030">
                  <c:v>291</c:v>
                </c:pt>
                <c:pt idx="4031">
                  <c:v>295</c:v>
                </c:pt>
                <c:pt idx="4032">
                  <c:v>292</c:v>
                </c:pt>
                <c:pt idx="4033">
                  <c:v>291</c:v>
                </c:pt>
                <c:pt idx="4034">
                  <c:v>292</c:v>
                </c:pt>
                <c:pt idx="4035">
                  <c:v>294</c:v>
                </c:pt>
                <c:pt idx="4036">
                  <c:v>292</c:v>
                </c:pt>
                <c:pt idx="4037">
                  <c:v>291</c:v>
                </c:pt>
                <c:pt idx="4038">
                  <c:v>293</c:v>
                </c:pt>
                <c:pt idx="4039">
                  <c:v>293</c:v>
                </c:pt>
                <c:pt idx="4040">
                  <c:v>293</c:v>
                </c:pt>
                <c:pt idx="4041">
                  <c:v>291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D97-412B-BB25-5C0E2F0E8AA8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avg</c:v>
                </c:pt>
              </c:strCache>
            </c:strRef>
          </c:tx>
          <c:spPr>
            <a:ln w="19050" cap="rnd">
              <a:solidFill>
                <a:schemeClr val="accent2">
                  <a:alpha val="63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Sheet1!$A$2:$A$4043</c:f>
              <c:numCache>
                <c:formatCode>General</c:formatCode>
                <c:ptCount val="40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1.0000228881835938E-2</c:v>
                </c:pt>
                <c:pt idx="10">
                  <c:v>1.0000228881835938E-2</c:v>
                </c:pt>
                <c:pt idx="11">
                  <c:v>1.0000228881835938E-2</c:v>
                </c:pt>
                <c:pt idx="12">
                  <c:v>1.0000228881835938E-2</c:v>
                </c:pt>
                <c:pt idx="13">
                  <c:v>1.0000228881835938E-2</c:v>
                </c:pt>
                <c:pt idx="14">
                  <c:v>1.0000228881835938E-2</c:v>
                </c:pt>
                <c:pt idx="15">
                  <c:v>1.0000228881835938E-2</c:v>
                </c:pt>
                <c:pt idx="16">
                  <c:v>1.0000228881835938E-2</c:v>
                </c:pt>
                <c:pt idx="17">
                  <c:v>1.0000228881835938E-2</c:v>
                </c:pt>
                <c:pt idx="18">
                  <c:v>1.0000228881835938E-2</c:v>
                </c:pt>
                <c:pt idx="19">
                  <c:v>1.0000228881835938E-2</c:v>
                </c:pt>
                <c:pt idx="20">
                  <c:v>1.0000228881835938E-2</c:v>
                </c:pt>
                <c:pt idx="21">
                  <c:v>1.0000228881835938E-2</c:v>
                </c:pt>
                <c:pt idx="22">
                  <c:v>1.0000228881835938E-2</c:v>
                </c:pt>
                <c:pt idx="23">
                  <c:v>1.0000228881835938E-2</c:v>
                </c:pt>
                <c:pt idx="24">
                  <c:v>1.0000228881835938E-2</c:v>
                </c:pt>
                <c:pt idx="25">
                  <c:v>1.0000228881835938E-2</c:v>
                </c:pt>
                <c:pt idx="26">
                  <c:v>1.0000228881835938E-2</c:v>
                </c:pt>
                <c:pt idx="27">
                  <c:v>1.0000228881835938E-2</c:v>
                </c:pt>
                <c:pt idx="28">
                  <c:v>1.0000228881835938E-2</c:v>
                </c:pt>
                <c:pt idx="29">
                  <c:v>1.0000228881835938E-2</c:v>
                </c:pt>
                <c:pt idx="30">
                  <c:v>1.0000228881835938E-2</c:v>
                </c:pt>
                <c:pt idx="31">
                  <c:v>1.0000228881835938E-2</c:v>
                </c:pt>
                <c:pt idx="32">
                  <c:v>1.0000228881835938E-2</c:v>
                </c:pt>
                <c:pt idx="33">
                  <c:v>1.0000228881835938E-2</c:v>
                </c:pt>
                <c:pt idx="34">
                  <c:v>1.0000228881835938E-2</c:v>
                </c:pt>
                <c:pt idx="35">
                  <c:v>1.0000228881835938E-2</c:v>
                </c:pt>
                <c:pt idx="36">
                  <c:v>1.0000228881835938E-2</c:v>
                </c:pt>
                <c:pt idx="37">
                  <c:v>1.0000228881835938E-2</c:v>
                </c:pt>
                <c:pt idx="38">
                  <c:v>1.0000228881835938E-2</c:v>
                </c:pt>
                <c:pt idx="39">
                  <c:v>1.0000228881835938E-2</c:v>
                </c:pt>
                <c:pt idx="40">
                  <c:v>1.0000228881835938E-2</c:v>
                </c:pt>
                <c:pt idx="41">
                  <c:v>1.0000228881835938E-2</c:v>
                </c:pt>
                <c:pt idx="42">
                  <c:v>1.0000228881835938E-2</c:v>
                </c:pt>
                <c:pt idx="43">
                  <c:v>1.0000228881835938E-2</c:v>
                </c:pt>
                <c:pt idx="44">
                  <c:v>1.0000228881835938E-2</c:v>
                </c:pt>
                <c:pt idx="45">
                  <c:v>1.0000228881835938E-2</c:v>
                </c:pt>
                <c:pt idx="46">
                  <c:v>1.0000228881835938E-2</c:v>
                </c:pt>
                <c:pt idx="47">
                  <c:v>1.0000228881835938E-2</c:v>
                </c:pt>
                <c:pt idx="48">
                  <c:v>1.0000228881835938E-2</c:v>
                </c:pt>
                <c:pt idx="49">
                  <c:v>1.0000228881835938E-2</c:v>
                </c:pt>
                <c:pt idx="50">
                  <c:v>1.0000228881835938E-2</c:v>
                </c:pt>
                <c:pt idx="51">
                  <c:v>1.0000228881835938E-2</c:v>
                </c:pt>
                <c:pt idx="52">
                  <c:v>1.0000228881835938E-2</c:v>
                </c:pt>
                <c:pt idx="53">
                  <c:v>1.0000228881835938E-2</c:v>
                </c:pt>
                <c:pt idx="54">
                  <c:v>1.0000228881835938E-2</c:v>
                </c:pt>
                <c:pt idx="55">
                  <c:v>1.0000228881835938E-2</c:v>
                </c:pt>
                <c:pt idx="56">
                  <c:v>1.0000228881835938E-2</c:v>
                </c:pt>
                <c:pt idx="57">
                  <c:v>1.0000228881835938E-2</c:v>
                </c:pt>
                <c:pt idx="58">
                  <c:v>1.0000228881835938E-2</c:v>
                </c:pt>
                <c:pt idx="59">
                  <c:v>1.0000228881835938E-2</c:v>
                </c:pt>
                <c:pt idx="60">
                  <c:v>1.0000228881835938E-2</c:v>
                </c:pt>
                <c:pt idx="61">
                  <c:v>1.0000228881835938E-2</c:v>
                </c:pt>
                <c:pt idx="62">
                  <c:v>1.0000228881835938E-2</c:v>
                </c:pt>
                <c:pt idx="63">
                  <c:v>1.0000228881835938E-2</c:v>
                </c:pt>
                <c:pt idx="64">
                  <c:v>1.0000228881835938E-2</c:v>
                </c:pt>
                <c:pt idx="65">
                  <c:v>1.0000228881835938E-2</c:v>
                </c:pt>
                <c:pt idx="66">
                  <c:v>1.0000228881835938E-2</c:v>
                </c:pt>
                <c:pt idx="67">
                  <c:v>1.0000228881835938E-2</c:v>
                </c:pt>
                <c:pt idx="68">
                  <c:v>1.0000228881835938E-2</c:v>
                </c:pt>
                <c:pt idx="69">
                  <c:v>2.0000219345092773E-2</c:v>
                </c:pt>
                <c:pt idx="70">
                  <c:v>5.0000190734863281E-2</c:v>
                </c:pt>
                <c:pt idx="71">
                  <c:v>7.0000171661376953E-2</c:v>
                </c:pt>
                <c:pt idx="72">
                  <c:v>9.0000152587890625E-2</c:v>
                </c:pt>
                <c:pt idx="73">
                  <c:v>0.12000012397766113</c:v>
                </c:pt>
                <c:pt idx="74">
                  <c:v>0.1400001049041748</c:v>
                </c:pt>
                <c:pt idx="75">
                  <c:v>0.16000008583068848</c:v>
                </c:pt>
                <c:pt idx="76">
                  <c:v>0.18000006675720215</c:v>
                </c:pt>
                <c:pt idx="77">
                  <c:v>0.21000003814697266</c:v>
                </c:pt>
                <c:pt idx="78">
                  <c:v>0.23000001907348633</c:v>
                </c:pt>
                <c:pt idx="79">
                  <c:v>0.25</c:v>
                </c:pt>
                <c:pt idx="80">
                  <c:v>0.28000020980834961</c:v>
                </c:pt>
                <c:pt idx="81">
                  <c:v>0.30000019073486328</c:v>
                </c:pt>
                <c:pt idx="82">
                  <c:v>0.32000017166137695</c:v>
                </c:pt>
                <c:pt idx="83">
                  <c:v>0.35000014305114746</c:v>
                </c:pt>
                <c:pt idx="84">
                  <c:v>0.37000012397766113</c:v>
                </c:pt>
                <c:pt idx="85">
                  <c:v>0.3900001049041748</c:v>
                </c:pt>
                <c:pt idx="86">
                  <c:v>0.41000008583068848</c:v>
                </c:pt>
                <c:pt idx="87">
                  <c:v>0.44000005722045898</c:v>
                </c:pt>
                <c:pt idx="88">
                  <c:v>0.46000003814697266</c:v>
                </c:pt>
                <c:pt idx="89">
                  <c:v>0.48000001907348633</c:v>
                </c:pt>
                <c:pt idx="90">
                  <c:v>0.51000022888183594</c:v>
                </c:pt>
                <c:pt idx="91">
                  <c:v>0.53000020980834961</c:v>
                </c:pt>
                <c:pt idx="92">
                  <c:v>0.55000019073486328</c:v>
                </c:pt>
                <c:pt idx="93">
                  <c:v>0.57000017166137695</c:v>
                </c:pt>
                <c:pt idx="94">
                  <c:v>0.60000014305114746</c:v>
                </c:pt>
                <c:pt idx="95">
                  <c:v>0.62000012397766113</c:v>
                </c:pt>
                <c:pt idx="96">
                  <c:v>0.6400001049041748</c:v>
                </c:pt>
                <c:pt idx="97">
                  <c:v>0.67000007629394531</c:v>
                </c:pt>
                <c:pt idx="98">
                  <c:v>0.69000005722045898</c:v>
                </c:pt>
                <c:pt idx="99">
                  <c:v>0.71000003814697266</c:v>
                </c:pt>
                <c:pt idx="100">
                  <c:v>0.74000000953674316</c:v>
                </c:pt>
                <c:pt idx="101">
                  <c:v>0.76000022888183594</c:v>
                </c:pt>
                <c:pt idx="102">
                  <c:v>0.78000020980834961</c:v>
                </c:pt>
                <c:pt idx="103">
                  <c:v>0.80000019073486328</c:v>
                </c:pt>
                <c:pt idx="104">
                  <c:v>0.83000016212463379</c:v>
                </c:pt>
                <c:pt idx="105">
                  <c:v>0.85000014305114746</c:v>
                </c:pt>
                <c:pt idx="106">
                  <c:v>0.87000012397766113</c:v>
                </c:pt>
                <c:pt idx="107">
                  <c:v>0.90000009536743164</c:v>
                </c:pt>
                <c:pt idx="108">
                  <c:v>0.92000007629394531</c:v>
                </c:pt>
                <c:pt idx="109">
                  <c:v>0.94000005722045898</c:v>
                </c:pt>
                <c:pt idx="110">
                  <c:v>0.96000003814697266</c:v>
                </c:pt>
                <c:pt idx="111">
                  <c:v>0.99000000953674316</c:v>
                </c:pt>
                <c:pt idx="112">
                  <c:v>1.0100002288818359</c:v>
                </c:pt>
                <c:pt idx="113">
                  <c:v>1.0300002098083496</c:v>
                </c:pt>
                <c:pt idx="114">
                  <c:v>1.0600001811981201</c:v>
                </c:pt>
                <c:pt idx="115">
                  <c:v>1.0800001621246338</c:v>
                </c:pt>
                <c:pt idx="116">
                  <c:v>1.1000001430511475</c:v>
                </c:pt>
                <c:pt idx="117">
                  <c:v>1.130000114440918</c:v>
                </c:pt>
                <c:pt idx="118">
                  <c:v>1.1500000953674316</c:v>
                </c:pt>
                <c:pt idx="119">
                  <c:v>1.1700000762939453</c:v>
                </c:pt>
                <c:pt idx="120">
                  <c:v>1.190000057220459</c:v>
                </c:pt>
                <c:pt idx="121">
                  <c:v>1.2200000286102295</c:v>
                </c:pt>
                <c:pt idx="122">
                  <c:v>1.2400000095367432</c:v>
                </c:pt>
                <c:pt idx="123">
                  <c:v>1.2600002288818359</c:v>
                </c:pt>
                <c:pt idx="124">
                  <c:v>1.2900002002716064</c:v>
                </c:pt>
                <c:pt idx="125">
                  <c:v>1.3100001811981201</c:v>
                </c:pt>
                <c:pt idx="126">
                  <c:v>1.3300001621246338</c:v>
                </c:pt>
                <c:pt idx="127">
                  <c:v>1.3500001430511475</c:v>
                </c:pt>
                <c:pt idx="128">
                  <c:v>1.380000114440918</c:v>
                </c:pt>
                <c:pt idx="129">
                  <c:v>1.4000000953674316</c:v>
                </c:pt>
                <c:pt idx="130">
                  <c:v>1.4200000762939453</c:v>
                </c:pt>
                <c:pt idx="131">
                  <c:v>1.4500000476837158</c:v>
                </c:pt>
                <c:pt idx="132">
                  <c:v>1.4700000286102295</c:v>
                </c:pt>
                <c:pt idx="133">
                  <c:v>1.4900000095367432</c:v>
                </c:pt>
                <c:pt idx="134">
                  <c:v>1.5100002288818359</c:v>
                </c:pt>
                <c:pt idx="135">
                  <c:v>1.5400002002716064</c:v>
                </c:pt>
                <c:pt idx="136">
                  <c:v>1.5600001811981201</c:v>
                </c:pt>
                <c:pt idx="137">
                  <c:v>1.5800001621246338</c:v>
                </c:pt>
                <c:pt idx="138">
                  <c:v>1.6100001335144043</c:v>
                </c:pt>
                <c:pt idx="139">
                  <c:v>1.630000114440918</c:v>
                </c:pt>
                <c:pt idx="140">
                  <c:v>1.6500000953674316</c:v>
                </c:pt>
                <c:pt idx="141">
                  <c:v>1.6700000762939453</c:v>
                </c:pt>
                <c:pt idx="142">
                  <c:v>1.690000057220459</c:v>
                </c:pt>
                <c:pt idx="143">
                  <c:v>1.7200000286102295</c:v>
                </c:pt>
                <c:pt idx="144">
                  <c:v>1.7400000095367432</c:v>
                </c:pt>
                <c:pt idx="145">
                  <c:v>1.7600002288818359</c:v>
                </c:pt>
                <c:pt idx="146">
                  <c:v>1.7900002002716064</c:v>
                </c:pt>
                <c:pt idx="147">
                  <c:v>1.8100001811981201</c:v>
                </c:pt>
                <c:pt idx="148">
                  <c:v>1.8300001621246338</c:v>
                </c:pt>
                <c:pt idx="149">
                  <c:v>1.8500001430511475</c:v>
                </c:pt>
                <c:pt idx="150">
                  <c:v>1.880000114440918</c:v>
                </c:pt>
                <c:pt idx="151">
                  <c:v>1.9000000953674316</c:v>
                </c:pt>
                <c:pt idx="152">
                  <c:v>1.9200000762939453</c:v>
                </c:pt>
                <c:pt idx="153">
                  <c:v>1.9500000476837158</c:v>
                </c:pt>
                <c:pt idx="154">
                  <c:v>1.9700000286102295</c:v>
                </c:pt>
                <c:pt idx="155">
                  <c:v>1.9900000095367432</c:v>
                </c:pt>
                <c:pt idx="156">
                  <c:v>2.0100002288818359</c:v>
                </c:pt>
                <c:pt idx="157">
                  <c:v>2.0400002002716064</c:v>
                </c:pt>
                <c:pt idx="158">
                  <c:v>2.0600001811981201</c:v>
                </c:pt>
                <c:pt idx="159">
                  <c:v>2.0800001621246338</c:v>
                </c:pt>
                <c:pt idx="160">
                  <c:v>2.1100001335144043</c:v>
                </c:pt>
                <c:pt idx="161">
                  <c:v>2.130000114440918</c:v>
                </c:pt>
                <c:pt idx="162">
                  <c:v>2.1500000953674316</c:v>
                </c:pt>
                <c:pt idx="163">
                  <c:v>2.1800000667572021</c:v>
                </c:pt>
                <c:pt idx="164">
                  <c:v>2.2000000476837158</c:v>
                </c:pt>
                <c:pt idx="165">
                  <c:v>2.2200000286102295</c:v>
                </c:pt>
                <c:pt idx="166">
                  <c:v>2.2400000095367432</c:v>
                </c:pt>
                <c:pt idx="167">
                  <c:v>2.2700002193450928</c:v>
                </c:pt>
                <c:pt idx="168">
                  <c:v>2.2900002002716064</c:v>
                </c:pt>
                <c:pt idx="169">
                  <c:v>2.3100001811981201</c:v>
                </c:pt>
                <c:pt idx="170">
                  <c:v>2.3400001525878906</c:v>
                </c:pt>
                <c:pt idx="171">
                  <c:v>2.3600001335144043</c:v>
                </c:pt>
                <c:pt idx="172">
                  <c:v>2.380000114440918</c:v>
                </c:pt>
                <c:pt idx="173">
                  <c:v>2.4000000953674316</c:v>
                </c:pt>
                <c:pt idx="174">
                  <c:v>2.4300000667572021</c:v>
                </c:pt>
                <c:pt idx="175">
                  <c:v>2.4500000476837158</c:v>
                </c:pt>
                <c:pt idx="176">
                  <c:v>2.4700000286102295</c:v>
                </c:pt>
                <c:pt idx="177">
                  <c:v>2.5</c:v>
                </c:pt>
                <c:pt idx="178">
                  <c:v>2.5200002193450928</c:v>
                </c:pt>
                <c:pt idx="179">
                  <c:v>2.5400002002716064</c:v>
                </c:pt>
                <c:pt idx="180">
                  <c:v>2.570000171661377</c:v>
                </c:pt>
                <c:pt idx="181">
                  <c:v>2.5900001525878906</c:v>
                </c:pt>
                <c:pt idx="182">
                  <c:v>2.6100001335144043</c:v>
                </c:pt>
                <c:pt idx="183">
                  <c:v>2.630000114440918</c:v>
                </c:pt>
                <c:pt idx="184">
                  <c:v>2.6600000858306885</c:v>
                </c:pt>
                <c:pt idx="185">
                  <c:v>2.6800000667572021</c:v>
                </c:pt>
                <c:pt idx="186">
                  <c:v>2.7000000476837158</c:v>
                </c:pt>
                <c:pt idx="187">
                  <c:v>2.7300000190734863</c:v>
                </c:pt>
                <c:pt idx="188">
                  <c:v>2.75</c:v>
                </c:pt>
                <c:pt idx="189">
                  <c:v>2.7700002193450928</c:v>
                </c:pt>
                <c:pt idx="190">
                  <c:v>2.7900002002716064</c:v>
                </c:pt>
                <c:pt idx="191">
                  <c:v>2.820000171661377</c:v>
                </c:pt>
                <c:pt idx="192">
                  <c:v>2.8400001525878906</c:v>
                </c:pt>
                <c:pt idx="193">
                  <c:v>2.8600001335144043</c:v>
                </c:pt>
                <c:pt idx="194">
                  <c:v>2.8900001049041748</c:v>
                </c:pt>
                <c:pt idx="195">
                  <c:v>2.9100000858306885</c:v>
                </c:pt>
                <c:pt idx="196">
                  <c:v>2.9300000667572021</c:v>
                </c:pt>
                <c:pt idx="197">
                  <c:v>2.9600000381469727</c:v>
                </c:pt>
                <c:pt idx="198">
                  <c:v>2.9800000190734863</c:v>
                </c:pt>
                <c:pt idx="199">
                  <c:v>3</c:v>
                </c:pt>
                <c:pt idx="200">
                  <c:v>3.0200002193450928</c:v>
                </c:pt>
                <c:pt idx="201">
                  <c:v>3.0500001907348633</c:v>
                </c:pt>
                <c:pt idx="202">
                  <c:v>3.070000171661377</c:v>
                </c:pt>
                <c:pt idx="203">
                  <c:v>3.0900001525878906</c:v>
                </c:pt>
                <c:pt idx="204">
                  <c:v>3.1200001239776611</c:v>
                </c:pt>
                <c:pt idx="205">
                  <c:v>3.1400001049041748</c:v>
                </c:pt>
                <c:pt idx="206">
                  <c:v>3.1600000858306885</c:v>
                </c:pt>
                <c:pt idx="207">
                  <c:v>3.1800000667572021</c:v>
                </c:pt>
                <c:pt idx="208">
                  <c:v>3.2100000381469727</c:v>
                </c:pt>
                <c:pt idx="209">
                  <c:v>3.2300000190734863</c:v>
                </c:pt>
                <c:pt idx="210">
                  <c:v>3.25</c:v>
                </c:pt>
                <c:pt idx="211">
                  <c:v>3.2800002098083496</c:v>
                </c:pt>
                <c:pt idx="212">
                  <c:v>3.3000001907348633</c:v>
                </c:pt>
                <c:pt idx="213">
                  <c:v>3.320000171661377</c:v>
                </c:pt>
                <c:pt idx="214">
                  <c:v>3.3500001430511475</c:v>
                </c:pt>
                <c:pt idx="215">
                  <c:v>3.3700001239776611</c:v>
                </c:pt>
                <c:pt idx="216">
                  <c:v>3.3900001049041748</c:v>
                </c:pt>
                <c:pt idx="217">
                  <c:v>3.4100000858306885</c:v>
                </c:pt>
                <c:pt idx="218">
                  <c:v>3.440000057220459</c:v>
                </c:pt>
                <c:pt idx="219">
                  <c:v>3.4600000381469727</c:v>
                </c:pt>
                <c:pt idx="220">
                  <c:v>3.4800000190734863</c:v>
                </c:pt>
                <c:pt idx="221">
                  <c:v>3.5</c:v>
                </c:pt>
                <c:pt idx="222">
                  <c:v>3.5300002098083496</c:v>
                </c:pt>
                <c:pt idx="223">
                  <c:v>3.5500001907348633</c:v>
                </c:pt>
                <c:pt idx="224">
                  <c:v>3.570000171661377</c:v>
                </c:pt>
                <c:pt idx="225">
                  <c:v>3.6000001430511475</c:v>
                </c:pt>
                <c:pt idx="226">
                  <c:v>3.6200001239776611</c:v>
                </c:pt>
                <c:pt idx="227">
                  <c:v>3.6400001049041748</c:v>
                </c:pt>
                <c:pt idx="228">
                  <c:v>3.6600000858306885</c:v>
                </c:pt>
                <c:pt idx="229">
                  <c:v>3.690000057220459</c:v>
                </c:pt>
                <c:pt idx="230">
                  <c:v>3.7100000381469727</c:v>
                </c:pt>
                <c:pt idx="231">
                  <c:v>3.7300000190734863</c:v>
                </c:pt>
                <c:pt idx="232">
                  <c:v>3.75</c:v>
                </c:pt>
                <c:pt idx="233">
                  <c:v>3.7800002098083496</c:v>
                </c:pt>
                <c:pt idx="234">
                  <c:v>3.8000001907348633</c:v>
                </c:pt>
                <c:pt idx="235">
                  <c:v>3.820000171661377</c:v>
                </c:pt>
                <c:pt idx="236">
                  <c:v>3.8500001430511475</c:v>
                </c:pt>
                <c:pt idx="237">
                  <c:v>3.8700001239776611</c:v>
                </c:pt>
                <c:pt idx="238">
                  <c:v>3.8900001049041748</c:v>
                </c:pt>
                <c:pt idx="239">
                  <c:v>3.9100000858306885</c:v>
                </c:pt>
                <c:pt idx="240">
                  <c:v>3.940000057220459</c:v>
                </c:pt>
                <c:pt idx="241">
                  <c:v>3.9600000381469727</c:v>
                </c:pt>
                <c:pt idx="242">
                  <c:v>3.9800000190734863</c:v>
                </c:pt>
                <c:pt idx="243">
                  <c:v>4.0100002288818359</c:v>
                </c:pt>
                <c:pt idx="244">
                  <c:v>4.0300002098083496</c:v>
                </c:pt>
                <c:pt idx="245">
                  <c:v>4.0500001907348633</c:v>
                </c:pt>
                <c:pt idx="246">
                  <c:v>4.070000171661377</c:v>
                </c:pt>
                <c:pt idx="247">
                  <c:v>4.1000001430511475</c:v>
                </c:pt>
                <c:pt idx="248">
                  <c:v>4.1200001239776611</c:v>
                </c:pt>
                <c:pt idx="249">
                  <c:v>4.1400001049041748</c:v>
                </c:pt>
                <c:pt idx="250">
                  <c:v>4.1700000762939453</c:v>
                </c:pt>
                <c:pt idx="251">
                  <c:v>4.190000057220459</c:v>
                </c:pt>
                <c:pt idx="252">
                  <c:v>4.2100000381469727</c:v>
                </c:pt>
                <c:pt idx="253">
                  <c:v>4.2400000095367432</c:v>
                </c:pt>
                <c:pt idx="254">
                  <c:v>4.2600002288818359</c:v>
                </c:pt>
                <c:pt idx="255">
                  <c:v>4.2800002098083496</c:v>
                </c:pt>
                <c:pt idx="256">
                  <c:v>4.3000001907348633</c:v>
                </c:pt>
                <c:pt idx="257">
                  <c:v>4.3300001621246338</c:v>
                </c:pt>
                <c:pt idx="258">
                  <c:v>4.3500001430511475</c:v>
                </c:pt>
                <c:pt idx="259">
                  <c:v>4.3700001239776611</c:v>
                </c:pt>
                <c:pt idx="260">
                  <c:v>4.4000000953674316</c:v>
                </c:pt>
                <c:pt idx="261">
                  <c:v>4.4200000762939453</c:v>
                </c:pt>
                <c:pt idx="262">
                  <c:v>4.440000057220459</c:v>
                </c:pt>
                <c:pt idx="263">
                  <c:v>4.4600000381469727</c:v>
                </c:pt>
                <c:pt idx="264">
                  <c:v>4.4900000095367432</c:v>
                </c:pt>
                <c:pt idx="265">
                  <c:v>4.5100002288818359</c:v>
                </c:pt>
                <c:pt idx="266">
                  <c:v>4.5300002098083496</c:v>
                </c:pt>
                <c:pt idx="267">
                  <c:v>4.5600001811981201</c:v>
                </c:pt>
                <c:pt idx="268">
                  <c:v>4.5800001621246338</c:v>
                </c:pt>
                <c:pt idx="269">
                  <c:v>4.6000001430511475</c:v>
                </c:pt>
                <c:pt idx="270">
                  <c:v>4.630000114440918</c:v>
                </c:pt>
                <c:pt idx="271">
                  <c:v>4.6500000953674316</c:v>
                </c:pt>
                <c:pt idx="272">
                  <c:v>4.6700000762939453</c:v>
                </c:pt>
                <c:pt idx="273">
                  <c:v>4.690000057220459</c:v>
                </c:pt>
                <c:pt idx="274">
                  <c:v>4.7200000286102295</c:v>
                </c:pt>
                <c:pt idx="275">
                  <c:v>4.7400000095367432</c:v>
                </c:pt>
                <c:pt idx="276">
                  <c:v>4.7600002288818359</c:v>
                </c:pt>
                <c:pt idx="277">
                  <c:v>4.7900002002716064</c:v>
                </c:pt>
                <c:pt idx="278">
                  <c:v>4.8100001811981201</c:v>
                </c:pt>
                <c:pt idx="279">
                  <c:v>4.8300001621246338</c:v>
                </c:pt>
                <c:pt idx="280">
                  <c:v>4.8500001430511475</c:v>
                </c:pt>
                <c:pt idx="281">
                  <c:v>4.880000114440918</c:v>
                </c:pt>
                <c:pt idx="282">
                  <c:v>4.9000000953674316</c:v>
                </c:pt>
                <c:pt idx="283">
                  <c:v>4.9200000762939453</c:v>
                </c:pt>
                <c:pt idx="284">
                  <c:v>4.9500000476837158</c:v>
                </c:pt>
                <c:pt idx="285">
                  <c:v>4.9700000286102295</c:v>
                </c:pt>
                <c:pt idx="286">
                  <c:v>4.9900000095367432</c:v>
                </c:pt>
                <c:pt idx="287">
                  <c:v>5.0200002193450928</c:v>
                </c:pt>
                <c:pt idx="288">
                  <c:v>5.7300000190734863</c:v>
                </c:pt>
                <c:pt idx="289">
                  <c:v>5.7300000190734863</c:v>
                </c:pt>
                <c:pt idx="290">
                  <c:v>5.7300000190734863</c:v>
                </c:pt>
                <c:pt idx="291">
                  <c:v>5.7300000190734863</c:v>
                </c:pt>
                <c:pt idx="292">
                  <c:v>5.7300000190734863</c:v>
                </c:pt>
                <c:pt idx="293">
                  <c:v>5.7300000190734863</c:v>
                </c:pt>
                <c:pt idx="294">
                  <c:v>5.7300000190734863</c:v>
                </c:pt>
                <c:pt idx="295">
                  <c:v>5.7300000190734863</c:v>
                </c:pt>
                <c:pt idx="296">
                  <c:v>5.7300000190734863</c:v>
                </c:pt>
                <c:pt idx="297">
                  <c:v>5.7300000190734863</c:v>
                </c:pt>
                <c:pt idx="298">
                  <c:v>5.7300000190734863</c:v>
                </c:pt>
                <c:pt idx="299">
                  <c:v>5.7300000190734863</c:v>
                </c:pt>
                <c:pt idx="300">
                  <c:v>5.7300000190734863</c:v>
                </c:pt>
                <c:pt idx="301">
                  <c:v>5.7300000190734863</c:v>
                </c:pt>
                <c:pt idx="302">
                  <c:v>5.7300000190734863</c:v>
                </c:pt>
                <c:pt idx="303">
                  <c:v>5.7300000190734863</c:v>
                </c:pt>
                <c:pt idx="304">
                  <c:v>5.7300000190734863</c:v>
                </c:pt>
                <c:pt idx="305">
                  <c:v>5.7300000190734863</c:v>
                </c:pt>
                <c:pt idx="306">
                  <c:v>5.7300000190734863</c:v>
                </c:pt>
                <c:pt idx="307">
                  <c:v>5.7300000190734863</c:v>
                </c:pt>
                <c:pt idx="308">
                  <c:v>5.7300000190734863</c:v>
                </c:pt>
                <c:pt idx="309">
                  <c:v>5.7300000190734863</c:v>
                </c:pt>
                <c:pt idx="310">
                  <c:v>5.7300000190734863</c:v>
                </c:pt>
                <c:pt idx="311">
                  <c:v>5.7300000190734863</c:v>
                </c:pt>
                <c:pt idx="312">
                  <c:v>5.7300000190734863</c:v>
                </c:pt>
                <c:pt idx="313">
                  <c:v>5.7400000095367432</c:v>
                </c:pt>
                <c:pt idx="314">
                  <c:v>5.7400000095367432</c:v>
                </c:pt>
                <c:pt idx="315">
                  <c:v>5.7400000095367432</c:v>
                </c:pt>
                <c:pt idx="316">
                  <c:v>5.7400000095367432</c:v>
                </c:pt>
                <c:pt idx="317">
                  <c:v>5.7400000095367432</c:v>
                </c:pt>
                <c:pt idx="318">
                  <c:v>5.7400000095367432</c:v>
                </c:pt>
                <c:pt idx="319">
                  <c:v>5.75</c:v>
                </c:pt>
                <c:pt idx="320">
                  <c:v>5.7700002193450928</c:v>
                </c:pt>
                <c:pt idx="321">
                  <c:v>5.7900002002716064</c:v>
                </c:pt>
                <c:pt idx="322">
                  <c:v>5.8100001811981201</c:v>
                </c:pt>
                <c:pt idx="323">
                  <c:v>5.8400001525878906</c:v>
                </c:pt>
                <c:pt idx="324">
                  <c:v>5.8600001335144043</c:v>
                </c:pt>
                <c:pt idx="325">
                  <c:v>5.880000114440918</c:v>
                </c:pt>
                <c:pt idx="326">
                  <c:v>5.9000000953674316</c:v>
                </c:pt>
                <c:pt idx="327">
                  <c:v>5.9300000667572021</c:v>
                </c:pt>
                <c:pt idx="328">
                  <c:v>5.9500000476837158</c:v>
                </c:pt>
                <c:pt idx="329">
                  <c:v>5.9700000286102295</c:v>
                </c:pt>
                <c:pt idx="330">
                  <c:v>6</c:v>
                </c:pt>
                <c:pt idx="331">
                  <c:v>6.0200002193450928</c:v>
                </c:pt>
                <c:pt idx="332">
                  <c:v>6.0400002002716064</c:v>
                </c:pt>
                <c:pt idx="333">
                  <c:v>6.070000171661377</c:v>
                </c:pt>
                <c:pt idx="334">
                  <c:v>6.0900001525878906</c:v>
                </c:pt>
                <c:pt idx="335">
                  <c:v>6.1100001335144043</c:v>
                </c:pt>
                <c:pt idx="336">
                  <c:v>6.130000114440918</c:v>
                </c:pt>
                <c:pt idx="337">
                  <c:v>6.1600000858306885</c:v>
                </c:pt>
                <c:pt idx="338">
                  <c:v>6.1800000667572021</c:v>
                </c:pt>
                <c:pt idx="339">
                  <c:v>6.2000000476837158</c:v>
                </c:pt>
                <c:pt idx="340">
                  <c:v>6.2300000190734863</c:v>
                </c:pt>
                <c:pt idx="341">
                  <c:v>6.25</c:v>
                </c:pt>
                <c:pt idx="342">
                  <c:v>6.2700002193450928</c:v>
                </c:pt>
                <c:pt idx="343">
                  <c:v>6.2900002002716064</c:v>
                </c:pt>
                <c:pt idx="344">
                  <c:v>6.320000171661377</c:v>
                </c:pt>
                <c:pt idx="345">
                  <c:v>6.3400001525878906</c:v>
                </c:pt>
                <c:pt idx="346">
                  <c:v>6.3600001335144043</c:v>
                </c:pt>
                <c:pt idx="347">
                  <c:v>6.3900001049041748</c:v>
                </c:pt>
                <c:pt idx="348">
                  <c:v>6.4100000858306885</c:v>
                </c:pt>
                <c:pt idx="349">
                  <c:v>6.4300000667572021</c:v>
                </c:pt>
                <c:pt idx="350">
                  <c:v>6.4600000381469727</c:v>
                </c:pt>
                <c:pt idx="351">
                  <c:v>6.4800000190734863</c:v>
                </c:pt>
                <c:pt idx="352">
                  <c:v>6.5</c:v>
                </c:pt>
                <c:pt idx="353">
                  <c:v>6.5200002193450928</c:v>
                </c:pt>
                <c:pt idx="354">
                  <c:v>6.5500001907348633</c:v>
                </c:pt>
                <c:pt idx="355">
                  <c:v>6.570000171661377</c:v>
                </c:pt>
                <c:pt idx="356">
                  <c:v>6.5900001525878906</c:v>
                </c:pt>
                <c:pt idx="357">
                  <c:v>6.6200001239776611</c:v>
                </c:pt>
                <c:pt idx="358">
                  <c:v>6.6400001049041748</c:v>
                </c:pt>
                <c:pt idx="359">
                  <c:v>6.6600000858306885</c:v>
                </c:pt>
                <c:pt idx="360">
                  <c:v>6.6800000667572021</c:v>
                </c:pt>
                <c:pt idx="361">
                  <c:v>6.7100000381469727</c:v>
                </c:pt>
                <c:pt idx="362">
                  <c:v>6.7300000190734863</c:v>
                </c:pt>
                <c:pt idx="363">
                  <c:v>6.75</c:v>
                </c:pt>
                <c:pt idx="364">
                  <c:v>6.7800002098083496</c:v>
                </c:pt>
                <c:pt idx="365">
                  <c:v>6.8000001907348633</c:v>
                </c:pt>
                <c:pt idx="366">
                  <c:v>6.820000171661377</c:v>
                </c:pt>
                <c:pt idx="367">
                  <c:v>6.8500001430511475</c:v>
                </c:pt>
                <c:pt idx="368">
                  <c:v>6.8700001239776611</c:v>
                </c:pt>
                <c:pt idx="369">
                  <c:v>6.8900001049041748</c:v>
                </c:pt>
                <c:pt idx="370">
                  <c:v>6.9100000858306885</c:v>
                </c:pt>
                <c:pt idx="371">
                  <c:v>6.940000057220459</c:v>
                </c:pt>
                <c:pt idx="372">
                  <c:v>6.9600000381469727</c:v>
                </c:pt>
                <c:pt idx="373">
                  <c:v>6.9800000190734863</c:v>
                </c:pt>
                <c:pt idx="374">
                  <c:v>7.0100002288818359</c:v>
                </c:pt>
                <c:pt idx="375">
                  <c:v>7.0300002098083496</c:v>
                </c:pt>
                <c:pt idx="376">
                  <c:v>7.0500001907348633</c:v>
                </c:pt>
                <c:pt idx="377">
                  <c:v>7.0800001621246338</c:v>
                </c:pt>
                <c:pt idx="378">
                  <c:v>7.1000001430511475</c:v>
                </c:pt>
                <c:pt idx="379">
                  <c:v>7.1200001239776611</c:v>
                </c:pt>
                <c:pt idx="380">
                  <c:v>7.1400001049041748</c:v>
                </c:pt>
                <c:pt idx="381">
                  <c:v>7.1700000762939453</c:v>
                </c:pt>
                <c:pt idx="382">
                  <c:v>7.190000057220459</c:v>
                </c:pt>
                <c:pt idx="383">
                  <c:v>7.2100000381469727</c:v>
                </c:pt>
                <c:pt idx="384">
                  <c:v>7.2400000095367432</c:v>
                </c:pt>
                <c:pt idx="385">
                  <c:v>7.2600002288818359</c:v>
                </c:pt>
                <c:pt idx="386">
                  <c:v>7.2800002098083496</c:v>
                </c:pt>
                <c:pt idx="387">
                  <c:v>7.3000001907348633</c:v>
                </c:pt>
                <c:pt idx="388">
                  <c:v>7.3300001621246338</c:v>
                </c:pt>
                <c:pt idx="389">
                  <c:v>7.3500001430511475</c:v>
                </c:pt>
                <c:pt idx="390">
                  <c:v>7.3700001239776611</c:v>
                </c:pt>
                <c:pt idx="391">
                  <c:v>7.4000000953674316</c:v>
                </c:pt>
                <c:pt idx="392">
                  <c:v>7.4200000762939453</c:v>
                </c:pt>
                <c:pt idx="393">
                  <c:v>7.440000057220459</c:v>
                </c:pt>
                <c:pt idx="394">
                  <c:v>7.4700000286102295</c:v>
                </c:pt>
                <c:pt idx="395">
                  <c:v>7.4900000095367432</c:v>
                </c:pt>
                <c:pt idx="396">
                  <c:v>7.5100002288818359</c:v>
                </c:pt>
                <c:pt idx="397">
                  <c:v>7.5300002098083496</c:v>
                </c:pt>
                <c:pt idx="398">
                  <c:v>7.5600001811981201</c:v>
                </c:pt>
                <c:pt idx="399">
                  <c:v>7.5800001621246338</c:v>
                </c:pt>
                <c:pt idx="400">
                  <c:v>7.6000001430511475</c:v>
                </c:pt>
                <c:pt idx="401">
                  <c:v>7.630000114440918</c:v>
                </c:pt>
                <c:pt idx="402">
                  <c:v>7.6500000953674316</c:v>
                </c:pt>
                <c:pt idx="403">
                  <c:v>7.6700000762939453</c:v>
                </c:pt>
                <c:pt idx="404">
                  <c:v>7.690000057220459</c:v>
                </c:pt>
                <c:pt idx="405">
                  <c:v>7.7200000286102295</c:v>
                </c:pt>
                <c:pt idx="406">
                  <c:v>7.7400000095367432</c:v>
                </c:pt>
                <c:pt idx="407">
                  <c:v>7.7600002288818359</c:v>
                </c:pt>
                <c:pt idx="408">
                  <c:v>7.7800002098083496</c:v>
                </c:pt>
                <c:pt idx="409">
                  <c:v>7.8100001811981201</c:v>
                </c:pt>
                <c:pt idx="410">
                  <c:v>7.8300001621246338</c:v>
                </c:pt>
                <c:pt idx="411">
                  <c:v>7.8500001430511475</c:v>
                </c:pt>
                <c:pt idx="412">
                  <c:v>7.8700001239776611</c:v>
                </c:pt>
                <c:pt idx="413">
                  <c:v>7.9000000953674316</c:v>
                </c:pt>
                <c:pt idx="414">
                  <c:v>7.9200000762939453</c:v>
                </c:pt>
                <c:pt idx="415">
                  <c:v>7.940000057220459</c:v>
                </c:pt>
                <c:pt idx="416">
                  <c:v>7.9700000286102295</c:v>
                </c:pt>
                <c:pt idx="417">
                  <c:v>7.9900000095367432</c:v>
                </c:pt>
                <c:pt idx="418">
                  <c:v>8.0100002288818359</c:v>
                </c:pt>
                <c:pt idx="419">
                  <c:v>8.0300002098083496</c:v>
                </c:pt>
                <c:pt idx="420">
                  <c:v>8.0600001811981201</c:v>
                </c:pt>
                <c:pt idx="421">
                  <c:v>8.0800001621246338</c:v>
                </c:pt>
                <c:pt idx="422">
                  <c:v>8.1000001430511475</c:v>
                </c:pt>
                <c:pt idx="423">
                  <c:v>8.130000114440918</c:v>
                </c:pt>
                <c:pt idx="424">
                  <c:v>8.1500000953674316</c:v>
                </c:pt>
                <c:pt idx="425">
                  <c:v>8.1700000762939453</c:v>
                </c:pt>
                <c:pt idx="426">
                  <c:v>8.190000057220459</c:v>
                </c:pt>
                <c:pt idx="427">
                  <c:v>8.2200000286102295</c:v>
                </c:pt>
                <c:pt idx="428">
                  <c:v>8.2400000095367432</c:v>
                </c:pt>
                <c:pt idx="429">
                  <c:v>8.2600002288818359</c:v>
                </c:pt>
                <c:pt idx="430">
                  <c:v>8.2900002002716064</c:v>
                </c:pt>
                <c:pt idx="431">
                  <c:v>8.3100001811981201</c:v>
                </c:pt>
                <c:pt idx="432">
                  <c:v>8.3300001621246338</c:v>
                </c:pt>
                <c:pt idx="433">
                  <c:v>8.3500001430511475</c:v>
                </c:pt>
                <c:pt idx="434">
                  <c:v>8.380000114440918</c:v>
                </c:pt>
                <c:pt idx="435">
                  <c:v>8.4000000953674316</c:v>
                </c:pt>
                <c:pt idx="436">
                  <c:v>8.4200000762939453</c:v>
                </c:pt>
                <c:pt idx="437">
                  <c:v>8.4500000476837158</c:v>
                </c:pt>
                <c:pt idx="438">
                  <c:v>8.4700000286102295</c:v>
                </c:pt>
                <c:pt idx="439">
                  <c:v>8.4900000095367432</c:v>
                </c:pt>
                <c:pt idx="440">
                  <c:v>8.5200002193450928</c:v>
                </c:pt>
                <c:pt idx="441">
                  <c:v>8.5400002002716064</c:v>
                </c:pt>
                <c:pt idx="442">
                  <c:v>8.5600001811981201</c:v>
                </c:pt>
                <c:pt idx="443">
                  <c:v>8.5800001621246338</c:v>
                </c:pt>
                <c:pt idx="444">
                  <c:v>8.6100001335144043</c:v>
                </c:pt>
                <c:pt idx="445">
                  <c:v>8.630000114440918</c:v>
                </c:pt>
                <c:pt idx="446">
                  <c:v>8.6500000953674316</c:v>
                </c:pt>
                <c:pt idx="447">
                  <c:v>8.6800000667572021</c:v>
                </c:pt>
                <c:pt idx="448">
                  <c:v>8.7000000476837158</c:v>
                </c:pt>
                <c:pt idx="449">
                  <c:v>8.7200000286102295</c:v>
                </c:pt>
                <c:pt idx="450">
                  <c:v>8.7400000095367432</c:v>
                </c:pt>
                <c:pt idx="451">
                  <c:v>8.7700002193450928</c:v>
                </c:pt>
                <c:pt idx="452">
                  <c:v>8.7900002002716064</c:v>
                </c:pt>
                <c:pt idx="453">
                  <c:v>8.8100001811981201</c:v>
                </c:pt>
                <c:pt idx="454">
                  <c:v>8.8400001525878906</c:v>
                </c:pt>
                <c:pt idx="455">
                  <c:v>8.8600001335144043</c:v>
                </c:pt>
                <c:pt idx="456">
                  <c:v>8.880000114440918</c:v>
                </c:pt>
                <c:pt idx="457">
                  <c:v>8.9100000858306885</c:v>
                </c:pt>
                <c:pt idx="458">
                  <c:v>8.9300000667572021</c:v>
                </c:pt>
                <c:pt idx="459">
                  <c:v>8.9500000476837158</c:v>
                </c:pt>
                <c:pt idx="460">
                  <c:v>8.9700000286102295</c:v>
                </c:pt>
                <c:pt idx="461">
                  <c:v>9</c:v>
                </c:pt>
                <c:pt idx="462">
                  <c:v>9.0200002193450928</c:v>
                </c:pt>
                <c:pt idx="463">
                  <c:v>9.0400002002716064</c:v>
                </c:pt>
                <c:pt idx="464">
                  <c:v>9.070000171661377</c:v>
                </c:pt>
                <c:pt idx="465">
                  <c:v>9.0900001525878906</c:v>
                </c:pt>
                <c:pt idx="466">
                  <c:v>9.1100001335144043</c:v>
                </c:pt>
                <c:pt idx="467">
                  <c:v>9.130000114440918</c:v>
                </c:pt>
                <c:pt idx="468">
                  <c:v>9.1600000858306885</c:v>
                </c:pt>
                <c:pt idx="469">
                  <c:v>9.1800000667572021</c:v>
                </c:pt>
                <c:pt idx="470">
                  <c:v>9.2000000476837158</c:v>
                </c:pt>
                <c:pt idx="471">
                  <c:v>9.2300000190734863</c:v>
                </c:pt>
                <c:pt idx="472">
                  <c:v>9.25</c:v>
                </c:pt>
                <c:pt idx="473">
                  <c:v>9.2700002193450928</c:v>
                </c:pt>
                <c:pt idx="474">
                  <c:v>9.3000001907348633</c:v>
                </c:pt>
                <c:pt idx="475">
                  <c:v>9.320000171661377</c:v>
                </c:pt>
                <c:pt idx="476">
                  <c:v>9.3400001525878906</c:v>
                </c:pt>
                <c:pt idx="477">
                  <c:v>9.3600001335144043</c:v>
                </c:pt>
                <c:pt idx="478">
                  <c:v>9.3900001049041748</c:v>
                </c:pt>
                <c:pt idx="479">
                  <c:v>9.4100000858306885</c:v>
                </c:pt>
                <c:pt idx="480">
                  <c:v>9.4300000667572021</c:v>
                </c:pt>
                <c:pt idx="481">
                  <c:v>9.4600000381469727</c:v>
                </c:pt>
                <c:pt idx="482">
                  <c:v>9.4800000190734863</c:v>
                </c:pt>
                <c:pt idx="483">
                  <c:v>9.5</c:v>
                </c:pt>
                <c:pt idx="484">
                  <c:v>9.5200002193450928</c:v>
                </c:pt>
                <c:pt idx="485">
                  <c:v>9.5500001907348633</c:v>
                </c:pt>
                <c:pt idx="486">
                  <c:v>9.570000171661377</c:v>
                </c:pt>
                <c:pt idx="487">
                  <c:v>9.5900001525878906</c:v>
                </c:pt>
                <c:pt idx="488">
                  <c:v>9.6200001239776611</c:v>
                </c:pt>
                <c:pt idx="489">
                  <c:v>9.6400001049041748</c:v>
                </c:pt>
                <c:pt idx="490">
                  <c:v>9.6600000858306885</c:v>
                </c:pt>
                <c:pt idx="491">
                  <c:v>9.6800000667572021</c:v>
                </c:pt>
                <c:pt idx="492">
                  <c:v>9.7100000381469727</c:v>
                </c:pt>
                <c:pt idx="493">
                  <c:v>9.7300000190734863</c:v>
                </c:pt>
                <c:pt idx="494">
                  <c:v>9.75</c:v>
                </c:pt>
                <c:pt idx="495">
                  <c:v>9.7800002098083496</c:v>
                </c:pt>
                <c:pt idx="496">
                  <c:v>9.8000001907348633</c:v>
                </c:pt>
                <c:pt idx="497">
                  <c:v>9.820000171661377</c:v>
                </c:pt>
                <c:pt idx="498">
                  <c:v>9.8400001525878906</c:v>
                </c:pt>
                <c:pt idx="499">
                  <c:v>9.8700001239776611</c:v>
                </c:pt>
                <c:pt idx="500">
                  <c:v>9.8900001049041748</c:v>
                </c:pt>
                <c:pt idx="501">
                  <c:v>9.9100000858306885</c:v>
                </c:pt>
                <c:pt idx="502">
                  <c:v>9.9300000667572021</c:v>
                </c:pt>
                <c:pt idx="503">
                  <c:v>9.9600000381469727</c:v>
                </c:pt>
                <c:pt idx="504">
                  <c:v>9.9800000190734863</c:v>
                </c:pt>
                <c:pt idx="505">
                  <c:v>10</c:v>
                </c:pt>
                <c:pt idx="506">
                  <c:v>10.03000020980835</c:v>
                </c:pt>
                <c:pt idx="507">
                  <c:v>10.050000190734863</c:v>
                </c:pt>
                <c:pt idx="508">
                  <c:v>10.070000171661377</c:v>
                </c:pt>
                <c:pt idx="509">
                  <c:v>10.090000152587891</c:v>
                </c:pt>
                <c:pt idx="510">
                  <c:v>10.120000123977661</c:v>
                </c:pt>
                <c:pt idx="511">
                  <c:v>10.140000104904175</c:v>
                </c:pt>
                <c:pt idx="512">
                  <c:v>10.160000085830688</c:v>
                </c:pt>
                <c:pt idx="513">
                  <c:v>10.190000057220459</c:v>
                </c:pt>
                <c:pt idx="514">
                  <c:v>10.210000038146973</c:v>
                </c:pt>
                <c:pt idx="515">
                  <c:v>10.230000019073486</c:v>
                </c:pt>
                <c:pt idx="516">
                  <c:v>10.25</c:v>
                </c:pt>
                <c:pt idx="517">
                  <c:v>10.28000020980835</c:v>
                </c:pt>
                <c:pt idx="518">
                  <c:v>10.300000190734863</c:v>
                </c:pt>
                <c:pt idx="519">
                  <c:v>10.320000171661377</c:v>
                </c:pt>
                <c:pt idx="520">
                  <c:v>10.350000143051147</c:v>
                </c:pt>
                <c:pt idx="521">
                  <c:v>10.370000123977661</c:v>
                </c:pt>
                <c:pt idx="522">
                  <c:v>10.390000104904175</c:v>
                </c:pt>
                <c:pt idx="523">
                  <c:v>10.410000085830688</c:v>
                </c:pt>
                <c:pt idx="524">
                  <c:v>10.440000057220459</c:v>
                </c:pt>
                <c:pt idx="525">
                  <c:v>10.460000038146973</c:v>
                </c:pt>
                <c:pt idx="526">
                  <c:v>10.480000019073486</c:v>
                </c:pt>
                <c:pt idx="527">
                  <c:v>10.510000228881836</c:v>
                </c:pt>
                <c:pt idx="528">
                  <c:v>10.53000020980835</c:v>
                </c:pt>
                <c:pt idx="529">
                  <c:v>10.550000190734863</c:v>
                </c:pt>
                <c:pt idx="530">
                  <c:v>10.580000162124634</c:v>
                </c:pt>
                <c:pt idx="531">
                  <c:v>10.600000143051147</c:v>
                </c:pt>
                <c:pt idx="532">
                  <c:v>10.620000123977661</c:v>
                </c:pt>
                <c:pt idx="533">
                  <c:v>10.640000104904175</c:v>
                </c:pt>
                <c:pt idx="534">
                  <c:v>10.670000076293945</c:v>
                </c:pt>
                <c:pt idx="535">
                  <c:v>10.690000057220459</c:v>
                </c:pt>
                <c:pt idx="536">
                  <c:v>10.710000038146973</c:v>
                </c:pt>
                <c:pt idx="537">
                  <c:v>10.740000009536743</c:v>
                </c:pt>
                <c:pt idx="538">
                  <c:v>12.320000171661377</c:v>
                </c:pt>
                <c:pt idx="539">
                  <c:v>12.320000171661377</c:v>
                </c:pt>
                <c:pt idx="540">
                  <c:v>12.320000171661377</c:v>
                </c:pt>
                <c:pt idx="541">
                  <c:v>12.320000171661377</c:v>
                </c:pt>
                <c:pt idx="542">
                  <c:v>12.320000171661377</c:v>
                </c:pt>
                <c:pt idx="543">
                  <c:v>12.320000171661377</c:v>
                </c:pt>
                <c:pt idx="544">
                  <c:v>12.320000171661377</c:v>
                </c:pt>
                <c:pt idx="545">
                  <c:v>12.320000171661377</c:v>
                </c:pt>
                <c:pt idx="546">
                  <c:v>12.320000171661377</c:v>
                </c:pt>
                <c:pt idx="547">
                  <c:v>12.320000171661377</c:v>
                </c:pt>
                <c:pt idx="548">
                  <c:v>12.320000171661377</c:v>
                </c:pt>
                <c:pt idx="549">
                  <c:v>12.320000171661377</c:v>
                </c:pt>
                <c:pt idx="550">
                  <c:v>12.320000171661377</c:v>
                </c:pt>
                <c:pt idx="551">
                  <c:v>12.320000171661377</c:v>
                </c:pt>
                <c:pt idx="552">
                  <c:v>12.320000171661377</c:v>
                </c:pt>
                <c:pt idx="553">
                  <c:v>12.330000162124634</c:v>
                </c:pt>
                <c:pt idx="554">
                  <c:v>12.330000162124634</c:v>
                </c:pt>
                <c:pt idx="555">
                  <c:v>12.330000162124634</c:v>
                </c:pt>
                <c:pt idx="556">
                  <c:v>12.330000162124634</c:v>
                </c:pt>
                <c:pt idx="557">
                  <c:v>12.330000162124634</c:v>
                </c:pt>
                <c:pt idx="558">
                  <c:v>12.330000162124634</c:v>
                </c:pt>
                <c:pt idx="559">
                  <c:v>12.330000162124634</c:v>
                </c:pt>
                <c:pt idx="560">
                  <c:v>12.330000162124634</c:v>
                </c:pt>
                <c:pt idx="561">
                  <c:v>12.330000162124634</c:v>
                </c:pt>
                <c:pt idx="562">
                  <c:v>12.330000162124634</c:v>
                </c:pt>
                <c:pt idx="563">
                  <c:v>12.330000162124634</c:v>
                </c:pt>
                <c:pt idx="564">
                  <c:v>12.330000162124634</c:v>
                </c:pt>
                <c:pt idx="565">
                  <c:v>12.330000162124634</c:v>
                </c:pt>
                <c:pt idx="566">
                  <c:v>12.330000162124634</c:v>
                </c:pt>
                <c:pt idx="567">
                  <c:v>12.330000162124634</c:v>
                </c:pt>
                <c:pt idx="568">
                  <c:v>12.330000162124634</c:v>
                </c:pt>
                <c:pt idx="569">
                  <c:v>12.330000162124634</c:v>
                </c:pt>
                <c:pt idx="570">
                  <c:v>12.330000162124634</c:v>
                </c:pt>
                <c:pt idx="571">
                  <c:v>12.330000162124634</c:v>
                </c:pt>
                <c:pt idx="572">
                  <c:v>12.330000162124634</c:v>
                </c:pt>
                <c:pt idx="573">
                  <c:v>12.330000162124634</c:v>
                </c:pt>
                <c:pt idx="574">
                  <c:v>12.330000162124634</c:v>
                </c:pt>
                <c:pt idx="575">
                  <c:v>12.330000162124634</c:v>
                </c:pt>
                <c:pt idx="576">
                  <c:v>12.330000162124634</c:v>
                </c:pt>
                <c:pt idx="577">
                  <c:v>12.330000162124634</c:v>
                </c:pt>
                <c:pt idx="578">
                  <c:v>12.330000162124634</c:v>
                </c:pt>
                <c:pt idx="579">
                  <c:v>12.330000162124634</c:v>
                </c:pt>
                <c:pt idx="580">
                  <c:v>12.330000162124634</c:v>
                </c:pt>
                <c:pt idx="581">
                  <c:v>12.330000162124634</c:v>
                </c:pt>
                <c:pt idx="582">
                  <c:v>12.330000162124634</c:v>
                </c:pt>
                <c:pt idx="583">
                  <c:v>12.330000162124634</c:v>
                </c:pt>
                <c:pt idx="584">
                  <c:v>12.330000162124634</c:v>
                </c:pt>
                <c:pt idx="585">
                  <c:v>12.330000162124634</c:v>
                </c:pt>
                <c:pt idx="586">
                  <c:v>12.330000162124634</c:v>
                </c:pt>
                <c:pt idx="587">
                  <c:v>12.330000162124634</c:v>
                </c:pt>
                <c:pt idx="588">
                  <c:v>12.330000162124634</c:v>
                </c:pt>
                <c:pt idx="589">
                  <c:v>12.330000162124634</c:v>
                </c:pt>
                <c:pt idx="590">
                  <c:v>12.330000162124634</c:v>
                </c:pt>
                <c:pt idx="591">
                  <c:v>12.330000162124634</c:v>
                </c:pt>
                <c:pt idx="592">
                  <c:v>12.330000162124634</c:v>
                </c:pt>
                <c:pt idx="593">
                  <c:v>12.330000162124634</c:v>
                </c:pt>
                <c:pt idx="594">
                  <c:v>12.330000162124634</c:v>
                </c:pt>
                <c:pt idx="595">
                  <c:v>12.330000162124634</c:v>
                </c:pt>
                <c:pt idx="596">
                  <c:v>12.330000162124634</c:v>
                </c:pt>
                <c:pt idx="597">
                  <c:v>12.330000162124634</c:v>
                </c:pt>
                <c:pt idx="598">
                  <c:v>12.330000162124634</c:v>
                </c:pt>
                <c:pt idx="599">
                  <c:v>12.330000162124634</c:v>
                </c:pt>
                <c:pt idx="600">
                  <c:v>12.330000162124634</c:v>
                </c:pt>
                <c:pt idx="601">
                  <c:v>12.330000162124634</c:v>
                </c:pt>
                <c:pt idx="602">
                  <c:v>12.330000162124634</c:v>
                </c:pt>
                <c:pt idx="603">
                  <c:v>12.330000162124634</c:v>
                </c:pt>
                <c:pt idx="604">
                  <c:v>12.330000162124634</c:v>
                </c:pt>
                <c:pt idx="605">
                  <c:v>12.330000162124634</c:v>
                </c:pt>
                <c:pt idx="606">
                  <c:v>12.330000162124634</c:v>
                </c:pt>
                <c:pt idx="607">
                  <c:v>12.340000152587891</c:v>
                </c:pt>
                <c:pt idx="608">
                  <c:v>12.360000133514404</c:v>
                </c:pt>
                <c:pt idx="609">
                  <c:v>12.380000114440918</c:v>
                </c:pt>
                <c:pt idx="610">
                  <c:v>12.410000085830688</c:v>
                </c:pt>
                <c:pt idx="611">
                  <c:v>12.430000066757202</c:v>
                </c:pt>
                <c:pt idx="612">
                  <c:v>12.450000047683716</c:v>
                </c:pt>
                <c:pt idx="613">
                  <c:v>12.470000028610229</c:v>
                </c:pt>
                <c:pt idx="614">
                  <c:v>12.5</c:v>
                </c:pt>
                <c:pt idx="615">
                  <c:v>12.520000219345093</c:v>
                </c:pt>
                <c:pt idx="616">
                  <c:v>12.540000200271606</c:v>
                </c:pt>
                <c:pt idx="617">
                  <c:v>12.570000171661377</c:v>
                </c:pt>
                <c:pt idx="618">
                  <c:v>12.590000152587891</c:v>
                </c:pt>
                <c:pt idx="619">
                  <c:v>12.610000133514404</c:v>
                </c:pt>
                <c:pt idx="620">
                  <c:v>12.630000114440918</c:v>
                </c:pt>
                <c:pt idx="621">
                  <c:v>12.660000085830688</c:v>
                </c:pt>
                <c:pt idx="622">
                  <c:v>12.680000066757202</c:v>
                </c:pt>
                <c:pt idx="623">
                  <c:v>12.700000047683716</c:v>
                </c:pt>
                <c:pt idx="624">
                  <c:v>12.730000019073486</c:v>
                </c:pt>
                <c:pt idx="625">
                  <c:v>12.75</c:v>
                </c:pt>
                <c:pt idx="626">
                  <c:v>12.770000219345093</c:v>
                </c:pt>
                <c:pt idx="627">
                  <c:v>12.800000190734863</c:v>
                </c:pt>
                <c:pt idx="628">
                  <c:v>12.820000171661377</c:v>
                </c:pt>
                <c:pt idx="629">
                  <c:v>12.840000152587891</c:v>
                </c:pt>
                <c:pt idx="630">
                  <c:v>12.860000133514404</c:v>
                </c:pt>
                <c:pt idx="631">
                  <c:v>12.890000104904175</c:v>
                </c:pt>
                <c:pt idx="632">
                  <c:v>12.910000085830688</c:v>
                </c:pt>
                <c:pt idx="633">
                  <c:v>12.930000066757202</c:v>
                </c:pt>
                <c:pt idx="634">
                  <c:v>12.960000038146973</c:v>
                </c:pt>
                <c:pt idx="635">
                  <c:v>12.980000019073486</c:v>
                </c:pt>
                <c:pt idx="636">
                  <c:v>13</c:v>
                </c:pt>
                <c:pt idx="637">
                  <c:v>13.020000219345093</c:v>
                </c:pt>
                <c:pt idx="638">
                  <c:v>13.050000190734863</c:v>
                </c:pt>
                <c:pt idx="639">
                  <c:v>13.070000171661377</c:v>
                </c:pt>
                <c:pt idx="640">
                  <c:v>13.090000152587891</c:v>
                </c:pt>
                <c:pt idx="641">
                  <c:v>13.120000123977661</c:v>
                </c:pt>
                <c:pt idx="642">
                  <c:v>13.140000104904175</c:v>
                </c:pt>
                <c:pt idx="643">
                  <c:v>13.160000085830688</c:v>
                </c:pt>
                <c:pt idx="644">
                  <c:v>13.190000057220459</c:v>
                </c:pt>
                <c:pt idx="645">
                  <c:v>13.210000038146973</c:v>
                </c:pt>
                <c:pt idx="646">
                  <c:v>13.230000019073486</c:v>
                </c:pt>
                <c:pt idx="647">
                  <c:v>13.25</c:v>
                </c:pt>
                <c:pt idx="648">
                  <c:v>13.28000020980835</c:v>
                </c:pt>
                <c:pt idx="649">
                  <c:v>13.300000190734863</c:v>
                </c:pt>
                <c:pt idx="650">
                  <c:v>13.320000171661377</c:v>
                </c:pt>
                <c:pt idx="651">
                  <c:v>13.350000143051147</c:v>
                </c:pt>
                <c:pt idx="652">
                  <c:v>13.370000123977661</c:v>
                </c:pt>
                <c:pt idx="653">
                  <c:v>13.390000104904175</c:v>
                </c:pt>
                <c:pt idx="654">
                  <c:v>13.410000085830688</c:v>
                </c:pt>
                <c:pt idx="655">
                  <c:v>13.440000057220459</c:v>
                </c:pt>
                <c:pt idx="656">
                  <c:v>13.460000038146973</c:v>
                </c:pt>
                <c:pt idx="657">
                  <c:v>13.480000019073486</c:v>
                </c:pt>
                <c:pt idx="658">
                  <c:v>13.510000228881836</c:v>
                </c:pt>
                <c:pt idx="659">
                  <c:v>13.53000020980835</c:v>
                </c:pt>
                <c:pt idx="660">
                  <c:v>13.550000190734863</c:v>
                </c:pt>
                <c:pt idx="661">
                  <c:v>13.580000162124634</c:v>
                </c:pt>
                <c:pt idx="662">
                  <c:v>13.600000143051147</c:v>
                </c:pt>
                <c:pt idx="663">
                  <c:v>13.620000123977661</c:v>
                </c:pt>
                <c:pt idx="664">
                  <c:v>13.640000104904175</c:v>
                </c:pt>
                <c:pt idx="665">
                  <c:v>13.670000076293945</c:v>
                </c:pt>
                <c:pt idx="666">
                  <c:v>13.690000057220459</c:v>
                </c:pt>
                <c:pt idx="667">
                  <c:v>13.710000038146973</c:v>
                </c:pt>
                <c:pt idx="668">
                  <c:v>13.740000009536743</c:v>
                </c:pt>
                <c:pt idx="669">
                  <c:v>13.760000228881836</c:v>
                </c:pt>
                <c:pt idx="670">
                  <c:v>13.78000020980835</c:v>
                </c:pt>
                <c:pt idx="671">
                  <c:v>13.800000190734863</c:v>
                </c:pt>
                <c:pt idx="672">
                  <c:v>13.830000162124634</c:v>
                </c:pt>
                <c:pt idx="673">
                  <c:v>13.850000143051147</c:v>
                </c:pt>
                <c:pt idx="674">
                  <c:v>13.870000123977661</c:v>
                </c:pt>
                <c:pt idx="675">
                  <c:v>13.900000095367432</c:v>
                </c:pt>
                <c:pt idx="676">
                  <c:v>13.920000076293945</c:v>
                </c:pt>
                <c:pt idx="677">
                  <c:v>13.940000057220459</c:v>
                </c:pt>
                <c:pt idx="678">
                  <c:v>13.960000038146973</c:v>
                </c:pt>
                <c:pt idx="679">
                  <c:v>13.990000009536743</c:v>
                </c:pt>
                <c:pt idx="680">
                  <c:v>14.010000228881836</c:v>
                </c:pt>
                <c:pt idx="681">
                  <c:v>14.03000020980835</c:v>
                </c:pt>
                <c:pt idx="682">
                  <c:v>14.050000190734863</c:v>
                </c:pt>
                <c:pt idx="683">
                  <c:v>14.080000162124634</c:v>
                </c:pt>
                <c:pt idx="684">
                  <c:v>14.100000143051147</c:v>
                </c:pt>
                <c:pt idx="685">
                  <c:v>14.120000123977661</c:v>
                </c:pt>
                <c:pt idx="686">
                  <c:v>14.140000104904175</c:v>
                </c:pt>
                <c:pt idx="687">
                  <c:v>14.170000076293945</c:v>
                </c:pt>
                <c:pt idx="688">
                  <c:v>14.190000057220459</c:v>
                </c:pt>
                <c:pt idx="689">
                  <c:v>14.210000038146973</c:v>
                </c:pt>
                <c:pt idx="690">
                  <c:v>14.240000009536743</c:v>
                </c:pt>
                <c:pt idx="691">
                  <c:v>14.260000228881836</c:v>
                </c:pt>
                <c:pt idx="692">
                  <c:v>14.28000020980835</c:v>
                </c:pt>
                <c:pt idx="693">
                  <c:v>14.300000190734863</c:v>
                </c:pt>
                <c:pt idx="694">
                  <c:v>14.330000162124634</c:v>
                </c:pt>
                <c:pt idx="695">
                  <c:v>14.350000143051147</c:v>
                </c:pt>
                <c:pt idx="696">
                  <c:v>14.370000123977661</c:v>
                </c:pt>
                <c:pt idx="697">
                  <c:v>14.400000095367432</c:v>
                </c:pt>
                <c:pt idx="698">
                  <c:v>14.420000076293945</c:v>
                </c:pt>
                <c:pt idx="699">
                  <c:v>14.440000057220459</c:v>
                </c:pt>
                <c:pt idx="700">
                  <c:v>14.470000028610229</c:v>
                </c:pt>
                <c:pt idx="701">
                  <c:v>14.490000009536743</c:v>
                </c:pt>
                <c:pt idx="702">
                  <c:v>14.510000228881836</c:v>
                </c:pt>
                <c:pt idx="703">
                  <c:v>14.53000020980835</c:v>
                </c:pt>
                <c:pt idx="704">
                  <c:v>14.56000018119812</c:v>
                </c:pt>
                <c:pt idx="705">
                  <c:v>14.580000162124634</c:v>
                </c:pt>
                <c:pt idx="706">
                  <c:v>14.600000143051147</c:v>
                </c:pt>
                <c:pt idx="707">
                  <c:v>14.630000114440918</c:v>
                </c:pt>
                <c:pt idx="708">
                  <c:v>14.650000095367432</c:v>
                </c:pt>
                <c:pt idx="709">
                  <c:v>14.670000076293945</c:v>
                </c:pt>
                <c:pt idx="710">
                  <c:v>14.690000057220459</c:v>
                </c:pt>
                <c:pt idx="711">
                  <c:v>14.720000028610229</c:v>
                </c:pt>
                <c:pt idx="712">
                  <c:v>14.740000009536743</c:v>
                </c:pt>
                <c:pt idx="713">
                  <c:v>14.760000228881836</c:v>
                </c:pt>
                <c:pt idx="714">
                  <c:v>14.790000200271606</c:v>
                </c:pt>
                <c:pt idx="715">
                  <c:v>14.81000018119812</c:v>
                </c:pt>
                <c:pt idx="716">
                  <c:v>14.830000162124634</c:v>
                </c:pt>
                <c:pt idx="717">
                  <c:v>14.860000133514404</c:v>
                </c:pt>
                <c:pt idx="718">
                  <c:v>14.880000114440918</c:v>
                </c:pt>
                <c:pt idx="719">
                  <c:v>14.900000095367432</c:v>
                </c:pt>
                <c:pt idx="720">
                  <c:v>14.920000076293945</c:v>
                </c:pt>
                <c:pt idx="721">
                  <c:v>14.950000047683716</c:v>
                </c:pt>
                <c:pt idx="722">
                  <c:v>14.970000028610229</c:v>
                </c:pt>
                <c:pt idx="723">
                  <c:v>14.990000009536743</c:v>
                </c:pt>
                <c:pt idx="724">
                  <c:v>15.020000219345093</c:v>
                </c:pt>
                <c:pt idx="725">
                  <c:v>15.040000200271606</c:v>
                </c:pt>
                <c:pt idx="726">
                  <c:v>15.06000018119812</c:v>
                </c:pt>
                <c:pt idx="727">
                  <c:v>15.080000162124634</c:v>
                </c:pt>
                <c:pt idx="728">
                  <c:v>15.110000133514404</c:v>
                </c:pt>
                <c:pt idx="729">
                  <c:v>15.130000114440918</c:v>
                </c:pt>
                <c:pt idx="730">
                  <c:v>15.150000095367432</c:v>
                </c:pt>
                <c:pt idx="731">
                  <c:v>15.180000066757202</c:v>
                </c:pt>
                <c:pt idx="732">
                  <c:v>15.200000047683716</c:v>
                </c:pt>
                <c:pt idx="733">
                  <c:v>15.220000028610229</c:v>
                </c:pt>
                <c:pt idx="734">
                  <c:v>15.25</c:v>
                </c:pt>
                <c:pt idx="735">
                  <c:v>15.270000219345093</c:v>
                </c:pt>
                <c:pt idx="736">
                  <c:v>15.290000200271606</c:v>
                </c:pt>
                <c:pt idx="737">
                  <c:v>15.31000018119812</c:v>
                </c:pt>
                <c:pt idx="738">
                  <c:v>15.340000152587891</c:v>
                </c:pt>
                <c:pt idx="739">
                  <c:v>15.360000133514404</c:v>
                </c:pt>
                <c:pt idx="740">
                  <c:v>15.380000114440918</c:v>
                </c:pt>
                <c:pt idx="741">
                  <c:v>15.410000085830688</c:v>
                </c:pt>
                <c:pt idx="742">
                  <c:v>15.430000066757202</c:v>
                </c:pt>
                <c:pt idx="743">
                  <c:v>15.450000047683716</c:v>
                </c:pt>
                <c:pt idx="744">
                  <c:v>15.470000028610229</c:v>
                </c:pt>
                <c:pt idx="745">
                  <c:v>15.5</c:v>
                </c:pt>
                <c:pt idx="746">
                  <c:v>15.520000219345093</c:v>
                </c:pt>
                <c:pt idx="747">
                  <c:v>15.540000200271606</c:v>
                </c:pt>
                <c:pt idx="748">
                  <c:v>15.570000171661377</c:v>
                </c:pt>
                <c:pt idx="749">
                  <c:v>15.590000152587891</c:v>
                </c:pt>
                <c:pt idx="750">
                  <c:v>15.610000133514404</c:v>
                </c:pt>
                <c:pt idx="751">
                  <c:v>15.640000104904175</c:v>
                </c:pt>
                <c:pt idx="752">
                  <c:v>15.660000085830688</c:v>
                </c:pt>
                <c:pt idx="753">
                  <c:v>15.680000066757202</c:v>
                </c:pt>
                <c:pt idx="754">
                  <c:v>15.700000047683716</c:v>
                </c:pt>
                <c:pt idx="755">
                  <c:v>15.730000019073486</c:v>
                </c:pt>
                <c:pt idx="756">
                  <c:v>15.75</c:v>
                </c:pt>
                <c:pt idx="757">
                  <c:v>15.770000219345093</c:v>
                </c:pt>
                <c:pt idx="758">
                  <c:v>15.800000190734863</c:v>
                </c:pt>
                <c:pt idx="759">
                  <c:v>15.820000171661377</c:v>
                </c:pt>
                <c:pt idx="760">
                  <c:v>15.840000152587891</c:v>
                </c:pt>
                <c:pt idx="761">
                  <c:v>15.860000133514404</c:v>
                </c:pt>
                <c:pt idx="762">
                  <c:v>15.890000104904175</c:v>
                </c:pt>
                <c:pt idx="763">
                  <c:v>15.910000085830688</c:v>
                </c:pt>
                <c:pt idx="764">
                  <c:v>15.930000066757202</c:v>
                </c:pt>
                <c:pt idx="765">
                  <c:v>15.960000038146973</c:v>
                </c:pt>
                <c:pt idx="766">
                  <c:v>15.980000019073486</c:v>
                </c:pt>
                <c:pt idx="767">
                  <c:v>16</c:v>
                </c:pt>
                <c:pt idx="768">
                  <c:v>16.020000219345093</c:v>
                </c:pt>
                <c:pt idx="769">
                  <c:v>16.050000190734863</c:v>
                </c:pt>
                <c:pt idx="770">
                  <c:v>16.070000171661377</c:v>
                </c:pt>
                <c:pt idx="771">
                  <c:v>16.090000152587891</c:v>
                </c:pt>
                <c:pt idx="772">
                  <c:v>16.110000133514404</c:v>
                </c:pt>
                <c:pt idx="773">
                  <c:v>16.140000104904175</c:v>
                </c:pt>
                <c:pt idx="774">
                  <c:v>16.160000085830688</c:v>
                </c:pt>
                <c:pt idx="775">
                  <c:v>16.180000066757202</c:v>
                </c:pt>
                <c:pt idx="776">
                  <c:v>16.210000038146973</c:v>
                </c:pt>
                <c:pt idx="777">
                  <c:v>16.230000019073486</c:v>
                </c:pt>
                <c:pt idx="778">
                  <c:v>16.25</c:v>
                </c:pt>
                <c:pt idx="779">
                  <c:v>16.270000219345093</c:v>
                </c:pt>
                <c:pt idx="780">
                  <c:v>16.300000190734863</c:v>
                </c:pt>
                <c:pt idx="781">
                  <c:v>16.320000171661377</c:v>
                </c:pt>
                <c:pt idx="782">
                  <c:v>16.340000152587891</c:v>
                </c:pt>
                <c:pt idx="783">
                  <c:v>16.360000133514404</c:v>
                </c:pt>
                <c:pt idx="784">
                  <c:v>16.390000104904175</c:v>
                </c:pt>
                <c:pt idx="785">
                  <c:v>16.410000085830688</c:v>
                </c:pt>
                <c:pt idx="786">
                  <c:v>16.430000066757202</c:v>
                </c:pt>
                <c:pt idx="787">
                  <c:v>16.460000038146973</c:v>
                </c:pt>
                <c:pt idx="788">
                  <c:v>16.480000019073486</c:v>
                </c:pt>
                <c:pt idx="789">
                  <c:v>16.5</c:v>
                </c:pt>
                <c:pt idx="790">
                  <c:v>16.53000020980835</c:v>
                </c:pt>
                <c:pt idx="791">
                  <c:v>16.550000190734863</c:v>
                </c:pt>
                <c:pt idx="792">
                  <c:v>16.570000171661377</c:v>
                </c:pt>
                <c:pt idx="793">
                  <c:v>16.590000152587891</c:v>
                </c:pt>
                <c:pt idx="794">
                  <c:v>16.620000123977661</c:v>
                </c:pt>
                <c:pt idx="795">
                  <c:v>16.640000104904175</c:v>
                </c:pt>
                <c:pt idx="796">
                  <c:v>16.660000085830688</c:v>
                </c:pt>
                <c:pt idx="797">
                  <c:v>16.690000057220459</c:v>
                </c:pt>
                <c:pt idx="798">
                  <c:v>16.710000038146973</c:v>
                </c:pt>
                <c:pt idx="799">
                  <c:v>16.730000019073486</c:v>
                </c:pt>
                <c:pt idx="800">
                  <c:v>16.75</c:v>
                </c:pt>
                <c:pt idx="801">
                  <c:v>16.78000020980835</c:v>
                </c:pt>
                <c:pt idx="802">
                  <c:v>16.800000190734863</c:v>
                </c:pt>
                <c:pt idx="803">
                  <c:v>16.820000171661377</c:v>
                </c:pt>
                <c:pt idx="804">
                  <c:v>16.850000143051147</c:v>
                </c:pt>
                <c:pt idx="805">
                  <c:v>16.870000123977661</c:v>
                </c:pt>
                <c:pt idx="806">
                  <c:v>16.890000104904175</c:v>
                </c:pt>
                <c:pt idx="807">
                  <c:v>16.920000076293945</c:v>
                </c:pt>
                <c:pt idx="808">
                  <c:v>16.940000057220459</c:v>
                </c:pt>
                <c:pt idx="809">
                  <c:v>16.960000038146973</c:v>
                </c:pt>
                <c:pt idx="810">
                  <c:v>16.980000019073486</c:v>
                </c:pt>
                <c:pt idx="811">
                  <c:v>17.010000228881836</c:v>
                </c:pt>
                <c:pt idx="812">
                  <c:v>17.03000020980835</c:v>
                </c:pt>
                <c:pt idx="813">
                  <c:v>17.050000190734863</c:v>
                </c:pt>
                <c:pt idx="814">
                  <c:v>17.080000162124634</c:v>
                </c:pt>
                <c:pt idx="815">
                  <c:v>17.100000143051147</c:v>
                </c:pt>
                <c:pt idx="816">
                  <c:v>17.120000123977661</c:v>
                </c:pt>
                <c:pt idx="817">
                  <c:v>17.140000104904175</c:v>
                </c:pt>
                <c:pt idx="818">
                  <c:v>17.170000076293945</c:v>
                </c:pt>
                <c:pt idx="819">
                  <c:v>17.190000057220459</c:v>
                </c:pt>
                <c:pt idx="820">
                  <c:v>17.210000038146973</c:v>
                </c:pt>
                <c:pt idx="821">
                  <c:v>17.240000009536743</c:v>
                </c:pt>
                <c:pt idx="822">
                  <c:v>17.260000228881836</c:v>
                </c:pt>
                <c:pt idx="823">
                  <c:v>17.28000020980835</c:v>
                </c:pt>
                <c:pt idx="824">
                  <c:v>17.31000018119812</c:v>
                </c:pt>
                <c:pt idx="825">
                  <c:v>17.330000162124634</c:v>
                </c:pt>
                <c:pt idx="826">
                  <c:v>17.970000028610229</c:v>
                </c:pt>
                <c:pt idx="827">
                  <c:v>17.970000028610229</c:v>
                </c:pt>
                <c:pt idx="828">
                  <c:v>17.970000028610229</c:v>
                </c:pt>
                <c:pt idx="829">
                  <c:v>17.970000028610229</c:v>
                </c:pt>
                <c:pt idx="830">
                  <c:v>17.970000028610229</c:v>
                </c:pt>
                <c:pt idx="831">
                  <c:v>17.970000028610229</c:v>
                </c:pt>
                <c:pt idx="832">
                  <c:v>17.970000028610229</c:v>
                </c:pt>
                <c:pt idx="833">
                  <c:v>17.970000028610229</c:v>
                </c:pt>
                <c:pt idx="834">
                  <c:v>17.970000028610229</c:v>
                </c:pt>
                <c:pt idx="835">
                  <c:v>17.970000028610229</c:v>
                </c:pt>
                <c:pt idx="836">
                  <c:v>17.970000028610229</c:v>
                </c:pt>
                <c:pt idx="837">
                  <c:v>17.970000028610229</c:v>
                </c:pt>
                <c:pt idx="838">
                  <c:v>17.970000028610229</c:v>
                </c:pt>
                <c:pt idx="839">
                  <c:v>17.970000028610229</c:v>
                </c:pt>
                <c:pt idx="840">
                  <c:v>17.970000028610229</c:v>
                </c:pt>
                <c:pt idx="841">
                  <c:v>17.970000028610229</c:v>
                </c:pt>
                <c:pt idx="842">
                  <c:v>17.970000028610229</c:v>
                </c:pt>
                <c:pt idx="843">
                  <c:v>17.970000028610229</c:v>
                </c:pt>
                <c:pt idx="844">
                  <c:v>17.970000028610229</c:v>
                </c:pt>
                <c:pt idx="845">
                  <c:v>17.970000028610229</c:v>
                </c:pt>
                <c:pt idx="846">
                  <c:v>17.970000028610229</c:v>
                </c:pt>
                <c:pt idx="847">
                  <c:v>17.970000028610229</c:v>
                </c:pt>
                <c:pt idx="848">
                  <c:v>17.970000028610229</c:v>
                </c:pt>
                <c:pt idx="849">
                  <c:v>17.970000028610229</c:v>
                </c:pt>
                <c:pt idx="850">
                  <c:v>17.970000028610229</c:v>
                </c:pt>
                <c:pt idx="851">
                  <c:v>17.970000028610229</c:v>
                </c:pt>
                <c:pt idx="852">
                  <c:v>17.970000028610229</c:v>
                </c:pt>
                <c:pt idx="853">
                  <c:v>17.970000028610229</c:v>
                </c:pt>
                <c:pt idx="854">
                  <c:v>17.990000009536743</c:v>
                </c:pt>
                <c:pt idx="855">
                  <c:v>18.020000219345093</c:v>
                </c:pt>
                <c:pt idx="856">
                  <c:v>18.040000200271606</c:v>
                </c:pt>
                <c:pt idx="857">
                  <c:v>18.06000018119812</c:v>
                </c:pt>
                <c:pt idx="858">
                  <c:v>18.080000162124634</c:v>
                </c:pt>
                <c:pt idx="859">
                  <c:v>18.110000133514404</c:v>
                </c:pt>
                <c:pt idx="860">
                  <c:v>18.130000114440918</c:v>
                </c:pt>
                <c:pt idx="861">
                  <c:v>18.150000095367432</c:v>
                </c:pt>
                <c:pt idx="862">
                  <c:v>18.170000076293945</c:v>
                </c:pt>
                <c:pt idx="863">
                  <c:v>18.200000047683716</c:v>
                </c:pt>
                <c:pt idx="864">
                  <c:v>18.220000028610229</c:v>
                </c:pt>
                <c:pt idx="865">
                  <c:v>18.240000009536743</c:v>
                </c:pt>
                <c:pt idx="866">
                  <c:v>18.270000219345093</c:v>
                </c:pt>
                <c:pt idx="867">
                  <c:v>18.290000200271606</c:v>
                </c:pt>
                <c:pt idx="868">
                  <c:v>18.31000018119812</c:v>
                </c:pt>
                <c:pt idx="869">
                  <c:v>18.330000162124634</c:v>
                </c:pt>
                <c:pt idx="870">
                  <c:v>18.360000133514404</c:v>
                </c:pt>
                <c:pt idx="871">
                  <c:v>18.380000114440918</c:v>
                </c:pt>
                <c:pt idx="872">
                  <c:v>18.400000095367432</c:v>
                </c:pt>
                <c:pt idx="873">
                  <c:v>18.420000076293945</c:v>
                </c:pt>
                <c:pt idx="874">
                  <c:v>18.450000047683716</c:v>
                </c:pt>
                <c:pt idx="875">
                  <c:v>18.470000028610229</c:v>
                </c:pt>
                <c:pt idx="876">
                  <c:v>18.490000009536743</c:v>
                </c:pt>
                <c:pt idx="877">
                  <c:v>18.520000219345093</c:v>
                </c:pt>
                <c:pt idx="878">
                  <c:v>18.540000200271606</c:v>
                </c:pt>
                <c:pt idx="879">
                  <c:v>18.56000018119812</c:v>
                </c:pt>
                <c:pt idx="880">
                  <c:v>18.580000162124634</c:v>
                </c:pt>
                <c:pt idx="881">
                  <c:v>18.610000133514404</c:v>
                </c:pt>
                <c:pt idx="882">
                  <c:v>18.630000114440918</c:v>
                </c:pt>
                <c:pt idx="883">
                  <c:v>18.650000095367432</c:v>
                </c:pt>
                <c:pt idx="884">
                  <c:v>18.680000066757202</c:v>
                </c:pt>
                <c:pt idx="885">
                  <c:v>18.700000047683716</c:v>
                </c:pt>
                <c:pt idx="886">
                  <c:v>18.720000028610229</c:v>
                </c:pt>
                <c:pt idx="887">
                  <c:v>18.75</c:v>
                </c:pt>
                <c:pt idx="888">
                  <c:v>18.770000219345093</c:v>
                </c:pt>
                <c:pt idx="889">
                  <c:v>18.790000200271606</c:v>
                </c:pt>
                <c:pt idx="890">
                  <c:v>18.81000018119812</c:v>
                </c:pt>
                <c:pt idx="891">
                  <c:v>18.840000152587891</c:v>
                </c:pt>
                <c:pt idx="892">
                  <c:v>18.860000133514404</c:v>
                </c:pt>
                <c:pt idx="893">
                  <c:v>18.880000114440918</c:v>
                </c:pt>
                <c:pt idx="894">
                  <c:v>18.910000085830688</c:v>
                </c:pt>
                <c:pt idx="895">
                  <c:v>18.930000066757202</c:v>
                </c:pt>
                <c:pt idx="896">
                  <c:v>18.950000047683716</c:v>
                </c:pt>
                <c:pt idx="897">
                  <c:v>18.970000028610229</c:v>
                </c:pt>
                <c:pt idx="898">
                  <c:v>19</c:v>
                </c:pt>
                <c:pt idx="899">
                  <c:v>19.020000219345093</c:v>
                </c:pt>
                <c:pt idx="900">
                  <c:v>19.040000200271606</c:v>
                </c:pt>
                <c:pt idx="901">
                  <c:v>19.070000171661377</c:v>
                </c:pt>
                <c:pt idx="902">
                  <c:v>19.090000152587891</c:v>
                </c:pt>
                <c:pt idx="903">
                  <c:v>19.110000133514404</c:v>
                </c:pt>
                <c:pt idx="904">
                  <c:v>19.140000104904175</c:v>
                </c:pt>
                <c:pt idx="905">
                  <c:v>19.160000085830688</c:v>
                </c:pt>
                <c:pt idx="906">
                  <c:v>19.180000066757202</c:v>
                </c:pt>
                <c:pt idx="907">
                  <c:v>19.200000047683716</c:v>
                </c:pt>
                <c:pt idx="908">
                  <c:v>19.230000019073486</c:v>
                </c:pt>
                <c:pt idx="909">
                  <c:v>19.25</c:v>
                </c:pt>
                <c:pt idx="910">
                  <c:v>19.270000219345093</c:v>
                </c:pt>
                <c:pt idx="911">
                  <c:v>19.300000190734863</c:v>
                </c:pt>
                <c:pt idx="912">
                  <c:v>19.320000171661377</c:v>
                </c:pt>
                <c:pt idx="913">
                  <c:v>19.340000152587891</c:v>
                </c:pt>
                <c:pt idx="914">
                  <c:v>19.360000133514404</c:v>
                </c:pt>
                <c:pt idx="915">
                  <c:v>19.390000104904175</c:v>
                </c:pt>
                <c:pt idx="916">
                  <c:v>19.410000085830688</c:v>
                </c:pt>
                <c:pt idx="917">
                  <c:v>19.430000066757202</c:v>
                </c:pt>
                <c:pt idx="918">
                  <c:v>19.460000038146973</c:v>
                </c:pt>
                <c:pt idx="919">
                  <c:v>19.480000019073486</c:v>
                </c:pt>
                <c:pt idx="920">
                  <c:v>19.5</c:v>
                </c:pt>
                <c:pt idx="921">
                  <c:v>19.53000020980835</c:v>
                </c:pt>
                <c:pt idx="922">
                  <c:v>19.550000190734863</c:v>
                </c:pt>
                <c:pt idx="923">
                  <c:v>19.570000171661377</c:v>
                </c:pt>
                <c:pt idx="924">
                  <c:v>19.590000152587891</c:v>
                </c:pt>
                <c:pt idx="925">
                  <c:v>19.620000123977661</c:v>
                </c:pt>
                <c:pt idx="926">
                  <c:v>19.640000104904175</c:v>
                </c:pt>
                <c:pt idx="927">
                  <c:v>19.660000085830688</c:v>
                </c:pt>
                <c:pt idx="928">
                  <c:v>19.690000057220459</c:v>
                </c:pt>
                <c:pt idx="929">
                  <c:v>19.710000038146973</c:v>
                </c:pt>
                <c:pt idx="930">
                  <c:v>19.730000019073486</c:v>
                </c:pt>
                <c:pt idx="931">
                  <c:v>19.75</c:v>
                </c:pt>
                <c:pt idx="932">
                  <c:v>19.78000020980835</c:v>
                </c:pt>
                <c:pt idx="933">
                  <c:v>19.800000190734863</c:v>
                </c:pt>
                <c:pt idx="934">
                  <c:v>19.820000171661377</c:v>
                </c:pt>
                <c:pt idx="935">
                  <c:v>19.850000143051147</c:v>
                </c:pt>
                <c:pt idx="936">
                  <c:v>19.870000123977661</c:v>
                </c:pt>
                <c:pt idx="937">
                  <c:v>19.890000104904175</c:v>
                </c:pt>
                <c:pt idx="938">
                  <c:v>19.920000076293945</c:v>
                </c:pt>
                <c:pt idx="939">
                  <c:v>19.940000057220459</c:v>
                </c:pt>
                <c:pt idx="940">
                  <c:v>19.960000038146973</c:v>
                </c:pt>
                <c:pt idx="941">
                  <c:v>19.980000019073486</c:v>
                </c:pt>
                <c:pt idx="942">
                  <c:v>20.010000228881836</c:v>
                </c:pt>
                <c:pt idx="943">
                  <c:v>20.03000020980835</c:v>
                </c:pt>
                <c:pt idx="944">
                  <c:v>20.050000190734863</c:v>
                </c:pt>
                <c:pt idx="945">
                  <c:v>20.080000162124634</c:v>
                </c:pt>
                <c:pt idx="946">
                  <c:v>20.100000143051147</c:v>
                </c:pt>
                <c:pt idx="947">
                  <c:v>20.120000123977661</c:v>
                </c:pt>
                <c:pt idx="948">
                  <c:v>20.140000104904175</c:v>
                </c:pt>
                <c:pt idx="949">
                  <c:v>20.170000076293945</c:v>
                </c:pt>
                <c:pt idx="950">
                  <c:v>20.190000057220459</c:v>
                </c:pt>
                <c:pt idx="951">
                  <c:v>20.210000038146973</c:v>
                </c:pt>
                <c:pt idx="952">
                  <c:v>20.230000019073486</c:v>
                </c:pt>
                <c:pt idx="953">
                  <c:v>20.260000228881836</c:v>
                </c:pt>
                <c:pt idx="954">
                  <c:v>20.28000020980835</c:v>
                </c:pt>
                <c:pt idx="955">
                  <c:v>20.300000190734863</c:v>
                </c:pt>
                <c:pt idx="956">
                  <c:v>20.330000162124634</c:v>
                </c:pt>
                <c:pt idx="957">
                  <c:v>20.350000143051147</c:v>
                </c:pt>
                <c:pt idx="958">
                  <c:v>20.370000123977661</c:v>
                </c:pt>
                <c:pt idx="959">
                  <c:v>20.390000104904175</c:v>
                </c:pt>
                <c:pt idx="960">
                  <c:v>20.420000076293945</c:v>
                </c:pt>
                <c:pt idx="961">
                  <c:v>20.440000057220459</c:v>
                </c:pt>
                <c:pt idx="962">
                  <c:v>20.460000038146973</c:v>
                </c:pt>
                <c:pt idx="963">
                  <c:v>20.480000019073486</c:v>
                </c:pt>
                <c:pt idx="964">
                  <c:v>20.510000228881836</c:v>
                </c:pt>
                <c:pt idx="965">
                  <c:v>20.53000020980835</c:v>
                </c:pt>
                <c:pt idx="966">
                  <c:v>20.550000190734863</c:v>
                </c:pt>
                <c:pt idx="967">
                  <c:v>20.580000162124634</c:v>
                </c:pt>
                <c:pt idx="968">
                  <c:v>20.600000143051147</c:v>
                </c:pt>
                <c:pt idx="969">
                  <c:v>20.620000123977661</c:v>
                </c:pt>
                <c:pt idx="970">
                  <c:v>20.640000104904175</c:v>
                </c:pt>
                <c:pt idx="971">
                  <c:v>20.670000076293945</c:v>
                </c:pt>
                <c:pt idx="972">
                  <c:v>20.690000057220459</c:v>
                </c:pt>
                <c:pt idx="973">
                  <c:v>20.710000038146973</c:v>
                </c:pt>
                <c:pt idx="974">
                  <c:v>20.740000009536743</c:v>
                </c:pt>
                <c:pt idx="975">
                  <c:v>20.760000228881836</c:v>
                </c:pt>
                <c:pt idx="976">
                  <c:v>20.78000020980835</c:v>
                </c:pt>
                <c:pt idx="977">
                  <c:v>20.81000018119812</c:v>
                </c:pt>
                <c:pt idx="978">
                  <c:v>20.830000162124634</c:v>
                </c:pt>
                <c:pt idx="979">
                  <c:v>20.850000143051147</c:v>
                </c:pt>
                <c:pt idx="980">
                  <c:v>20.870000123977661</c:v>
                </c:pt>
                <c:pt idx="981">
                  <c:v>20.900000095367432</c:v>
                </c:pt>
                <c:pt idx="982">
                  <c:v>20.920000076293945</c:v>
                </c:pt>
                <c:pt idx="983">
                  <c:v>20.940000057220459</c:v>
                </c:pt>
                <c:pt idx="984">
                  <c:v>20.970000028610229</c:v>
                </c:pt>
                <c:pt idx="985">
                  <c:v>20.990000009536743</c:v>
                </c:pt>
                <c:pt idx="986">
                  <c:v>21.010000228881836</c:v>
                </c:pt>
                <c:pt idx="987">
                  <c:v>21.03000020980835</c:v>
                </c:pt>
                <c:pt idx="988">
                  <c:v>21.06000018119812</c:v>
                </c:pt>
                <c:pt idx="989">
                  <c:v>21.080000162124634</c:v>
                </c:pt>
                <c:pt idx="990">
                  <c:v>21.100000143051147</c:v>
                </c:pt>
                <c:pt idx="991">
                  <c:v>21.130000114440918</c:v>
                </c:pt>
                <c:pt idx="992">
                  <c:v>21.150000095367432</c:v>
                </c:pt>
                <c:pt idx="993">
                  <c:v>21.170000076293945</c:v>
                </c:pt>
                <c:pt idx="994">
                  <c:v>21.200000047683716</c:v>
                </c:pt>
                <c:pt idx="995">
                  <c:v>21.220000028610229</c:v>
                </c:pt>
                <c:pt idx="996">
                  <c:v>21.240000009536743</c:v>
                </c:pt>
                <c:pt idx="997">
                  <c:v>21.260000228881836</c:v>
                </c:pt>
                <c:pt idx="998">
                  <c:v>21.290000200271606</c:v>
                </c:pt>
                <c:pt idx="999">
                  <c:v>21.31000018119812</c:v>
                </c:pt>
                <c:pt idx="1000">
                  <c:v>21.330000162124634</c:v>
                </c:pt>
                <c:pt idx="1001">
                  <c:v>21.360000133514404</c:v>
                </c:pt>
                <c:pt idx="1002">
                  <c:v>21.380000114440918</c:v>
                </c:pt>
                <c:pt idx="1003">
                  <c:v>21.400000095367432</c:v>
                </c:pt>
                <c:pt idx="1004">
                  <c:v>21.420000076293945</c:v>
                </c:pt>
                <c:pt idx="1005">
                  <c:v>21.450000047683716</c:v>
                </c:pt>
                <c:pt idx="1006">
                  <c:v>21.470000028610229</c:v>
                </c:pt>
                <c:pt idx="1007">
                  <c:v>21.490000009536743</c:v>
                </c:pt>
                <c:pt idx="1008">
                  <c:v>21.520000219345093</c:v>
                </c:pt>
                <c:pt idx="1009">
                  <c:v>21.540000200271606</c:v>
                </c:pt>
                <c:pt idx="1010">
                  <c:v>21.56000018119812</c:v>
                </c:pt>
                <c:pt idx="1011">
                  <c:v>21.590000152587891</c:v>
                </c:pt>
                <c:pt idx="1012">
                  <c:v>21.610000133514404</c:v>
                </c:pt>
                <c:pt idx="1013">
                  <c:v>21.630000114440918</c:v>
                </c:pt>
                <c:pt idx="1014">
                  <c:v>21.650000095367432</c:v>
                </c:pt>
                <c:pt idx="1015">
                  <c:v>21.680000066757202</c:v>
                </c:pt>
                <c:pt idx="1016">
                  <c:v>21.700000047683716</c:v>
                </c:pt>
                <c:pt idx="1017">
                  <c:v>21.720000028610229</c:v>
                </c:pt>
                <c:pt idx="1018">
                  <c:v>21.75</c:v>
                </c:pt>
                <c:pt idx="1019">
                  <c:v>21.770000219345093</c:v>
                </c:pt>
                <c:pt idx="1020">
                  <c:v>21.790000200271606</c:v>
                </c:pt>
                <c:pt idx="1021">
                  <c:v>21.81000018119812</c:v>
                </c:pt>
                <c:pt idx="1022">
                  <c:v>21.840000152587891</c:v>
                </c:pt>
                <c:pt idx="1023">
                  <c:v>21.860000133514404</c:v>
                </c:pt>
                <c:pt idx="1024">
                  <c:v>21.880000114440918</c:v>
                </c:pt>
                <c:pt idx="1025">
                  <c:v>21.910000085830688</c:v>
                </c:pt>
                <c:pt idx="1026">
                  <c:v>21.930000066757202</c:v>
                </c:pt>
                <c:pt idx="1027">
                  <c:v>21.950000047683716</c:v>
                </c:pt>
                <c:pt idx="1028">
                  <c:v>21.980000019073486</c:v>
                </c:pt>
                <c:pt idx="1029">
                  <c:v>22</c:v>
                </c:pt>
                <c:pt idx="1030">
                  <c:v>22.020000219345093</c:v>
                </c:pt>
                <c:pt idx="1031">
                  <c:v>22.040000200271606</c:v>
                </c:pt>
                <c:pt idx="1032">
                  <c:v>22.070000171661377</c:v>
                </c:pt>
                <c:pt idx="1033">
                  <c:v>22.090000152587891</c:v>
                </c:pt>
                <c:pt idx="1034">
                  <c:v>22.110000133514404</c:v>
                </c:pt>
                <c:pt idx="1035">
                  <c:v>22.140000104904175</c:v>
                </c:pt>
                <c:pt idx="1036">
                  <c:v>22.160000085830688</c:v>
                </c:pt>
                <c:pt idx="1037">
                  <c:v>22.180000066757202</c:v>
                </c:pt>
                <c:pt idx="1038">
                  <c:v>22.200000047683716</c:v>
                </c:pt>
                <c:pt idx="1039">
                  <c:v>22.230000019073486</c:v>
                </c:pt>
                <c:pt idx="1040">
                  <c:v>22.25</c:v>
                </c:pt>
                <c:pt idx="1041">
                  <c:v>22.270000219345093</c:v>
                </c:pt>
                <c:pt idx="1042">
                  <c:v>22.290000200271606</c:v>
                </c:pt>
                <c:pt idx="1043">
                  <c:v>22.320000171661377</c:v>
                </c:pt>
                <c:pt idx="1044">
                  <c:v>22.340000152587891</c:v>
                </c:pt>
                <c:pt idx="1045">
                  <c:v>22.360000133514404</c:v>
                </c:pt>
                <c:pt idx="1046">
                  <c:v>22.390000104904175</c:v>
                </c:pt>
                <c:pt idx="1047">
                  <c:v>22.410000085830688</c:v>
                </c:pt>
                <c:pt idx="1048">
                  <c:v>22.430000066757202</c:v>
                </c:pt>
                <c:pt idx="1049">
                  <c:v>22.450000047683716</c:v>
                </c:pt>
                <c:pt idx="1050">
                  <c:v>22.480000019073486</c:v>
                </c:pt>
                <c:pt idx="1051">
                  <c:v>22.5</c:v>
                </c:pt>
                <c:pt idx="1052">
                  <c:v>22.520000219345093</c:v>
                </c:pt>
                <c:pt idx="1053">
                  <c:v>22.540000200271606</c:v>
                </c:pt>
                <c:pt idx="1054">
                  <c:v>22.570000171661377</c:v>
                </c:pt>
                <c:pt idx="1055">
                  <c:v>22.590000152587891</c:v>
                </c:pt>
                <c:pt idx="1056">
                  <c:v>22.610000133514404</c:v>
                </c:pt>
                <c:pt idx="1057">
                  <c:v>22.640000104904175</c:v>
                </c:pt>
                <c:pt idx="1058">
                  <c:v>22.660000085830688</c:v>
                </c:pt>
                <c:pt idx="1059">
                  <c:v>22.680000066757202</c:v>
                </c:pt>
                <c:pt idx="1060">
                  <c:v>22.700000047683716</c:v>
                </c:pt>
                <c:pt idx="1061">
                  <c:v>22.730000019073486</c:v>
                </c:pt>
                <c:pt idx="1062">
                  <c:v>22.75</c:v>
                </c:pt>
                <c:pt idx="1063">
                  <c:v>22.770000219345093</c:v>
                </c:pt>
                <c:pt idx="1064">
                  <c:v>22.800000190734863</c:v>
                </c:pt>
                <c:pt idx="1065">
                  <c:v>22.820000171661377</c:v>
                </c:pt>
                <c:pt idx="1066">
                  <c:v>22.840000152587891</c:v>
                </c:pt>
                <c:pt idx="1067">
                  <c:v>22.870000123977661</c:v>
                </c:pt>
                <c:pt idx="1068">
                  <c:v>22.890000104904175</c:v>
                </c:pt>
                <c:pt idx="1069">
                  <c:v>22.910000085830688</c:v>
                </c:pt>
                <c:pt idx="1070">
                  <c:v>22.930000066757202</c:v>
                </c:pt>
                <c:pt idx="1071">
                  <c:v>22.960000038146973</c:v>
                </c:pt>
                <c:pt idx="1072">
                  <c:v>22.980000019073486</c:v>
                </c:pt>
                <c:pt idx="1073">
                  <c:v>23.580000162124634</c:v>
                </c:pt>
                <c:pt idx="1074">
                  <c:v>23.580000162124634</c:v>
                </c:pt>
                <c:pt idx="1075">
                  <c:v>23.580000162124634</c:v>
                </c:pt>
                <c:pt idx="1076">
                  <c:v>23.580000162124634</c:v>
                </c:pt>
                <c:pt idx="1077">
                  <c:v>23.580000162124634</c:v>
                </c:pt>
                <c:pt idx="1078">
                  <c:v>23.590000152587891</c:v>
                </c:pt>
                <c:pt idx="1079">
                  <c:v>23.590000152587891</c:v>
                </c:pt>
                <c:pt idx="1080">
                  <c:v>23.590000152587891</c:v>
                </c:pt>
                <c:pt idx="1081">
                  <c:v>23.590000152587891</c:v>
                </c:pt>
                <c:pt idx="1082">
                  <c:v>23.590000152587891</c:v>
                </c:pt>
                <c:pt idx="1083">
                  <c:v>23.590000152587891</c:v>
                </c:pt>
                <c:pt idx="1084">
                  <c:v>23.590000152587891</c:v>
                </c:pt>
                <c:pt idx="1085">
                  <c:v>23.590000152587891</c:v>
                </c:pt>
                <c:pt idx="1086">
                  <c:v>23.590000152587891</c:v>
                </c:pt>
                <c:pt idx="1087">
                  <c:v>23.590000152587891</c:v>
                </c:pt>
                <c:pt idx="1088">
                  <c:v>23.590000152587891</c:v>
                </c:pt>
                <c:pt idx="1089">
                  <c:v>23.590000152587891</c:v>
                </c:pt>
                <c:pt idx="1090">
                  <c:v>23.590000152587891</c:v>
                </c:pt>
                <c:pt idx="1091">
                  <c:v>23.590000152587891</c:v>
                </c:pt>
                <c:pt idx="1092">
                  <c:v>23.590000152587891</c:v>
                </c:pt>
                <c:pt idx="1093">
                  <c:v>23.590000152587891</c:v>
                </c:pt>
                <c:pt idx="1094">
                  <c:v>23.590000152587891</c:v>
                </c:pt>
                <c:pt idx="1095">
                  <c:v>23.590000152587891</c:v>
                </c:pt>
                <c:pt idx="1096">
                  <c:v>23.590000152587891</c:v>
                </c:pt>
                <c:pt idx="1097">
                  <c:v>23.590000152587891</c:v>
                </c:pt>
                <c:pt idx="1098">
                  <c:v>23.590000152587891</c:v>
                </c:pt>
                <c:pt idx="1099">
                  <c:v>23.600000143051147</c:v>
                </c:pt>
                <c:pt idx="1100">
                  <c:v>23.620000123977661</c:v>
                </c:pt>
                <c:pt idx="1101">
                  <c:v>23.650000095367432</c:v>
                </c:pt>
                <c:pt idx="1102">
                  <c:v>23.670000076293945</c:v>
                </c:pt>
                <c:pt idx="1103">
                  <c:v>23.690000057220459</c:v>
                </c:pt>
                <c:pt idx="1104">
                  <c:v>23.710000038146973</c:v>
                </c:pt>
                <c:pt idx="1105">
                  <c:v>23.740000009536743</c:v>
                </c:pt>
                <c:pt idx="1106">
                  <c:v>23.760000228881836</c:v>
                </c:pt>
                <c:pt idx="1107">
                  <c:v>23.78000020980835</c:v>
                </c:pt>
                <c:pt idx="1108">
                  <c:v>23.81000018119812</c:v>
                </c:pt>
                <c:pt idx="1109">
                  <c:v>23.830000162124634</c:v>
                </c:pt>
                <c:pt idx="1110">
                  <c:v>23.850000143051147</c:v>
                </c:pt>
                <c:pt idx="1111">
                  <c:v>23.870000123977661</c:v>
                </c:pt>
                <c:pt idx="1112">
                  <c:v>23.900000095367432</c:v>
                </c:pt>
                <c:pt idx="1113">
                  <c:v>23.920000076293945</c:v>
                </c:pt>
                <c:pt idx="1114">
                  <c:v>23.940000057220459</c:v>
                </c:pt>
                <c:pt idx="1115">
                  <c:v>23.970000028610229</c:v>
                </c:pt>
                <c:pt idx="1116">
                  <c:v>23.990000009536743</c:v>
                </c:pt>
                <c:pt idx="1117">
                  <c:v>24.010000228881836</c:v>
                </c:pt>
                <c:pt idx="1118">
                  <c:v>24.040000200271606</c:v>
                </c:pt>
                <c:pt idx="1119">
                  <c:v>24.06000018119812</c:v>
                </c:pt>
                <c:pt idx="1120">
                  <c:v>24.080000162124634</c:v>
                </c:pt>
                <c:pt idx="1121">
                  <c:v>24.100000143051147</c:v>
                </c:pt>
                <c:pt idx="1122">
                  <c:v>24.130000114440918</c:v>
                </c:pt>
                <c:pt idx="1123">
                  <c:v>24.150000095367432</c:v>
                </c:pt>
                <c:pt idx="1124">
                  <c:v>24.170000076293945</c:v>
                </c:pt>
                <c:pt idx="1125">
                  <c:v>24.200000047683716</c:v>
                </c:pt>
                <c:pt idx="1126">
                  <c:v>24.220000028610229</c:v>
                </c:pt>
                <c:pt idx="1127">
                  <c:v>24.240000009536743</c:v>
                </c:pt>
                <c:pt idx="1128">
                  <c:v>24.260000228881836</c:v>
                </c:pt>
                <c:pt idx="1129">
                  <c:v>24.290000200271606</c:v>
                </c:pt>
                <c:pt idx="1130">
                  <c:v>24.31000018119812</c:v>
                </c:pt>
                <c:pt idx="1131">
                  <c:v>24.330000162124634</c:v>
                </c:pt>
                <c:pt idx="1132">
                  <c:v>24.350000143051147</c:v>
                </c:pt>
                <c:pt idx="1133">
                  <c:v>24.380000114440918</c:v>
                </c:pt>
                <c:pt idx="1134">
                  <c:v>24.400000095367432</c:v>
                </c:pt>
                <c:pt idx="1135">
                  <c:v>24.420000076293945</c:v>
                </c:pt>
                <c:pt idx="1136">
                  <c:v>24.440000057220459</c:v>
                </c:pt>
                <c:pt idx="1137">
                  <c:v>24.470000028610229</c:v>
                </c:pt>
                <c:pt idx="1138">
                  <c:v>24.490000009536743</c:v>
                </c:pt>
                <c:pt idx="1139">
                  <c:v>24.510000228881836</c:v>
                </c:pt>
                <c:pt idx="1140">
                  <c:v>24.53000020980835</c:v>
                </c:pt>
                <c:pt idx="1141">
                  <c:v>24.56000018119812</c:v>
                </c:pt>
                <c:pt idx="1142">
                  <c:v>24.580000162124634</c:v>
                </c:pt>
                <c:pt idx="1143">
                  <c:v>24.600000143051147</c:v>
                </c:pt>
                <c:pt idx="1144">
                  <c:v>24.630000114440918</c:v>
                </c:pt>
                <c:pt idx="1145">
                  <c:v>24.650000095367432</c:v>
                </c:pt>
                <c:pt idx="1146">
                  <c:v>24.670000076293945</c:v>
                </c:pt>
                <c:pt idx="1147">
                  <c:v>24.700000047683716</c:v>
                </c:pt>
                <c:pt idx="1148">
                  <c:v>24.720000028610229</c:v>
                </c:pt>
                <c:pt idx="1149">
                  <c:v>24.740000009536743</c:v>
                </c:pt>
                <c:pt idx="1150">
                  <c:v>24.760000228881836</c:v>
                </c:pt>
                <c:pt idx="1151">
                  <c:v>24.790000200271606</c:v>
                </c:pt>
                <c:pt idx="1152">
                  <c:v>24.81000018119812</c:v>
                </c:pt>
                <c:pt idx="1153">
                  <c:v>24.830000162124634</c:v>
                </c:pt>
                <c:pt idx="1154">
                  <c:v>24.860000133514404</c:v>
                </c:pt>
                <c:pt idx="1155">
                  <c:v>24.880000114440918</c:v>
                </c:pt>
                <c:pt idx="1156">
                  <c:v>24.900000095367432</c:v>
                </c:pt>
                <c:pt idx="1157">
                  <c:v>24.920000076293945</c:v>
                </c:pt>
                <c:pt idx="1158">
                  <c:v>24.950000047683716</c:v>
                </c:pt>
                <c:pt idx="1159">
                  <c:v>24.970000028610229</c:v>
                </c:pt>
                <c:pt idx="1160">
                  <c:v>24.990000009536743</c:v>
                </c:pt>
                <c:pt idx="1161">
                  <c:v>25.020000219345093</c:v>
                </c:pt>
                <c:pt idx="1162">
                  <c:v>25.040000200271606</c:v>
                </c:pt>
                <c:pt idx="1163">
                  <c:v>25.06000018119812</c:v>
                </c:pt>
                <c:pt idx="1164">
                  <c:v>25.090000152587891</c:v>
                </c:pt>
                <c:pt idx="1165">
                  <c:v>25.110000133514404</c:v>
                </c:pt>
                <c:pt idx="1166">
                  <c:v>25.130000114440918</c:v>
                </c:pt>
                <c:pt idx="1167">
                  <c:v>25.150000095367432</c:v>
                </c:pt>
                <c:pt idx="1168">
                  <c:v>25.180000066757202</c:v>
                </c:pt>
                <c:pt idx="1169">
                  <c:v>25.200000047683716</c:v>
                </c:pt>
                <c:pt idx="1170">
                  <c:v>25.220000028610229</c:v>
                </c:pt>
                <c:pt idx="1171">
                  <c:v>25.25</c:v>
                </c:pt>
                <c:pt idx="1172">
                  <c:v>25.270000219345093</c:v>
                </c:pt>
                <c:pt idx="1173">
                  <c:v>25.290000200271606</c:v>
                </c:pt>
                <c:pt idx="1174">
                  <c:v>25.31000018119812</c:v>
                </c:pt>
                <c:pt idx="1175">
                  <c:v>25.340000152587891</c:v>
                </c:pt>
                <c:pt idx="1176">
                  <c:v>25.360000133514404</c:v>
                </c:pt>
                <c:pt idx="1177">
                  <c:v>25.380000114440918</c:v>
                </c:pt>
                <c:pt idx="1178">
                  <c:v>25.410000085830688</c:v>
                </c:pt>
                <c:pt idx="1179">
                  <c:v>25.430000066757202</c:v>
                </c:pt>
                <c:pt idx="1180">
                  <c:v>25.450000047683716</c:v>
                </c:pt>
                <c:pt idx="1181">
                  <c:v>25.480000019073486</c:v>
                </c:pt>
                <c:pt idx="1182">
                  <c:v>25.5</c:v>
                </c:pt>
                <c:pt idx="1183">
                  <c:v>25.520000219345093</c:v>
                </c:pt>
                <c:pt idx="1184">
                  <c:v>25.540000200271606</c:v>
                </c:pt>
                <c:pt idx="1185">
                  <c:v>25.570000171661377</c:v>
                </c:pt>
                <c:pt idx="1186">
                  <c:v>25.590000152587891</c:v>
                </c:pt>
                <c:pt idx="1187">
                  <c:v>25.610000133514404</c:v>
                </c:pt>
                <c:pt idx="1188">
                  <c:v>25.640000104904175</c:v>
                </c:pt>
                <c:pt idx="1189">
                  <c:v>25.660000085830688</c:v>
                </c:pt>
                <c:pt idx="1190">
                  <c:v>25.680000066757202</c:v>
                </c:pt>
                <c:pt idx="1191">
                  <c:v>25.700000047683716</c:v>
                </c:pt>
                <c:pt idx="1192">
                  <c:v>25.730000019073486</c:v>
                </c:pt>
                <c:pt idx="1193">
                  <c:v>25.75</c:v>
                </c:pt>
                <c:pt idx="1194">
                  <c:v>25.770000219345093</c:v>
                </c:pt>
                <c:pt idx="1195">
                  <c:v>25.800000190734863</c:v>
                </c:pt>
                <c:pt idx="1196">
                  <c:v>25.820000171661377</c:v>
                </c:pt>
                <c:pt idx="1197">
                  <c:v>25.840000152587891</c:v>
                </c:pt>
                <c:pt idx="1198">
                  <c:v>25.870000123977661</c:v>
                </c:pt>
                <c:pt idx="1199">
                  <c:v>25.890000104904175</c:v>
                </c:pt>
                <c:pt idx="1200">
                  <c:v>25.910000085830688</c:v>
                </c:pt>
                <c:pt idx="1201">
                  <c:v>25.930000066757202</c:v>
                </c:pt>
                <c:pt idx="1202">
                  <c:v>25.960000038146973</c:v>
                </c:pt>
                <c:pt idx="1203">
                  <c:v>25.980000019073486</c:v>
                </c:pt>
                <c:pt idx="1204">
                  <c:v>26</c:v>
                </c:pt>
                <c:pt idx="1205">
                  <c:v>26.03000020980835</c:v>
                </c:pt>
                <c:pt idx="1206">
                  <c:v>26.050000190734863</c:v>
                </c:pt>
                <c:pt idx="1207">
                  <c:v>26.070000171661377</c:v>
                </c:pt>
                <c:pt idx="1208">
                  <c:v>26.090000152587891</c:v>
                </c:pt>
                <c:pt idx="1209">
                  <c:v>26.120000123977661</c:v>
                </c:pt>
                <c:pt idx="1210">
                  <c:v>26.140000104904175</c:v>
                </c:pt>
                <c:pt idx="1211">
                  <c:v>26.160000085830688</c:v>
                </c:pt>
                <c:pt idx="1212">
                  <c:v>26.190000057220459</c:v>
                </c:pt>
                <c:pt idx="1213">
                  <c:v>26.210000038146973</c:v>
                </c:pt>
                <c:pt idx="1214">
                  <c:v>26.230000019073486</c:v>
                </c:pt>
                <c:pt idx="1215">
                  <c:v>26.260000228881836</c:v>
                </c:pt>
                <c:pt idx="1216">
                  <c:v>26.28000020980835</c:v>
                </c:pt>
                <c:pt idx="1217">
                  <c:v>26.300000190734863</c:v>
                </c:pt>
                <c:pt idx="1218">
                  <c:v>26.320000171661377</c:v>
                </c:pt>
                <c:pt idx="1219">
                  <c:v>26.350000143051147</c:v>
                </c:pt>
                <c:pt idx="1220">
                  <c:v>26.370000123977661</c:v>
                </c:pt>
                <c:pt idx="1221">
                  <c:v>26.390000104904175</c:v>
                </c:pt>
                <c:pt idx="1222">
                  <c:v>26.410000085830688</c:v>
                </c:pt>
                <c:pt idx="1223">
                  <c:v>26.440000057220459</c:v>
                </c:pt>
                <c:pt idx="1224">
                  <c:v>26.460000038146973</c:v>
                </c:pt>
                <c:pt idx="1225">
                  <c:v>26.480000019073486</c:v>
                </c:pt>
                <c:pt idx="1226">
                  <c:v>26.510000228881836</c:v>
                </c:pt>
                <c:pt idx="1227">
                  <c:v>26.53000020980835</c:v>
                </c:pt>
                <c:pt idx="1228">
                  <c:v>26.550000190734863</c:v>
                </c:pt>
                <c:pt idx="1229">
                  <c:v>26.570000171661377</c:v>
                </c:pt>
                <c:pt idx="1230">
                  <c:v>26.600000143051147</c:v>
                </c:pt>
                <c:pt idx="1231">
                  <c:v>26.620000123977661</c:v>
                </c:pt>
                <c:pt idx="1232">
                  <c:v>26.640000104904175</c:v>
                </c:pt>
                <c:pt idx="1233">
                  <c:v>26.660000085830688</c:v>
                </c:pt>
                <c:pt idx="1234">
                  <c:v>26.690000057220459</c:v>
                </c:pt>
                <c:pt idx="1235">
                  <c:v>26.710000038146973</c:v>
                </c:pt>
                <c:pt idx="1236">
                  <c:v>26.730000019073486</c:v>
                </c:pt>
                <c:pt idx="1237">
                  <c:v>26.760000228881836</c:v>
                </c:pt>
                <c:pt idx="1238">
                  <c:v>26.78000020980835</c:v>
                </c:pt>
                <c:pt idx="1239">
                  <c:v>26.800000190734863</c:v>
                </c:pt>
                <c:pt idx="1240">
                  <c:v>26.820000171661377</c:v>
                </c:pt>
                <c:pt idx="1241">
                  <c:v>26.850000143051147</c:v>
                </c:pt>
                <c:pt idx="1242">
                  <c:v>26.870000123977661</c:v>
                </c:pt>
                <c:pt idx="1243">
                  <c:v>26.890000104904175</c:v>
                </c:pt>
                <c:pt idx="1244">
                  <c:v>26.920000076293945</c:v>
                </c:pt>
                <c:pt idx="1245">
                  <c:v>26.940000057220459</c:v>
                </c:pt>
                <c:pt idx="1246">
                  <c:v>26.960000038146973</c:v>
                </c:pt>
                <c:pt idx="1247">
                  <c:v>26.980000019073486</c:v>
                </c:pt>
                <c:pt idx="1248">
                  <c:v>27.010000228881836</c:v>
                </c:pt>
                <c:pt idx="1249">
                  <c:v>27.03000020980835</c:v>
                </c:pt>
                <c:pt idx="1250">
                  <c:v>27.050000190734863</c:v>
                </c:pt>
                <c:pt idx="1251">
                  <c:v>27.080000162124634</c:v>
                </c:pt>
                <c:pt idx="1252">
                  <c:v>27.100000143051147</c:v>
                </c:pt>
                <c:pt idx="1253">
                  <c:v>27.120000123977661</c:v>
                </c:pt>
                <c:pt idx="1254">
                  <c:v>27.150000095367432</c:v>
                </c:pt>
                <c:pt idx="1255">
                  <c:v>27.170000076293945</c:v>
                </c:pt>
                <c:pt idx="1256">
                  <c:v>27.190000057220459</c:v>
                </c:pt>
                <c:pt idx="1257">
                  <c:v>27.210000038146973</c:v>
                </c:pt>
                <c:pt idx="1258">
                  <c:v>27.240000009536743</c:v>
                </c:pt>
                <c:pt idx="1259">
                  <c:v>27.260000228881836</c:v>
                </c:pt>
                <c:pt idx="1260">
                  <c:v>27.28000020980835</c:v>
                </c:pt>
                <c:pt idx="1261">
                  <c:v>27.31000018119812</c:v>
                </c:pt>
                <c:pt idx="1262">
                  <c:v>27.330000162124634</c:v>
                </c:pt>
                <c:pt idx="1263">
                  <c:v>27.350000143051147</c:v>
                </c:pt>
                <c:pt idx="1264">
                  <c:v>27.370000123977661</c:v>
                </c:pt>
                <c:pt idx="1265">
                  <c:v>27.400000095367432</c:v>
                </c:pt>
                <c:pt idx="1266">
                  <c:v>27.420000076293945</c:v>
                </c:pt>
                <c:pt idx="1267">
                  <c:v>27.440000057220459</c:v>
                </c:pt>
                <c:pt idx="1268">
                  <c:v>27.470000028610229</c:v>
                </c:pt>
                <c:pt idx="1269">
                  <c:v>27.490000009536743</c:v>
                </c:pt>
                <c:pt idx="1270">
                  <c:v>27.510000228881836</c:v>
                </c:pt>
                <c:pt idx="1271">
                  <c:v>27.540000200271606</c:v>
                </c:pt>
                <c:pt idx="1272">
                  <c:v>27.56000018119812</c:v>
                </c:pt>
                <c:pt idx="1273">
                  <c:v>27.580000162124634</c:v>
                </c:pt>
                <c:pt idx="1274">
                  <c:v>27.600000143051147</c:v>
                </c:pt>
                <c:pt idx="1275">
                  <c:v>27.630000114440918</c:v>
                </c:pt>
                <c:pt idx="1276">
                  <c:v>27.650000095367432</c:v>
                </c:pt>
                <c:pt idx="1277">
                  <c:v>27.670000076293945</c:v>
                </c:pt>
                <c:pt idx="1278">
                  <c:v>27.700000047683716</c:v>
                </c:pt>
                <c:pt idx="1279">
                  <c:v>27.720000028610229</c:v>
                </c:pt>
                <c:pt idx="1280">
                  <c:v>27.740000009536743</c:v>
                </c:pt>
                <c:pt idx="1281">
                  <c:v>27.760000228881836</c:v>
                </c:pt>
                <c:pt idx="1282">
                  <c:v>27.790000200271606</c:v>
                </c:pt>
                <c:pt idx="1283">
                  <c:v>27.81000018119812</c:v>
                </c:pt>
                <c:pt idx="1284">
                  <c:v>27.830000162124634</c:v>
                </c:pt>
                <c:pt idx="1285">
                  <c:v>27.860000133514404</c:v>
                </c:pt>
                <c:pt idx="1286">
                  <c:v>27.880000114440918</c:v>
                </c:pt>
                <c:pt idx="1287">
                  <c:v>27.900000095367432</c:v>
                </c:pt>
                <c:pt idx="1288">
                  <c:v>27.930000066757202</c:v>
                </c:pt>
                <c:pt idx="1289">
                  <c:v>27.950000047683716</c:v>
                </c:pt>
                <c:pt idx="1290">
                  <c:v>27.970000028610229</c:v>
                </c:pt>
                <c:pt idx="1291">
                  <c:v>27.990000009536743</c:v>
                </c:pt>
                <c:pt idx="1292">
                  <c:v>28.020000219345093</c:v>
                </c:pt>
                <c:pt idx="1293">
                  <c:v>28.040000200271606</c:v>
                </c:pt>
                <c:pt idx="1294">
                  <c:v>28.06000018119812</c:v>
                </c:pt>
                <c:pt idx="1295">
                  <c:v>28.090000152587891</c:v>
                </c:pt>
                <c:pt idx="1296">
                  <c:v>28.110000133514404</c:v>
                </c:pt>
                <c:pt idx="1297">
                  <c:v>28.130000114440918</c:v>
                </c:pt>
                <c:pt idx="1298">
                  <c:v>28.150000095367432</c:v>
                </c:pt>
                <c:pt idx="1299">
                  <c:v>28.180000066757202</c:v>
                </c:pt>
                <c:pt idx="1300">
                  <c:v>28.200000047683716</c:v>
                </c:pt>
                <c:pt idx="1301">
                  <c:v>28.220000028610229</c:v>
                </c:pt>
                <c:pt idx="1302">
                  <c:v>28.25</c:v>
                </c:pt>
                <c:pt idx="1303">
                  <c:v>28.270000219345093</c:v>
                </c:pt>
                <c:pt idx="1304">
                  <c:v>28.290000200271606</c:v>
                </c:pt>
                <c:pt idx="1305">
                  <c:v>28.320000171661377</c:v>
                </c:pt>
                <c:pt idx="1306">
                  <c:v>28.340000152587891</c:v>
                </c:pt>
                <c:pt idx="1307">
                  <c:v>28.360000133514404</c:v>
                </c:pt>
                <c:pt idx="1308">
                  <c:v>28.380000114440918</c:v>
                </c:pt>
                <c:pt idx="1309">
                  <c:v>28.410000085830688</c:v>
                </c:pt>
                <c:pt idx="1310">
                  <c:v>28.430000066757202</c:v>
                </c:pt>
                <c:pt idx="1311">
                  <c:v>28.450000047683716</c:v>
                </c:pt>
                <c:pt idx="1312">
                  <c:v>28.470000028610229</c:v>
                </c:pt>
                <c:pt idx="1313">
                  <c:v>28.5</c:v>
                </c:pt>
                <c:pt idx="1314">
                  <c:v>28.520000219345093</c:v>
                </c:pt>
                <c:pt idx="1315">
                  <c:v>28.540000200271606</c:v>
                </c:pt>
                <c:pt idx="1316">
                  <c:v>28.56000018119812</c:v>
                </c:pt>
                <c:pt idx="1317">
                  <c:v>28.590000152587891</c:v>
                </c:pt>
                <c:pt idx="1318">
                  <c:v>29.600000143051147</c:v>
                </c:pt>
                <c:pt idx="1319">
                  <c:v>29.600000143051147</c:v>
                </c:pt>
                <c:pt idx="1320">
                  <c:v>29.600000143051147</c:v>
                </c:pt>
                <c:pt idx="1321">
                  <c:v>29.600000143051147</c:v>
                </c:pt>
                <c:pt idx="1322">
                  <c:v>29.600000143051147</c:v>
                </c:pt>
                <c:pt idx="1323">
                  <c:v>29.600000143051147</c:v>
                </c:pt>
                <c:pt idx="1324">
                  <c:v>29.600000143051147</c:v>
                </c:pt>
                <c:pt idx="1325">
                  <c:v>29.600000143051147</c:v>
                </c:pt>
                <c:pt idx="1326">
                  <c:v>29.600000143051147</c:v>
                </c:pt>
                <c:pt idx="1327">
                  <c:v>29.600000143051147</c:v>
                </c:pt>
                <c:pt idx="1328">
                  <c:v>29.600000143051147</c:v>
                </c:pt>
                <c:pt idx="1329">
                  <c:v>29.600000143051147</c:v>
                </c:pt>
                <c:pt idx="1330">
                  <c:v>29.600000143051147</c:v>
                </c:pt>
                <c:pt idx="1331">
                  <c:v>29.600000143051147</c:v>
                </c:pt>
                <c:pt idx="1332">
                  <c:v>29.600000143051147</c:v>
                </c:pt>
                <c:pt idx="1333">
                  <c:v>29.600000143051147</c:v>
                </c:pt>
                <c:pt idx="1334">
                  <c:v>29.600000143051147</c:v>
                </c:pt>
                <c:pt idx="1335">
                  <c:v>29.600000143051147</c:v>
                </c:pt>
                <c:pt idx="1336">
                  <c:v>29.600000143051147</c:v>
                </c:pt>
                <c:pt idx="1337">
                  <c:v>29.600000143051147</c:v>
                </c:pt>
                <c:pt idx="1338">
                  <c:v>29.600000143051147</c:v>
                </c:pt>
                <c:pt idx="1339">
                  <c:v>29.600000143051147</c:v>
                </c:pt>
                <c:pt idx="1340">
                  <c:v>29.600000143051147</c:v>
                </c:pt>
                <c:pt idx="1341">
                  <c:v>29.600000143051147</c:v>
                </c:pt>
                <c:pt idx="1342">
                  <c:v>29.600000143051147</c:v>
                </c:pt>
                <c:pt idx="1343">
                  <c:v>29.600000143051147</c:v>
                </c:pt>
                <c:pt idx="1344">
                  <c:v>29.610000133514404</c:v>
                </c:pt>
                <c:pt idx="1345">
                  <c:v>29.610000133514404</c:v>
                </c:pt>
                <c:pt idx="1346">
                  <c:v>29.610000133514404</c:v>
                </c:pt>
                <c:pt idx="1347">
                  <c:v>29.610000133514404</c:v>
                </c:pt>
                <c:pt idx="1348">
                  <c:v>29.610000133514404</c:v>
                </c:pt>
                <c:pt idx="1349">
                  <c:v>29.610000133514404</c:v>
                </c:pt>
                <c:pt idx="1350">
                  <c:v>29.610000133514404</c:v>
                </c:pt>
                <c:pt idx="1351">
                  <c:v>29.610000133514404</c:v>
                </c:pt>
                <c:pt idx="1352">
                  <c:v>29.610000133514404</c:v>
                </c:pt>
                <c:pt idx="1353">
                  <c:v>29.610000133514404</c:v>
                </c:pt>
                <c:pt idx="1354">
                  <c:v>29.610000133514404</c:v>
                </c:pt>
                <c:pt idx="1355">
                  <c:v>29.610000133514404</c:v>
                </c:pt>
                <c:pt idx="1356">
                  <c:v>29.610000133514404</c:v>
                </c:pt>
                <c:pt idx="1357">
                  <c:v>29.610000133514404</c:v>
                </c:pt>
                <c:pt idx="1358">
                  <c:v>29.610000133514404</c:v>
                </c:pt>
                <c:pt idx="1359">
                  <c:v>29.610000133514404</c:v>
                </c:pt>
                <c:pt idx="1360">
                  <c:v>29.610000133514404</c:v>
                </c:pt>
                <c:pt idx="1361">
                  <c:v>29.610000133514404</c:v>
                </c:pt>
                <c:pt idx="1362">
                  <c:v>29.620000123977661</c:v>
                </c:pt>
                <c:pt idx="1363">
                  <c:v>29.640000104904175</c:v>
                </c:pt>
                <c:pt idx="1364">
                  <c:v>29.660000085830688</c:v>
                </c:pt>
                <c:pt idx="1365">
                  <c:v>29.690000057220459</c:v>
                </c:pt>
                <c:pt idx="1366">
                  <c:v>29.710000038146973</c:v>
                </c:pt>
                <c:pt idx="1367">
                  <c:v>29.730000019073486</c:v>
                </c:pt>
                <c:pt idx="1368">
                  <c:v>29.760000228881836</c:v>
                </c:pt>
                <c:pt idx="1369">
                  <c:v>29.78000020980835</c:v>
                </c:pt>
                <c:pt idx="1370">
                  <c:v>29.800000190734863</c:v>
                </c:pt>
                <c:pt idx="1371">
                  <c:v>29.820000171661377</c:v>
                </c:pt>
                <c:pt idx="1372">
                  <c:v>29.850000143051147</c:v>
                </c:pt>
                <c:pt idx="1373">
                  <c:v>29.870000123977661</c:v>
                </c:pt>
                <c:pt idx="1374">
                  <c:v>29.890000104904175</c:v>
                </c:pt>
                <c:pt idx="1375">
                  <c:v>29.920000076293945</c:v>
                </c:pt>
                <c:pt idx="1376">
                  <c:v>29.940000057220459</c:v>
                </c:pt>
                <c:pt idx="1377">
                  <c:v>29.960000038146973</c:v>
                </c:pt>
                <c:pt idx="1378">
                  <c:v>29.980000019073486</c:v>
                </c:pt>
                <c:pt idx="1379">
                  <c:v>30.010000228881836</c:v>
                </c:pt>
                <c:pt idx="1380">
                  <c:v>30.03000020980835</c:v>
                </c:pt>
                <c:pt idx="1381">
                  <c:v>30.050000190734863</c:v>
                </c:pt>
                <c:pt idx="1382">
                  <c:v>30.080000162124634</c:v>
                </c:pt>
                <c:pt idx="1383">
                  <c:v>30.100000143051147</c:v>
                </c:pt>
                <c:pt idx="1384">
                  <c:v>30.120000123977661</c:v>
                </c:pt>
                <c:pt idx="1385">
                  <c:v>30.150000095367432</c:v>
                </c:pt>
                <c:pt idx="1386">
                  <c:v>30.170000076293945</c:v>
                </c:pt>
                <c:pt idx="1387">
                  <c:v>30.190000057220459</c:v>
                </c:pt>
                <c:pt idx="1388">
                  <c:v>30.210000038146973</c:v>
                </c:pt>
                <c:pt idx="1389">
                  <c:v>30.240000009536743</c:v>
                </c:pt>
                <c:pt idx="1390">
                  <c:v>30.260000228881836</c:v>
                </c:pt>
                <c:pt idx="1391">
                  <c:v>30.28000020980835</c:v>
                </c:pt>
                <c:pt idx="1392">
                  <c:v>30.31000018119812</c:v>
                </c:pt>
                <c:pt idx="1393">
                  <c:v>30.330000162124634</c:v>
                </c:pt>
                <c:pt idx="1394">
                  <c:v>30.350000143051147</c:v>
                </c:pt>
                <c:pt idx="1395">
                  <c:v>30.370000123977661</c:v>
                </c:pt>
                <c:pt idx="1396">
                  <c:v>30.400000095367432</c:v>
                </c:pt>
                <c:pt idx="1397">
                  <c:v>30.420000076293945</c:v>
                </c:pt>
                <c:pt idx="1398">
                  <c:v>30.440000057220459</c:v>
                </c:pt>
                <c:pt idx="1399">
                  <c:v>30.470000028610229</c:v>
                </c:pt>
                <c:pt idx="1400">
                  <c:v>30.490000009536743</c:v>
                </c:pt>
                <c:pt idx="1401">
                  <c:v>30.510000228881836</c:v>
                </c:pt>
                <c:pt idx="1402">
                  <c:v>30.53000020980835</c:v>
                </c:pt>
                <c:pt idx="1403">
                  <c:v>30.56000018119812</c:v>
                </c:pt>
                <c:pt idx="1404">
                  <c:v>30.580000162124634</c:v>
                </c:pt>
                <c:pt idx="1405">
                  <c:v>30.600000143051147</c:v>
                </c:pt>
                <c:pt idx="1406">
                  <c:v>30.630000114440918</c:v>
                </c:pt>
                <c:pt idx="1407">
                  <c:v>30.650000095367432</c:v>
                </c:pt>
                <c:pt idx="1408">
                  <c:v>30.670000076293945</c:v>
                </c:pt>
                <c:pt idx="1409">
                  <c:v>30.690000057220459</c:v>
                </c:pt>
                <c:pt idx="1410">
                  <c:v>30.720000028610229</c:v>
                </c:pt>
                <c:pt idx="1411">
                  <c:v>30.740000009536743</c:v>
                </c:pt>
                <c:pt idx="1412">
                  <c:v>30.760000228881836</c:v>
                </c:pt>
                <c:pt idx="1413">
                  <c:v>30.78000020980835</c:v>
                </c:pt>
                <c:pt idx="1414">
                  <c:v>30.81000018119812</c:v>
                </c:pt>
                <c:pt idx="1415">
                  <c:v>30.830000162124634</c:v>
                </c:pt>
                <c:pt idx="1416">
                  <c:v>30.850000143051147</c:v>
                </c:pt>
                <c:pt idx="1417">
                  <c:v>30.870000123977661</c:v>
                </c:pt>
                <c:pt idx="1418">
                  <c:v>30.900000095367432</c:v>
                </c:pt>
                <c:pt idx="1419">
                  <c:v>30.920000076293945</c:v>
                </c:pt>
                <c:pt idx="1420">
                  <c:v>30.940000057220459</c:v>
                </c:pt>
                <c:pt idx="1421">
                  <c:v>30.970000028610229</c:v>
                </c:pt>
                <c:pt idx="1422">
                  <c:v>30.990000009536743</c:v>
                </c:pt>
                <c:pt idx="1423">
                  <c:v>31.010000228881836</c:v>
                </c:pt>
                <c:pt idx="1424">
                  <c:v>31.040000200271606</c:v>
                </c:pt>
                <c:pt idx="1425">
                  <c:v>31.06000018119812</c:v>
                </c:pt>
                <c:pt idx="1426">
                  <c:v>31.080000162124634</c:v>
                </c:pt>
                <c:pt idx="1427">
                  <c:v>31.100000143051147</c:v>
                </c:pt>
                <c:pt idx="1428">
                  <c:v>31.130000114440918</c:v>
                </c:pt>
                <c:pt idx="1429">
                  <c:v>31.150000095367432</c:v>
                </c:pt>
                <c:pt idx="1430">
                  <c:v>31.170000076293945</c:v>
                </c:pt>
                <c:pt idx="1431">
                  <c:v>31.200000047683716</c:v>
                </c:pt>
                <c:pt idx="1432">
                  <c:v>31.220000028610229</c:v>
                </c:pt>
                <c:pt idx="1433">
                  <c:v>31.240000009536743</c:v>
                </c:pt>
                <c:pt idx="1434">
                  <c:v>31.260000228881836</c:v>
                </c:pt>
                <c:pt idx="1435">
                  <c:v>31.290000200271606</c:v>
                </c:pt>
                <c:pt idx="1436">
                  <c:v>31.31000018119812</c:v>
                </c:pt>
                <c:pt idx="1437">
                  <c:v>31.330000162124634</c:v>
                </c:pt>
                <c:pt idx="1438">
                  <c:v>31.360000133514404</c:v>
                </c:pt>
                <c:pt idx="1439">
                  <c:v>31.380000114440918</c:v>
                </c:pt>
                <c:pt idx="1440">
                  <c:v>31.400000095367432</c:v>
                </c:pt>
                <c:pt idx="1441">
                  <c:v>31.430000066757202</c:v>
                </c:pt>
                <c:pt idx="1442">
                  <c:v>31.450000047683716</c:v>
                </c:pt>
                <c:pt idx="1443">
                  <c:v>31.470000028610229</c:v>
                </c:pt>
                <c:pt idx="1444">
                  <c:v>31.490000009536743</c:v>
                </c:pt>
                <c:pt idx="1445">
                  <c:v>31.520000219345093</c:v>
                </c:pt>
                <c:pt idx="1446">
                  <c:v>31.540000200271606</c:v>
                </c:pt>
                <c:pt idx="1447">
                  <c:v>31.56000018119812</c:v>
                </c:pt>
                <c:pt idx="1448">
                  <c:v>31.590000152587891</c:v>
                </c:pt>
                <c:pt idx="1449">
                  <c:v>31.610000133514404</c:v>
                </c:pt>
                <c:pt idx="1450">
                  <c:v>31.630000114440918</c:v>
                </c:pt>
                <c:pt idx="1451">
                  <c:v>31.650000095367432</c:v>
                </c:pt>
                <c:pt idx="1452">
                  <c:v>31.680000066757202</c:v>
                </c:pt>
                <c:pt idx="1453">
                  <c:v>31.700000047683716</c:v>
                </c:pt>
                <c:pt idx="1454">
                  <c:v>31.720000028610229</c:v>
                </c:pt>
                <c:pt idx="1455">
                  <c:v>31.75</c:v>
                </c:pt>
                <c:pt idx="1456">
                  <c:v>31.770000219345093</c:v>
                </c:pt>
                <c:pt idx="1457">
                  <c:v>31.790000200271606</c:v>
                </c:pt>
                <c:pt idx="1458">
                  <c:v>31.820000171661377</c:v>
                </c:pt>
                <c:pt idx="1459">
                  <c:v>31.840000152587891</c:v>
                </c:pt>
                <c:pt idx="1460">
                  <c:v>31.860000133514404</c:v>
                </c:pt>
                <c:pt idx="1461">
                  <c:v>31.880000114440918</c:v>
                </c:pt>
                <c:pt idx="1462">
                  <c:v>31.910000085830688</c:v>
                </c:pt>
                <c:pt idx="1463">
                  <c:v>31.930000066757202</c:v>
                </c:pt>
                <c:pt idx="1464">
                  <c:v>31.950000047683716</c:v>
                </c:pt>
                <c:pt idx="1465">
                  <c:v>31.980000019073486</c:v>
                </c:pt>
                <c:pt idx="1466">
                  <c:v>32</c:v>
                </c:pt>
                <c:pt idx="1467">
                  <c:v>32.020000219345093</c:v>
                </c:pt>
                <c:pt idx="1468">
                  <c:v>32.040000200271606</c:v>
                </c:pt>
                <c:pt idx="1469">
                  <c:v>32.070000171661377</c:v>
                </c:pt>
                <c:pt idx="1470">
                  <c:v>32.090000152587891</c:v>
                </c:pt>
                <c:pt idx="1471">
                  <c:v>32.110000133514404</c:v>
                </c:pt>
                <c:pt idx="1472">
                  <c:v>32.140000104904175</c:v>
                </c:pt>
                <c:pt idx="1473">
                  <c:v>32.160000085830688</c:v>
                </c:pt>
                <c:pt idx="1474">
                  <c:v>32.180000066757202</c:v>
                </c:pt>
                <c:pt idx="1475">
                  <c:v>32.210000038146973</c:v>
                </c:pt>
                <c:pt idx="1476">
                  <c:v>32.230000019073486</c:v>
                </c:pt>
                <c:pt idx="1477">
                  <c:v>32.25</c:v>
                </c:pt>
                <c:pt idx="1478">
                  <c:v>32.270000219345093</c:v>
                </c:pt>
                <c:pt idx="1479">
                  <c:v>32.300000190734863</c:v>
                </c:pt>
                <c:pt idx="1480">
                  <c:v>32.320000171661377</c:v>
                </c:pt>
                <c:pt idx="1481">
                  <c:v>32.340000152587891</c:v>
                </c:pt>
                <c:pt idx="1482">
                  <c:v>32.370000123977661</c:v>
                </c:pt>
                <c:pt idx="1483">
                  <c:v>32.390000104904175</c:v>
                </c:pt>
                <c:pt idx="1484">
                  <c:v>32.410000085830688</c:v>
                </c:pt>
                <c:pt idx="1485">
                  <c:v>32.430000066757202</c:v>
                </c:pt>
                <c:pt idx="1486">
                  <c:v>32.460000038146973</c:v>
                </c:pt>
                <c:pt idx="1487">
                  <c:v>32.480000019073486</c:v>
                </c:pt>
                <c:pt idx="1488">
                  <c:v>32.5</c:v>
                </c:pt>
                <c:pt idx="1489">
                  <c:v>32.53000020980835</c:v>
                </c:pt>
                <c:pt idx="1490">
                  <c:v>32.550000190734863</c:v>
                </c:pt>
                <c:pt idx="1491">
                  <c:v>32.570000171661377</c:v>
                </c:pt>
                <c:pt idx="1492">
                  <c:v>32.590000152587891</c:v>
                </c:pt>
                <c:pt idx="1493">
                  <c:v>32.620000123977661</c:v>
                </c:pt>
                <c:pt idx="1494">
                  <c:v>32.640000104904175</c:v>
                </c:pt>
                <c:pt idx="1495">
                  <c:v>32.660000085830688</c:v>
                </c:pt>
                <c:pt idx="1496">
                  <c:v>32.680000066757202</c:v>
                </c:pt>
                <c:pt idx="1497">
                  <c:v>32.710000038146973</c:v>
                </c:pt>
                <c:pt idx="1498">
                  <c:v>32.730000019073486</c:v>
                </c:pt>
                <c:pt idx="1499">
                  <c:v>32.75</c:v>
                </c:pt>
                <c:pt idx="1500">
                  <c:v>32.78000020980835</c:v>
                </c:pt>
                <c:pt idx="1501">
                  <c:v>32.800000190734863</c:v>
                </c:pt>
                <c:pt idx="1502">
                  <c:v>32.820000171661377</c:v>
                </c:pt>
                <c:pt idx="1503">
                  <c:v>32.840000152587891</c:v>
                </c:pt>
                <c:pt idx="1504">
                  <c:v>32.870000123977661</c:v>
                </c:pt>
                <c:pt idx="1505">
                  <c:v>32.890000104904175</c:v>
                </c:pt>
                <c:pt idx="1506">
                  <c:v>32.910000085830688</c:v>
                </c:pt>
                <c:pt idx="1507">
                  <c:v>32.930000066757202</c:v>
                </c:pt>
                <c:pt idx="1508">
                  <c:v>32.960000038146973</c:v>
                </c:pt>
                <c:pt idx="1509">
                  <c:v>32.980000019073486</c:v>
                </c:pt>
                <c:pt idx="1510">
                  <c:v>33</c:v>
                </c:pt>
                <c:pt idx="1511">
                  <c:v>33.03000020980835</c:v>
                </c:pt>
                <c:pt idx="1512">
                  <c:v>33.050000190734863</c:v>
                </c:pt>
                <c:pt idx="1513">
                  <c:v>33.070000171661377</c:v>
                </c:pt>
                <c:pt idx="1514">
                  <c:v>33.100000143051147</c:v>
                </c:pt>
                <c:pt idx="1515">
                  <c:v>33.120000123977661</c:v>
                </c:pt>
                <c:pt idx="1516">
                  <c:v>33.140000104904175</c:v>
                </c:pt>
                <c:pt idx="1517">
                  <c:v>33.160000085830688</c:v>
                </c:pt>
                <c:pt idx="1518">
                  <c:v>33.190000057220459</c:v>
                </c:pt>
                <c:pt idx="1519">
                  <c:v>33.210000038146973</c:v>
                </c:pt>
                <c:pt idx="1520">
                  <c:v>33.230000019073486</c:v>
                </c:pt>
                <c:pt idx="1521">
                  <c:v>33.260000228881836</c:v>
                </c:pt>
                <c:pt idx="1522">
                  <c:v>33.28000020980835</c:v>
                </c:pt>
                <c:pt idx="1523">
                  <c:v>33.300000190734863</c:v>
                </c:pt>
                <c:pt idx="1524">
                  <c:v>33.320000171661377</c:v>
                </c:pt>
                <c:pt idx="1525">
                  <c:v>33.350000143051147</c:v>
                </c:pt>
                <c:pt idx="1526">
                  <c:v>33.370000123977661</c:v>
                </c:pt>
                <c:pt idx="1527">
                  <c:v>33.390000104904175</c:v>
                </c:pt>
                <c:pt idx="1528">
                  <c:v>33.420000076293945</c:v>
                </c:pt>
                <c:pt idx="1529">
                  <c:v>33.440000057220459</c:v>
                </c:pt>
                <c:pt idx="1530">
                  <c:v>33.460000038146973</c:v>
                </c:pt>
                <c:pt idx="1531">
                  <c:v>33.490000009536743</c:v>
                </c:pt>
                <c:pt idx="1532">
                  <c:v>33.510000228881836</c:v>
                </c:pt>
                <c:pt idx="1533">
                  <c:v>33.53000020980835</c:v>
                </c:pt>
                <c:pt idx="1534">
                  <c:v>33.550000190734863</c:v>
                </c:pt>
                <c:pt idx="1535">
                  <c:v>33.580000162124634</c:v>
                </c:pt>
                <c:pt idx="1536">
                  <c:v>33.600000143051147</c:v>
                </c:pt>
                <c:pt idx="1537">
                  <c:v>33.620000123977661</c:v>
                </c:pt>
                <c:pt idx="1538">
                  <c:v>33.650000095367432</c:v>
                </c:pt>
                <c:pt idx="1539">
                  <c:v>33.670000076293945</c:v>
                </c:pt>
                <c:pt idx="1540">
                  <c:v>33.690000057220459</c:v>
                </c:pt>
                <c:pt idx="1541">
                  <c:v>33.710000038146973</c:v>
                </c:pt>
                <c:pt idx="1542">
                  <c:v>33.740000009536743</c:v>
                </c:pt>
                <c:pt idx="1543">
                  <c:v>33.760000228881836</c:v>
                </c:pt>
                <c:pt idx="1544">
                  <c:v>33.78000020980835</c:v>
                </c:pt>
                <c:pt idx="1545">
                  <c:v>33.81000018119812</c:v>
                </c:pt>
                <c:pt idx="1546">
                  <c:v>33.830000162124634</c:v>
                </c:pt>
                <c:pt idx="1547">
                  <c:v>33.850000143051147</c:v>
                </c:pt>
                <c:pt idx="1548">
                  <c:v>33.880000114440918</c:v>
                </c:pt>
                <c:pt idx="1549">
                  <c:v>33.900000095367432</c:v>
                </c:pt>
                <c:pt idx="1550">
                  <c:v>33.920000076293945</c:v>
                </c:pt>
                <c:pt idx="1551">
                  <c:v>33.940000057220459</c:v>
                </c:pt>
                <c:pt idx="1552">
                  <c:v>33.970000028610229</c:v>
                </c:pt>
                <c:pt idx="1553">
                  <c:v>33.990000009536743</c:v>
                </c:pt>
                <c:pt idx="1554">
                  <c:v>34.010000228881836</c:v>
                </c:pt>
                <c:pt idx="1555">
                  <c:v>34.040000200271606</c:v>
                </c:pt>
                <c:pt idx="1556">
                  <c:v>34.06000018119812</c:v>
                </c:pt>
                <c:pt idx="1557">
                  <c:v>34.080000162124634</c:v>
                </c:pt>
                <c:pt idx="1558">
                  <c:v>34.100000143051147</c:v>
                </c:pt>
                <c:pt idx="1559">
                  <c:v>34.130000114440918</c:v>
                </c:pt>
                <c:pt idx="1560">
                  <c:v>34.150000095367432</c:v>
                </c:pt>
                <c:pt idx="1561">
                  <c:v>34.170000076293945</c:v>
                </c:pt>
                <c:pt idx="1562">
                  <c:v>34.200000047683716</c:v>
                </c:pt>
                <c:pt idx="1563">
                  <c:v>34.220000028610229</c:v>
                </c:pt>
                <c:pt idx="1564">
                  <c:v>34.240000009536743</c:v>
                </c:pt>
                <c:pt idx="1565">
                  <c:v>34.270000219345093</c:v>
                </c:pt>
                <c:pt idx="1566">
                  <c:v>34.290000200271606</c:v>
                </c:pt>
                <c:pt idx="1567">
                  <c:v>34.31000018119812</c:v>
                </c:pt>
                <c:pt idx="1568">
                  <c:v>34.330000162124634</c:v>
                </c:pt>
                <c:pt idx="1569">
                  <c:v>34.360000133514404</c:v>
                </c:pt>
                <c:pt idx="1570">
                  <c:v>34.380000114440918</c:v>
                </c:pt>
                <c:pt idx="1571">
                  <c:v>34.400000095367432</c:v>
                </c:pt>
                <c:pt idx="1572">
                  <c:v>34.430000066757202</c:v>
                </c:pt>
                <c:pt idx="1573">
                  <c:v>34.450000047683716</c:v>
                </c:pt>
                <c:pt idx="1574">
                  <c:v>34.470000028610229</c:v>
                </c:pt>
                <c:pt idx="1575">
                  <c:v>34.490000009536743</c:v>
                </c:pt>
                <c:pt idx="1576">
                  <c:v>34.520000219345093</c:v>
                </c:pt>
                <c:pt idx="1577">
                  <c:v>34.540000200271606</c:v>
                </c:pt>
                <c:pt idx="1578">
                  <c:v>34.56000018119812</c:v>
                </c:pt>
                <c:pt idx="1579">
                  <c:v>34.590000152587891</c:v>
                </c:pt>
                <c:pt idx="1580">
                  <c:v>34.610000133514404</c:v>
                </c:pt>
                <c:pt idx="1581">
                  <c:v>35.600000143051147</c:v>
                </c:pt>
                <c:pt idx="1582">
                  <c:v>35.600000143051147</c:v>
                </c:pt>
                <c:pt idx="1583">
                  <c:v>35.600000143051147</c:v>
                </c:pt>
                <c:pt idx="1584">
                  <c:v>35.600000143051147</c:v>
                </c:pt>
                <c:pt idx="1585">
                  <c:v>35.600000143051147</c:v>
                </c:pt>
                <c:pt idx="1586">
                  <c:v>35.600000143051147</c:v>
                </c:pt>
                <c:pt idx="1587">
                  <c:v>35.600000143051147</c:v>
                </c:pt>
                <c:pt idx="1588">
                  <c:v>35.600000143051147</c:v>
                </c:pt>
                <c:pt idx="1589">
                  <c:v>35.600000143051147</c:v>
                </c:pt>
                <c:pt idx="1590">
                  <c:v>35.600000143051147</c:v>
                </c:pt>
                <c:pt idx="1591">
                  <c:v>35.600000143051147</c:v>
                </c:pt>
                <c:pt idx="1592">
                  <c:v>35.600000143051147</c:v>
                </c:pt>
                <c:pt idx="1593">
                  <c:v>35.600000143051147</c:v>
                </c:pt>
                <c:pt idx="1594">
                  <c:v>35.600000143051147</c:v>
                </c:pt>
                <c:pt idx="1595">
                  <c:v>35.600000143051147</c:v>
                </c:pt>
                <c:pt idx="1596">
                  <c:v>35.600000143051147</c:v>
                </c:pt>
                <c:pt idx="1597">
                  <c:v>35.600000143051147</c:v>
                </c:pt>
                <c:pt idx="1598">
                  <c:v>35.600000143051147</c:v>
                </c:pt>
                <c:pt idx="1599">
                  <c:v>35.600000143051147</c:v>
                </c:pt>
                <c:pt idx="1600">
                  <c:v>35.600000143051147</c:v>
                </c:pt>
                <c:pt idx="1601">
                  <c:v>35.600000143051147</c:v>
                </c:pt>
                <c:pt idx="1602">
                  <c:v>35.600000143051147</c:v>
                </c:pt>
                <c:pt idx="1603">
                  <c:v>35.600000143051147</c:v>
                </c:pt>
                <c:pt idx="1604">
                  <c:v>35.600000143051147</c:v>
                </c:pt>
                <c:pt idx="1605">
                  <c:v>35.600000143051147</c:v>
                </c:pt>
                <c:pt idx="1606">
                  <c:v>35.600000143051147</c:v>
                </c:pt>
                <c:pt idx="1607">
                  <c:v>35.610000133514404</c:v>
                </c:pt>
                <c:pt idx="1608">
                  <c:v>35.610000133514404</c:v>
                </c:pt>
                <c:pt idx="1609">
                  <c:v>35.610000133514404</c:v>
                </c:pt>
                <c:pt idx="1610">
                  <c:v>35.610000133514404</c:v>
                </c:pt>
                <c:pt idx="1611">
                  <c:v>35.610000133514404</c:v>
                </c:pt>
                <c:pt idx="1612">
                  <c:v>35.610000133514404</c:v>
                </c:pt>
                <c:pt idx="1613">
                  <c:v>35.610000133514404</c:v>
                </c:pt>
                <c:pt idx="1614">
                  <c:v>35.610000133514404</c:v>
                </c:pt>
                <c:pt idx="1615">
                  <c:v>35.610000133514404</c:v>
                </c:pt>
                <c:pt idx="1616">
                  <c:v>35.610000133514404</c:v>
                </c:pt>
                <c:pt idx="1617">
                  <c:v>35.610000133514404</c:v>
                </c:pt>
                <c:pt idx="1618">
                  <c:v>35.610000133514404</c:v>
                </c:pt>
                <c:pt idx="1619">
                  <c:v>35.610000133514404</c:v>
                </c:pt>
                <c:pt idx="1620">
                  <c:v>35.610000133514404</c:v>
                </c:pt>
                <c:pt idx="1621">
                  <c:v>35.610000133514404</c:v>
                </c:pt>
                <c:pt idx="1622">
                  <c:v>35.610000133514404</c:v>
                </c:pt>
                <c:pt idx="1623">
                  <c:v>35.610000133514404</c:v>
                </c:pt>
                <c:pt idx="1624">
                  <c:v>35.610000133514404</c:v>
                </c:pt>
                <c:pt idx="1625">
                  <c:v>35.640000104904175</c:v>
                </c:pt>
                <c:pt idx="1626">
                  <c:v>35.660000085830688</c:v>
                </c:pt>
                <c:pt idx="1627">
                  <c:v>35.680000066757202</c:v>
                </c:pt>
                <c:pt idx="1628">
                  <c:v>35.710000038146973</c:v>
                </c:pt>
                <c:pt idx="1629">
                  <c:v>35.730000019073486</c:v>
                </c:pt>
                <c:pt idx="1630">
                  <c:v>35.75</c:v>
                </c:pt>
                <c:pt idx="1631">
                  <c:v>35.770000219345093</c:v>
                </c:pt>
                <c:pt idx="1632">
                  <c:v>35.800000190734863</c:v>
                </c:pt>
                <c:pt idx="1633">
                  <c:v>35.820000171661377</c:v>
                </c:pt>
                <c:pt idx="1634">
                  <c:v>35.840000152587891</c:v>
                </c:pt>
                <c:pt idx="1635">
                  <c:v>35.870000123977661</c:v>
                </c:pt>
                <c:pt idx="1636">
                  <c:v>35.890000104904175</c:v>
                </c:pt>
                <c:pt idx="1637">
                  <c:v>35.910000085830688</c:v>
                </c:pt>
                <c:pt idx="1638">
                  <c:v>35.930000066757202</c:v>
                </c:pt>
                <c:pt idx="1639">
                  <c:v>35.960000038146973</c:v>
                </c:pt>
                <c:pt idx="1640">
                  <c:v>35.980000019073486</c:v>
                </c:pt>
                <c:pt idx="1641">
                  <c:v>36</c:v>
                </c:pt>
                <c:pt idx="1642">
                  <c:v>36.03000020980835</c:v>
                </c:pt>
                <c:pt idx="1643">
                  <c:v>36.050000190734863</c:v>
                </c:pt>
                <c:pt idx="1644">
                  <c:v>36.070000171661377</c:v>
                </c:pt>
                <c:pt idx="1645">
                  <c:v>36.100000143051147</c:v>
                </c:pt>
                <c:pt idx="1646">
                  <c:v>36.120000123977661</c:v>
                </c:pt>
                <c:pt idx="1647">
                  <c:v>36.140000104904175</c:v>
                </c:pt>
                <c:pt idx="1648">
                  <c:v>36.160000085830688</c:v>
                </c:pt>
                <c:pt idx="1649">
                  <c:v>36.190000057220459</c:v>
                </c:pt>
                <c:pt idx="1650">
                  <c:v>36.210000038146973</c:v>
                </c:pt>
                <c:pt idx="1651">
                  <c:v>36.230000019073486</c:v>
                </c:pt>
                <c:pt idx="1652">
                  <c:v>36.260000228881836</c:v>
                </c:pt>
                <c:pt idx="1653">
                  <c:v>36.28000020980835</c:v>
                </c:pt>
                <c:pt idx="1654">
                  <c:v>36.300000190734863</c:v>
                </c:pt>
                <c:pt idx="1655">
                  <c:v>36.320000171661377</c:v>
                </c:pt>
                <c:pt idx="1656">
                  <c:v>36.350000143051147</c:v>
                </c:pt>
                <c:pt idx="1657">
                  <c:v>36.370000123977661</c:v>
                </c:pt>
                <c:pt idx="1658">
                  <c:v>36.390000104904175</c:v>
                </c:pt>
                <c:pt idx="1659">
                  <c:v>36.420000076293945</c:v>
                </c:pt>
                <c:pt idx="1660">
                  <c:v>36.440000057220459</c:v>
                </c:pt>
                <c:pt idx="1661">
                  <c:v>36.460000038146973</c:v>
                </c:pt>
                <c:pt idx="1662">
                  <c:v>36.490000009536743</c:v>
                </c:pt>
                <c:pt idx="1663">
                  <c:v>36.510000228881836</c:v>
                </c:pt>
                <c:pt idx="1664">
                  <c:v>36.53000020980835</c:v>
                </c:pt>
                <c:pt idx="1665">
                  <c:v>36.550000190734863</c:v>
                </c:pt>
                <c:pt idx="1666">
                  <c:v>36.580000162124634</c:v>
                </c:pt>
                <c:pt idx="1667">
                  <c:v>36.600000143051147</c:v>
                </c:pt>
                <c:pt idx="1668">
                  <c:v>36.620000123977661</c:v>
                </c:pt>
                <c:pt idx="1669">
                  <c:v>36.650000095367432</c:v>
                </c:pt>
                <c:pt idx="1670">
                  <c:v>36.670000076293945</c:v>
                </c:pt>
                <c:pt idx="1671">
                  <c:v>36.690000057220459</c:v>
                </c:pt>
                <c:pt idx="1672">
                  <c:v>36.710000038146973</c:v>
                </c:pt>
                <c:pt idx="1673">
                  <c:v>36.740000009536743</c:v>
                </c:pt>
                <c:pt idx="1674">
                  <c:v>36.760000228881836</c:v>
                </c:pt>
                <c:pt idx="1675">
                  <c:v>36.78000020980835</c:v>
                </c:pt>
                <c:pt idx="1676">
                  <c:v>36.800000190734863</c:v>
                </c:pt>
                <c:pt idx="1677">
                  <c:v>36.830000162124634</c:v>
                </c:pt>
                <c:pt idx="1678">
                  <c:v>36.850000143051147</c:v>
                </c:pt>
                <c:pt idx="1679">
                  <c:v>36.870000123977661</c:v>
                </c:pt>
                <c:pt idx="1680">
                  <c:v>36.900000095367432</c:v>
                </c:pt>
                <c:pt idx="1681">
                  <c:v>36.920000076293945</c:v>
                </c:pt>
                <c:pt idx="1682">
                  <c:v>36.940000057220459</c:v>
                </c:pt>
                <c:pt idx="1683">
                  <c:v>36.960000038146973</c:v>
                </c:pt>
                <c:pt idx="1684">
                  <c:v>36.990000009536743</c:v>
                </c:pt>
                <c:pt idx="1685">
                  <c:v>37.010000228881836</c:v>
                </c:pt>
                <c:pt idx="1686">
                  <c:v>37.03000020980835</c:v>
                </c:pt>
                <c:pt idx="1687">
                  <c:v>37.050000190734863</c:v>
                </c:pt>
                <c:pt idx="1688">
                  <c:v>37.080000162124634</c:v>
                </c:pt>
                <c:pt idx="1689">
                  <c:v>37.100000143051147</c:v>
                </c:pt>
                <c:pt idx="1690">
                  <c:v>37.120000123977661</c:v>
                </c:pt>
                <c:pt idx="1691">
                  <c:v>37.150000095367432</c:v>
                </c:pt>
                <c:pt idx="1692">
                  <c:v>37.170000076293945</c:v>
                </c:pt>
                <c:pt idx="1693">
                  <c:v>37.190000057220459</c:v>
                </c:pt>
                <c:pt idx="1694">
                  <c:v>37.210000038146973</c:v>
                </c:pt>
                <c:pt idx="1695">
                  <c:v>37.240000009536743</c:v>
                </c:pt>
                <c:pt idx="1696">
                  <c:v>37.260000228881836</c:v>
                </c:pt>
                <c:pt idx="1697">
                  <c:v>37.28000020980835</c:v>
                </c:pt>
                <c:pt idx="1698">
                  <c:v>37.31000018119812</c:v>
                </c:pt>
                <c:pt idx="1699">
                  <c:v>37.330000162124634</c:v>
                </c:pt>
                <c:pt idx="1700">
                  <c:v>37.350000143051147</c:v>
                </c:pt>
                <c:pt idx="1701">
                  <c:v>37.380000114440918</c:v>
                </c:pt>
                <c:pt idx="1702">
                  <c:v>37.400000095367432</c:v>
                </c:pt>
                <c:pt idx="1703">
                  <c:v>37.420000076293945</c:v>
                </c:pt>
                <c:pt idx="1704">
                  <c:v>37.440000057220459</c:v>
                </c:pt>
                <c:pt idx="1705">
                  <c:v>37.470000028610229</c:v>
                </c:pt>
                <c:pt idx="1706">
                  <c:v>37.490000009536743</c:v>
                </c:pt>
                <c:pt idx="1707">
                  <c:v>37.510000228881836</c:v>
                </c:pt>
                <c:pt idx="1708">
                  <c:v>37.540000200271606</c:v>
                </c:pt>
                <c:pt idx="1709">
                  <c:v>37.56000018119812</c:v>
                </c:pt>
                <c:pt idx="1710">
                  <c:v>37.580000162124634</c:v>
                </c:pt>
                <c:pt idx="1711">
                  <c:v>37.600000143051147</c:v>
                </c:pt>
                <c:pt idx="1712">
                  <c:v>37.630000114440918</c:v>
                </c:pt>
                <c:pt idx="1713">
                  <c:v>37.650000095367432</c:v>
                </c:pt>
                <c:pt idx="1714">
                  <c:v>37.670000076293945</c:v>
                </c:pt>
                <c:pt idx="1715">
                  <c:v>37.700000047683716</c:v>
                </c:pt>
                <c:pt idx="1716">
                  <c:v>37.720000028610229</c:v>
                </c:pt>
                <c:pt idx="1717">
                  <c:v>37.740000009536743</c:v>
                </c:pt>
                <c:pt idx="1718">
                  <c:v>37.770000219345093</c:v>
                </c:pt>
                <c:pt idx="1719">
                  <c:v>37.790000200271606</c:v>
                </c:pt>
                <c:pt idx="1720">
                  <c:v>37.81000018119812</c:v>
                </c:pt>
                <c:pt idx="1721">
                  <c:v>37.830000162124634</c:v>
                </c:pt>
                <c:pt idx="1722">
                  <c:v>37.860000133514404</c:v>
                </c:pt>
                <c:pt idx="1723">
                  <c:v>37.880000114440918</c:v>
                </c:pt>
                <c:pt idx="1724">
                  <c:v>37.900000095367432</c:v>
                </c:pt>
                <c:pt idx="1725">
                  <c:v>37.930000066757202</c:v>
                </c:pt>
                <c:pt idx="1726">
                  <c:v>37.950000047683716</c:v>
                </c:pt>
                <c:pt idx="1727">
                  <c:v>37.970000028610229</c:v>
                </c:pt>
                <c:pt idx="1728">
                  <c:v>37.990000009536743</c:v>
                </c:pt>
                <c:pt idx="1729">
                  <c:v>38.020000219345093</c:v>
                </c:pt>
                <c:pt idx="1730">
                  <c:v>38.040000200271606</c:v>
                </c:pt>
                <c:pt idx="1731">
                  <c:v>38.06000018119812</c:v>
                </c:pt>
                <c:pt idx="1732">
                  <c:v>38.090000152587891</c:v>
                </c:pt>
                <c:pt idx="1733">
                  <c:v>38.110000133514404</c:v>
                </c:pt>
                <c:pt idx="1734">
                  <c:v>38.130000114440918</c:v>
                </c:pt>
                <c:pt idx="1735">
                  <c:v>38.160000085830688</c:v>
                </c:pt>
                <c:pt idx="1736">
                  <c:v>38.180000066757202</c:v>
                </c:pt>
                <c:pt idx="1737">
                  <c:v>38.200000047683716</c:v>
                </c:pt>
                <c:pt idx="1738">
                  <c:v>38.220000028610229</c:v>
                </c:pt>
                <c:pt idx="1739">
                  <c:v>38.25</c:v>
                </c:pt>
                <c:pt idx="1740">
                  <c:v>38.270000219345093</c:v>
                </c:pt>
                <c:pt idx="1741">
                  <c:v>38.290000200271606</c:v>
                </c:pt>
                <c:pt idx="1742">
                  <c:v>38.320000171661377</c:v>
                </c:pt>
                <c:pt idx="1743">
                  <c:v>38.340000152587891</c:v>
                </c:pt>
                <c:pt idx="1744">
                  <c:v>38.360000133514404</c:v>
                </c:pt>
                <c:pt idx="1745">
                  <c:v>38.380000114440918</c:v>
                </c:pt>
                <c:pt idx="1746">
                  <c:v>38.410000085830688</c:v>
                </c:pt>
                <c:pt idx="1747">
                  <c:v>38.430000066757202</c:v>
                </c:pt>
                <c:pt idx="1748">
                  <c:v>38.450000047683716</c:v>
                </c:pt>
                <c:pt idx="1749">
                  <c:v>38.480000019073486</c:v>
                </c:pt>
                <c:pt idx="1750">
                  <c:v>38.5</c:v>
                </c:pt>
                <c:pt idx="1751">
                  <c:v>38.520000219345093</c:v>
                </c:pt>
                <c:pt idx="1752">
                  <c:v>38.550000190734863</c:v>
                </c:pt>
                <c:pt idx="1753">
                  <c:v>38.570000171661377</c:v>
                </c:pt>
                <c:pt idx="1754">
                  <c:v>38.590000152587891</c:v>
                </c:pt>
                <c:pt idx="1755">
                  <c:v>38.610000133514404</c:v>
                </c:pt>
                <c:pt idx="1756">
                  <c:v>38.640000104904175</c:v>
                </c:pt>
                <c:pt idx="1757">
                  <c:v>38.660000085830688</c:v>
                </c:pt>
                <c:pt idx="1758">
                  <c:v>38.680000066757202</c:v>
                </c:pt>
                <c:pt idx="1759">
                  <c:v>38.710000038146973</c:v>
                </c:pt>
                <c:pt idx="1760">
                  <c:v>38.730000019073486</c:v>
                </c:pt>
                <c:pt idx="1761">
                  <c:v>38.75</c:v>
                </c:pt>
                <c:pt idx="1762">
                  <c:v>38.770000219345093</c:v>
                </c:pt>
                <c:pt idx="1763">
                  <c:v>38.800000190734863</c:v>
                </c:pt>
                <c:pt idx="1764">
                  <c:v>38.820000171661377</c:v>
                </c:pt>
                <c:pt idx="1765">
                  <c:v>38.840000152587891</c:v>
                </c:pt>
                <c:pt idx="1766">
                  <c:v>38.860000133514404</c:v>
                </c:pt>
                <c:pt idx="1767">
                  <c:v>38.890000104904175</c:v>
                </c:pt>
                <c:pt idx="1768">
                  <c:v>38.910000085830688</c:v>
                </c:pt>
                <c:pt idx="1769">
                  <c:v>38.930000066757202</c:v>
                </c:pt>
                <c:pt idx="1770">
                  <c:v>38.960000038146973</c:v>
                </c:pt>
                <c:pt idx="1771">
                  <c:v>38.980000019073486</c:v>
                </c:pt>
                <c:pt idx="1772">
                  <c:v>39</c:v>
                </c:pt>
                <c:pt idx="1773">
                  <c:v>39.020000219345093</c:v>
                </c:pt>
                <c:pt idx="1774">
                  <c:v>39.050000190734863</c:v>
                </c:pt>
                <c:pt idx="1775">
                  <c:v>39.070000171661377</c:v>
                </c:pt>
                <c:pt idx="1776">
                  <c:v>39.090000152587891</c:v>
                </c:pt>
                <c:pt idx="1777">
                  <c:v>39.110000133514404</c:v>
                </c:pt>
                <c:pt idx="1778">
                  <c:v>39.140000104904175</c:v>
                </c:pt>
                <c:pt idx="1779">
                  <c:v>39.160000085830688</c:v>
                </c:pt>
                <c:pt idx="1780">
                  <c:v>39.180000066757202</c:v>
                </c:pt>
                <c:pt idx="1781">
                  <c:v>39.210000038146973</c:v>
                </c:pt>
                <c:pt idx="1782">
                  <c:v>39.230000019073486</c:v>
                </c:pt>
                <c:pt idx="1783">
                  <c:v>39.25</c:v>
                </c:pt>
                <c:pt idx="1784">
                  <c:v>39.270000219345093</c:v>
                </c:pt>
                <c:pt idx="1785">
                  <c:v>39.300000190734863</c:v>
                </c:pt>
                <c:pt idx="1786">
                  <c:v>39.320000171661377</c:v>
                </c:pt>
                <c:pt idx="1787">
                  <c:v>39.340000152587891</c:v>
                </c:pt>
                <c:pt idx="1788">
                  <c:v>39.370000123977661</c:v>
                </c:pt>
                <c:pt idx="1789">
                  <c:v>39.390000104904175</c:v>
                </c:pt>
                <c:pt idx="1790">
                  <c:v>39.410000085830688</c:v>
                </c:pt>
                <c:pt idx="1791">
                  <c:v>39.440000057220459</c:v>
                </c:pt>
                <c:pt idx="1792">
                  <c:v>39.460000038146973</c:v>
                </c:pt>
                <c:pt idx="1793">
                  <c:v>39.480000019073486</c:v>
                </c:pt>
                <c:pt idx="1794">
                  <c:v>39.5</c:v>
                </c:pt>
                <c:pt idx="1795">
                  <c:v>39.53000020980835</c:v>
                </c:pt>
                <c:pt idx="1796">
                  <c:v>39.550000190734863</c:v>
                </c:pt>
                <c:pt idx="1797">
                  <c:v>39.570000171661377</c:v>
                </c:pt>
                <c:pt idx="1798">
                  <c:v>39.600000143051147</c:v>
                </c:pt>
                <c:pt idx="1799">
                  <c:v>39.620000123977661</c:v>
                </c:pt>
                <c:pt idx="1800">
                  <c:v>39.640000104904175</c:v>
                </c:pt>
                <c:pt idx="1801">
                  <c:v>39.660000085830688</c:v>
                </c:pt>
                <c:pt idx="1802">
                  <c:v>39.690000057220459</c:v>
                </c:pt>
                <c:pt idx="1803">
                  <c:v>39.710000038146973</c:v>
                </c:pt>
                <c:pt idx="1804">
                  <c:v>39.730000019073486</c:v>
                </c:pt>
                <c:pt idx="1805">
                  <c:v>39.760000228881836</c:v>
                </c:pt>
                <c:pt idx="1806">
                  <c:v>39.78000020980835</c:v>
                </c:pt>
                <c:pt idx="1807">
                  <c:v>39.800000190734863</c:v>
                </c:pt>
                <c:pt idx="1808">
                  <c:v>39.830000162124634</c:v>
                </c:pt>
                <c:pt idx="1809">
                  <c:v>39.850000143051147</c:v>
                </c:pt>
                <c:pt idx="1810">
                  <c:v>39.870000123977661</c:v>
                </c:pt>
                <c:pt idx="1811">
                  <c:v>39.890000104904175</c:v>
                </c:pt>
                <c:pt idx="1812">
                  <c:v>39.920000076293945</c:v>
                </c:pt>
                <c:pt idx="1813">
                  <c:v>39.940000057220459</c:v>
                </c:pt>
                <c:pt idx="1814">
                  <c:v>39.960000038146973</c:v>
                </c:pt>
                <c:pt idx="1815">
                  <c:v>39.990000009536743</c:v>
                </c:pt>
                <c:pt idx="1816">
                  <c:v>40.010000228881836</c:v>
                </c:pt>
                <c:pt idx="1817">
                  <c:v>40.03000020980835</c:v>
                </c:pt>
                <c:pt idx="1818">
                  <c:v>40.050000190734863</c:v>
                </c:pt>
                <c:pt idx="1819">
                  <c:v>40.080000162124634</c:v>
                </c:pt>
                <c:pt idx="1820">
                  <c:v>40.100000143051147</c:v>
                </c:pt>
                <c:pt idx="1821">
                  <c:v>40.120000123977661</c:v>
                </c:pt>
                <c:pt idx="1822">
                  <c:v>40.150000095367432</c:v>
                </c:pt>
                <c:pt idx="1823">
                  <c:v>40.170000076293945</c:v>
                </c:pt>
                <c:pt idx="1824">
                  <c:v>40.190000057220459</c:v>
                </c:pt>
                <c:pt idx="1825">
                  <c:v>40.220000028610229</c:v>
                </c:pt>
                <c:pt idx="1826">
                  <c:v>40.240000009536743</c:v>
                </c:pt>
                <c:pt idx="1827">
                  <c:v>40.260000228881836</c:v>
                </c:pt>
                <c:pt idx="1828">
                  <c:v>40.28000020980835</c:v>
                </c:pt>
                <c:pt idx="1829">
                  <c:v>40.31000018119812</c:v>
                </c:pt>
                <c:pt idx="1830">
                  <c:v>40.330000162124634</c:v>
                </c:pt>
                <c:pt idx="1831">
                  <c:v>40.350000143051147</c:v>
                </c:pt>
                <c:pt idx="1832">
                  <c:v>40.380000114440918</c:v>
                </c:pt>
                <c:pt idx="1833">
                  <c:v>40.400000095367432</c:v>
                </c:pt>
                <c:pt idx="1834">
                  <c:v>40.420000076293945</c:v>
                </c:pt>
                <c:pt idx="1835">
                  <c:v>40.440000057220459</c:v>
                </c:pt>
                <c:pt idx="1836">
                  <c:v>40.470000028610229</c:v>
                </c:pt>
                <c:pt idx="1837">
                  <c:v>40.490000009536743</c:v>
                </c:pt>
                <c:pt idx="1838">
                  <c:v>40.510000228881836</c:v>
                </c:pt>
                <c:pt idx="1839">
                  <c:v>40.540000200271606</c:v>
                </c:pt>
                <c:pt idx="1840">
                  <c:v>40.56000018119812</c:v>
                </c:pt>
                <c:pt idx="1841">
                  <c:v>40.580000162124634</c:v>
                </c:pt>
                <c:pt idx="1842">
                  <c:v>40.610000133514404</c:v>
                </c:pt>
                <c:pt idx="1843">
                  <c:v>41.210000038146973</c:v>
                </c:pt>
                <c:pt idx="1844">
                  <c:v>41.210000038146973</c:v>
                </c:pt>
                <c:pt idx="1845">
                  <c:v>41.210000038146973</c:v>
                </c:pt>
                <c:pt idx="1846">
                  <c:v>41.210000038146973</c:v>
                </c:pt>
                <c:pt idx="1847">
                  <c:v>41.220000028610229</c:v>
                </c:pt>
                <c:pt idx="1848">
                  <c:v>41.220000028610229</c:v>
                </c:pt>
                <c:pt idx="1849">
                  <c:v>41.220000028610229</c:v>
                </c:pt>
                <c:pt idx="1850">
                  <c:v>41.220000028610229</c:v>
                </c:pt>
                <c:pt idx="1851">
                  <c:v>41.220000028610229</c:v>
                </c:pt>
                <c:pt idx="1852">
                  <c:v>41.220000028610229</c:v>
                </c:pt>
                <c:pt idx="1853">
                  <c:v>41.220000028610229</c:v>
                </c:pt>
                <c:pt idx="1854">
                  <c:v>41.220000028610229</c:v>
                </c:pt>
                <c:pt idx="1855">
                  <c:v>41.220000028610229</c:v>
                </c:pt>
                <c:pt idx="1856">
                  <c:v>41.220000028610229</c:v>
                </c:pt>
                <c:pt idx="1857">
                  <c:v>41.220000028610229</c:v>
                </c:pt>
                <c:pt idx="1858">
                  <c:v>41.220000028610229</c:v>
                </c:pt>
                <c:pt idx="1859">
                  <c:v>41.220000028610229</c:v>
                </c:pt>
                <c:pt idx="1860">
                  <c:v>41.220000028610229</c:v>
                </c:pt>
                <c:pt idx="1861">
                  <c:v>41.220000028610229</c:v>
                </c:pt>
                <c:pt idx="1862">
                  <c:v>41.220000028610229</c:v>
                </c:pt>
                <c:pt idx="1863">
                  <c:v>41.220000028610229</c:v>
                </c:pt>
                <c:pt idx="1864">
                  <c:v>41.220000028610229</c:v>
                </c:pt>
                <c:pt idx="1865">
                  <c:v>41.220000028610229</c:v>
                </c:pt>
                <c:pt idx="1866">
                  <c:v>41.220000028610229</c:v>
                </c:pt>
                <c:pt idx="1867">
                  <c:v>41.220000028610229</c:v>
                </c:pt>
                <c:pt idx="1868">
                  <c:v>41.220000028610229</c:v>
                </c:pt>
                <c:pt idx="1869">
                  <c:v>41.220000028610229</c:v>
                </c:pt>
                <c:pt idx="1870">
                  <c:v>41.240000009536743</c:v>
                </c:pt>
                <c:pt idx="1871">
                  <c:v>41.270000219345093</c:v>
                </c:pt>
                <c:pt idx="1872">
                  <c:v>41.290000200271606</c:v>
                </c:pt>
                <c:pt idx="1873">
                  <c:v>41.31000018119812</c:v>
                </c:pt>
                <c:pt idx="1874">
                  <c:v>41.330000162124634</c:v>
                </c:pt>
                <c:pt idx="1875">
                  <c:v>41.360000133514404</c:v>
                </c:pt>
                <c:pt idx="1876">
                  <c:v>41.380000114440918</c:v>
                </c:pt>
                <c:pt idx="1877">
                  <c:v>41.400000095367432</c:v>
                </c:pt>
                <c:pt idx="1878">
                  <c:v>41.430000066757202</c:v>
                </c:pt>
                <c:pt idx="1879">
                  <c:v>41.450000047683716</c:v>
                </c:pt>
                <c:pt idx="1880">
                  <c:v>41.470000028610229</c:v>
                </c:pt>
                <c:pt idx="1881">
                  <c:v>41.490000009536743</c:v>
                </c:pt>
                <c:pt idx="1882">
                  <c:v>41.520000219345093</c:v>
                </c:pt>
                <c:pt idx="1883">
                  <c:v>41.540000200271606</c:v>
                </c:pt>
                <c:pt idx="1884">
                  <c:v>41.56000018119812</c:v>
                </c:pt>
                <c:pt idx="1885">
                  <c:v>41.590000152587891</c:v>
                </c:pt>
                <c:pt idx="1886">
                  <c:v>41.610000133514404</c:v>
                </c:pt>
                <c:pt idx="1887">
                  <c:v>41.630000114440918</c:v>
                </c:pt>
                <c:pt idx="1888">
                  <c:v>41.660000085830688</c:v>
                </c:pt>
                <c:pt idx="1889">
                  <c:v>41.680000066757202</c:v>
                </c:pt>
                <c:pt idx="1890">
                  <c:v>41.700000047683716</c:v>
                </c:pt>
                <c:pt idx="1891">
                  <c:v>41.720000028610229</c:v>
                </c:pt>
                <c:pt idx="1892">
                  <c:v>41.75</c:v>
                </c:pt>
                <c:pt idx="1893">
                  <c:v>41.770000219345093</c:v>
                </c:pt>
                <c:pt idx="1894">
                  <c:v>41.790000200271606</c:v>
                </c:pt>
                <c:pt idx="1895">
                  <c:v>41.820000171661377</c:v>
                </c:pt>
                <c:pt idx="1896">
                  <c:v>41.840000152587891</c:v>
                </c:pt>
                <c:pt idx="1897">
                  <c:v>41.860000133514404</c:v>
                </c:pt>
                <c:pt idx="1898">
                  <c:v>41.880000114440918</c:v>
                </c:pt>
                <c:pt idx="1899">
                  <c:v>41.910000085830688</c:v>
                </c:pt>
                <c:pt idx="1900">
                  <c:v>41.930000066757202</c:v>
                </c:pt>
                <c:pt idx="1901">
                  <c:v>41.950000047683716</c:v>
                </c:pt>
                <c:pt idx="1902">
                  <c:v>41.980000019073486</c:v>
                </c:pt>
                <c:pt idx="1903">
                  <c:v>42</c:v>
                </c:pt>
                <c:pt idx="1904">
                  <c:v>42.020000219345093</c:v>
                </c:pt>
                <c:pt idx="1905">
                  <c:v>42.050000190734863</c:v>
                </c:pt>
                <c:pt idx="1906">
                  <c:v>42.070000171661377</c:v>
                </c:pt>
                <c:pt idx="1907">
                  <c:v>42.090000152587891</c:v>
                </c:pt>
                <c:pt idx="1908">
                  <c:v>42.110000133514404</c:v>
                </c:pt>
                <c:pt idx="1909">
                  <c:v>42.140000104904175</c:v>
                </c:pt>
                <c:pt idx="1910">
                  <c:v>42.160000085830688</c:v>
                </c:pt>
                <c:pt idx="1911">
                  <c:v>42.180000066757202</c:v>
                </c:pt>
                <c:pt idx="1912">
                  <c:v>42.210000038146973</c:v>
                </c:pt>
                <c:pt idx="1913">
                  <c:v>42.230000019073486</c:v>
                </c:pt>
                <c:pt idx="1914">
                  <c:v>42.25</c:v>
                </c:pt>
                <c:pt idx="1915">
                  <c:v>42.270000219345093</c:v>
                </c:pt>
                <c:pt idx="1916">
                  <c:v>42.300000190734863</c:v>
                </c:pt>
                <c:pt idx="1917">
                  <c:v>42.320000171661377</c:v>
                </c:pt>
                <c:pt idx="1918">
                  <c:v>42.340000152587891</c:v>
                </c:pt>
                <c:pt idx="1919">
                  <c:v>42.370000123977661</c:v>
                </c:pt>
                <c:pt idx="1920">
                  <c:v>42.390000104904175</c:v>
                </c:pt>
                <c:pt idx="1921">
                  <c:v>42.410000085830688</c:v>
                </c:pt>
                <c:pt idx="1922">
                  <c:v>42.440000057220459</c:v>
                </c:pt>
                <c:pt idx="1923">
                  <c:v>42.460000038146973</c:v>
                </c:pt>
                <c:pt idx="1924">
                  <c:v>42.480000019073486</c:v>
                </c:pt>
                <c:pt idx="1925">
                  <c:v>42.5</c:v>
                </c:pt>
                <c:pt idx="1926">
                  <c:v>42.53000020980835</c:v>
                </c:pt>
                <c:pt idx="1927">
                  <c:v>42.550000190734863</c:v>
                </c:pt>
                <c:pt idx="1928">
                  <c:v>42.570000171661377</c:v>
                </c:pt>
                <c:pt idx="1929">
                  <c:v>42.600000143051147</c:v>
                </c:pt>
                <c:pt idx="1930">
                  <c:v>42.620000123977661</c:v>
                </c:pt>
                <c:pt idx="1931">
                  <c:v>42.640000104904175</c:v>
                </c:pt>
                <c:pt idx="1932">
                  <c:v>42.660000085830688</c:v>
                </c:pt>
                <c:pt idx="1933">
                  <c:v>42.690000057220459</c:v>
                </c:pt>
                <c:pt idx="1934">
                  <c:v>42.710000038146973</c:v>
                </c:pt>
                <c:pt idx="1935">
                  <c:v>42.730000019073486</c:v>
                </c:pt>
                <c:pt idx="1936">
                  <c:v>42.760000228881836</c:v>
                </c:pt>
                <c:pt idx="1937">
                  <c:v>42.78000020980835</c:v>
                </c:pt>
                <c:pt idx="1938">
                  <c:v>42.800000190734863</c:v>
                </c:pt>
                <c:pt idx="1939">
                  <c:v>42.830000162124634</c:v>
                </c:pt>
                <c:pt idx="1940">
                  <c:v>42.850000143051147</c:v>
                </c:pt>
                <c:pt idx="1941">
                  <c:v>42.870000123977661</c:v>
                </c:pt>
                <c:pt idx="1942">
                  <c:v>42.890000104904175</c:v>
                </c:pt>
                <c:pt idx="1943">
                  <c:v>42.920000076293945</c:v>
                </c:pt>
                <c:pt idx="1944">
                  <c:v>42.940000057220459</c:v>
                </c:pt>
                <c:pt idx="1945">
                  <c:v>42.960000038146973</c:v>
                </c:pt>
                <c:pt idx="1946">
                  <c:v>42.990000009536743</c:v>
                </c:pt>
                <c:pt idx="1947">
                  <c:v>43.010000228881836</c:v>
                </c:pt>
                <c:pt idx="1948">
                  <c:v>43.03000020980835</c:v>
                </c:pt>
                <c:pt idx="1949">
                  <c:v>43.050000190734863</c:v>
                </c:pt>
                <c:pt idx="1950">
                  <c:v>43.080000162124634</c:v>
                </c:pt>
                <c:pt idx="1951">
                  <c:v>43.100000143051147</c:v>
                </c:pt>
                <c:pt idx="1952">
                  <c:v>43.120000123977661</c:v>
                </c:pt>
                <c:pt idx="1953">
                  <c:v>43.140000104904175</c:v>
                </c:pt>
                <c:pt idx="1954">
                  <c:v>43.170000076293945</c:v>
                </c:pt>
                <c:pt idx="1955">
                  <c:v>43.190000057220459</c:v>
                </c:pt>
                <c:pt idx="1956">
                  <c:v>43.210000038146973</c:v>
                </c:pt>
                <c:pt idx="1957">
                  <c:v>43.230000019073486</c:v>
                </c:pt>
                <c:pt idx="1958">
                  <c:v>43.260000228881836</c:v>
                </c:pt>
                <c:pt idx="1959">
                  <c:v>43.28000020980835</c:v>
                </c:pt>
                <c:pt idx="1960">
                  <c:v>43.300000190734863</c:v>
                </c:pt>
                <c:pt idx="1961">
                  <c:v>43.330000162124634</c:v>
                </c:pt>
                <c:pt idx="1962">
                  <c:v>43.350000143051147</c:v>
                </c:pt>
                <c:pt idx="1963">
                  <c:v>43.370000123977661</c:v>
                </c:pt>
                <c:pt idx="1964">
                  <c:v>43.390000104904175</c:v>
                </c:pt>
                <c:pt idx="1965">
                  <c:v>43.420000076293945</c:v>
                </c:pt>
                <c:pt idx="1966">
                  <c:v>43.440000057220459</c:v>
                </c:pt>
                <c:pt idx="1967">
                  <c:v>43.460000038146973</c:v>
                </c:pt>
                <c:pt idx="1968">
                  <c:v>43.490000009536743</c:v>
                </c:pt>
                <c:pt idx="1969">
                  <c:v>43.510000228881836</c:v>
                </c:pt>
                <c:pt idx="1970">
                  <c:v>43.53000020980835</c:v>
                </c:pt>
                <c:pt idx="1971">
                  <c:v>43.550000190734863</c:v>
                </c:pt>
                <c:pt idx="1972">
                  <c:v>43.580000162124634</c:v>
                </c:pt>
                <c:pt idx="1973">
                  <c:v>43.600000143051147</c:v>
                </c:pt>
                <c:pt idx="1974">
                  <c:v>43.620000123977661</c:v>
                </c:pt>
                <c:pt idx="1975">
                  <c:v>43.650000095367432</c:v>
                </c:pt>
                <c:pt idx="1976">
                  <c:v>43.670000076293945</c:v>
                </c:pt>
                <c:pt idx="1977">
                  <c:v>43.690000057220459</c:v>
                </c:pt>
                <c:pt idx="1978">
                  <c:v>43.720000028610229</c:v>
                </c:pt>
                <c:pt idx="1979">
                  <c:v>43.740000009536743</c:v>
                </c:pt>
                <c:pt idx="1980">
                  <c:v>43.760000228881836</c:v>
                </c:pt>
                <c:pt idx="1981">
                  <c:v>43.78000020980835</c:v>
                </c:pt>
                <c:pt idx="1982">
                  <c:v>43.81000018119812</c:v>
                </c:pt>
                <c:pt idx="1983">
                  <c:v>43.830000162124634</c:v>
                </c:pt>
                <c:pt idx="1984">
                  <c:v>43.850000143051147</c:v>
                </c:pt>
                <c:pt idx="1985">
                  <c:v>43.880000114440918</c:v>
                </c:pt>
                <c:pt idx="1986">
                  <c:v>43.900000095367432</c:v>
                </c:pt>
                <c:pt idx="1987">
                  <c:v>43.920000076293945</c:v>
                </c:pt>
                <c:pt idx="1988">
                  <c:v>43.940000057220459</c:v>
                </c:pt>
                <c:pt idx="1989">
                  <c:v>43.970000028610229</c:v>
                </c:pt>
                <c:pt idx="1990">
                  <c:v>43.990000009536743</c:v>
                </c:pt>
                <c:pt idx="1991">
                  <c:v>44.010000228881836</c:v>
                </c:pt>
                <c:pt idx="1992">
                  <c:v>44.040000200271606</c:v>
                </c:pt>
                <c:pt idx="1993">
                  <c:v>44.06000018119812</c:v>
                </c:pt>
                <c:pt idx="1994">
                  <c:v>44.080000162124634</c:v>
                </c:pt>
                <c:pt idx="1995">
                  <c:v>44.110000133514404</c:v>
                </c:pt>
                <c:pt idx="1996">
                  <c:v>44.130000114440918</c:v>
                </c:pt>
                <c:pt idx="1997">
                  <c:v>44.150000095367432</c:v>
                </c:pt>
                <c:pt idx="1998">
                  <c:v>44.170000076293945</c:v>
                </c:pt>
                <c:pt idx="1999">
                  <c:v>44.200000047683716</c:v>
                </c:pt>
                <c:pt idx="2000">
                  <c:v>44.220000028610229</c:v>
                </c:pt>
                <c:pt idx="2001">
                  <c:v>44.240000009536743</c:v>
                </c:pt>
                <c:pt idx="2002">
                  <c:v>44.270000219345093</c:v>
                </c:pt>
                <c:pt idx="2003">
                  <c:v>44.290000200271606</c:v>
                </c:pt>
                <c:pt idx="2004">
                  <c:v>44.31000018119812</c:v>
                </c:pt>
                <c:pt idx="2005">
                  <c:v>44.330000162124634</c:v>
                </c:pt>
                <c:pt idx="2006">
                  <c:v>44.360000133514404</c:v>
                </c:pt>
                <c:pt idx="2007">
                  <c:v>44.380000114440918</c:v>
                </c:pt>
                <c:pt idx="2008">
                  <c:v>44.400000095367432</c:v>
                </c:pt>
                <c:pt idx="2009">
                  <c:v>44.430000066757202</c:v>
                </c:pt>
                <c:pt idx="2010">
                  <c:v>44.450000047683716</c:v>
                </c:pt>
                <c:pt idx="2011">
                  <c:v>44.470000028610229</c:v>
                </c:pt>
                <c:pt idx="2012">
                  <c:v>44.5</c:v>
                </c:pt>
                <c:pt idx="2013">
                  <c:v>44.520000219345093</c:v>
                </c:pt>
                <c:pt idx="2014">
                  <c:v>44.540000200271606</c:v>
                </c:pt>
                <c:pt idx="2015">
                  <c:v>44.56000018119812</c:v>
                </c:pt>
                <c:pt idx="2016">
                  <c:v>44.590000152587891</c:v>
                </c:pt>
                <c:pt idx="2017">
                  <c:v>44.610000133514404</c:v>
                </c:pt>
                <c:pt idx="2018">
                  <c:v>44.630000114440918</c:v>
                </c:pt>
                <c:pt idx="2019">
                  <c:v>44.660000085830688</c:v>
                </c:pt>
                <c:pt idx="2020">
                  <c:v>44.680000066757202</c:v>
                </c:pt>
                <c:pt idx="2021">
                  <c:v>44.700000047683716</c:v>
                </c:pt>
                <c:pt idx="2022">
                  <c:v>44.720000028610229</c:v>
                </c:pt>
                <c:pt idx="2023">
                  <c:v>44.75</c:v>
                </c:pt>
                <c:pt idx="2024">
                  <c:v>44.770000219345093</c:v>
                </c:pt>
                <c:pt idx="2025">
                  <c:v>44.790000200271606</c:v>
                </c:pt>
                <c:pt idx="2026">
                  <c:v>44.820000171661377</c:v>
                </c:pt>
                <c:pt idx="2027">
                  <c:v>44.840000152587891</c:v>
                </c:pt>
                <c:pt idx="2028">
                  <c:v>44.860000133514404</c:v>
                </c:pt>
                <c:pt idx="2029">
                  <c:v>44.890000104904175</c:v>
                </c:pt>
                <c:pt idx="2030">
                  <c:v>44.910000085830688</c:v>
                </c:pt>
                <c:pt idx="2031">
                  <c:v>44.930000066757202</c:v>
                </c:pt>
                <c:pt idx="2032">
                  <c:v>44.950000047683716</c:v>
                </c:pt>
                <c:pt idx="2033">
                  <c:v>44.980000019073486</c:v>
                </c:pt>
                <c:pt idx="2034">
                  <c:v>45</c:v>
                </c:pt>
                <c:pt idx="2035">
                  <c:v>45.020000219345093</c:v>
                </c:pt>
                <c:pt idx="2036">
                  <c:v>45.050000190734863</c:v>
                </c:pt>
                <c:pt idx="2037">
                  <c:v>45.070000171661377</c:v>
                </c:pt>
                <c:pt idx="2038">
                  <c:v>45.090000152587891</c:v>
                </c:pt>
                <c:pt idx="2039">
                  <c:v>45.110000133514404</c:v>
                </c:pt>
                <c:pt idx="2040">
                  <c:v>45.140000104904175</c:v>
                </c:pt>
                <c:pt idx="2041">
                  <c:v>45.160000085830688</c:v>
                </c:pt>
                <c:pt idx="2042">
                  <c:v>45.180000066757202</c:v>
                </c:pt>
                <c:pt idx="2043">
                  <c:v>45.200000047683716</c:v>
                </c:pt>
                <c:pt idx="2044">
                  <c:v>45.230000019073486</c:v>
                </c:pt>
                <c:pt idx="2045">
                  <c:v>45.25</c:v>
                </c:pt>
                <c:pt idx="2046">
                  <c:v>45.270000219345093</c:v>
                </c:pt>
                <c:pt idx="2047">
                  <c:v>45.290000200271606</c:v>
                </c:pt>
                <c:pt idx="2048">
                  <c:v>45.320000171661377</c:v>
                </c:pt>
                <c:pt idx="2049">
                  <c:v>45.340000152587891</c:v>
                </c:pt>
                <c:pt idx="2050">
                  <c:v>45.360000133514404</c:v>
                </c:pt>
                <c:pt idx="2051">
                  <c:v>45.380000114440918</c:v>
                </c:pt>
                <c:pt idx="2052">
                  <c:v>45.410000085830688</c:v>
                </c:pt>
                <c:pt idx="2053">
                  <c:v>45.430000066757202</c:v>
                </c:pt>
                <c:pt idx="2054">
                  <c:v>45.450000047683716</c:v>
                </c:pt>
                <c:pt idx="2055">
                  <c:v>45.480000019073486</c:v>
                </c:pt>
                <c:pt idx="2056">
                  <c:v>45.5</c:v>
                </c:pt>
                <c:pt idx="2057">
                  <c:v>45.520000219345093</c:v>
                </c:pt>
                <c:pt idx="2058">
                  <c:v>45.550000190734863</c:v>
                </c:pt>
                <c:pt idx="2059">
                  <c:v>45.570000171661377</c:v>
                </c:pt>
                <c:pt idx="2060">
                  <c:v>45.590000152587891</c:v>
                </c:pt>
                <c:pt idx="2061">
                  <c:v>45.610000133514404</c:v>
                </c:pt>
                <c:pt idx="2062">
                  <c:v>45.640000104904175</c:v>
                </c:pt>
                <c:pt idx="2063">
                  <c:v>45.660000085830688</c:v>
                </c:pt>
                <c:pt idx="2064">
                  <c:v>45.680000066757202</c:v>
                </c:pt>
                <c:pt idx="2065">
                  <c:v>45.710000038146973</c:v>
                </c:pt>
                <c:pt idx="2066">
                  <c:v>45.730000019073486</c:v>
                </c:pt>
                <c:pt idx="2067">
                  <c:v>45.75</c:v>
                </c:pt>
                <c:pt idx="2068">
                  <c:v>45.770000219345093</c:v>
                </c:pt>
                <c:pt idx="2069">
                  <c:v>45.800000190734863</c:v>
                </c:pt>
                <c:pt idx="2070">
                  <c:v>45.820000171661377</c:v>
                </c:pt>
                <c:pt idx="2071">
                  <c:v>45.840000152587891</c:v>
                </c:pt>
                <c:pt idx="2072">
                  <c:v>45.870000123977661</c:v>
                </c:pt>
                <c:pt idx="2073">
                  <c:v>45.890000104904175</c:v>
                </c:pt>
                <c:pt idx="2074">
                  <c:v>45.910000085830688</c:v>
                </c:pt>
                <c:pt idx="2075">
                  <c:v>45.940000057220459</c:v>
                </c:pt>
                <c:pt idx="2076">
                  <c:v>45.960000038146973</c:v>
                </c:pt>
                <c:pt idx="2077">
                  <c:v>45.980000019073486</c:v>
                </c:pt>
                <c:pt idx="2078">
                  <c:v>46</c:v>
                </c:pt>
                <c:pt idx="2079">
                  <c:v>46.03000020980835</c:v>
                </c:pt>
                <c:pt idx="2080">
                  <c:v>46.050000190734863</c:v>
                </c:pt>
                <c:pt idx="2081">
                  <c:v>46.070000171661377</c:v>
                </c:pt>
                <c:pt idx="2082">
                  <c:v>46.100000143051147</c:v>
                </c:pt>
                <c:pt idx="2083">
                  <c:v>46.120000123977661</c:v>
                </c:pt>
                <c:pt idx="2084">
                  <c:v>46.140000104904175</c:v>
                </c:pt>
                <c:pt idx="2085">
                  <c:v>46.160000085830688</c:v>
                </c:pt>
                <c:pt idx="2086">
                  <c:v>46.190000057220459</c:v>
                </c:pt>
                <c:pt idx="2087">
                  <c:v>46.210000038146973</c:v>
                </c:pt>
                <c:pt idx="2088">
                  <c:v>47.230000019073486</c:v>
                </c:pt>
                <c:pt idx="2089">
                  <c:v>47.230000019073486</c:v>
                </c:pt>
                <c:pt idx="2090">
                  <c:v>47.230000019073486</c:v>
                </c:pt>
                <c:pt idx="2091">
                  <c:v>47.230000019073486</c:v>
                </c:pt>
                <c:pt idx="2092">
                  <c:v>47.230000019073486</c:v>
                </c:pt>
                <c:pt idx="2093">
                  <c:v>47.230000019073486</c:v>
                </c:pt>
                <c:pt idx="2094">
                  <c:v>47.230000019073486</c:v>
                </c:pt>
                <c:pt idx="2095">
                  <c:v>47.230000019073486</c:v>
                </c:pt>
                <c:pt idx="2096">
                  <c:v>47.230000019073486</c:v>
                </c:pt>
                <c:pt idx="2097">
                  <c:v>47.230000019073486</c:v>
                </c:pt>
                <c:pt idx="2098">
                  <c:v>47.230000019073486</c:v>
                </c:pt>
                <c:pt idx="2099">
                  <c:v>47.230000019073486</c:v>
                </c:pt>
                <c:pt idx="2100">
                  <c:v>47.230000019073486</c:v>
                </c:pt>
                <c:pt idx="2101">
                  <c:v>47.230000019073486</c:v>
                </c:pt>
                <c:pt idx="2102">
                  <c:v>47.230000019073486</c:v>
                </c:pt>
                <c:pt idx="2103">
                  <c:v>47.230000019073486</c:v>
                </c:pt>
                <c:pt idx="2104">
                  <c:v>47.230000019073486</c:v>
                </c:pt>
                <c:pt idx="2105">
                  <c:v>47.230000019073486</c:v>
                </c:pt>
                <c:pt idx="2106">
                  <c:v>47.230000019073486</c:v>
                </c:pt>
                <c:pt idx="2107">
                  <c:v>47.230000019073486</c:v>
                </c:pt>
                <c:pt idx="2108">
                  <c:v>47.230000019073486</c:v>
                </c:pt>
                <c:pt idx="2109">
                  <c:v>47.230000019073486</c:v>
                </c:pt>
                <c:pt idx="2110">
                  <c:v>47.240000009536743</c:v>
                </c:pt>
                <c:pt idx="2111">
                  <c:v>47.240000009536743</c:v>
                </c:pt>
                <c:pt idx="2112">
                  <c:v>47.240000009536743</c:v>
                </c:pt>
                <c:pt idx="2113">
                  <c:v>47.240000009536743</c:v>
                </c:pt>
                <c:pt idx="2114">
                  <c:v>47.240000009536743</c:v>
                </c:pt>
                <c:pt idx="2115">
                  <c:v>47.240000009536743</c:v>
                </c:pt>
                <c:pt idx="2116">
                  <c:v>47.240000009536743</c:v>
                </c:pt>
                <c:pt idx="2117">
                  <c:v>47.240000009536743</c:v>
                </c:pt>
                <c:pt idx="2118">
                  <c:v>47.240000009536743</c:v>
                </c:pt>
                <c:pt idx="2119">
                  <c:v>47.240000009536743</c:v>
                </c:pt>
                <c:pt idx="2120">
                  <c:v>47.240000009536743</c:v>
                </c:pt>
                <c:pt idx="2121">
                  <c:v>47.240000009536743</c:v>
                </c:pt>
                <c:pt idx="2122">
                  <c:v>47.240000009536743</c:v>
                </c:pt>
                <c:pt idx="2123">
                  <c:v>47.240000009536743</c:v>
                </c:pt>
                <c:pt idx="2124">
                  <c:v>47.240000009536743</c:v>
                </c:pt>
                <c:pt idx="2125">
                  <c:v>47.240000009536743</c:v>
                </c:pt>
                <c:pt idx="2126">
                  <c:v>47.240000009536743</c:v>
                </c:pt>
                <c:pt idx="2127">
                  <c:v>47.240000009536743</c:v>
                </c:pt>
                <c:pt idx="2128">
                  <c:v>47.240000009536743</c:v>
                </c:pt>
                <c:pt idx="2129">
                  <c:v>47.240000009536743</c:v>
                </c:pt>
                <c:pt idx="2130">
                  <c:v>47.240000009536743</c:v>
                </c:pt>
                <c:pt idx="2131">
                  <c:v>47.240000009536743</c:v>
                </c:pt>
                <c:pt idx="2132">
                  <c:v>47.240000009536743</c:v>
                </c:pt>
                <c:pt idx="2133">
                  <c:v>47.260000228881836</c:v>
                </c:pt>
                <c:pt idx="2134">
                  <c:v>47.290000200271606</c:v>
                </c:pt>
                <c:pt idx="2135">
                  <c:v>47.31000018119812</c:v>
                </c:pt>
                <c:pt idx="2136">
                  <c:v>47.330000162124634</c:v>
                </c:pt>
                <c:pt idx="2137">
                  <c:v>47.350000143051147</c:v>
                </c:pt>
                <c:pt idx="2138">
                  <c:v>47.380000114440918</c:v>
                </c:pt>
                <c:pt idx="2139">
                  <c:v>47.400000095367432</c:v>
                </c:pt>
                <c:pt idx="2140">
                  <c:v>47.420000076293945</c:v>
                </c:pt>
                <c:pt idx="2141">
                  <c:v>47.440000057220459</c:v>
                </c:pt>
                <c:pt idx="2142">
                  <c:v>47.470000028610229</c:v>
                </c:pt>
                <c:pt idx="2143">
                  <c:v>47.490000009536743</c:v>
                </c:pt>
                <c:pt idx="2144">
                  <c:v>47.510000228881836</c:v>
                </c:pt>
                <c:pt idx="2145">
                  <c:v>47.540000200271606</c:v>
                </c:pt>
                <c:pt idx="2146">
                  <c:v>47.56000018119812</c:v>
                </c:pt>
                <c:pt idx="2147">
                  <c:v>47.580000162124634</c:v>
                </c:pt>
                <c:pt idx="2148">
                  <c:v>47.610000133514404</c:v>
                </c:pt>
                <c:pt idx="2149">
                  <c:v>47.630000114440918</c:v>
                </c:pt>
                <c:pt idx="2150">
                  <c:v>47.650000095367432</c:v>
                </c:pt>
                <c:pt idx="2151">
                  <c:v>47.670000076293945</c:v>
                </c:pt>
                <c:pt idx="2152">
                  <c:v>47.700000047683716</c:v>
                </c:pt>
                <c:pt idx="2153">
                  <c:v>47.720000028610229</c:v>
                </c:pt>
                <c:pt idx="2154">
                  <c:v>47.740000009536743</c:v>
                </c:pt>
                <c:pt idx="2155">
                  <c:v>47.770000219345093</c:v>
                </c:pt>
                <c:pt idx="2156">
                  <c:v>47.790000200271606</c:v>
                </c:pt>
                <c:pt idx="2157">
                  <c:v>47.81000018119812</c:v>
                </c:pt>
                <c:pt idx="2158">
                  <c:v>47.830000162124634</c:v>
                </c:pt>
                <c:pt idx="2159">
                  <c:v>47.860000133514404</c:v>
                </c:pt>
                <c:pt idx="2160">
                  <c:v>47.880000114440918</c:v>
                </c:pt>
                <c:pt idx="2161">
                  <c:v>47.900000095367432</c:v>
                </c:pt>
                <c:pt idx="2162">
                  <c:v>47.930000066757202</c:v>
                </c:pt>
                <c:pt idx="2163">
                  <c:v>47.950000047683716</c:v>
                </c:pt>
                <c:pt idx="2164">
                  <c:v>47.970000028610229</c:v>
                </c:pt>
                <c:pt idx="2165">
                  <c:v>48</c:v>
                </c:pt>
                <c:pt idx="2166">
                  <c:v>48.020000219345093</c:v>
                </c:pt>
                <c:pt idx="2167">
                  <c:v>48.040000200271606</c:v>
                </c:pt>
                <c:pt idx="2168">
                  <c:v>48.06000018119812</c:v>
                </c:pt>
                <c:pt idx="2169">
                  <c:v>48.090000152587891</c:v>
                </c:pt>
                <c:pt idx="2170">
                  <c:v>48.110000133514404</c:v>
                </c:pt>
                <c:pt idx="2171">
                  <c:v>48.130000114440918</c:v>
                </c:pt>
                <c:pt idx="2172">
                  <c:v>48.160000085830688</c:v>
                </c:pt>
                <c:pt idx="2173">
                  <c:v>48.180000066757202</c:v>
                </c:pt>
                <c:pt idx="2174">
                  <c:v>48.200000047683716</c:v>
                </c:pt>
                <c:pt idx="2175">
                  <c:v>48.220000028610229</c:v>
                </c:pt>
                <c:pt idx="2176">
                  <c:v>48.25</c:v>
                </c:pt>
                <c:pt idx="2177">
                  <c:v>48.270000219345093</c:v>
                </c:pt>
                <c:pt idx="2178">
                  <c:v>48.290000200271606</c:v>
                </c:pt>
                <c:pt idx="2179">
                  <c:v>48.320000171661377</c:v>
                </c:pt>
                <c:pt idx="2180">
                  <c:v>48.340000152587891</c:v>
                </c:pt>
                <c:pt idx="2181">
                  <c:v>48.360000133514404</c:v>
                </c:pt>
                <c:pt idx="2182">
                  <c:v>48.390000104904175</c:v>
                </c:pt>
                <c:pt idx="2183">
                  <c:v>48.410000085830688</c:v>
                </c:pt>
                <c:pt idx="2184">
                  <c:v>48.430000066757202</c:v>
                </c:pt>
                <c:pt idx="2185">
                  <c:v>48.450000047683716</c:v>
                </c:pt>
                <c:pt idx="2186">
                  <c:v>48.480000019073486</c:v>
                </c:pt>
                <c:pt idx="2187">
                  <c:v>48.5</c:v>
                </c:pt>
                <c:pt idx="2188">
                  <c:v>48.520000219345093</c:v>
                </c:pt>
                <c:pt idx="2189">
                  <c:v>48.550000190734863</c:v>
                </c:pt>
                <c:pt idx="2190">
                  <c:v>48.570000171661377</c:v>
                </c:pt>
                <c:pt idx="2191">
                  <c:v>48.590000152587891</c:v>
                </c:pt>
                <c:pt idx="2192">
                  <c:v>48.610000133514404</c:v>
                </c:pt>
                <c:pt idx="2193">
                  <c:v>48.640000104904175</c:v>
                </c:pt>
                <c:pt idx="2194">
                  <c:v>48.660000085830688</c:v>
                </c:pt>
                <c:pt idx="2195">
                  <c:v>48.680000066757202</c:v>
                </c:pt>
                <c:pt idx="2196">
                  <c:v>48.710000038146973</c:v>
                </c:pt>
                <c:pt idx="2197">
                  <c:v>48.730000019073486</c:v>
                </c:pt>
                <c:pt idx="2198">
                  <c:v>48.75</c:v>
                </c:pt>
                <c:pt idx="2199">
                  <c:v>48.78000020980835</c:v>
                </c:pt>
                <c:pt idx="2200">
                  <c:v>48.800000190734863</c:v>
                </c:pt>
                <c:pt idx="2201">
                  <c:v>48.820000171661377</c:v>
                </c:pt>
                <c:pt idx="2202">
                  <c:v>48.840000152587891</c:v>
                </c:pt>
                <c:pt idx="2203">
                  <c:v>48.870000123977661</c:v>
                </c:pt>
                <c:pt idx="2204">
                  <c:v>48.890000104904175</c:v>
                </c:pt>
                <c:pt idx="2205">
                  <c:v>48.910000085830688</c:v>
                </c:pt>
                <c:pt idx="2206">
                  <c:v>48.940000057220459</c:v>
                </c:pt>
                <c:pt idx="2207">
                  <c:v>48.960000038146973</c:v>
                </c:pt>
                <c:pt idx="2208">
                  <c:v>48.980000019073486</c:v>
                </c:pt>
                <c:pt idx="2209">
                  <c:v>49</c:v>
                </c:pt>
                <c:pt idx="2210">
                  <c:v>49.03000020980835</c:v>
                </c:pt>
                <c:pt idx="2211">
                  <c:v>49.050000190734863</c:v>
                </c:pt>
                <c:pt idx="2212">
                  <c:v>49.070000171661377</c:v>
                </c:pt>
                <c:pt idx="2213">
                  <c:v>49.100000143051147</c:v>
                </c:pt>
                <c:pt idx="2214">
                  <c:v>49.120000123977661</c:v>
                </c:pt>
                <c:pt idx="2215">
                  <c:v>49.140000104904175</c:v>
                </c:pt>
                <c:pt idx="2216">
                  <c:v>49.170000076293945</c:v>
                </c:pt>
                <c:pt idx="2217">
                  <c:v>49.190000057220459</c:v>
                </c:pt>
                <c:pt idx="2218">
                  <c:v>49.210000038146973</c:v>
                </c:pt>
                <c:pt idx="2219">
                  <c:v>49.230000019073486</c:v>
                </c:pt>
                <c:pt idx="2220">
                  <c:v>49.260000228881836</c:v>
                </c:pt>
                <c:pt idx="2221">
                  <c:v>49.28000020980835</c:v>
                </c:pt>
                <c:pt idx="2222">
                  <c:v>49.300000190734863</c:v>
                </c:pt>
                <c:pt idx="2223">
                  <c:v>49.320000171661377</c:v>
                </c:pt>
                <c:pt idx="2224">
                  <c:v>49.350000143051147</c:v>
                </c:pt>
                <c:pt idx="2225">
                  <c:v>49.370000123977661</c:v>
                </c:pt>
                <c:pt idx="2226">
                  <c:v>49.390000104904175</c:v>
                </c:pt>
                <c:pt idx="2227">
                  <c:v>49.410000085830688</c:v>
                </c:pt>
                <c:pt idx="2228">
                  <c:v>49.440000057220459</c:v>
                </c:pt>
                <c:pt idx="2229">
                  <c:v>49.460000038146973</c:v>
                </c:pt>
                <c:pt idx="2230">
                  <c:v>49.480000019073486</c:v>
                </c:pt>
                <c:pt idx="2231">
                  <c:v>49.510000228881836</c:v>
                </c:pt>
                <c:pt idx="2232">
                  <c:v>49.53000020980835</c:v>
                </c:pt>
                <c:pt idx="2233">
                  <c:v>49.550000190734863</c:v>
                </c:pt>
                <c:pt idx="2234">
                  <c:v>49.570000171661377</c:v>
                </c:pt>
                <c:pt idx="2235">
                  <c:v>49.600000143051147</c:v>
                </c:pt>
                <c:pt idx="2236">
                  <c:v>49.620000123977661</c:v>
                </c:pt>
                <c:pt idx="2237">
                  <c:v>49.640000104904175</c:v>
                </c:pt>
                <c:pt idx="2238">
                  <c:v>49.670000076293945</c:v>
                </c:pt>
                <c:pt idx="2239">
                  <c:v>49.690000057220459</c:v>
                </c:pt>
                <c:pt idx="2240">
                  <c:v>49.710000038146973</c:v>
                </c:pt>
                <c:pt idx="2241">
                  <c:v>49.730000019073486</c:v>
                </c:pt>
                <c:pt idx="2242">
                  <c:v>49.760000228881836</c:v>
                </c:pt>
                <c:pt idx="2243">
                  <c:v>49.78000020980835</c:v>
                </c:pt>
                <c:pt idx="2244">
                  <c:v>49.800000190734863</c:v>
                </c:pt>
                <c:pt idx="2245">
                  <c:v>49.830000162124634</c:v>
                </c:pt>
                <c:pt idx="2246">
                  <c:v>49.850000143051147</c:v>
                </c:pt>
                <c:pt idx="2247">
                  <c:v>49.870000123977661</c:v>
                </c:pt>
                <c:pt idx="2248">
                  <c:v>49.890000104904175</c:v>
                </c:pt>
                <c:pt idx="2249">
                  <c:v>49.920000076293945</c:v>
                </c:pt>
                <c:pt idx="2250">
                  <c:v>49.940000057220459</c:v>
                </c:pt>
                <c:pt idx="2251">
                  <c:v>49.960000038146973</c:v>
                </c:pt>
                <c:pt idx="2252">
                  <c:v>49.990000009536743</c:v>
                </c:pt>
                <c:pt idx="2253">
                  <c:v>50.010000228881836</c:v>
                </c:pt>
                <c:pt idx="2254">
                  <c:v>50.03000020980835</c:v>
                </c:pt>
                <c:pt idx="2255">
                  <c:v>50.06000018119812</c:v>
                </c:pt>
                <c:pt idx="2256">
                  <c:v>50.080000162124634</c:v>
                </c:pt>
                <c:pt idx="2257">
                  <c:v>50.100000143051147</c:v>
                </c:pt>
                <c:pt idx="2258">
                  <c:v>50.120000123977661</c:v>
                </c:pt>
                <c:pt idx="2259">
                  <c:v>50.150000095367432</c:v>
                </c:pt>
                <c:pt idx="2260">
                  <c:v>50.170000076293945</c:v>
                </c:pt>
                <c:pt idx="2261">
                  <c:v>50.190000057220459</c:v>
                </c:pt>
                <c:pt idx="2262">
                  <c:v>50.220000028610229</c:v>
                </c:pt>
                <c:pt idx="2263">
                  <c:v>50.240000009536743</c:v>
                </c:pt>
                <c:pt idx="2264">
                  <c:v>50.260000228881836</c:v>
                </c:pt>
                <c:pt idx="2265">
                  <c:v>50.28000020980835</c:v>
                </c:pt>
                <c:pt idx="2266">
                  <c:v>50.31000018119812</c:v>
                </c:pt>
                <c:pt idx="2267">
                  <c:v>50.330000162124634</c:v>
                </c:pt>
                <c:pt idx="2268">
                  <c:v>50.350000143051147</c:v>
                </c:pt>
                <c:pt idx="2269">
                  <c:v>50.380000114440918</c:v>
                </c:pt>
                <c:pt idx="2270">
                  <c:v>50.400000095367432</c:v>
                </c:pt>
                <c:pt idx="2271">
                  <c:v>50.420000076293945</c:v>
                </c:pt>
                <c:pt idx="2272">
                  <c:v>50.450000047683716</c:v>
                </c:pt>
                <c:pt idx="2273">
                  <c:v>50.470000028610229</c:v>
                </c:pt>
                <c:pt idx="2274">
                  <c:v>50.490000009536743</c:v>
                </c:pt>
                <c:pt idx="2275">
                  <c:v>50.510000228881836</c:v>
                </c:pt>
                <c:pt idx="2276">
                  <c:v>50.540000200271606</c:v>
                </c:pt>
                <c:pt idx="2277">
                  <c:v>50.56000018119812</c:v>
                </c:pt>
                <c:pt idx="2278">
                  <c:v>50.580000162124634</c:v>
                </c:pt>
                <c:pt idx="2279">
                  <c:v>50.610000133514404</c:v>
                </c:pt>
                <c:pt idx="2280">
                  <c:v>50.630000114440918</c:v>
                </c:pt>
                <c:pt idx="2281">
                  <c:v>50.650000095367432</c:v>
                </c:pt>
                <c:pt idx="2282">
                  <c:v>50.670000076293945</c:v>
                </c:pt>
                <c:pt idx="2283">
                  <c:v>50.700000047683716</c:v>
                </c:pt>
                <c:pt idx="2284">
                  <c:v>50.720000028610229</c:v>
                </c:pt>
                <c:pt idx="2285">
                  <c:v>50.740000009536743</c:v>
                </c:pt>
                <c:pt idx="2286">
                  <c:v>50.770000219345093</c:v>
                </c:pt>
                <c:pt idx="2287">
                  <c:v>50.790000200271606</c:v>
                </c:pt>
                <c:pt idx="2288">
                  <c:v>50.81000018119812</c:v>
                </c:pt>
                <c:pt idx="2289">
                  <c:v>50.840000152587891</c:v>
                </c:pt>
                <c:pt idx="2290">
                  <c:v>50.860000133514404</c:v>
                </c:pt>
                <c:pt idx="2291">
                  <c:v>50.880000114440918</c:v>
                </c:pt>
                <c:pt idx="2292">
                  <c:v>50.900000095367432</c:v>
                </c:pt>
                <c:pt idx="2293">
                  <c:v>50.930000066757202</c:v>
                </c:pt>
                <c:pt idx="2294">
                  <c:v>50.950000047683716</c:v>
                </c:pt>
                <c:pt idx="2295">
                  <c:v>50.970000028610229</c:v>
                </c:pt>
                <c:pt idx="2296">
                  <c:v>51</c:v>
                </c:pt>
                <c:pt idx="2297">
                  <c:v>51.020000219345093</c:v>
                </c:pt>
                <c:pt idx="2298">
                  <c:v>51.040000200271606</c:v>
                </c:pt>
                <c:pt idx="2299">
                  <c:v>51.06000018119812</c:v>
                </c:pt>
                <c:pt idx="2300">
                  <c:v>51.090000152587891</c:v>
                </c:pt>
                <c:pt idx="2301">
                  <c:v>51.110000133514404</c:v>
                </c:pt>
                <c:pt idx="2302">
                  <c:v>51.130000114440918</c:v>
                </c:pt>
                <c:pt idx="2303">
                  <c:v>51.160000085830688</c:v>
                </c:pt>
                <c:pt idx="2304">
                  <c:v>51.180000066757202</c:v>
                </c:pt>
                <c:pt idx="2305">
                  <c:v>51.200000047683716</c:v>
                </c:pt>
                <c:pt idx="2306">
                  <c:v>51.230000019073486</c:v>
                </c:pt>
                <c:pt idx="2307">
                  <c:v>51.25</c:v>
                </c:pt>
                <c:pt idx="2308">
                  <c:v>51.270000219345093</c:v>
                </c:pt>
                <c:pt idx="2309">
                  <c:v>51.290000200271606</c:v>
                </c:pt>
                <c:pt idx="2310">
                  <c:v>51.320000171661377</c:v>
                </c:pt>
                <c:pt idx="2311">
                  <c:v>51.340000152587891</c:v>
                </c:pt>
                <c:pt idx="2312">
                  <c:v>51.360000133514404</c:v>
                </c:pt>
                <c:pt idx="2313">
                  <c:v>51.380000114440918</c:v>
                </c:pt>
                <c:pt idx="2314">
                  <c:v>51.410000085830688</c:v>
                </c:pt>
                <c:pt idx="2315">
                  <c:v>51.430000066757202</c:v>
                </c:pt>
                <c:pt idx="2316">
                  <c:v>51.450000047683716</c:v>
                </c:pt>
                <c:pt idx="2317">
                  <c:v>51.470000028610229</c:v>
                </c:pt>
                <c:pt idx="2318">
                  <c:v>51.5</c:v>
                </c:pt>
                <c:pt idx="2319">
                  <c:v>51.520000219345093</c:v>
                </c:pt>
                <c:pt idx="2320">
                  <c:v>51.540000200271606</c:v>
                </c:pt>
                <c:pt idx="2321">
                  <c:v>51.570000171661377</c:v>
                </c:pt>
                <c:pt idx="2322">
                  <c:v>51.590000152587891</c:v>
                </c:pt>
                <c:pt idx="2323">
                  <c:v>51.610000133514404</c:v>
                </c:pt>
                <c:pt idx="2324">
                  <c:v>51.630000114440918</c:v>
                </c:pt>
                <c:pt idx="2325">
                  <c:v>51.660000085830688</c:v>
                </c:pt>
                <c:pt idx="2326">
                  <c:v>51.680000066757202</c:v>
                </c:pt>
                <c:pt idx="2327">
                  <c:v>51.700000047683716</c:v>
                </c:pt>
                <c:pt idx="2328">
                  <c:v>51.720000028610229</c:v>
                </c:pt>
                <c:pt idx="2329">
                  <c:v>51.75</c:v>
                </c:pt>
                <c:pt idx="2330">
                  <c:v>51.770000219345093</c:v>
                </c:pt>
                <c:pt idx="2331">
                  <c:v>51.790000200271606</c:v>
                </c:pt>
                <c:pt idx="2332">
                  <c:v>51.820000171661377</c:v>
                </c:pt>
                <c:pt idx="2333">
                  <c:v>51.840000152587891</c:v>
                </c:pt>
                <c:pt idx="2334">
                  <c:v>51.860000133514404</c:v>
                </c:pt>
                <c:pt idx="2335">
                  <c:v>51.890000104904175</c:v>
                </c:pt>
                <c:pt idx="2336">
                  <c:v>51.910000085830688</c:v>
                </c:pt>
                <c:pt idx="2337">
                  <c:v>51.930000066757202</c:v>
                </c:pt>
                <c:pt idx="2338">
                  <c:v>51.950000047683716</c:v>
                </c:pt>
                <c:pt idx="2339">
                  <c:v>51.980000019073486</c:v>
                </c:pt>
                <c:pt idx="2340">
                  <c:v>52</c:v>
                </c:pt>
                <c:pt idx="2341">
                  <c:v>52.020000219345093</c:v>
                </c:pt>
                <c:pt idx="2342">
                  <c:v>52.050000190734863</c:v>
                </c:pt>
                <c:pt idx="2343">
                  <c:v>52.070000171661377</c:v>
                </c:pt>
                <c:pt idx="2344">
                  <c:v>52.090000152587891</c:v>
                </c:pt>
                <c:pt idx="2345">
                  <c:v>52.110000133514404</c:v>
                </c:pt>
                <c:pt idx="2346">
                  <c:v>52.140000104904175</c:v>
                </c:pt>
                <c:pt idx="2347">
                  <c:v>52.160000085830688</c:v>
                </c:pt>
                <c:pt idx="2348">
                  <c:v>52.180000066757202</c:v>
                </c:pt>
                <c:pt idx="2349">
                  <c:v>52.210000038146973</c:v>
                </c:pt>
                <c:pt idx="2350">
                  <c:v>52.230000019073486</c:v>
                </c:pt>
                <c:pt idx="2351">
                  <c:v>53</c:v>
                </c:pt>
                <c:pt idx="2352">
                  <c:v>53</c:v>
                </c:pt>
                <c:pt idx="2353">
                  <c:v>53.010000228881836</c:v>
                </c:pt>
                <c:pt idx="2354">
                  <c:v>53.010000228881836</c:v>
                </c:pt>
                <c:pt idx="2355">
                  <c:v>53.010000228881836</c:v>
                </c:pt>
                <c:pt idx="2356">
                  <c:v>53.010000228881836</c:v>
                </c:pt>
                <c:pt idx="2357">
                  <c:v>53.010000228881836</c:v>
                </c:pt>
                <c:pt idx="2358">
                  <c:v>53.010000228881836</c:v>
                </c:pt>
                <c:pt idx="2359">
                  <c:v>53.010000228881836</c:v>
                </c:pt>
                <c:pt idx="2360">
                  <c:v>53.010000228881836</c:v>
                </c:pt>
                <c:pt idx="2361">
                  <c:v>53.010000228881836</c:v>
                </c:pt>
                <c:pt idx="2362">
                  <c:v>53.010000228881836</c:v>
                </c:pt>
                <c:pt idx="2363">
                  <c:v>53.010000228881836</c:v>
                </c:pt>
                <c:pt idx="2364">
                  <c:v>53.010000228881836</c:v>
                </c:pt>
                <c:pt idx="2365">
                  <c:v>53.010000228881836</c:v>
                </c:pt>
                <c:pt idx="2366">
                  <c:v>53.010000228881836</c:v>
                </c:pt>
                <c:pt idx="2367">
                  <c:v>53.010000228881836</c:v>
                </c:pt>
                <c:pt idx="2368">
                  <c:v>53.010000228881836</c:v>
                </c:pt>
                <c:pt idx="2369">
                  <c:v>53.010000228881836</c:v>
                </c:pt>
                <c:pt idx="2370">
                  <c:v>53.010000228881836</c:v>
                </c:pt>
                <c:pt idx="2371">
                  <c:v>53.010000228881836</c:v>
                </c:pt>
                <c:pt idx="2372">
                  <c:v>53.010000228881836</c:v>
                </c:pt>
                <c:pt idx="2373">
                  <c:v>53.010000228881836</c:v>
                </c:pt>
                <c:pt idx="2374">
                  <c:v>53.010000228881836</c:v>
                </c:pt>
                <c:pt idx="2375">
                  <c:v>53.010000228881836</c:v>
                </c:pt>
                <c:pt idx="2376">
                  <c:v>53.010000228881836</c:v>
                </c:pt>
                <c:pt idx="2377">
                  <c:v>53.010000228881836</c:v>
                </c:pt>
                <c:pt idx="2378">
                  <c:v>53.010000228881836</c:v>
                </c:pt>
                <c:pt idx="2379">
                  <c:v>53.010000228881836</c:v>
                </c:pt>
                <c:pt idx="2380">
                  <c:v>53.010000228881836</c:v>
                </c:pt>
                <c:pt idx="2381">
                  <c:v>53.010000228881836</c:v>
                </c:pt>
                <c:pt idx="2382">
                  <c:v>53.010000228881836</c:v>
                </c:pt>
                <c:pt idx="2383">
                  <c:v>53.010000228881836</c:v>
                </c:pt>
                <c:pt idx="2384">
                  <c:v>53.010000228881836</c:v>
                </c:pt>
                <c:pt idx="2385">
                  <c:v>53.03000020980835</c:v>
                </c:pt>
                <c:pt idx="2386">
                  <c:v>53.06000018119812</c:v>
                </c:pt>
                <c:pt idx="2387">
                  <c:v>53.080000162124634</c:v>
                </c:pt>
                <c:pt idx="2388">
                  <c:v>53.100000143051147</c:v>
                </c:pt>
                <c:pt idx="2389">
                  <c:v>53.120000123977661</c:v>
                </c:pt>
                <c:pt idx="2390">
                  <c:v>53.150000095367432</c:v>
                </c:pt>
                <c:pt idx="2391">
                  <c:v>53.170000076293945</c:v>
                </c:pt>
                <c:pt idx="2392">
                  <c:v>53.190000057220459</c:v>
                </c:pt>
                <c:pt idx="2393">
                  <c:v>53.220000028610229</c:v>
                </c:pt>
                <c:pt idx="2394">
                  <c:v>53.240000009536743</c:v>
                </c:pt>
                <c:pt idx="2395">
                  <c:v>53.260000228881836</c:v>
                </c:pt>
                <c:pt idx="2396">
                  <c:v>53.28000020980835</c:v>
                </c:pt>
                <c:pt idx="2397">
                  <c:v>53.31000018119812</c:v>
                </c:pt>
                <c:pt idx="2398">
                  <c:v>53.330000162124634</c:v>
                </c:pt>
                <c:pt idx="2399">
                  <c:v>53.350000143051147</c:v>
                </c:pt>
                <c:pt idx="2400">
                  <c:v>53.380000114440918</c:v>
                </c:pt>
                <c:pt idx="2401">
                  <c:v>53.400000095367432</c:v>
                </c:pt>
                <c:pt idx="2402">
                  <c:v>53.420000076293945</c:v>
                </c:pt>
                <c:pt idx="2403">
                  <c:v>53.440000057220459</c:v>
                </c:pt>
                <c:pt idx="2404">
                  <c:v>53.470000028610229</c:v>
                </c:pt>
                <c:pt idx="2405">
                  <c:v>53.490000009536743</c:v>
                </c:pt>
                <c:pt idx="2406">
                  <c:v>53.510000228881836</c:v>
                </c:pt>
                <c:pt idx="2407">
                  <c:v>53.53000020980835</c:v>
                </c:pt>
                <c:pt idx="2408">
                  <c:v>53.56000018119812</c:v>
                </c:pt>
                <c:pt idx="2409">
                  <c:v>53.580000162124634</c:v>
                </c:pt>
                <c:pt idx="2410">
                  <c:v>53.600000143051147</c:v>
                </c:pt>
                <c:pt idx="2411">
                  <c:v>53.630000114440918</c:v>
                </c:pt>
                <c:pt idx="2412">
                  <c:v>53.650000095367432</c:v>
                </c:pt>
                <c:pt idx="2413">
                  <c:v>53.670000076293945</c:v>
                </c:pt>
                <c:pt idx="2414">
                  <c:v>53.690000057220459</c:v>
                </c:pt>
                <c:pt idx="2415">
                  <c:v>53.720000028610229</c:v>
                </c:pt>
                <c:pt idx="2416">
                  <c:v>53.740000009536743</c:v>
                </c:pt>
                <c:pt idx="2417">
                  <c:v>53.760000228881836</c:v>
                </c:pt>
                <c:pt idx="2418">
                  <c:v>53.78000020980835</c:v>
                </c:pt>
                <c:pt idx="2419">
                  <c:v>53.81000018119812</c:v>
                </c:pt>
                <c:pt idx="2420">
                  <c:v>53.830000162124634</c:v>
                </c:pt>
                <c:pt idx="2421">
                  <c:v>53.850000143051147</c:v>
                </c:pt>
                <c:pt idx="2422">
                  <c:v>53.880000114440918</c:v>
                </c:pt>
                <c:pt idx="2423">
                  <c:v>53.900000095367432</c:v>
                </c:pt>
                <c:pt idx="2424">
                  <c:v>53.920000076293945</c:v>
                </c:pt>
                <c:pt idx="2425">
                  <c:v>53.950000047683716</c:v>
                </c:pt>
                <c:pt idx="2426">
                  <c:v>53.970000028610229</c:v>
                </c:pt>
                <c:pt idx="2427">
                  <c:v>53.990000009536743</c:v>
                </c:pt>
                <c:pt idx="2428">
                  <c:v>54.010000228881836</c:v>
                </c:pt>
                <c:pt idx="2429">
                  <c:v>54.040000200271606</c:v>
                </c:pt>
                <c:pt idx="2430">
                  <c:v>54.06000018119812</c:v>
                </c:pt>
                <c:pt idx="2431">
                  <c:v>54.080000162124634</c:v>
                </c:pt>
                <c:pt idx="2432">
                  <c:v>54.110000133514404</c:v>
                </c:pt>
                <c:pt idx="2433">
                  <c:v>54.130000114440918</c:v>
                </c:pt>
                <c:pt idx="2434">
                  <c:v>54.150000095367432</c:v>
                </c:pt>
                <c:pt idx="2435">
                  <c:v>54.170000076293945</c:v>
                </c:pt>
                <c:pt idx="2436">
                  <c:v>54.200000047683716</c:v>
                </c:pt>
                <c:pt idx="2437">
                  <c:v>54.220000028610229</c:v>
                </c:pt>
                <c:pt idx="2438">
                  <c:v>54.240000009536743</c:v>
                </c:pt>
                <c:pt idx="2439">
                  <c:v>54.270000219345093</c:v>
                </c:pt>
                <c:pt idx="2440">
                  <c:v>54.290000200271606</c:v>
                </c:pt>
                <c:pt idx="2441">
                  <c:v>54.31000018119812</c:v>
                </c:pt>
                <c:pt idx="2442">
                  <c:v>54.340000152587891</c:v>
                </c:pt>
                <c:pt idx="2443">
                  <c:v>54.360000133514404</c:v>
                </c:pt>
                <c:pt idx="2444">
                  <c:v>54.380000114440918</c:v>
                </c:pt>
                <c:pt idx="2445">
                  <c:v>54.400000095367432</c:v>
                </c:pt>
                <c:pt idx="2446">
                  <c:v>54.430000066757202</c:v>
                </c:pt>
                <c:pt idx="2447">
                  <c:v>54.450000047683716</c:v>
                </c:pt>
                <c:pt idx="2448">
                  <c:v>54.470000028610229</c:v>
                </c:pt>
                <c:pt idx="2449">
                  <c:v>54.5</c:v>
                </c:pt>
                <c:pt idx="2450">
                  <c:v>54.520000219345093</c:v>
                </c:pt>
                <c:pt idx="2451">
                  <c:v>54.540000200271606</c:v>
                </c:pt>
                <c:pt idx="2452">
                  <c:v>54.56000018119812</c:v>
                </c:pt>
                <c:pt idx="2453">
                  <c:v>54.590000152587891</c:v>
                </c:pt>
                <c:pt idx="2454">
                  <c:v>54.610000133514404</c:v>
                </c:pt>
                <c:pt idx="2455">
                  <c:v>54.630000114440918</c:v>
                </c:pt>
                <c:pt idx="2456">
                  <c:v>54.660000085830688</c:v>
                </c:pt>
                <c:pt idx="2457">
                  <c:v>54.680000066757202</c:v>
                </c:pt>
                <c:pt idx="2458">
                  <c:v>54.700000047683716</c:v>
                </c:pt>
                <c:pt idx="2459">
                  <c:v>54.730000019073486</c:v>
                </c:pt>
                <c:pt idx="2460">
                  <c:v>54.75</c:v>
                </c:pt>
                <c:pt idx="2461">
                  <c:v>54.770000219345093</c:v>
                </c:pt>
                <c:pt idx="2462">
                  <c:v>54.790000200271606</c:v>
                </c:pt>
                <c:pt idx="2463">
                  <c:v>54.820000171661377</c:v>
                </c:pt>
                <c:pt idx="2464">
                  <c:v>54.840000152587891</c:v>
                </c:pt>
                <c:pt idx="2465">
                  <c:v>54.860000133514404</c:v>
                </c:pt>
                <c:pt idx="2466">
                  <c:v>54.890000104904175</c:v>
                </c:pt>
                <c:pt idx="2467">
                  <c:v>54.910000085830688</c:v>
                </c:pt>
                <c:pt idx="2468">
                  <c:v>54.930000066757202</c:v>
                </c:pt>
                <c:pt idx="2469">
                  <c:v>54.950000047683716</c:v>
                </c:pt>
                <c:pt idx="2470">
                  <c:v>54.980000019073486</c:v>
                </c:pt>
                <c:pt idx="2471">
                  <c:v>55</c:v>
                </c:pt>
                <c:pt idx="2472">
                  <c:v>55.020000219345093</c:v>
                </c:pt>
                <c:pt idx="2473">
                  <c:v>55.050000190734863</c:v>
                </c:pt>
                <c:pt idx="2474">
                  <c:v>55.070000171661377</c:v>
                </c:pt>
                <c:pt idx="2475">
                  <c:v>55.090000152587891</c:v>
                </c:pt>
                <c:pt idx="2476">
                  <c:v>55.120000123977661</c:v>
                </c:pt>
                <c:pt idx="2477">
                  <c:v>55.140000104904175</c:v>
                </c:pt>
                <c:pt idx="2478">
                  <c:v>55.160000085830688</c:v>
                </c:pt>
                <c:pt idx="2479">
                  <c:v>55.180000066757202</c:v>
                </c:pt>
                <c:pt idx="2480">
                  <c:v>55.210000038146973</c:v>
                </c:pt>
                <c:pt idx="2481">
                  <c:v>55.230000019073486</c:v>
                </c:pt>
                <c:pt idx="2482">
                  <c:v>55.25</c:v>
                </c:pt>
                <c:pt idx="2483">
                  <c:v>55.28000020980835</c:v>
                </c:pt>
                <c:pt idx="2484">
                  <c:v>55.300000190734863</c:v>
                </c:pt>
                <c:pt idx="2485">
                  <c:v>55.320000171661377</c:v>
                </c:pt>
                <c:pt idx="2486">
                  <c:v>55.340000152587891</c:v>
                </c:pt>
                <c:pt idx="2487">
                  <c:v>55.370000123977661</c:v>
                </c:pt>
                <c:pt idx="2488">
                  <c:v>55.390000104904175</c:v>
                </c:pt>
                <c:pt idx="2489">
                  <c:v>55.410000085830688</c:v>
                </c:pt>
                <c:pt idx="2490">
                  <c:v>55.440000057220459</c:v>
                </c:pt>
                <c:pt idx="2491">
                  <c:v>55.460000038146973</c:v>
                </c:pt>
                <c:pt idx="2492">
                  <c:v>55.480000019073486</c:v>
                </c:pt>
                <c:pt idx="2493">
                  <c:v>55.5</c:v>
                </c:pt>
                <c:pt idx="2494">
                  <c:v>55.53000020980835</c:v>
                </c:pt>
                <c:pt idx="2495">
                  <c:v>55.550000190734863</c:v>
                </c:pt>
                <c:pt idx="2496">
                  <c:v>55.570000171661377</c:v>
                </c:pt>
                <c:pt idx="2497">
                  <c:v>55.590000152587891</c:v>
                </c:pt>
                <c:pt idx="2498">
                  <c:v>55.620000123977661</c:v>
                </c:pt>
                <c:pt idx="2499">
                  <c:v>55.640000104904175</c:v>
                </c:pt>
                <c:pt idx="2500">
                  <c:v>55.660000085830688</c:v>
                </c:pt>
                <c:pt idx="2501">
                  <c:v>55.690000057220459</c:v>
                </c:pt>
                <c:pt idx="2502">
                  <c:v>55.710000038146973</c:v>
                </c:pt>
                <c:pt idx="2503">
                  <c:v>55.730000019073486</c:v>
                </c:pt>
                <c:pt idx="2504">
                  <c:v>55.75</c:v>
                </c:pt>
                <c:pt idx="2505">
                  <c:v>55.78000020980835</c:v>
                </c:pt>
                <c:pt idx="2506">
                  <c:v>55.800000190734863</c:v>
                </c:pt>
                <c:pt idx="2507">
                  <c:v>55.820000171661377</c:v>
                </c:pt>
                <c:pt idx="2508">
                  <c:v>55.840000152587891</c:v>
                </c:pt>
                <c:pt idx="2509">
                  <c:v>55.870000123977661</c:v>
                </c:pt>
                <c:pt idx="2510">
                  <c:v>55.890000104904175</c:v>
                </c:pt>
                <c:pt idx="2511">
                  <c:v>55.910000085830688</c:v>
                </c:pt>
                <c:pt idx="2512">
                  <c:v>55.940000057220459</c:v>
                </c:pt>
                <c:pt idx="2513">
                  <c:v>55.960000038146973</c:v>
                </c:pt>
                <c:pt idx="2514">
                  <c:v>55.980000019073486</c:v>
                </c:pt>
                <c:pt idx="2515">
                  <c:v>56.010000228881836</c:v>
                </c:pt>
                <c:pt idx="2516">
                  <c:v>56.03000020980835</c:v>
                </c:pt>
                <c:pt idx="2517">
                  <c:v>56.050000190734863</c:v>
                </c:pt>
                <c:pt idx="2518">
                  <c:v>56.070000171661377</c:v>
                </c:pt>
                <c:pt idx="2519">
                  <c:v>56.100000143051147</c:v>
                </c:pt>
                <c:pt idx="2520">
                  <c:v>56.120000123977661</c:v>
                </c:pt>
                <c:pt idx="2521">
                  <c:v>56.140000104904175</c:v>
                </c:pt>
                <c:pt idx="2522">
                  <c:v>56.170000076293945</c:v>
                </c:pt>
                <c:pt idx="2523">
                  <c:v>56.190000057220459</c:v>
                </c:pt>
                <c:pt idx="2524">
                  <c:v>56.210000038146973</c:v>
                </c:pt>
                <c:pt idx="2525">
                  <c:v>56.230000019073486</c:v>
                </c:pt>
                <c:pt idx="2526">
                  <c:v>56.260000228881836</c:v>
                </c:pt>
                <c:pt idx="2527">
                  <c:v>56.28000020980835</c:v>
                </c:pt>
                <c:pt idx="2528">
                  <c:v>56.300000190734863</c:v>
                </c:pt>
                <c:pt idx="2529">
                  <c:v>56.330000162124634</c:v>
                </c:pt>
                <c:pt idx="2530">
                  <c:v>56.350000143051147</c:v>
                </c:pt>
                <c:pt idx="2531">
                  <c:v>56.370000123977661</c:v>
                </c:pt>
                <c:pt idx="2532">
                  <c:v>56.400000095367432</c:v>
                </c:pt>
                <c:pt idx="2533">
                  <c:v>56.420000076293945</c:v>
                </c:pt>
                <c:pt idx="2534">
                  <c:v>56.440000057220459</c:v>
                </c:pt>
                <c:pt idx="2535">
                  <c:v>56.460000038146973</c:v>
                </c:pt>
                <c:pt idx="2536">
                  <c:v>56.490000009536743</c:v>
                </c:pt>
                <c:pt idx="2537">
                  <c:v>56.510000228881836</c:v>
                </c:pt>
                <c:pt idx="2538">
                  <c:v>56.53000020980835</c:v>
                </c:pt>
                <c:pt idx="2539">
                  <c:v>56.56000018119812</c:v>
                </c:pt>
                <c:pt idx="2540">
                  <c:v>56.580000162124634</c:v>
                </c:pt>
                <c:pt idx="2541">
                  <c:v>56.600000143051147</c:v>
                </c:pt>
                <c:pt idx="2542">
                  <c:v>56.620000123977661</c:v>
                </c:pt>
                <c:pt idx="2543">
                  <c:v>56.650000095367432</c:v>
                </c:pt>
                <c:pt idx="2544">
                  <c:v>56.670000076293945</c:v>
                </c:pt>
                <c:pt idx="2545">
                  <c:v>56.690000057220459</c:v>
                </c:pt>
                <c:pt idx="2546">
                  <c:v>56.720000028610229</c:v>
                </c:pt>
                <c:pt idx="2547">
                  <c:v>56.740000009536743</c:v>
                </c:pt>
                <c:pt idx="2548">
                  <c:v>56.760000228881836</c:v>
                </c:pt>
                <c:pt idx="2549">
                  <c:v>56.790000200271606</c:v>
                </c:pt>
                <c:pt idx="2550">
                  <c:v>56.81000018119812</c:v>
                </c:pt>
                <c:pt idx="2551">
                  <c:v>56.830000162124634</c:v>
                </c:pt>
                <c:pt idx="2552">
                  <c:v>56.850000143051147</c:v>
                </c:pt>
                <c:pt idx="2553">
                  <c:v>56.880000114440918</c:v>
                </c:pt>
                <c:pt idx="2554">
                  <c:v>56.900000095367432</c:v>
                </c:pt>
                <c:pt idx="2555">
                  <c:v>56.920000076293945</c:v>
                </c:pt>
                <c:pt idx="2556">
                  <c:v>56.950000047683716</c:v>
                </c:pt>
                <c:pt idx="2557">
                  <c:v>56.970000028610229</c:v>
                </c:pt>
                <c:pt idx="2558">
                  <c:v>56.990000009536743</c:v>
                </c:pt>
                <c:pt idx="2559">
                  <c:v>57.010000228881836</c:v>
                </c:pt>
                <c:pt idx="2560">
                  <c:v>57.040000200271606</c:v>
                </c:pt>
                <c:pt idx="2561">
                  <c:v>57.06000018119812</c:v>
                </c:pt>
                <c:pt idx="2562">
                  <c:v>57.080000162124634</c:v>
                </c:pt>
                <c:pt idx="2563">
                  <c:v>57.110000133514404</c:v>
                </c:pt>
                <c:pt idx="2564">
                  <c:v>57.130000114440918</c:v>
                </c:pt>
                <c:pt idx="2565">
                  <c:v>57.150000095367432</c:v>
                </c:pt>
                <c:pt idx="2566">
                  <c:v>57.180000066757202</c:v>
                </c:pt>
                <c:pt idx="2567">
                  <c:v>57.200000047683716</c:v>
                </c:pt>
                <c:pt idx="2568">
                  <c:v>57.220000028610229</c:v>
                </c:pt>
                <c:pt idx="2569">
                  <c:v>57.240000009536743</c:v>
                </c:pt>
                <c:pt idx="2570">
                  <c:v>57.270000219345093</c:v>
                </c:pt>
                <c:pt idx="2571">
                  <c:v>57.290000200271606</c:v>
                </c:pt>
                <c:pt idx="2572">
                  <c:v>57.31000018119812</c:v>
                </c:pt>
                <c:pt idx="2573">
                  <c:v>57.340000152587891</c:v>
                </c:pt>
                <c:pt idx="2574">
                  <c:v>57.360000133514404</c:v>
                </c:pt>
                <c:pt idx="2575">
                  <c:v>57.380000114440918</c:v>
                </c:pt>
                <c:pt idx="2576">
                  <c:v>57.400000095367432</c:v>
                </c:pt>
                <c:pt idx="2577">
                  <c:v>57.430000066757202</c:v>
                </c:pt>
                <c:pt idx="2578">
                  <c:v>57.450000047683716</c:v>
                </c:pt>
                <c:pt idx="2579">
                  <c:v>57.470000028610229</c:v>
                </c:pt>
                <c:pt idx="2580">
                  <c:v>57.490000009536743</c:v>
                </c:pt>
                <c:pt idx="2581">
                  <c:v>57.520000219345093</c:v>
                </c:pt>
                <c:pt idx="2582">
                  <c:v>57.540000200271606</c:v>
                </c:pt>
                <c:pt idx="2583">
                  <c:v>57.56000018119812</c:v>
                </c:pt>
                <c:pt idx="2584">
                  <c:v>57.590000152587891</c:v>
                </c:pt>
                <c:pt idx="2585">
                  <c:v>57.610000133514404</c:v>
                </c:pt>
                <c:pt idx="2586">
                  <c:v>57.630000114440918</c:v>
                </c:pt>
                <c:pt idx="2587">
                  <c:v>57.650000095367432</c:v>
                </c:pt>
                <c:pt idx="2588">
                  <c:v>57.680000066757202</c:v>
                </c:pt>
                <c:pt idx="2589">
                  <c:v>57.700000047683716</c:v>
                </c:pt>
                <c:pt idx="2590">
                  <c:v>57.720000028610229</c:v>
                </c:pt>
                <c:pt idx="2591">
                  <c:v>57.75</c:v>
                </c:pt>
                <c:pt idx="2592">
                  <c:v>57.770000219345093</c:v>
                </c:pt>
                <c:pt idx="2593">
                  <c:v>57.790000200271606</c:v>
                </c:pt>
                <c:pt idx="2594">
                  <c:v>57.81000018119812</c:v>
                </c:pt>
                <c:pt idx="2595">
                  <c:v>57.840000152587891</c:v>
                </c:pt>
                <c:pt idx="2596">
                  <c:v>57.860000133514404</c:v>
                </c:pt>
                <c:pt idx="2597">
                  <c:v>57.880000114440918</c:v>
                </c:pt>
                <c:pt idx="2598">
                  <c:v>57.900000095367432</c:v>
                </c:pt>
                <c:pt idx="2599">
                  <c:v>57.930000066757202</c:v>
                </c:pt>
                <c:pt idx="2600">
                  <c:v>57.950000047683716</c:v>
                </c:pt>
                <c:pt idx="2601">
                  <c:v>57.970000028610229</c:v>
                </c:pt>
                <c:pt idx="2602">
                  <c:v>58</c:v>
                </c:pt>
                <c:pt idx="2603">
                  <c:v>58.020000219345093</c:v>
                </c:pt>
                <c:pt idx="2604">
                  <c:v>58.460000038146973</c:v>
                </c:pt>
                <c:pt idx="2605">
                  <c:v>58.460000038146973</c:v>
                </c:pt>
                <c:pt idx="2606">
                  <c:v>58.460000038146973</c:v>
                </c:pt>
                <c:pt idx="2607">
                  <c:v>58.460000038146973</c:v>
                </c:pt>
                <c:pt idx="2608">
                  <c:v>58.460000038146973</c:v>
                </c:pt>
                <c:pt idx="2609">
                  <c:v>58.460000038146973</c:v>
                </c:pt>
                <c:pt idx="2610">
                  <c:v>58.460000038146973</c:v>
                </c:pt>
                <c:pt idx="2611">
                  <c:v>58.460000038146973</c:v>
                </c:pt>
                <c:pt idx="2612">
                  <c:v>58.460000038146973</c:v>
                </c:pt>
                <c:pt idx="2613">
                  <c:v>58.460000038146973</c:v>
                </c:pt>
                <c:pt idx="2614">
                  <c:v>58.460000038146973</c:v>
                </c:pt>
                <c:pt idx="2615">
                  <c:v>58.460000038146973</c:v>
                </c:pt>
                <c:pt idx="2616">
                  <c:v>58.460000038146973</c:v>
                </c:pt>
                <c:pt idx="2617">
                  <c:v>58.460000038146973</c:v>
                </c:pt>
                <c:pt idx="2618">
                  <c:v>58.460000038146973</c:v>
                </c:pt>
                <c:pt idx="2619">
                  <c:v>58.460000038146973</c:v>
                </c:pt>
                <c:pt idx="2620">
                  <c:v>58.470000028610229</c:v>
                </c:pt>
                <c:pt idx="2621">
                  <c:v>58.470000028610229</c:v>
                </c:pt>
                <c:pt idx="2622">
                  <c:v>58.470000028610229</c:v>
                </c:pt>
                <c:pt idx="2623">
                  <c:v>58.480000019073486</c:v>
                </c:pt>
                <c:pt idx="2624">
                  <c:v>58.5</c:v>
                </c:pt>
                <c:pt idx="2625">
                  <c:v>58.520000219345093</c:v>
                </c:pt>
                <c:pt idx="2626">
                  <c:v>58.550000190734863</c:v>
                </c:pt>
                <c:pt idx="2627">
                  <c:v>58.570000171661377</c:v>
                </c:pt>
                <c:pt idx="2628">
                  <c:v>58.590000152587891</c:v>
                </c:pt>
                <c:pt idx="2629">
                  <c:v>58.620000123977661</c:v>
                </c:pt>
                <c:pt idx="2630">
                  <c:v>58.640000104904175</c:v>
                </c:pt>
                <c:pt idx="2631">
                  <c:v>58.660000085830688</c:v>
                </c:pt>
                <c:pt idx="2632">
                  <c:v>58.680000066757202</c:v>
                </c:pt>
                <c:pt idx="2633">
                  <c:v>58.710000038146973</c:v>
                </c:pt>
                <c:pt idx="2634">
                  <c:v>58.730000019073486</c:v>
                </c:pt>
                <c:pt idx="2635">
                  <c:v>58.75</c:v>
                </c:pt>
                <c:pt idx="2636">
                  <c:v>58.78000020980835</c:v>
                </c:pt>
                <c:pt idx="2637">
                  <c:v>58.800000190734863</c:v>
                </c:pt>
                <c:pt idx="2638">
                  <c:v>58.820000171661377</c:v>
                </c:pt>
                <c:pt idx="2639">
                  <c:v>58.840000152587891</c:v>
                </c:pt>
                <c:pt idx="2640">
                  <c:v>58.870000123977661</c:v>
                </c:pt>
                <c:pt idx="2641">
                  <c:v>58.890000104904175</c:v>
                </c:pt>
                <c:pt idx="2642">
                  <c:v>58.910000085830688</c:v>
                </c:pt>
                <c:pt idx="2643">
                  <c:v>58.940000057220459</c:v>
                </c:pt>
                <c:pt idx="2644">
                  <c:v>58.960000038146973</c:v>
                </c:pt>
                <c:pt idx="2645">
                  <c:v>58.980000019073486</c:v>
                </c:pt>
                <c:pt idx="2646">
                  <c:v>59.010000228881836</c:v>
                </c:pt>
                <c:pt idx="2647">
                  <c:v>59.03000020980835</c:v>
                </c:pt>
                <c:pt idx="2648">
                  <c:v>59.050000190734863</c:v>
                </c:pt>
                <c:pt idx="2649">
                  <c:v>59.070000171661377</c:v>
                </c:pt>
                <c:pt idx="2650">
                  <c:v>59.100000143051147</c:v>
                </c:pt>
                <c:pt idx="2651">
                  <c:v>59.120000123977661</c:v>
                </c:pt>
                <c:pt idx="2652">
                  <c:v>59.140000104904175</c:v>
                </c:pt>
                <c:pt idx="2653">
                  <c:v>59.170000076293945</c:v>
                </c:pt>
                <c:pt idx="2654">
                  <c:v>59.190000057220459</c:v>
                </c:pt>
                <c:pt idx="2655">
                  <c:v>59.210000038146973</c:v>
                </c:pt>
                <c:pt idx="2656">
                  <c:v>59.230000019073486</c:v>
                </c:pt>
                <c:pt idx="2657">
                  <c:v>59.260000228881836</c:v>
                </c:pt>
                <c:pt idx="2658">
                  <c:v>59.28000020980835</c:v>
                </c:pt>
                <c:pt idx="2659">
                  <c:v>59.300000190734863</c:v>
                </c:pt>
                <c:pt idx="2660">
                  <c:v>59.330000162124634</c:v>
                </c:pt>
                <c:pt idx="2661">
                  <c:v>59.350000143051147</c:v>
                </c:pt>
                <c:pt idx="2662">
                  <c:v>59.370000123977661</c:v>
                </c:pt>
                <c:pt idx="2663">
                  <c:v>59.400000095367432</c:v>
                </c:pt>
                <c:pt idx="2664">
                  <c:v>59.420000076293945</c:v>
                </c:pt>
                <c:pt idx="2665">
                  <c:v>59.440000057220459</c:v>
                </c:pt>
                <c:pt idx="2666">
                  <c:v>59.460000038146973</c:v>
                </c:pt>
                <c:pt idx="2667">
                  <c:v>59.490000009536743</c:v>
                </c:pt>
                <c:pt idx="2668">
                  <c:v>59.510000228881836</c:v>
                </c:pt>
                <c:pt idx="2669">
                  <c:v>59.53000020980835</c:v>
                </c:pt>
                <c:pt idx="2670">
                  <c:v>59.56000018119812</c:v>
                </c:pt>
                <c:pt idx="2671">
                  <c:v>59.580000162124634</c:v>
                </c:pt>
                <c:pt idx="2672">
                  <c:v>59.600000143051147</c:v>
                </c:pt>
                <c:pt idx="2673">
                  <c:v>59.620000123977661</c:v>
                </c:pt>
                <c:pt idx="2674">
                  <c:v>59.650000095367432</c:v>
                </c:pt>
                <c:pt idx="2675">
                  <c:v>59.670000076293945</c:v>
                </c:pt>
                <c:pt idx="2676">
                  <c:v>59.690000057220459</c:v>
                </c:pt>
                <c:pt idx="2677">
                  <c:v>59.710000038146973</c:v>
                </c:pt>
                <c:pt idx="2678">
                  <c:v>59.740000009536743</c:v>
                </c:pt>
                <c:pt idx="2679">
                  <c:v>59.760000228881836</c:v>
                </c:pt>
                <c:pt idx="2680">
                  <c:v>59.78000020980835</c:v>
                </c:pt>
                <c:pt idx="2681">
                  <c:v>59.800000190734863</c:v>
                </c:pt>
                <c:pt idx="2682">
                  <c:v>59.830000162124634</c:v>
                </c:pt>
                <c:pt idx="2683">
                  <c:v>59.850000143051147</c:v>
                </c:pt>
                <c:pt idx="2684">
                  <c:v>59.870000123977661</c:v>
                </c:pt>
                <c:pt idx="2685">
                  <c:v>59.900000095367432</c:v>
                </c:pt>
                <c:pt idx="2686">
                  <c:v>59.920000076293945</c:v>
                </c:pt>
                <c:pt idx="2687">
                  <c:v>59.940000057220459</c:v>
                </c:pt>
                <c:pt idx="2688">
                  <c:v>59.960000038146973</c:v>
                </c:pt>
                <c:pt idx="2689">
                  <c:v>59.990000009536743</c:v>
                </c:pt>
                <c:pt idx="2690">
                  <c:v>60.010000228881836</c:v>
                </c:pt>
                <c:pt idx="2691">
                  <c:v>60.03000020980835</c:v>
                </c:pt>
                <c:pt idx="2692">
                  <c:v>60.06000018119812</c:v>
                </c:pt>
                <c:pt idx="2693">
                  <c:v>60.080000162124634</c:v>
                </c:pt>
                <c:pt idx="2694">
                  <c:v>60.100000143051147</c:v>
                </c:pt>
                <c:pt idx="2695">
                  <c:v>60.120000123977661</c:v>
                </c:pt>
                <c:pt idx="2696">
                  <c:v>60.150000095367432</c:v>
                </c:pt>
                <c:pt idx="2697">
                  <c:v>60.170000076293945</c:v>
                </c:pt>
                <c:pt idx="2698">
                  <c:v>60.190000057220459</c:v>
                </c:pt>
                <c:pt idx="2699">
                  <c:v>60.220000028610229</c:v>
                </c:pt>
                <c:pt idx="2700">
                  <c:v>60.240000009536743</c:v>
                </c:pt>
                <c:pt idx="2701">
                  <c:v>60.260000228881836</c:v>
                </c:pt>
                <c:pt idx="2702">
                  <c:v>60.290000200271606</c:v>
                </c:pt>
                <c:pt idx="2703">
                  <c:v>60.31000018119812</c:v>
                </c:pt>
                <c:pt idx="2704">
                  <c:v>60.330000162124634</c:v>
                </c:pt>
                <c:pt idx="2705">
                  <c:v>60.350000143051147</c:v>
                </c:pt>
                <c:pt idx="2706">
                  <c:v>60.380000114440918</c:v>
                </c:pt>
                <c:pt idx="2707">
                  <c:v>60.400000095367432</c:v>
                </c:pt>
                <c:pt idx="2708">
                  <c:v>60.420000076293945</c:v>
                </c:pt>
                <c:pt idx="2709">
                  <c:v>60.450000047683716</c:v>
                </c:pt>
                <c:pt idx="2710">
                  <c:v>60.470000028610229</c:v>
                </c:pt>
                <c:pt idx="2711">
                  <c:v>60.490000009536743</c:v>
                </c:pt>
                <c:pt idx="2712">
                  <c:v>60.510000228881836</c:v>
                </c:pt>
                <c:pt idx="2713">
                  <c:v>60.540000200271606</c:v>
                </c:pt>
                <c:pt idx="2714">
                  <c:v>60.56000018119812</c:v>
                </c:pt>
                <c:pt idx="2715">
                  <c:v>60.580000162124634</c:v>
                </c:pt>
                <c:pt idx="2716">
                  <c:v>60.610000133514404</c:v>
                </c:pt>
                <c:pt idx="2717">
                  <c:v>60.630000114440918</c:v>
                </c:pt>
                <c:pt idx="2718">
                  <c:v>60.650000095367432</c:v>
                </c:pt>
                <c:pt idx="2719">
                  <c:v>60.680000066757202</c:v>
                </c:pt>
                <c:pt idx="2720">
                  <c:v>60.700000047683716</c:v>
                </c:pt>
                <c:pt idx="2721">
                  <c:v>60.720000028610229</c:v>
                </c:pt>
                <c:pt idx="2722">
                  <c:v>60.740000009536743</c:v>
                </c:pt>
                <c:pt idx="2723">
                  <c:v>60.770000219345093</c:v>
                </c:pt>
                <c:pt idx="2724">
                  <c:v>60.790000200271606</c:v>
                </c:pt>
                <c:pt idx="2725">
                  <c:v>60.81000018119812</c:v>
                </c:pt>
                <c:pt idx="2726">
                  <c:v>60.840000152587891</c:v>
                </c:pt>
                <c:pt idx="2727">
                  <c:v>60.860000133514404</c:v>
                </c:pt>
                <c:pt idx="2728">
                  <c:v>60.880000114440918</c:v>
                </c:pt>
                <c:pt idx="2729">
                  <c:v>60.900000095367432</c:v>
                </c:pt>
                <c:pt idx="2730">
                  <c:v>60.930000066757202</c:v>
                </c:pt>
                <c:pt idx="2731">
                  <c:v>60.950000047683716</c:v>
                </c:pt>
                <c:pt idx="2732">
                  <c:v>60.970000028610229</c:v>
                </c:pt>
                <c:pt idx="2733">
                  <c:v>61</c:v>
                </c:pt>
                <c:pt idx="2734">
                  <c:v>61.020000219345093</c:v>
                </c:pt>
                <c:pt idx="2735">
                  <c:v>61.040000200271606</c:v>
                </c:pt>
                <c:pt idx="2736">
                  <c:v>61.070000171661377</c:v>
                </c:pt>
                <c:pt idx="2737">
                  <c:v>61.090000152587891</c:v>
                </c:pt>
                <c:pt idx="2738">
                  <c:v>61.110000133514404</c:v>
                </c:pt>
                <c:pt idx="2739">
                  <c:v>61.130000114440918</c:v>
                </c:pt>
                <c:pt idx="2740">
                  <c:v>61.160000085830688</c:v>
                </c:pt>
                <c:pt idx="2741">
                  <c:v>61.180000066757202</c:v>
                </c:pt>
                <c:pt idx="2742">
                  <c:v>61.200000047683716</c:v>
                </c:pt>
                <c:pt idx="2743">
                  <c:v>61.230000019073486</c:v>
                </c:pt>
                <c:pt idx="2744">
                  <c:v>61.25</c:v>
                </c:pt>
                <c:pt idx="2745">
                  <c:v>61.270000219345093</c:v>
                </c:pt>
                <c:pt idx="2746">
                  <c:v>61.290000200271606</c:v>
                </c:pt>
                <c:pt idx="2747">
                  <c:v>61.320000171661377</c:v>
                </c:pt>
                <c:pt idx="2748">
                  <c:v>61.340000152587891</c:v>
                </c:pt>
                <c:pt idx="2749">
                  <c:v>61.360000133514404</c:v>
                </c:pt>
                <c:pt idx="2750">
                  <c:v>61.390000104904175</c:v>
                </c:pt>
                <c:pt idx="2751">
                  <c:v>61.410000085830688</c:v>
                </c:pt>
                <c:pt idx="2752">
                  <c:v>61.430000066757202</c:v>
                </c:pt>
                <c:pt idx="2753">
                  <c:v>61.460000038146973</c:v>
                </c:pt>
                <c:pt idx="2754">
                  <c:v>61.480000019073486</c:v>
                </c:pt>
                <c:pt idx="2755">
                  <c:v>61.5</c:v>
                </c:pt>
                <c:pt idx="2756">
                  <c:v>61.520000219345093</c:v>
                </c:pt>
                <c:pt idx="2757">
                  <c:v>61.550000190734863</c:v>
                </c:pt>
                <c:pt idx="2758">
                  <c:v>61.570000171661377</c:v>
                </c:pt>
                <c:pt idx="2759">
                  <c:v>61.590000152587891</c:v>
                </c:pt>
                <c:pt idx="2760">
                  <c:v>61.610000133514404</c:v>
                </c:pt>
                <c:pt idx="2761">
                  <c:v>61.640000104904175</c:v>
                </c:pt>
                <c:pt idx="2762">
                  <c:v>61.660000085830688</c:v>
                </c:pt>
                <c:pt idx="2763">
                  <c:v>61.680000066757202</c:v>
                </c:pt>
                <c:pt idx="2764">
                  <c:v>61.710000038146973</c:v>
                </c:pt>
                <c:pt idx="2765">
                  <c:v>61.730000019073486</c:v>
                </c:pt>
                <c:pt idx="2766">
                  <c:v>61.75</c:v>
                </c:pt>
                <c:pt idx="2767">
                  <c:v>61.770000219345093</c:v>
                </c:pt>
                <c:pt idx="2768">
                  <c:v>61.800000190734863</c:v>
                </c:pt>
                <c:pt idx="2769">
                  <c:v>61.820000171661377</c:v>
                </c:pt>
                <c:pt idx="2770">
                  <c:v>61.840000152587891</c:v>
                </c:pt>
                <c:pt idx="2771">
                  <c:v>61.870000123977661</c:v>
                </c:pt>
                <c:pt idx="2772">
                  <c:v>61.890000104904175</c:v>
                </c:pt>
                <c:pt idx="2773">
                  <c:v>61.910000085830688</c:v>
                </c:pt>
                <c:pt idx="2774">
                  <c:v>61.930000066757202</c:v>
                </c:pt>
                <c:pt idx="2775">
                  <c:v>61.960000038146973</c:v>
                </c:pt>
                <c:pt idx="2776">
                  <c:v>61.980000019073486</c:v>
                </c:pt>
                <c:pt idx="2777">
                  <c:v>62</c:v>
                </c:pt>
                <c:pt idx="2778">
                  <c:v>62.020000219345093</c:v>
                </c:pt>
                <c:pt idx="2779">
                  <c:v>62.050000190734863</c:v>
                </c:pt>
                <c:pt idx="2780">
                  <c:v>62.070000171661377</c:v>
                </c:pt>
                <c:pt idx="2781">
                  <c:v>62.090000152587891</c:v>
                </c:pt>
                <c:pt idx="2782">
                  <c:v>62.120000123977661</c:v>
                </c:pt>
                <c:pt idx="2783">
                  <c:v>62.140000104904175</c:v>
                </c:pt>
                <c:pt idx="2784">
                  <c:v>62.160000085830688</c:v>
                </c:pt>
                <c:pt idx="2785">
                  <c:v>62.180000066757202</c:v>
                </c:pt>
                <c:pt idx="2786">
                  <c:v>62.210000038146973</c:v>
                </c:pt>
                <c:pt idx="2787">
                  <c:v>62.230000019073486</c:v>
                </c:pt>
                <c:pt idx="2788">
                  <c:v>62.25</c:v>
                </c:pt>
                <c:pt idx="2789">
                  <c:v>62.28000020980835</c:v>
                </c:pt>
                <c:pt idx="2790">
                  <c:v>62.300000190734863</c:v>
                </c:pt>
                <c:pt idx="2791">
                  <c:v>62.320000171661377</c:v>
                </c:pt>
                <c:pt idx="2792">
                  <c:v>62.340000152587891</c:v>
                </c:pt>
                <c:pt idx="2793">
                  <c:v>62.370000123977661</c:v>
                </c:pt>
                <c:pt idx="2794">
                  <c:v>62.390000104904175</c:v>
                </c:pt>
                <c:pt idx="2795">
                  <c:v>62.410000085830688</c:v>
                </c:pt>
                <c:pt idx="2796">
                  <c:v>62.440000057220459</c:v>
                </c:pt>
                <c:pt idx="2797">
                  <c:v>62.460000038146973</c:v>
                </c:pt>
                <c:pt idx="2798">
                  <c:v>62.480000019073486</c:v>
                </c:pt>
                <c:pt idx="2799">
                  <c:v>62.510000228881836</c:v>
                </c:pt>
                <c:pt idx="2800">
                  <c:v>62.53000020980835</c:v>
                </c:pt>
                <c:pt idx="2801">
                  <c:v>62.550000190734863</c:v>
                </c:pt>
                <c:pt idx="2802">
                  <c:v>62.570000171661377</c:v>
                </c:pt>
                <c:pt idx="2803">
                  <c:v>62.600000143051147</c:v>
                </c:pt>
                <c:pt idx="2804">
                  <c:v>62.620000123977661</c:v>
                </c:pt>
                <c:pt idx="2805">
                  <c:v>62.640000104904175</c:v>
                </c:pt>
                <c:pt idx="2806">
                  <c:v>62.670000076293945</c:v>
                </c:pt>
                <c:pt idx="2807">
                  <c:v>62.690000057220459</c:v>
                </c:pt>
                <c:pt idx="2808">
                  <c:v>62.710000038146973</c:v>
                </c:pt>
                <c:pt idx="2809">
                  <c:v>62.740000009536743</c:v>
                </c:pt>
                <c:pt idx="2810">
                  <c:v>62.760000228881836</c:v>
                </c:pt>
                <c:pt idx="2811">
                  <c:v>62.78000020980835</c:v>
                </c:pt>
                <c:pt idx="2812">
                  <c:v>62.800000190734863</c:v>
                </c:pt>
                <c:pt idx="2813">
                  <c:v>62.830000162124634</c:v>
                </c:pt>
                <c:pt idx="2814">
                  <c:v>62.850000143051147</c:v>
                </c:pt>
                <c:pt idx="2815">
                  <c:v>62.870000123977661</c:v>
                </c:pt>
                <c:pt idx="2816">
                  <c:v>62.900000095367432</c:v>
                </c:pt>
                <c:pt idx="2817">
                  <c:v>62.920000076293945</c:v>
                </c:pt>
                <c:pt idx="2818">
                  <c:v>62.940000057220459</c:v>
                </c:pt>
                <c:pt idx="2819">
                  <c:v>62.960000038146973</c:v>
                </c:pt>
                <c:pt idx="2820">
                  <c:v>62.990000009536743</c:v>
                </c:pt>
                <c:pt idx="2821">
                  <c:v>63.010000228881836</c:v>
                </c:pt>
                <c:pt idx="2822">
                  <c:v>63.03000020980835</c:v>
                </c:pt>
                <c:pt idx="2823">
                  <c:v>63.06000018119812</c:v>
                </c:pt>
                <c:pt idx="2824">
                  <c:v>63.080000162124634</c:v>
                </c:pt>
                <c:pt idx="2825">
                  <c:v>63.100000143051147</c:v>
                </c:pt>
                <c:pt idx="2826">
                  <c:v>63.130000114440918</c:v>
                </c:pt>
                <c:pt idx="2827">
                  <c:v>63.150000095367432</c:v>
                </c:pt>
                <c:pt idx="2828">
                  <c:v>63.170000076293945</c:v>
                </c:pt>
                <c:pt idx="2829">
                  <c:v>63.190000057220459</c:v>
                </c:pt>
                <c:pt idx="2830">
                  <c:v>63.220000028610229</c:v>
                </c:pt>
                <c:pt idx="2831">
                  <c:v>63.240000009536743</c:v>
                </c:pt>
                <c:pt idx="2832">
                  <c:v>63.260000228881836</c:v>
                </c:pt>
                <c:pt idx="2833">
                  <c:v>63.290000200271606</c:v>
                </c:pt>
                <c:pt idx="2834">
                  <c:v>63.31000018119812</c:v>
                </c:pt>
                <c:pt idx="2835">
                  <c:v>63.330000162124634</c:v>
                </c:pt>
                <c:pt idx="2836">
                  <c:v>63.350000143051147</c:v>
                </c:pt>
                <c:pt idx="2837">
                  <c:v>63.380000114440918</c:v>
                </c:pt>
                <c:pt idx="2838">
                  <c:v>63.400000095367432</c:v>
                </c:pt>
                <c:pt idx="2839">
                  <c:v>63.420000076293945</c:v>
                </c:pt>
                <c:pt idx="2840">
                  <c:v>63.450000047683716</c:v>
                </c:pt>
                <c:pt idx="2841">
                  <c:v>63.470000028610229</c:v>
                </c:pt>
                <c:pt idx="2842">
                  <c:v>63.950000047683716</c:v>
                </c:pt>
                <c:pt idx="2843">
                  <c:v>63.950000047683716</c:v>
                </c:pt>
                <c:pt idx="2844">
                  <c:v>63.950000047683716</c:v>
                </c:pt>
                <c:pt idx="2845">
                  <c:v>63.950000047683716</c:v>
                </c:pt>
                <c:pt idx="2846">
                  <c:v>63.950000047683716</c:v>
                </c:pt>
                <c:pt idx="2847">
                  <c:v>63.950000047683716</c:v>
                </c:pt>
                <c:pt idx="2848">
                  <c:v>63.950000047683716</c:v>
                </c:pt>
                <c:pt idx="2849">
                  <c:v>63.950000047683716</c:v>
                </c:pt>
                <c:pt idx="2850">
                  <c:v>63.950000047683716</c:v>
                </c:pt>
                <c:pt idx="2851">
                  <c:v>63.950000047683716</c:v>
                </c:pt>
                <c:pt idx="2852">
                  <c:v>63.950000047683716</c:v>
                </c:pt>
                <c:pt idx="2853">
                  <c:v>63.950000047683716</c:v>
                </c:pt>
                <c:pt idx="2854">
                  <c:v>63.950000047683716</c:v>
                </c:pt>
                <c:pt idx="2855">
                  <c:v>63.950000047683716</c:v>
                </c:pt>
                <c:pt idx="2856">
                  <c:v>63.950000047683716</c:v>
                </c:pt>
                <c:pt idx="2857">
                  <c:v>63.950000047683716</c:v>
                </c:pt>
                <c:pt idx="2858">
                  <c:v>63.950000047683716</c:v>
                </c:pt>
                <c:pt idx="2859">
                  <c:v>63.950000047683716</c:v>
                </c:pt>
                <c:pt idx="2860">
                  <c:v>63.950000047683716</c:v>
                </c:pt>
                <c:pt idx="2861">
                  <c:v>63.950000047683716</c:v>
                </c:pt>
                <c:pt idx="2862">
                  <c:v>63.950000047683716</c:v>
                </c:pt>
                <c:pt idx="2863">
                  <c:v>63.970000028610229</c:v>
                </c:pt>
                <c:pt idx="2864">
                  <c:v>63.990000009536743</c:v>
                </c:pt>
                <c:pt idx="2865">
                  <c:v>64.010000228881836</c:v>
                </c:pt>
                <c:pt idx="2866">
                  <c:v>64.040000200271606</c:v>
                </c:pt>
                <c:pt idx="2867">
                  <c:v>64.06000018119812</c:v>
                </c:pt>
                <c:pt idx="2868">
                  <c:v>64.080000162124634</c:v>
                </c:pt>
                <c:pt idx="2869">
                  <c:v>64.110000133514404</c:v>
                </c:pt>
                <c:pt idx="2870">
                  <c:v>64.130000114440918</c:v>
                </c:pt>
                <c:pt idx="2871">
                  <c:v>64.150000095367432</c:v>
                </c:pt>
                <c:pt idx="2872">
                  <c:v>64.180000066757202</c:v>
                </c:pt>
                <c:pt idx="2873">
                  <c:v>64.200000047683716</c:v>
                </c:pt>
                <c:pt idx="2874">
                  <c:v>64.220000028610229</c:v>
                </c:pt>
                <c:pt idx="2875">
                  <c:v>64.240000009536743</c:v>
                </c:pt>
                <c:pt idx="2876">
                  <c:v>64.270000219345093</c:v>
                </c:pt>
                <c:pt idx="2877">
                  <c:v>64.290000200271606</c:v>
                </c:pt>
                <c:pt idx="2878">
                  <c:v>64.31000018119812</c:v>
                </c:pt>
                <c:pt idx="2879">
                  <c:v>64.340000152587891</c:v>
                </c:pt>
                <c:pt idx="2880">
                  <c:v>64.360000133514404</c:v>
                </c:pt>
                <c:pt idx="2881">
                  <c:v>64.380000114440918</c:v>
                </c:pt>
                <c:pt idx="2882">
                  <c:v>64.400000095367432</c:v>
                </c:pt>
                <c:pt idx="2883">
                  <c:v>64.430000066757202</c:v>
                </c:pt>
                <c:pt idx="2884">
                  <c:v>64.450000047683716</c:v>
                </c:pt>
                <c:pt idx="2885">
                  <c:v>64.470000028610229</c:v>
                </c:pt>
                <c:pt idx="2886">
                  <c:v>64.5</c:v>
                </c:pt>
                <c:pt idx="2887">
                  <c:v>64.520000219345093</c:v>
                </c:pt>
                <c:pt idx="2888">
                  <c:v>64.540000200271606</c:v>
                </c:pt>
                <c:pt idx="2889">
                  <c:v>64.570000171661377</c:v>
                </c:pt>
                <c:pt idx="2890">
                  <c:v>64.590000152587891</c:v>
                </c:pt>
                <c:pt idx="2891">
                  <c:v>64.610000133514404</c:v>
                </c:pt>
                <c:pt idx="2892">
                  <c:v>64.630000114440918</c:v>
                </c:pt>
                <c:pt idx="2893">
                  <c:v>64.660000085830688</c:v>
                </c:pt>
                <c:pt idx="2894">
                  <c:v>64.680000066757202</c:v>
                </c:pt>
                <c:pt idx="2895">
                  <c:v>64.700000047683716</c:v>
                </c:pt>
                <c:pt idx="2896">
                  <c:v>64.730000019073486</c:v>
                </c:pt>
                <c:pt idx="2897">
                  <c:v>64.75</c:v>
                </c:pt>
                <c:pt idx="2898">
                  <c:v>64.770000219345093</c:v>
                </c:pt>
                <c:pt idx="2899">
                  <c:v>64.790000200271606</c:v>
                </c:pt>
                <c:pt idx="2900">
                  <c:v>64.820000171661377</c:v>
                </c:pt>
                <c:pt idx="2901">
                  <c:v>64.840000152587891</c:v>
                </c:pt>
                <c:pt idx="2902">
                  <c:v>64.860000133514404</c:v>
                </c:pt>
                <c:pt idx="2903">
                  <c:v>64.890000104904175</c:v>
                </c:pt>
                <c:pt idx="2904">
                  <c:v>64.910000085830688</c:v>
                </c:pt>
                <c:pt idx="2905">
                  <c:v>64.930000066757202</c:v>
                </c:pt>
                <c:pt idx="2906">
                  <c:v>64.960000038146973</c:v>
                </c:pt>
                <c:pt idx="2907">
                  <c:v>64.980000019073486</c:v>
                </c:pt>
                <c:pt idx="2908">
                  <c:v>65</c:v>
                </c:pt>
                <c:pt idx="2909">
                  <c:v>65.020000219345093</c:v>
                </c:pt>
                <c:pt idx="2910">
                  <c:v>65.050000190734863</c:v>
                </c:pt>
                <c:pt idx="2911">
                  <c:v>65.070000171661377</c:v>
                </c:pt>
                <c:pt idx="2912">
                  <c:v>65.090000152587891</c:v>
                </c:pt>
                <c:pt idx="2913">
                  <c:v>65.120000123977661</c:v>
                </c:pt>
                <c:pt idx="2914">
                  <c:v>65.140000104904175</c:v>
                </c:pt>
                <c:pt idx="2915">
                  <c:v>65.160000085830688</c:v>
                </c:pt>
                <c:pt idx="2916">
                  <c:v>65.180000066757202</c:v>
                </c:pt>
                <c:pt idx="2917">
                  <c:v>65.210000038146973</c:v>
                </c:pt>
                <c:pt idx="2918">
                  <c:v>65.230000019073486</c:v>
                </c:pt>
                <c:pt idx="2919">
                  <c:v>65.25</c:v>
                </c:pt>
                <c:pt idx="2920">
                  <c:v>65.28000020980835</c:v>
                </c:pt>
                <c:pt idx="2921">
                  <c:v>65.300000190734863</c:v>
                </c:pt>
                <c:pt idx="2922">
                  <c:v>65.320000171661377</c:v>
                </c:pt>
                <c:pt idx="2923">
                  <c:v>65.350000143051147</c:v>
                </c:pt>
                <c:pt idx="2924">
                  <c:v>65.370000123977661</c:v>
                </c:pt>
                <c:pt idx="2925">
                  <c:v>65.390000104904175</c:v>
                </c:pt>
                <c:pt idx="2926">
                  <c:v>65.410000085830688</c:v>
                </c:pt>
                <c:pt idx="2927">
                  <c:v>65.440000057220459</c:v>
                </c:pt>
                <c:pt idx="2928">
                  <c:v>65.460000038146973</c:v>
                </c:pt>
                <c:pt idx="2929">
                  <c:v>65.480000019073486</c:v>
                </c:pt>
                <c:pt idx="2930">
                  <c:v>65.510000228881836</c:v>
                </c:pt>
                <c:pt idx="2931">
                  <c:v>65.53000020980835</c:v>
                </c:pt>
                <c:pt idx="2932">
                  <c:v>65.550000190734863</c:v>
                </c:pt>
                <c:pt idx="2933">
                  <c:v>65.570000171661377</c:v>
                </c:pt>
                <c:pt idx="2934">
                  <c:v>65.600000143051147</c:v>
                </c:pt>
                <c:pt idx="2935">
                  <c:v>65.620000123977661</c:v>
                </c:pt>
                <c:pt idx="2936">
                  <c:v>65.640000104904175</c:v>
                </c:pt>
                <c:pt idx="2937">
                  <c:v>65.670000076293945</c:v>
                </c:pt>
                <c:pt idx="2938">
                  <c:v>65.690000057220459</c:v>
                </c:pt>
                <c:pt idx="2939">
                  <c:v>65.710000038146973</c:v>
                </c:pt>
                <c:pt idx="2940">
                  <c:v>65.730000019073486</c:v>
                </c:pt>
                <c:pt idx="2941">
                  <c:v>65.760000228881836</c:v>
                </c:pt>
                <c:pt idx="2942">
                  <c:v>65.78000020980835</c:v>
                </c:pt>
                <c:pt idx="2943">
                  <c:v>65.800000190734863</c:v>
                </c:pt>
                <c:pt idx="2944">
                  <c:v>65.820000171661377</c:v>
                </c:pt>
                <c:pt idx="2945">
                  <c:v>65.850000143051147</c:v>
                </c:pt>
                <c:pt idx="2946">
                  <c:v>65.870000123977661</c:v>
                </c:pt>
                <c:pt idx="2947">
                  <c:v>65.890000104904175</c:v>
                </c:pt>
                <c:pt idx="2948">
                  <c:v>65.920000076293945</c:v>
                </c:pt>
                <c:pt idx="2949">
                  <c:v>65.940000057220459</c:v>
                </c:pt>
                <c:pt idx="2950">
                  <c:v>65.960000038146973</c:v>
                </c:pt>
                <c:pt idx="2951">
                  <c:v>65.990000009536743</c:v>
                </c:pt>
                <c:pt idx="2952">
                  <c:v>66.010000228881836</c:v>
                </c:pt>
                <c:pt idx="2953">
                  <c:v>66.03000020980835</c:v>
                </c:pt>
                <c:pt idx="2954">
                  <c:v>66.050000190734863</c:v>
                </c:pt>
                <c:pt idx="2955">
                  <c:v>66.070000171661377</c:v>
                </c:pt>
                <c:pt idx="2956">
                  <c:v>66.100000143051147</c:v>
                </c:pt>
                <c:pt idx="2957">
                  <c:v>66.120000123977661</c:v>
                </c:pt>
                <c:pt idx="2958">
                  <c:v>66.140000104904175</c:v>
                </c:pt>
                <c:pt idx="2959">
                  <c:v>66.170000076293945</c:v>
                </c:pt>
                <c:pt idx="2960">
                  <c:v>66.190000057220459</c:v>
                </c:pt>
                <c:pt idx="2961">
                  <c:v>66.210000038146973</c:v>
                </c:pt>
                <c:pt idx="2962">
                  <c:v>66.240000009536743</c:v>
                </c:pt>
                <c:pt idx="2963">
                  <c:v>66.260000228881836</c:v>
                </c:pt>
                <c:pt idx="2964">
                  <c:v>66.28000020980835</c:v>
                </c:pt>
                <c:pt idx="2965">
                  <c:v>66.300000190734863</c:v>
                </c:pt>
                <c:pt idx="2966">
                  <c:v>66.330000162124634</c:v>
                </c:pt>
                <c:pt idx="2967">
                  <c:v>66.350000143051147</c:v>
                </c:pt>
                <c:pt idx="2968">
                  <c:v>66.370000123977661</c:v>
                </c:pt>
                <c:pt idx="2969">
                  <c:v>66.400000095367432</c:v>
                </c:pt>
                <c:pt idx="2970">
                  <c:v>66.420000076293945</c:v>
                </c:pt>
                <c:pt idx="2971">
                  <c:v>66.440000057220459</c:v>
                </c:pt>
                <c:pt idx="2972">
                  <c:v>66.460000038146973</c:v>
                </c:pt>
                <c:pt idx="2973">
                  <c:v>66.490000009536743</c:v>
                </c:pt>
                <c:pt idx="2974">
                  <c:v>66.510000228881836</c:v>
                </c:pt>
                <c:pt idx="2975">
                  <c:v>66.53000020980835</c:v>
                </c:pt>
                <c:pt idx="2976">
                  <c:v>66.56000018119812</c:v>
                </c:pt>
                <c:pt idx="2977">
                  <c:v>66.580000162124634</c:v>
                </c:pt>
                <c:pt idx="2978">
                  <c:v>66.600000143051147</c:v>
                </c:pt>
                <c:pt idx="2979">
                  <c:v>66.630000114440918</c:v>
                </c:pt>
                <c:pt idx="2980">
                  <c:v>66.650000095367432</c:v>
                </c:pt>
                <c:pt idx="2981">
                  <c:v>66.670000076293945</c:v>
                </c:pt>
                <c:pt idx="2982">
                  <c:v>66.690000057220459</c:v>
                </c:pt>
                <c:pt idx="2983">
                  <c:v>66.720000028610229</c:v>
                </c:pt>
                <c:pt idx="2984">
                  <c:v>66.740000009536743</c:v>
                </c:pt>
                <c:pt idx="2985">
                  <c:v>66.760000228881836</c:v>
                </c:pt>
                <c:pt idx="2986">
                  <c:v>66.790000200271606</c:v>
                </c:pt>
                <c:pt idx="2987">
                  <c:v>66.81000018119812</c:v>
                </c:pt>
                <c:pt idx="2988">
                  <c:v>66.830000162124634</c:v>
                </c:pt>
                <c:pt idx="2989">
                  <c:v>66.850000143051147</c:v>
                </c:pt>
                <c:pt idx="2990">
                  <c:v>66.880000114440918</c:v>
                </c:pt>
                <c:pt idx="2991">
                  <c:v>66.900000095367432</c:v>
                </c:pt>
                <c:pt idx="2992">
                  <c:v>66.920000076293945</c:v>
                </c:pt>
                <c:pt idx="2993">
                  <c:v>66.950000047683716</c:v>
                </c:pt>
                <c:pt idx="2994">
                  <c:v>66.970000028610229</c:v>
                </c:pt>
                <c:pt idx="2995">
                  <c:v>66.990000009536743</c:v>
                </c:pt>
                <c:pt idx="2996">
                  <c:v>67.020000219345093</c:v>
                </c:pt>
                <c:pt idx="2997">
                  <c:v>67.040000200271606</c:v>
                </c:pt>
                <c:pt idx="2998">
                  <c:v>67.06000018119812</c:v>
                </c:pt>
                <c:pt idx="2999">
                  <c:v>67.080000162124634</c:v>
                </c:pt>
                <c:pt idx="3000">
                  <c:v>67.110000133514404</c:v>
                </c:pt>
                <c:pt idx="3001">
                  <c:v>67.130000114440918</c:v>
                </c:pt>
                <c:pt idx="3002">
                  <c:v>67.150000095367432</c:v>
                </c:pt>
                <c:pt idx="3003">
                  <c:v>67.180000066757202</c:v>
                </c:pt>
                <c:pt idx="3004">
                  <c:v>67.200000047683716</c:v>
                </c:pt>
                <c:pt idx="3005">
                  <c:v>67.220000028610229</c:v>
                </c:pt>
                <c:pt idx="3006">
                  <c:v>67.240000009536743</c:v>
                </c:pt>
                <c:pt idx="3007">
                  <c:v>67.270000219345093</c:v>
                </c:pt>
                <c:pt idx="3008">
                  <c:v>67.290000200271606</c:v>
                </c:pt>
                <c:pt idx="3009">
                  <c:v>67.31000018119812</c:v>
                </c:pt>
                <c:pt idx="3010">
                  <c:v>67.340000152587891</c:v>
                </c:pt>
                <c:pt idx="3011">
                  <c:v>67.360000133514404</c:v>
                </c:pt>
                <c:pt idx="3012">
                  <c:v>67.380000114440918</c:v>
                </c:pt>
                <c:pt idx="3013">
                  <c:v>67.410000085830688</c:v>
                </c:pt>
                <c:pt idx="3014">
                  <c:v>67.430000066757202</c:v>
                </c:pt>
                <c:pt idx="3015">
                  <c:v>67.450000047683716</c:v>
                </c:pt>
                <c:pt idx="3016">
                  <c:v>67.470000028610229</c:v>
                </c:pt>
                <c:pt idx="3017">
                  <c:v>67.5</c:v>
                </c:pt>
                <c:pt idx="3018">
                  <c:v>67.520000219345093</c:v>
                </c:pt>
                <c:pt idx="3019">
                  <c:v>67.540000200271606</c:v>
                </c:pt>
                <c:pt idx="3020">
                  <c:v>67.570000171661377</c:v>
                </c:pt>
                <c:pt idx="3021">
                  <c:v>67.590000152587891</c:v>
                </c:pt>
                <c:pt idx="3022">
                  <c:v>67.610000133514404</c:v>
                </c:pt>
                <c:pt idx="3023">
                  <c:v>67.630000114440918</c:v>
                </c:pt>
                <c:pt idx="3024">
                  <c:v>67.660000085830688</c:v>
                </c:pt>
                <c:pt idx="3025">
                  <c:v>67.680000066757202</c:v>
                </c:pt>
                <c:pt idx="3026">
                  <c:v>67.700000047683716</c:v>
                </c:pt>
                <c:pt idx="3027">
                  <c:v>67.730000019073486</c:v>
                </c:pt>
                <c:pt idx="3028">
                  <c:v>67.75</c:v>
                </c:pt>
                <c:pt idx="3029">
                  <c:v>67.770000219345093</c:v>
                </c:pt>
                <c:pt idx="3030">
                  <c:v>67.790000200271606</c:v>
                </c:pt>
                <c:pt idx="3031">
                  <c:v>67.820000171661377</c:v>
                </c:pt>
                <c:pt idx="3032">
                  <c:v>67.840000152587891</c:v>
                </c:pt>
                <c:pt idx="3033">
                  <c:v>67.860000133514404</c:v>
                </c:pt>
                <c:pt idx="3034">
                  <c:v>67.890000104904175</c:v>
                </c:pt>
                <c:pt idx="3035">
                  <c:v>67.910000085830688</c:v>
                </c:pt>
                <c:pt idx="3036">
                  <c:v>67.930000066757202</c:v>
                </c:pt>
                <c:pt idx="3037">
                  <c:v>67.950000047683716</c:v>
                </c:pt>
                <c:pt idx="3038">
                  <c:v>67.980000019073486</c:v>
                </c:pt>
                <c:pt idx="3039">
                  <c:v>68</c:v>
                </c:pt>
                <c:pt idx="3040">
                  <c:v>68.020000219345093</c:v>
                </c:pt>
                <c:pt idx="3041">
                  <c:v>68.050000190734863</c:v>
                </c:pt>
                <c:pt idx="3042">
                  <c:v>68.070000171661377</c:v>
                </c:pt>
                <c:pt idx="3043">
                  <c:v>68.090000152587891</c:v>
                </c:pt>
                <c:pt idx="3044">
                  <c:v>68.110000133514404</c:v>
                </c:pt>
                <c:pt idx="3045">
                  <c:v>68.130000114440918</c:v>
                </c:pt>
                <c:pt idx="3046">
                  <c:v>68.160000085830688</c:v>
                </c:pt>
                <c:pt idx="3047">
                  <c:v>68.180000066757202</c:v>
                </c:pt>
                <c:pt idx="3048">
                  <c:v>68.200000047683716</c:v>
                </c:pt>
                <c:pt idx="3049">
                  <c:v>68.230000019073486</c:v>
                </c:pt>
                <c:pt idx="3050">
                  <c:v>68.25</c:v>
                </c:pt>
                <c:pt idx="3051">
                  <c:v>68.270000219345093</c:v>
                </c:pt>
                <c:pt idx="3052">
                  <c:v>68.290000200271606</c:v>
                </c:pt>
                <c:pt idx="3053">
                  <c:v>68.320000171661377</c:v>
                </c:pt>
                <c:pt idx="3054">
                  <c:v>68.340000152587891</c:v>
                </c:pt>
                <c:pt idx="3055">
                  <c:v>68.360000133514404</c:v>
                </c:pt>
                <c:pt idx="3056">
                  <c:v>68.390000104904175</c:v>
                </c:pt>
                <c:pt idx="3057">
                  <c:v>68.410000085830688</c:v>
                </c:pt>
                <c:pt idx="3058">
                  <c:v>68.430000066757202</c:v>
                </c:pt>
                <c:pt idx="3059">
                  <c:v>68.460000038146973</c:v>
                </c:pt>
                <c:pt idx="3060">
                  <c:v>68.480000019073486</c:v>
                </c:pt>
                <c:pt idx="3061">
                  <c:v>68.5</c:v>
                </c:pt>
                <c:pt idx="3062">
                  <c:v>68.520000219345093</c:v>
                </c:pt>
                <c:pt idx="3063">
                  <c:v>68.550000190734863</c:v>
                </c:pt>
                <c:pt idx="3064">
                  <c:v>68.570000171661377</c:v>
                </c:pt>
                <c:pt idx="3065">
                  <c:v>68.590000152587891</c:v>
                </c:pt>
                <c:pt idx="3066">
                  <c:v>68.620000123977661</c:v>
                </c:pt>
                <c:pt idx="3067">
                  <c:v>68.640000104904175</c:v>
                </c:pt>
                <c:pt idx="3068">
                  <c:v>68.660000085830688</c:v>
                </c:pt>
                <c:pt idx="3069">
                  <c:v>68.680000066757202</c:v>
                </c:pt>
                <c:pt idx="3070">
                  <c:v>68.710000038146973</c:v>
                </c:pt>
                <c:pt idx="3071">
                  <c:v>68.730000019073486</c:v>
                </c:pt>
                <c:pt idx="3072">
                  <c:v>68.75</c:v>
                </c:pt>
                <c:pt idx="3073">
                  <c:v>68.78000020980835</c:v>
                </c:pt>
                <c:pt idx="3074">
                  <c:v>68.800000190734863</c:v>
                </c:pt>
                <c:pt idx="3075">
                  <c:v>68.820000171661377</c:v>
                </c:pt>
                <c:pt idx="3076">
                  <c:v>68.850000143051147</c:v>
                </c:pt>
                <c:pt idx="3077">
                  <c:v>68.870000123977661</c:v>
                </c:pt>
                <c:pt idx="3078">
                  <c:v>68.890000104904175</c:v>
                </c:pt>
                <c:pt idx="3079">
                  <c:v>68.910000085830688</c:v>
                </c:pt>
                <c:pt idx="3080">
                  <c:v>68.940000057220459</c:v>
                </c:pt>
                <c:pt idx="3081">
                  <c:v>68.960000038146973</c:v>
                </c:pt>
                <c:pt idx="3082">
                  <c:v>69.350000143051147</c:v>
                </c:pt>
                <c:pt idx="3083">
                  <c:v>69.360000133514404</c:v>
                </c:pt>
                <c:pt idx="3084">
                  <c:v>69.360000133514404</c:v>
                </c:pt>
                <c:pt idx="3085">
                  <c:v>69.360000133514404</c:v>
                </c:pt>
                <c:pt idx="3086">
                  <c:v>69.360000133514404</c:v>
                </c:pt>
                <c:pt idx="3087">
                  <c:v>69.360000133514404</c:v>
                </c:pt>
                <c:pt idx="3088">
                  <c:v>69.360000133514404</c:v>
                </c:pt>
                <c:pt idx="3089">
                  <c:v>69.360000133514404</c:v>
                </c:pt>
                <c:pt idx="3090">
                  <c:v>69.360000133514404</c:v>
                </c:pt>
                <c:pt idx="3091">
                  <c:v>69.360000133514404</c:v>
                </c:pt>
                <c:pt idx="3092">
                  <c:v>69.360000133514404</c:v>
                </c:pt>
                <c:pt idx="3093">
                  <c:v>69.360000133514404</c:v>
                </c:pt>
                <c:pt idx="3094">
                  <c:v>69.360000133514404</c:v>
                </c:pt>
                <c:pt idx="3095">
                  <c:v>69.360000133514404</c:v>
                </c:pt>
                <c:pt idx="3096">
                  <c:v>69.360000133514404</c:v>
                </c:pt>
                <c:pt idx="3097">
                  <c:v>69.360000133514404</c:v>
                </c:pt>
                <c:pt idx="3098">
                  <c:v>69.360000133514404</c:v>
                </c:pt>
                <c:pt idx="3099">
                  <c:v>69.370000123977661</c:v>
                </c:pt>
                <c:pt idx="3100">
                  <c:v>69.400000095367432</c:v>
                </c:pt>
                <c:pt idx="3101">
                  <c:v>69.420000076293945</c:v>
                </c:pt>
                <c:pt idx="3102">
                  <c:v>69.440000057220459</c:v>
                </c:pt>
                <c:pt idx="3103">
                  <c:v>69.460000038146973</c:v>
                </c:pt>
                <c:pt idx="3104">
                  <c:v>69.490000009536743</c:v>
                </c:pt>
                <c:pt idx="3105">
                  <c:v>69.510000228881836</c:v>
                </c:pt>
                <c:pt idx="3106">
                  <c:v>69.53000020980835</c:v>
                </c:pt>
                <c:pt idx="3107">
                  <c:v>69.56000018119812</c:v>
                </c:pt>
                <c:pt idx="3108">
                  <c:v>69.580000162124634</c:v>
                </c:pt>
                <c:pt idx="3109">
                  <c:v>69.600000143051147</c:v>
                </c:pt>
                <c:pt idx="3110">
                  <c:v>69.630000114440918</c:v>
                </c:pt>
                <c:pt idx="3111">
                  <c:v>69.650000095367432</c:v>
                </c:pt>
                <c:pt idx="3112">
                  <c:v>69.670000076293945</c:v>
                </c:pt>
                <c:pt idx="3113">
                  <c:v>69.690000057220459</c:v>
                </c:pt>
                <c:pt idx="3114">
                  <c:v>69.720000028610229</c:v>
                </c:pt>
                <c:pt idx="3115">
                  <c:v>69.740000009536743</c:v>
                </c:pt>
                <c:pt idx="3116">
                  <c:v>69.760000228881836</c:v>
                </c:pt>
                <c:pt idx="3117">
                  <c:v>69.790000200271606</c:v>
                </c:pt>
                <c:pt idx="3118">
                  <c:v>69.81000018119812</c:v>
                </c:pt>
                <c:pt idx="3119">
                  <c:v>69.830000162124634</c:v>
                </c:pt>
                <c:pt idx="3120">
                  <c:v>69.850000143051147</c:v>
                </c:pt>
                <c:pt idx="3121">
                  <c:v>69.880000114440918</c:v>
                </c:pt>
                <c:pt idx="3122">
                  <c:v>69.900000095367432</c:v>
                </c:pt>
                <c:pt idx="3123">
                  <c:v>69.920000076293945</c:v>
                </c:pt>
                <c:pt idx="3124">
                  <c:v>69.950000047683716</c:v>
                </c:pt>
                <c:pt idx="3125">
                  <c:v>69.970000028610229</c:v>
                </c:pt>
                <c:pt idx="3126">
                  <c:v>69.990000009536743</c:v>
                </c:pt>
                <c:pt idx="3127">
                  <c:v>70.010000228881836</c:v>
                </c:pt>
                <c:pt idx="3128">
                  <c:v>70.040000200271606</c:v>
                </c:pt>
                <c:pt idx="3129">
                  <c:v>70.06000018119812</c:v>
                </c:pt>
                <c:pt idx="3130">
                  <c:v>70.080000162124634</c:v>
                </c:pt>
                <c:pt idx="3131">
                  <c:v>70.100000143051147</c:v>
                </c:pt>
                <c:pt idx="3132">
                  <c:v>70.130000114440918</c:v>
                </c:pt>
                <c:pt idx="3133">
                  <c:v>70.150000095367432</c:v>
                </c:pt>
                <c:pt idx="3134">
                  <c:v>70.170000076293945</c:v>
                </c:pt>
                <c:pt idx="3135">
                  <c:v>70.190000057220459</c:v>
                </c:pt>
                <c:pt idx="3136">
                  <c:v>70.220000028610229</c:v>
                </c:pt>
                <c:pt idx="3137">
                  <c:v>70.240000009536743</c:v>
                </c:pt>
                <c:pt idx="3138">
                  <c:v>70.260000228881836</c:v>
                </c:pt>
                <c:pt idx="3139">
                  <c:v>70.290000200271606</c:v>
                </c:pt>
                <c:pt idx="3140">
                  <c:v>70.31000018119812</c:v>
                </c:pt>
                <c:pt idx="3141">
                  <c:v>70.330000162124634</c:v>
                </c:pt>
                <c:pt idx="3142">
                  <c:v>70.350000143051147</c:v>
                </c:pt>
                <c:pt idx="3143">
                  <c:v>70.380000114440918</c:v>
                </c:pt>
                <c:pt idx="3144">
                  <c:v>70.400000095367432</c:v>
                </c:pt>
                <c:pt idx="3145">
                  <c:v>70.420000076293945</c:v>
                </c:pt>
                <c:pt idx="3146">
                  <c:v>70.450000047683716</c:v>
                </c:pt>
                <c:pt idx="3147">
                  <c:v>70.470000028610229</c:v>
                </c:pt>
                <c:pt idx="3148">
                  <c:v>70.490000009536743</c:v>
                </c:pt>
                <c:pt idx="3149">
                  <c:v>70.520000219345093</c:v>
                </c:pt>
                <c:pt idx="3150">
                  <c:v>70.540000200271606</c:v>
                </c:pt>
                <c:pt idx="3151">
                  <c:v>70.56000018119812</c:v>
                </c:pt>
                <c:pt idx="3152">
                  <c:v>70.580000162124634</c:v>
                </c:pt>
                <c:pt idx="3153">
                  <c:v>70.610000133514404</c:v>
                </c:pt>
                <c:pt idx="3154">
                  <c:v>70.630000114440918</c:v>
                </c:pt>
                <c:pt idx="3155">
                  <c:v>70.650000095367432</c:v>
                </c:pt>
                <c:pt idx="3156">
                  <c:v>70.680000066757202</c:v>
                </c:pt>
                <c:pt idx="3157">
                  <c:v>70.700000047683716</c:v>
                </c:pt>
                <c:pt idx="3158">
                  <c:v>70.720000028610229</c:v>
                </c:pt>
                <c:pt idx="3159">
                  <c:v>70.740000009536743</c:v>
                </c:pt>
                <c:pt idx="3160">
                  <c:v>70.770000219345093</c:v>
                </c:pt>
                <c:pt idx="3161">
                  <c:v>70.790000200271606</c:v>
                </c:pt>
                <c:pt idx="3162">
                  <c:v>70.81000018119812</c:v>
                </c:pt>
                <c:pt idx="3163">
                  <c:v>70.840000152587891</c:v>
                </c:pt>
                <c:pt idx="3164">
                  <c:v>70.860000133514404</c:v>
                </c:pt>
                <c:pt idx="3165">
                  <c:v>70.880000114440918</c:v>
                </c:pt>
                <c:pt idx="3166">
                  <c:v>70.910000085830688</c:v>
                </c:pt>
                <c:pt idx="3167">
                  <c:v>70.930000066757202</c:v>
                </c:pt>
                <c:pt idx="3168">
                  <c:v>70.950000047683716</c:v>
                </c:pt>
                <c:pt idx="3169">
                  <c:v>70.970000028610229</c:v>
                </c:pt>
                <c:pt idx="3170">
                  <c:v>71</c:v>
                </c:pt>
                <c:pt idx="3171">
                  <c:v>71.020000219345093</c:v>
                </c:pt>
                <c:pt idx="3172">
                  <c:v>71.040000200271606</c:v>
                </c:pt>
                <c:pt idx="3173">
                  <c:v>71.070000171661377</c:v>
                </c:pt>
                <c:pt idx="3174">
                  <c:v>71.090000152587891</c:v>
                </c:pt>
                <c:pt idx="3175">
                  <c:v>71.110000133514404</c:v>
                </c:pt>
                <c:pt idx="3176">
                  <c:v>71.130000114440918</c:v>
                </c:pt>
                <c:pt idx="3177">
                  <c:v>71.160000085830688</c:v>
                </c:pt>
                <c:pt idx="3178">
                  <c:v>71.180000066757202</c:v>
                </c:pt>
                <c:pt idx="3179">
                  <c:v>71.200000047683716</c:v>
                </c:pt>
                <c:pt idx="3180">
                  <c:v>71.230000019073486</c:v>
                </c:pt>
                <c:pt idx="3181">
                  <c:v>71.25</c:v>
                </c:pt>
                <c:pt idx="3182">
                  <c:v>71.270000219345093</c:v>
                </c:pt>
                <c:pt idx="3183">
                  <c:v>71.300000190734863</c:v>
                </c:pt>
                <c:pt idx="3184">
                  <c:v>71.320000171661377</c:v>
                </c:pt>
                <c:pt idx="3185">
                  <c:v>71.340000152587891</c:v>
                </c:pt>
                <c:pt idx="3186">
                  <c:v>71.360000133514404</c:v>
                </c:pt>
                <c:pt idx="3187">
                  <c:v>71.390000104904175</c:v>
                </c:pt>
                <c:pt idx="3188">
                  <c:v>71.410000085830688</c:v>
                </c:pt>
                <c:pt idx="3189">
                  <c:v>71.430000066757202</c:v>
                </c:pt>
                <c:pt idx="3190">
                  <c:v>71.460000038146973</c:v>
                </c:pt>
                <c:pt idx="3191">
                  <c:v>71.480000019073486</c:v>
                </c:pt>
                <c:pt idx="3192">
                  <c:v>71.5</c:v>
                </c:pt>
                <c:pt idx="3193">
                  <c:v>71.520000219345093</c:v>
                </c:pt>
                <c:pt idx="3194">
                  <c:v>71.550000190734863</c:v>
                </c:pt>
                <c:pt idx="3195">
                  <c:v>71.570000171661377</c:v>
                </c:pt>
                <c:pt idx="3196">
                  <c:v>71.590000152587891</c:v>
                </c:pt>
                <c:pt idx="3197">
                  <c:v>71.620000123977661</c:v>
                </c:pt>
                <c:pt idx="3198">
                  <c:v>71.640000104904175</c:v>
                </c:pt>
                <c:pt idx="3199">
                  <c:v>71.660000085830688</c:v>
                </c:pt>
                <c:pt idx="3200">
                  <c:v>71.690000057220459</c:v>
                </c:pt>
                <c:pt idx="3201">
                  <c:v>71.710000038146973</c:v>
                </c:pt>
                <c:pt idx="3202">
                  <c:v>71.730000019073486</c:v>
                </c:pt>
                <c:pt idx="3203">
                  <c:v>71.75</c:v>
                </c:pt>
                <c:pt idx="3204">
                  <c:v>71.78000020980835</c:v>
                </c:pt>
                <c:pt idx="3205">
                  <c:v>71.800000190734863</c:v>
                </c:pt>
                <c:pt idx="3206">
                  <c:v>71.820000171661377</c:v>
                </c:pt>
                <c:pt idx="3207">
                  <c:v>71.850000143051147</c:v>
                </c:pt>
                <c:pt idx="3208">
                  <c:v>71.870000123977661</c:v>
                </c:pt>
                <c:pt idx="3209">
                  <c:v>71.890000104904175</c:v>
                </c:pt>
                <c:pt idx="3210">
                  <c:v>71.910000085830688</c:v>
                </c:pt>
                <c:pt idx="3211">
                  <c:v>71.940000057220459</c:v>
                </c:pt>
                <c:pt idx="3212">
                  <c:v>71.960000038146973</c:v>
                </c:pt>
                <c:pt idx="3213">
                  <c:v>71.980000019073486</c:v>
                </c:pt>
                <c:pt idx="3214">
                  <c:v>72</c:v>
                </c:pt>
                <c:pt idx="3215">
                  <c:v>72.03000020980835</c:v>
                </c:pt>
                <c:pt idx="3216">
                  <c:v>72.050000190734863</c:v>
                </c:pt>
                <c:pt idx="3217">
                  <c:v>72.070000171661377</c:v>
                </c:pt>
                <c:pt idx="3218">
                  <c:v>72.100000143051147</c:v>
                </c:pt>
                <c:pt idx="3219">
                  <c:v>72.120000123977661</c:v>
                </c:pt>
                <c:pt idx="3220">
                  <c:v>72.140000104904175</c:v>
                </c:pt>
                <c:pt idx="3221">
                  <c:v>72.160000085830688</c:v>
                </c:pt>
                <c:pt idx="3222">
                  <c:v>72.190000057220459</c:v>
                </c:pt>
                <c:pt idx="3223">
                  <c:v>72.210000038146973</c:v>
                </c:pt>
                <c:pt idx="3224">
                  <c:v>72.230000019073486</c:v>
                </c:pt>
                <c:pt idx="3225">
                  <c:v>72.25</c:v>
                </c:pt>
                <c:pt idx="3226">
                  <c:v>72.28000020980835</c:v>
                </c:pt>
                <c:pt idx="3227">
                  <c:v>72.300000190734863</c:v>
                </c:pt>
                <c:pt idx="3228">
                  <c:v>72.320000171661377</c:v>
                </c:pt>
                <c:pt idx="3229">
                  <c:v>72.350000143051147</c:v>
                </c:pt>
                <c:pt idx="3230">
                  <c:v>72.370000123977661</c:v>
                </c:pt>
                <c:pt idx="3231">
                  <c:v>72.390000104904175</c:v>
                </c:pt>
                <c:pt idx="3232">
                  <c:v>72.410000085830688</c:v>
                </c:pt>
                <c:pt idx="3233">
                  <c:v>72.440000057220459</c:v>
                </c:pt>
                <c:pt idx="3234">
                  <c:v>72.460000038146973</c:v>
                </c:pt>
                <c:pt idx="3235">
                  <c:v>72.480000019073486</c:v>
                </c:pt>
                <c:pt idx="3236">
                  <c:v>72.510000228881836</c:v>
                </c:pt>
                <c:pt idx="3237">
                  <c:v>72.53000020980835</c:v>
                </c:pt>
                <c:pt idx="3238">
                  <c:v>72.550000190734863</c:v>
                </c:pt>
                <c:pt idx="3239">
                  <c:v>72.580000162124634</c:v>
                </c:pt>
                <c:pt idx="3240">
                  <c:v>72.600000143051147</c:v>
                </c:pt>
                <c:pt idx="3241">
                  <c:v>72.620000123977661</c:v>
                </c:pt>
                <c:pt idx="3242">
                  <c:v>72.640000104904175</c:v>
                </c:pt>
                <c:pt idx="3243">
                  <c:v>72.670000076293945</c:v>
                </c:pt>
                <c:pt idx="3244">
                  <c:v>72.690000057220459</c:v>
                </c:pt>
                <c:pt idx="3245">
                  <c:v>72.710000038146973</c:v>
                </c:pt>
                <c:pt idx="3246">
                  <c:v>72.740000009536743</c:v>
                </c:pt>
                <c:pt idx="3247">
                  <c:v>72.760000228881836</c:v>
                </c:pt>
                <c:pt idx="3248">
                  <c:v>72.78000020980835</c:v>
                </c:pt>
                <c:pt idx="3249">
                  <c:v>72.800000190734863</c:v>
                </c:pt>
                <c:pt idx="3250">
                  <c:v>72.830000162124634</c:v>
                </c:pt>
                <c:pt idx="3251">
                  <c:v>72.850000143051147</c:v>
                </c:pt>
                <c:pt idx="3252">
                  <c:v>72.870000123977661</c:v>
                </c:pt>
                <c:pt idx="3253">
                  <c:v>72.900000095367432</c:v>
                </c:pt>
                <c:pt idx="3254">
                  <c:v>72.920000076293945</c:v>
                </c:pt>
                <c:pt idx="3255">
                  <c:v>72.940000057220459</c:v>
                </c:pt>
                <c:pt idx="3256">
                  <c:v>72.970000028610229</c:v>
                </c:pt>
                <c:pt idx="3257">
                  <c:v>72.990000009536743</c:v>
                </c:pt>
                <c:pt idx="3258">
                  <c:v>73.010000228881836</c:v>
                </c:pt>
                <c:pt idx="3259">
                  <c:v>73.03000020980835</c:v>
                </c:pt>
                <c:pt idx="3260">
                  <c:v>73.06000018119812</c:v>
                </c:pt>
                <c:pt idx="3261">
                  <c:v>73.080000162124634</c:v>
                </c:pt>
                <c:pt idx="3262">
                  <c:v>73.100000143051147</c:v>
                </c:pt>
                <c:pt idx="3263">
                  <c:v>73.130000114440918</c:v>
                </c:pt>
                <c:pt idx="3264">
                  <c:v>73.150000095367432</c:v>
                </c:pt>
                <c:pt idx="3265">
                  <c:v>73.170000076293945</c:v>
                </c:pt>
                <c:pt idx="3266">
                  <c:v>73.190000057220459</c:v>
                </c:pt>
                <c:pt idx="3267">
                  <c:v>73.220000028610229</c:v>
                </c:pt>
                <c:pt idx="3268">
                  <c:v>73.240000009536743</c:v>
                </c:pt>
                <c:pt idx="3269">
                  <c:v>73.260000228881836</c:v>
                </c:pt>
                <c:pt idx="3270">
                  <c:v>73.290000200271606</c:v>
                </c:pt>
                <c:pt idx="3271">
                  <c:v>73.31000018119812</c:v>
                </c:pt>
                <c:pt idx="3272">
                  <c:v>73.330000162124634</c:v>
                </c:pt>
                <c:pt idx="3273">
                  <c:v>73.360000133514404</c:v>
                </c:pt>
                <c:pt idx="3274">
                  <c:v>73.380000114440918</c:v>
                </c:pt>
                <c:pt idx="3275">
                  <c:v>73.400000095367432</c:v>
                </c:pt>
                <c:pt idx="3276">
                  <c:v>73.420000076293945</c:v>
                </c:pt>
                <c:pt idx="3277">
                  <c:v>73.450000047683716</c:v>
                </c:pt>
                <c:pt idx="3278">
                  <c:v>73.470000028610229</c:v>
                </c:pt>
                <c:pt idx="3279">
                  <c:v>73.490000009536743</c:v>
                </c:pt>
                <c:pt idx="3280">
                  <c:v>73.520000219345093</c:v>
                </c:pt>
                <c:pt idx="3281">
                  <c:v>73.540000200271606</c:v>
                </c:pt>
                <c:pt idx="3282">
                  <c:v>73.56000018119812</c:v>
                </c:pt>
                <c:pt idx="3283">
                  <c:v>73.580000162124634</c:v>
                </c:pt>
                <c:pt idx="3284">
                  <c:v>73.610000133514404</c:v>
                </c:pt>
                <c:pt idx="3285">
                  <c:v>73.630000114440918</c:v>
                </c:pt>
                <c:pt idx="3286">
                  <c:v>73.650000095367432</c:v>
                </c:pt>
                <c:pt idx="3287">
                  <c:v>73.680000066757202</c:v>
                </c:pt>
                <c:pt idx="3288">
                  <c:v>73.700000047683716</c:v>
                </c:pt>
                <c:pt idx="3289">
                  <c:v>73.720000028610229</c:v>
                </c:pt>
                <c:pt idx="3290">
                  <c:v>73.75</c:v>
                </c:pt>
                <c:pt idx="3291">
                  <c:v>73.770000219345093</c:v>
                </c:pt>
                <c:pt idx="3292">
                  <c:v>73.790000200271606</c:v>
                </c:pt>
                <c:pt idx="3293">
                  <c:v>73.81000018119812</c:v>
                </c:pt>
                <c:pt idx="3294">
                  <c:v>73.840000152587891</c:v>
                </c:pt>
                <c:pt idx="3295">
                  <c:v>73.860000133514404</c:v>
                </c:pt>
                <c:pt idx="3296">
                  <c:v>73.880000114440918</c:v>
                </c:pt>
                <c:pt idx="3297">
                  <c:v>73.910000085830688</c:v>
                </c:pt>
                <c:pt idx="3298">
                  <c:v>73.930000066757202</c:v>
                </c:pt>
                <c:pt idx="3299">
                  <c:v>73.950000047683716</c:v>
                </c:pt>
                <c:pt idx="3300">
                  <c:v>73.970000028610229</c:v>
                </c:pt>
                <c:pt idx="3301">
                  <c:v>74</c:v>
                </c:pt>
                <c:pt idx="3302">
                  <c:v>74.020000219345093</c:v>
                </c:pt>
                <c:pt idx="3303">
                  <c:v>74.040000200271606</c:v>
                </c:pt>
                <c:pt idx="3304">
                  <c:v>74.070000171661377</c:v>
                </c:pt>
                <c:pt idx="3305">
                  <c:v>74.090000152587891</c:v>
                </c:pt>
                <c:pt idx="3306">
                  <c:v>74.110000133514404</c:v>
                </c:pt>
                <c:pt idx="3307">
                  <c:v>74.130000114440918</c:v>
                </c:pt>
                <c:pt idx="3308">
                  <c:v>74.160000085830688</c:v>
                </c:pt>
                <c:pt idx="3309">
                  <c:v>74.180000066757202</c:v>
                </c:pt>
                <c:pt idx="3310">
                  <c:v>74.200000047683716</c:v>
                </c:pt>
                <c:pt idx="3311">
                  <c:v>74.220000028610229</c:v>
                </c:pt>
                <c:pt idx="3312">
                  <c:v>74.25</c:v>
                </c:pt>
                <c:pt idx="3313">
                  <c:v>74.270000219345093</c:v>
                </c:pt>
                <c:pt idx="3314">
                  <c:v>74.290000200271606</c:v>
                </c:pt>
                <c:pt idx="3315">
                  <c:v>74.31000018119812</c:v>
                </c:pt>
                <c:pt idx="3316">
                  <c:v>74.340000152587891</c:v>
                </c:pt>
                <c:pt idx="3317">
                  <c:v>74.360000133514404</c:v>
                </c:pt>
                <c:pt idx="3318">
                  <c:v>74.990000009536743</c:v>
                </c:pt>
                <c:pt idx="3319">
                  <c:v>74.990000009536743</c:v>
                </c:pt>
                <c:pt idx="3320">
                  <c:v>74.990000009536743</c:v>
                </c:pt>
                <c:pt idx="3321">
                  <c:v>74.990000009536743</c:v>
                </c:pt>
                <c:pt idx="3322">
                  <c:v>74.990000009536743</c:v>
                </c:pt>
                <c:pt idx="3323">
                  <c:v>74.990000009536743</c:v>
                </c:pt>
                <c:pt idx="3324">
                  <c:v>74.990000009536743</c:v>
                </c:pt>
                <c:pt idx="3325">
                  <c:v>74.990000009536743</c:v>
                </c:pt>
                <c:pt idx="3326">
                  <c:v>74.990000009536743</c:v>
                </c:pt>
                <c:pt idx="3327">
                  <c:v>74.990000009536743</c:v>
                </c:pt>
                <c:pt idx="3328">
                  <c:v>74.990000009536743</c:v>
                </c:pt>
                <c:pt idx="3329">
                  <c:v>74.990000009536743</c:v>
                </c:pt>
                <c:pt idx="3330">
                  <c:v>74.990000009536743</c:v>
                </c:pt>
                <c:pt idx="3331">
                  <c:v>74.990000009536743</c:v>
                </c:pt>
                <c:pt idx="3332">
                  <c:v>74.990000009536743</c:v>
                </c:pt>
                <c:pt idx="3333">
                  <c:v>74.990000009536743</c:v>
                </c:pt>
                <c:pt idx="3334">
                  <c:v>74.990000009536743</c:v>
                </c:pt>
                <c:pt idx="3335">
                  <c:v>74.990000009536743</c:v>
                </c:pt>
                <c:pt idx="3336">
                  <c:v>74.990000009536743</c:v>
                </c:pt>
                <c:pt idx="3337">
                  <c:v>74.990000009536743</c:v>
                </c:pt>
                <c:pt idx="3338">
                  <c:v>74.990000009536743</c:v>
                </c:pt>
                <c:pt idx="3339">
                  <c:v>74.990000009536743</c:v>
                </c:pt>
                <c:pt idx="3340">
                  <c:v>74.990000009536743</c:v>
                </c:pt>
                <c:pt idx="3341">
                  <c:v>74.990000009536743</c:v>
                </c:pt>
                <c:pt idx="3342">
                  <c:v>74.990000009536743</c:v>
                </c:pt>
                <c:pt idx="3343">
                  <c:v>74.990000009536743</c:v>
                </c:pt>
                <c:pt idx="3344">
                  <c:v>74.990000009536743</c:v>
                </c:pt>
                <c:pt idx="3345">
                  <c:v>75</c:v>
                </c:pt>
                <c:pt idx="3346">
                  <c:v>75.020000219345093</c:v>
                </c:pt>
                <c:pt idx="3347">
                  <c:v>75.050000190734863</c:v>
                </c:pt>
                <c:pt idx="3348">
                  <c:v>75.070000171661377</c:v>
                </c:pt>
                <c:pt idx="3349">
                  <c:v>75.090000152587891</c:v>
                </c:pt>
                <c:pt idx="3350">
                  <c:v>75.120000123977661</c:v>
                </c:pt>
                <c:pt idx="3351">
                  <c:v>75.140000104904175</c:v>
                </c:pt>
                <c:pt idx="3352">
                  <c:v>75.160000085830688</c:v>
                </c:pt>
                <c:pt idx="3353">
                  <c:v>75.190000057220459</c:v>
                </c:pt>
                <c:pt idx="3354">
                  <c:v>75.210000038146973</c:v>
                </c:pt>
                <c:pt idx="3355">
                  <c:v>75.230000019073486</c:v>
                </c:pt>
                <c:pt idx="3356">
                  <c:v>75.25</c:v>
                </c:pt>
                <c:pt idx="3357">
                  <c:v>75.28000020980835</c:v>
                </c:pt>
                <c:pt idx="3358">
                  <c:v>75.300000190734863</c:v>
                </c:pt>
                <c:pt idx="3359">
                  <c:v>75.320000171661377</c:v>
                </c:pt>
                <c:pt idx="3360">
                  <c:v>75.350000143051147</c:v>
                </c:pt>
                <c:pt idx="3361">
                  <c:v>75.370000123977661</c:v>
                </c:pt>
                <c:pt idx="3362">
                  <c:v>75.390000104904175</c:v>
                </c:pt>
                <c:pt idx="3363">
                  <c:v>75.410000085830688</c:v>
                </c:pt>
                <c:pt idx="3364">
                  <c:v>75.440000057220459</c:v>
                </c:pt>
                <c:pt idx="3365">
                  <c:v>75.460000038146973</c:v>
                </c:pt>
                <c:pt idx="3366">
                  <c:v>75.480000019073486</c:v>
                </c:pt>
                <c:pt idx="3367">
                  <c:v>75.510000228881836</c:v>
                </c:pt>
                <c:pt idx="3368">
                  <c:v>75.53000020980835</c:v>
                </c:pt>
                <c:pt idx="3369">
                  <c:v>75.550000190734863</c:v>
                </c:pt>
                <c:pt idx="3370">
                  <c:v>75.580000162124634</c:v>
                </c:pt>
                <c:pt idx="3371">
                  <c:v>75.600000143051147</c:v>
                </c:pt>
                <c:pt idx="3372">
                  <c:v>75.620000123977661</c:v>
                </c:pt>
                <c:pt idx="3373">
                  <c:v>75.640000104904175</c:v>
                </c:pt>
                <c:pt idx="3374">
                  <c:v>75.670000076293945</c:v>
                </c:pt>
                <c:pt idx="3375">
                  <c:v>75.690000057220459</c:v>
                </c:pt>
                <c:pt idx="3376">
                  <c:v>75.710000038146973</c:v>
                </c:pt>
                <c:pt idx="3377">
                  <c:v>75.740000009536743</c:v>
                </c:pt>
                <c:pt idx="3378">
                  <c:v>75.760000228881836</c:v>
                </c:pt>
                <c:pt idx="3379">
                  <c:v>75.78000020980835</c:v>
                </c:pt>
                <c:pt idx="3380">
                  <c:v>75.800000190734863</c:v>
                </c:pt>
                <c:pt idx="3381">
                  <c:v>75.830000162124634</c:v>
                </c:pt>
                <c:pt idx="3382">
                  <c:v>75.850000143051147</c:v>
                </c:pt>
                <c:pt idx="3383">
                  <c:v>75.870000123977661</c:v>
                </c:pt>
                <c:pt idx="3384">
                  <c:v>75.900000095367432</c:v>
                </c:pt>
                <c:pt idx="3385">
                  <c:v>75.920000076293945</c:v>
                </c:pt>
                <c:pt idx="3386">
                  <c:v>75.940000057220459</c:v>
                </c:pt>
                <c:pt idx="3387">
                  <c:v>75.970000028610229</c:v>
                </c:pt>
                <c:pt idx="3388">
                  <c:v>75.990000009536743</c:v>
                </c:pt>
                <c:pt idx="3389">
                  <c:v>76.010000228881836</c:v>
                </c:pt>
                <c:pt idx="3390">
                  <c:v>76.03000020980835</c:v>
                </c:pt>
                <c:pt idx="3391">
                  <c:v>76.06000018119812</c:v>
                </c:pt>
                <c:pt idx="3392">
                  <c:v>76.080000162124634</c:v>
                </c:pt>
                <c:pt idx="3393">
                  <c:v>76.100000143051147</c:v>
                </c:pt>
                <c:pt idx="3394">
                  <c:v>76.130000114440918</c:v>
                </c:pt>
                <c:pt idx="3395">
                  <c:v>76.150000095367432</c:v>
                </c:pt>
                <c:pt idx="3396">
                  <c:v>76.170000076293945</c:v>
                </c:pt>
                <c:pt idx="3397">
                  <c:v>76.190000057220459</c:v>
                </c:pt>
                <c:pt idx="3398">
                  <c:v>76.220000028610229</c:v>
                </c:pt>
                <c:pt idx="3399">
                  <c:v>76.240000009536743</c:v>
                </c:pt>
                <c:pt idx="3400">
                  <c:v>76.260000228881836</c:v>
                </c:pt>
                <c:pt idx="3401">
                  <c:v>76.28000020980835</c:v>
                </c:pt>
                <c:pt idx="3402">
                  <c:v>76.31000018119812</c:v>
                </c:pt>
                <c:pt idx="3403">
                  <c:v>76.330000162124634</c:v>
                </c:pt>
                <c:pt idx="3404">
                  <c:v>76.350000143051147</c:v>
                </c:pt>
                <c:pt idx="3405">
                  <c:v>76.370000123977661</c:v>
                </c:pt>
                <c:pt idx="3406">
                  <c:v>76.400000095367432</c:v>
                </c:pt>
                <c:pt idx="3407">
                  <c:v>76.420000076293945</c:v>
                </c:pt>
                <c:pt idx="3408">
                  <c:v>76.440000057220459</c:v>
                </c:pt>
                <c:pt idx="3409">
                  <c:v>76.470000028610229</c:v>
                </c:pt>
                <c:pt idx="3410">
                  <c:v>76.490000009536743</c:v>
                </c:pt>
                <c:pt idx="3411">
                  <c:v>76.510000228881836</c:v>
                </c:pt>
                <c:pt idx="3412">
                  <c:v>76.53000020980835</c:v>
                </c:pt>
                <c:pt idx="3413">
                  <c:v>76.56000018119812</c:v>
                </c:pt>
                <c:pt idx="3414">
                  <c:v>76.580000162124634</c:v>
                </c:pt>
                <c:pt idx="3415">
                  <c:v>76.600000143051147</c:v>
                </c:pt>
                <c:pt idx="3416">
                  <c:v>76.630000114440918</c:v>
                </c:pt>
                <c:pt idx="3417">
                  <c:v>76.650000095367432</c:v>
                </c:pt>
                <c:pt idx="3418">
                  <c:v>76.670000076293945</c:v>
                </c:pt>
                <c:pt idx="3419">
                  <c:v>76.690000057220459</c:v>
                </c:pt>
                <c:pt idx="3420">
                  <c:v>76.720000028610229</c:v>
                </c:pt>
                <c:pt idx="3421">
                  <c:v>76.740000009536743</c:v>
                </c:pt>
                <c:pt idx="3422">
                  <c:v>76.760000228881836</c:v>
                </c:pt>
                <c:pt idx="3423">
                  <c:v>76.790000200271606</c:v>
                </c:pt>
                <c:pt idx="3424">
                  <c:v>76.81000018119812</c:v>
                </c:pt>
                <c:pt idx="3425">
                  <c:v>76.830000162124634</c:v>
                </c:pt>
                <c:pt idx="3426">
                  <c:v>76.860000133514404</c:v>
                </c:pt>
                <c:pt idx="3427">
                  <c:v>76.880000114440918</c:v>
                </c:pt>
                <c:pt idx="3428">
                  <c:v>76.900000095367432</c:v>
                </c:pt>
                <c:pt idx="3429">
                  <c:v>76.920000076293945</c:v>
                </c:pt>
                <c:pt idx="3430">
                  <c:v>76.950000047683716</c:v>
                </c:pt>
                <c:pt idx="3431">
                  <c:v>76.970000028610229</c:v>
                </c:pt>
                <c:pt idx="3432">
                  <c:v>76.990000009536743</c:v>
                </c:pt>
                <c:pt idx="3433">
                  <c:v>77.020000219345093</c:v>
                </c:pt>
                <c:pt idx="3434">
                  <c:v>77.040000200271606</c:v>
                </c:pt>
                <c:pt idx="3435">
                  <c:v>77.06000018119812</c:v>
                </c:pt>
                <c:pt idx="3436">
                  <c:v>77.080000162124634</c:v>
                </c:pt>
                <c:pt idx="3437">
                  <c:v>77.110000133514404</c:v>
                </c:pt>
                <c:pt idx="3438">
                  <c:v>77.130000114440918</c:v>
                </c:pt>
                <c:pt idx="3439">
                  <c:v>77.150000095367432</c:v>
                </c:pt>
                <c:pt idx="3440">
                  <c:v>77.180000066757202</c:v>
                </c:pt>
                <c:pt idx="3441">
                  <c:v>77.200000047683716</c:v>
                </c:pt>
                <c:pt idx="3442">
                  <c:v>77.220000028610229</c:v>
                </c:pt>
                <c:pt idx="3443">
                  <c:v>77.25</c:v>
                </c:pt>
                <c:pt idx="3444">
                  <c:v>77.270000219345093</c:v>
                </c:pt>
                <c:pt idx="3445">
                  <c:v>77.290000200271606</c:v>
                </c:pt>
                <c:pt idx="3446">
                  <c:v>77.31000018119812</c:v>
                </c:pt>
                <c:pt idx="3447">
                  <c:v>77.340000152587891</c:v>
                </c:pt>
                <c:pt idx="3448">
                  <c:v>77.360000133514404</c:v>
                </c:pt>
                <c:pt idx="3449">
                  <c:v>77.380000114440918</c:v>
                </c:pt>
                <c:pt idx="3450">
                  <c:v>77.410000085830688</c:v>
                </c:pt>
                <c:pt idx="3451">
                  <c:v>77.430000066757202</c:v>
                </c:pt>
                <c:pt idx="3452">
                  <c:v>77.450000047683716</c:v>
                </c:pt>
                <c:pt idx="3453">
                  <c:v>77.470000028610229</c:v>
                </c:pt>
                <c:pt idx="3454">
                  <c:v>77.5</c:v>
                </c:pt>
                <c:pt idx="3455">
                  <c:v>77.520000219345093</c:v>
                </c:pt>
                <c:pt idx="3456">
                  <c:v>77.540000200271606</c:v>
                </c:pt>
                <c:pt idx="3457">
                  <c:v>77.570000171661377</c:v>
                </c:pt>
                <c:pt idx="3458">
                  <c:v>77.590000152587891</c:v>
                </c:pt>
                <c:pt idx="3459">
                  <c:v>77.610000133514404</c:v>
                </c:pt>
                <c:pt idx="3460">
                  <c:v>77.640000104904175</c:v>
                </c:pt>
                <c:pt idx="3461">
                  <c:v>77.660000085830688</c:v>
                </c:pt>
                <c:pt idx="3462">
                  <c:v>77.680000066757202</c:v>
                </c:pt>
                <c:pt idx="3463">
                  <c:v>77.700000047683716</c:v>
                </c:pt>
                <c:pt idx="3464">
                  <c:v>77.730000019073486</c:v>
                </c:pt>
                <c:pt idx="3465">
                  <c:v>77.75</c:v>
                </c:pt>
                <c:pt idx="3466">
                  <c:v>77.770000219345093</c:v>
                </c:pt>
                <c:pt idx="3467">
                  <c:v>77.800000190734863</c:v>
                </c:pt>
                <c:pt idx="3468">
                  <c:v>77.820000171661377</c:v>
                </c:pt>
                <c:pt idx="3469">
                  <c:v>77.840000152587891</c:v>
                </c:pt>
                <c:pt idx="3470">
                  <c:v>77.860000133514404</c:v>
                </c:pt>
                <c:pt idx="3471">
                  <c:v>77.890000104904175</c:v>
                </c:pt>
                <c:pt idx="3472">
                  <c:v>77.910000085830688</c:v>
                </c:pt>
                <c:pt idx="3473">
                  <c:v>77.930000066757202</c:v>
                </c:pt>
                <c:pt idx="3474">
                  <c:v>77.960000038146973</c:v>
                </c:pt>
                <c:pt idx="3475">
                  <c:v>77.980000019073486</c:v>
                </c:pt>
                <c:pt idx="3476">
                  <c:v>78</c:v>
                </c:pt>
                <c:pt idx="3477">
                  <c:v>78.03000020980835</c:v>
                </c:pt>
                <c:pt idx="3478">
                  <c:v>78.050000190734863</c:v>
                </c:pt>
                <c:pt idx="3479">
                  <c:v>78.070000171661377</c:v>
                </c:pt>
                <c:pt idx="3480">
                  <c:v>78.090000152587891</c:v>
                </c:pt>
                <c:pt idx="3481">
                  <c:v>78.120000123977661</c:v>
                </c:pt>
                <c:pt idx="3482">
                  <c:v>78.140000104904175</c:v>
                </c:pt>
                <c:pt idx="3483">
                  <c:v>78.160000085830688</c:v>
                </c:pt>
                <c:pt idx="3484">
                  <c:v>78.190000057220459</c:v>
                </c:pt>
                <c:pt idx="3485">
                  <c:v>78.210000038146973</c:v>
                </c:pt>
                <c:pt idx="3486">
                  <c:v>78.230000019073486</c:v>
                </c:pt>
                <c:pt idx="3487">
                  <c:v>78.25</c:v>
                </c:pt>
                <c:pt idx="3488">
                  <c:v>78.270000219345093</c:v>
                </c:pt>
                <c:pt idx="3489">
                  <c:v>78.300000190734863</c:v>
                </c:pt>
                <c:pt idx="3490">
                  <c:v>78.320000171661377</c:v>
                </c:pt>
                <c:pt idx="3491">
                  <c:v>78.340000152587891</c:v>
                </c:pt>
                <c:pt idx="3492">
                  <c:v>78.360000133514404</c:v>
                </c:pt>
                <c:pt idx="3493">
                  <c:v>78.390000104904175</c:v>
                </c:pt>
                <c:pt idx="3494">
                  <c:v>78.410000085830688</c:v>
                </c:pt>
                <c:pt idx="3495">
                  <c:v>78.430000066757202</c:v>
                </c:pt>
                <c:pt idx="3496">
                  <c:v>78.460000038146973</c:v>
                </c:pt>
                <c:pt idx="3497">
                  <c:v>78.480000019073486</c:v>
                </c:pt>
                <c:pt idx="3498">
                  <c:v>78.5</c:v>
                </c:pt>
                <c:pt idx="3499">
                  <c:v>78.520000219345093</c:v>
                </c:pt>
                <c:pt idx="3500">
                  <c:v>78.550000190734863</c:v>
                </c:pt>
                <c:pt idx="3501">
                  <c:v>78.570000171661377</c:v>
                </c:pt>
                <c:pt idx="3502">
                  <c:v>78.590000152587891</c:v>
                </c:pt>
                <c:pt idx="3503">
                  <c:v>78.620000123977661</c:v>
                </c:pt>
                <c:pt idx="3504">
                  <c:v>78.640000104904175</c:v>
                </c:pt>
                <c:pt idx="3505">
                  <c:v>78.660000085830688</c:v>
                </c:pt>
                <c:pt idx="3506">
                  <c:v>78.690000057220459</c:v>
                </c:pt>
                <c:pt idx="3507">
                  <c:v>78.710000038146973</c:v>
                </c:pt>
                <c:pt idx="3508">
                  <c:v>78.730000019073486</c:v>
                </c:pt>
                <c:pt idx="3509">
                  <c:v>78.75</c:v>
                </c:pt>
                <c:pt idx="3510">
                  <c:v>78.78000020980835</c:v>
                </c:pt>
                <c:pt idx="3511">
                  <c:v>78.800000190734863</c:v>
                </c:pt>
                <c:pt idx="3512">
                  <c:v>78.820000171661377</c:v>
                </c:pt>
                <c:pt idx="3513">
                  <c:v>78.850000143051147</c:v>
                </c:pt>
                <c:pt idx="3514">
                  <c:v>78.870000123977661</c:v>
                </c:pt>
                <c:pt idx="3515">
                  <c:v>78.890000104904175</c:v>
                </c:pt>
                <c:pt idx="3516">
                  <c:v>78.920000076293945</c:v>
                </c:pt>
                <c:pt idx="3517">
                  <c:v>78.940000057220459</c:v>
                </c:pt>
                <c:pt idx="3518">
                  <c:v>78.960000038146973</c:v>
                </c:pt>
                <c:pt idx="3519">
                  <c:v>78.980000019073486</c:v>
                </c:pt>
                <c:pt idx="3520">
                  <c:v>79.010000228881836</c:v>
                </c:pt>
                <c:pt idx="3521">
                  <c:v>79.03000020980835</c:v>
                </c:pt>
                <c:pt idx="3522">
                  <c:v>79.050000190734863</c:v>
                </c:pt>
                <c:pt idx="3523">
                  <c:v>79.080000162124634</c:v>
                </c:pt>
                <c:pt idx="3524">
                  <c:v>79.100000143051147</c:v>
                </c:pt>
                <c:pt idx="3525">
                  <c:v>79.120000123977661</c:v>
                </c:pt>
                <c:pt idx="3526">
                  <c:v>79.140000104904175</c:v>
                </c:pt>
                <c:pt idx="3527">
                  <c:v>79.170000076293945</c:v>
                </c:pt>
                <c:pt idx="3528">
                  <c:v>79.190000057220459</c:v>
                </c:pt>
                <c:pt idx="3529">
                  <c:v>79.210000038146973</c:v>
                </c:pt>
                <c:pt idx="3530">
                  <c:v>79.240000009536743</c:v>
                </c:pt>
                <c:pt idx="3531">
                  <c:v>79.260000228881836</c:v>
                </c:pt>
                <c:pt idx="3532">
                  <c:v>79.28000020980835</c:v>
                </c:pt>
                <c:pt idx="3533">
                  <c:v>79.31000018119812</c:v>
                </c:pt>
                <c:pt idx="3534">
                  <c:v>79.330000162124634</c:v>
                </c:pt>
                <c:pt idx="3535">
                  <c:v>79.350000143051147</c:v>
                </c:pt>
                <c:pt idx="3536">
                  <c:v>79.370000123977661</c:v>
                </c:pt>
                <c:pt idx="3537">
                  <c:v>79.400000095367432</c:v>
                </c:pt>
                <c:pt idx="3538">
                  <c:v>79.420000076293945</c:v>
                </c:pt>
                <c:pt idx="3539">
                  <c:v>79.440000057220459</c:v>
                </c:pt>
                <c:pt idx="3540">
                  <c:v>79.470000028610229</c:v>
                </c:pt>
                <c:pt idx="3541">
                  <c:v>79.490000009536743</c:v>
                </c:pt>
                <c:pt idx="3542">
                  <c:v>79.510000228881836</c:v>
                </c:pt>
                <c:pt idx="3543">
                  <c:v>79.53000020980835</c:v>
                </c:pt>
                <c:pt idx="3544">
                  <c:v>79.56000018119812</c:v>
                </c:pt>
                <c:pt idx="3545">
                  <c:v>79.580000162124634</c:v>
                </c:pt>
                <c:pt idx="3546">
                  <c:v>79.600000143051147</c:v>
                </c:pt>
                <c:pt idx="3547">
                  <c:v>79.630000114440918</c:v>
                </c:pt>
                <c:pt idx="3548">
                  <c:v>79.650000095367432</c:v>
                </c:pt>
                <c:pt idx="3549">
                  <c:v>79.670000076293945</c:v>
                </c:pt>
                <c:pt idx="3550">
                  <c:v>79.700000047683716</c:v>
                </c:pt>
                <c:pt idx="3551">
                  <c:v>79.720000028610229</c:v>
                </c:pt>
                <c:pt idx="3552">
                  <c:v>79.740000009536743</c:v>
                </c:pt>
                <c:pt idx="3553">
                  <c:v>79.760000228881836</c:v>
                </c:pt>
                <c:pt idx="3554">
                  <c:v>79.790000200271606</c:v>
                </c:pt>
                <c:pt idx="3555">
                  <c:v>79.81000018119812</c:v>
                </c:pt>
                <c:pt idx="3556">
                  <c:v>79.830000162124634</c:v>
                </c:pt>
                <c:pt idx="3557">
                  <c:v>79.860000133514404</c:v>
                </c:pt>
                <c:pt idx="3558">
                  <c:v>79.880000114440918</c:v>
                </c:pt>
                <c:pt idx="3559">
                  <c:v>79.900000095367432</c:v>
                </c:pt>
                <c:pt idx="3560">
                  <c:v>79.920000076293945</c:v>
                </c:pt>
                <c:pt idx="3561">
                  <c:v>79.950000047683716</c:v>
                </c:pt>
                <c:pt idx="3562">
                  <c:v>79.970000028610229</c:v>
                </c:pt>
                <c:pt idx="3563">
                  <c:v>79.990000009536743</c:v>
                </c:pt>
                <c:pt idx="3564">
                  <c:v>80.460000038146973</c:v>
                </c:pt>
                <c:pt idx="3565">
                  <c:v>80.460000038146973</c:v>
                </c:pt>
                <c:pt idx="3566">
                  <c:v>80.460000038146973</c:v>
                </c:pt>
                <c:pt idx="3567">
                  <c:v>80.460000038146973</c:v>
                </c:pt>
                <c:pt idx="3568">
                  <c:v>80.460000038146973</c:v>
                </c:pt>
                <c:pt idx="3569">
                  <c:v>80.460000038146973</c:v>
                </c:pt>
                <c:pt idx="3570">
                  <c:v>80.460000038146973</c:v>
                </c:pt>
                <c:pt idx="3571">
                  <c:v>80.460000038146973</c:v>
                </c:pt>
                <c:pt idx="3572">
                  <c:v>80.460000038146973</c:v>
                </c:pt>
                <c:pt idx="3573">
                  <c:v>80.460000038146973</c:v>
                </c:pt>
                <c:pt idx="3574">
                  <c:v>80.460000038146973</c:v>
                </c:pt>
                <c:pt idx="3575">
                  <c:v>80.460000038146973</c:v>
                </c:pt>
                <c:pt idx="3576">
                  <c:v>80.460000038146973</c:v>
                </c:pt>
                <c:pt idx="3577">
                  <c:v>80.460000038146973</c:v>
                </c:pt>
                <c:pt idx="3578">
                  <c:v>80.460000038146973</c:v>
                </c:pt>
                <c:pt idx="3579">
                  <c:v>80.460000038146973</c:v>
                </c:pt>
                <c:pt idx="3580">
                  <c:v>80.460000038146973</c:v>
                </c:pt>
                <c:pt idx="3581">
                  <c:v>80.460000038146973</c:v>
                </c:pt>
                <c:pt idx="3582">
                  <c:v>80.460000038146973</c:v>
                </c:pt>
                <c:pt idx="3583">
                  <c:v>80.460000038146973</c:v>
                </c:pt>
                <c:pt idx="3584">
                  <c:v>80.470000028610229</c:v>
                </c:pt>
                <c:pt idx="3585">
                  <c:v>80.490000009536743</c:v>
                </c:pt>
                <c:pt idx="3586">
                  <c:v>80.520000219345093</c:v>
                </c:pt>
                <c:pt idx="3587">
                  <c:v>80.540000200271606</c:v>
                </c:pt>
                <c:pt idx="3588">
                  <c:v>80.56000018119812</c:v>
                </c:pt>
                <c:pt idx="3589">
                  <c:v>80.580000162124634</c:v>
                </c:pt>
                <c:pt idx="3590">
                  <c:v>80.610000133514404</c:v>
                </c:pt>
                <c:pt idx="3591">
                  <c:v>80.630000114440918</c:v>
                </c:pt>
                <c:pt idx="3592">
                  <c:v>80.650000095367432</c:v>
                </c:pt>
                <c:pt idx="3593">
                  <c:v>80.680000066757202</c:v>
                </c:pt>
                <c:pt idx="3594">
                  <c:v>80.700000047683716</c:v>
                </c:pt>
                <c:pt idx="3595">
                  <c:v>80.720000028610229</c:v>
                </c:pt>
                <c:pt idx="3596">
                  <c:v>80.75</c:v>
                </c:pt>
                <c:pt idx="3597">
                  <c:v>80.770000219345093</c:v>
                </c:pt>
                <c:pt idx="3598">
                  <c:v>80.790000200271606</c:v>
                </c:pt>
                <c:pt idx="3599">
                  <c:v>80.81000018119812</c:v>
                </c:pt>
                <c:pt idx="3600">
                  <c:v>80.840000152587891</c:v>
                </c:pt>
                <c:pt idx="3601">
                  <c:v>80.860000133514404</c:v>
                </c:pt>
                <c:pt idx="3602">
                  <c:v>80.880000114440918</c:v>
                </c:pt>
                <c:pt idx="3603">
                  <c:v>80.910000085830688</c:v>
                </c:pt>
                <c:pt idx="3604">
                  <c:v>80.930000066757202</c:v>
                </c:pt>
                <c:pt idx="3605">
                  <c:v>80.950000047683716</c:v>
                </c:pt>
                <c:pt idx="3606">
                  <c:v>80.970000028610229</c:v>
                </c:pt>
                <c:pt idx="3607">
                  <c:v>81</c:v>
                </c:pt>
                <c:pt idx="3608">
                  <c:v>81.020000219345093</c:v>
                </c:pt>
                <c:pt idx="3609">
                  <c:v>81.040000200271606</c:v>
                </c:pt>
                <c:pt idx="3610">
                  <c:v>81.070000171661377</c:v>
                </c:pt>
                <c:pt idx="3611">
                  <c:v>81.090000152587891</c:v>
                </c:pt>
                <c:pt idx="3612">
                  <c:v>81.110000133514404</c:v>
                </c:pt>
                <c:pt idx="3613">
                  <c:v>81.140000104904175</c:v>
                </c:pt>
                <c:pt idx="3614">
                  <c:v>81.160000085830688</c:v>
                </c:pt>
                <c:pt idx="3615">
                  <c:v>81.180000066757202</c:v>
                </c:pt>
                <c:pt idx="3616">
                  <c:v>81.200000047683716</c:v>
                </c:pt>
                <c:pt idx="3617">
                  <c:v>81.230000019073486</c:v>
                </c:pt>
                <c:pt idx="3618">
                  <c:v>81.25</c:v>
                </c:pt>
                <c:pt idx="3619">
                  <c:v>81.270000219345093</c:v>
                </c:pt>
                <c:pt idx="3620">
                  <c:v>81.300000190734863</c:v>
                </c:pt>
                <c:pt idx="3621">
                  <c:v>81.320000171661377</c:v>
                </c:pt>
                <c:pt idx="3622">
                  <c:v>81.340000152587891</c:v>
                </c:pt>
                <c:pt idx="3623">
                  <c:v>81.360000133514404</c:v>
                </c:pt>
                <c:pt idx="3624">
                  <c:v>81.390000104904175</c:v>
                </c:pt>
                <c:pt idx="3625">
                  <c:v>81.410000085830688</c:v>
                </c:pt>
                <c:pt idx="3626">
                  <c:v>81.430000066757202</c:v>
                </c:pt>
                <c:pt idx="3627">
                  <c:v>81.460000038146973</c:v>
                </c:pt>
                <c:pt idx="3628">
                  <c:v>81.480000019073486</c:v>
                </c:pt>
                <c:pt idx="3629">
                  <c:v>81.5</c:v>
                </c:pt>
                <c:pt idx="3630">
                  <c:v>81.53000020980835</c:v>
                </c:pt>
                <c:pt idx="3631">
                  <c:v>81.550000190734863</c:v>
                </c:pt>
                <c:pt idx="3632">
                  <c:v>81.570000171661377</c:v>
                </c:pt>
                <c:pt idx="3633">
                  <c:v>81.590000152587891</c:v>
                </c:pt>
                <c:pt idx="3634">
                  <c:v>81.620000123977661</c:v>
                </c:pt>
                <c:pt idx="3635">
                  <c:v>81.640000104904175</c:v>
                </c:pt>
                <c:pt idx="3636">
                  <c:v>81.660000085830688</c:v>
                </c:pt>
                <c:pt idx="3637">
                  <c:v>81.690000057220459</c:v>
                </c:pt>
                <c:pt idx="3638">
                  <c:v>81.710000038146973</c:v>
                </c:pt>
                <c:pt idx="3639">
                  <c:v>81.730000019073486</c:v>
                </c:pt>
                <c:pt idx="3640">
                  <c:v>81.75</c:v>
                </c:pt>
                <c:pt idx="3641">
                  <c:v>81.78000020980835</c:v>
                </c:pt>
                <c:pt idx="3642">
                  <c:v>81.800000190734863</c:v>
                </c:pt>
                <c:pt idx="3643">
                  <c:v>81.820000171661377</c:v>
                </c:pt>
                <c:pt idx="3644">
                  <c:v>81.850000143051147</c:v>
                </c:pt>
                <c:pt idx="3645">
                  <c:v>81.870000123977661</c:v>
                </c:pt>
                <c:pt idx="3646">
                  <c:v>81.890000104904175</c:v>
                </c:pt>
                <c:pt idx="3647">
                  <c:v>81.920000076293945</c:v>
                </c:pt>
                <c:pt idx="3648">
                  <c:v>81.940000057220459</c:v>
                </c:pt>
                <c:pt idx="3649">
                  <c:v>81.960000038146973</c:v>
                </c:pt>
                <c:pt idx="3650">
                  <c:v>81.980000019073486</c:v>
                </c:pt>
                <c:pt idx="3651">
                  <c:v>82.010000228881836</c:v>
                </c:pt>
                <c:pt idx="3652">
                  <c:v>82.03000020980835</c:v>
                </c:pt>
                <c:pt idx="3653">
                  <c:v>82.050000190734863</c:v>
                </c:pt>
                <c:pt idx="3654">
                  <c:v>82.080000162124634</c:v>
                </c:pt>
                <c:pt idx="3655">
                  <c:v>82.100000143051147</c:v>
                </c:pt>
                <c:pt idx="3656">
                  <c:v>82.120000123977661</c:v>
                </c:pt>
                <c:pt idx="3657">
                  <c:v>82.140000104904175</c:v>
                </c:pt>
                <c:pt idx="3658">
                  <c:v>82.170000076293945</c:v>
                </c:pt>
                <c:pt idx="3659">
                  <c:v>82.190000057220459</c:v>
                </c:pt>
                <c:pt idx="3660">
                  <c:v>82.210000038146973</c:v>
                </c:pt>
                <c:pt idx="3661">
                  <c:v>82.240000009536743</c:v>
                </c:pt>
                <c:pt idx="3662">
                  <c:v>82.260000228881836</c:v>
                </c:pt>
                <c:pt idx="3663">
                  <c:v>82.28000020980835</c:v>
                </c:pt>
                <c:pt idx="3664">
                  <c:v>82.31000018119812</c:v>
                </c:pt>
                <c:pt idx="3665">
                  <c:v>82.330000162124634</c:v>
                </c:pt>
                <c:pt idx="3666">
                  <c:v>82.350000143051147</c:v>
                </c:pt>
                <c:pt idx="3667">
                  <c:v>82.370000123977661</c:v>
                </c:pt>
                <c:pt idx="3668">
                  <c:v>82.400000095367432</c:v>
                </c:pt>
                <c:pt idx="3669">
                  <c:v>82.420000076293945</c:v>
                </c:pt>
                <c:pt idx="3670">
                  <c:v>82.440000057220459</c:v>
                </c:pt>
                <c:pt idx="3671">
                  <c:v>82.460000038146973</c:v>
                </c:pt>
                <c:pt idx="3672">
                  <c:v>82.490000009536743</c:v>
                </c:pt>
                <c:pt idx="3673">
                  <c:v>82.510000228881836</c:v>
                </c:pt>
                <c:pt idx="3674">
                  <c:v>82.53000020980835</c:v>
                </c:pt>
                <c:pt idx="3675">
                  <c:v>82.550000190734863</c:v>
                </c:pt>
                <c:pt idx="3676">
                  <c:v>82.580000162124634</c:v>
                </c:pt>
                <c:pt idx="3677">
                  <c:v>82.600000143051147</c:v>
                </c:pt>
                <c:pt idx="3678">
                  <c:v>82.620000123977661</c:v>
                </c:pt>
                <c:pt idx="3679">
                  <c:v>82.650000095367432</c:v>
                </c:pt>
                <c:pt idx="3680">
                  <c:v>82.670000076293945</c:v>
                </c:pt>
                <c:pt idx="3681">
                  <c:v>82.690000057220459</c:v>
                </c:pt>
                <c:pt idx="3682">
                  <c:v>82.710000038146973</c:v>
                </c:pt>
                <c:pt idx="3683">
                  <c:v>82.740000009536743</c:v>
                </c:pt>
                <c:pt idx="3684">
                  <c:v>82.760000228881836</c:v>
                </c:pt>
                <c:pt idx="3685">
                  <c:v>82.78000020980835</c:v>
                </c:pt>
                <c:pt idx="3686">
                  <c:v>82.81000018119812</c:v>
                </c:pt>
                <c:pt idx="3687">
                  <c:v>82.830000162124634</c:v>
                </c:pt>
                <c:pt idx="3688">
                  <c:v>82.850000143051147</c:v>
                </c:pt>
                <c:pt idx="3689">
                  <c:v>82.870000123977661</c:v>
                </c:pt>
                <c:pt idx="3690">
                  <c:v>82.900000095367432</c:v>
                </c:pt>
                <c:pt idx="3691">
                  <c:v>82.920000076293945</c:v>
                </c:pt>
                <c:pt idx="3692">
                  <c:v>82.940000057220459</c:v>
                </c:pt>
                <c:pt idx="3693">
                  <c:v>82.970000028610229</c:v>
                </c:pt>
                <c:pt idx="3694">
                  <c:v>82.990000009536743</c:v>
                </c:pt>
                <c:pt idx="3695">
                  <c:v>83.010000228881836</c:v>
                </c:pt>
                <c:pt idx="3696">
                  <c:v>83.03000020980835</c:v>
                </c:pt>
                <c:pt idx="3697">
                  <c:v>83.06000018119812</c:v>
                </c:pt>
                <c:pt idx="3698">
                  <c:v>83.080000162124634</c:v>
                </c:pt>
                <c:pt idx="3699">
                  <c:v>83.100000143051147</c:v>
                </c:pt>
                <c:pt idx="3700">
                  <c:v>83.130000114440918</c:v>
                </c:pt>
                <c:pt idx="3701">
                  <c:v>83.150000095367432</c:v>
                </c:pt>
                <c:pt idx="3702">
                  <c:v>83.170000076293945</c:v>
                </c:pt>
                <c:pt idx="3703">
                  <c:v>83.200000047683716</c:v>
                </c:pt>
                <c:pt idx="3704">
                  <c:v>83.220000028610229</c:v>
                </c:pt>
                <c:pt idx="3705">
                  <c:v>83.240000009536743</c:v>
                </c:pt>
                <c:pt idx="3706">
                  <c:v>83.260000228881836</c:v>
                </c:pt>
                <c:pt idx="3707">
                  <c:v>83.290000200271606</c:v>
                </c:pt>
                <c:pt idx="3708">
                  <c:v>83.31000018119812</c:v>
                </c:pt>
                <c:pt idx="3709">
                  <c:v>83.330000162124634</c:v>
                </c:pt>
                <c:pt idx="3710">
                  <c:v>83.360000133514404</c:v>
                </c:pt>
                <c:pt idx="3711">
                  <c:v>83.380000114440918</c:v>
                </c:pt>
                <c:pt idx="3712">
                  <c:v>83.400000095367432</c:v>
                </c:pt>
                <c:pt idx="3713">
                  <c:v>83.420000076293945</c:v>
                </c:pt>
                <c:pt idx="3714">
                  <c:v>83.450000047683716</c:v>
                </c:pt>
                <c:pt idx="3715">
                  <c:v>83.470000028610229</c:v>
                </c:pt>
                <c:pt idx="3716">
                  <c:v>83.490000009536743</c:v>
                </c:pt>
                <c:pt idx="3717">
                  <c:v>83.520000219345093</c:v>
                </c:pt>
                <c:pt idx="3718">
                  <c:v>83.540000200271606</c:v>
                </c:pt>
                <c:pt idx="3719">
                  <c:v>83.56000018119812</c:v>
                </c:pt>
                <c:pt idx="3720">
                  <c:v>83.590000152587891</c:v>
                </c:pt>
                <c:pt idx="3721">
                  <c:v>83.610000133514404</c:v>
                </c:pt>
                <c:pt idx="3722">
                  <c:v>83.630000114440918</c:v>
                </c:pt>
                <c:pt idx="3723">
                  <c:v>83.650000095367432</c:v>
                </c:pt>
                <c:pt idx="3724">
                  <c:v>83.680000066757202</c:v>
                </c:pt>
                <c:pt idx="3725">
                  <c:v>83.700000047683716</c:v>
                </c:pt>
                <c:pt idx="3726">
                  <c:v>83.720000028610229</c:v>
                </c:pt>
                <c:pt idx="3727">
                  <c:v>83.75</c:v>
                </c:pt>
                <c:pt idx="3728">
                  <c:v>83.770000219345093</c:v>
                </c:pt>
                <c:pt idx="3729">
                  <c:v>83.790000200271606</c:v>
                </c:pt>
                <c:pt idx="3730">
                  <c:v>83.81000018119812</c:v>
                </c:pt>
                <c:pt idx="3731">
                  <c:v>83.840000152587891</c:v>
                </c:pt>
                <c:pt idx="3732">
                  <c:v>83.860000133514404</c:v>
                </c:pt>
                <c:pt idx="3733">
                  <c:v>83.880000114440918</c:v>
                </c:pt>
                <c:pt idx="3734">
                  <c:v>83.910000085830688</c:v>
                </c:pt>
                <c:pt idx="3735">
                  <c:v>83.930000066757202</c:v>
                </c:pt>
                <c:pt idx="3736">
                  <c:v>83.950000047683716</c:v>
                </c:pt>
                <c:pt idx="3737">
                  <c:v>83.980000019073486</c:v>
                </c:pt>
                <c:pt idx="3738">
                  <c:v>84</c:v>
                </c:pt>
                <c:pt idx="3739">
                  <c:v>84.020000219345093</c:v>
                </c:pt>
                <c:pt idx="3740">
                  <c:v>84.040000200271606</c:v>
                </c:pt>
                <c:pt idx="3741">
                  <c:v>84.070000171661377</c:v>
                </c:pt>
                <c:pt idx="3742">
                  <c:v>84.090000152587891</c:v>
                </c:pt>
                <c:pt idx="3743">
                  <c:v>84.110000133514404</c:v>
                </c:pt>
                <c:pt idx="3744">
                  <c:v>84.140000104904175</c:v>
                </c:pt>
                <c:pt idx="3745">
                  <c:v>84.160000085830688</c:v>
                </c:pt>
                <c:pt idx="3746">
                  <c:v>84.180000066757202</c:v>
                </c:pt>
                <c:pt idx="3747">
                  <c:v>84.200000047683716</c:v>
                </c:pt>
                <c:pt idx="3748">
                  <c:v>84.230000019073486</c:v>
                </c:pt>
                <c:pt idx="3749">
                  <c:v>84.25</c:v>
                </c:pt>
                <c:pt idx="3750">
                  <c:v>84.270000219345093</c:v>
                </c:pt>
                <c:pt idx="3751">
                  <c:v>84.300000190734863</c:v>
                </c:pt>
                <c:pt idx="3752">
                  <c:v>84.320000171661377</c:v>
                </c:pt>
                <c:pt idx="3753">
                  <c:v>84.340000152587891</c:v>
                </c:pt>
                <c:pt idx="3754">
                  <c:v>84.370000123977661</c:v>
                </c:pt>
                <c:pt idx="3755">
                  <c:v>84.390000104904175</c:v>
                </c:pt>
                <c:pt idx="3756">
                  <c:v>84.410000085830688</c:v>
                </c:pt>
                <c:pt idx="3757">
                  <c:v>84.430000066757202</c:v>
                </c:pt>
                <c:pt idx="3758">
                  <c:v>84.460000038146973</c:v>
                </c:pt>
                <c:pt idx="3759">
                  <c:v>84.480000019073486</c:v>
                </c:pt>
                <c:pt idx="3760">
                  <c:v>84.5</c:v>
                </c:pt>
                <c:pt idx="3761">
                  <c:v>84.520000219345093</c:v>
                </c:pt>
                <c:pt idx="3762">
                  <c:v>84.550000190734863</c:v>
                </c:pt>
                <c:pt idx="3763">
                  <c:v>84.570000171661377</c:v>
                </c:pt>
                <c:pt idx="3764">
                  <c:v>84.590000152587891</c:v>
                </c:pt>
                <c:pt idx="3765">
                  <c:v>84.610000133514404</c:v>
                </c:pt>
                <c:pt idx="3766">
                  <c:v>84.640000104904175</c:v>
                </c:pt>
                <c:pt idx="3767">
                  <c:v>84.660000085830688</c:v>
                </c:pt>
                <c:pt idx="3768">
                  <c:v>84.680000066757202</c:v>
                </c:pt>
                <c:pt idx="3769">
                  <c:v>84.700000047683716</c:v>
                </c:pt>
                <c:pt idx="3770">
                  <c:v>84.730000019073486</c:v>
                </c:pt>
                <c:pt idx="3771">
                  <c:v>84.75</c:v>
                </c:pt>
                <c:pt idx="3772">
                  <c:v>84.770000219345093</c:v>
                </c:pt>
                <c:pt idx="3773">
                  <c:v>84.800000190734863</c:v>
                </c:pt>
                <c:pt idx="3774">
                  <c:v>84.820000171661377</c:v>
                </c:pt>
                <c:pt idx="3775">
                  <c:v>84.840000152587891</c:v>
                </c:pt>
                <c:pt idx="3776">
                  <c:v>84.860000133514404</c:v>
                </c:pt>
                <c:pt idx="3777">
                  <c:v>84.890000104904175</c:v>
                </c:pt>
                <c:pt idx="3778">
                  <c:v>84.910000085830688</c:v>
                </c:pt>
                <c:pt idx="3779">
                  <c:v>84.930000066757202</c:v>
                </c:pt>
                <c:pt idx="3780">
                  <c:v>84.960000038146973</c:v>
                </c:pt>
                <c:pt idx="3781">
                  <c:v>84.980000019073486</c:v>
                </c:pt>
                <c:pt idx="3782">
                  <c:v>85</c:v>
                </c:pt>
                <c:pt idx="3783">
                  <c:v>85.03000020980835</c:v>
                </c:pt>
                <c:pt idx="3784">
                  <c:v>85.050000190734863</c:v>
                </c:pt>
                <c:pt idx="3785">
                  <c:v>85.070000171661377</c:v>
                </c:pt>
                <c:pt idx="3786">
                  <c:v>85.090000152587891</c:v>
                </c:pt>
                <c:pt idx="3787">
                  <c:v>85.120000123977661</c:v>
                </c:pt>
                <c:pt idx="3788">
                  <c:v>85.140000104904175</c:v>
                </c:pt>
                <c:pt idx="3789">
                  <c:v>85.160000085830688</c:v>
                </c:pt>
                <c:pt idx="3790">
                  <c:v>85.190000057220459</c:v>
                </c:pt>
                <c:pt idx="3791">
                  <c:v>85.210000038146973</c:v>
                </c:pt>
                <c:pt idx="3792">
                  <c:v>85.230000019073486</c:v>
                </c:pt>
                <c:pt idx="3793">
                  <c:v>85.25</c:v>
                </c:pt>
                <c:pt idx="3794">
                  <c:v>85.28000020980835</c:v>
                </c:pt>
                <c:pt idx="3795">
                  <c:v>85.300000190734863</c:v>
                </c:pt>
                <c:pt idx="3796">
                  <c:v>85.320000171661377</c:v>
                </c:pt>
                <c:pt idx="3797">
                  <c:v>85.350000143051147</c:v>
                </c:pt>
                <c:pt idx="3798">
                  <c:v>85.370000123977661</c:v>
                </c:pt>
                <c:pt idx="3799">
                  <c:v>85.390000104904175</c:v>
                </c:pt>
                <c:pt idx="3800">
                  <c:v>85.420000076293945</c:v>
                </c:pt>
                <c:pt idx="3801">
                  <c:v>85.440000057220459</c:v>
                </c:pt>
                <c:pt idx="3802">
                  <c:v>85.460000038146973</c:v>
                </c:pt>
                <c:pt idx="3803">
                  <c:v>85.930000066757202</c:v>
                </c:pt>
                <c:pt idx="3804">
                  <c:v>85.930000066757202</c:v>
                </c:pt>
                <c:pt idx="3805">
                  <c:v>85.930000066757202</c:v>
                </c:pt>
                <c:pt idx="3806">
                  <c:v>85.930000066757202</c:v>
                </c:pt>
                <c:pt idx="3807">
                  <c:v>85.930000066757202</c:v>
                </c:pt>
                <c:pt idx="3808">
                  <c:v>85.930000066757202</c:v>
                </c:pt>
                <c:pt idx="3809">
                  <c:v>85.930000066757202</c:v>
                </c:pt>
                <c:pt idx="3810">
                  <c:v>85.930000066757202</c:v>
                </c:pt>
                <c:pt idx="3811">
                  <c:v>85.930000066757202</c:v>
                </c:pt>
                <c:pt idx="3812">
                  <c:v>85.930000066757202</c:v>
                </c:pt>
                <c:pt idx="3813">
                  <c:v>85.930000066757202</c:v>
                </c:pt>
                <c:pt idx="3814">
                  <c:v>85.930000066757202</c:v>
                </c:pt>
                <c:pt idx="3815">
                  <c:v>85.930000066757202</c:v>
                </c:pt>
                <c:pt idx="3816">
                  <c:v>85.930000066757202</c:v>
                </c:pt>
                <c:pt idx="3817">
                  <c:v>85.930000066757202</c:v>
                </c:pt>
                <c:pt idx="3818">
                  <c:v>85.930000066757202</c:v>
                </c:pt>
                <c:pt idx="3819">
                  <c:v>85.940000057220459</c:v>
                </c:pt>
                <c:pt idx="3820">
                  <c:v>85.940000057220459</c:v>
                </c:pt>
                <c:pt idx="3821">
                  <c:v>85.940000057220459</c:v>
                </c:pt>
                <c:pt idx="3822">
                  <c:v>85.940000057220459</c:v>
                </c:pt>
                <c:pt idx="3823">
                  <c:v>85.940000057220459</c:v>
                </c:pt>
                <c:pt idx="3824">
                  <c:v>85.970000028610229</c:v>
                </c:pt>
                <c:pt idx="3825">
                  <c:v>85.990000009536743</c:v>
                </c:pt>
                <c:pt idx="3826">
                  <c:v>86.010000228881836</c:v>
                </c:pt>
                <c:pt idx="3827">
                  <c:v>86.03000020980835</c:v>
                </c:pt>
                <c:pt idx="3828">
                  <c:v>86.06000018119812</c:v>
                </c:pt>
                <c:pt idx="3829">
                  <c:v>86.080000162124634</c:v>
                </c:pt>
                <c:pt idx="3830">
                  <c:v>86.100000143051147</c:v>
                </c:pt>
                <c:pt idx="3831">
                  <c:v>86.130000114440918</c:v>
                </c:pt>
                <c:pt idx="3832">
                  <c:v>86.150000095367432</c:v>
                </c:pt>
                <c:pt idx="3833">
                  <c:v>86.170000076293945</c:v>
                </c:pt>
                <c:pt idx="3834">
                  <c:v>86.200000047683716</c:v>
                </c:pt>
                <c:pt idx="3835">
                  <c:v>86.220000028610229</c:v>
                </c:pt>
                <c:pt idx="3836">
                  <c:v>86.240000009536743</c:v>
                </c:pt>
                <c:pt idx="3837">
                  <c:v>86.260000228881836</c:v>
                </c:pt>
                <c:pt idx="3838">
                  <c:v>86.290000200271606</c:v>
                </c:pt>
                <c:pt idx="3839">
                  <c:v>86.31000018119812</c:v>
                </c:pt>
                <c:pt idx="3840">
                  <c:v>86.330000162124634</c:v>
                </c:pt>
                <c:pt idx="3841">
                  <c:v>86.360000133514404</c:v>
                </c:pt>
                <c:pt idx="3842">
                  <c:v>86.380000114440918</c:v>
                </c:pt>
                <c:pt idx="3843">
                  <c:v>86.400000095367432</c:v>
                </c:pt>
                <c:pt idx="3844">
                  <c:v>86.420000076293945</c:v>
                </c:pt>
                <c:pt idx="3845">
                  <c:v>86.450000047683716</c:v>
                </c:pt>
                <c:pt idx="3846">
                  <c:v>86.470000028610229</c:v>
                </c:pt>
                <c:pt idx="3847">
                  <c:v>86.490000009536743</c:v>
                </c:pt>
                <c:pt idx="3848">
                  <c:v>86.510000228881836</c:v>
                </c:pt>
                <c:pt idx="3849">
                  <c:v>86.540000200271606</c:v>
                </c:pt>
                <c:pt idx="3850">
                  <c:v>86.56000018119812</c:v>
                </c:pt>
                <c:pt idx="3851">
                  <c:v>86.580000162124634</c:v>
                </c:pt>
                <c:pt idx="3852">
                  <c:v>86.610000133514404</c:v>
                </c:pt>
                <c:pt idx="3853">
                  <c:v>86.630000114440918</c:v>
                </c:pt>
                <c:pt idx="3854">
                  <c:v>86.650000095367432</c:v>
                </c:pt>
                <c:pt idx="3855">
                  <c:v>86.670000076293945</c:v>
                </c:pt>
                <c:pt idx="3856">
                  <c:v>86.700000047683716</c:v>
                </c:pt>
                <c:pt idx="3857">
                  <c:v>86.720000028610229</c:v>
                </c:pt>
                <c:pt idx="3858">
                  <c:v>86.740000009536743</c:v>
                </c:pt>
                <c:pt idx="3859">
                  <c:v>86.760000228881836</c:v>
                </c:pt>
                <c:pt idx="3860">
                  <c:v>86.790000200271606</c:v>
                </c:pt>
                <c:pt idx="3861">
                  <c:v>86.81000018119812</c:v>
                </c:pt>
                <c:pt idx="3862">
                  <c:v>86.830000162124634</c:v>
                </c:pt>
                <c:pt idx="3863">
                  <c:v>86.860000133514404</c:v>
                </c:pt>
                <c:pt idx="3864">
                  <c:v>86.880000114440918</c:v>
                </c:pt>
                <c:pt idx="3865">
                  <c:v>86.900000095367432</c:v>
                </c:pt>
                <c:pt idx="3866">
                  <c:v>86.920000076293945</c:v>
                </c:pt>
                <c:pt idx="3867">
                  <c:v>86.950000047683716</c:v>
                </c:pt>
                <c:pt idx="3868">
                  <c:v>86.970000028610229</c:v>
                </c:pt>
                <c:pt idx="3869">
                  <c:v>86.990000009536743</c:v>
                </c:pt>
                <c:pt idx="3870">
                  <c:v>87.020000219345093</c:v>
                </c:pt>
                <c:pt idx="3871">
                  <c:v>87.040000200271606</c:v>
                </c:pt>
                <c:pt idx="3872">
                  <c:v>87.06000018119812</c:v>
                </c:pt>
                <c:pt idx="3873">
                  <c:v>87.090000152587891</c:v>
                </c:pt>
                <c:pt idx="3874">
                  <c:v>87.110000133514404</c:v>
                </c:pt>
                <c:pt idx="3875">
                  <c:v>87.130000114440918</c:v>
                </c:pt>
                <c:pt idx="3876">
                  <c:v>87.150000095367432</c:v>
                </c:pt>
                <c:pt idx="3877">
                  <c:v>87.180000066757202</c:v>
                </c:pt>
                <c:pt idx="3878">
                  <c:v>87.200000047683716</c:v>
                </c:pt>
                <c:pt idx="3879">
                  <c:v>87.220000028610229</c:v>
                </c:pt>
                <c:pt idx="3880">
                  <c:v>87.25</c:v>
                </c:pt>
                <c:pt idx="3881">
                  <c:v>87.270000219345093</c:v>
                </c:pt>
                <c:pt idx="3882">
                  <c:v>87.290000200271606</c:v>
                </c:pt>
                <c:pt idx="3883">
                  <c:v>87.31000018119812</c:v>
                </c:pt>
                <c:pt idx="3884">
                  <c:v>87.340000152587891</c:v>
                </c:pt>
                <c:pt idx="3885">
                  <c:v>87.360000133514404</c:v>
                </c:pt>
                <c:pt idx="3886">
                  <c:v>87.380000114440918</c:v>
                </c:pt>
                <c:pt idx="3887">
                  <c:v>87.410000085830688</c:v>
                </c:pt>
                <c:pt idx="3888">
                  <c:v>87.430000066757202</c:v>
                </c:pt>
                <c:pt idx="3889">
                  <c:v>87.450000047683716</c:v>
                </c:pt>
                <c:pt idx="3890">
                  <c:v>87.480000019073486</c:v>
                </c:pt>
                <c:pt idx="3891">
                  <c:v>87.5</c:v>
                </c:pt>
                <c:pt idx="3892">
                  <c:v>87.520000219345093</c:v>
                </c:pt>
                <c:pt idx="3893">
                  <c:v>87.540000200271606</c:v>
                </c:pt>
                <c:pt idx="3894">
                  <c:v>87.570000171661377</c:v>
                </c:pt>
                <c:pt idx="3895">
                  <c:v>87.590000152587891</c:v>
                </c:pt>
                <c:pt idx="3896">
                  <c:v>87.610000133514404</c:v>
                </c:pt>
                <c:pt idx="3897">
                  <c:v>87.640000104904175</c:v>
                </c:pt>
                <c:pt idx="3898">
                  <c:v>87.660000085830688</c:v>
                </c:pt>
                <c:pt idx="3899">
                  <c:v>87.680000066757202</c:v>
                </c:pt>
                <c:pt idx="3900">
                  <c:v>87.700000047683716</c:v>
                </c:pt>
                <c:pt idx="3901">
                  <c:v>87.730000019073486</c:v>
                </c:pt>
                <c:pt idx="3902">
                  <c:v>87.75</c:v>
                </c:pt>
                <c:pt idx="3903">
                  <c:v>87.770000219345093</c:v>
                </c:pt>
                <c:pt idx="3904">
                  <c:v>87.800000190734863</c:v>
                </c:pt>
                <c:pt idx="3905">
                  <c:v>87.820000171661377</c:v>
                </c:pt>
                <c:pt idx="3906">
                  <c:v>87.840000152587891</c:v>
                </c:pt>
                <c:pt idx="3907">
                  <c:v>87.870000123977661</c:v>
                </c:pt>
                <c:pt idx="3908">
                  <c:v>87.890000104904175</c:v>
                </c:pt>
                <c:pt idx="3909">
                  <c:v>87.910000085830688</c:v>
                </c:pt>
                <c:pt idx="3910">
                  <c:v>87.930000066757202</c:v>
                </c:pt>
                <c:pt idx="3911">
                  <c:v>87.960000038146973</c:v>
                </c:pt>
                <c:pt idx="3912">
                  <c:v>87.980000019073486</c:v>
                </c:pt>
                <c:pt idx="3913">
                  <c:v>88</c:v>
                </c:pt>
                <c:pt idx="3914">
                  <c:v>88.03000020980835</c:v>
                </c:pt>
                <c:pt idx="3915">
                  <c:v>88.050000190734863</c:v>
                </c:pt>
                <c:pt idx="3916">
                  <c:v>88.070000171661377</c:v>
                </c:pt>
                <c:pt idx="3917">
                  <c:v>88.090000152587891</c:v>
                </c:pt>
                <c:pt idx="3918">
                  <c:v>88.120000123977661</c:v>
                </c:pt>
                <c:pt idx="3919">
                  <c:v>88.140000104904175</c:v>
                </c:pt>
                <c:pt idx="3920">
                  <c:v>88.160000085830688</c:v>
                </c:pt>
                <c:pt idx="3921">
                  <c:v>88.190000057220459</c:v>
                </c:pt>
                <c:pt idx="3922">
                  <c:v>88.210000038146973</c:v>
                </c:pt>
                <c:pt idx="3923">
                  <c:v>88.230000019073486</c:v>
                </c:pt>
                <c:pt idx="3924">
                  <c:v>88.260000228881836</c:v>
                </c:pt>
                <c:pt idx="3925">
                  <c:v>88.28000020980835</c:v>
                </c:pt>
                <c:pt idx="3926">
                  <c:v>88.300000190734863</c:v>
                </c:pt>
                <c:pt idx="3927">
                  <c:v>88.320000171661377</c:v>
                </c:pt>
                <c:pt idx="3928">
                  <c:v>88.350000143051147</c:v>
                </c:pt>
                <c:pt idx="3929">
                  <c:v>88.370000123977661</c:v>
                </c:pt>
                <c:pt idx="3930">
                  <c:v>88.390000104904175</c:v>
                </c:pt>
                <c:pt idx="3931">
                  <c:v>88.420000076293945</c:v>
                </c:pt>
                <c:pt idx="3932">
                  <c:v>88.440000057220459</c:v>
                </c:pt>
                <c:pt idx="3933">
                  <c:v>88.460000038146973</c:v>
                </c:pt>
                <c:pt idx="3934">
                  <c:v>88.480000019073486</c:v>
                </c:pt>
                <c:pt idx="3935">
                  <c:v>88.510000228881836</c:v>
                </c:pt>
                <c:pt idx="3936">
                  <c:v>88.53000020980835</c:v>
                </c:pt>
                <c:pt idx="3937">
                  <c:v>88.550000190734863</c:v>
                </c:pt>
                <c:pt idx="3938">
                  <c:v>88.580000162124634</c:v>
                </c:pt>
                <c:pt idx="3939">
                  <c:v>88.600000143051147</c:v>
                </c:pt>
                <c:pt idx="3940">
                  <c:v>88.620000123977661</c:v>
                </c:pt>
                <c:pt idx="3941">
                  <c:v>88.640000104904175</c:v>
                </c:pt>
                <c:pt idx="3942">
                  <c:v>88.670000076293945</c:v>
                </c:pt>
                <c:pt idx="3943">
                  <c:v>88.690000057220459</c:v>
                </c:pt>
                <c:pt idx="3944">
                  <c:v>88.710000038146973</c:v>
                </c:pt>
                <c:pt idx="3945">
                  <c:v>88.730000019073486</c:v>
                </c:pt>
                <c:pt idx="3946">
                  <c:v>88.760000228881836</c:v>
                </c:pt>
                <c:pt idx="3947">
                  <c:v>88.78000020980835</c:v>
                </c:pt>
                <c:pt idx="3948">
                  <c:v>88.800000190734863</c:v>
                </c:pt>
                <c:pt idx="3949">
                  <c:v>88.820000171661377</c:v>
                </c:pt>
                <c:pt idx="3950">
                  <c:v>88.850000143051147</c:v>
                </c:pt>
                <c:pt idx="3951">
                  <c:v>88.870000123977661</c:v>
                </c:pt>
                <c:pt idx="3952">
                  <c:v>88.890000104904175</c:v>
                </c:pt>
                <c:pt idx="3953">
                  <c:v>88.920000076293945</c:v>
                </c:pt>
                <c:pt idx="3954">
                  <c:v>88.940000057220459</c:v>
                </c:pt>
                <c:pt idx="3955">
                  <c:v>88.960000038146973</c:v>
                </c:pt>
                <c:pt idx="3956">
                  <c:v>88.980000019073486</c:v>
                </c:pt>
                <c:pt idx="3957">
                  <c:v>89.010000228881836</c:v>
                </c:pt>
                <c:pt idx="3958">
                  <c:v>89.03000020980835</c:v>
                </c:pt>
                <c:pt idx="3959">
                  <c:v>89.050000190734863</c:v>
                </c:pt>
                <c:pt idx="3960">
                  <c:v>89.080000162124634</c:v>
                </c:pt>
                <c:pt idx="3961">
                  <c:v>89.100000143051147</c:v>
                </c:pt>
                <c:pt idx="3962">
                  <c:v>89.120000123977661</c:v>
                </c:pt>
                <c:pt idx="3963">
                  <c:v>89.150000095367432</c:v>
                </c:pt>
                <c:pt idx="3964">
                  <c:v>89.170000076293945</c:v>
                </c:pt>
                <c:pt idx="3965">
                  <c:v>89.190000057220459</c:v>
                </c:pt>
                <c:pt idx="3966">
                  <c:v>89.210000038146973</c:v>
                </c:pt>
                <c:pt idx="3967">
                  <c:v>89.240000009536743</c:v>
                </c:pt>
                <c:pt idx="3968">
                  <c:v>89.260000228881836</c:v>
                </c:pt>
                <c:pt idx="3969">
                  <c:v>89.28000020980835</c:v>
                </c:pt>
                <c:pt idx="3970">
                  <c:v>89.31000018119812</c:v>
                </c:pt>
                <c:pt idx="3971">
                  <c:v>89.330000162124634</c:v>
                </c:pt>
                <c:pt idx="3972">
                  <c:v>89.350000143051147</c:v>
                </c:pt>
                <c:pt idx="3973">
                  <c:v>89.370000123977661</c:v>
                </c:pt>
                <c:pt idx="3974">
                  <c:v>89.400000095367432</c:v>
                </c:pt>
                <c:pt idx="3975">
                  <c:v>89.420000076293945</c:v>
                </c:pt>
                <c:pt idx="3976">
                  <c:v>89.440000057220459</c:v>
                </c:pt>
                <c:pt idx="3977">
                  <c:v>89.470000028610229</c:v>
                </c:pt>
                <c:pt idx="3978">
                  <c:v>89.490000009536743</c:v>
                </c:pt>
                <c:pt idx="3979">
                  <c:v>89.510000228881836</c:v>
                </c:pt>
                <c:pt idx="3980">
                  <c:v>89.540000200271606</c:v>
                </c:pt>
                <c:pt idx="3981">
                  <c:v>89.56000018119812</c:v>
                </c:pt>
                <c:pt idx="3982">
                  <c:v>89.580000162124634</c:v>
                </c:pt>
                <c:pt idx="3983">
                  <c:v>89.600000143051147</c:v>
                </c:pt>
                <c:pt idx="3984">
                  <c:v>89.630000114440918</c:v>
                </c:pt>
                <c:pt idx="3985">
                  <c:v>89.650000095367432</c:v>
                </c:pt>
                <c:pt idx="3986">
                  <c:v>89.670000076293945</c:v>
                </c:pt>
                <c:pt idx="3987">
                  <c:v>89.700000047683716</c:v>
                </c:pt>
                <c:pt idx="3988">
                  <c:v>89.720000028610229</c:v>
                </c:pt>
                <c:pt idx="3989">
                  <c:v>89.740000009536743</c:v>
                </c:pt>
                <c:pt idx="3990">
                  <c:v>89.760000228881836</c:v>
                </c:pt>
                <c:pt idx="3991">
                  <c:v>89.790000200271606</c:v>
                </c:pt>
                <c:pt idx="3992">
                  <c:v>89.81000018119812</c:v>
                </c:pt>
                <c:pt idx="3993">
                  <c:v>89.830000162124634</c:v>
                </c:pt>
                <c:pt idx="3994">
                  <c:v>89.860000133514404</c:v>
                </c:pt>
                <c:pt idx="3995">
                  <c:v>89.880000114440918</c:v>
                </c:pt>
                <c:pt idx="3996">
                  <c:v>89.900000095367432</c:v>
                </c:pt>
                <c:pt idx="3997">
                  <c:v>89.930000066757202</c:v>
                </c:pt>
                <c:pt idx="3998">
                  <c:v>89.950000047683716</c:v>
                </c:pt>
                <c:pt idx="3999">
                  <c:v>89.970000028610229</c:v>
                </c:pt>
                <c:pt idx="4000">
                  <c:v>89.990000009536743</c:v>
                </c:pt>
                <c:pt idx="4001">
                  <c:v>90.020000219345093</c:v>
                </c:pt>
                <c:pt idx="4002">
                  <c:v>90.040000200271606</c:v>
                </c:pt>
                <c:pt idx="4003">
                  <c:v>90.06000018119812</c:v>
                </c:pt>
                <c:pt idx="4004">
                  <c:v>90.090000152587891</c:v>
                </c:pt>
                <c:pt idx="4005">
                  <c:v>90.110000133514404</c:v>
                </c:pt>
                <c:pt idx="4006">
                  <c:v>90.130000114440918</c:v>
                </c:pt>
                <c:pt idx="4007">
                  <c:v>90.150000095367432</c:v>
                </c:pt>
                <c:pt idx="4008">
                  <c:v>90.180000066757202</c:v>
                </c:pt>
                <c:pt idx="4009">
                  <c:v>90.200000047683716</c:v>
                </c:pt>
                <c:pt idx="4010">
                  <c:v>90.220000028610229</c:v>
                </c:pt>
                <c:pt idx="4011">
                  <c:v>90.25</c:v>
                </c:pt>
                <c:pt idx="4012">
                  <c:v>90.270000219345093</c:v>
                </c:pt>
                <c:pt idx="4013">
                  <c:v>90.290000200271606</c:v>
                </c:pt>
                <c:pt idx="4014">
                  <c:v>90.320000171661377</c:v>
                </c:pt>
                <c:pt idx="4015">
                  <c:v>90.340000152587891</c:v>
                </c:pt>
                <c:pt idx="4016">
                  <c:v>90.360000133514404</c:v>
                </c:pt>
                <c:pt idx="4017">
                  <c:v>90.380000114440918</c:v>
                </c:pt>
                <c:pt idx="4018">
                  <c:v>90.410000085830688</c:v>
                </c:pt>
                <c:pt idx="4019">
                  <c:v>90.430000066757202</c:v>
                </c:pt>
                <c:pt idx="4020">
                  <c:v>90.450000047683716</c:v>
                </c:pt>
                <c:pt idx="4021">
                  <c:v>90.480000019073486</c:v>
                </c:pt>
                <c:pt idx="4022">
                  <c:v>90.5</c:v>
                </c:pt>
                <c:pt idx="4023">
                  <c:v>90.520000219345093</c:v>
                </c:pt>
                <c:pt idx="4024">
                  <c:v>90.540000200271606</c:v>
                </c:pt>
                <c:pt idx="4025">
                  <c:v>90.570000171661377</c:v>
                </c:pt>
                <c:pt idx="4026">
                  <c:v>90.590000152587891</c:v>
                </c:pt>
                <c:pt idx="4027">
                  <c:v>90.610000133514404</c:v>
                </c:pt>
                <c:pt idx="4028">
                  <c:v>90.630000114440918</c:v>
                </c:pt>
                <c:pt idx="4029">
                  <c:v>90.660000085830688</c:v>
                </c:pt>
                <c:pt idx="4030">
                  <c:v>90.680000066757202</c:v>
                </c:pt>
                <c:pt idx="4031">
                  <c:v>90.700000047683716</c:v>
                </c:pt>
                <c:pt idx="4032">
                  <c:v>90.730000019073486</c:v>
                </c:pt>
                <c:pt idx="4033">
                  <c:v>90.75</c:v>
                </c:pt>
                <c:pt idx="4034">
                  <c:v>90.770000219345093</c:v>
                </c:pt>
                <c:pt idx="4035">
                  <c:v>90.790000200271606</c:v>
                </c:pt>
                <c:pt idx="4036">
                  <c:v>90.820000171661377</c:v>
                </c:pt>
                <c:pt idx="4037">
                  <c:v>90.840000152587891</c:v>
                </c:pt>
                <c:pt idx="4038">
                  <c:v>90.860000133514404</c:v>
                </c:pt>
                <c:pt idx="4039">
                  <c:v>90.890000104904175</c:v>
                </c:pt>
                <c:pt idx="4040">
                  <c:v>90.910000085830688</c:v>
                </c:pt>
                <c:pt idx="4041">
                  <c:v>90.930000066757202</c:v>
                </c:pt>
              </c:numCache>
            </c:numRef>
          </c:xVal>
          <c:yVal>
            <c:numRef>
              <c:f>Sheet1!$J$2:$J$4043</c:f>
              <c:numCache>
                <c:formatCode>General</c:formatCode>
                <c:ptCount val="4042"/>
                <c:pt idx="0">
                  <c:v>59.2</c:v>
                </c:pt>
                <c:pt idx="1">
                  <c:v>106.56</c:v>
                </c:pt>
                <c:pt idx="2">
                  <c:v>144.048</c:v>
                </c:pt>
                <c:pt idx="3">
                  <c:v>174.63840000000002</c:v>
                </c:pt>
                <c:pt idx="4">
                  <c:v>198.91072000000003</c:v>
                </c:pt>
                <c:pt idx="5">
                  <c:v>218.32857600000006</c:v>
                </c:pt>
                <c:pt idx="6">
                  <c:v>233.86286080000008</c:v>
                </c:pt>
                <c:pt idx="7">
                  <c:v>245.89028864000008</c:v>
                </c:pt>
                <c:pt idx="8">
                  <c:v>256.11223091200009</c:v>
                </c:pt>
                <c:pt idx="9">
                  <c:v>264.08978472960007</c:v>
                </c:pt>
                <c:pt idx="10">
                  <c:v>269.87182778368009</c:v>
                </c:pt>
                <c:pt idx="11">
                  <c:v>274.89746222694407</c:v>
                </c:pt>
                <c:pt idx="12">
                  <c:v>279.11796978155525</c:v>
                </c:pt>
                <c:pt idx="13">
                  <c:v>282.29437582524417</c:v>
                </c:pt>
                <c:pt idx="14">
                  <c:v>284.63550066019536</c:v>
                </c:pt>
                <c:pt idx="15">
                  <c:v>286.30840052815631</c:v>
                </c:pt>
                <c:pt idx="16">
                  <c:v>288.24672042252507</c:v>
                </c:pt>
                <c:pt idx="17">
                  <c:v>289.39737633802008</c:v>
                </c:pt>
                <c:pt idx="18">
                  <c:v>290.11790107041611</c:v>
                </c:pt>
                <c:pt idx="19">
                  <c:v>291.0943208563329</c:v>
                </c:pt>
                <c:pt idx="20">
                  <c:v>291.8754566850663</c:v>
                </c:pt>
                <c:pt idx="21">
                  <c:v>292.10036534805306</c:v>
                </c:pt>
                <c:pt idx="22">
                  <c:v>292.48029227844245</c:v>
                </c:pt>
                <c:pt idx="23">
                  <c:v>292.78423382275395</c:v>
                </c:pt>
                <c:pt idx="24">
                  <c:v>293.42738705820318</c:v>
                </c:pt>
                <c:pt idx="25">
                  <c:v>293.54190964656254</c:v>
                </c:pt>
                <c:pt idx="26">
                  <c:v>293.43352771725006</c:v>
                </c:pt>
                <c:pt idx="27">
                  <c:v>293.74682217380007</c:v>
                </c:pt>
                <c:pt idx="28">
                  <c:v>293.9974577390401</c:v>
                </c:pt>
                <c:pt idx="29">
                  <c:v>294.19796619123213</c:v>
                </c:pt>
                <c:pt idx="30">
                  <c:v>294.1583729529857</c:v>
                </c:pt>
                <c:pt idx="31">
                  <c:v>293.92669836238861</c:v>
                </c:pt>
                <c:pt idx="32">
                  <c:v>294.14135868991093</c:v>
                </c:pt>
                <c:pt idx="33">
                  <c:v>294.51308695192876</c:v>
                </c:pt>
                <c:pt idx="34">
                  <c:v>294.010469561543</c:v>
                </c:pt>
                <c:pt idx="35">
                  <c:v>294.20837564923443</c:v>
                </c:pt>
                <c:pt idx="36">
                  <c:v>294.56670051938755</c:v>
                </c:pt>
                <c:pt idx="37">
                  <c:v>294.65336041551006</c:v>
                </c:pt>
                <c:pt idx="38">
                  <c:v>294.7226883324081</c:v>
                </c:pt>
                <c:pt idx="39">
                  <c:v>294.5781506659265</c:v>
                </c:pt>
                <c:pt idx="40">
                  <c:v>295.06252053274125</c:v>
                </c:pt>
                <c:pt idx="41">
                  <c:v>295.050016426193</c:v>
                </c:pt>
                <c:pt idx="42">
                  <c:v>294.44001314095442</c:v>
                </c:pt>
                <c:pt idx="43">
                  <c:v>294.75201051276355</c:v>
                </c:pt>
                <c:pt idx="44">
                  <c:v>295.00160841021085</c:v>
                </c:pt>
                <c:pt idx="45">
                  <c:v>294.6012867281687</c:v>
                </c:pt>
                <c:pt idx="46">
                  <c:v>294.48102938253498</c:v>
                </c:pt>
                <c:pt idx="47">
                  <c:v>294.384823506028</c:v>
                </c:pt>
                <c:pt idx="48">
                  <c:v>294.50785880482238</c:v>
                </c:pt>
                <c:pt idx="49">
                  <c:v>294.20628704385791</c:v>
                </c:pt>
                <c:pt idx="50">
                  <c:v>293.36502963508633</c:v>
                </c:pt>
                <c:pt idx="51">
                  <c:v>293.09202370806906</c:v>
                </c:pt>
                <c:pt idx="52">
                  <c:v>292.8736189664553</c:v>
                </c:pt>
                <c:pt idx="53">
                  <c:v>292.29889517316428</c:v>
                </c:pt>
                <c:pt idx="54">
                  <c:v>292.03911613853143</c:v>
                </c:pt>
                <c:pt idx="55">
                  <c:v>291.83129291082514</c:v>
                </c:pt>
                <c:pt idx="56">
                  <c:v>291.46503432866012</c:v>
                </c:pt>
                <c:pt idx="57">
                  <c:v>291.1720274629281</c:v>
                </c:pt>
                <c:pt idx="58">
                  <c:v>290.93762197034249</c:v>
                </c:pt>
                <c:pt idx="59">
                  <c:v>291.35009757627404</c:v>
                </c:pt>
                <c:pt idx="60">
                  <c:v>291.68007806101923</c:v>
                </c:pt>
                <c:pt idx="61">
                  <c:v>291.74406244881538</c:v>
                </c:pt>
                <c:pt idx="62">
                  <c:v>291.79524995905228</c:v>
                </c:pt>
                <c:pt idx="63">
                  <c:v>292.03619996724183</c:v>
                </c:pt>
                <c:pt idx="64">
                  <c:v>292.62895997379349</c:v>
                </c:pt>
                <c:pt idx="65">
                  <c:v>292.90316797903478</c:v>
                </c:pt>
                <c:pt idx="66">
                  <c:v>292.52253438322782</c:v>
                </c:pt>
                <c:pt idx="67">
                  <c:v>293.01802750658226</c:v>
                </c:pt>
                <c:pt idx="68">
                  <c:v>293.41442200526581</c:v>
                </c:pt>
                <c:pt idx="69">
                  <c:v>293.53153760421264</c:v>
                </c:pt>
                <c:pt idx="70">
                  <c:v>293.62523008337013</c:v>
                </c:pt>
                <c:pt idx="71">
                  <c:v>293.70018406669612</c:v>
                </c:pt>
                <c:pt idx="72">
                  <c:v>294.16014725335691</c:v>
                </c:pt>
                <c:pt idx="73">
                  <c:v>293.92811780268556</c:v>
                </c:pt>
                <c:pt idx="74">
                  <c:v>293.54249424214845</c:v>
                </c:pt>
                <c:pt idx="75">
                  <c:v>294.03399539371878</c:v>
                </c:pt>
                <c:pt idx="76">
                  <c:v>294.227196314975</c:v>
                </c:pt>
                <c:pt idx="77">
                  <c:v>293.98175705198003</c:v>
                </c:pt>
                <c:pt idx="78">
                  <c:v>294.185405641584</c:v>
                </c:pt>
                <c:pt idx="79">
                  <c:v>294.34832451326724</c:v>
                </c:pt>
                <c:pt idx="80">
                  <c:v>294.67865961061381</c:v>
                </c:pt>
                <c:pt idx="81">
                  <c:v>294.54292768849103</c:v>
                </c:pt>
                <c:pt idx="82">
                  <c:v>294.23434215079283</c:v>
                </c:pt>
                <c:pt idx="83">
                  <c:v>294.58747372063425</c:v>
                </c:pt>
                <c:pt idx="84">
                  <c:v>294.66997897650742</c:v>
                </c:pt>
                <c:pt idx="85">
                  <c:v>294.33598318120596</c:v>
                </c:pt>
                <c:pt idx="86">
                  <c:v>294.46878654496481</c:v>
                </c:pt>
                <c:pt idx="87">
                  <c:v>294.37502923597185</c:v>
                </c:pt>
                <c:pt idx="88">
                  <c:v>294.50002338877749</c:v>
                </c:pt>
                <c:pt idx="89">
                  <c:v>294.60001871102202</c:v>
                </c:pt>
                <c:pt idx="90">
                  <c:v>294.28001496881762</c:v>
                </c:pt>
                <c:pt idx="91">
                  <c:v>294.62401197505409</c:v>
                </c:pt>
                <c:pt idx="92">
                  <c:v>294.69920958004332</c:v>
                </c:pt>
                <c:pt idx="93">
                  <c:v>294.35936766403466</c:v>
                </c:pt>
                <c:pt idx="94">
                  <c:v>294.28749413122773</c:v>
                </c:pt>
                <c:pt idx="95">
                  <c:v>294.62999530498217</c:v>
                </c:pt>
                <c:pt idx="96">
                  <c:v>294.70399624398578</c:v>
                </c:pt>
                <c:pt idx="97">
                  <c:v>294.76319699518865</c:v>
                </c:pt>
                <c:pt idx="98">
                  <c:v>294.41055759615097</c:v>
                </c:pt>
                <c:pt idx="99">
                  <c:v>294.92844607692075</c:v>
                </c:pt>
                <c:pt idx="100">
                  <c:v>295.14275686153661</c:v>
                </c:pt>
                <c:pt idx="101">
                  <c:v>294.7142054892293</c:v>
                </c:pt>
                <c:pt idx="102">
                  <c:v>294.97136439138347</c:v>
                </c:pt>
                <c:pt idx="103">
                  <c:v>295.1770915131068</c:v>
                </c:pt>
                <c:pt idx="104">
                  <c:v>295.34167321048545</c:v>
                </c:pt>
                <c:pt idx="105">
                  <c:v>295.07333856838835</c:v>
                </c:pt>
                <c:pt idx="106">
                  <c:v>294.85867085471068</c:v>
                </c:pt>
                <c:pt idx="107">
                  <c:v>295.08693668376856</c:v>
                </c:pt>
                <c:pt idx="108">
                  <c:v>295.06954934701486</c:v>
                </c:pt>
                <c:pt idx="109">
                  <c:v>294.65563947761189</c:v>
                </c:pt>
                <c:pt idx="110">
                  <c:v>294.92451158208951</c:v>
                </c:pt>
                <c:pt idx="111">
                  <c:v>295.1396092656716</c:v>
                </c:pt>
                <c:pt idx="112">
                  <c:v>294.91168741253728</c:v>
                </c:pt>
                <c:pt idx="113">
                  <c:v>294.52934993002987</c:v>
                </c:pt>
                <c:pt idx="114">
                  <c:v>294.0234799440239</c:v>
                </c:pt>
                <c:pt idx="115">
                  <c:v>293.81878395521915</c:v>
                </c:pt>
                <c:pt idx="116">
                  <c:v>293.25502716417532</c:v>
                </c:pt>
                <c:pt idx="117">
                  <c:v>292.40402173134026</c:v>
                </c:pt>
                <c:pt idx="118">
                  <c:v>291.92321738507223</c:v>
                </c:pt>
                <c:pt idx="119">
                  <c:v>291.33857390805781</c:v>
                </c:pt>
                <c:pt idx="120">
                  <c:v>291.07085912644629</c:v>
                </c:pt>
                <c:pt idx="121">
                  <c:v>290.45668730115705</c:v>
                </c:pt>
                <c:pt idx="122">
                  <c:v>289.56534984092565</c:v>
                </c:pt>
                <c:pt idx="123">
                  <c:v>289.65227987274056</c:v>
                </c:pt>
                <c:pt idx="124">
                  <c:v>289.32182389819246</c:v>
                </c:pt>
                <c:pt idx="125">
                  <c:v>288.65745911855396</c:v>
                </c:pt>
                <c:pt idx="126">
                  <c:v>288.7259672948432</c:v>
                </c:pt>
                <c:pt idx="127">
                  <c:v>288.5807738358746</c:v>
                </c:pt>
                <c:pt idx="128">
                  <c:v>288.26461906869969</c:v>
                </c:pt>
                <c:pt idx="129">
                  <c:v>287.61169525495973</c:v>
                </c:pt>
                <c:pt idx="130">
                  <c:v>287.28935620396777</c:v>
                </c:pt>
                <c:pt idx="131">
                  <c:v>287.83148496317426</c:v>
                </c:pt>
                <c:pt idx="132">
                  <c:v>287.46518797053943</c:v>
                </c:pt>
                <c:pt idx="133">
                  <c:v>286.97215037643156</c:v>
                </c:pt>
                <c:pt idx="134">
                  <c:v>287.17772030114526</c:v>
                </c:pt>
                <c:pt idx="135">
                  <c:v>287.34217624091622</c:v>
                </c:pt>
                <c:pt idx="136">
                  <c:v>287.07374099273301</c:v>
                </c:pt>
                <c:pt idx="137">
                  <c:v>287.05899279418645</c:v>
                </c:pt>
                <c:pt idx="138">
                  <c:v>286.84719423534915</c:v>
                </c:pt>
                <c:pt idx="139">
                  <c:v>286.8777553882793</c:v>
                </c:pt>
                <c:pt idx="140">
                  <c:v>286.90220431062346</c:v>
                </c:pt>
                <c:pt idx="141">
                  <c:v>286.52176344849875</c:v>
                </c:pt>
                <c:pt idx="142">
                  <c:v>287.01741075879903</c:v>
                </c:pt>
                <c:pt idx="143">
                  <c:v>287.01392860703925</c:v>
                </c:pt>
                <c:pt idx="144">
                  <c:v>286.8111428856314</c:v>
                </c:pt>
                <c:pt idx="145">
                  <c:v>286.84891430850513</c:v>
                </c:pt>
                <c:pt idx="146">
                  <c:v>286.67913144680409</c:v>
                </c:pt>
                <c:pt idx="147">
                  <c:v>286.74330515744327</c:v>
                </c:pt>
                <c:pt idx="148">
                  <c:v>286.79464412595462</c:v>
                </c:pt>
                <c:pt idx="149">
                  <c:v>286.23571530076373</c:v>
                </c:pt>
                <c:pt idx="150">
                  <c:v>286.38857224061098</c:v>
                </c:pt>
                <c:pt idx="151">
                  <c:v>286.51085779248876</c:v>
                </c:pt>
                <c:pt idx="152">
                  <c:v>286.40868623399103</c:v>
                </c:pt>
                <c:pt idx="153">
                  <c:v>286.52694898719284</c:v>
                </c:pt>
                <c:pt idx="154">
                  <c:v>286.22155918975432</c:v>
                </c:pt>
                <c:pt idx="155">
                  <c:v>286.37724735180348</c:v>
                </c:pt>
                <c:pt idx="156">
                  <c:v>286.30179788144278</c:v>
                </c:pt>
                <c:pt idx="157">
                  <c:v>285.84143830515421</c:v>
                </c:pt>
                <c:pt idx="158">
                  <c:v>285.87315064412337</c:v>
                </c:pt>
                <c:pt idx="159">
                  <c:v>286.09852051529867</c:v>
                </c:pt>
                <c:pt idx="160">
                  <c:v>285.87881641223896</c:v>
                </c:pt>
                <c:pt idx="161">
                  <c:v>285.70305312979121</c:v>
                </c:pt>
                <c:pt idx="162">
                  <c:v>285.76244250383297</c:v>
                </c:pt>
                <c:pt idx="163">
                  <c:v>286.00995400306635</c:v>
                </c:pt>
                <c:pt idx="164">
                  <c:v>286.00796320245308</c:v>
                </c:pt>
                <c:pt idx="165">
                  <c:v>285.60637056196248</c:v>
                </c:pt>
                <c:pt idx="166">
                  <c:v>285.88509644957003</c:v>
                </c:pt>
                <c:pt idx="167">
                  <c:v>285.708077159656</c:v>
                </c:pt>
                <c:pt idx="168">
                  <c:v>285.36646172772481</c:v>
                </c:pt>
                <c:pt idx="169">
                  <c:v>285.09316938217984</c:v>
                </c:pt>
                <c:pt idx="170">
                  <c:v>285.27453550574387</c:v>
                </c:pt>
                <c:pt idx="171">
                  <c:v>285.41962840459513</c:v>
                </c:pt>
                <c:pt idx="172">
                  <c:v>285.33570272367615</c:v>
                </c:pt>
                <c:pt idx="173">
                  <c:v>285.2685621789409</c:v>
                </c:pt>
                <c:pt idx="174">
                  <c:v>285.41484974315273</c:v>
                </c:pt>
                <c:pt idx="175">
                  <c:v>285.33187979452219</c:v>
                </c:pt>
                <c:pt idx="176">
                  <c:v>285.06550383561779</c:v>
                </c:pt>
                <c:pt idx="177">
                  <c:v>285.05240306849424</c:v>
                </c:pt>
                <c:pt idx="178">
                  <c:v>284.84192245479539</c:v>
                </c:pt>
                <c:pt idx="179">
                  <c:v>285.07353796383632</c:v>
                </c:pt>
                <c:pt idx="180">
                  <c:v>285.25883037106905</c:v>
                </c:pt>
                <c:pt idx="181">
                  <c:v>284.80706429685529</c:v>
                </c:pt>
                <c:pt idx="182">
                  <c:v>285.04565143748425</c:v>
                </c:pt>
                <c:pt idx="183">
                  <c:v>285.23652114998742</c:v>
                </c:pt>
                <c:pt idx="184">
                  <c:v>284.98921691998993</c:v>
                </c:pt>
                <c:pt idx="185">
                  <c:v>284.79137353599197</c:v>
                </c:pt>
                <c:pt idx="186">
                  <c:v>284.63309882879361</c:v>
                </c:pt>
                <c:pt idx="187">
                  <c:v>284.90647906303491</c:v>
                </c:pt>
                <c:pt idx="188">
                  <c:v>284.72518325042796</c:v>
                </c:pt>
                <c:pt idx="189">
                  <c:v>284.18014660034237</c:v>
                </c:pt>
                <c:pt idx="190">
                  <c:v>284.54411728027389</c:v>
                </c:pt>
                <c:pt idx="191">
                  <c:v>284.63529382421916</c:v>
                </c:pt>
                <c:pt idx="192">
                  <c:v>284.30823505937536</c:v>
                </c:pt>
                <c:pt idx="193">
                  <c:v>284.6465880475003</c:v>
                </c:pt>
                <c:pt idx="194">
                  <c:v>284.91727043800023</c:v>
                </c:pt>
                <c:pt idx="195">
                  <c:v>285.33381635040018</c:v>
                </c:pt>
                <c:pt idx="196">
                  <c:v>285.46705308032017</c:v>
                </c:pt>
                <c:pt idx="197">
                  <c:v>285.57364246425612</c:v>
                </c:pt>
                <c:pt idx="198">
                  <c:v>286.45891397140491</c:v>
                </c:pt>
                <c:pt idx="199">
                  <c:v>286.96713117712392</c:v>
                </c:pt>
                <c:pt idx="200">
                  <c:v>287.17370494169916</c:v>
                </c:pt>
                <c:pt idx="201">
                  <c:v>287.93896395335935</c:v>
                </c:pt>
                <c:pt idx="202">
                  <c:v>288.75117116268746</c:v>
                </c:pt>
                <c:pt idx="203">
                  <c:v>289.40093693015001</c:v>
                </c:pt>
                <c:pt idx="204">
                  <c:v>290.32074954412002</c:v>
                </c:pt>
                <c:pt idx="205">
                  <c:v>290.45659963529602</c:v>
                </c:pt>
                <c:pt idx="206">
                  <c:v>291.16527970823682</c:v>
                </c:pt>
                <c:pt idx="207">
                  <c:v>291.53222376658948</c:v>
                </c:pt>
                <c:pt idx="208">
                  <c:v>291.82577901327159</c:v>
                </c:pt>
                <c:pt idx="209">
                  <c:v>292.26062321061727</c:v>
                </c:pt>
                <c:pt idx="210">
                  <c:v>292.80849856849386</c:v>
                </c:pt>
                <c:pt idx="211">
                  <c:v>293.0467988547951</c:v>
                </c:pt>
                <c:pt idx="212">
                  <c:v>293.23743908383608</c:v>
                </c:pt>
                <c:pt idx="213">
                  <c:v>293.38995126706885</c:v>
                </c:pt>
                <c:pt idx="214">
                  <c:v>293.91196101365512</c:v>
                </c:pt>
                <c:pt idx="215">
                  <c:v>294.32956881092412</c:v>
                </c:pt>
                <c:pt idx="216">
                  <c:v>294.06365504873929</c:v>
                </c:pt>
                <c:pt idx="217">
                  <c:v>294.05092403899147</c:v>
                </c:pt>
                <c:pt idx="218">
                  <c:v>294.24073923119317</c:v>
                </c:pt>
                <c:pt idx="219">
                  <c:v>294.39259138495459</c:v>
                </c:pt>
                <c:pt idx="220">
                  <c:v>294.11407310796369</c:v>
                </c:pt>
                <c:pt idx="221">
                  <c:v>293.89125848637099</c:v>
                </c:pt>
                <c:pt idx="222">
                  <c:v>294.31300678909679</c:v>
                </c:pt>
                <c:pt idx="223">
                  <c:v>294.25040543127744</c:v>
                </c:pt>
                <c:pt idx="224">
                  <c:v>294.00032434502197</c:v>
                </c:pt>
                <c:pt idx="225">
                  <c:v>294.20025947601755</c:v>
                </c:pt>
                <c:pt idx="226">
                  <c:v>294.56020758081405</c:v>
                </c:pt>
                <c:pt idx="227">
                  <c:v>294.44816606465128</c:v>
                </c:pt>
                <c:pt idx="228">
                  <c:v>294.35853285172101</c:v>
                </c:pt>
                <c:pt idx="229">
                  <c:v>293.88682628137678</c:v>
                </c:pt>
                <c:pt idx="230">
                  <c:v>294.30946102510143</c:v>
                </c:pt>
                <c:pt idx="231">
                  <c:v>294.24756882008114</c:v>
                </c:pt>
                <c:pt idx="232">
                  <c:v>293.99805505606491</c:v>
                </c:pt>
                <c:pt idx="233">
                  <c:v>294.19844404485195</c:v>
                </c:pt>
                <c:pt idx="234">
                  <c:v>294.15875523588159</c:v>
                </c:pt>
                <c:pt idx="235">
                  <c:v>294.32700418870525</c:v>
                </c:pt>
                <c:pt idx="236">
                  <c:v>294.26160335096421</c:v>
                </c:pt>
                <c:pt idx="237">
                  <c:v>294.00928268077138</c:v>
                </c:pt>
                <c:pt idx="238">
                  <c:v>294.2074261446171</c:v>
                </c:pt>
                <c:pt idx="239">
                  <c:v>294.56594091569372</c:v>
                </c:pt>
                <c:pt idx="240">
                  <c:v>294.05275273255495</c:v>
                </c:pt>
                <c:pt idx="241">
                  <c:v>294.04220218604399</c:v>
                </c:pt>
                <c:pt idx="242">
                  <c:v>294.03376174883522</c:v>
                </c:pt>
                <c:pt idx="243">
                  <c:v>294.22700939906815</c:v>
                </c:pt>
                <c:pt idx="244">
                  <c:v>294.18160751925456</c:v>
                </c:pt>
                <c:pt idx="245">
                  <c:v>293.94528601540367</c:v>
                </c:pt>
                <c:pt idx="246">
                  <c:v>294.35622881232297</c:v>
                </c:pt>
                <c:pt idx="247">
                  <c:v>294.2849830498584</c:v>
                </c:pt>
                <c:pt idx="248">
                  <c:v>293.62798643988674</c:v>
                </c:pt>
                <c:pt idx="249">
                  <c:v>293.9023891519094</c:v>
                </c:pt>
                <c:pt idx="250">
                  <c:v>294.12191132152753</c:v>
                </c:pt>
                <c:pt idx="251">
                  <c:v>293.89752905722207</c:v>
                </c:pt>
                <c:pt idx="252">
                  <c:v>293.91802324577765</c:v>
                </c:pt>
                <c:pt idx="253">
                  <c:v>293.53441859662212</c:v>
                </c:pt>
                <c:pt idx="254">
                  <c:v>294.02753487729768</c:v>
                </c:pt>
                <c:pt idx="255">
                  <c:v>294.22202790183815</c:v>
                </c:pt>
                <c:pt idx="256">
                  <c:v>293.77762232147052</c:v>
                </c:pt>
                <c:pt idx="257">
                  <c:v>294.22209785717644</c:v>
                </c:pt>
                <c:pt idx="258">
                  <c:v>294.17767828574114</c:v>
                </c:pt>
                <c:pt idx="259">
                  <c:v>293.94214262859293</c:v>
                </c:pt>
                <c:pt idx="260">
                  <c:v>294.15371410287435</c:v>
                </c:pt>
                <c:pt idx="261">
                  <c:v>293.9229712822995</c:v>
                </c:pt>
                <c:pt idx="262">
                  <c:v>293.9383770258396</c:v>
                </c:pt>
                <c:pt idx="263">
                  <c:v>294.15070162067173</c:v>
                </c:pt>
                <c:pt idx="264">
                  <c:v>293.72056129653743</c:v>
                </c:pt>
                <c:pt idx="265">
                  <c:v>293.97644903722994</c:v>
                </c:pt>
                <c:pt idx="266">
                  <c:v>294.38115922978398</c:v>
                </c:pt>
                <c:pt idx="267">
                  <c:v>294.30492738382719</c:v>
                </c:pt>
                <c:pt idx="268">
                  <c:v>294.04394190706176</c:v>
                </c:pt>
                <c:pt idx="269">
                  <c:v>293.83515352564945</c:v>
                </c:pt>
                <c:pt idx="270">
                  <c:v>294.26812282051958</c:v>
                </c:pt>
                <c:pt idx="271">
                  <c:v>294.21449825641565</c:v>
                </c:pt>
                <c:pt idx="272">
                  <c:v>293.77159860513257</c:v>
                </c:pt>
                <c:pt idx="273">
                  <c:v>293.81727888410609</c:v>
                </c:pt>
                <c:pt idx="274">
                  <c:v>294.25382310728486</c:v>
                </c:pt>
                <c:pt idx="275">
                  <c:v>294.00305848582792</c:v>
                </c:pt>
                <c:pt idx="276">
                  <c:v>294.00244678866233</c:v>
                </c:pt>
                <c:pt idx="277">
                  <c:v>294.00195743092985</c:v>
                </c:pt>
                <c:pt idx="278">
                  <c:v>294.20156594474389</c:v>
                </c:pt>
                <c:pt idx="279">
                  <c:v>293.96125275579516</c:v>
                </c:pt>
                <c:pt idx="280">
                  <c:v>293.56900220463615</c:v>
                </c:pt>
                <c:pt idx="281">
                  <c:v>294.05520176370891</c:v>
                </c:pt>
                <c:pt idx="282">
                  <c:v>294.04416141096715</c:v>
                </c:pt>
                <c:pt idx="283">
                  <c:v>293.83532912877376</c:v>
                </c:pt>
                <c:pt idx="284">
                  <c:v>293.86826330301903</c:v>
                </c:pt>
                <c:pt idx="285">
                  <c:v>293.89461064241522</c:v>
                </c:pt>
                <c:pt idx="286">
                  <c:v>294.11568851393218</c:v>
                </c:pt>
                <c:pt idx="287">
                  <c:v>294.29255081114576</c:v>
                </c:pt>
                <c:pt idx="288">
                  <c:v>293.83404064891658</c:v>
                </c:pt>
                <c:pt idx="289">
                  <c:v>294.06723251913331</c:v>
                </c:pt>
                <c:pt idx="290">
                  <c:v>294.25378601530667</c:v>
                </c:pt>
                <c:pt idx="291">
                  <c:v>294.20302881224535</c:v>
                </c:pt>
                <c:pt idx="292">
                  <c:v>294.1624230497963</c:v>
                </c:pt>
                <c:pt idx="293">
                  <c:v>294.12993843983708</c:v>
                </c:pt>
                <c:pt idx="294">
                  <c:v>294.30395075186971</c:v>
                </c:pt>
                <c:pt idx="295">
                  <c:v>294.24316060149579</c:v>
                </c:pt>
                <c:pt idx="296">
                  <c:v>293.79452848119661</c:v>
                </c:pt>
                <c:pt idx="297">
                  <c:v>294.23562278495729</c:v>
                </c:pt>
                <c:pt idx="298">
                  <c:v>294.58849822796583</c:v>
                </c:pt>
                <c:pt idx="299">
                  <c:v>294.27079858237266</c:v>
                </c:pt>
                <c:pt idx="300">
                  <c:v>294.21663886589812</c:v>
                </c:pt>
                <c:pt idx="301">
                  <c:v>294.3733110927185</c:v>
                </c:pt>
                <c:pt idx="302">
                  <c:v>294.49864887417482</c:v>
                </c:pt>
                <c:pt idx="303">
                  <c:v>294.19891909933989</c:v>
                </c:pt>
                <c:pt idx="304">
                  <c:v>293.95913527947192</c:v>
                </c:pt>
                <c:pt idx="305">
                  <c:v>294.36730822357754</c:v>
                </c:pt>
                <c:pt idx="306">
                  <c:v>294.69384657886206</c:v>
                </c:pt>
                <c:pt idx="307">
                  <c:v>294.3550772630897</c:v>
                </c:pt>
                <c:pt idx="308">
                  <c:v>294.68406181047175</c:v>
                </c:pt>
                <c:pt idx="309">
                  <c:v>294.54724944837739</c:v>
                </c:pt>
                <c:pt idx="310">
                  <c:v>294.4377995587019</c:v>
                </c:pt>
                <c:pt idx="311">
                  <c:v>294.35023964696154</c:v>
                </c:pt>
                <c:pt idx="312">
                  <c:v>294.08019171756928</c:v>
                </c:pt>
                <c:pt idx="313">
                  <c:v>294.26415337405547</c:v>
                </c:pt>
                <c:pt idx="314">
                  <c:v>294.21132269924436</c:v>
                </c:pt>
                <c:pt idx="315">
                  <c:v>293.76905815939551</c:v>
                </c:pt>
                <c:pt idx="316">
                  <c:v>293.81524652751642</c:v>
                </c:pt>
                <c:pt idx="317">
                  <c:v>294.05219722201315</c:v>
                </c:pt>
                <c:pt idx="318">
                  <c:v>294.24175777761053</c:v>
                </c:pt>
                <c:pt idx="319">
                  <c:v>294.19340622208841</c:v>
                </c:pt>
                <c:pt idx="320">
                  <c:v>293.75472497767078</c:v>
                </c:pt>
                <c:pt idx="321">
                  <c:v>294.20377998213661</c:v>
                </c:pt>
                <c:pt idx="322">
                  <c:v>294.36302398570933</c:v>
                </c:pt>
                <c:pt idx="323">
                  <c:v>293.89041918856748</c:v>
                </c:pt>
                <c:pt idx="324">
                  <c:v>293.712335350854</c:v>
                </c:pt>
                <c:pt idx="325">
                  <c:v>293.96986828068322</c:v>
                </c:pt>
                <c:pt idx="326">
                  <c:v>294.17589462454657</c:v>
                </c:pt>
                <c:pt idx="327">
                  <c:v>293.94071569963728</c:v>
                </c:pt>
                <c:pt idx="328">
                  <c:v>293.95257255970984</c:v>
                </c:pt>
                <c:pt idx="329">
                  <c:v>294.3620580477679</c:v>
                </c:pt>
                <c:pt idx="330">
                  <c:v>294.28964643821433</c:v>
                </c:pt>
                <c:pt idx="331">
                  <c:v>293.83171715057148</c:v>
                </c:pt>
                <c:pt idx="332">
                  <c:v>294.26537372045721</c:v>
                </c:pt>
                <c:pt idx="333">
                  <c:v>294.41229897636578</c:v>
                </c:pt>
                <c:pt idx="334">
                  <c:v>294.5298391810926</c:v>
                </c:pt>
                <c:pt idx="335">
                  <c:v>294.22387134487411</c:v>
                </c:pt>
                <c:pt idx="336">
                  <c:v>293.97909707589929</c:v>
                </c:pt>
                <c:pt idx="337">
                  <c:v>294.38327766071944</c:v>
                </c:pt>
                <c:pt idx="338">
                  <c:v>294.10662212857557</c:v>
                </c:pt>
                <c:pt idx="339">
                  <c:v>293.48529770286046</c:v>
                </c:pt>
                <c:pt idx="340">
                  <c:v>292.98823816228838</c:v>
                </c:pt>
                <c:pt idx="341">
                  <c:v>292.19059052983073</c:v>
                </c:pt>
                <c:pt idx="342">
                  <c:v>291.55247242386457</c:v>
                </c:pt>
                <c:pt idx="343">
                  <c:v>291.04197793909168</c:v>
                </c:pt>
                <c:pt idx="344">
                  <c:v>290.03358235127337</c:v>
                </c:pt>
                <c:pt idx="345">
                  <c:v>289.62686588101872</c:v>
                </c:pt>
                <c:pt idx="346">
                  <c:v>288.90149270481498</c:v>
                </c:pt>
                <c:pt idx="347">
                  <c:v>288.12119416385201</c:v>
                </c:pt>
                <c:pt idx="348">
                  <c:v>288.09695533108163</c:v>
                </c:pt>
                <c:pt idx="349">
                  <c:v>288.07756426486532</c:v>
                </c:pt>
                <c:pt idx="350">
                  <c:v>287.66205141189226</c:v>
                </c:pt>
                <c:pt idx="351">
                  <c:v>287.12964112951386</c:v>
                </c:pt>
                <c:pt idx="352">
                  <c:v>286.70371290361106</c:v>
                </c:pt>
                <c:pt idx="353">
                  <c:v>286.96297032288885</c:v>
                </c:pt>
                <c:pt idx="354">
                  <c:v>286.7703762583111</c:v>
                </c:pt>
                <c:pt idx="355">
                  <c:v>285.81630100664893</c:v>
                </c:pt>
                <c:pt idx="356">
                  <c:v>285.85304080531915</c:v>
                </c:pt>
                <c:pt idx="357">
                  <c:v>285.88243264425535</c:v>
                </c:pt>
                <c:pt idx="358">
                  <c:v>285.5059461154043</c:v>
                </c:pt>
                <c:pt idx="359">
                  <c:v>285.40475689232346</c:v>
                </c:pt>
                <c:pt idx="360">
                  <c:v>285.12380551385877</c:v>
                </c:pt>
                <c:pt idx="361">
                  <c:v>285.09904441108699</c:v>
                </c:pt>
                <c:pt idx="362">
                  <c:v>284.87923552886963</c:v>
                </c:pt>
                <c:pt idx="363">
                  <c:v>284.50338842309571</c:v>
                </c:pt>
                <c:pt idx="364">
                  <c:v>284.60271073847662</c:v>
                </c:pt>
                <c:pt idx="365">
                  <c:v>284.68216859078132</c:v>
                </c:pt>
                <c:pt idx="366">
                  <c:v>284.1457348726251</c:v>
                </c:pt>
                <c:pt idx="367">
                  <c:v>284.31658789810012</c:v>
                </c:pt>
                <c:pt idx="368">
                  <c:v>284.05327031848014</c:v>
                </c:pt>
                <c:pt idx="369">
                  <c:v>284.44261625478413</c:v>
                </c:pt>
                <c:pt idx="370">
                  <c:v>284.55409300382735</c:v>
                </c:pt>
                <c:pt idx="371">
                  <c:v>284.0432744030619</c:v>
                </c:pt>
                <c:pt idx="372">
                  <c:v>284.23461952244952</c:v>
                </c:pt>
                <c:pt idx="373">
                  <c:v>284.38769561795959</c:v>
                </c:pt>
                <c:pt idx="374">
                  <c:v>284.31015649436767</c:v>
                </c:pt>
                <c:pt idx="375">
                  <c:v>284.24812519549414</c:v>
                </c:pt>
                <c:pt idx="376">
                  <c:v>284.19850015639531</c:v>
                </c:pt>
                <c:pt idx="377">
                  <c:v>284.55880012511625</c:v>
                </c:pt>
                <c:pt idx="378">
                  <c:v>284.64704010009302</c:v>
                </c:pt>
                <c:pt idx="379">
                  <c:v>284.31763208007442</c:v>
                </c:pt>
                <c:pt idx="380">
                  <c:v>284.85410566405955</c:v>
                </c:pt>
                <c:pt idx="381">
                  <c:v>284.88328453124768</c:v>
                </c:pt>
                <c:pt idx="382">
                  <c:v>284.70662762499813</c:v>
                </c:pt>
                <c:pt idx="383">
                  <c:v>284.76530209999851</c:v>
                </c:pt>
                <c:pt idx="384">
                  <c:v>285.01224167999879</c:v>
                </c:pt>
                <c:pt idx="385">
                  <c:v>285.20979334399902</c:v>
                </c:pt>
                <c:pt idx="386">
                  <c:v>285.16783467519923</c:v>
                </c:pt>
                <c:pt idx="387">
                  <c:v>284.7342677401594</c:v>
                </c:pt>
                <c:pt idx="388">
                  <c:v>285.18741419212756</c:v>
                </c:pt>
                <c:pt idx="389">
                  <c:v>285.14993135370207</c:v>
                </c:pt>
                <c:pt idx="390">
                  <c:v>285.11994508296164</c:v>
                </c:pt>
                <c:pt idx="391">
                  <c:v>285.09595606636935</c:v>
                </c:pt>
                <c:pt idx="392">
                  <c:v>285.07676485309548</c:v>
                </c:pt>
                <c:pt idx="393">
                  <c:v>285.26141188247641</c:v>
                </c:pt>
                <c:pt idx="394">
                  <c:v>285.40912950598113</c:v>
                </c:pt>
                <c:pt idx="395">
                  <c:v>285.12730360478491</c:v>
                </c:pt>
                <c:pt idx="396">
                  <c:v>285.30184288382793</c:v>
                </c:pt>
                <c:pt idx="397">
                  <c:v>285.44147430706238</c:v>
                </c:pt>
                <c:pt idx="398">
                  <c:v>285.35317944564991</c:v>
                </c:pt>
                <c:pt idx="399">
                  <c:v>285.48254355651994</c:v>
                </c:pt>
                <c:pt idx="400">
                  <c:v>285.58603484521598</c:v>
                </c:pt>
                <c:pt idx="401">
                  <c:v>285.86882787617276</c:v>
                </c:pt>
                <c:pt idx="402">
                  <c:v>285.89506230093821</c:v>
                </c:pt>
                <c:pt idx="403">
                  <c:v>285.31604984075057</c:v>
                </c:pt>
                <c:pt idx="404">
                  <c:v>285.65283987260045</c:v>
                </c:pt>
                <c:pt idx="405">
                  <c:v>285.92227189808034</c:v>
                </c:pt>
                <c:pt idx="406">
                  <c:v>285.53781751846429</c:v>
                </c:pt>
                <c:pt idx="407">
                  <c:v>285.63025401477142</c:v>
                </c:pt>
                <c:pt idx="408">
                  <c:v>285.70420321181717</c:v>
                </c:pt>
                <c:pt idx="409">
                  <c:v>285.96336256945375</c:v>
                </c:pt>
                <c:pt idx="410">
                  <c:v>285.97069005556301</c:v>
                </c:pt>
                <c:pt idx="411">
                  <c:v>285.57655204445041</c:v>
                </c:pt>
                <c:pt idx="412">
                  <c:v>286.06124163556035</c:v>
                </c:pt>
                <c:pt idx="413">
                  <c:v>286.24899330844829</c:v>
                </c:pt>
                <c:pt idx="414">
                  <c:v>285.99919464675861</c:v>
                </c:pt>
                <c:pt idx="415">
                  <c:v>286.19935571740689</c:v>
                </c:pt>
                <c:pt idx="416">
                  <c:v>286.35948457392556</c:v>
                </c:pt>
                <c:pt idx="417">
                  <c:v>286.28758765914046</c:v>
                </c:pt>
                <c:pt idx="418">
                  <c:v>286.43007012731238</c:v>
                </c:pt>
                <c:pt idx="419">
                  <c:v>285.94405610184992</c:v>
                </c:pt>
                <c:pt idx="420">
                  <c:v>286.15524488147992</c:v>
                </c:pt>
                <c:pt idx="421">
                  <c:v>286.52419590518394</c:v>
                </c:pt>
                <c:pt idx="422">
                  <c:v>286.21935672414713</c:v>
                </c:pt>
                <c:pt idx="423">
                  <c:v>286.17548537931771</c:v>
                </c:pt>
                <c:pt idx="424">
                  <c:v>286.34038830345418</c:v>
                </c:pt>
                <c:pt idx="425">
                  <c:v>286.47231064276332</c:v>
                </c:pt>
                <c:pt idx="426">
                  <c:v>286.37784851421065</c:v>
                </c:pt>
                <c:pt idx="427">
                  <c:v>286.10227881136854</c:v>
                </c:pt>
                <c:pt idx="428">
                  <c:v>286.48182304909483</c:v>
                </c:pt>
                <c:pt idx="429">
                  <c:v>286.58545843927584</c:v>
                </c:pt>
                <c:pt idx="430">
                  <c:v>286.46836675142066</c:v>
                </c:pt>
                <c:pt idx="431">
                  <c:v>286.57469340113653</c:v>
                </c:pt>
                <c:pt idx="432">
                  <c:v>286.85975472090922</c:v>
                </c:pt>
                <c:pt idx="433">
                  <c:v>286.68780377672738</c:v>
                </c:pt>
                <c:pt idx="434">
                  <c:v>286.5502430213819</c:v>
                </c:pt>
                <c:pt idx="435">
                  <c:v>286.2401944171055</c:v>
                </c:pt>
                <c:pt idx="436">
                  <c:v>286.59215553368443</c:v>
                </c:pt>
                <c:pt idx="437">
                  <c:v>286.47372442694757</c:v>
                </c:pt>
                <c:pt idx="438">
                  <c:v>286.17897954155808</c:v>
                </c:pt>
                <c:pt idx="439">
                  <c:v>286.14318363324645</c:v>
                </c:pt>
                <c:pt idx="440">
                  <c:v>286.31454690659717</c:v>
                </c:pt>
                <c:pt idx="441">
                  <c:v>286.25163752527777</c:v>
                </c:pt>
                <c:pt idx="442">
                  <c:v>286.20131002022225</c:v>
                </c:pt>
                <c:pt idx="443">
                  <c:v>285.96104801617781</c:v>
                </c:pt>
                <c:pt idx="444">
                  <c:v>286.16883841294225</c:v>
                </c:pt>
                <c:pt idx="445">
                  <c:v>286.33507073035378</c:v>
                </c:pt>
                <c:pt idx="446">
                  <c:v>286.068056584283</c:v>
                </c:pt>
                <c:pt idx="447">
                  <c:v>286.25444526742638</c:v>
                </c:pt>
                <c:pt idx="448">
                  <c:v>286.4035562139411</c:v>
                </c:pt>
                <c:pt idx="449">
                  <c:v>286.52284497115289</c:v>
                </c:pt>
                <c:pt idx="450">
                  <c:v>286.4182759769223</c:v>
                </c:pt>
                <c:pt idx="451">
                  <c:v>286.13462078153782</c:v>
                </c:pt>
                <c:pt idx="452">
                  <c:v>286.50769662523027</c:v>
                </c:pt>
                <c:pt idx="453">
                  <c:v>286.60615730018424</c:v>
                </c:pt>
                <c:pt idx="454">
                  <c:v>286.28492584014737</c:v>
                </c:pt>
                <c:pt idx="455">
                  <c:v>286.42794067211787</c:v>
                </c:pt>
                <c:pt idx="456">
                  <c:v>286.74235253769433</c:v>
                </c:pt>
                <c:pt idx="457">
                  <c:v>286.5938820301555</c:v>
                </c:pt>
                <c:pt idx="458">
                  <c:v>286.6751056241244</c:v>
                </c:pt>
                <c:pt idx="459">
                  <c:v>286.34008449929956</c:v>
                </c:pt>
                <c:pt idx="460">
                  <c:v>286.67206759943969</c:v>
                </c:pt>
                <c:pt idx="461">
                  <c:v>286.53765407955177</c:v>
                </c:pt>
                <c:pt idx="462">
                  <c:v>286.23012326364142</c:v>
                </c:pt>
                <c:pt idx="463">
                  <c:v>286.78409861091313</c:v>
                </c:pt>
                <c:pt idx="464">
                  <c:v>287.02727888873051</c:v>
                </c:pt>
                <c:pt idx="465">
                  <c:v>287.02182311098443</c:v>
                </c:pt>
                <c:pt idx="466">
                  <c:v>287.01745848878755</c:v>
                </c:pt>
                <c:pt idx="467">
                  <c:v>286.81396679103005</c:v>
                </c:pt>
                <c:pt idx="468">
                  <c:v>287.05117343282404</c:v>
                </c:pt>
                <c:pt idx="469">
                  <c:v>287.04093874625926</c:v>
                </c:pt>
                <c:pt idx="470">
                  <c:v>286.43275099700742</c:v>
                </c:pt>
                <c:pt idx="471">
                  <c:v>286.54620079760593</c:v>
                </c:pt>
                <c:pt idx="472">
                  <c:v>286.83696063808475</c:v>
                </c:pt>
                <c:pt idx="473">
                  <c:v>286.6695685104678</c:v>
                </c:pt>
                <c:pt idx="474">
                  <c:v>286.73565480837425</c:v>
                </c:pt>
                <c:pt idx="475">
                  <c:v>286.58852384669939</c:v>
                </c:pt>
                <c:pt idx="476">
                  <c:v>287.07081907735954</c:v>
                </c:pt>
                <c:pt idx="477">
                  <c:v>287.25665526188766</c:v>
                </c:pt>
                <c:pt idx="478">
                  <c:v>286.8053242095101</c:v>
                </c:pt>
                <c:pt idx="479">
                  <c:v>287.24425936760809</c:v>
                </c:pt>
                <c:pt idx="480">
                  <c:v>287.59540749408649</c:v>
                </c:pt>
                <c:pt idx="481">
                  <c:v>287.27632599526919</c:v>
                </c:pt>
                <c:pt idx="482">
                  <c:v>287.2210607962154</c:v>
                </c:pt>
                <c:pt idx="483">
                  <c:v>287.37684863697234</c:v>
                </c:pt>
                <c:pt idx="484">
                  <c:v>287.50147890957788</c:v>
                </c:pt>
                <c:pt idx="485">
                  <c:v>287.40118312766231</c:v>
                </c:pt>
                <c:pt idx="486">
                  <c:v>286.92094650212982</c:v>
                </c:pt>
                <c:pt idx="487">
                  <c:v>287.33675720170385</c:v>
                </c:pt>
                <c:pt idx="488">
                  <c:v>287.66940576136307</c:v>
                </c:pt>
                <c:pt idx="489">
                  <c:v>287.33552460909044</c:v>
                </c:pt>
                <c:pt idx="490">
                  <c:v>287.2684196872724</c:v>
                </c:pt>
                <c:pt idx="491">
                  <c:v>287.21473574981792</c:v>
                </c:pt>
                <c:pt idx="492">
                  <c:v>287.37178859985437</c:v>
                </c:pt>
                <c:pt idx="493">
                  <c:v>287.29743087988351</c:v>
                </c:pt>
                <c:pt idx="494">
                  <c:v>287.03794470390682</c:v>
                </c:pt>
                <c:pt idx="495">
                  <c:v>287.23035576312549</c:v>
                </c:pt>
                <c:pt idx="496">
                  <c:v>287.3842846105004</c:v>
                </c:pt>
                <c:pt idx="497">
                  <c:v>287.30742768840037</c:v>
                </c:pt>
                <c:pt idx="498">
                  <c:v>287.24594215072034</c:v>
                </c:pt>
                <c:pt idx="499">
                  <c:v>287.19675372057628</c:v>
                </c:pt>
                <c:pt idx="500">
                  <c:v>287.55740297646105</c:v>
                </c:pt>
                <c:pt idx="501">
                  <c:v>287.24592238116884</c:v>
                </c:pt>
                <c:pt idx="502">
                  <c:v>286.79673790493507</c:v>
                </c:pt>
                <c:pt idx="503">
                  <c:v>287.0373903239481</c:v>
                </c:pt>
                <c:pt idx="504">
                  <c:v>287.42991225915847</c:v>
                </c:pt>
                <c:pt idx="505">
                  <c:v>287.34392980732679</c:v>
                </c:pt>
                <c:pt idx="506">
                  <c:v>287.27514384586141</c:v>
                </c:pt>
                <c:pt idx="507">
                  <c:v>287.42011507668917</c:v>
                </c:pt>
                <c:pt idx="508">
                  <c:v>287.53609206135138</c:v>
                </c:pt>
                <c:pt idx="509">
                  <c:v>287.42887364908108</c:v>
                </c:pt>
                <c:pt idx="510">
                  <c:v>287.1430989192649</c:v>
                </c:pt>
                <c:pt idx="511">
                  <c:v>287.51447913541193</c:v>
                </c:pt>
                <c:pt idx="512">
                  <c:v>287.61158330832956</c:v>
                </c:pt>
                <c:pt idx="513">
                  <c:v>287.28926664666363</c:v>
                </c:pt>
                <c:pt idx="514">
                  <c:v>287.6314133173309</c:v>
                </c:pt>
                <c:pt idx="515">
                  <c:v>287.90513065386472</c:v>
                </c:pt>
                <c:pt idx="516">
                  <c:v>288.12410452309177</c:v>
                </c:pt>
                <c:pt idx="517">
                  <c:v>288.09928361847346</c:v>
                </c:pt>
                <c:pt idx="518">
                  <c:v>287.67942689477877</c:v>
                </c:pt>
                <c:pt idx="519">
                  <c:v>287.94354151582303</c:v>
                </c:pt>
                <c:pt idx="520">
                  <c:v>288.15483321265845</c:v>
                </c:pt>
                <c:pt idx="521">
                  <c:v>287.92386657012673</c:v>
                </c:pt>
                <c:pt idx="522">
                  <c:v>288.13909325610138</c:v>
                </c:pt>
                <c:pt idx="523">
                  <c:v>288.51127460488112</c:v>
                </c:pt>
                <c:pt idx="524">
                  <c:v>289.2090196839049</c:v>
                </c:pt>
                <c:pt idx="525">
                  <c:v>289.96721574712393</c:v>
                </c:pt>
                <c:pt idx="526">
                  <c:v>289.97377259769917</c:v>
                </c:pt>
                <c:pt idx="527">
                  <c:v>290.57901807815938</c:v>
                </c:pt>
                <c:pt idx="528">
                  <c:v>291.26321446252751</c:v>
                </c:pt>
                <c:pt idx="529">
                  <c:v>291.41057157002206</c:v>
                </c:pt>
                <c:pt idx="530">
                  <c:v>291.72845725601769</c:v>
                </c:pt>
                <c:pt idx="531">
                  <c:v>292.18276580481415</c:v>
                </c:pt>
                <c:pt idx="532">
                  <c:v>292.54621264385133</c:v>
                </c:pt>
                <c:pt idx="533">
                  <c:v>292.63697011508111</c:v>
                </c:pt>
                <c:pt idx="534">
                  <c:v>292.3095760920649</c:v>
                </c:pt>
                <c:pt idx="535">
                  <c:v>292.84766087365193</c:v>
                </c:pt>
                <c:pt idx="536">
                  <c:v>293.27812869892159</c:v>
                </c:pt>
                <c:pt idx="537">
                  <c:v>292.8225029591373</c:v>
                </c:pt>
                <c:pt idx="538">
                  <c:v>292.85800236730984</c:v>
                </c:pt>
                <c:pt idx="539">
                  <c:v>293.08640189384789</c:v>
                </c:pt>
                <c:pt idx="540">
                  <c:v>293.06912151507834</c:v>
                </c:pt>
                <c:pt idx="541">
                  <c:v>292.85529721206268</c:v>
                </c:pt>
                <c:pt idx="542">
                  <c:v>292.48423776965018</c:v>
                </c:pt>
                <c:pt idx="543">
                  <c:v>292.78739021572017</c:v>
                </c:pt>
                <c:pt idx="544">
                  <c:v>292.82991217257614</c:v>
                </c:pt>
                <c:pt idx="545">
                  <c:v>292.86392973806096</c:v>
                </c:pt>
                <c:pt idx="546">
                  <c:v>292.89114379044878</c:v>
                </c:pt>
                <c:pt idx="547">
                  <c:v>292.91291503235902</c:v>
                </c:pt>
                <c:pt idx="548">
                  <c:v>293.13033202588724</c:v>
                </c:pt>
                <c:pt idx="549">
                  <c:v>293.10426562070984</c:v>
                </c:pt>
                <c:pt idx="550">
                  <c:v>292.68341249656788</c:v>
                </c:pt>
                <c:pt idx="551">
                  <c:v>292.94672999725429</c:v>
                </c:pt>
                <c:pt idx="552">
                  <c:v>293.15738399780344</c:v>
                </c:pt>
                <c:pt idx="553">
                  <c:v>292.92590719824273</c:v>
                </c:pt>
                <c:pt idx="554">
                  <c:v>292.74072575859418</c:v>
                </c:pt>
                <c:pt idx="555">
                  <c:v>292.99258060687538</c:v>
                </c:pt>
                <c:pt idx="556">
                  <c:v>293.39406448550028</c:v>
                </c:pt>
                <c:pt idx="557">
                  <c:v>293.11525158840027</c:v>
                </c:pt>
                <c:pt idx="558">
                  <c:v>292.89220127072019</c:v>
                </c:pt>
                <c:pt idx="559">
                  <c:v>293.11376101657618</c:v>
                </c:pt>
                <c:pt idx="560">
                  <c:v>293.29100881326093</c:v>
                </c:pt>
                <c:pt idx="561">
                  <c:v>292.83280705060878</c:v>
                </c:pt>
                <c:pt idx="562">
                  <c:v>292.86624564048702</c:v>
                </c:pt>
                <c:pt idx="563">
                  <c:v>292.89299651238963</c:v>
                </c:pt>
                <c:pt idx="564">
                  <c:v>292.91439720991173</c:v>
                </c:pt>
                <c:pt idx="565">
                  <c:v>292.93151776792939</c:v>
                </c:pt>
                <c:pt idx="566">
                  <c:v>292.74521421434349</c:v>
                </c:pt>
                <c:pt idx="567">
                  <c:v>293.1961713714748</c:v>
                </c:pt>
                <c:pt idx="568">
                  <c:v>293.15693709717988</c:v>
                </c:pt>
                <c:pt idx="569">
                  <c:v>292.72554967774391</c:v>
                </c:pt>
                <c:pt idx="570">
                  <c:v>292.98043974219513</c:v>
                </c:pt>
                <c:pt idx="571">
                  <c:v>293.18435179375609</c:v>
                </c:pt>
                <c:pt idx="572">
                  <c:v>292.94748143500487</c:v>
                </c:pt>
                <c:pt idx="573">
                  <c:v>293.15798514800389</c:v>
                </c:pt>
                <c:pt idx="574">
                  <c:v>292.72638811840312</c:v>
                </c:pt>
                <c:pt idx="575">
                  <c:v>292.98111049472249</c:v>
                </c:pt>
                <c:pt idx="576">
                  <c:v>293.18488839577799</c:v>
                </c:pt>
                <c:pt idx="577">
                  <c:v>292.9479107166224</c:v>
                </c:pt>
                <c:pt idx="578">
                  <c:v>293.15832857329792</c:v>
                </c:pt>
                <c:pt idx="579">
                  <c:v>293.32666285863837</c:v>
                </c:pt>
                <c:pt idx="580">
                  <c:v>293.46133028691071</c:v>
                </c:pt>
                <c:pt idx="581">
                  <c:v>293.36906422952859</c:v>
                </c:pt>
                <c:pt idx="582">
                  <c:v>293.09525138362289</c:v>
                </c:pt>
                <c:pt idx="583">
                  <c:v>293.47620110689832</c:v>
                </c:pt>
                <c:pt idx="584">
                  <c:v>293.58096088551866</c:v>
                </c:pt>
                <c:pt idx="585">
                  <c:v>293.06476870841493</c:v>
                </c:pt>
                <c:pt idx="586">
                  <c:v>293.45181496673194</c:v>
                </c:pt>
                <c:pt idx="587">
                  <c:v>293.96145197338558</c:v>
                </c:pt>
                <c:pt idx="588">
                  <c:v>293.76916157870846</c:v>
                </c:pt>
                <c:pt idx="589">
                  <c:v>293.61532926296678</c:v>
                </c:pt>
                <c:pt idx="590">
                  <c:v>293.69226341037341</c:v>
                </c:pt>
                <c:pt idx="591">
                  <c:v>294.15381072829877</c:v>
                </c:pt>
                <c:pt idx="592">
                  <c:v>293.92304858263901</c:v>
                </c:pt>
                <c:pt idx="593">
                  <c:v>293.53843886611122</c:v>
                </c:pt>
                <c:pt idx="594">
                  <c:v>293.630751092889</c:v>
                </c:pt>
                <c:pt idx="595">
                  <c:v>293.70460087431121</c:v>
                </c:pt>
                <c:pt idx="596">
                  <c:v>293.76368069944897</c:v>
                </c:pt>
                <c:pt idx="597">
                  <c:v>293.81094455955918</c:v>
                </c:pt>
                <c:pt idx="598">
                  <c:v>293.64875564764736</c:v>
                </c:pt>
                <c:pt idx="599">
                  <c:v>293.9190045181179</c:v>
                </c:pt>
                <c:pt idx="600">
                  <c:v>293.73520361449437</c:v>
                </c:pt>
                <c:pt idx="601">
                  <c:v>293.58816289159552</c:v>
                </c:pt>
                <c:pt idx="602">
                  <c:v>293.6705303132764</c:v>
                </c:pt>
                <c:pt idx="603">
                  <c:v>293.73642425062116</c:v>
                </c:pt>
                <c:pt idx="604">
                  <c:v>293.58913940049695</c:v>
                </c:pt>
                <c:pt idx="605">
                  <c:v>293.2713115203976</c:v>
                </c:pt>
                <c:pt idx="606">
                  <c:v>293.01704921631813</c:v>
                </c:pt>
                <c:pt idx="607">
                  <c:v>293.61363937305453</c:v>
                </c:pt>
                <c:pt idx="608">
                  <c:v>293.69091149844365</c:v>
                </c:pt>
                <c:pt idx="609">
                  <c:v>293.15272919875491</c:v>
                </c:pt>
                <c:pt idx="610">
                  <c:v>293.52218335900398</c:v>
                </c:pt>
                <c:pt idx="611">
                  <c:v>293.81774668720323</c:v>
                </c:pt>
                <c:pt idx="612">
                  <c:v>293.65419734976263</c:v>
                </c:pt>
                <c:pt idx="613">
                  <c:v>293.72335787981012</c:v>
                </c:pt>
                <c:pt idx="614">
                  <c:v>293.77868630384813</c:v>
                </c:pt>
                <c:pt idx="615">
                  <c:v>294.02294904307848</c:v>
                </c:pt>
                <c:pt idx="616">
                  <c:v>293.61835923446279</c:v>
                </c:pt>
                <c:pt idx="617">
                  <c:v>293.49468738757025</c:v>
                </c:pt>
                <c:pt idx="618">
                  <c:v>293.7957499100562</c:v>
                </c:pt>
                <c:pt idx="619">
                  <c:v>294.03659992804501</c:v>
                </c:pt>
                <c:pt idx="620">
                  <c:v>294.02927994243601</c:v>
                </c:pt>
                <c:pt idx="621">
                  <c:v>294.02342395394879</c:v>
                </c:pt>
                <c:pt idx="622">
                  <c:v>293.61873916315903</c:v>
                </c:pt>
                <c:pt idx="623">
                  <c:v>293.29499133052724</c:v>
                </c:pt>
                <c:pt idx="624">
                  <c:v>292.83599306442181</c:v>
                </c:pt>
                <c:pt idx="625">
                  <c:v>291.66879445153745</c:v>
                </c:pt>
                <c:pt idx="626">
                  <c:v>291.13503556122998</c:v>
                </c:pt>
                <c:pt idx="627">
                  <c:v>290.908028448984</c:v>
                </c:pt>
                <c:pt idx="628">
                  <c:v>290.12642275918722</c:v>
                </c:pt>
                <c:pt idx="629">
                  <c:v>289.7011382073498</c:v>
                </c:pt>
                <c:pt idx="630">
                  <c:v>289.36091056587986</c:v>
                </c:pt>
                <c:pt idx="631">
                  <c:v>289.08872845270389</c:v>
                </c:pt>
                <c:pt idx="632">
                  <c:v>288.47098276216315</c:v>
                </c:pt>
                <c:pt idx="633">
                  <c:v>287.57678620973053</c:v>
                </c:pt>
                <c:pt idx="634">
                  <c:v>287.66142896778445</c:v>
                </c:pt>
                <c:pt idx="635">
                  <c:v>287.52914317422756</c:v>
                </c:pt>
                <c:pt idx="636">
                  <c:v>286.82331453938207</c:v>
                </c:pt>
                <c:pt idx="637">
                  <c:v>286.65865163150568</c:v>
                </c:pt>
                <c:pt idx="638">
                  <c:v>286.92692130520459</c:v>
                </c:pt>
                <c:pt idx="639">
                  <c:v>286.94153704416368</c:v>
                </c:pt>
                <c:pt idx="640">
                  <c:v>286.75322963533097</c:v>
                </c:pt>
                <c:pt idx="641">
                  <c:v>286.2025837082648</c:v>
                </c:pt>
                <c:pt idx="642">
                  <c:v>286.36206696661185</c:v>
                </c:pt>
                <c:pt idx="643">
                  <c:v>286.28965357328951</c:v>
                </c:pt>
                <c:pt idx="644">
                  <c:v>286.03172285863161</c:v>
                </c:pt>
                <c:pt idx="645">
                  <c:v>286.4253782869053</c:v>
                </c:pt>
                <c:pt idx="646">
                  <c:v>286.54030262952426</c:v>
                </c:pt>
                <c:pt idx="647">
                  <c:v>286.43224210361944</c:v>
                </c:pt>
                <c:pt idx="648">
                  <c:v>286.34579368289559</c:v>
                </c:pt>
                <c:pt idx="649">
                  <c:v>285.87663494631647</c:v>
                </c:pt>
                <c:pt idx="650">
                  <c:v>286.10130795705322</c:v>
                </c:pt>
                <c:pt idx="651">
                  <c:v>286.28104636564262</c:v>
                </c:pt>
                <c:pt idx="652">
                  <c:v>286.22483709251412</c:v>
                </c:pt>
                <c:pt idx="653">
                  <c:v>285.9798696740113</c:v>
                </c:pt>
                <c:pt idx="654">
                  <c:v>286.18389573920905</c:v>
                </c:pt>
                <c:pt idx="655">
                  <c:v>286.34711659136724</c:v>
                </c:pt>
                <c:pt idx="656">
                  <c:v>285.87769327309383</c:v>
                </c:pt>
                <c:pt idx="657">
                  <c:v>285.50215461847506</c:v>
                </c:pt>
                <c:pt idx="658">
                  <c:v>286.00172369478008</c:v>
                </c:pt>
                <c:pt idx="659">
                  <c:v>286.20137895582411</c:v>
                </c:pt>
                <c:pt idx="660">
                  <c:v>285.76110316465929</c:v>
                </c:pt>
                <c:pt idx="661">
                  <c:v>286.00888253172741</c:v>
                </c:pt>
                <c:pt idx="662">
                  <c:v>286.2071060253819</c:v>
                </c:pt>
                <c:pt idx="663">
                  <c:v>286.16568482030556</c:v>
                </c:pt>
                <c:pt idx="664">
                  <c:v>285.93254785624447</c:v>
                </c:pt>
                <c:pt idx="665">
                  <c:v>285.74603828499562</c:v>
                </c:pt>
                <c:pt idx="666">
                  <c:v>285.99683062799647</c:v>
                </c:pt>
                <c:pt idx="667">
                  <c:v>285.99746450239718</c:v>
                </c:pt>
                <c:pt idx="668">
                  <c:v>285.79797160191777</c:v>
                </c:pt>
                <c:pt idx="669">
                  <c:v>286.03837728153422</c:v>
                </c:pt>
                <c:pt idx="670">
                  <c:v>286.23070182522736</c:v>
                </c:pt>
                <c:pt idx="671">
                  <c:v>286.38456146018189</c:v>
                </c:pt>
                <c:pt idx="672">
                  <c:v>286.50764916814552</c:v>
                </c:pt>
                <c:pt idx="673">
                  <c:v>286.20611933451642</c:v>
                </c:pt>
                <c:pt idx="674">
                  <c:v>286.56489546761316</c:v>
                </c:pt>
                <c:pt idx="675">
                  <c:v>286.65191637409055</c:v>
                </c:pt>
                <c:pt idx="676">
                  <c:v>286.32153309927241</c:v>
                </c:pt>
                <c:pt idx="677">
                  <c:v>286.45722647941795</c:v>
                </c:pt>
                <c:pt idx="678">
                  <c:v>286.56578118353434</c:v>
                </c:pt>
                <c:pt idx="679">
                  <c:v>286.65262494682747</c:v>
                </c:pt>
                <c:pt idx="680">
                  <c:v>286.72209995746198</c:v>
                </c:pt>
                <c:pt idx="681">
                  <c:v>286.37767996596961</c:v>
                </c:pt>
                <c:pt idx="682">
                  <c:v>286.90214397277572</c:v>
                </c:pt>
                <c:pt idx="683">
                  <c:v>286.92171517822055</c:v>
                </c:pt>
                <c:pt idx="684">
                  <c:v>286.33737214257644</c:v>
                </c:pt>
                <c:pt idx="685">
                  <c:v>286.66989771406116</c:v>
                </c:pt>
                <c:pt idx="686">
                  <c:v>286.93591817124894</c:v>
                </c:pt>
                <c:pt idx="687">
                  <c:v>286.74873453699917</c:v>
                </c:pt>
                <c:pt idx="688">
                  <c:v>286.59898762959932</c:v>
                </c:pt>
                <c:pt idx="689">
                  <c:v>286.47919010367946</c:v>
                </c:pt>
                <c:pt idx="690">
                  <c:v>286.58335208294358</c:v>
                </c:pt>
                <c:pt idx="691">
                  <c:v>286.66668166635486</c:v>
                </c:pt>
                <c:pt idx="692">
                  <c:v>286.33334533308391</c:v>
                </c:pt>
                <c:pt idx="693">
                  <c:v>286.66667626646716</c:v>
                </c:pt>
                <c:pt idx="694">
                  <c:v>286.73334101317374</c:v>
                </c:pt>
                <c:pt idx="695">
                  <c:v>286.58667281053903</c:v>
                </c:pt>
                <c:pt idx="696">
                  <c:v>286.46933824843126</c:v>
                </c:pt>
                <c:pt idx="697">
                  <c:v>286.37547059874504</c:v>
                </c:pt>
                <c:pt idx="698">
                  <c:v>286.30037647899604</c:v>
                </c:pt>
                <c:pt idx="699">
                  <c:v>286.44030118319688</c:v>
                </c:pt>
                <c:pt idx="700">
                  <c:v>286.15224094655753</c:v>
                </c:pt>
                <c:pt idx="701">
                  <c:v>286.32179275724604</c:v>
                </c:pt>
                <c:pt idx="702">
                  <c:v>286.45743420579686</c:v>
                </c:pt>
                <c:pt idx="703">
                  <c:v>286.16594736463753</c:v>
                </c:pt>
                <c:pt idx="704">
                  <c:v>285.93275789171003</c:v>
                </c:pt>
                <c:pt idx="705">
                  <c:v>285.74620631336802</c:v>
                </c:pt>
                <c:pt idx="706">
                  <c:v>286.19696505069442</c:v>
                </c:pt>
                <c:pt idx="707">
                  <c:v>286.15757204055552</c:v>
                </c:pt>
                <c:pt idx="708">
                  <c:v>285.52605763244446</c:v>
                </c:pt>
                <c:pt idx="709">
                  <c:v>285.82084610595558</c:v>
                </c:pt>
                <c:pt idx="710">
                  <c:v>286.05667688476444</c:v>
                </c:pt>
                <c:pt idx="711">
                  <c:v>286.04534150781154</c:v>
                </c:pt>
                <c:pt idx="712">
                  <c:v>285.83627320624925</c:v>
                </c:pt>
                <c:pt idx="713">
                  <c:v>285.86901856499941</c:v>
                </c:pt>
                <c:pt idx="714">
                  <c:v>286.09521485199957</c:v>
                </c:pt>
                <c:pt idx="715">
                  <c:v>285.8761718815997</c:v>
                </c:pt>
                <c:pt idx="716">
                  <c:v>285.50093750527975</c:v>
                </c:pt>
                <c:pt idx="717">
                  <c:v>286.00075000422385</c:v>
                </c:pt>
                <c:pt idx="718">
                  <c:v>286.00060000337908</c:v>
                </c:pt>
                <c:pt idx="719">
                  <c:v>285.80048000270324</c:v>
                </c:pt>
                <c:pt idx="720">
                  <c:v>285.84038400216258</c:v>
                </c:pt>
                <c:pt idx="721">
                  <c:v>285.87230720173005</c:v>
                </c:pt>
                <c:pt idx="722">
                  <c:v>286.09784576138406</c:v>
                </c:pt>
                <c:pt idx="723">
                  <c:v>286.27827660910725</c:v>
                </c:pt>
                <c:pt idx="724">
                  <c:v>285.82262128728581</c:v>
                </c:pt>
                <c:pt idx="725">
                  <c:v>285.85809702982868</c:v>
                </c:pt>
                <c:pt idx="726">
                  <c:v>286.08647762386295</c:v>
                </c:pt>
                <c:pt idx="727">
                  <c:v>285.86918209909038</c:v>
                </c:pt>
                <c:pt idx="728">
                  <c:v>285.89534567927234</c:v>
                </c:pt>
                <c:pt idx="729">
                  <c:v>285.71627654341785</c:v>
                </c:pt>
                <c:pt idx="730">
                  <c:v>285.97302123473429</c:v>
                </c:pt>
                <c:pt idx="731">
                  <c:v>286.17841698778744</c:v>
                </c:pt>
                <c:pt idx="732">
                  <c:v>285.74273359022999</c:v>
                </c:pt>
                <c:pt idx="733">
                  <c:v>286.19418687218399</c:v>
                </c:pt>
                <c:pt idx="734">
                  <c:v>286.35534949774717</c:v>
                </c:pt>
                <c:pt idx="735">
                  <c:v>285.88427959819774</c:v>
                </c:pt>
                <c:pt idx="736">
                  <c:v>285.90742367855819</c:v>
                </c:pt>
                <c:pt idx="737">
                  <c:v>286.12593894284657</c:v>
                </c:pt>
                <c:pt idx="738">
                  <c:v>286.10075115427725</c:v>
                </c:pt>
                <c:pt idx="739">
                  <c:v>285.88060092342181</c:v>
                </c:pt>
                <c:pt idx="740">
                  <c:v>285.50448073873747</c:v>
                </c:pt>
                <c:pt idx="741">
                  <c:v>285.80358459099</c:v>
                </c:pt>
                <c:pt idx="742">
                  <c:v>286.042867672792</c:v>
                </c:pt>
                <c:pt idx="743">
                  <c:v>285.83429413823364</c:v>
                </c:pt>
                <c:pt idx="744">
                  <c:v>286.06743531058692</c:v>
                </c:pt>
                <c:pt idx="745">
                  <c:v>286.05394824846957</c:v>
                </c:pt>
                <c:pt idx="746">
                  <c:v>286.24315859877566</c:v>
                </c:pt>
                <c:pt idx="747">
                  <c:v>286.19452687902054</c:v>
                </c:pt>
                <c:pt idx="748">
                  <c:v>285.75562150321645</c:v>
                </c:pt>
                <c:pt idx="749">
                  <c:v>285.80449720257315</c:v>
                </c:pt>
                <c:pt idx="750">
                  <c:v>286.04359776205854</c:v>
                </c:pt>
                <c:pt idx="751">
                  <c:v>285.63487820964684</c:v>
                </c:pt>
                <c:pt idx="752">
                  <c:v>285.7079025677175</c:v>
                </c:pt>
                <c:pt idx="753">
                  <c:v>285.96632205417404</c:v>
                </c:pt>
                <c:pt idx="754">
                  <c:v>286.17305764333923</c:v>
                </c:pt>
                <c:pt idx="755">
                  <c:v>285.93844611467136</c:v>
                </c:pt>
                <c:pt idx="756">
                  <c:v>285.55075689173708</c:v>
                </c:pt>
                <c:pt idx="757">
                  <c:v>286.04060551338966</c:v>
                </c:pt>
                <c:pt idx="758">
                  <c:v>286.03248441071173</c:v>
                </c:pt>
                <c:pt idx="759">
                  <c:v>285.6259875285694</c:v>
                </c:pt>
                <c:pt idx="760">
                  <c:v>285.50079002285554</c:v>
                </c:pt>
                <c:pt idx="761">
                  <c:v>285.60063201828444</c:v>
                </c:pt>
                <c:pt idx="762">
                  <c:v>285.88050561462757</c:v>
                </c:pt>
                <c:pt idx="763">
                  <c:v>285.90440449170205</c:v>
                </c:pt>
                <c:pt idx="764">
                  <c:v>285.72352359336162</c:v>
                </c:pt>
                <c:pt idx="765">
                  <c:v>285.9788188746893</c:v>
                </c:pt>
                <c:pt idx="766">
                  <c:v>285.98305509975143</c:v>
                </c:pt>
                <c:pt idx="767">
                  <c:v>285.58644407980114</c:v>
                </c:pt>
                <c:pt idx="768">
                  <c:v>285.86915526384092</c:v>
                </c:pt>
                <c:pt idx="769">
                  <c:v>285.89532421107276</c:v>
                </c:pt>
                <c:pt idx="770">
                  <c:v>286.11625936885821</c:v>
                </c:pt>
                <c:pt idx="771">
                  <c:v>285.89300749508658</c:v>
                </c:pt>
                <c:pt idx="772">
                  <c:v>285.51440599606929</c:v>
                </c:pt>
                <c:pt idx="773">
                  <c:v>285.81152479685545</c:v>
                </c:pt>
                <c:pt idx="774">
                  <c:v>286.04921983748437</c:v>
                </c:pt>
                <c:pt idx="775">
                  <c:v>285.83937586998752</c:v>
                </c:pt>
                <c:pt idx="776">
                  <c:v>285.87150069599005</c:v>
                </c:pt>
                <c:pt idx="777">
                  <c:v>286.09720055679202</c:v>
                </c:pt>
                <c:pt idx="778">
                  <c:v>286.27776044543361</c:v>
                </c:pt>
                <c:pt idx="779">
                  <c:v>286.22220835634693</c:v>
                </c:pt>
                <c:pt idx="780">
                  <c:v>285.57776668507756</c:v>
                </c:pt>
                <c:pt idx="781">
                  <c:v>285.86221334806203</c:v>
                </c:pt>
                <c:pt idx="782">
                  <c:v>285.88977067844962</c:v>
                </c:pt>
                <c:pt idx="783">
                  <c:v>285.71181654275972</c:v>
                </c:pt>
                <c:pt idx="784">
                  <c:v>286.5694532342078</c:v>
                </c:pt>
                <c:pt idx="785">
                  <c:v>287.45556258736627</c:v>
                </c:pt>
                <c:pt idx="786">
                  <c:v>287.76445006989303</c:v>
                </c:pt>
                <c:pt idx="787">
                  <c:v>288.41156005591444</c:v>
                </c:pt>
                <c:pt idx="788">
                  <c:v>288.92924804473154</c:v>
                </c:pt>
                <c:pt idx="789">
                  <c:v>289.94339843578524</c:v>
                </c:pt>
                <c:pt idx="790">
                  <c:v>290.5547187486282</c:v>
                </c:pt>
                <c:pt idx="791">
                  <c:v>290.64377499890259</c:v>
                </c:pt>
                <c:pt idx="792">
                  <c:v>291.31501999912206</c:v>
                </c:pt>
                <c:pt idx="793">
                  <c:v>291.85201599929763</c:v>
                </c:pt>
                <c:pt idx="794">
                  <c:v>292.08161279943812</c:v>
                </c:pt>
                <c:pt idx="795">
                  <c:v>292.2652902395505</c:v>
                </c:pt>
                <c:pt idx="796">
                  <c:v>292.01223219164041</c:v>
                </c:pt>
                <c:pt idx="797">
                  <c:v>292.20978575331236</c:v>
                </c:pt>
                <c:pt idx="798">
                  <c:v>292.36782860264992</c:v>
                </c:pt>
                <c:pt idx="799">
                  <c:v>292.09426288211995</c:v>
                </c:pt>
                <c:pt idx="800">
                  <c:v>292.27541030569597</c:v>
                </c:pt>
                <c:pt idx="801">
                  <c:v>292.4203282445568</c:v>
                </c:pt>
                <c:pt idx="802">
                  <c:v>292.33626259564545</c:v>
                </c:pt>
                <c:pt idx="803">
                  <c:v>292.46901007651638</c:v>
                </c:pt>
                <c:pt idx="804">
                  <c:v>292.17520806121314</c:v>
                </c:pt>
                <c:pt idx="805">
                  <c:v>292.9401664489705</c:v>
                </c:pt>
                <c:pt idx="806">
                  <c:v>293.1521331591764</c:v>
                </c:pt>
                <c:pt idx="807">
                  <c:v>292.92170652734114</c:v>
                </c:pt>
                <c:pt idx="808">
                  <c:v>293.33736522187291</c:v>
                </c:pt>
                <c:pt idx="809">
                  <c:v>293.66989217749835</c:v>
                </c:pt>
                <c:pt idx="810">
                  <c:v>293.53591374199868</c:v>
                </c:pt>
                <c:pt idx="811">
                  <c:v>293.42873099359895</c:v>
                </c:pt>
                <c:pt idx="812">
                  <c:v>293.34298479487916</c:v>
                </c:pt>
                <c:pt idx="813">
                  <c:v>293.47438783590331</c:v>
                </c:pt>
                <c:pt idx="814">
                  <c:v>293.3795102687227</c:v>
                </c:pt>
                <c:pt idx="815">
                  <c:v>293.10360821497818</c:v>
                </c:pt>
                <c:pt idx="816">
                  <c:v>293.48288657198259</c:v>
                </c:pt>
                <c:pt idx="817">
                  <c:v>293.58630925758609</c:v>
                </c:pt>
                <c:pt idx="818">
                  <c:v>293.46904740606891</c:v>
                </c:pt>
                <c:pt idx="819">
                  <c:v>293.37523792485513</c:v>
                </c:pt>
                <c:pt idx="820">
                  <c:v>293.10019033988408</c:v>
                </c:pt>
                <c:pt idx="821">
                  <c:v>293.48015227190729</c:v>
                </c:pt>
                <c:pt idx="822">
                  <c:v>293.58412181752584</c:v>
                </c:pt>
                <c:pt idx="823">
                  <c:v>293.06729745402066</c:v>
                </c:pt>
                <c:pt idx="824">
                  <c:v>293.45383796321653</c:v>
                </c:pt>
                <c:pt idx="825">
                  <c:v>293.56307037057326</c:v>
                </c:pt>
                <c:pt idx="826">
                  <c:v>293.45045629645864</c:v>
                </c:pt>
                <c:pt idx="827">
                  <c:v>293.36036503716696</c:v>
                </c:pt>
                <c:pt idx="828">
                  <c:v>293.08829202973357</c:v>
                </c:pt>
                <c:pt idx="829">
                  <c:v>293.47063362378685</c:v>
                </c:pt>
                <c:pt idx="830">
                  <c:v>293.37650689902949</c:v>
                </c:pt>
                <c:pt idx="831">
                  <c:v>292.90120551922359</c:v>
                </c:pt>
                <c:pt idx="832">
                  <c:v>293.32096441537885</c:v>
                </c:pt>
                <c:pt idx="833">
                  <c:v>293.25677153230311</c:v>
                </c:pt>
                <c:pt idx="834">
                  <c:v>293.00541722584251</c:v>
                </c:pt>
                <c:pt idx="835">
                  <c:v>293.20433378067401</c:v>
                </c:pt>
                <c:pt idx="836">
                  <c:v>293.16346702453922</c:v>
                </c:pt>
                <c:pt idx="837">
                  <c:v>293.33077361963137</c:v>
                </c:pt>
                <c:pt idx="838">
                  <c:v>293.2646188957051</c:v>
                </c:pt>
                <c:pt idx="839">
                  <c:v>292.81169511656407</c:v>
                </c:pt>
                <c:pt idx="840">
                  <c:v>293.04935609325128</c:v>
                </c:pt>
                <c:pt idx="841">
                  <c:v>293.03948487460104</c:v>
                </c:pt>
                <c:pt idx="842">
                  <c:v>292.83158789968081</c:v>
                </c:pt>
                <c:pt idx="843">
                  <c:v>292.8652703197447</c:v>
                </c:pt>
                <c:pt idx="844">
                  <c:v>292.69221625579576</c:v>
                </c:pt>
                <c:pt idx="845">
                  <c:v>292.95377300463662</c:v>
                </c:pt>
                <c:pt idx="846">
                  <c:v>293.16301840370932</c:v>
                </c:pt>
                <c:pt idx="847">
                  <c:v>292.73041472296745</c:v>
                </c:pt>
                <c:pt idx="848">
                  <c:v>292.784331778374</c:v>
                </c:pt>
                <c:pt idx="849">
                  <c:v>293.2274654226992</c:v>
                </c:pt>
                <c:pt idx="850">
                  <c:v>292.98197233815938</c:v>
                </c:pt>
                <c:pt idx="851">
                  <c:v>292.7855778705275</c:v>
                </c:pt>
                <c:pt idx="852">
                  <c:v>292.828462296422</c:v>
                </c:pt>
                <c:pt idx="853">
                  <c:v>293.06276983713764</c:v>
                </c:pt>
                <c:pt idx="854">
                  <c:v>293.05021586971014</c:v>
                </c:pt>
                <c:pt idx="855">
                  <c:v>292.44017269576813</c:v>
                </c:pt>
                <c:pt idx="856">
                  <c:v>292.95213815661452</c:v>
                </c:pt>
                <c:pt idx="857">
                  <c:v>293.16171052529165</c:v>
                </c:pt>
                <c:pt idx="858">
                  <c:v>292.72936842023336</c:v>
                </c:pt>
                <c:pt idx="859">
                  <c:v>292.7834947361867</c:v>
                </c:pt>
                <c:pt idx="860">
                  <c:v>293.02679578894936</c:v>
                </c:pt>
                <c:pt idx="861">
                  <c:v>293.02143663115953</c:v>
                </c:pt>
                <c:pt idx="862">
                  <c:v>292.81714930492763</c:v>
                </c:pt>
                <c:pt idx="863">
                  <c:v>292.65371944394212</c:v>
                </c:pt>
                <c:pt idx="864">
                  <c:v>292.72297555515371</c:v>
                </c:pt>
                <c:pt idx="865">
                  <c:v>292.778380444123</c:v>
                </c:pt>
                <c:pt idx="866">
                  <c:v>292.82270435529841</c:v>
                </c:pt>
                <c:pt idx="867">
                  <c:v>292.85816348423873</c:v>
                </c:pt>
                <c:pt idx="868">
                  <c:v>292.886530787391</c:v>
                </c:pt>
                <c:pt idx="869">
                  <c:v>293.10922462991283</c:v>
                </c:pt>
                <c:pt idx="870">
                  <c:v>293.08737970393031</c:v>
                </c:pt>
                <c:pt idx="871">
                  <c:v>292.46990376314426</c:v>
                </c:pt>
                <c:pt idx="872">
                  <c:v>292.57592301051545</c:v>
                </c:pt>
                <c:pt idx="873">
                  <c:v>292.86073840841237</c:v>
                </c:pt>
                <c:pt idx="874">
                  <c:v>292.48859072672991</c:v>
                </c:pt>
                <c:pt idx="875">
                  <c:v>292.19087258138393</c:v>
                </c:pt>
                <c:pt idx="876">
                  <c:v>292.35269806510718</c:v>
                </c:pt>
                <c:pt idx="877">
                  <c:v>292.68215845208573</c:v>
                </c:pt>
                <c:pt idx="878">
                  <c:v>292.34572676166857</c:v>
                </c:pt>
                <c:pt idx="879">
                  <c:v>291.8765814093349</c:v>
                </c:pt>
                <c:pt idx="880">
                  <c:v>292.10126512746797</c:v>
                </c:pt>
                <c:pt idx="881">
                  <c:v>292.08101210197435</c:v>
                </c:pt>
                <c:pt idx="882">
                  <c:v>291.66480968157953</c:v>
                </c:pt>
                <c:pt idx="883">
                  <c:v>291.73184774526362</c:v>
                </c:pt>
                <c:pt idx="884">
                  <c:v>291.78547819621087</c:v>
                </c:pt>
                <c:pt idx="885">
                  <c:v>291.62838255696869</c:v>
                </c:pt>
                <c:pt idx="886">
                  <c:v>291.30270604557495</c:v>
                </c:pt>
                <c:pt idx="887">
                  <c:v>290.44216483645994</c:v>
                </c:pt>
                <c:pt idx="888">
                  <c:v>290.75373186916795</c:v>
                </c:pt>
                <c:pt idx="889">
                  <c:v>290.40298549533435</c:v>
                </c:pt>
                <c:pt idx="890">
                  <c:v>290.12238839626747</c:v>
                </c:pt>
                <c:pt idx="891">
                  <c:v>289.89791071701399</c:v>
                </c:pt>
                <c:pt idx="892">
                  <c:v>289.71832857361119</c:v>
                </c:pt>
                <c:pt idx="893">
                  <c:v>289.57466285888898</c:v>
                </c:pt>
                <c:pt idx="894">
                  <c:v>289.4597302871112</c:v>
                </c:pt>
                <c:pt idx="895">
                  <c:v>288.56778422968898</c:v>
                </c:pt>
                <c:pt idx="896">
                  <c:v>288.65422738375122</c:v>
                </c:pt>
                <c:pt idx="897">
                  <c:v>288.723381907001</c:v>
                </c:pt>
                <c:pt idx="898">
                  <c:v>287.97870552560084</c:v>
                </c:pt>
                <c:pt idx="899">
                  <c:v>287.78296442048065</c:v>
                </c:pt>
                <c:pt idx="900">
                  <c:v>287.62637153638457</c:v>
                </c:pt>
                <c:pt idx="901">
                  <c:v>287.5010972291077</c:v>
                </c:pt>
                <c:pt idx="902">
                  <c:v>287.20087778328616</c:v>
                </c:pt>
                <c:pt idx="903">
                  <c:v>286.76070222662895</c:v>
                </c:pt>
                <c:pt idx="904">
                  <c:v>286.80856178130318</c:v>
                </c:pt>
                <c:pt idx="905">
                  <c:v>286.84684942504259</c:v>
                </c:pt>
                <c:pt idx="906">
                  <c:v>286.07747954003412</c:v>
                </c:pt>
                <c:pt idx="907">
                  <c:v>286.2619836320273</c:v>
                </c:pt>
                <c:pt idx="908">
                  <c:v>286.40958690562184</c:v>
                </c:pt>
                <c:pt idx="909">
                  <c:v>286.12766952449749</c:v>
                </c:pt>
                <c:pt idx="910">
                  <c:v>286.10213561959802</c:v>
                </c:pt>
                <c:pt idx="911">
                  <c:v>285.88170849567842</c:v>
                </c:pt>
                <c:pt idx="912">
                  <c:v>286.10536679654274</c:v>
                </c:pt>
                <c:pt idx="913">
                  <c:v>286.08429343723418</c:v>
                </c:pt>
                <c:pt idx="914">
                  <c:v>285.66743474978733</c:v>
                </c:pt>
                <c:pt idx="915">
                  <c:v>285.73394779982988</c:v>
                </c:pt>
                <c:pt idx="916">
                  <c:v>285.58715823986392</c:v>
                </c:pt>
                <c:pt idx="917">
                  <c:v>285.26972659189113</c:v>
                </c:pt>
                <c:pt idx="918">
                  <c:v>285.2157812735129</c:v>
                </c:pt>
                <c:pt idx="919">
                  <c:v>284.97262501881033</c:v>
                </c:pt>
                <c:pt idx="920">
                  <c:v>285.1781000150483</c:v>
                </c:pt>
                <c:pt idx="921">
                  <c:v>285.34248001203866</c:v>
                </c:pt>
                <c:pt idx="922">
                  <c:v>284.87398400963093</c:v>
                </c:pt>
                <c:pt idx="923">
                  <c:v>284.89918720770476</c:v>
                </c:pt>
                <c:pt idx="924">
                  <c:v>285.11934976616379</c:v>
                </c:pt>
                <c:pt idx="925">
                  <c:v>285.09547981293105</c:v>
                </c:pt>
                <c:pt idx="926">
                  <c:v>284.87638385034484</c:v>
                </c:pt>
                <c:pt idx="927">
                  <c:v>284.7011070802759</c:v>
                </c:pt>
                <c:pt idx="928">
                  <c:v>285.1608856642207</c:v>
                </c:pt>
                <c:pt idx="929">
                  <c:v>285.12870853137656</c:v>
                </c:pt>
                <c:pt idx="930">
                  <c:v>284.90296682510126</c:v>
                </c:pt>
                <c:pt idx="931">
                  <c:v>285.12237346008101</c:v>
                </c:pt>
                <c:pt idx="932">
                  <c:v>285.29789876806484</c:v>
                </c:pt>
                <c:pt idx="933">
                  <c:v>285.03831901445187</c:v>
                </c:pt>
                <c:pt idx="934">
                  <c:v>285.03065521156151</c:v>
                </c:pt>
                <c:pt idx="935">
                  <c:v>284.82452416924923</c:v>
                </c:pt>
                <c:pt idx="936">
                  <c:v>285.05961933539942</c:v>
                </c:pt>
                <c:pt idx="937">
                  <c:v>284.84769546831956</c:v>
                </c:pt>
                <c:pt idx="938">
                  <c:v>284.67815637465566</c:v>
                </c:pt>
                <c:pt idx="939">
                  <c:v>284.94252509972455</c:v>
                </c:pt>
                <c:pt idx="940">
                  <c:v>284.95402007977964</c:v>
                </c:pt>
                <c:pt idx="941">
                  <c:v>285.16321606382371</c:v>
                </c:pt>
                <c:pt idx="942">
                  <c:v>285.13057285105901</c:v>
                </c:pt>
                <c:pt idx="943">
                  <c:v>284.90445828084722</c:v>
                </c:pt>
                <c:pt idx="944">
                  <c:v>285.32356662467782</c:v>
                </c:pt>
                <c:pt idx="945">
                  <c:v>285.6588532997423</c:v>
                </c:pt>
                <c:pt idx="946">
                  <c:v>284.92708263979387</c:v>
                </c:pt>
                <c:pt idx="947">
                  <c:v>285.34166611183514</c:v>
                </c:pt>
                <c:pt idx="948">
                  <c:v>285.27333288946812</c:v>
                </c:pt>
                <c:pt idx="949">
                  <c:v>285.21866631157451</c:v>
                </c:pt>
                <c:pt idx="950">
                  <c:v>285.3749330492596</c:v>
                </c:pt>
                <c:pt idx="951">
                  <c:v>285.29994643940768</c:v>
                </c:pt>
                <c:pt idx="952">
                  <c:v>285.63995715152612</c:v>
                </c:pt>
                <c:pt idx="953">
                  <c:v>285.71196572122091</c:v>
                </c:pt>
                <c:pt idx="954">
                  <c:v>285.36957257697674</c:v>
                </c:pt>
                <c:pt idx="955">
                  <c:v>285.69565806158141</c:v>
                </c:pt>
                <c:pt idx="956">
                  <c:v>285.95652644926514</c:v>
                </c:pt>
                <c:pt idx="957">
                  <c:v>285.76522115941214</c:v>
                </c:pt>
                <c:pt idx="958">
                  <c:v>285.81217692752972</c:v>
                </c:pt>
                <c:pt idx="959">
                  <c:v>285.44974154202379</c:v>
                </c:pt>
                <c:pt idx="960">
                  <c:v>285.75979323361901</c:v>
                </c:pt>
                <c:pt idx="961">
                  <c:v>286.00783458689523</c:v>
                </c:pt>
                <c:pt idx="962">
                  <c:v>285.80626766951616</c:v>
                </c:pt>
                <c:pt idx="963">
                  <c:v>286.04501413561297</c:v>
                </c:pt>
                <c:pt idx="964">
                  <c:v>286.23601130849039</c:v>
                </c:pt>
                <c:pt idx="965">
                  <c:v>285.98880904679231</c:v>
                </c:pt>
                <c:pt idx="966">
                  <c:v>285.99104723743386</c:v>
                </c:pt>
                <c:pt idx="967">
                  <c:v>285.7928377899471</c:v>
                </c:pt>
                <c:pt idx="968">
                  <c:v>285.8342702319577</c:v>
                </c:pt>
                <c:pt idx="969">
                  <c:v>286.06741618556617</c:v>
                </c:pt>
                <c:pt idx="970">
                  <c:v>285.65393294845296</c:v>
                </c:pt>
                <c:pt idx="971">
                  <c:v>285.92314635876238</c:v>
                </c:pt>
                <c:pt idx="972">
                  <c:v>286.13851708700992</c:v>
                </c:pt>
                <c:pt idx="973">
                  <c:v>285.91081366960793</c:v>
                </c:pt>
                <c:pt idx="974">
                  <c:v>285.72865093568635</c:v>
                </c:pt>
                <c:pt idx="975">
                  <c:v>285.78292074854909</c:v>
                </c:pt>
                <c:pt idx="976">
                  <c:v>286.02633659883929</c:v>
                </c:pt>
                <c:pt idx="977">
                  <c:v>285.82106927907148</c:v>
                </c:pt>
                <c:pt idx="978">
                  <c:v>285.4568554232572</c:v>
                </c:pt>
                <c:pt idx="979">
                  <c:v>285.56548433860576</c:v>
                </c:pt>
                <c:pt idx="980">
                  <c:v>285.85238747088465</c:v>
                </c:pt>
                <c:pt idx="981">
                  <c:v>285.68190997670774</c:v>
                </c:pt>
                <c:pt idx="982">
                  <c:v>285.94552798136624</c:v>
                </c:pt>
                <c:pt idx="983">
                  <c:v>286.15642238509304</c:v>
                </c:pt>
                <c:pt idx="984">
                  <c:v>286.32513790807445</c:v>
                </c:pt>
                <c:pt idx="985">
                  <c:v>286.2601103264596</c:v>
                </c:pt>
                <c:pt idx="986">
                  <c:v>286.0080882611677</c:v>
                </c:pt>
                <c:pt idx="987">
                  <c:v>286.20647060893418</c:v>
                </c:pt>
                <c:pt idx="988">
                  <c:v>286.16517648714733</c:v>
                </c:pt>
                <c:pt idx="989">
                  <c:v>286.13214118971786</c:v>
                </c:pt>
                <c:pt idx="990">
                  <c:v>285.90571295177426</c:v>
                </c:pt>
                <c:pt idx="991">
                  <c:v>285.9245703614194</c:v>
                </c:pt>
                <c:pt idx="992">
                  <c:v>286.33965628913552</c:v>
                </c:pt>
                <c:pt idx="993">
                  <c:v>286.27172503130845</c:v>
                </c:pt>
                <c:pt idx="994">
                  <c:v>285.81738002504676</c:v>
                </c:pt>
                <c:pt idx="995">
                  <c:v>286.05390402003741</c:v>
                </c:pt>
                <c:pt idx="996">
                  <c:v>286.24312321602997</c:v>
                </c:pt>
                <c:pt idx="997">
                  <c:v>285.994498572824</c:v>
                </c:pt>
                <c:pt idx="998">
                  <c:v>285.9955988582592</c:v>
                </c:pt>
                <c:pt idx="999">
                  <c:v>285.99647908660739</c:v>
                </c:pt>
                <c:pt idx="1000">
                  <c:v>286.19718326928592</c:v>
                </c:pt>
                <c:pt idx="1001">
                  <c:v>286.15774661542872</c:v>
                </c:pt>
                <c:pt idx="1002">
                  <c:v>285.72619729234299</c:v>
                </c:pt>
                <c:pt idx="1003">
                  <c:v>286.1809578338744</c:v>
                </c:pt>
                <c:pt idx="1004">
                  <c:v>286.34476626709954</c:v>
                </c:pt>
                <c:pt idx="1005">
                  <c:v>285.87581301367965</c:v>
                </c:pt>
                <c:pt idx="1006">
                  <c:v>286.10065041094373</c:v>
                </c:pt>
                <c:pt idx="1007">
                  <c:v>286.28052032875496</c:v>
                </c:pt>
                <c:pt idx="1008">
                  <c:v>286.224416263004</c:v>
                </c:pt>
                <c:pt idx="1009">
                  <c:v>285.9795330104032</c:v>
                </c:pt>
                <c:pt idx="1010">
                  <c:v>285.58362640832257</c:v>
                </c:pt>
                <c:pt idx="1011">
                  <c:v>285.86690112665804</c:v>
                </c:pt>
                <c:pt idx="1012">
                  <c:v>286.09352090132643</c:v>
                </c:pt>
                <c:pt idx="1013">
                  <c:v>285.87481672106117</c:v>
                </c:pt>
                <c:pt idx="1014">
                  <c:v>286.09985337684896</c:v>
                </c:pt>
                <c:pt idx="1015">
                  <c:v>286.27988270147921</c:v>
                </c:pt>
                <c:pt idx="1016">
                  <c:v>286.42390616118337</c:v>
                </c:pt>
                <c:pt idx="1017">
                  <c:v>286.53912492894671</c:v>
                </c:pt>
                <c:pt idx="1018">
                  <c:v>286.03129994315736</c:v>
                </c:pt>
                <c:pt idx="1019">
                  <c:v>286.22503995452587</c:v>
                </c:pt>
                <c:pt idx="1020">
                  <c:v>286.3800319636207</c:v>
                </c:pt>
                <c:pt idx="1021">
                  <c:v>285.90402557089658</c:v>
                </c:pt>
                <c:pt idx="1022">
                  <c:v>285.92322045671727</c:v>
                </c:pt>
                <c:pt idx="1023">
                  <c:v>286.13857636537386</c:v>
                </c:pt>
                <c:pt idx="1024">
                  <c:v>286.31086109229909</c:v>
                </c:pt>
                <c:pt idx="1025">
                  <c:v>286.0486888738393</c:v>
                </c:pt>
                <c:pt idx="1026">
                  <c:v>285.83895109907144</c:v>
                </c:pt>
                <c:pt idx="1027">
                  <c:v>286.2711608792572</c:v>
                </c:pt>
                <c:pt idx="1028">
                  <c:v>286.4169287034058</c:v>
                </c:pt>
                <c:pt idx="1029">
                  <c:v>286.13354296272462</c:v>
                </c:pt>
                <c:pt idx="1030">
                  <c:v>286.10683437017968</c:v>
                </c:pt>
                <c:pt idx="1031">
                  <c:v>286.28546749614372</c:v>
                </c:pt>
                <c:pt idx="1032">
                  <c:v>286.22837399691497</c:v>
                </c:pt>
                <c:pt idx="1033">
                  <c:v>286.18269919753197</c:v>
                </c:pt>
                <c:pt idx="1034">
                  <c:v>285.94615935802562</c:v>
                </c:pt>
                <c:pt idx="1035">
                  <c:v>286.1569274864205</c:v>
                </c:pt>
                <c:pt idx="1036">
                  <c:v>286.12554198913642</c:v>
                </c:pt>
                <c:pt idx="1037">
                  <c:v>285.90043359130914</c:v>
                </c:pt>
                <c:pt idx="1038">
                  <c:v>285.92034687304732</c:v>
                </c:pt>
                <c:pt idx="1039">
                  <c:v>285.93627749843785</c:v>
                </c:pt>
                <c:pt idx="1040">
                  <c:v>285.74902199875032</c:v>
                </c:pt>
                <c:pt idx="1041">
                  <c:v>285.59921759900027</c:v>
                </c:pt>
                <c:pt idx="1042">
                  <c:v>285.27937407920024</c:v>
                </c:pt>
                <c:pt idx="1043">
                  <c:v>285.82349926336019</c:v>
                </c:pt>
                <c:pt idx="1044">
                  <c:v>286.05879941068815</c:v>
                </c:pt>
                <c:pt idx="1045">
                  <c:v>285.84703952855057</c:v>
                </c:pt>
                <c:pt idx="1046">
                  <c:v>286.27763162284049</c:v>
                </c:pt>
                <c:pt idx="1047">
                  <c:v>286.82210529827239</c:v>
                </c:pt>
                <c:pt idx="1048">
                  <c:v>287.25768423861791</c:v>
                </c:pt>
                <c:pt idx="1049">
                  <c:v>287.60614739089436</c:v>
                </c:pt>
                <c:pt idx="1050">
                  <c:v>287.68491791271549</c:v>
                </c:pt>
                <c:pt idx="1051">
                  <c:v>288.54793433017244</c:v>
                </c:pt>
                <c:pt idx="1052">
                  <c:v>288.838347464138</c:v>
                </c:pt>
                <c:pt idx="1053">
                  <c:v>288.87067797131039</c:v>
                </c:pt>
                <c:pt idx="1054">
                  <c:v>289.69654237704833</c:v>
                </c:pt>
                <c:pt idx="1055">
                  <c:v>290.15723390163868</c:v>
                </c:pt>
                <c:pt idx="1056">
                  <c:v>290.32578712131095</c:v>
                </c:pt>
                <c:pt idx="1057">
                  <c:v>290.66062969704876</c:v>
                </c:pt>
                <c:pt idx="1058">
                  <c:v>290.72850375763903</c:v>
                </c:pt>
                <c:pt idx="1059">
                  <c:v>291.18280300611127</c:v>
                </c:pt>
                <c:pt idx="1060">
                  <c:v>291.34624240488904</c:v>
                </c:pt>
                <c:pt idx="1061">
                  <c:v>291.07699392391123</c:v>
                </c:pt>
                <c:pt idx="1062">
                  <c:v>291.26159513912899</c:v>
                </c:pt>
                <c:pt idx="1063">
                  <c:v>291.60927611130319</c:v>
                </c:pt>
                <c:pt idx="1064">
                  <c:v>291.68742088904253</c:v>
                </c:pt>
                <c:pt idx="1065">
                  <c:v>291.94993671123405</c:v>
                </c:pt>
                <c:pt idx="1066">
                  <c:v>291.75994936898724</c:v>
                </c:pt>
                <c:pt idx="1067">
                  <c:v>292.20795949518981</c:v>
                </c:pt>
                <c:pt idx="1068">
                  <c:v>292.16636759615187</c:v>
                </c:pt>
                <c:pt idx="1069">
                  <c:v>291.73309407692147</c:v>
                </c:pt>
                <c:pt idx="1070">
                  <c:v>291.98647526153718</c:v>
                </c:pt>
                <c:pt idx="1071">
                  <c:v>292.18918020922979</c:v>
                </c:pt>
                <c:pt idx="1072">
                  <c:v>291.95134416738387</c:v>
                </c:pt>
                <c:pt idx="1073">
                  <c:v>291.9610753339071</c:v>
                </c:pt>
                <c:pt idx="1074">
                  <c:v>291.96886026712571</c:v>
                </c:pt>
                <c:pt idx="1075">
                  <c:v>292.17508821370058</c:v>
                </c:pt>
                <c:pt idx="1076">
                  <c:v>292.14007057096046</c:v>
                </c:pt>
                <c:pt idx="1077">
                  <c:v>291.71205645676838</c:v>
                </c:pt>
                <c:pt idx="1078">
                  <c:v>291.9696451654147</c:v>
                </c:pt>
                <c:pt idx="1079">
                  <c:v>291.97571613233174</c:v>
                </c:pt>
                <c:pt idx="1080">
                  <c:v>291.98057290586542</c:v>
                </c:pt>
                <c:pt idx="1081">
                  <c:v>291.98445832469235</c:v>
                </c:pt>
                <c:pt idx="1082">
                  <c:v>291.58756665975386</c:v>
                </c:pt>
                <c:pt idx="1083">
                  <c:v>291.67005332780309</c:v>
                </c:pt>
                <c:pt idx="1084">
                  <c:v>291.93604266224247</c:v>
                </c:pt>
                <c:pt idx="1085">
                  <c:v>291.74883412979398</c:v>
                </c:pt>
                <c:pt idx="1086">
                  <c:v>291.9990673038352</c:v>
                </c:pt>
                <c:pt idx="1087">
                  <c:v>292.19925384306816</c:v>
                </c:pt>
                <c:pt idx="1088">
                  <c:v>292.15940307445453</c:v>
                </c:pt>
                <c:pt idx="1089">
                  <c:v>292.12752245956364</c:v>
                </c:pt>
                <c:pt idx="1090">
                  <c:v>292.10201796765091</c:v>
                </c:pt>
                <c:pt idx="1091">
                  <c:v>292.28161437412075</c:v>
                </c:pt>
                <c:pt idx="1092">
                  <c:v>292.22529149929665</c:v>
                </c:pt>
                <c:pt idx="1093">
                  <c:v>291.98023319943735</c:v>
                </c:pt>
                <c:pt idx="1094">
                  <c:v>291.98418655954993</c:v>
                </c:pt>
                <c:pt idx="1095">
                  <c:v>291.98734924763994</c:v>
                </c:pt>
                <c:pt idx="1096">
                  <c:v>291.58987939811198</c:v>
                </c:pt>
                <c:pt idx="1097">
                  <c:v>291.67190351848956</c:v>
                </c:pt>
                <c:pt idx="1098">
                  <c:v>291.53752281479166</c:v>
                </c:pt>
                <c:pt idx="1099">
                  <c:v>291.83001825183334</c:v>
                </c:pt>
                <c:pt idx="1100">
                  <c:v>291.86401460146669</c:v>
                </c:pt>
                <c:pt idx="1101">
                  <c:v>291.49121168117335</c:v>
                </c:pt>
                <c:pt idx="1102">
                  <c:v>291.79296934493868</c:v>
                </c:pt>
                <c:pt idx="1103">
                  <c:v>292.03437547595098</c:v>
                </c:pt>
                <c:pt idx="1104">
                  <c:v>291.8275003807608</c:v>
                </c:pt>
                <c:pt idx="1105">
                  <c:v>291.46200030460864</c:v>
                </c:pt>
                <c:pt idx="1106">
                  <c:v>291.76960024368691</c:v>
                </c:pt>
                <c:pt idx="1107">
                  <c:v>292.21568019494953</c:v>
                </c:pt>
                <c:pt idx="1108">
                  <c:v>291.97254415595961</c:v>
                </c:pt>
                <c:pt idx="1109">
                  <c:v>291.7780353247677</c:v>
                </c:pt>
                <c:pt idx="1110">
                  <c:v>292.02242825981421</c:v>
                </c:pt>
                <c:pt idx="1111">
                  <c:v>292.01794260785141</c:v>
                </c:pt>
                <c:pt idx="1112">
                  <c:v>291.81435408628113</c:v>
                </c:pt>
                <c:pt idx="1113">
                  <c:v>291.85148326902492</c:v>
                </c:pt>
                <c:pt idx="1114">
                  <c:v>291.68118661521993</c:v>
                </c:pt>
                <c:pt idx="1115">
                  <c:v>291.94494929217598</c:v>
                </c:pt>
                <c:pt idx="1116">
                  <c:v>292.1559594337408</c:v>
                </c:pt>
                <c:pt idx="1117">
                  <c:v>291.92476754699265</c:v>
                </c:pt>
                <c:pt idx="1118">
                  <c:v>291.93981403759415</c:v>
                </c:pt>
                <c:pt idx="1119">
                  <c:v>291.95185123007536</c:v>
                </c:pt>
                <c:pt idx="1120">
                  <c:v>291.56148098406027</c:v>
                </c:pt>
                <c:pt idx="1121">
                  <c:v>291.24918478724823</c:v>
                </c:pt>
                <c:pt idx="1122">
                  <c:v>291.19934782979857</c:v>
                </c:pt>
                <c:pt idx="1123">
                  <c:v>291.15947826383888</c:v>
                </c:pt>
                <c:pt idx="1124">
                  <c:v>290.9275826110711</c:v>
                </c:pt>
                <c:pt idx="1125">
                  <c:v>289.9420660888569</c:v>
                </c:pt>
                <c:pt idx="1126">
                  <c:v>290.15365287108551</c:v>
                </c:pt>
                <c:pt idx="1127">
                  <c:v>289.92292229686842</c:v>
                </c:pt>
                <c:pt idx="1128">
                  <c:v>289.33833783749475</c:v>
                </c:pt>
                <c:pt idx="1129">
                  <c:v>289.27067026999583</c:v>
                </c:pt>
                <c:pt idx="1130">
                  <c:v>289.21653621599665</c:v>
                </c:pt>
                <c:pt idx="1131">
                  <c:v>288.77322897279737</c:v>
                </c:pt>
                <c:pt idx="1132">
                  <c:v>288.21858317823791</c:v>
                </c:pt>
                <c:pt idx="1133">
                  <c:v>287.57486654259037</c:v>
                </c:pt>
                <c:pt idx="1134">
                  <c:v>287.25989323407231</c:v>
                </c:pt>
                <c:pt idx="1135">
                  <c:v>287.20791458725785</c:v>
                </c:pt>
                <c:pt idx="1136">
                  <c:v>286.76633166980628</c:v>
                </c:pt>
                <c:pt idx="1137">
                  <c:v>286.61306533584502</c:v>
                </c:pt>
                <c:pt idx="1138">
                  <c:v>286.49045226867605</c:v>
                </c:pt>
                <c:pt idx="1139">
                  <c:v>286.39236181494084</c:v>
                </c:pt>
                <c:pt idx="1140">
                  <c:v>286.11388945195267</c:v>
                </c:pt>
                <c:pt idx="1141">
                  <c:v>285.49111156156215</c:v>
                </c:pt>
                <c:pt idx="1142">
                  <c:v>285.59288924924971</c:v>
                </c:pt>
                <c:pt idx="1143">
                  <c:v>285.67431139939976</c:v>
                </c:pt>
                <c:pt idx="1144">
                  <c:v>285.13944911951984</c:v>
                </c:pt>
                <c:pt idx="1145">
                  <c:v>284.91155929561586</c:v>
                </c:pt>
                <c:pt idx="1146">
                  <c:v>284.92924743649269</c:v>
                </c:pt>
                <c:pt idx="1147">
                  <c:v>285.14339794919414</c:v>
                </c:pt>
                <c:pt idx="1148">
                  <c:v>284.71471835935535</c:v>
                </c:pt>
                <c:pt idx="1149">
                  <c:v>284.57177468748426</c:v>
                </c:pt>
                <c:pt idx="1150">
                  <c:v>284.8574197499874</c:v>
                </c:pt>
                <c:pt idx="1151">
                  <c:v>284.88593579998997</c:v>
                </c:pt>
                <c:pt idx="1152">
                  <c:v>284.30874863999202</c:v>
                </c:pt>
                <c:pt idx="1153">
                  <c:v>284.44699891199366</c:v>
                </c:pt>
                <c:pt idx="1154">
                  <c:v>284.55759912959491</c:v>
                </c:pt>
                <c:pt idx="1155">
                  <c:v>284.64607930367595</c:v>
                </c:pt>
                <c:pt idx="1156">
                  <c:v>284.51686344294075</c:v>
                </c:pt>
                <c:pt idx="1157">
                  <c:v>284.21349075435262</c:v>
                </c:pt>
                <c:pt idx="1158">
                  <c:v>284.57079260348212</c:v>
                </c:pt>
                <c:pt idx="1159">
                  <c:v>284.65663408278567</c:v>
                </c:pt>
                <c:pt idx="1160">
                  <c:v>284.52530726622854</c:v>
                </c:pt>
                <c:pt idx="1161">
                  <c:v>284.62024581298283</c:v>
                </c:pt>
                <c:pt idx="1162">
                  <c:v>284.69619665038624</c:v>
                </c:pt>
                <c:pt idx="1163">
                  <c:v>284.95695732030902</c:v>
                </c:pt>
                <c:pt idx="1164">
                  <c:v>284.96556585624722</c:v>
                </c:pt>
                <c:pt idx="1165">
                  <c:v>284.7724526849978</c:v>
                </c:pt>
                <c:pt idx="1166">
                  <c:v>285.21796214799826</c:v>
                </c:pt>
                <c:pt idx="1167">
                  <c:v>285.17436971839862</c:v>
                </c:pt>
                <c:pt idx="1168">
                  <c:v>284.93949577471892</c:v>
                </c:pt>
                <c:pt idx="1169">
                  <c:v>285.15159661977515</c:v>
                </c:pt>
                <c:pt idx="1170">
                  <c:v>285.32127729582015</c:v>
                </c:pt>
                <c:pt idx="1171">
                  <c:v>285.25702183665612</c:v>
                </c:pt>
                <c:pt idx="1172">
                  <c:v>285.20561746932492</c:v>
                </c:pt>
                <c:pt idx="1173">
                  <c:v>284.96449397545996</c:v>
                </c:pt>
                <c:pt idx="1174">
                  <c:v>285.171595180368</c:v>
                </c:pt>
                <c:pt idx="1175">
                  <c:v>285.13727614429445</c:v>
                </c:pt>
                <c:pt idx="1176">
                  <c:v>284.90982091543555</c:v>
                </c:pt>
                <c:pt idx="1177">
                  <c:v>285.12785673234845</c:v>
                </c:pt>
                <c:pt idx="1178">
                  <c:v>285.10228538587876</c:v>
                </c:pt>
                <c:pt idx="1179">
                  <c:v>285.28182830870304</c:v>
                </c:pt>
                <c:pt idx="1180">
                  <c:v>285.42546264696244</c:v>
                </c:pt>
                <c:pt idx="1181">
                  <c:v>284.94037011756996</c:v>
                </c:pt>
                <c:pt idx="1182">
                  <c:v>285.35229609405599</c:v>
                </c:pt>
                <c:pt idx="1183">
                  <c:v>285.48183687524482</c:v>
                </c:pt>
                <c:pt idx="1184">
                  <c:v>284.9854695001959</c:v>
                </c:pt>
                <c:pt idx="1185">
                  <c:v>285.18837560015675</c:v>
                </c:pt>
                <c:pt idx="1186">
                  <c:v>285.55070048012544</c:v>
                </c:pt>
                <c:pt idx="1187">
                  <c:v>285.44056038410037</c:v>
                </c:pt>
                <c:pt idx="1188">
                  <c:v>285.15244830728028</c:v>
                </c:pt>
                <c:pt idx="1189">
                  <c:v>284.92195864582425</c:v>
                </c:pt>
                <c:pt idx="1190">
                  <c:v>285.3375669166594</c:v>
                </c:pt>
                <c:pt idx="1191">
                  <c:v>285.27005353332754</c:v>
                </c:pt>
                <c:pt idx="1192">
                  <c:v>285.01604282666204</c:v>
                </c:pt>
                <c:pt idx="1193">
                  <c:v>285.01283426132966</c:v>
                </c:pt>
                <c:pt idx="1194">
                  <c:v>285.01026740906377</c:v>
                </c:pt>
                <c:pt idx="1195">
                  <c:v>285.00821392725106</c:v>
                </c:pt>
                <c:pt idx="1196">
                  <c:v>284.80657114180087</c:v>
                </c:pt>
                <c:pt idx="1197">
                  <c:v>284.44525691344074</c:v>
                </c:pt>
                <c:pt idx="1198">
                  <c:v>284.55620553075261</c:v>
                </c:pt>
                <c:pt idx="1199">
                  <c:v>284.64496442460211</c:v>
                </c:pt>
                <c:pt idx="1200">
                  <c:v>284.3159715396817</c:v>
                </c:pt>
                <c:pt idx="1201">
                  <c:v>284.45277723174536</c:v>
                </c:pt>
                <c:pt idx="1202">
                  <c:v>284.76222178539632</c:v>
                </c:pt>
                <c:pt idx="1203">
                  <c:v>284.80977742831703</c:v>
                </c:pt>
                <c:pt idx="1204">
                  <c:v>284.64782194265365</c:v>
                </c:pt>
                <c:pt idx="1205">
                  <c:v>284.51825755412295</c:v>
                </c:pt>
                <c:pt idx="1206">
                  <c:v>284.8146060432984</c:v>
                </c:pt>
                <c:pt idx="1207">
                  <c:v>284.65168483463873</c:v>
                </c:pt>
                <c:pt idx="1208">
                  <c:v>284.12134786771099</c:v>
                </c:pt>
                <c:pt idx="1209">
                  <c:v>284.49707829416883</c:v>
                </c:pt>
                <c:pt idx="1210">
                  <c:v>284.59766263533504</c:v>
                </c:pt>
                <c:pt idx="1211">
                  <c:v>284.67813010826808</c:v>
                </c:pt>
                <c:pt idx="1212">
                  <c:v>284.74250408661447</c:v>
                </c:pt>
                <c:pt idx="1213">
                  <c:v>284.59400326929159</c:v>
                </c:pt>
                <c:pt idx="1214">
                  <c:v>284.8752026154333</c:v>
                </c:pt>
                <c:pt idx="1215">
                  <c:v>284.90016209234665</c:v>
                </c:pt>
                <c:pt idx="1216">
                  <c:v>284.52012967387736</c:v>
                </c:pt>
                <c:pt idx="1217">
                  <c:v>284.81610373910189</c:v>
                </c:pt>
                <c:pt idx="1218">
                  <c:v>284.85288299128149</c:v>
                </c:pt>
                <c:pt idx="1219">
                  <c:v>284.8823063930252</c:v>
                </c:pt>
                <c:pt idx="1220">
                  <c:v>284.90584511442017</c:v>
                </c:pt>
                <c:pt idx="1221">
                  <c:v>284.72467609153614</c:v>
                </c:pt>
                <c:pt idx="1222">
                  <c:v>285.17974087322892</c:v>
                </c:pt>
                <c:pt idx="1223">
                  <c:v>285.34379269858317</c:v>
                </c:pt>
                <c:pt idx="1224">
                  <c:v>284.67503415886654</c:v>
                </c:pt>
                <c:pt idx="1225">
                  <c:v>285.14002732709321</c:v>
                </c:pt>
                <c:pt idx="1226">
                  <c:v>285.31202186167457</c:v>
                </c:pt>
                <c:pt idx="1227">
                  <c:v>285.04961748933965</c:v>
                </c:pt>
                <c:pt idx="1228">
                  <c:v>285.03969399147172</c:v>
                </c:pt>
                <c:pt idx="1229">
                  <c:v>284.8317551931774</c:v>
                </c:pt>
                <c:pt idx="1230">
                  <c:v>285.2654041545419</c:v>
                </c:pt>
                <c:pt idx="1231">
                  <c:v>285.21232332363354</c:v>
                </c:pt>
                <c:pt idx="1232">
                  <c:v>284.96985865890684</c:v>
                </c:pt>
                <c:pt idx="1233">
                  <c:v>285.37588692712552</c:v>
                </c:pt>
                <c:pt idx="1234">
                  <c:v>285.50070954170042</c:v>
                </c:pt>
                <c:pt idx="1235">
                  <c:v>285.20056763336032</c:v>
                </c:pt>
                <c:pt idx="1236">
                  <c:v>285.16045410668823</c:v>
                </c:pt>
                <c:pt idx="1237">
                  <c:v>285.12836328535059</c:v>
                </c:pt>
                <c:pt idx="1238">
                  <c:v>285.30269062828046</c:v>
                </c:pt>
                <c:pt idx="1239">
                  <c:v>285.44215250262437</c:v>
                </c:pt>
                <c:pt idx="1240">
                  <c:v>284.75372200209949</c:v>
                </c:pt>
                <c:pt idx="1241">
                  <c:v>284.80297760167957</c:v>
                </c:pt>
                <c:pt idx="1242">
                  <c:v>285.24238208134364</c:v>
                </c:pt>
                <c:pt idx="1243">
                  <c:v>284.99390566507492</c:v>
                </c:pt>
                <c:pt idx="1244">
                  <c:v>284.79512453205996</c:v>
                </c:pt>
                <c:pt idx="1245">
                  <c:v>284.83609962564799</c:v>
                </c:pt>
                <c:pt idx="1246">
                  <c:v>285.26887970051837</c:v>
                </c:pt>
                <c:pt idx="1247">
                  <c:v>285.21510376041471</c:v>
                </c:pt>
                <c:pt idx="1248">
                  <c:v>284.77208300833178</c:v>
                </c:pt>
                <c:pt idx="1249">
                  <c:v>285.01766640666546</c:v>
                </c:pt>
                <c:pt idx="1250">
                  <c:v>285.01413312533236</c:v>
                </c:pt>
                <c:pt idx="1251">
                  <c:v>284.41130650026594</c:v>
                </c:pt>
                <c:pt idx="1252">
                  <c:v>284.32904520021276</c:v>
                </c:pt>
                <c:pt idx="1253">
                  <c:v>284.46323616017025</c:v>
                </c:pt>
                <c:pt idx="1254">
                  <c:v>284.77058892813619</c:v>
                </c:pt>
                <c:pt idx="1255">
                  <c:v>284.81647114250893</c:v>
                </c:pt>
                <c:pt idx="1256">
                  <c:v>284.45317691400714</c:v>
                </c:pt>
                <c:pt idx="1257">
                  <c:v>284.56254153120574</c:v>
                </c:pt>
                <c:pt idx="1258">
                  <c:v>284.6500332249646</c:v>
                </c:pt>
                <c:pt idx="1259">
                  <c:v>284.72002657997166</c:v>
                </c:pt>
                <c:pt idx="1260">
                  <c:v>284.57602126397734</c:v>
                </c:pt>
                <c:pt idx="1261">
                  <c:v>284.66081701118185</c:v>
                </c:pt>
                <c:pt idx="1262">
                  <c:v>284.92865360894547</c:v>
                </c:pt>
                <c:pt idx="1263">
                  <c:v>284.94292288715639</c:v>
                </c:pt>
                <c:pt idx="1264">
                  <c:v>284.75433830972514</c:v>
                </c:pt>
                <c:pt idx="1265">
                  <c:v>285.20347064778014</c:v>
                </c:pt>
                <c:pt idx="1266">
                  <c:v>285.56277651822415</c:v>
                </c:pt>
                <c:pt idx="1267">
                  <c:v>285.25022121457931</c:v>
                </c:pt>
                <c:pt idx="1268">
                  <c:v>285.40017697166348</c:v>
                </c:pt>
                <c:pt idx="1269">
                  <c:v>285.52014157733078</c:v>
                </c:pt>
                <c:pt idx="1270">
                  <c:v>285.41611326186467</c:v>
                </c:pt>
                <c:pt idx="1271">
                  <c:v>285.33289060949176</c:v>
                </c:pt>
                <c:pt idx="1272">
                  <c:v>285.06631248759339</c:v>
                </c:pt>
                <c:pt idx="1273">
                  <c:v>285.45304999007476</c:v>
                </c:pt>
                <c:pt idx="1274">
                  <c:v>285.56243999205981</c:v>
                </c:pt>
                <c:pt idx="1275">
                  <c:v>285.24995199364787</c:v>
                </c:pt>
                <c:pt idx="1276">
                  <c:v>285.3999615949183</c:v>
                </c:pt>
                <c:pt idx="1277">
                  <c:v>285.31996927593468</c:v>
                </c:pt>
                <c:pt idx="1278">
                  <c:v>285.45597542074773</c:v>
                </c:pt>
                <c:pt idx="1279">
                  <c:v>285.56478033659818</c:v>
                </c:pt>
                <c:pt idx="1280">
                  <c:v>285.05182426927854</c:v>
                </c:pt>
                <c:pt idx="1281">
                  <c:v>285.44145941542286</c:v>
                </c:pt>
                <c:pt idx="1282">
                  <c:v>285.55316753233831</c:v>
                </c:pt>
                <c:pt idx="1283">
                  <c:v>285.44253402587066</c:v>
                </c:pt>
                <c:pt idx="1284">
                  <c:v>285.55402722069653</c:v>
                </c:pt>
                <c:pt idx="1285">
                  <c:v>285.84322177655724</c:v>
                </c:pt>
                <c:pt idx="1286">
                  <c:v>286.27457742124579</c:v>
                </c:pt>
                <c:pt idx="1287">
                  <c:v>286.21966193699666</c:v>
                </c:pt>
                <c:pt idx="1288">
                  <c:v>286.17572954959735</c:v>
                </c:pt>
                <c:pt idx="1289">
                  <c:v>286.94058363967793</c:v>
                </c:pt>
                <c:pt idx="1290">
                  <c:v>287.35246691174234</c:v>
                </c:pt>
                <c:pt idx="1291">
                  <c:v>287.08197352939391</c:v>
                </c:pt>
                <c:pt idx="1292">
                  <c:v>287.66557882351515</c:v>
                </c:pt>
                <c:pt idx="1293">
                  <c:v>287.73246305881213</c:v>
                </c:pt>
                <c:pt idx="1294">
                  <c:v>288.18597044704973</c:v>
                </c:pt>
                <c:pt idx="1295">
                  <c:v>288.74877635763977</c:v>
                </c:pt>
                <c:pt idx="1296">
                  <c:v>288.59902108611186</c:v>
                </c:pt>
                <c:pt idx="1297">
                  <c:v>289.07921686888949</c:v>
                </c:pt>
                <c:pt idx="1298">
                  <c:v>289.26337349511164</c:v>
                </c:pt>
                <c:pt idx="1299">
                  <c:v>289.01069879608934</c:v>
                </c:pt>
                <c:pt idx="1300">
                  <c:v>288.80855903687149</c:v>
                </c:pt>
                <c:pt idx="1301">
                  <c:v>289.04684722949719</c:v>
                </c:pt>
                <c:pt idx="1302">
                  <c:v>289.03747778359775</c:v>
                </c:pt>
                <c:pt idx="1303">
                  <c:v>289.02998222687819</c:v>
                </c:pt>
                <c:pt idx="1304">
                  <c:v>288.82398578150259</c:v>
                </c:pt>
                <c:pt idx="1305">
                  <c:v>289.25918862520206</c:v>
                </c:pt>
                <c:pt idx="1306">
                  <c:v>289.60735090016163</c:v>
                </c:pt>
                <c:pt idx="1307">
                  <c:v>289.08588072012935</c:v>
                </c:pt>
                <c:pt idx="1308">
                  <c:v>289.46870457610351</c:v>
                </c:pt>
                <c:pt idx="1309">
                  <c:v>289.7749636608828</c:v>
                </c:pt>
                <c:pt idx="1310">
                  <c:v>289.81997092870625</c:v>
                </c:pt>
                <c:pt idx="1311">
                  <c:v>289.65597674296504</c:v>
                </c:pt>
                <c:pt idx="1312">
                  <c:v>289.52478139437204</c:v>
                </c:pt>
                <c:pt idx="1313">
                  <c:v>289.61982511549763</c:v>
                </c:pt>
                <c:pt idx="1314">
                  <c:v>289.69586009239811</c:v>
                </c:pt>
                <c:pt idx="1315">
                  <c:v>289.55668807391851</c:v>
                </c:pt>
                <c:pt idx="1316">
                  <c:v>290.04535045913485</c:v>
                </c:pt>
                <c:pt idx="1317">
                  <c:v>290.23628036730787</c:v>
                </c:pt>
                <c:pt idx="1318">
                  <c:v>290.18902429384627</c:v>
                </c:pt>
                <c:pt idx="1319">
                  <c:v>290.151219435077</c:v>
                </c:pt>
                <c:pt idx="1320">
                  <c:v>289.72097554806163</c:v>
                </c:pt>
                <c:pt idx="1321">
                  <c:v>290.17678043844933</c:v>
                </c:pt>
                <c:pt idx="1322">
                  <c:v>290.14142435075951</c:v>
                </c:pt>
                <c:pt idx="1323">
                  <c:v>289.71313948060765</c:v>
                </c:pt>
                <c:pt idx="1324">
                  <c:v>289.77051158448614</c:v>
                </c:pt>
                <c:pt idx="1325">
                  <c:v>290.01640926758893</c:v>
                </c:pt>
                <c:pt idx="1326">
                  <c:v>290.21312741407115</c:v>
                </c:pt>
                <c:pt idx="1327">
                  <c:v>290.37050193125691</c:v>
                </c:pt>
                <c:pt idx="1328">
                  <c:v>290.09640154500556</c:v>
                </c:pt>
                <c:pt idx="1329">
                  <c:v>290.47712123600445</c:v>
                </c:pt>
                <c:pt idx="1330">
                  <c:v>290.18169698880359</c:v>
                </c:pt>
                <c:pt idx="1331">
                  <c:v>289.74535759104288</c:v>
                </c:pt>
                <c:pt idx="1332">
                  <c:v>290.19628607283431</c:v>
                </c:pt>
                <c:pt idx="1333">
                  <c:v>290.15702885826749</c:v>
                </c:pt>
                <c:pt idx="1334">
                  <c:v>290.12562308661404</c:v>
                </c:pt>
                <c:pt idx="1335">
                  <c:v>290.10049846929121</c:v>
                </c:pt>
                <c:pt idx="1336">
                  <c:v>289.88039877543298</c:v>
                </c:pt>
                <c:pt idx="1337">
                  <c:v>290.30431902034638</c:v>
                </c:pt>
                <c:pt idx="1338">
                  <c:v>290.24345521627708</c:v>
                </c:pt>
                <c:pt idx="1339">
                  <c:v>289.99476417302168</c:v>
                </c:pt>
                <c:pt idx="1340">
                  <c:v>289.99581133841735</c:v>
                </c:pt>
                <c:pt idx="1341">
                  <c:v>289.99664907073389</c:v>
                </c:pt>
                <c:pt idx="1342">
                  <c:v>289.79731925658712</c:v>
                </c:pt>
                <c:pt idx="1343">
                  <c:v>289.6378554052697</c:v>
                </c:pt>
                <c:pt idx="1344">
                  <c:v>289.31028432421579</c:v>
                </c:pt>
                <c:pt idx="1345">
                  <c:v>289.44822745937267</c:v>
                </c:pt>
                <c:pt idx="1346">
                  <c:v>289.35858196749814</c:v>
                </c:pt>
                <c:pt idx="1347">
                  <c:v>288.48686557399856</c:v>
                </c:pt>
                <c:pt idx="1348">
                  <c:v>288.58949245919888</c:v>
                </c:pt>
                <c:pt idx="1349">
                  <c:v>288.67159396735912</c:v>
                </c:pt>
                <c:pt idx="1350">
                  <c:v>288.33727517388729</c:v>
                </c:pt>
                <c:pt idx="1351">
                  <c:v>288.26982013910987</c:v>
                </c:pt>
                <c:pt idx="1352">
                  <c:v>288.21585611128791</c:v>
                </c:pt>
                <c:pt idx="1353">
                  <c:v>288.57268488903037</c:v>
                </c:pt>
                <c:pt idx="1354">
                  <c:v>288.65814791122432</c:v>
                </c:pt>
                <c:pt idx="1355">
                  <c:v>288.12651832897944</c:v>
                </c:pt>
                <c:pt idx="1356">
                  <c:v>288.50121466318353</c:v>
                </c:pt>
                <c:pt idx="1357">
                  <c:v>288.80097173054685</c:v>
                </c:pt>
                <c:pt idx="1358">
                  <c:v>288.8407773844375</c:v>
                </c:pt>
                <c:pt idx="1359">
                  <c:v>288.87262190755001</c:v>
                </c:pt>
                <c:pt idx="1360">
                  <c:v>288.69809752604004</c:v>
                </c:pt>
                <c:pt idx="1361">
                  <c:v>288.95847802083205</c:v>
                </c:pt>
                <c:pt idx="1362">
                  <c:v>289.16678241666568</c:v>
                </c:pt>
                <c:pt idx="1363">
                  <c:v>288.73342593333257</c:v>
                </c:pt>
                <c:pt idx="1364">
                  <c:v>288.9867407466661</c:v>
                </c:pt>
                <c:pt idx="1365">
                  <c:v>289.18939259733293</c:v>
                </c:pt>
                <c:pt idx="1366">
                  <c:v>288.95151407786636</c:v>
                </c:pt>
                <c:pt idx="1367">
                  <c:v>288.96121126229309</c:v>
                </c:pt>
                <c:pt idx="1368">
                  <c:v>289.16896900983448</c:v>
                </c:pt>
                <c:pt idx="1369">
                  <c:v>289.33517520786756</c:v>
                </c:pt>
                <c:pt idx="1370">
                  <c:v>289.26814016629407</c:v>
                </c:pt>
                <c:pt idx="1371">
                  <c:v>289.01451213303528</c:v>
                </c:pt>
                <c:pt idx="1372">
                  <c:v>289.41160970642824</c:v>
                </c:pt>
                <c:pt idx="1373">
                  <c:v>289.12928776514264</c:v>
                </c:pt>
                <c:pt idx="1374">
                  <c:v>288.90343021211413</c:v>
                </c:pt>
                <c:pt idx="1375">
                  <c:v>288.92274416969133</c:v>
                </c:pt>
                <c:pt idx="1376">
                  <c:v>288.93819533575305</c:v>
                </c:pt>
                <c:pt idx="1377">
                  <c:v>288.95055626860244</c:v>
                </c:pt>
                <c:pt idx="1378">
                  <c:v>288.96044501488194</c:v>
                </c:pt>
                <c:pt idx="1379">
                  <c:v>288.56835601190556</c:v>
                </c:pt>
                <c:pt idx="1380">
                  <c:v>288.65468480952444</c:v>
                </c:pt>
                <c:pt idx="1381">
                  <c:v>288.32374784761953</c:v>
                </c:pt>
                <c:pt idx="1382">
                  <c:v>287.85899827809561</c:v>
                </c:pt>
                <c:pt idx="1383">
                  <c:v>287.28719862247647</c:v>
                </c:pt>
                <c:pt idx="1384">
                  <c:v>286.82975889798115</c:v>
                </c:pt>
                <c:pt idx="1385">
                  <c:v>286.8638071183849</c:v>
                </c:pt>
                <c:pt idx="1386">
                  <c:v>286.29104569470792</c:v>
                </c:pt>
                <c:pt idx="1387">
                  <c:v>285.63283655576635</c:v>
                </c:pt>
                <c:pt idx="1388">
                  <c:v>285.9062692446131</c:v>
                </c:pt>
                <c:pt idx="1389">
                  <c:v>285.72501539569049</c:v>
                </c:pt>
                <c:pt idx="1390">
                  <c:v>285.38001231655238</c:v>
                </c:pt>
                <c:pt idx="1391">
                  <c:v>285.30400985324195</c:v>
                </c:pt>
                <c:pt idx="1392">
                  <c:v>285.24320788259354</c:v>
                </c:pt>
                <c:pt idx="1393">
                  <c:v>285.39456630607486</c:v>
                </c:pt>
                <c:pt idx="1394">
                  <c:v>285.11565304485993</c:v>
                </c:pt>
                <c:pt idx="1395">
                  <c:v>284.49252243588796</c:v>
                </c:pt>
                <c:pt idx="1396">
                  <c:v>284.7940179487104</c:v>
                </c:pt>
                <c:pt idx="1397">
                  <c:v>285.03521435896835</c:v>
                </c:pt>
                <c:pt idx="1398">
                  <c:v>284.8281714871747</c:v>
                </c:pt>
                <c:pt idx="1399">
                  <c:v>285.26253718973976</c:v>
                </c:pt>
                <c:pt idx="1400">
                  <c:v>285.21002975179181</c:v>
                </c:pt>
                <c:pt idx="1401">
                  <c:v>285.36802380143348</c:v>
                </c:pt>
                <c:pt idx="1402">
                  <c:v>285.49441904114678</c:v>
                </c:pt>
                <c:pt idx="1403">
                  <c:v>284.79553523291747</c:v>
                </c:pt>
                <c:pt idx="1404">
                  <c:v>285.03642818633398</c:v>
                </c:pt>
                <c:pt idx="1405">
                  <c:v>285.22914254906721</c:v>
                </c:pt>
                <c:pt idx="1406">
                  <c:v>284.58331403925376</c:v>
                </c:pt>
                <c:pt idx="1407">
                  <c:v>284.66665123140302</c:v>
                </c:pt>
                <c:pt idx="1408">
                  <c:v>284.53332098512243</c:v>
                </c:pt>
                <c:pt idx="1409">
                  <c:v>284.62665678809799</c:v>
                </c:pt>
                <c:pt idx="1410">
                  <c:v>284.5013254304784</c:v>
                </c:pt>
                <c:pt idx="1411">
                  <c:v>284.00106034438272</c:v>
                </c:pt>
                <c:pt idx="1412">
                  <c:v>284.20084827550619</c:v>
                </c:pt>
                <c:pt idx="1413">
                  <c:v>283.96067862040496</c:v>
                </c:pt>
                <c:pt idx="1414">
                  <c:v>283.36854289632396</c:v>
                </c:pt>
                <c:pt idx="1415">
                  <c:v>283.29483431705921</c:v>
                </c:pt>
                <c:pt idx="1416">
                  <c:v>283.23586745364742</c:v>
                </c:pt>
                <c:pt idx="1417">
                  <c:v>282.98869396291798</c:v>
                </c:pt>
                <c:pt idx="1418">
                  <c:v>282.79095517033443</c:v>
                </c:pt>
                <c:pt idx="1419">
                  <c:v>282.43276413626756</c:v>
                </c:pt>
                <c:pt idx="1420">
                  <c:v>282.5462113090141</c:v>
                </c:pt>
                <c:pt idx="1421">
                  <c:v>282.23696904721129</c:v>
                </c:pt>
                <c:pt idx="1422">
                  <c:v>281.78957523776904</c:v>
                </c:pt>
                <c:pt idx="1423">
                  <c:v>281.63166019021526</c:v>
                </c:pt>
                <c:pt idx="1424">
                  <c:v>281.70532815217223</c:v>
                </c:pt>
                <c:pt idx="1425">
                  <c:v>281.76426252173781</c:v>
                </c:pt>
                <c:pt idx="1426">
                  <c:v>281.61141001739026</c:v>
                </c:pt>
                <c:pt idx="1427">
                  <c:v>281.2891280139122</c:v>
                </c:pt>
                <c:pt idx="1428">
                  <c:v>281.63130241112981</c:v>
                </c:pt>
                <c:pt idx="1429">
                  <c:v>281.70504192890382</c:v>
                </c:pt>
                <c:pt idx="1430">
                  <c:v>281.36403354312307</c:v>
                </c:pt>
                <c:pt idx="1431">
                  <c:v>281.69122683449848</c:v>
                </c:pt>
                <c:pt idx="1432">
                  <c:v>281.95298146759882</c:v>
                </c:pt>
                <c:pt idx="1433">
                  <c:v>281.76238517407904</c:v>
                </c:pt>
                <c:pt idx="1434">
                  <c:v>281.60990813926327</c:v>
                </c:pt>
                <c:pt idx="1435">
                  <c:v>281.28792651141066</c:v>
                </c:pt>
                <c:pt idx="1436">
                  <c:v>281.43034120912853</c:v>
                </c:pt>
                <c:pt idx="1437">
                  <c:v>281.14427296730287</c:v>
                </c:pt>
                <c:pt idx="1438">
                  <c:v>280.91541837384227</c:v>
                </c:pt>
                <c:pt idx="1439">
                  <c:v>280.73233469907382</c:v>
                </c:pt>
                <c:pt idx="1440">
                  <c:v>280.78586775925908</c:v>
                </c:pt>
                <c:pt idx="1441">
                  <c:v>281.02869420740728</c:v>
                </c:pt>
                <c:pt idx="1442">
                  <c:v>280.82295536592585</c:v>
                </c:pt>
                <c:pt idx="1443">
                  <c:v>280.45836429274067</c:v>
                </c:pt>
                <c:pt idx="1444">
                  <c:v>280.56669143419253</c:v>
                </c:pt>
                <c:pt idx="1445">
                  <c:v>280.45335314735405</c:v>
                </c:pt>
                <c:pt idx="1446">
                  <c:v>279.56268251788327</c:v>
                </c:pt>
                <c:pt idx="1447">
                  <c:v>279.85014601430663</c:v>
                </c:pt>
                <c:pt idx="1448">
                  <c:v>279.8801168114453</c:v>
                </c:pt>
                <c:pt idx="1449">
                  <c:v>279.70409344915623</c:v>
                </c:pt>
                <c:pt idx="1450">
                  <c:v>279.16327475932496</c:v>
                </c:pt>
                <c:pt idx="1451">
                  <c:v>278.73061980746002</c:v>
                </c:pt>
                <c:pt idx="1452">
                  <c:v>278.98449584596801</c:v>
                </c:pt>
                <c:pt idx="1453">
                  <c:v>278.58759667677441</c:v>
                </c:pt>
                <c:pt idx="1454">
                  <c:v>278.07007734141956</c:v>
                </c:pt>
                <c:pt idx="1455">
                  <c:v>278.05606187313566</c:v>
                </c:pt>
                <c:pt idx="1456">
                  <c:v>277.64484949850856</c:v>
                </c:pt>
                <c:pt idx="1457">
                  <c:v>277.11587959880683</c:v>
                </c:pt>
                <c:pt idx="1458">
                  <c:v>276.8927036790455</c:v>
                </c:pt>
                <c:pt idx="1459">
                  <c:v>276.11416294323641</c:v>
                </c:pt>
                <c:pt idx="1460">
                  <c:v>276.09133035458916</c:v>
                </c:pt>
                <c:pt idx="1461">
                  <c:v>275.87306428367134</c:v>
                </c:pt>
                <c:pt idx="1462">
                  <c:v>275.09845142693712</c:v>
                </c:pt>
                <c:pt idx="1463">
                  <c:v>275.07876114154971</c:v>
                </c:pt>
                <c:pt idx="1464">
                  <c:v>274.86300891323975</c:v>
                </c:pt>
                <c:pt idx="1465">
                  <c:v>274.49040713059185</c:v>
                </c:pt>
                <c:pt idx="1466">
                  <c:v>273.9923257044735</c:v>
                </c:pt>
                <c:pt idx="1467">
                  <c:v>273.5938605635788</c:v>
                </c:pt>
                <c:pt idx="1468">
                  <c:v>273.67508845086303</c:v>
                </c:pt>
                <c:pt idx="1469">
                  <c:v>273.54007076069047</c:v>
                </c:pt>
                <c:pt idx="1470">
                  <c:v>273.03205660855241</c:v>
                </c:pt>
                <c:pt idx="1471">
                  <c:v>273.02564528684195</c:v>
                </c:pt>
                <c:pt idx="1472">
                  <c:v>273.02051622947357</c:v>
                </c:pt>
                <c:pt idx="1473">
                  <c:v>272.61641298357887</c:v>
                </c:pt>
                <c:pt idx="1474">
                  <c:v>272.49313038686307</c:v>
                </c:pt>
                <c:pt idx="1475">
                  <c:v>272.19450430949047</c:v>
                </c:pt>
                <c:pt idx="1476">
                  <c:v>272.35560344759239</c:v>
                </c:pt>
                <c:pt idx="1477">
                  <c:v>272.28448275807392</c:v>
                </c:pt>
                <c:pt idx="1478">
                  <c:v>271.82758620645916</c:v>
                </c:pt>
                <c:pt idx="1479">
                  <c:v>271.86206896516734</c:v>
                </c:pt>
                <c:pt idx="1480">
                  <c:v>272.08965517213392</c:v>
                </c:pt>
                <c:pt idx="1481">
                  <c:v>271.87172413770713</c:v>
                </c:pt>
                <c:pt idx="1482">
                  <c:v>271.69737931016573</c:v>
                </c:pt>
                <c:pt idx="1483">
                  <c:v>271.75790344813259</c:v>
                </c:pt>
                <c:pt idx="1484">
                  <c:v>272.20632275850608</c:v>
                </c:pt>
                <c:pt idx="1485">
                  <c:v>272.36505820680486</c:v>
                </c:pt>
                <c:pt idx="1486">
                  <c:v>272.09204656544392</c:v>
                </c:pt>
                <c:pt idx="1487">
                  <c:v>272.47363725235516</c:v>
                </c:pt>
                <c:pt idx="1488">
                  <c:v>272.57890980188415</c:v>
                </c:pt>
                <c:pt idx="1489">
                  <c:v>272.26312784150736</c:v>
                </c:pt>
                <c:pt idx="1490">
                  <c:v>272.41050227320591</c:v>
                </c:pt>
                <c:pt idx="1491">
                  <c:v>272.52840181856476</c:v>
                </c:pt>
                <c:pt idx="1492">
                  <c:v>272.62272145485184</c:v>
                </c:pt>
                <c:pt idx="1493">
                  <c:v>272.6981771638815</c:v>
                </c:pt>
                <c:pt idx="1494">
                  <c:v>272.7585417311052</c:v>
                </c:pt>
                <c:pt idx="1495">
                  <c:v>273.00683338488415</c:v>
                </c:pt>
                <c:pt idx="1496">
                  <c:v>273.00546670790732</c:v>
                </c:pt>
                <c:pt idx="1497">
                  <c:v>273.00437336632586</c:v>
                </c:pt>
                <c:pt idx="1498">
                  <c:v>272.8034986930607</c:v>
                </c:pt>
                <c:pt idx="1499">
                  <c:v>272.64279895444861</c:v>
                </c:pt>
                <c:pt idx="1500">
                  <c:v>272.91423916355888</c:v>
                </c:pt>
                <c:pt idx="1501">
                  <c:v>272.73139133084715</c:v>
                </c:pt>
                <c:pt idx="1502">
                  <c:v>272.38511306467774</c:v>
                </c:pt>
                <c:pt idx="1503">
                  <c:v>272.70809045174218</c:v>
                </c:pt>
                <c:pt idx="1504">
                  <c:v>272.76647236139377</c:v>
                </c:pt>
                <c:pt idx="1505">
                  <c:v>272.61317788911504</c:v>
                </c:pt>
                <c:pt idx="1506">
                  <c:v>272.69054231129206</c:v>
                </c:pt>
                <c:pt idx="1507">
                  <c:v>272.75243384903365</c:v>
                </c:pt>
                <c:pt idx="1508">
                  <c:v>273.00194707922691</c:v>
                </c:pt>
                <c:pt idx="1509">
                  <c:v>272.80155766338157</c:v>
                </c:pt>
                <c:pt idx="1510">
                  <c:v>272.44124613070528</c:v>
                </c:pt>
                <c:pt idx="1511">
                  <c:v>272.55299690456422</c:v>
                </c:pt>
                <c:pt idx="1512">
                  <c:v>272.24239752365139</c:v>
                </c:pt>
                <c:pt idx="1513">
                  <c:v>271.99391801892114</c:v>
                </c:pt>
                <c:pt idx="1514">
                  <c:v>271.99513441513693</c:v>
                </c:pt>
                <c:pt idx="1515">
                  <c:v>271.79610753210954</c:v>
                </c:pt>
                <c:pt idx="1516">
                  <c:v>272.03688602568764</c:v>
                </c:pt>
                <c:pt idx="1517">
                  <c:v>271.82950882055013</c:v>
                </c:pt>
                <c:pt idx="1518">
                  <c:v>271.26360705644009</c:v>
                </c:pt>
                <c:pt idx="1519">
                  <c:v>271.41088564515212</c:v>
                </c:pt>
                <c:pt idx="1520">
                  <c:v>271.72870851612174</c:v>
                </c:pt>
                <c:pt idx="1521">
                  <c:v>271.38296681289739</c:v>
                </c:pt>
                <c:pt idx="1522">
                  <c:v>271.50637345031794</c:v>
                </c:pt>
                <c:pt idx="1523">
                  <c:v>271.60509876025435</c:v>
                </c:pt>
                <c:pt idx="1524">
                  <c:v>271.68407900820353</c:v>
                </c:pt>
                <c:pt idx="1525">
                  <c:v>271.74726320656282</c:v>
                </c:pt>
                <c:pt idx="1526">
                  <c:v>271.59781056525026</c:v>
                </c:pt>
                <c:pt idx="1527">
                  <c:v>271.87824845220024</c:v>
                </c:pt>
                <c:pt idx="1528">
                  <c:v>271.9025987617602</c:v>
                </c:pt>
                <c:pt idx="1529">
                  <c:v>271.52207900940817</c:v>
                </c:pt>
                <c:pt idx="1530">
                  <c:v>271.41766320752657</c:v>
                </c:pt>
                <c:pt idx="1531">
                  <c:v>271.33413056602126</c:v>
                </c:pt>
                <c:pt idx="1532">
                  <c:v>271.46730445281702</c:v>
                </c:pt>
                <c:pt idx="1533">
                  <c:v>271.57384356225361</c:v>
                </c:pt>
                <c:pt idx="1534">
                  <c:v>270.85907484980294</c:v>
                </c:pt>
                <c:pt idx="1535">
                  <c:v>271.08725987984235</c:v>
                </c:pt>
                <c:pt idx="1536">
                  <c:v>271.46980790387391</c:v>
                </c:pt>
                <c:pt idx="1537">
                  <c:v>271.17584632309911</c:v>
                </c:pt>
                <c:pt idx="1538">
                  <c:v>271.1406770584793</c:v>
                </c:pt>
                <c:pt idx="1539">
                  <c:v>271.31254164678342</c:v>
                </c:pt>
                <c:pt idx="1540">
                  <c:v>271.45003331742674</c:v>
                </c:pt>
                <c:pt idx="1541">
                  <c:v>271.36002665394142</c:v>
                </c:pt>
                <c:pt idx="1542">
                  <c:v>271.28802132315315</c:v>
                </c:pt>
                <c:pt idx="1543">
                  <c:v>271.63041705852254</c:v>
                </c:pt>
                <c:pt idx="1544">
                  <c:v>271.70433364681804</c:v>
                </c:pt>
                <c:pt idx="1545">
                  <c:v>271.56346691745443</c:v>
                </c:pt>
                <c:pt idx="1546">
                  <c:v>271.85077353396355</c:v>
                </c:pt>
                <c:pt idx="1547">
                  <c:v>272.08061882717084</c:v>
                </c:pt>
                <c:pt idx="1548">
                  <c:v>272.06449506173669</c:v>
                </c:pt>
                <c:pt idx="1549">
                  <c:v>272.05159604938933</c:v>
                </c:pt>
                <c:pt idx="1550">
                  <c:v>271.84127683951147</c:v>
                </c:pt>
                <c:pt idx="1551">
                  <c:v>272.0730214716092</c:v>
                </c:pt>
                <c:pt idx="1552">
                  <c:v>272.25841717728736</c:v>
                </c:pt>
                <c:pt idx="1553">
                  <c:v>272.20673374182991</c:v>
                </c:pt>
                <c:pt idx="1554">
                  <c:v>272.16538699346393</c:v>
                </c:pt>
                <c:pt idx="1555">
                  <c:v>272.73230959477115</c:v>
                </c:pt>
                <c:pt idx="1556">
                  <c:v>273.38584767581693</c:v>
                </c:pt>
                <c:pt idx="1557">
                  <c:v>273.50867814065356</c:v>
                </c:pt>
                <c:pt idx="1558">
                  <c:v>273.80694251252282</c:v>
                </c:pt>
                <c:pt idx="1559">
                  <c:v>274.44555401001827</c:v>
                </c:pt>
                <c:pt idx="1560">
                  <c:v>274.95644320801466</c:v>
                </c:pt>
                <c:pt idx="1561">
                  <c:v>275.16515456641173</c:v>
                </c:pt>
                <c:pt idx="1562">
                  <c:v>275.53212365312936</c:v>
                </c:pt>
                <c:pt idx="1563">
                  <c:v>275.82569892250353</c:v>
                </c:pt>
                <c:pt idx="1564">
                  <c:v>276.06055913800287</c:v>
                </c:pt>
                <c:pt idx="1565">
                  <c:v>276.44844731040234</c:v>
                </c:pt>
                <c:pt idx="1566">
                  <c:v>276.55875784832187</c:v>
                </c:pt>
                <c:pt idx="1567">
                  <c:v>277.24700627865752</c:v>
                </c:pt>
                <c:pt idx="1568">
                  <c:v>277.59760502292602</c:v>
                </c:pt>
                <c:pt idx="1569">
                  <c:v>277.47808401834084</c:v>
                </c:pt>
                <c:pt idx="1570">
                  <c:v>277.38246721467272</c:v>
                </c:pt>
                <c:pt idx="1571">
                  <c:v>277.90597377173822</c:v>
                </c:pt>
                <c:pt idx="1572">
                  <c:v>278.3247790173906</c:v>
                </c:pt>
                <c:pt idx="1573">
                  <c:v>278.25982321391251</c:v>
                </c:pt>
                <c:pt idx="1574">
                  <c:v>278.20785857113003</c:v>
                </c:pt>
                <c:pt idx="1575">
                  <c:v>278.76628685690406</c:v>
                </c:pt>
                <c:pt idx="1576">
                  <c:v>278.81302948552326</c:v>
                </c:pt>
                <c:pt idx="1577">
                  <c:v>278.85042358841861</c:v>
                </c:pt>
                <c:pt idx="1578">
                  <c:v>279.4803388707349</c:v>
                </c:pt>
                <c:pt idx="1579">
                  <c:v>279.78427109658793</c:v>
                </c:pt>
                <c:pt idx="1580">
                  <c:v>279.82741687727037</c:v>
                </c:pt>
                <c:pt idx="1581">
                  <c:v>279.86193350181634</c:v>
                </c:pt>
                <c:pt idx="1582">
                  <c:v>279.88954680145309</c:v>
                </c:pt>
                <c:pt idx="1583">
                  <c:v>280.11163744116249</c:v>
                </c:pt>
                <c:pt idx="1584">
                  <c:v>280.08930995292997</c:v>
                </c:pt>
                <c:pt idx="1585">
                  <c:v>279.87144796234401</c:v>
                </c:pt>
                <c:pt idx="1586">
                  <c:v>280.09715836987522</c:v>
                </c:pt>
                <c:pt idx="1587">
                  <c:v>280.27772669590018</c:v>
                </c:pt>
                <c:pt idx="1588">
                  <c:v>280.42218135672016</c:v>
                </c:pt>
                <c:pt idx="1589">
                  <c:v>280.53774508537612</c:v>
                </c:pt>
                <c:pt idx="1590">
                  <c:v>280.6301960683009</c:v>
                </c:pt>
                <c:pt idx="1591">
                  <c:v>281.30415685464072</c:v>
                </c:pt>
                <c:pt idx="1592">
                  <c:v>281.84332548371259</c:v>
                </c:pt>
                <c:pt idx="1593">
                  <c:v>282.07466038697009</c:v>
                </c:pt>
                <c:pt idx="1594">
                  <c:v>282.8597283095761</c:v>
                </c:pt>
                <c:pt idx="1595">
                  <c:v>283.88778264766091</c:v>
                </c:pt>
                <c:pt idx="1596">
                  <c:v>284.31022611812875</c:v>
                </c:pt>
                <c:pt idx="1597">
                  <c:v>285.04818089450305</c:v>
                </c:pt>
                <c:pt idx="1598">
                  <c:v>286.03854471560248</c:v>
                </c:pt>
                <c:pt idx="1599">
                  <c:v>287.23083577248201</c:v>
                </c:pt>
                <c:pt idx="1600">
                  <c:v>288.18466861798561</c:v>
                </c:pt>
                <c:pt idx="1601">
                  <c:v>288.74773489438849</c:v>
                </c:pt>
                <c:pt idx="1602">
                  <c:v>289.59818791551083</c:v>
                </c:pt>
                <c:pt idx="1603">
                  <c:v>290.27855033240871</c:v>
                </c:pt>
                <c:pt idx="1604">
                  <c:v>290.82284026592697</c:v>
                </c:pt>
                <c:pt idx="1605">
                  <c:v>291.45827221274158</c:v>
                </c:pt>
                <c:pt idx="1606">
                  <c:v>291.9666177701933</c:v>
                </c:pt>
                <c:pt idx="1607">
                  <c:v>292.57329421615464</c:v>
                </c:pt>
                <c:pt idx="1608">
                  <c:v>293.05863537292373</c:v>
                </c:pt>
                <c:pt idx="1609">
                  <c:v>293.24690829833901</c:v>
                </c:pt>
                <c:pt idx="1610">
                  <c:v>293.79752663867123</c:v>
                </c:pt>
                <c:pt idx="1611">
                  <c:v>294.43802131093696</c:v>
                </c:pt>
                <c:pt idx="1612">
                  <c:v>294.35041704874959</c:v>
                </c:pt>
                <c:pt idx="1613">
                  <c:v>294.4803336389997</c:v>
                </c:pt>
                <c:pt idx="1614">
                  <c:v>294.98426691119977</c:v>
                </c:pt>
                <c:pt idx="1615">
                  <c:v>295.58741352895981</c:v>
                </c:pt>
                <c:pt idx="1616">
                  <c:v>295.66993082316787</c:v>
                </c:pt>
                <c:pt idx="1617">
                  <c:v>295.53594465853428</c:v>
                </c:pt>
                <c:pt idx="1618">
                  <c:v>295.62875572682742</c:v>
                </c:pt>
                <c:pt idx="1619">
                  <c:v>295.90300458146191</c:v>
                </c:pt>
                <c:pt idx="1620">
                  <c:v>296.12240366516954</c:v>
                </c:pt>
                <c:pt idx="1621">
                  <c:v>296.09792293213565</c:v>
                </c:pt>
                <c:pt idx="1622">
                  <c:v>296.27833834570856</c:v>
                </c:pt>
                <c:pt idx="1623">
                  <c:v>296.62267067656688</c:v>
                </c:pt>
                <c:pt idx="1624">
                  <c:v>296.69813654125352</c:v>
                </c:pt>
                <c:pt idx="1625">
                  <c:v>296.55850923300284</c:v>
                </c:pt>
                <c:pt idx="1626">
                  <c:v>296.64680738640232</c:v>
                </c:pt>
                <c:pt idx="1627">
                  <c:v>296.91744590912185</c:v>
                </c:pt>
                <c:pt idx="1628">
                  <c:v>296.73395672729748</c:v>
                </c:pt>
                <c:pt idx="1629">
                  <c:v>296.58716538183802</c:v>
                </c:pt>
                <c:pt idx="1630">
                  <c:v>296.66973230547046</c:v>
                </c:pt>
                <c:pt idx="1631">
                  <c:v>297.13578584437636</c:v>
                </c:pt>
                <c:pt idx="1632">
                  <c:v>296.70862867550113</c:v>
                </c:pt>
                <c:pt idx="1633">
                  <c:v>296.16690294040092</c:v>
                </c:pt>
                <c:pt idx="1634">
                  <c:v>296.33352235232076</c:v>
                </c:pt>
                <c:pt idx="1635">
                  <c:v>296.26681788185664</c:v>
                </c:pt>
                <c:pt idx="1636">
                  <c:v>296.01345430548531</c:v>
                </c:pt>
                <c:pt idx="1637">
                  <c:v>295.81076344438827</c:v>
                </c:pt>
                <c:pt idx="1638">
                  <c:v>295.64861075551062</c:v>
                </c:pt>
                <c:pt idx="1639">
                  <c:v>295.51888860440852</c:v>
                </c:pt>
                <c:pt idx="1640">
                  <c:v>295.21511088352685</c:v>
                </c:pt>
                <c:pt idx="1641">
                  <c:v>294.77208870682148</c:v>
                </c:pt>
                <c:pt idx="1642">
                  <c:v>294.81767096545718</c:v>
                </c:pt>
                <c:pt idx="1643">
                  <c:v>294.45413677236576</c:v>
                </c:pt>
                <c:pt idx="1644">
                  <c:v>293.96330941789262</c:v>
                </c:pt>
                <c:pt idx="1645">
                  <c:v>293.37064753431412</c:v>
                </c:pt>
                <c:pt idx="1646">
                  <c:v>292.89651802745129</c:v>
                </c:pt>
                <c:pt idx="1647">
                  <c:v>292.71721442196105</c:v>
                </c:pt>
                <c:pt idx="1648">
                  <c:v>291.97377153756884</c:v>
                </c:pt>
                <c:pt idx="1649">
                  <c:v>290.7790172300551</c:v>
                </c:pt>
                <c:pt idx="1650">
                  <c:v>290.62321378404408</c:v>
                </c:pt>
                <c:pt idx="1651">
                  <c:v>290.29857102723525</c:v>
                </c:pt>
                <c:pt idx="1652">
                  <c:v>289.43885682178819</c:v>
                </c:pt>
                <c:pt idx="1653">
                  <c:v>289.15108545743055</c:v>
                </c:pt>
                <c:pt idx="1654">
                  <c:v>288.92086836594444</c:v>
                </c:pt>
                <c:pt idx="1655">
                  <c:v>288.53669469275553</c:v>
                </c:pt>
                <c:pt idx="1656">
                  <c:v>288.22935575420445</c:v>
                </c:pt>
                <c:pt idx="1657">
                  <c:v>287.78348460336355</c:v>
                </c:pt>
                <c:pt idx="1658">
                  <c:v>288.02678768269084</c:v>
                </c:pt>
                <c:pt idx="1659">
                  <c:v>288.22143014615267</c:v>
                </c:pt>
                <c:pt idx="1660">
                  <c:v>287.77714411692216</c:v>
                </c:pt>
                <c:pt idx="1661">
                  <c:v>287.6217152935377</c:v>
                </c:pt>
                <c:pt idx="1662">
                  <c:v>287.6973722348302</c:v>
                </c:pt>
                <c:pt idx="1663">
                  <c:v>287.95789778786417</c:v>
                </c:pt>
                <c:pt idx="1664">
                  <c:v>287.76631823029135</c:v>
                </c:pt>
                <c:pt idx="1665">
                  <c:v>287.41305458423307</c:v>
                </c:pt>
                <c:pt idx="1666">
                  <c:v>287.73044366738645</c:v>
                </c:pt>
                <c:pt idx="1667">
                  <c:v>287.78435493390919</c:v>
                </c:pt>
                <c:pt idx="1668">
                  <c:v>287.62748394712736</c:v>
                </c:pt>
                <c:pt idx="1669">
                  <c:v>287.70198715770192</c:v>
                </c:pt>
                <c:pt idx="1670">
                  <c:v>287.96158972616155</c:v>
                </c:pt>
                <c:pt idx="1671">
                  <c:v>287.96927178092926</c:v>
                </c:pt>
                <c:pt idx="1672">
                  <c:v>288.17541742474344</c:v>
                </c:pt>
                <c:pt idx="1673">
                  <c:v>288.1403339397948</c:v>
                </c:pt>
                <c:pt idx="1674">
                  <c:v>288.31226715183584</c:v>
                </c:pt>
                <c:pt idx="1675">
                  <c:v>288.24981372146868</c:v>
                </c:pt>
                <c:pt idx="1676">
                  <c:v>287.99985097717496</c:v>
                </c:pt>
                <c:pt idx="1677">
                  <c:v>287.99988078173999</c:v>
                </c:pt>
                <c:pt idx="1678">
                  <c:v>287.99990462539199</c:v>
                </c:pt>
                <c:pt idx="1679">
                  <c:v>288.1999237003136</c:v>
                </c:pt>
                <c:pt idx="1680">
                  <c:v>287.75993896025091</c:v>
                </c:pt>
                <c:pt idx="1681">
                  <c:v>287.40795116820073</c:v>
                </c:pt>
                <c:pt idx="1682">
                  <c:v>287.7263609345606</c:v>
                </c:pt>
                <c:pt idx="1683">
                  <c:v>287.78108874764848</c:v>
                </c:pt>
                <c:pt idx="1684">
                  <c:v>287.42487099811882</c:v>
                </c:pt>
                <c:pt idx="1685">
                  <c:v>287.33989679849503</c:v>
                </c:pt>
                <c:pt idx="1686">
                  <c:v>287.67191743879602</c:v>
                </c:pt>
                <c:pt idx="1687">
                  <c:v>287.73753395103682</c:v>
                </c:pt>
                <c:pt idx="1688">
                  <c:v>287.59002716082944</c:v>
                </c:pt>
                <c:pt idx="1689">
                  <c:v>287.47202172866355</c:v>
                </c:pt>
                <c:pt idx="1690">
                  <c:v>287.77761738293083</c:v>
                </c:pt>
                <c:pt idx="1691">
                  <c:v>287.42209390634468</c:v>
                </c:pt>
                <c:pt idx="1692">
                  <c:v>287.33767512507575</c:v>
                </c:pt>
                <c:pt idx="1693">
                  <c:v>287.67014010006062</c:v>
                </c:pt>
                <c:pt idx="1694">
                  <c:v>287.73611208004854</c:v>
                </c:pt>
                <c:pt idx="1695">
                  <c:v>288.18888966403881</c:v>
                </c:pt>
                <c:pt idx="1696">
                  <c:v>287.95111173123109</c:v>
                </c:pt>
                <c:pt idx="1697">
                  <c:v>287.76088938498492</c:v>
                </c:pt>
                <c:pt idx="1698">
                  <c:v>288.20871150798791</c:v>
                </c:pt>
                <c:pt idx="1699">
                  <c:v>288.36696920639037</c:v>
                </c:pt>
                <c:pt idx="1700">
                  <c:v>288.09357536511232</c:v>
                </c:pt>
                <c:pt idx="1701">
                  <c:v>287.87486029208986</c:v>
                </c:pt>
                <c:pt idx="1702">
                  <c:v>288.29988823367194</c:v>
                </c:pt>
                <c:pt idx="1703">
                  <c:v>288.03991058693759</c:v>
                </c:pt>
                <c:pt idx="1704">
                  <c:v>288.03192846955011</c:v>
                </c:pt>
                <c:pt idx="1705">
                  <c:v>288.22554277564012</c:v>
                </c:pt>
                <c:pt idx="1706">
                  <c:v>288.58043422051207</c:v>
                </c:pt>
                <c:pt idx="1707">
                  <c:v>288.46434737640971</c:v>
                </c:pt>
                <c:pt idx="1708">
                  <c:v>288.17147790112779</c:v>
                </c:pt>
                <c:pt idx="1709">
                  <c:v>288.13718232090224</c:v>
                </c:pt>
                <c:pt idx="1710">
                  <c:v>288.3097458567218</c:v>
                </c:pt>
                <c:pt idx="1711">
                  <c:v>288.44779668537745</c:v>
                </c:pt>
                <c:pt idx="1712">
                  <c:v>288.15823734830201</c:v>
                </c:pt>
                <c:pt idx="1713">
                  <c:v>288.12658987864165</c:v>
                </c:pt>
                <c:pt idx="1714">
                  <c:v>288.50127190291335</c:v>
                </c:pt>
                <c:pt idx="1715">
                  <c:v>288.80101752233065</c:v>
                </c:pt>
                <c:pt idx="1716">
                  <c:v>288.44081401786457</c:v>
                </c:pt>
                <c:pt idx="1717">
                  <c:v>288.55265121429164</c:v>
                </c:pt>
                <c:pt idx="1718">
                  <c:v>289.04212097143335</c:v>
                </c:pt>
                <c:pt idx="1719">
                  <c:v>289.0336967771467</c:v>
                </c:pt>
                <c:pt idx="1720">
                  <c:v>288.8269574217174</c:v>
                </c:pt>
                <c:pt idx="1721">
                  <c:v>288.86156593737394</c:v>
                </c:pt>
                <c:pt idx="1722">
                  <c:v>289.08925274989917</c:v>
                </c:pt>
                <c:pt idx="1723">
                  <c:v>289.07140219991936</c:v>
                </c:pt>
                <c:pt idx="1724">
                  <c:v>288.85712175993552</c:v>
                </c:pt>
                <c:pt idx="1725">
                  <c:v>289.08569740794843</c:v>
                </c:pt>
                <c:pt idx="1726">
                  <c:v>289.46855792635876</c:v>
                </c:pt>
                <c:pt idx="1727">
                  <c:v>289.57484634108698</c:v>
                </c:pt>
                <c:pt idx="1728">
                  <c:v>289.45987707286957</c:v>
                </c:pt>
                <c:pt idx="1729">
                  <c:v>289.36790165829569</c:v>
                </c:pt>
                <c:pt idx="1730">
                  <c:v>289.69432132663655</c:v>
                </c:pt>
                <c:pt idx="1731">
                  <c:v>289.75545706130924</c:v>
                </c:pt>
                <c:pt idx="1732">
                  <c:v>289.40436564904741</c:v>
                </c:pt>
                <c:pt idx="1733">
                  <c:v>289.52349251923795</c:v>
                </c:pt>
                <c:pt idx="1734">
                  <c:v>290.01879401539037</c:v>
                </c:pt>
                <c:pt idx="1735">
                  <c:v>289.8150352123123</c:v>
                </c:pt>
                <c:pt idx="1736">
                  <c:v>289.65202816984987</c:v>
                </c:pt>
                <c:pt idx="1737">
                  <c:v>289.92162253587992</c:v>
                </c:pt>
                <c:pt idx="1738">
                  <c:v>290.53729802870396</c:v>
                </c:pt>
                <c:pt idx="1739">
                  <c:v>290.62983842296319</c:v>
                </c:pt>
                <c:pt idx="1740">
                  <c:v>290.50387073837055</c:v>
                </c:pt>
                <c:pt idx="1741">
                  <c:v>291.20309659069648</c:v>
                </c:pt>
                <c:pt idx="1742">
                  <c:v>291.36247727255716</c:v>
                </c:pt>
                <c:pt idx="1743">
                  <c:v>291.48998181804575</c:v>
                </c:pt>
                <c:pt idx="1744">
                  <c:v>291.59198545443661</c:v>
                </c:pt>
                <c:pt idx="1745">
                  <c:v>291.87358836354929</c:v>
                </c:pt>
                <c:pt idx="1746">
                  <c:v>292.49887069083945</c:v>
                </c:pt>
                <c:pt idx="1747">
                  <c:v>292.79909655267159</c:v>
                </c:pt>
                <c:pt idx="1748">
                  <c:v>292.83927724213731</c:v>
                </c:pt>
                <c:pt idx="1749">
                  <c:v>293.07142179370987</c:v>
                </c:pt>
                <c:pt idx="1750">
                  <c:v>293.45713743496788</c:v>
                </c:pt>
                <c:pt idx="1751">
                  <c:v>293.36570994797432</c:v>
                </c:pt>
                <c:pt idx="1752">
                  <c:v>293.29256795837949</c:v>
                </c:pt>
                <c:pt idx="1753">
                  <c:v>293.23405436670362</c:v>
                </c:pt>
                <c:pt idx="1754">
                  <c:v>293.78724349336289</c:v>
                </c:pt>
                <c:pt idx="1755">
                  <c:v>293.42979479469034</c:v>
                </c:pt>
                <c:pt idx="1756">
                  <c:v>293.14383583575227</c:v>
                </c:pt>
                <c:pt idx="1757">
                  <c:v>293.51506866860183</c:v>
                </c:pt>
                <c:pt idx="1758">
                  <c:v>293.61205493488148</c:v>
                </c:pt>
                <c:pt idx="1759">
                  <c:v>293.28964394790523</c:v>
                </c:pt>
                <c:pt idx="1760">
                  <c:v>293.43171515832421</c:v>
                </c:pt>
                <c:pt idx="1761">
                  <c:v>293.34537212665941</c:v>
                </c:pt>
                <c:pt idx="1762">
                  <c:v>293.47629770132755</c:v>
                </c:pt>
                <c:pt idx="1763">
                  <c:v>293.58103816106205</c:v>
                </c:pt>
                <c:pt idx="1764">
                  <c:v>293.26483052884964</c:v>
                </c:pt>
                <c:pt idx="1765">
                  <c:v>293.41186442307975</c:v>
                </c:pt>
                <c:pt idx="1766">
                  <c:v>293.72949153846378</c:v>
                </c:pt>
                <c:pt idx="1767">
                  <c:v>293.58359323077104</c:v>
                </c:pt>
                <c:pt idx="1768">
                  <c:v>293.46687458461685</c:v>
                </c:pt>
                <c:pt idx="1769">
                  <c:v>293.57349966769351</c:v>
                </c:pt>
                <c:pt idx="1770">
                  <c:v>293.85879973415479</c:v>
                </c:pt>
                <c:pt idx="1771">
                  <c:v>293.68703978732384</c:v>
                </c:pt>
                <c:pt idx="1772">
                  <c:v>293.34963182985905</c:v>
                </c:pt>
                <c:pt idx="1773">
                  <c:v>293.67970546388722</c:v>
                </c:pt>
                <c:pt idx="1774">
                  <c:v>293.74376437110976</c:v>
                </c:pt>
                <c:pt idx="1775">
                  <c:v>293.39501149688783</c:v>
                </c:pt>
                <c:pt idx="1776">
                  <c:v>293.31600919751031</c:v>
                </c:pt>
                <c:pt idx="1777">
                  <c:v>293.45280735800827</c:v>
                </c:pt>
                <c:pt idx="1778">
                  <c:v>293.76224588640662</c:v>
                </c:pt>
                <c:pt idx="1779">
                  <c:v>293.80979670912529</c:v>
                </c:pt>
                <c:pt idx="1780">
                  <c:v>293.44783736730028</c:v>
                </c:pt>
                <c:pt idx="1781">
                  <c:v>293.55826989384025</c:v>
                </c:pt>
                <c:pt idx="1782">
                  <c:v>293.64661591507223</c:v>
                </c:pt>
                <c:pt idx="1783">
                  <c:v>293.31729273205781</c:v>
                </c:pt>
                <c:pt idx="1784">
                  <c:v>293.05383418564622</c:v>
                </c:pt>
                <c:pt idx="1785">
                  <c:v>293.04306734851701</c:v>
                </c:pt>
                <c:pt idx="1786">
                  <c:v>293.23445387881361</c:v>
                </c:pt>
                <c:pt idx="1787">
                  <c:v>292.98756310305089</c:v>
                </c:pt>
                <c:pt idx="1788">
                  <c:v>292.79005048244073</c:v>
                </c:pt>
                <c:pt idx="1789">
                  <c:v>293.23204038595259</c:v>
                </c:pt>
                <c:pt idx="1790">
                  <c:v>293.18563230876208</c:v>
                </c:pt>
                <c:pt idx="1791">
                  <c:v>292.74850584700965</c:v>
                </c:pt>
                <c:pt idx="1792">
                  <c:v>292.79880467760773</c:v>
                </c:pt>
                <c:pt idx="1793">
                  <c:v>292.83904374208623</c:v>
                </c:pt>
                <c:pt idx="1794">
                  <c:v>293.271234993669</c:v>
                </c:pt>
                <c:pt idx="1795">
                  <c:v>293.21698799493521</c:v>
                </c:pt>
                <c:pt idx="1796">
                  <c:v>292.97359039594818</c:v>
                </c:pt>
                <c:pt idx="1797">
                  <c:v>292.97887231675855</c:v>
                </c:pt>
                <c:pt idx="1798">
                  <c:v>293.18309785340688</c:v>
                </c:pt>
                <c:pt idx="1799">
                  <c:v>293.14647828272552</c:v>
                </c:pt>
                <c:pt idx="1800">
                  <c:v>293.11718262618047</c:v>
                </c:pt>
                <c:pt idx="1801">
                  <c:v>293.49374610094435</c:v>
                </c:pt>
                <c:pt idx="1802">
                  <c:v>293.5949968807555</c:v>
                </c:pt>
                <c:pt idx="1803">
                  <c:v>293.47599750460444</c:v>
                </c:pt>
                <c:pt idx="1804">
                  <c:v>293.18079800368355</c:v>
                </c:pt>
                <c:pt idx="1805">
                  <c:v>293.94463840294685</c:v>
                </c:pt>
                <c:pt idx="1806">
                  <c:v>293.95571072235748</c:v>
                </c:pt>
                <c:pt idx="1807">
                  <c:v>293.56456857788601</c:v>
                </c:pt>
                <c:pt idx="1808">
                  <c:v>293.85165486230881</c:v>
                </c:pt>
                <c:pt idx="1809">
                  <c:v>293.88132388984707</c:v>
                </c:pt>
                <c:pt idx="1810">
                  <c:v>294.10505911187767</c:v>
                </c:pt>
                <c:pt idx="1811">
                  <c:v>294.28404728950215</c:v>
                </c:pt>
                <c:pt idx="1812">
                  <c:v>294.22723783160171</c:v>
                </c:pt>
                <c:pt idx="1813">
                  <c:v>294.78179026528142</c:v>
                </c:pt>
                <c:pt idx="1814">
                  <c:v>295.22543221222514</c:v>
                </c:pt>
                <c:pt idx="1815">
                  <c:v>295.18034576978016</c:v>
                </c:pt>
                <c:pt idx="1816">
                  <c:v>295.54427661582417</c:v>
                </c:pt>
                <c:pt idx="1817">
                  <c:v>296.03542129265935</c:v>
                </c:pt>
                <c:pt idx="1818">
                  <c:v>296.42833703412748</c:v>
                </c:pt>
                <c:pt idx="1819">
                  <c:v>296.54266962730196</c:v>
                </c:pt>
                <c:pt idx="1820">
                  <c:v>296.63413570184161</c:v>
                </c:pt>
                <c:pt idx="1821">
                  <c:v>297.50730856147328</c:v>
                </c:pt>
                <c:pt idx="1822">
                  <c:v>297.60584684917865</c:v>
                </c:pt>
                <c:pt idx="1823">
                  <c:v>297.48467747934296</c:v>
                </c:pt>
                <c:pt idx="1824">
                  <c:v>297.7877419834744</c:v>
                </c:pt>
                <c:pt idx="1825">
                  <c:v>298.03019358677955</c:v>
                </c:pt>
                <c:pt idx="1826">
                  <c:v>298.02415486942368</c:v>
                </c:pt>
                <c:pt idx="1827">
                  <c:v>298.01932389553895</c:v>
                </c:pt>
                <c:pt idx="1828">
                  <c:v>298.0154591164312</c:v>
                </c:pt>
                <c:pt idx="1829">
                  <c:v>298.41236729314494</c:v>
                </c:pt>
                <c:pt idx="1830">
                  <c:v>298.52989383451597</c:v>
                </c:pt>
                <c:pt idx="1831">
                  <c:v>298.42391506761282</c:v>
                </c:pt>
                <c:pt idx="1832">
                  <c:v>298.53913205409026</c:v>
                </c:pt>
                <c:pt idx="1833">
                  <c:v>298.83130564327223</c:v>
                </c:pt>
                <c:pt idx="1834">
                  <c:v>298.86504451461781</c:v>
                </c:pt>
                <c:pt idx="1835">
                  <c:v>298.49203561169429</c:v>
                </c:pt>
                <c:pt idx="1836">
                  <c:v>298.59362848935547</c:v>
                </c:pt>
                <c:pt idx="1837">
                  <c:v>298.87490279148437</c:v>
                </c:pt>
                <c:pt idx="1838">
                  <c:v>298.89992223318751</c:v>
                </c:pt>
                <c:pt idx="1839">
                  <c:v>298.31993778655004</c:v>
                </c:pt>
                <c:pt idx="1840">
                  <c:v>298.65595022924003</c:v>
                </c:pt>
                <c:pt idx="1841">
                  <c:v>298.92476018339204</c:v>
                </c:pt>
                <c:pt idx="1842">
                  <c:v>298.73980814671364</c:v>
                </c:pt>
                <c:pt idx="1843">
                  <c:v>298.79184651737091</c:v>
                </c:pt>
                <c:pt idx="1844">
                  <c:v>298.63347721389675</c:v>
                </c:pt>
                <c:pt idx="1845">
                  <c:v>299.10678177111743</c:v>
                </c:pt>
                <c:pt idx="1846">
                  <c:v>299.08542541689394</c:v>
                </c:pt>
                <c:pt idx="1847">
                  <c:v>298.86834033351516</c:v>
                </c:pt>
                <c:pt idx="1848">
                  <c:v>298.69467226681218</c:v>
                </c:pt>
                <c:pt idx="1849">
                  <c:v>298.75573781344974</c:v>
                </c:pt>
                <c:pt idx="1850">
                  <c:v>298.40459025075984</c:v>
                </c:pt>
                <c:pt idx="1851">
                  <c:v>298.12367220060787</c:v>
                </c:pt>
                <c:pt idx="1852">
                  <c:v>298.2989377604863</c:v>
                </c:pt>
                <c:pt idx="1853">
                  <c:v>298.83915020838907</c:v>
                </c:pt>
                <c:pt idx="1854">
                  <c:v>298.87132016671126</c:v>
                </c:pt>
                <c:pt idx="1855">
                  <c:v>298.49705613336903</c:v>
                </c:pt>
                <c:pt idx="1856">
                  <c:v>298.79764490669527</c:v>
                </c:pt>
                <c:pt idx="1857">
                  <c:v>299.03811592535624</c:v>
                </c:pt>
                <c:pt idx="1858">
                  <c:v>298.83049274028502</c:v>
                </c:pt>
                <c:pt idx="1859">
                  <c:v>298.66439419222803</c:v>
                </c:pt>
                <c:pt idx="1860">
                  <c:v>298.73151535378241</c:v>
                </c:pt>
                <c:pt idx="1861">
                  <c:v>298.98521228302593</c:v>
                </c:pt>
                <c:pt idx="1862">
                  <c:v>298.98816982642074</c:v>
                </c:pt>
                <c:pt idx="1863">
                  <c:v>298.79053586113662</c:v>
                </c:pt>
                <c:pt idx="1864">
                  <c:v>298.83242868890932</c:v>
                </c:pt>
                <c:pt idx="1865">
                  <c:v>299.06594295112745</c:v>
                </c:pt>
                <c:pt idx="1866">
                  <c:v>298.852754360902</c:v>
                </c:pt>
                <c:pt idx="1867">
                  <c:v>298.48220348872161</c:v>
                </c:pt>
                <c:pt idx="1868">
                  <c:v>298.38576279097731</c:v>
                </c:pt>
                <c:pt idx="1869">
                  <c:v>298.90861023278188</c:v>
                </c:pt>
                <c:pt idx="1870">
                  <c:v>298.72688818622555</c:v>
                </c:pt>
                <c:pt idx="1871">
                  <c:v>298.38151054898049</c:v>
                </c:pt>
                <c:pt idx="1872">
                  <c:v>298.90520843918438</c:v>
                </c:pt>
                <c:pt idx="1873">
                  <c:v>299.1241667513475</c:v>
                </c:pt>
                <c:pt idx="1874">
                  <c:v>298.69933340107798</c:v>
                </c:pt>
                <c:pt idx="1875">
                  <c:v>298.75946672086241</c:v>
                </c:pt>
                <c:pt idx="1876">
                  <c:v>298.80757337668996</c:v>
                </c:pt>
                <c:pt idx="1877">
                  <c:v>299.04605870135197</c:v>
                </c:pt>
                <c:pt idx="1878">
                  <c:v>299.03684696108161</c:v>
                </c:pt>
                <c:pt idx="1879">
                  <c:v>298.82947756886529</c:v>
                </c:pt>
                <c:pt idx="1880">
                  <c:v>298.86358205509225</c:v>
                </c:pt>
                <c:pt idx="1881">
                  <c:v>299.0908656440738</c:v>
                </c:pt>
                <c:pt idx="1882">
                  <c:v>299.07269251525906</c:v>
                </c:pt>
                <c:pt idx="1883">
                  <c:v>298.85815401220725</c:v>
                </c:pt>
                <c:pt idx="1884">
                  <c:v>298.88652320976581</c:v>
                </c:pt>
                <c:pt idx="1885">
                  <c:v>299.30921856781265</c:v>
                </c:pt>
                <c:pt idx="1886">
                  <c:v>299.04737485425017</c:v>
                </c:pt>
                <c:pt idx="1887">
                  <c:v>298.43789988340012</c:v>
                </c:pt>
                <c:pt idx="1888">
                  <c:v>298.55031990672012</c:v>
                </c:pt>
                <c:pt idx="1889">
                  <c:v>298.6402559253761</c:v>
                </c:pt>
                <c:pt idx="1890">
                  <c:v>297.91220474030092</c:v>
                </c:pt>
                <c:pt idx="1891">
                  <c:v>297.52976379224077</c:v>
                </c:pt>
                <c:pt idx="1892">
                  <c:v>297.22381103379263</c:v>
                </c:pt>
                <c:pt idx="1893">
                  <c:v>296.97904882703409</c:v>
                </c:pt>
                <c:pt idx="1894">
                  <c:v>296.5832390616273</c:v>
                </c:pt>
                <c:pt idx="1895">
                  <c:v>295.86659124930185</c:v>
                </c:pt>
                <c:pt idx="1896">
                  <c:v>295.4932729994415</c:v>
                </c:pt>
                <c:pt idx="1897">
                  <c:v>295.19461839955324</c:v>
                </c:pt>
                <c:pt idx="1898">
                  <c:v>294.55569471964259</c:v>
                </c:pt>
                <c:pt idx="1899">
                  <c:v>294.04455577571412</c:v>
                </c:pt>
                <c:pt idx="1900">
                  <c:v>293.83564462057132</c:v>
                </c:pt>
                <c:pt idx="1901">
                  <c:v>293.86851569645705</c:v>
                </c:pt>
                <c:pt idx="1902">
                  <c:v>293.49481255716569</c:v>
                </c:pt>
                <c:pt idx="1903">
                  <c:v>292.79585004573255</c:v>
                </c:pt>
                <c:pt idx="1904">
                  <c:v>293.03668003658606</c:v>
                </c:pt>
                <c:pt idx="1905">
                  <c:v>293.02934402926888</c:v>
                </c:pt>
                <c:pt idx="1906">
                  <c:v>292.62347522341514</c:v>
                </c:pt>
                <c:pt idx="1907">
                  <c:v>292.49878017873209</c:v>
                </c:pt>
                <c:pt idx="1908">
                  <c:v>292.59902414298568</c:v>
                </c:pt>
                <c:pt idx="1909">
                  <c:v>292.67921931438855</c:v>
                </c:pt>
                <c:pt idx="1910">
                  <c:v>292.54337545151088</c:v>
                </c:pt>
                <c:pt idx="1911">
                  <c:v>292.2347003612087</c:v>
                </c:pt>
                <c:pt idx="1912">
                  <c:v>292.18776028896696</c:v>
                </c:pt>
                <c:pt idx="1913">
                  <c:v>292.15020823117356</c:v>
                </c:pt>
                <c:pt idx="1914">
                  <c:v>292.12016658493883</c:v>
                </c:pt>
                <c:pt idx="1915">
                  <c:v>291.89613326795109</c:v>
                </c:pt>
                <c:pt idx="1916">
                  <c:v>292.11690661436091</c:v>
                </c:pt>
                <c:pt idx="1917">
                  <c:v>292.29352529148878</c:v>
                </c:pt>
                <c:pt idx="1918">
                  <c:v>292.23482023319104</c:v>
                </c:pt>
                <c:pt idx="1919">
                  <c:v>291.98785618655285</c:v>
                </c:pt>
                <c:pt idx="1920">
                  <c:v>292.3902849492423</c:v>
                </c:pt>
                <c:pt idx="1921">
                  <c:v>292.31222795939385</c:v>
                </c:pt>
                <c:pt idx="1922">
                  <c:v>292.04978236751509</c:v>
                </c:pt>
                <c:pt idx="1923">
                  <c:v>291.83982589401211</c:v>
                </c:pt>
                <c:pt idx="1924">
                  <c:v>292.07186071520971</c:v>
                </c:pt>
                <c:pt idx="1925">
                  <c:v>292.2574885721678</c:v>
                </c:pt>
                <c:pt idx="1926">
                  <c:v>292.20599085773426</c:v>
                </c:pt>
                <c:pt idx="1927">
                  <c:v>291.96479268618742</c:v>
                </c:pt>
                <c:pt idx="1928">
                  <c:v>292.17183414894998</c:v>
                </c:pt>
                <c:pt idx="1929">
                  <c:v>292.13746731916001</c:v>
                </c:pt>
                <c:pt idx="1930">
                  <c:v>291.90997385532802</c:v>
                </c:pt>
                <c:pt idx="1931">
                  <c:v>291.92797908426246</c:v>
                </c:pt>
                <c:pt idx="1932">
                  <c:v>291.94238326740998</c:v>
                </c:pt>
                <c:pt idx="1933">
                  <c:v>292.15390661392803</c:v>
                </c:pt>
                <c:pt idx="1934">
                  <c:v>291.72312529114242</c:v>
                </c:pt>
                <c:pt idx="1935">
                  <c:v>291.57850023291394</c:v>
                </c:pt>
                <c:pt idx="1936">
                  <c:v>292.26280018633116</c:v>
                </c:pt>
                <c:pt idx="1937">
                  <c:v>292.41024014906498</c:v>
                </c:pt>
                <c:pt idx="1938">
                  <c:v>292.12819211925199</c:v>
                </c:pt>
                <c:pt idx="1939">
                  <c:v>292.30255369540163</c:v>
                </c:pt>
                <c:pt idx="1940">
                  <c:v>292.4420429563213</c:v>
                </c:pt>
                <c:pt idx="1941">
                  <c:v>292.35363436505702</c:v>
                </c:pt>
                <c:pt idx="1942">
                  <c:v>292.28290749204564</c:v>
                </c:pt>
                <c:pt idx="1943">
                  <c:v>291.82632599363649</c:v>
                </c:pt>
                <c:pt idx="1944">
                  <c:v>292.06106079490922</c:v>
                </c:pt>
                <c:pt idx="1945">
                  <c:v>292.04884863592736</c:v>
                </c:pt>
                <c:pt idx="1946">
                  <c:v>291.8390789087419</c:v>
                </c:pt>
                <c:pt idx="1947">
                  <c:v>291.87126312699354</c:v>
                </c:pt>
                <c:pt idx="1948">
                  <c:v>292.09701050159487</c:v>
                </c:pt>
                <c:pt idx="1949">
                  <c:v>292.27760840127593</c:v>
                </c:pt>
                <c:pt idx="1950">
                  <c:v>292.02208672102074</c:v>
                </c:pt>
                <c:pt idx="1951">
                  <c:v>291.61766937681659</c:v>
                </c:pt>
                <c:pt idx="1952">
                  <c:v>291.89413550145332</c:v>
                </c:pt>
                <c:pt idx="1953">
                  <c:v>291.91530840116263</c:v>
                </c:pt>
                <c:pt idx="1954">
                  <c:v>291.33224672093013</c:v>
                </c:pt>
                <c:pt idx="1955">
                  <c:v>291.46579737674415</c:v>
                </c:pt>
                <c:pt idx="1956">
                  <c:v>291.77263790139534</c:v>
                </c:pt>
                <c:pt idx="1957">
                  <c:v>291.81811032111625</c:v>
                </c:pt>
                <c:pt idx="1958">
                  <c:v>291.85448825689298</c:v>
                </c:pt>
                <c:pt idx="1959">
                  <c:v>291.68359060551438</c:v>
                </c:pt>
                <c:pt idx="1960">
                  <c:v>291.94687248441153</c:v>
                </c:pt>
                <c:pt idx="1961">
                  <c:v>291.95749798752922</c:v>
                </c:pt>
                <c:pt idx="1962">
                  <c:v>291.76599839002341</c:v>
                </c:pt>
                <c:pt idx="1963">
                  <c:v>291.81279871201878</c:v>
                </c:pt>
                <c:pt idx="1964">
                  <c:v>292.05023896961507</c:v>
                </c:pt>
                <c:pt idx="1965">
                  <c:v>292.04019117569203</c:v>
                </c:pt>
                <c:pt idx="1966">
                  <c:v>291.83215294055361</c:v>
                </c:pt>
                <c:pt idx="1967">
                  <c:v>291.8657223524429</c:v>
                </c:pt>
                <c:pt idx="1968">
                  <c:v>292.29257788195434</c:v>
                </c:pt>
                <c:pt idx="1969">
                  <c:v>292.03406230556351</c:v>
                </c:pt>
                <c:pt idx="1970">
                  <c:v>291.62724984445083</c:v>
                </c:pt>
                <c:pt idx="1971">
                  <c:v>291.9017998755607</c:v>
                </c:pt>
                <c:pt idx="1972">
                  <c:v>292.12143990044859</c:v>
                </c:pt>
                <c:pt idx="1973">
                  <c:v>291.89715192035891</c:v>
                </c:pt>
                <c:pt idx="1974">
                  <c:v>291.9177215362871</c:v>
                </c:pt>
                <c:pt idx="1975">
                  <c:v>291.93417722902973</c:v>
                </c:pt>
                <c:pt idx="1976">
                  <c:v>291.94734178322381</c:v>
                </c:pt>
                <c:pt idx="1977">
                  <c:v>291.75787342657907</c:v>
                </c:pt>
                <c:pt idx="1978">
                  <c:v>291.60629874126329</c:v>
                </c:pt>
                <c:pt idx="1979">
                  <c:v>291.88503899301065</c:v>
                </c:pt>
                <c:pt idx="1980">
                  <c:v>292.10803119440857</c:v>
                </c:pt>
                <c:pt idx="1981">
                  <c:v>292.08642495552687</c:v>
                </c:pt>
                <c:pt idx="1982">
                  <c:v>291.86913996442149</c:v>
                </c:pt>
                <c:pt idx="1983">
                  <c:v>291.89531197153724</c:v>
                </c:pt>
                <c:pt idx="1984">
                  <c:v>292.51624957722981</c:v>
                </c:pt>
                <c:pt idx="1985">
                  <c:v>292.41299966178383</c:v>
                </c:pt>
                <c:pt idx="1986">
                  <c:v>291.93039972942711</c:v>
                </c:pt>
                <c:pt idx="1987">
                  <c:v>291.94431978354169</c:v>
                </c:pt>
                <c:pt idx="1988">
                  <c:v>292.15545582683336</c:v>
                </c:pt>
                <c:pt idx="1989">
                  <c:v>292.1243646614667</c:v>
                </c:pt>
                <c:pt idx="1990">
                  <c:v>292.09949172917334</c:v>
                </c:pt>
                <c:pt idx="1991">
                  <c:v>292.27959338333869</c:v>
                </c:pt>
                <c:pt idx="1992">
                  <c:v>292.42367470667097</c:v>
                </c:pt>
                <c:pt idx="1993">
                  <c:v>292.33893976533682</c:v>
                </c:pt>
                <c:pt idx="1994">
                  <c:v>292.07115181226948</c:v>
                </c:pt>
                <c:pt idx="1995">
                  <c:v>292.25692144981559</c:v>
                </c:pt>
                <c:pt idx="1996">
                  <c:v>292.2055371598525</c:v>
                </c:pt>
                <c:pt idx="1997">
                  <c:v>292.16442972788201</c:v>
                </c:pt>
                <c:pt idx="1998">
                  <c:v>291.9315437823056</c:v>
                </c:pt>
                <c:pt idx="1999">
                  <c:v>291.94523502584445</c:v>
                </c:pt>
                <c:pt idx="2000">
                  <c:v>292.75618802067555</c:v>
                </c:pt>
                <c:pt idx="2001">
                  <c:v>292.60495041654042</c:v>
                </c:pt>
                <c:pt idx="2002">
                  <c:v>292.08396033323231</c:v>
                </c:pt>
                <c:pt idx="2003">
                  <c:v>292.46716826658587</c:v>
                </c:pt>
                <c:pt idx="2004">
                  <c:v>292.5737346132687</c:v>
                </c:pt>
                <c:pt idx="2005">
                  <c:v>292.05898769061497</c:v>
                </c:pt>
                <c:pt idx="2006">
                  <c:v>292.04719015249202</c:v>
                </c:pt>
                <c:pt idx="2007">
                  <c:v>292.03775212199366</c:v>
                </c:pt>
                <c:pt idx="2008">
                  <c:v>292.23020169759496</c:v>
                </c:pt>
                <c:pt idx="2009">
                  <c:v>292.18416135807598</c:v>
                </c:pt>
                <c:pt idx="2010">
                  <c:v>291.9473290864608</c:v>
                </c:pt>
                <c:pt idx="2011">
                  <c:v>292.35786326916866</c:v>
                </c:pt>
                <c:pt idx="2012">
                  <c:v>292.48629061533495</c:v>
                </c:pt>
                <c:pt idx="2013">
                  <c:v>292.38903249226797</c:v>
                </c:pt>
                <c:pt idx="2014">
                  <c:v>292.31122599381439</c:v>
                </c:pt>
                <c:pt idx="2015">
                  <c:v>292.44898079505151</c:v>
                </c:pt>
                <c:pt idx="2016">
                  <c:v>292.7591846360412</c:v>
                </c:pt>
                <c:pt idx="2017">
                  <c:v>292.607347708833</c:v>
                </c:pt>
                <c:pt idx="2018">
                  <c:v>292.08587816706643</c:v>
                </c:pt>
                <c:pt idx="2019">
                  <c:v>292.46870253365313</c:v>
                </c:pt>
                <c:pt idx="2020">
                  <c:v>292.77496202692254</c:v>
                </c:pt>
                <c:pt idx="2021">
                  <c:v>292.41996962153803</c:v>
                </c:pt>
                <c:pt idx="2022">
                  <c:v>292.53597569723047</c:v>
                </c:pt>
                <c:pt idx="2023">
                  <c:v>292.62878055778441</c:v>
                </c:pt>
                <c:pt idx="2024">
                  <c:v>292.70302444622757</c:v>
                </c:pt>
                <c:pt idx="2025">
                  <c:v>292.56241955698204</c:v>
                </c:pt>
                <c:pt idx="2026">
                  <c:v>292.44993564558564</c:v>
                </c:pt>
                <c:pt idx="2027">
                  <c:v>292.75994851646851</c:v>
                </c:pt>
                <c:pt idx="2028">
                  <c:v>293.00795881317481</c:v>
                </c:pt>
                <c:pt idx="2029">
                  <c:v>293.00636705053989</c:v>
                </c:pt>
                <c:pt idx="2030">
                  <c:v>293.00509364043194</c:v>
                </c:pt>
                <c:pt idx="2031">
                  <c:v>293.20407491234556</c:v>
                </c:pt>
                <c:pt idx="2032">
                  <c:v>293.56325992987649</c:v>
                </c:pt>
                <c:pt idx="2033">
                  <c:v>293.25060794390117</c:v>
                </c:pt>
                <c:pt idx="2034">
                  <c:v>292.80048635512094</c:v>
                </c:pt>
                <c:pt idx="2035">
                  <c:v>293.04038908409677</c:v>
                </c:pt>
                <c:pt idx="2036">
                  <c:v>293.03231126727746</c:v>
                </c:pt>
                <c:pt idx="2037">
                  <c:v>292.62584901382201</c:v>
                </c:pt>
                <c:pt idx="2038">
                  <c:v>292.50067921105762</c:v>
                </c:pt>
                <c:pt idx="2039">
                  <c:v>292.80054336884609</c:v>
                </c:pt>
                <c:pt idx="2040">
                  <c:v>292.44043469507687</c:v>
                </c:pt>
                <c:pt idx="2041">
                  <c:v>292.15234775606149</c:v>
                </c:pt>
                <c:pt idx="2042">
                  <c:v>292.32187820484921</c:v>
                </c:pt>
                <c:pt idx="2043">
                  <c:v>292.6575025638794</c:v>
                </c:pt>
                <c:pt idx="2044">
                  <c:v>292.72600205110353</c:v>
                </c:pt>
                <c:pt idx="2045">
                  <c:v>292.78080164088283</c:v>
                </c:pt>
                <c:pt idx="2046">
                  <c:v>292.82464131270626</c:v>
                </c:pt>
                <c:pt idx="2047">
                  <c:v>292.85971305016506</c:v>
                </c:pt>
                <c:pt idx="2048">
                  <c:v>293.08777044013203</c:v>
                </c:pt>
                <c:pt idx="2049">
                  <c:v>292.87021635210567</c:v>
                </c:pt>
                <c:pt idx="2050">
                  <c:v>292.49617308168456</c:v>
                </c:pt>
                <c:pt idx="2051">
                  <c:v>292.79693846534764</c:v>
                </c:pt>
                <c:pt idx="2052">
                  <c:v>292.63755077227813</c:v>
                </c:pt>
                <c:pt idx="2053">
                  <c:v>292.31004061782249</c:v>
                </c:pt>
                <c:pt idx="2054">
                  <c:v>292.24803249425804</c:v>
                </c:pt>
                <c:pt idx="2055">
                  <c:v>292.39842599540646</c:v>
                </c:pt>
                <c:pt idx="2056">
                  <c:v>292.51874079632518</c:v>
                </c:pt>
                <c:pt idx="2057">
                  <c:v>292.41499263706015</c:v>
                </c:pt>
                <c:pt idx="2058">
                  <c:v>292.33199410964812</c:v>
                </c:pt>
                <c:pt idx="2059">
                  <c:v>292.66559528771853</c:v>
                </c:pt>
                <c:pt idx="2060">
                  <c:v>292.53247623017484</c:v>
                </c:pt>
                <c:pt idx="2061">
                  <c:v>292.22598098413988</c:v>
                </c:pt>
                <c:pt idx="2062">
                  <c:v>292.38078478731194</c:v>
                </c:pt>
                <c:pt idx="2063">
                  <c:v>292.5046278298496</c:v>
                </c:pt>
                <c:pt idx="2064">
                  <c:v>292.8037022638797</c:v>
                </c:pt>
                <c:pt idx="2065">
                  <c:v>292.64296181110376</c:v>
                </c:pt>
                <c:pt idx="2066">
                  <c:v>292.31436944888304</c:v>
                </c:pt>
                <c:pt idx="2067">
                  <c:v>292.65149555910642</c:v>
                </c:pt>
                <c:pt idx="2068">
                  <c:v>292.72119644728514</c:v>
                </c:pt>
                <c:pt idx="2069">
                  <c:v>292.17695715782816</c:v>
                </c:pt>
                <c:pt idx="2070">
                  <c:v>292.14156572626257</c:v>
                </c:pt>
                <c:pt idx="2071">
                  <c:v>292.31325258101009</c:v>
                </c:pt>
                <c:pt idx="2072">
                  <c:v>292.25060206480805</c:v>
                </c:pt>
                <c:pt idx="2073">
                  <c:v>292.00048165184643</c:v>
                </c:pt>
                <c:pt idx="2074">
                  <c:v>292.00038532147715</c:v>
                </c:pt>
                <c:pt idx="2075">
                  <c:v>292.20030825718175</c:v>
                </c:pt>
                <c:pt idx="2076">
                  <c:v>292.16024660574544</c:v>
                </c:pt>
                <c:pt idx="2077">
                  <c:v>291.92819728459637</c:v>
                </c:pt>
                <c:pt idx="2078">
                  <c:v>291.94255782767709</c:v>
                </c:pt>
                <c:pt idx="2079">
                  <c:v>292.15404626214172</c:v>
                </c:pt>
                <c:pt idx="2080">
                  <c:v>292.32323700971341</c:v>
                </c:pt>
                <c:pt idx="2081">
                  <c:v>292.25858960777077</c:v>
                </c:pt>
                <c:pt idx="2082">
                  <c:v>291.8068716862166</c:v>
                </c:pt>
                <c:pt idx="2083">
                  <c:v>292.24549734897329</c:v>
                </c:pt>
                <c:pt idx="2084">
                  <c:v>292.39639787917866</c:v>
                </c:pt>
                <c:pt idx="2085">
                  <c:v>291.91711830334293</c:v>
                </c:pt>
                <c:pt idx="2086">
                  <c:v>292.13369464267436</c:v>
                </c:pt>
                <c:pt idx="2087">
                  <c:v>292.50695571413951</c:v>
                </c:pt>
                <c:pt idx="2088">
                  <c:v>292.40556457131163</c:v>
                </c:pt>
                <c:pt idx="2089">
                  <c:v>292.12445165704929</c:v>
                </c:pt>
                <c:pt idx="2090">
                  <c:v>292.29956132563944</c:v>
                </c:pt>
                <c:pt idx="2091">
                  <c:v>292.63964906051154</c:v>
                </c:pt>
                <c:pt idx="2092">
                  <c:v>292.51171924840924</c:v>
                </c:pt>
                <c:pt idx="2093">
                  <c:v>292.0093753987274</c:v>
                </c:pt>
                <c:pt idx="2094">
                  <c:v>292.20750031898194</c:v>
                </c:pt>
                <c:pt idx="2095">
                  <c:v>292.56600025518554</c:v>
                </c:pt>
                <c:pt idx="2096">
                  <c:v>292.45280020414845</c:v>
                </c:pt>
                <c:pt idx="2097">
                  <c:v>292.3622401633188</c:v>
                </c:pt>
                <c:pt idx="2098">
                  <c:v>292.28979213065509</c:v>
                </c:pt>
                <c:pt idx="2099">
                  <c:v>292.63183370452407</c:v>
                </c:pt>
                <c:pt idx="2100">
                  <c:v>292.7054669636193</c:v>
                </c:pt>
                <c:pt idx="2101">
                  <c:v>292.36437357089545</c:v>
                </c:pt>
                <c:pt idx="2102">
                  <c:v>292.69149885671635</c:v>
                </c:pt>
                <c:pt idx="2103">
                  <c:v>292.95319908537311</c:v>
                </c:pt>
                <c:pt idx="2104">
                  <c:v>292.7625592682985</c:v>
                </c:pt>
                <c:pt idx="2105">
                  <c:v>292.41004741463883</c:v>
                </c:pt>
                <c:pt idx="2106">
                  <c:v>292.72803793171107</c:v>
                </c:pt>
                <c:pt idx="2107">
                  <c:v>292.98243034536887</c:v>
                </c:pt>
                <c:pt idx="2108">
                  <c:v>292.98594427629513</c:v>
                </c:pt>
                <c:pt idx="2109">
                  <c:v>293.18875542103609</c:v>
                </c:pt>
                <c:pt idx="2110">
                  <c:v>293.75100433682888</c:v>
                </c:pt>
                <c:pt idx="2111">
                  <c:v>294.40080346946309</c:v>
                </c:pt>
                <c:pt idx="2112">
                  <c:v>294.92064277557051</c:v>
                </c:pt>
                <c:pt idx="2113">
                  <c:v>295.13651422045643</c:v>
                </c:pt>
                <c:pt idx="2114">
                  <c:v>295.50921137636516</c:v>
                </c:pt>
                <c:pt idx="2115">
                  <c:v>296.60736910109216</c:v>
                </c:pt>
                <c:pt idx="2116">
                  <c:v>297.08589528087373</c:v>
                </c:pt>
                <c:pt idx="2117">
                  <c:v>297.06871622469896</c:v>
                </c:pt>
                <c:pt idx="2118">
                  <c:v>297.65497297975918</c:v>
                </c:pt>
                <c:pt idx="2119">
                  <c:v>298.12397838380735</c:v>
                </c:pt>
                <c:pt idx="2120">
                  <c:v>298.09918270704588</c:v>
                </c:pt>
                <c:pt idx="2121">
                  <c:v>298.2793461656367</c:v>
                </c:pt>
                <c:pt idx="2122">
                  <c:v>298.62347693250933</c:v>
                </c:pt>
                <c:pt idx="2123">
                  <c:v>298.89878154600751</c:v>
                </c:pt>
                <c:pt idx="2124">
                  <c:v>298.51902523680599</c:v>
                </c:pt>
                <c:pt idx="2125">
                  <c:v>298.41522018944482</c:v>
                </c:pt>
                <c:pt idx="2126">
                  <c:v>298.7321761515559</c:v>
                </c:pt>
                <c:pt idx="2127">
                  <c:v>298.98574092124477</c:v>
                </c:pt>
                <c:pt idx="2128">
                  <c:v>298.98859273699583</c:v>
                </c:pt>
                <c:pt idx="2129">
                  <c:v>298.79087418959671</c:v>
                </c:pt>
                <c:pt idx="2130">
                  <c:v>298.83269935167738</c:v>
                </c:pt>
                <c:pt idx="2131">
                  <c:v>299.06615948134191</c:v>
                </c:pt>
                <c:pt idx="2132">
                  <c:v>299.05292758507352</c:v>
                </c:pt>
                <c:pt idx="2133">
                  <c:v>298.64234206805884</c:v>
                </c:pt>
                <c:pt idx="2134">
                  <c:v>299.1138736544471</c:v>
                </c:pt>
                <c:pt idx="2135">
                  <c:v>299.09109892355769</c:v>
                </c:pt>
                <c:pt idx="2136">
                  <c:v>298.8728791388462</c:v>
                </c:pt>
                <c:pt idx="2137">
                  <c:v>298.69830331107698</c:v>
                </c:pt>
                <c:pt idx="2138">
                  <c:v>298.9586426488616</c:v>
                </c:pt>
                <c:pt idx="2139">
                  <c:v>299.16691411908926</c:v>
                </c:pt>
                <c:pt idx="2140">
                  <c:v>298.93353129527145</c:v>
                </c:pt>
                <c:pt idx="2141">
                  <c:v>298.74682503621716</c:v>
                </c:pt>
                <c:pt idx="2142">
                  <c:v>298.99746002897371</c:v>
                </c:pt>
                <c:pt idx="2143">
                  <c:v>298.997968023179</c:v>
                </c:pt>
                <c:pt idx="2144">
                  <c:v>298.59837441854324</c:v>
                </c:pt>
                <c:pt idx="2145">
                  <c:v>298.27869953483457</c:v>
                </c:pt>
                <c:pt idx="2146">
                  <c:v>297.82295962786765</c:v>
                </c:pt>
                <c:pt idx="2147">
                  <c:v>297.85836770229412</c:v>
                </c:pt>
                <c:pt idx="2148">
                  <c:v>297.28669416183527</c:v>
                </c:pt>
                <c:pt idx="2149">
                  <c:v>296.42935532946825</c:v>
                </c:pt>
                <c:pt idx="2150">
                  <c:v>296.34348426357462</c:v>
                </c:pt>
                <c:pt idx="2151">
                  <c:v>296.0747874108597</c:v>
                </c:pt>
                <c:pt idx="2152">
                  <c:v>295.25982992868774</c:v>
                </c:pt>
                <c:pt idx="2153">
                  <c:v>294.60786394295019</c:v>
                </c:pt>
                <c:pt idx="2154">
                  <c:v>294.48629115436017</c:v>
                </c:pt>
                <c:pt idx="2155">
                  <c:v>294.18903292348818</c:v>
                </c:pt>
                <c:pt idx="2156">
                  <c:v>293.75122633879056</c:v>
                </c:pt>
                <c:pt idx="2157">
                  <c:v>293.40098107103245</c:v>
                </c:pt>
                <c:pt idx="2158">
                  <c:v>293.32078485682598</c:v>
                </c:pt>
                <c:pt idx="2159">
                  <c:v>293.25662788546083</c:v>
                </c:pt>
                <c:pt idx="2160">
                  <c:v>293.00530230836864</c:v>
                </c:pt>
                <c:pt idx="2161">
                  <c:v>292.80424184669494</c:v>
                </c:pt>
                <c:pt idx="2162">
                  <c:v>292.84339347735596</c:v>
                </c:pt>
                <c:pt idx="2163">
                  <c:v>293.07471478188478</c:v>
                </c:pt>
                <c:pt idx="2164">
                  <c:v>292.85977182550783</c:v>
                </c:pt>
                <c:pt idx="2165">
                  <c:v>292.48781746040629</c:v>
                </c:pt>
                <c:pt idx="2166">
                  <c:v>292.79025396832503</c:v>
                </c:pt>
                <c:pt idx="2167">
                  <c:v>292.83220317466004</c:v>
                </c:pt>
                <c:pt idx="2168">
                  <c:v>292.46576253972802</c:v>
                </c:pt>
                <c:pt idx="2169">
                  <c:v>292.37261003178241</c:v>
                </c:pt>
                <c:pt idx="2170">
                  <c:v>292.69808802542593</c:v>
                </c:pt>
                <c:pt idx="2171">
                  <c:v>292.55847042034077</c:v>
                </c:pt>
                <c:pt idx="2172">
                  <c:v>292.44677633627259</c:v>
                </c:pt>
                <c:pt idx="2173">
                  <c:v>292.35742106901807</c:v>
                </c:pt>
                <c:pt idx="2174">
                  <c:v>292.4859368552145</c:v>
                </c:pt>
                <c:pt idx="2175">
                  <c:v>292.38874948417163</c:v>
                </c:pt>
                <c:pt idx="2176">
                  <c:v>292.31099958733728</c:v>
                </c:pt>
                <c:pt idx="2177">
                  <c:v>292.04879966986982</c:v>
                </c:pt>
                <c:pt idx="2178">
                  <c:v>292.43903973589585</c:v>
                </c:pt>
                <c:pt idx="2179">
                  <c:v>292.75123178871667</c:v>
                </c:pt>
                <c:pt idx="2180">
                  <c:v>292.60098543097331</c:v>
                </c:pt>
                <c:pt idx="2181">
                  <c:v>292.48078834477866</c:v>
                </c:pt>
                <c:pt idx="2182">
                  <c:v>292.98463067582293</c:v>
                </c:pt>
                <c:pt idx="2183">
                  <c:v>292.98770454065834</c:v>
                </c:pt>
                <c:pt idx="2184">
                  <c:v>292.5901636325267</c:v>
                </c:pt>
                <c:pt idx="2185">
                  <c:v>292.67213090602138</c:v>
                </c:pt>
                <c:pt idx="2186">
                  <c:v>292.93770472481714</c:v>
                </c:pt>
                <c:pt idx="2187">
                  <c:v>292.95016377985371</c:v>
                </c:pt>
                <c:pt idx="2188">
                  <c:v>292.76013102388299</c:v>
                </c:pt>
                <c:pt idx="2189">
                  <c:v>292.40810481910643</c:v>
                </c:pt>
                <c:pt idx="2190">
                  <c:v>293.12648385528513</c:v>
                </c:pt>
                <c:pt idx="2191">
                  <c:v>293.10118708422812</c:v>
                </c:pt>
                <c:pt idx="2192">
                  <c:v>292.88094966738254</c:v>
                </c:pt>
                <c:pt idx="2193">
                  <c:v>292.90475973390608</c:v>
                </c:pt>
                <c:pt idx="2194">
                  <c:v>293.12380778712486</c:v>
                </c:pt>
                <c:pt idx="2195">
                  <c:v>293.29904622969991</c:v>
                </c:pt>
                <c:pt idx="2196">
                  <c:v>293.03923698375991</c:v>
                </c:pt>
                <c:pt idx="2197">
                  <c:v>292.83138958700795</c:v>
                </c:pt>
                <c:pt idx="2198">
                  <c:v>293.26511166960637</c:v>
                </c:pt>
                <c:pt idx="2199">
                  <c:v>293.4120893356851</c:v>
                </c:pt>
                <c:pt idx="2200">
                  <c:v>292.92967146854807</c:v>
                </c:pt>
                <c:pt idx="2201">
                  <c:v>293.14373717483846</c:v>
                </c:pt>
                <c:pt idx="2202">
                  <c:v>293.31498973987078</c:v>
                </c:pt>
                <c:pt idx="2203">
                  <c:v>293.25199179189667</c:v>
                </c:pt>
                <c:pt idx="2204">
                  <c:v>293.20159343351736</c:v>
                </c:pt>
                <c:pt idx="2205">
                  <c:v>293.16127474681389</c:v>
                </c:pt>
                <c:pt idx="2206">
                  <c:v>293.32901979745111</c:v>
                </c:pt>
                <c:pt idx="2207">
                  <c:v>293.2632158379609</c:v>
                </c:pt>
                <c:pt idx="2208">
                  <c:v>292.81057267036874</c:v>
                </c:pt>
                <c:pt idx="2209">
                  <c:v>292.84845813629499</c:v>
                </c:pt>
                <c:pt idx="2210">
                  <c:v>293.07876650903603</c:v>
                </c:pt>
                <c:pt idx="2211">
                  <c:v>293.06301320722883</c:v>
                </c:pt>
                <c:pt idx="2212">
                  <c:v>293.05041056578307</c:v>
                </c:pt>
                <c:pt idx="2213">
                  <c:v>292.84032845262647</c:v>
                </c:pt>
                <c:pt idx="2214">
                  <c:v>293.27226276210115</c:v>
                </c:pt>
                <c:pt idx="2215">
                  <c:v>293.21781020968092</c:v>
                </c:pt>
                <c:pt idx="2216">
                  <c:v>292.77424816774476</c:v>
                </c:pt>
                <c:pt idx="2217">
                  <c:v>293.01939853419583</c:v>
                </c:pt>
                <c:pt idx="2218">
                  <c:v>293.21551882735668</c:v>
                </c:pt>
                <c:pt idx="2219">
                  <c:v>292.77241506188534</c:v>
                </c:pt>
                <c:pt idx="2220">
                  <c:v>292.81793204950827</c:v>
                </c:pt>
                <c:pt idx="2221">
                  <c:v>292.85434563960666</c:v>
                </c:pt>
                <c:pt idx="2222">
                  <c:v>293.08347651168532</c:v>
                </c:pt>
                <c:pt idx="2223">
                  <c:v>293.06678120934828</c:v>
                </c:pt>
                <c:pt idx="2224">
                  <c:v>292.65342496747866</c:v>
                </c:pt>
                <c:pt idx="2225">
                  <c:v>292.72273997398293</c:v>
                </c:pt>
                <c:pt idx="2226">
                  <c:v>292.77819197918637</c:v>
                </c:pt>
                <c:pt idx="2227">
                  <c:v>292.82255358334913</c:v>
                </c:pt>
                <c:pt idx="2228">
                  <c:v>292.45804286667931</c:v>
                </c:pt>
                <c:pt idx="2229">
                  <c:v>292.36643429334345</c:v>
                </c:pt>
                <c:pt idx="2230">
                  <c:v>292.49314743467477</c:v>
                </c:pt>
                <c:pt idx="2231">
                  <c:v>292.59451794773986</c:v>
                </c:pt>
                <c:pt idx="2232">
                  <c:v>292.0756143581919</c:v>
                </c:pt>
                <c:pt idx="2233">
                  <c:v>292.26049148655352</c:v>
                </c:pt>
                <c:pt idx="2234">
                  <c:v>292.80839318924279</c:v>
                </c:pt>
                <c:pt idx="2235">
                  <c:v>292.44671455139422</c:v>
                </c:pt>
                <c:pt idx="2236">
                  <c:v>292.35737164111538</c:v>
                </c:pt>
                <c:pt idx="2237">
                  <c:v>292.48589731289235</c:v>
                </c:pt>
                <c:pt idx="2238">
                  <c:v>292.7887178503139</c:v>
                </c:pt>
                <c:pt idx="2239">
                  <c:v>292.63097428025117</c:v>
                </c:pt>
                <c:pt idx="2240">
                  <c:v>292.50477942420093</c:v>
                </c:pt>
                <c:pt idx="2241">
                  <c:v>292.60382353936075</c:v>
                </c:pt>
                <c:pt idx="2242">
                  <c:v>292.8830588314886</c:v>
                </c:pt>
                <c:pt idx="2243">
                  <c:v>292.90644706519089</c:v>
                </c:pt>
                <c:pt idx="2244">
                  <c:v>292.72515765215269</c:v>
                </c:pt>
                <c:pt idx="2245">
                  <c:v>292.78012612172216</c:v>
                </c:pt>
                <c:pt idx="2246">
                  <c:v>293.02410089737776</c:v>
                </c:pt>
                <c:pt idx="2247">
                  <c:v>292.81928071790219</c:v>
                </c:pt>
                <c:pt idx="2248">
                  <c:v>292.45542457432174</c:v>
                </c:pt>
                <c:pt idx="2249">
                  <c:v>292.76433965945739</c:v>
                </c:pt>
                <c:pt idx="2250">
                  <c:v>293.01147172756595</c:v>
                </c:pt>
                <c:pt idx="2251">
                  <c:v>292.60917738205279</c:v>
                </c:pt>
                <c:pt idx="2252">
                  <c:v>292.68734190564226</c:v>
                </c:pt>
                <c:pt idx="2253">
                  <c:v>292.94987352451381</c:v>
                </c:pt>
                <c:pt idx="2254">
                  <c:v>293.15989881961104</c:v>
                </c:pt>
                <c:pt idx="2255">
                  <c:v>293.12791905568884</c:v>
                </c:pt>
                <c:pt idx="2256">
                  <c:v>292.90233524455107</c:v>
                </c:pt>
                <c:pt idx="2257">
                  <c:v>293.12186819564084</c:v>
                </c:pt>
                <c:pt idx="2258">
                  <c:v>293.09749455651269</c:v>
                </c:pt>
                <c:pt idx="2259">
                  <c:v>292.87799564521015</c:v>
                </c:pt>
                <c:pt idx="2260">
                  <c:v>292.70239651616816</c:v>
                </c:pt>
                <c:pt idx="2261">
                  <c:v>292.56191721293453</c:v>
                </c:pt>
                <c:pt idx="2262">
                  <c:v>293.04953377034764</c:v>
                </c:pt>
                <c:pt idx="2263">
                  <c:v>293.03962701627813</c:v>
                </c:pt>
                <c:pt idx="2264">
                  <c:v>292.43170161302248</c:v>
                </c:pt>
                <c:pt idx="2265">
                  <c:v>292.74536129041797</c:v>
                </c:pt>
                <c:pt idx="2266">
                  <c:v>292.9962890323344</c:v>
                </c:pt>
                <c:pt idx="2267">
                  <c:v>292.59703122586751</c:v>
                </c:pt>
                <c:pt idx="2268">
                  <c:v>292.67762498069402</c:v>
                </c:pt>
                <c:pt idx="2269">
                  <c:v>293.14209998455522</c:v>
                </c:pt>
                <c:pt idx="2270">
                  <c:v>293.31367998764421</c:v>
                </c:pt>
                <c:pt idx="2271">
                  <c:v>293.25094399011539</c:v>
                </c:pt>
                <c:pt idx="2272">
                  <c:v>293.00075519209236</c:v>
                </c:pt>
                <c:pt idx="2273">
                  <c:v>293.20060415367391</c:v>
                </c:pt>
                <c:pt idx="2274">
                  <c:v>293.36048332293916</c:v>
                </c:pt>
                <c:pt idx="2275">
                  <c:v>293.28838665835133</c:v>
                </c:pt>
                <c:pt idx="2276">
                  <c:v>293.4307093266811</c:v>
                </c:pt>
                <c:pt idx="2277">
                  <c:v>293.34456746134492</c:v>
                </c:pt>
                <c:pt idx="2278">
                  <c:v>293.67565396907594</c:v>
                </c:pt>
                <c:pt idx="2279">
                  <c:v>293.34052317526073</c:v>
                </c:pt>
                <c:pt idx="2280">
                  <c:v>292.87241854020857</c:v>
                </c:pt>
                <c:pt idx="2281">
                  <c:v>293.09793483216686</c:v>
                </c:pt>
                <c:pt idx="2282">
                  <c:v>293.27834786573351</c:v>
                </c:pt>
                <c:pt idx="2283">
                  <c:v>292.82267829258683</c:v>
                </c:pt>
                <c:pt idx="2284">
                  <c:v>292.85814263406951</c:v>
                </c:pt>
                <c:pt idx="2285">
                  <c:v>293.48651410725563</c:v>
                </c:pt>
                <c:pt idx="2286">
                  <c:v>293.58921128580454</c:v>
                </c:pt>
                <c:pt idx="2287">
                  <c:v>293.47136902864366</c:v>
                </c:pt>
                <c:pt idx="2288">
                  <c:v>293.37709522291493</c:v>
                </c:pt>
                <c:pt idx="2289">
                  <c:v>293.70167617833192</c:v>
                </c:pt>
                <c:pt idx="2290">
                  <c:v>293.76134094266553</c:v>
                </c:pt>
                <c:pt idx="2291">
                  <c:v>293.60907275413246</c:v>
                </c:pt>
                <c:pt idx="2292">
                  <c:v>293.68725820330599</c:v>
                </c:pt>
                <c:pt idx="2293">
                  <c:v>293.74980656264478</c:v>
                </c:pt>
                <c:pt idx="2294">
                  <c:v>293.99984525011587</c:v>
                </c:pt>
                <c:pt idx="2295">
                  <c:v>293.79987620009274</c:v>
                </c:pt>
                <c:pt idx="2296">
                  <c:v>293.63990096007421</c:v>
                </c:pt>
                <c:pt idx="2297">
                  <c:v>294.11192076805941</c:v>
                </c:pt>
                <c:pt idx="2298">
                  <c:v>294.68953661444755</c:v>
                </c:pt>
                <c:pt idx="2299">
                  <c:v>294.95162929155805</c:v>
                </c:pt>
                <c:pt idx="2300">
                  <c:v>295.56130343324645</c:v>
                </c:pt>
                <c:pt idx="2301">
                  <c:v>296.04904274659719</c:v>
                </c:pt>
                <c:pt idx="2302">
                  <c:v>296.43923419727776</c:v>
                </c:pt>
                <c:pt idx="2303">
                  <c:v>296.3513873578222</c:v>
                </c:pt>
                <c:pt idx="2304">
                  <c:v>296.48110988625774</c:v>
                </c:pt>
                <c:pt idx="2305">
                  <c:v>297.18488790900619</c:v>
                </c:pt>
                <c:pt idx="2306">
                  <c:v>297.347910327205</c:v>
                </c:pt>
                <c:pt idx="2307">
                  <c:v>297.47832826176403</c:v>
                </c:pt>
                <c:pt idx="2308">
                  <c:v>297.58266260941127</c:v>
                </c:pt>
                <c:pt idx="2309">
                  <c:v>297.86613008752903</c:v>
                </c:pt>
                <c:pt idx="2310">
                  <c:v>298.09290407002322</c:v>
                </c:pt>
                <c:pt idx="2311">
                  <c:v>298.0743232560186</c:v>
                </c:pt>
                <c:pt idx="2312">
                  <c:v>298.05945860481489</c:v>
                </c:pt>
                <c:pt idx="2313">
                  <c:v>298.64756688385194</c:v>
                </c:pt>
                <c:pt idx="2314">
                  <c:v>298.51805350708156</c:v>
                </c:pt>
                <c:pt idx="2315">
                  <c:v>298.21444280566527</c:v>
                </c:pt>
                <c:pt idx="2316">
                  <c:v>298.37155424453221</c:v>
                </c:pt>
                <c:pt idx="2317">
                  <c:v>298.69724339562578</c:v>
                </c:pt>
                <c:pt idx="2318">
                  <c:v>298.55779471650067</c:v>
                </c:pt>
                <c:pt idx="2319">
                  <c:v>298.44623577320056</c:v>
                </c:pt>
                <c:pt idx="2320">
                  <c:v>298.55698861856047</c:v>
                </c:pt>
                <c:pt idx="2321">
                  <c:v>298.84559089484839</c:v>
                </c:pt>
                <c:pt idx="2322">
                  <c:v>298.87647271587872</c:v>
                </c:pt>
                <c:pt idx="2323">
                  <c:v>298.50117817270302</c:v>
                </c:pt>
                <c:pt idx="2324">
                  <c:v>298.60094253816243</c:v>
                </c:pt>
                <c:pt idx="2325">
                  <c:v>298.48075403052997</c:v>
                </c:pt>
                <c:pt idx="2326">
                  <c:v>298.58460322442397</c:v>
                </c:pt>
                <c:pt idx="2327">
                  <c:v>298.66768257953919</c:v>
                </c:pt>
                <c:pt idx="2328">
                  <c:v>298.33414606363135</c:v>
                </c:pt>
                <c:pt idx="2329">
                  <c:v>298.86731685090507</c:v>
                </c:pt>
                <c:pt idx="2330">
                  <c:v>298.89385348072409</c:v>
                </c:pt>
                <c:pt idx="2331">
                  <c:v>298.51508278457925</c:v>
                </c:pt>
                <c:pt idx="2332">
                  <c:v>298.81206622766342</c:v>
                </c:pt>
                <c:pt idx="2333">
                  <c:v>299.04965298213074</c:v>
                </c:pt>
                <c:pt idx="2334">
                  <c:v>298.83972238570459</c:v>
                </c:pt>
                <c:pt idx="2335">
                  <c:v>298.67177790856368</c:v>
                </c:pt>
                <c:pt idx="2336">
                  <c:v>298.53742232685096</c:v>
                </c:pt>
                <c:pt idx="2337">
                  <c:v>298.82993786148074</c:v>
                </c:pt>
                <c:pt idx="2338">
                  <c:v>298.86395028918463</c:v>
                </c:pt>
                <c:pt idx="2339">
                  <c:v>298.49116023134775</c:v>
                </c:pt>
                <c:pt idx="2340">
                  <c:v>298.59292818507822</c:v>
                </c:pt>
                <c:pt idx="2341">
                  <c:v>298.8743425480626</c:v>
                </c:pt>
                <c:pt idx="2342">
                  <c:v>298.89947403845008</c:v>
                </c:pt>
                <c:pt idx="2343">
                  <c:v>298.71957923076008</c:v>
                </c:pt>
                <c:pt idx="2344">
                  <c:v>298.57566338460811</c:v>
                </c:pt>
                <c:pt idx="2345">
                  <c:v>299.0605307076865</c:v>
                </c:pt>
                <c:pt idx="2346">
                  <c:v>299.04842456614921</c:v>
                </c:pt>
                <c:pt idx="2347">
                  <c:v>298.63873965291941</c:v>
                </c:pt>
                <c:pt idx="2348">
                  <c:v>298.91099172233555</c:v>
                </c:pt>
                <c:pt idx="2349">
                  <c:v>299.12879337786842</c:v>
                </c:pt>
                <c:pt idx="2350">
                  <c:v>298.90303470229475</c:v>
                </c:pt>
                <c:pt idx="2351">
                  <c:v>298.72242776183583</c:v>
                </c:pt>
                <c:pt idx="2352">
                  <c:v>298.97794220946867</c:v>
                </c:pt>
                <c:pt idx="2353">
                  <c:v>299.18235376757491</c:v>
                </c:pt>
                <c:pt idx="2354">
                  <c:v>298.94588301405997</c:v>
                </c:pt>
                <c:pt idx="2355">
                  <c:v>298.75670641124799</c:v>
                </c:pt>
                <c:pt idx="2356">
                  <c:v>298.8053651289984</c:v>
                </c:pt>
                <c:pt idx="2357">
                  <c:v>299.0442921031987</c:v>
                </c:pt>
                <c:pt idx="2358">
                  <c:v>299.03543368255896</c:v>
                </c:pt>
                <c:pt idx="2359">
                  <c:v>299.02834694604718</c:v>
                </c:pt>
                <c:pt idx="2360">
                  <c:v>299.02267755683778</c:v>
                </c:pt>
                <c:pt idx="2361">
                  <c:v>299.21814204547024</c:v>
                </c:pt>
                <c:pt idx="2362">
                  <c:v>299.17451363637622</c:v>
                </c:pt>
                <c:pt idx="2363">
                  <c:v>298.73961090910097</c:v>
                </c:pt>
                <c:pt idx="2364">
                  <c:v>299.19168872728079</c:v>
                </c:pt>
                <c:pt idx="2365">
                  <c:v>299.15335098182464</c:v>
                </c:pt>
                <c:pt idx="2366">
                  <c:v>298.92268078545976</c:v>
                </c:pt>
                <c:pt idx="2367">
                  <c:v>298.73814462836782</c:v>
                </c:pt>
                <c:pt idx="2368">
                  <c:v>298.79051570269428</c:v>
                </c:pt>
                <c:pt idx="2369">
                  <c:v>299.0324125621554</c:v>
                </c:pt>
                <c:pt idx="2370">
                  <c:v>298.82593004972432</c:v>
                </c:pt>
                <c:pt idx="2371">
                  <c:v>298.6607440397795</c:v>
                </c:pt>
                <c:pt idx="2372">
                  <c:v>298.72859523182359</c:v>
                </c:pt>
                <c:pt idx="2373">
                  <c:v>298.98287618545885</c:v>
                </c:pt>
                <c:pt idx="2374">
                  <c:v>298.78630094836711</c:v>
                </c:pt>
                <c:pt idx="2375">
                  <c:v>298.62904075869369</c:v>
                </c:pt>
                <c:pt idx="2376">
                  <c:v>298.50323260695495</c:v>
                </c:pt>
                <c:pt idx="2377">
                  <c:v>298.80258608556397</c:v>
                </c:pt>
                <c:pt idx="2378">
                  <c:v>298.4420688684512</c:v>
                </c:pt>
                <c:pt idx="2379">
                  <c:v>298.353655094761</c:v>
                </c:pt>
                <c:pt idx="2380">
                  <c:v>299.08292407580882</c:v>
                </c:pt>
                <c:pt idx="2381">
                  <c:v>299.06633926064706</c:v>
                </c:pt>
                <c:pt idx="2382">
                  <c:v>298.65307140851769</c:v>
                </c:pt>
                <c:pt idx="2383">
                  <c:v>298.52245712681417</c:v>
                </c:pt>
                <c:pt idx="2384">
                  <c:v>298.61796570145134</c:v>
                </c:pt>
                <c:pt idx="2385">
                  <c:v>298.89437256116105</c:v>
                </c:pt>
                <c:pt idx="2386">
                  <c:v>298.71549804892885</c:v>
                </c:pt>
                <c:pt idx="2387">
                  <c:v>298.57239843914311</c:v>
                </c:pt>
                <c:pt idx="2388">
                  <c:v>298.85791875131451</c:v>
                </c:pt>
                <c:pt idx="2389">
                  <c:v>298.88633500105163</c:v>
                </c:pt>
                <c:pt idx="2390">
                  <c:v>298.90906800084133</c:v>
                </c:pt>
                <c:pt idx="2391">
                  <c:v>298.92725440067306</c:v>
                </c:pt>
                <c:pt idx="2392">
                  <c:v>298.94180352053849</c:v>
                </c:pt>
                <c:pt idx="2393">
                  <c:v>299.3534428164308</c:v>
                </c:pt>
                <c:pt idx="2394">
                  <c:v>299.08275425314469</c:v>
                </c:pt>
                <c:pt idx="2395">
                  <c:v>298.66620340251575</c:v>
                </c:pt>
                <c:pt idx="2396">
                  <c:v>299.13296272201262</c:v>
                </c:pt>
                <c:pt idx="2397">
                  <c:v>299.30637017761012</c:v>
                </c:pt>
                <c:pt idx="2398">
                  <c:v>299.04509614208814</c:v>
                </c:pt>
                <c:pt idx="2399">
                  <c:v>299.23607691367056</c:v>
                </c:pt>
                <c:pt idx="2400">
                  <c:v>299.38886153093642</c:v>
                </c:pt>
                <c:pt idx="2401">
                  <c:v>299.51108922474918</c:v>
                </c:pt>
                <c:pt idx="2402">
                  <c:v>299.40887137979934</c:v>
                </c:pt>
                <c:pt idx="2403">
                  <c:v>299.1270971038395</c:v>
                </c:pt>
                <c:pt idx="2404">
                  <c:v>299.10167768307161</c:v>
                </c:pt>
                <c:pt idx="2405">
                  <c:v>298.88134214645731</c:v>
                </c:pt>
                <c:pt idx="2406">
                  <c:v>298.30507371716584</c:v>
                </c:pt>
                <c:pt idx="2407">
                  <c:v>297.84405897373267</c:v>
                </c:pt>
                <c:pt idx="2408">
                  <c:v>297.67524717898618</c:v>
                </c:pt>
                <c:pt idx="2409">
                  <c:v>297.34019774318898</c:v>
                </c:pt>
                <c:pt idx="2410">
                  <c:v>296.67215819455117</c:v>
                </c:pt>
                <c:pt idx="2411">
                  <c:v>296.13772655564094</c:v>
                </c:pt>
                <c:pt idx="2412">
                  <c:v>296.11018124451277</c:v>
                </c:pt>
                <c:pt idx="2413">
                  <c:v>295.68814499561023</c:v>
                </c:pt>
                <c:pt idx="2414">
                  <c:v>294.75051599648822</c:v>
                </c:pt>
                <c:pt idx="2415">
                  <c:v>294.4004127971906</c:v>
                </c:pt>
                <c:pt idx="2416">
                  <c:v>294.12033023775251</c:v>
                </c:pt>
                <c:pt idx="2417">
                  <c:v>293.69626419020199</c:v>
                </c:pt>
                <c:pt idx="2418">
                  <c:v>293.15701135216159</c:v>
                </c:pt>
                <c:pt idx="2419">
                  <c:v>292.72560908172926</c:v>
                </c:pt>
                <c:pt idx="2420">
                  <c:v>292.58048726538345</c:v>
                </c:pt>
                <c:pt idx="2421">
                  <c:v>292.66438981230681</c:v>
                </c:pt>
                <c:pt idx="2422">
                  <c:v>292.33151184984547</c:v>
                </c:pt>
                <c:pt idx="2423">
                  <c:v>292.06520947987639</c:v>
                </c:pt>
                <c:pt idx="2424">
                  <c:v>292.25216758390116</c:v>
                </c:pt>
                <c:pt idx="2425">
                  <c:v>292.00173406712094</c:v>
                </c:pt>
                <c:pt idx="2426">
                  <c:v>291.40138725369678</c:v>
                </c:pt>
                <c:pt idx="2427">
                  <c:v>291.12110980295745</c:v>
                </c:pt>
                <c:pt idx="2428">
                  <c:v>291.49688784236599</c:v>
                </c:pt>
                <c:pt idx="2429">
                  <c:v>291.19751027389282</c:v>
                </c:pt>
                <c:pt idx="2430">
                  <c:v>290.75800821911429</c:v>
                </c:pt>
                <c:pt idx="2431">
                  <c:v>290.60640657529143</c:v>
                </c:pt>
                <c:pt idx="2432">
                  <c:v>290.68512526023318</c:v>
                </c:pt>
                <c:pt idx="2433">
                  <c:v>290.74810020818654</c:v>
                </c:pt>
                <c:pt idx="2434">
                  <c:v>290.59848016654928</c:v>
                </c:pt>
                <c:pt idx="2435">
                  <c:v>290.4787841332394</c:v>
                </c:pt>
                <c:pt idx="2436">
                  <c:v>290.78302730659152</c:v>
                </c:pt>
                <c:pt idx="2437">
                  <c:v>290.82642184527322</c:v>
                </c:pt>
                <c:pt idx="2438">
                  <c:v>290.66113747621858</c:v>
                </c:pt>
                <c:pt idx="2439">
                  <c:v>290.72890998097489</c:v>
                </c:pt>
                <c:pt idx="2440">
                  <c:v>290.98312798477991</c:v>
                </c:pt>
                <c:pt idx="2441">
                  <c:v>290.98650238782392</c:v>
                </c:pt>
                <c:pt idx="2442">
                  <c:v>290.58920191025913</c:v>
                </c:pt>
                <c:pt idx="2443">
                  <c:v>290.67136152820734</c:v>
                </c:pt>
                <c:pt idx="2444">
                  <c:v>291.33708922256591</c:v>
                </c:pt>
                <c:pt idx="2445">
                  <c:v>291.0696713780527</c:v>
                </c:pt>
                <c:pt idx="2446">
                  <c:v>290.85573710244216</c:v>
                </c:pt>
                <c:pt idx="2447">
                  <c:v>290.88458968195374</c:v>
                </c:pt>
                <c:pt idx="2448">
                  <c:v>291.10767174556304</c:v>
                </c:pt>
                <c:pt idx="2449">
                  <c:v>290.88613739645041</c:v>
                </c:pt>
                <c:pt idx="2450">
                  <c:v>290.90890991716032</c:v>
                </c:pt>
                <c:pt idx="2451">
                  <c:v>290.7271279337283</c:v>
                </c:pt>
                <c:pt idx="2452">
                  <c:v>290.98170234698262</c:v>
                </c:pt>
                <c:pt idx="2453">
                  <c:v>290.98536187758612</c:v>
                </c:pt>
                <c:pt idx="2454">
                  <c:v>290.5882895020689</c:v>
                </c:pt>
                <c:pt idx="2455">
                  <c:v>290.87063160165513</c:v>
                </c:pt>
                <c:pt idx="2456">
                  <c:v>290.8965052813241</c:v>
                </c:pt>
                <c:pt idx="2457">
                  <c:v>290.91720422505927</c:v>
                </c:pt>
                <c:pt idx="2458">
                  <c:v>290.53376338004745</c:v>
                </c:pt>
                <c:pt idx="2459">
                  <c:v>290.42701070403797</c:v>
                </c:pt>
                <c:pt idx="2460">
                  <c:v>290.74160856323039</c:v>
                </c:pt>
                <c:pt idx="2461">
                  <c:v>290.59328685058432</c:v>
                </c:pt>
                <c:pt idx="2462">
                  <c:v>290.07462948046748</c:v>
                </c:pt>
                <c:pt idx="2463">
                  <c:v>290.45970358437398</c:v>
                </c:pt>
                <c:pt idx="2464">
                  <c:v>290.76776286749919</c:v>
                </c:pt>
                <c:pt idx="2465">
                  <c:v>290.61421029399935</c:v>
                </c:pt>
                <c:pt idx="2466">
                  <c:v>290.89136823519948</c:v>
                </c:pt>
                <c:pt idx="2467">
                  <c:v>290.91309458815959</c:v>
                </c:pt>
                <c:pt idx="2468">
                  <c:v>291.13047567052769</c:v>
                </c:pt>
                <c:pt idx="2469">
                  <c:v>291.10438053642218</c:v>
                </c:pt>
                <c:pt idx="2470">
                  <c:v>290.68350442913777</c:v>
                </c:pt>
                <c:pt idx="2471">
                  <c:v>290.74680354331025</c:v>
                </c:pt>
                <c:pt idx="2472">
                  <c:v>290.99744283464821</c:v>
                </c:pt>
                <c:pt idx="2473">
                  <c:v>290.59795426771859</c:v>
                </c:pt>
                <c:pt idx="2474">
                  <c:v>290.47836341417485</c:v>
                </c:pt>
                <c:pt idx="2475">
                  <c:v>290.78269073133993</c:v>
                </c:pt>
                <c:pt idx="2476">
                  <c:v>291.02615258507194</c:v>
                </c:pt>
                <c:pt idx="2477">
                  <c:v>291.02092206805759</c:v>
                </c:pt>
                <c:pt idx="2478">
                  <c:v>290.81673765444611</c:v>
                </c:pt>
                <c:pt idx="2479">
                  <c:v>291.05339012355694</c:v>
                </c:pt>
                <c:pt idx="2480">
                  <c:v>291.24271209884557</c:v>
                </c:pt>
                <c:pt idx="2481">
                  <c:v>290.99416967907644</c:v>
                </c:pt>
                <c:pt idx="2482">
                  <c:v>290.99533574326114</c:v>
                </c:pt>
                <c:pt idx="2483">
                  <c:v>291.19626859460891</c:v>
                </c:pt>
                <c:pt idx="2484">
                  <c:v>291.35701487568713</c:v>
                </c:pt>
                <c:pt idx="2485">
                  <c:v>291.48561190054971</c:v>
                </c:pt>
                <c:pt idx="2486">
                  <c:v>291.3884895204398</c:v>
                </c:pt>
                <c:pt idx="2487">
                  <c:v>291.51079161635187</c:v>
                </c:pt>
                <c:pt idx="2488">
                  <c:v>291.60863329308154</c:v>
                </c:pt>
                <c:pt idx="2489">
                  <c:v>291.48690663446524</c:v>
                </c:pt>
                <c:pt idx="2490">
                  <c:v>291.38952530757223</c:v>
                </c:pt>
                <c:pt idx="2491">
                  <c:v>291.51162024605776</c:v>
                </c:pt>
                <c:pt idx="2492">
                  <c:v>291.80929619684622</c:v>
                </c:pt>
                <c:pt idx="2493">
                  <c:v>291.24743695747696</c:v>
                </c:pt>
                <c:pt idx="2494">
                  <c:v>291.19794956598156</c:v>
                </c:pt>
                <c:pt idx="2495">
                  <c:v>291.35835965278523</c:v>
                </c:pt>
                <c:pt idx="2496">
                  <c:v>291.28668772222818</c:v>
                </c:pt>
                <c:pt idx="2497">
                  <c:v>291.22935017778258</c:v>
                </c:pt>
                <c:pt idx="2498">
                  <c:v>291.18348014222607</c:v>
                </c:pt>
                <c:pt idx="2499">
                  <c:v>291.14678411378088</c:v>
                </c:pt>
                <c:pt idx="2500">
                  <c:v>291.31742729102473</c:v>
                </c:pt>
                <c:pt idx="2501">
                  <c:v>291.05394183281976</c:v>
                </c:pt>
                <c:pt idx="2502">
                  <c:v>290.44315346625581</c:v>
                </c:pt>
                <c:pt idx="2503">
                  <c:v>290.75452277300462</c:v>
                </c:pt>
                <c:pt idx="2504">
                  <c:v>290.8036182184037</c:v>
                </c:pt>
                <c:pt idx="2505">
                  <c:v>290.44289457472297</c:v>
                </c:pt>
                <c:pt idx="2506">
                  <c:v>290.35431565977842</c:v>
                </c:pt>
                <c:pt idx="2507">
                  <c:v>290.48345252782275</c:v>
                </c:pt>
                <c:pt idx="2508">
                  <c:v>290.78676202225824</c:v>
                </c:pt>
                <c:pt idx="2509">
                  <c:v>290.62940961780657</c:v>
                </c:pt>
                <c:pt idx="2510">
                  <c:v>290.10352769424526</c:v>
                </c:pt>
                <c:pt idx="2511">
                  <c:v>290.48282215539621</c:v>
                </c:pt>
                <c:pt idx="2512">
                  <c:v>290.58625772431697</c:v>
                </c:pt>
                <c:pt idx="2513">
                  <c:v>290.26900617945358</c:v>
                </c:pt>
                <c:pt idx="2514">
                  <c:v>290.21520494356287</c:v>
                </c:pt>
                <c:pt idx="2515">
                  <c:v>290.1721639548503</c:v>
                </c:pt>
                <c:pt idx="2516">
                  <c:v>290.33773116388028</c:v>
                </c:pt>
                <c:pt idx="2517">
                  <c:v>290.27018493110427</c:v>
                </c:pt>
                <c:pt idx="2518">
                  <c:v>289.81614794488343</c:v>
                </c:pt>
                <c:pt idx="2519">
                  <c:v>290.25291835590679</c:v>
                </c:pt>
                <c:pt idx="2520">
                  <c:v>290.40233468472542</c:v>
                </c:pt>
                <c:pt idx="2521">
                  <c:v>290.12186774778036</c:v>
                </c:pt>
                <c:pt idx="2522">
                  <c:v>290.0974941982243</c:v>
                </c:pt>
                <c:pt idx="2523">
                  <c:v>290.27799535857946</c:v>
                </c:pt>
                <c:pt idx="2524">
                  <c:v>290.22239628686361</c:v>
                </c:pt>
                <c:pt idx="2525">
                  <c:v>289.97791702949092</c:v>
                </c:pt>
                <c:pt idx="2526">
                  <c:v>289.58233362359277</c:v>
                </c:pt>
                <c:pt idx="2527">
                  <c:v>289.86586689887423</c:v>
                </c:pt>
                <c:pt idx="2528">
                  <c:v>289.8926935190994</c:v>
                </c:pt>
                <c:pt idx="2529">
                  <c:v>289.71415481527953</c:v>
                </c:pt>
                <c:pt idx="2530">
                  <c:v>289.77132385222365</c:v>
                </c:pt>
                <c:pt idx="2531">
                  <c:v>289.81705908177889</c:v>
                </c:pt>
                <c:pt idx="2532">
                  <c:v>289.85364726542309</c:v>
                </c:pt>
                <c:pt idx="2533">
                  <c:v>289.48291781233848</c:v>
                </c:pt>
                <c:pt idx="2534">
                  <c:v>289.18633424987081</c:v>
                </c:pt>
                <c:pt idx="2535">
                  <c:v>289.34906739989663</c:v>
                </c:pt>
                <c:pt idx="2536">
                  <c:v>289.27925391991732</c:v>
                </c:pt>
                <c:pt idx="2537">
                  <c:v>288.62340313593387</c:v>
                </c:pt>
                <c:pt idx="2538">
                  <c:v>288.6987225087471</c:v>
                </c:pt>
                <c:pt idx="2539">
                  <c:v>288.95897800699765</c:v>
                </c:pt>
                <c:pt idx="2540">
                  <c:v>288.96718240559812</c:v>
                </c:pt>
                <c:pt idx="2541">
                  <c:v>288.77374592447853</c:v>
                </c:pt>
                <c:pt idx="2542">
                  <c:v>288.61899673958283</c:v>
                </c:pt>
                <c:pt idx="2543">
                  <c:v>288.69519739166628</c:v>
                </c:pt>
                <c:pt idx="2544">
                  <c:v>288.55615791333304</c:v>
                </c:pt>
                <c:pt idx="2545">
                  <c:v>288.44492633066648</c:v>
                </c:pt>
                <c:pt idx="2546">
                  <c:v>288.7559410645332</c:v>
                </c:pt>
                <c:pt idx="2547">
                  <c:v>289.20475285162655</c:v>
                </c:pt>
                <c:pt idx="2548">
                  <c:v>289.76380228130125</c:v>
                </c:pt>
                <c:pt idx="2549">
                  <c:v>290.21104182504098</c:v>
                </c:pt>
                <c:pt idx="2550">
                  <c:v>290.96883346003278</c:v>
                </c:pt>
                <c:pt idx="2551">
                  <c:v>291.97506676802624</c:v>
                </c:pt>
                <c:pt idx="2552">
                  <c:v>292.580053414421</c:v>
                </c:pt>
                <c:pt idx="2553">
                  <c:v>292.66404273153682</c:v>
                </c:pt>
                <c:pt idx="2554">
                  <c:v>293.33123418522945</c:v>
                </c:pt>
                <c:pt idx="2555">
                  <c:v>293.86498734818355</c:v>
                </c:pt>
                <c:pt idx="2556">
                  <c:v>294.09198987854688</c:v>
                </c:pt>
                <c:pt idx="2557">
                  <c:v>294.07359190283751</c:v>
                </c:pt>
                <c:pt idx="2558">
                  <c:v>294.45887352227004</c:v>
                </c:pt>
                <c:pt idx="2559">
                  <c:v>294.76709881781602</c:v>
                </c:pt>
                <c:pt idx="2560">
                  <c:v>295.0136790542528</c:v>
                </c:pt>
                <c:pt idx="2561">
                  <c:v>295.01094324340227</c:v>
                </c:pt>
                <c:pt idx="2562">
                  <c:v>295.20875459472182</c:v>
                </c:pt>
                <c:pt idx="2563">
                  <c:v>295.56700367577747</c:v>
                </c:pt>
                <c:pt idx="2564">
                  <c:v>296.053602940622</c:v>
                </c:pt>
                <c:pt idx="2565">
                  <c:v>296.0428823524976</c:v>
                </c:pt>
                <c:pt idx="2566">
                  <c:v>295.6343058819981</c:v>
                </c:pt>
                <c:pt idx="2567">
                  <c:v>296.10744470559848</c:v>
                </c:pt>
                <c:pt idx="2568">
                  <c:v>295.88595576447881</c:v>
                </c:pt>
                <c:pt idx="2569">
                  <c:v>295.50876461158305</c:v>
                </c:pt>
                <c:pt idx="2570">
                  <c:v>296.00701168926645</c:v>
                </c:pt>
                <c:pt idx="2571">
                  <c:v>296.20560935141316</c:v>
                </c:pt>
                <c:pt idx="2572">
                  <c:v>296.36448748113054</c:v>
                </c:pt>
                <c:pt idx="2573">
                  <c:v>296.29158998490442</c:v>
                </c:pt>
                <c:pt idx="2574">
                  <c:v>296.43327198792355</c:v>
                </c:pt>
                <c:pt idx="2575">
                  <c:v>296.54661759033888</c:v>
                </c:pt>
                <c:pt idx="2576">
                  <c:v>296.63729407227112</c:v>
                </c:pt>
                <c:pt idx="2577">
                  <c:v>296.30983525781687</c:v>
                </c:pt>
                <c:pt idx="2578">
                  <c:v>296.44786820625347</c:v>
                </c:pt>
                <c:pt idx="2579">
                  <c:v>296.55829456500283</c:v>
                </c:pt>
                <c:pt idx="2580">
                  <c:v>296.64663565200226</c:v>
                </c:pt>
                <c:pt idx="2581">
                  <c:v>296.71730852160181</c:v>
                </c:pt>
                <c:pt idx="2582">
                  <c:v>296.77384681728142</c:v>
                </c:pt>
                <c:pt idx="2583">
                  <c:v>297.21907745382515</c:v>
                </c:pt>
                <c:pt idx="2584">
                  <c:v>296.97526196306012</c:v>
                </c:pt>
                <c:pt idx="2585">
                  <c:v>296.58020957044812</c:v>
                </c:pt>
                <c:pt idx="2586">
                  <c:v>296.86416765635852</c:v>
                </c:pt>
                <c:pt idx="2587">
                  <c:v>297.09133412508686</c:v>
                </c:pt>
                <c:pt idx="2588">
                  <c:v>296.67306730006953</c:v>
                </c:pt>
                <c:pt idx="2589">
                  <c:v>296.73845384005563</c:v>
                </c:pt>
                <c:pt idx="2590">
                  <c:v>296.59076307204452</c:v>
                </c:pt>
                <c:pt idx="2591">
                  <c:v>296.87261045763563</c:v>
                </c:pt>
                <c:pt idx="2592">
                  <c:v>297.09808836610853</c:v>
                </c:pt>
                <c:pt idx="2593">
                  <c:v>296.87847069288682</c:v>
                </c:pt>
                <c:pt idx="2594">
                  <c:v>297.10277655430946</c:v>
                </c:pt>
                <c:pt idx="2595">
                  <c:v>297.28222124344757</c:v>
                </c:pt>
                <c:pt idx="2596">
                  <c:v>297.22577699475806</c:v>
                </c:pt>
                <c:pt idx="2597">
                  <c:v>296.98062159580644</c:v>
                </c:pt>
                <c:pt idx="2598">
                  <c:v>297.18449727664517</c:v>
                </c:pt>
                <c:pt idx="2599">
                  <c:v>297.34759782131619</c:v>
                </c:pt>
                <c:pt idx="2600">
                  <c:v>297.27807825705293</c:v>
                </c:pt>
                <c:pt idx="2601">
                  <c:v>297.02246260564237</c:v>
                </c:pt>
                <c:pt idx="2602">
                  <c:v>297.41797008451391</c:v>
                </c:pt>
                <c:pt idx="2603">
                  <c:v>297.53437606761116</c:v>
                </c:pt>
                <c:pt idx="2604">
                  <c:v>297.42750085408898</c:v>
                </c:pt>
                <c:pt idx="2605">
                  <c:v>297.34200068327118</c:v>
                </c:pt>
                <c:pt idx="2606">
                  <c:v>297.47360054661698</c:v>
                </c:pt>
                <c:pt idx="2607">
                  <c:v>297.57888043729361</c:v>
                </c:pt>
                <c:pt idx="2608">
                  <c:v>297.26310434983492</c:v>
                </c:pt>
                <c:pt idx="2609">
                  <c:v>297.01048347986796</c:v>
                </c:pt>
                <c:pt idx="2610">
                  <c:v>296.80838678389438</c:v>
                </c:pt>
                <c:pt idx="2611">
                  <c:v>297.0467094271155</c:v>
                </c:pt>
                <c:pt idx="2612">
                  <c:v>297.03736754169245</c:v>
                </c:pt>
                <c:pt idx="2613">
                  <c:v>296.82989403335398</c:v>
                </c:pt>
                <c:pt idx="2614">
                  <c:v>297.06391522668321</c:v>
                </c:pt>
                <c:pt idx="2615">
                  <c:v>297.25113218134658</c:v>
                </c:pt>
                <c:pt idx="2616">
                  <c:v>297.00090574507726</c:v>
                </c:pt>
                <c:pt idx="2617">
                  <c:v>296.8007245960618</c:v>
                </c:pt>
                <c:pt idx="2618">
                  <c:v>297.24057967684945</c:v>
                </c:pt>
                <c:pt idx="2619">
                  <c:v>297.19246374147957</c:v>
                </c:pt>
                <c:pt idx="2620">
                  <c:v>296.95397099318365</c:v>
                </c:pt>
                <c:pt idx="2621">
                  <c:v>296.76317679454695</c:v>
                </c:pt>
                <c:pt idx="2622">
                  <c:v>297.01054143563761</c:v>
                </c:pt>
                <c:pt idx="2623">
                  <c:v>297.40843314851008</c:v>
                </c:pt>
                <c:pt idx="2624">
                  <c:v>297.32674651880808</c:v>
                </c:pt>
                <c:pt idx="2625">
                  <c:v>297.26139721504649</c:v>
                </c:pt>
                <c:pt idx="2626">
                  <c:v>297.40911777203723</c:v>
                </c:pt>
                <c:pt idx="2627">
                  <c:v>297.3272942176298</c:v>
                </c:pt>
                <c:pt idx="2628">
                  <c:v>297.26183537410384</c:v>
                </c:pt>
                <c:pt idx="2629">
                  <c:v>297.20946829928312</c:v>
                </c:pt>
                <c:pt idx="2630">
                  <c:v>297.36757463942649</c:v>
                </c:pt>
                <c:pt idx="2631">
                  <c:v>297.49405971154124</c:v>
                </c:pt>
                <c:pt idx="2632">
                  <c:v>296.995247769233</c:v>
                </c:pt>
                <c:pt idx="2633">
                  <c:v>296.79619821538643</c:v>
                </c:pt>
                <c:pt idx="2634">
                  <c:v>297.23695857230916</c:v>
                </c:pt>
                <c:pt idx="2635">
                  <c:v>297.18956685784735</c:v>
                </c:pt>
                <c:pt idx="2636">
                  <c:v>296.75165348627786</c:v>
                </c:pt>
                <c:pt idx="2637">
                  <c:v>296.60132278902228</c:v>
                </c:pt>
                <c:pt idx="2638">
                  <c:v>296.2810582312178</c:v>
                </c:pt>
                <c:pt idx="2639">
                  <c:v>295.82484658497424</c:v>
                </c:pt>
                <c:pt idx="2640">
                  <c:v>295.25987726797939</c:v>
                </c:pt>
                <c:pt idx="2641">
                  <c:v>294.20790181438349</c:v>
                </c:pt>
                <c:pt idx="2642">
                  <c:v>293.76632145150677</c:v>
                </c:pt>
                <c:pt idx="2643">
                  <c:v>293.21305716120543</c:v>
                </c:pt>
                <c:pt idx="2644">
                  <c:v>292.57044572896439</c:v>
                </c:pt>
                <c:pt idx="2645">
                  <c:v>292.05635658317152</c:v>
                </c:pt>
                <c:pt idx="2646">
                  <c:v>292.04508526653723</c:v>
                </c:pt>
                <c:pt idx="2647">
                  <c:v>291.83606821322979</c:v>
                </c:pt>
                <c:pt idx="2648">
                  <c:v>291.06885457058388</c:v>
                </c:pt>
                <c:pt idx="2649">
                  <c:v>290.65508365646713</c:v>
                </c:pt>
                <c:pt idx="2650">
                  <c:v>290.7240669251737</c:v>
                </c:pt>
                <c:pt idx="2651">
                  <c:v>290.37925354013896</c:v>
                </c:pt>
                <c:pt idx="2652">
                  <c:v>289.90340283211117</c:v>
                </c:pt>
                <c:pt idx="2653">
                  <c:v>290.12272226568894</c:v>
                </c:pt>
                <c:pt idx="2654">
                  <c:v>290.09817781255117</c:v>
                </c:pt>
                <c:pt idx="2655">
                  <c:v>290.07854225004098</c:v>
                </c:pt>
                <c:pt idx="2656">
                  <c:v>290.06283380003276</c:v>
                </c:pt>
                <c:pt idx="2657">
                  <c:v>289.65026704002622</c:v>
                </c:pt>
                <c:pt idx="2658">
                  <c:v>289.92021363202099</c:v>
                </c:pt>
                <c:pt idx="2659">
                  <c:v>289.93617090561679</c:v>
                </c:pt>
                <c:pt idx="2660">
                  <c:v>289.54893672449344</c:v>
                </c:pt>
                <c:pt idx="2661">
                  <c:v>289.43914937959477</c:v>
                </c:pt>
                <c:pt idx="2662">
                  <c:v>289.7513195036758</c:v>
                </c:pt>
                <c:pt idx="2663">
                  <c:v>289.40105560294069</c:v>
                </c:pt>
                <c:pt idx="2664">
                  <c:v>288.92084448235255</c:v>
                </c:pt>
                <c:pt idx="2665">
                  <c:v>288.93667558588203</c:v>
                </c:pt>
                <c:pt idx="2666">
                  <c:v>289.14934046870565</c:v>
                </c:pt>
                <c:pt idx="2667">
                  <c:v>289.11947237496452</c:v>
                </c:pt>
                <c:pt idx="2668">
                  <c:v>288.69557789997162</c:v>
                </c:pt>
                <c:pt idx="2669">
                  <c:v>288.75646231997729</c:v>
                </c:pt>
                <c:pt idx="2670">
                  <c:v>288.80516985598183</c:v>
                </c:pt>
                <c:pt idx="2671">
                  <c:v>288.6441358847855</c:v>
                </c:pt>
                <c:pt idx="2672">
                  <c:v>288.51530870782841</c:v>
                </c:pt>
                <c:pt idx="2673">
                  <c:v>288.21224696626274</c:v>
                </c:pt>
                <c:pt idx="2674">
                  <c:v>288.3697975730102</c:v>
                </c:pt>
                <c:pt idx="2675">
                  <c:v>288.4958380584082</c:v>
                </c:pt>
                <c:pt idx="2676">
                  <c:v>288.19667044672656</c:v>
                </c:pt>
                <c:pt idx="2677">
                  <c:v>288.35733635738126</c:v>
                </c:pt>
                <c:pt idx="2678">
                  <c:v>288.48586908590499</c:v>
                </c:pt>
                <c:pt idx="2679">
                  <c:v>288.38869526872401</c:v>
                </c:pt>
                <c:pt idx="2680">
                  <c:v>287.91095621497919</c:v>
                </c:pt>
                <c:pt idx="2681">
                  <c:v>287.92876497198336</c:v>
                </c:pt>
                <c:pt idx="2682">
                  <c:v>288.34301197758668</c:v>
                </c:pt>
                <c:pt idx="2683">
                  <c:v>288.27440958206938</c:v>
                </c:pt>
                <c:pt idx="2684">
                  <c:v>288.01952766565552</c:v>
                </c:pt>
                <c:pt idx="2685">
                  <c:v>288.41562213252439</c:v>
                </c:pt>
                <c:pt idx="2686">
                  <c:v>288.53249770601951</c:v>
                </c:pt>
                <c:pt idx="2687">
                  <c:v>288.42599816481561</c:v>
                </c:pt>
                <c:pt idx="2688">
                  <c:v>288.3407985318525</c:v>
                </c:pt>
                <c:pt idx="2689">
                  <c:v>288.27263882548203</c:v>
                </c:pt>
                <c:pt idx="2690">
                  <c:v>288.41811106038563</c:v>
                </c:pt>
                <c:pt idx="2691">
                  <c:v>288.33448884830852</c:v>
                </c:pt>
                <c:pt idx="2692">
                  <c:v>288.06759107864684</c:v>
                </c:pt>
                <c:pt idx="2693">
                  <c:v>288.05407286291751</c:v>
                </c:pt>
                <c:pt idx="2694">
                  <c:v>288.04325829033405</c:v>
                </c:pt>
                <c:pt idx="2695">
                  <c:v>287.83460663226725</c:v>
                </c:pt>
                <c:pt idx="2696">
                  <c:v>287.4676853058138</c:v>
                </c:pt>
                <c:pt idx="2697">
                  <c:v>287.37414824465105</c:v>
                </c:pt>
                <c:pt idx="2698">
                  <c:v>287.89931859572084</c:v>
                </c:pt>
                <c:pt idx="2699">
                  <c:v>287.71945487657672</c:v>
                </c:pt>
                <c:pt idx="2700">
                  <c:v>287.57556390126138</c:v>
                </c:pt>
                <c:pt idx="2701">
                  <c:v>287.66045112100915</c:v>
                </c:pt>
                <c:pt idx="2702">
                  <c:v>287.72836089680732</c:v>
                </c:pt>
                <c:pt idx="2703">
                  <c:v>287.58268871744588</c:v>
                </c:pt>
                <c:pt idx="2704">
                  <c:v>287.66615097395675</c:v>
                </c:pt>
                <c:pt idx="2705">
                  <c:v>287.53292077916541</c:v>
                </c:pt>
                <c:pt idx="2706">
                  <c:v>287.82633662333234</c:v>
                </c:pt>
                <c:pt idx="2707">
                  <c:v>287.4610692986659</c:v>
                </c:pt>
                <c:pt idx="2708">
                  <c:v>287.16885543893272</c:v>
                </c:pt>
                <c:pt idx="2709">
                  <c:v>287.73508435114616</c:v>
                </c:pt>
                <c:pt idx="2710">
                  <c:v>287.98806748091692</c:v>
                </c:pt>
                <c:pt idx="2711">
                  <c:v>287.79045398473352</c:v>
                </c:pt>
                <c:pt idx="2712">
                  <c:v>287.43236318778685</c:v>
                </c:pt>
                <c:pt idx="2713">
                  <c:v>287.5458905502295</c:v>
                </c:pt>
                <c:pt idx="2714">
                  <c:v>287.6367124401836</c:v>
                </c:pt>
                <c:pt idx="2715">
                  <c:v>287.50936995214693</c:v>
                </c:pt>
                <c:pt idx="2716">
                  <c:v>287.20749596171754</c:v>
                </c:pt>
                <c:pt idx="2717">
                  <c:v>287.56599676937407</c:v>
                </c:pt>
                <c:pt idx="2718">
                  <c:v>287.45279741549928</c:v>
                </c:pt>
                <c:pt idx="2719">
                  <c:v>287.36223793239947</c:v>
                </c:pt>
                <c:pt idx="2720">
                  <c:v>287.48979034591957</c:v>
                </c:pt>
                <c:pt idx="2721">
                  <c:v>287.59183227673566</c:v>
                </c:pt>
                <c:pt idx="2722">
                  <c:v>287.87346582138855</c:v>
                </c:pt>
                <c:pt idx="2723">
                  <c:v>287.69877265711085</c:v>
                </c:pt>
                <c:pt idx="2724">
                  <c:v>287.35901812568869</c:v>
                </c:pt>
                <c:pt idx="2725">
                  <c:v>287.68721450055097</c:v>
                </c:pt>
                <c:pt idx="2726">
                  <c:v>287.94977160044078</c:v>
                </c:pt>
                <c:pt idx="2727">
                  <c:v>287.35981728035267</c:v>
                </c:pt>
                <c:pt idx="2728">
                  <c:v>287.28785382428214</c:v>
                </c:pt>
                <c:pt idx="2729">
                  <c:v>287.63028305942572</c:v>
                </c:pt>
                <c:pt idx="2730">
                  <c:v>287.90422644754057</c:v>
                </c:pt>
                <c:pt idx="2731">
                  <c:v>287.72338115803245</c:v>
                </c:pt>
                <c:pt idx="2732">
                  <c:v>287.57870492642598</c:v>
                </c:pt>
                <c:pt idx="2733">
                  <c:v>287.86296394114078</c:v>
                </c:pt>
                <c:pt idx="2734">
                  <c:v>287.89037115291262</c:v>
                </c:pt>
                <c:pt idx="2735">
                  <c:v>287.7122969223301</c:v>
                </c:pt>
                <c:pt idx="2736">
                  <c:v>287.3698375378641</c:v>
                </c:pt>
                <c:pt idx="2737">
                  <c:v>287.6958700302913</c:v>
                </c:pt>
                <c:pt idx="2738">
                  <c:v>287.75669602423307</c:v>
                </c:pt>
                <c:pt idx="2739">
                  <c:v>287.60535681938643</c:v>
                </c:pt>
                <c:pt idx="2740">
                  <c:v>287.48428545550917</c:v>
                </c:pt>
                <c:pt idx="2741">
                  <c:v>288.18742836440737</c:v>
                </c:pt>
                <c:pt idx="2742">
                  <c:v>288.14994269152589</c:v>
                </c:pt>
                <c:pt idx="2743">
                  <c:v>287.91995415322071</c:v>
                </c:pt>
                <c:pt idx="2744">
                  <c:v>287.93596332257658</c:v>
                </c:pt>
                <c:pt idx="2745">
                  <c:v>288.34877065806131</c:v>
                </c:pt>
                <c:pt idx="2746">
                  <c:v>288.27901652644908</c:v>
                </c:pt>
                <c:pt idx="2747">
                  <c:v>288.22321322115931</c:v>
                </c:pt>
                <c:pt idx="2748">
                  <c:v>288.17857057692748</c:v>
                </c:pt>
                <c:pt idx="2749">
                  <c:v>288.14285646154201</c:v>
                </c:pt>
                <c:pt idx="2750">
                  <c:v>288.11428516923365</c:v>
                </c:pt>
                <c:pt idx="2751">
                  <c:v>288.09142813538693</c:v>
                </c:pt>
                <c:pt idx="2752">
                  <c:v>288.07314250830956</c:v>
                </c:pt>
                <c:pt idx="2753">
                  <c:v>288.05851400664767</c:v>
                </c:pt>
                <c:pt idx="2754">
                  <c:v>288.24681120531812</c:v>
                </c:pt>
                <c:pt idx="2755">
                  <c:v>287.99744896425454</c:v>
                </c:pt>
                <c:pt idx="2756">
                  <c:v>287.79795917140365</c:v>
                </c:pt>
                <c:pt idx="2757">
                  <c:v>288.2383673371229</c:v>
                </c:pt>
                <c:pt idx="2758">
                  <c:v>288.19069386969835</c:v>
                </c:pt>
                <c:pt idx="2759">
                  <c:v>287.95255509575873</c:v>
                </c:pt>
                <c:pt idx="2760">
                  <c:v>287.96204407660701</c:v>
                </c:pt>
                <c:pt idx="2761">
                  <c:v>288.16963526128563</c:v>
                </c:pt>
                <c:pt idx="2762">
                  <c:v>288.13570820902851</c:v>
                </c:pt>
                <c:pt idx="2763">
                  <c:v>288.10856656722285</c:v>
                </c:pt>
                <c:pt idx="2764">
                  <c:v>287.88685325377833</c:v>
                </c:pt>
                <c:pt idx="2765">
                  <c:v>287.9094826030227</c:v>
                </c:pt>
                <c:pt idx="2766">
                  <c:v>287.9275860824182</c:v>
                </c:pt>
                <c:pt idx="2767">
                  <c:v>287.74206886593458</c:v>
                </c:pt>
                <c:pt idx="2768">
                  <c:v>287.9936550927477</c:v>
                </c:pt>
                <c:pt idx="2769">
                  <c:v>287.9949240741982</c:v>
                </c:pt>
                <c:pt idx="2770">
                  <c:v>288.19593925935857</c:v>
                </c:pt>
                <c:pt idx="2771">
                  <c:v>287.95675140748688</c:v>
                </c:pt>
                <c:pt idx="2772">
                  <c:v>287.9654011259895</c:v>
                </c:pt>
                <c:pt idx="2773">
                  <c:v>288.57232090079162</c:v>
                </c:pt>
                <c:pt idx="2774">
                  <c:v>288.45785672063334</c:v>
                </c:pt>
                <c:pt idx="2775">
                  <c:v>288.16628537650672</c:v>
                </c:pt>
                <c:pt idx="2776">
                  <c:v>288.33302830120539</c:v>
                </c:pt>
                <c:pt idx="2777">
                  <c:v>288.66642264096436</c:v>
                </c:pt>
                <c:pt idx="2778">
                  <c:v>288.5331381127715</c:v>
                </c:pt>
                <c:pt idx="2779">
                  <c:v>288.22651049021721</c:v>
                </c:pt>
                <c:pt idx="2780">
                  <c:v>288.1812083921738</c:v>
                </c:pt>
                <c:pt idx="2781">
                  <c:v>288.54496671373909</c:v>
                </c:pt>
                <c:pt idx="2782">
                  <c:v>288.63597337099128</c:v>
                </c:pt>
                <c:pt idx="2783">
                  <c:v>288.30877869679307</c:v>
                </c:pt>
                <c:pt idx="2784">
                  <c:v>288.44702295743446</c:v>
                </c:pt>
                <c:pt idx="2785">
                  <c:v>288.75761836594756</c:v>
                </c:pt>
                <c:pt idx="2786">
                  <c:v>288.60609469275806</c:v>
                </c:pt>
                <c:pt idx="2787">
                  <c:v>288.2848757542065</c:v>
                </c:pt>
                <c:pt idx="2788">
                  <c:v>288.22790060336524</c:v>
                </c:pt>
                <c:pt idx="2789">
                  <c:v>288.58232048269224</c:v>
                </c:pt>
                <c:pt idx="2790">
                  <c:v>288.26585638615381</c:v>
                </c:pt>
                <c:pt idx="2791">
                  <c:v>287.81268510892306</c:v>
                </c:pt>
                <c:pt idx="2792">
                  <c:v>288.25014808713843</c:v>
                </c:pt>
                <c:pt idx="2793">
                  <c:v>288.40011846971078</c:v>
                </c:pt>
                <c:pt idx="2794">
                  <c:v>288.32009477576867</c:v>
                </c:pt>
                <c:pt idx="2795">
                  <c:v>288.25607582061497</c:v>
                </c:pt>
                <c:pt idx="2796">
                  <c:v>288.20486065649197</c:v>
                </c:pt>
                <c:pt idx="2797">
                  <c:v>288.3638885251936</c:v>
                </c:pt>
                <c:pt idx="2798">
                  <c:v>288.29111082015493</c:v>
                </c:pt>
                <c:pt idx="2799">
                  <c:v>287.83288865612394</c:v>
                </c:pt>
                <c:pt idx="2800">
                  <c:v>287.86631092489915</c:v>
                </c:pt>
                <c:pt idx="2801">
                  <c:v>288.2930487399193</c:v>
                </c:pt>
                <c:pt idx="2802">
                  <c:v>287.83443899193543</c:v>
                </c:pt>
                <c:pt idx="2803">
                  <c:v>287.66755119354832</c:v>
                </c:pt>
                <c:pt idx="2804">
                  <c:v>287.73404095483869</c:v>
                </c:pt>
                <c:pt idx="2805">
                  <c:v>287.98723276387096</c:v>
                </c:pt>
                <c:pt idx="2806">
                  <c:v>287.78978621109678</c:v>
                </c:pt>
                <c:pt idx="2807">
                  <c:v>287.63182896887747</c:v>
                </c:pt>
                <c:pt idx="2808">
                  <c:v>287.70546317510201</c:v>
                </c:pt>
                <c:pt idx="2809">
                  <c:v>287.76437054008164</c:v>
                </c:pt>
                <c:pt idx="2810">
                  <c:v>287.61149643206534</c:v>
                </c:pt>
                <c:pt idx="2811">
                  <c:v>287.28919714565228</c:v>
                </c:pt>
                <c:pt idx="2812">
                  <c:v>287.23135771652187</c:v>
                </c:pt>
                <c:pt idx="2813">
                  <c:v>287.58508617321752</c:v>
                </c:pt>
                <c:pt idx="2814">
                  <c:v>287.46806893857399</c:v>
                </c:pt>
                <c:pt idx="2815">
                  <c:v>287.17445515085922</c:v>
                </c:pt>
                <c:pt idx="2816">
                  <c:v>287.33956412068738</c:v>
                </c:pt>
                <c:pt idx="2817">
                  <c:v>287.6716512965499</c:v>
                </c:pt>
                <c:pt idx="2818">
                  <c:v>287.53732103723996</c:v>
                </c:pt>
                <c:pt idx="2819">
                  <c:v>287.629856829792</c:v>
                </c:pt>
                <c:pt idx="2820">
                  <c:v>288.30388546383364</c:v>
                </c:pt>
                <c:pt idx="2821">
                  <c:v>288.84310837106693</c:v>
                </c:pt>
                <c:pt idx="2822">
                  <c:v>289.07448669685357</c:v>
                </c:pt>
                <c:pt idx="2823">
                  <c:v>289.45958935748286</c:v>
                </c:pt>
                <c:pt idx="2824">
                  <c:v>290.16767148598632</c:v>
                </c:pt>
                <c:pt idx="2825">
                  <c:v>290.73413718878908</c:v>
                </c:pt>
                <c:pt idx="2826">
                  <c:v>291.18730975103131</c:v>
                </c:pt>
                <c:pt idx="2827">
                  <c:v>291.54984780082509</c:v>
                </c:pt>
                <c:pt idx="2828">
                  <c:v>291.83987824066008</c:v>
                </c:pt>
                <c:pt idx="2829">
                  <c:v>292.47190259252807</c:v>
                </c:pt>
                <c:pt idx="2830">
                  <c:v>292.57752207402245</c:v>
                </c:pt>
                <c:pt idx="2831">
                  <c:v>292.46201765921796</c:v>
                </c:pt>
                <c:pt idx="2832">
                  <c:v>292.96961412737437</c:v>
                </c:pt>
                <c:pt idx="2833">
                  <c:v>292.77569130189954</c:v>
                </c:pt>
                <c:pt idx="2834">
                  <c:v>292.62055304151966</c:v>
                </c:pt>
                <c:pt idx="2835">
                  <c:v>292.89644243321573</c:v>
                </c:pt>
                <c:pt idx="2836">
                  <c:v>293.11715394657261</c:v>
                </c:pt>
                <c:pt idx="2837">
                  <c:v>293.4937231572581</c:v>
                </c:pt>
                <c:pt idx="2838">
                  <c:v>293.39497852580649</c:v>
                </c:pt>
                <c:pt idx="2839">
                  <c:v>293.11598282064517</c:v>
                </c:pt>
                <c:pt idx="2840">
                  <c:v>293.29278625651614</c:v>
                </c:pt>
                <c:pt idx="2841">
                  <c:v>293.4342290052129</c:v>
                </c:pt>
                <c:pt idx="2842">
                  <c:v>293.34738320417034</c:v>
                </c:pt>
                <c:pt idx="2843">
                  <c:v>293.07790656333628</c:v>
                </c:pt>
                <c:pt idx="2844">
                  <c:v>293.06232525066906</c:v>
                </c:pt>
                <c:pt idx="2845">
                  <c:v>293.24986020053524</c:v>
                </c:pt>
                <c:pt idx="2846">
                  <c:v>293.1998881604282</c:v>
                </c:pt>
                <c:pt idx="2847">
                  <c:v>292.95991052834256</c:v>
                </c:pt>
                <c:pt idx="2848">
                  <c:v>293.36792842267403</c:v>
                </c:pt>
                <c:pt idx="2849">
                  <c:v>293.49434273813921</c:v>
                </c:pt>
                <c:pt idx="2850">
                  <c:v>293.39547419051138</c:v>
                </c:pt>
                <c:pt idx="2851">
                  <c:v>293.31637935240911</c:v>
                </c:pt>
                <c:pt idx="2852">
                  <c:v>293.6531034819273</c:v>
                </c:pt>
                <c:pt idx="2853">
                  <c:v>293.72248278554184</c:v>
                </c:pt>
                <c:pt idx="2854">
                  <c:v>293.57798622843347</c:v>
                </c:pt>
                <c:pt idx="2855">
                  <c:v>293.66238898274679</c:v>
                </c:pt>
                <c:pt idx="2856">
                  <c:v>293.92991118619744</c:v>
                </c:pt>
                <c:pt idx="2857">
                  <c:v>294.14392894895798</c:v>
                </c:pt>
                <c:pt idx="2858">
                  <c:v>293.9151431591664</c:v>
                </c:pt>
                <c:pt idx="2859">
                  <c:v>293.93211452733311</c:v>
                </c:pt>
                <c:pt idx="2860">
                  <c:v>294.14569162186649</c:v>
                </c:pt>
                <c:pt idx="2861">
                  <c:v>294.31655329749321</c:v>
                </c:pt>
                <c:pt idx="2862">
                  <c:v>293.85324263799458</c:v>
                </c:pt>
                <c:pt idx="2863">
                  <c:v>293.68259411039571</c:v>
                </c:pt>
                <c:pt idx="2864">
                  <c:v>293.7460752883166</c:v>
                </c:pt>
                <c:pt idx="2865">
                  <c:v>293.59686023065331</c:v>
                </c:pt>
                <c:pt idx="2866">
                  <c:v>293.07748818452268</c:v>
                </c:pt>
                <c:pt idx="2867">
                  <c:v>293.06199054761817</c:v>
                </c:pt>
                <c:pt idx="2868">
                  <c:v>293.04959243809458</c:v>
                </c:pt>
                <c:pt idx="2869">
                  <c:v>292.83967395047569</c:v>
                </c:pt>
                <c:pt idx="2870">
                  <c:v>292.27173916038055</c:v>
                </c:pt>
                <c:pt idx="2871">
                  <c:v>291.61739132830445</c:v>
                </c:pt>
                <c:pt idx="2872">
                  <c:v>291.69391306264356</c:v>
                </c:pt>
                <c:pt idx="2873">
                  <c:v>291.55513045011486</c:v>
                </c:pt>
                <c:pt idx="2874">
                  <c:v>290.84410436009193</c:v>
                </c:pt>
                <c:pt idx="2875">
                  <c:v>290.47528348807356</c:v>
                </c:pt>
                <c:pt idx="2876">
                  <c:v>290.38022679045889</c:v>
                </c:pt>
                <c:pt idx="2877">
                  <c:v>289.90418143236712</c:v>
                </c:pt>
                <c:pt idx="2878">
                  <c:v>289.32334514589371</c:v>
                </c:pt>
                <c:pt idx="2879">
                  <c:v>289.05867611671499</c:v>
                </c:pt>
                <c:pt idx="2880">
                  <c:v>289.04694089337198</c:v>
                </c:pt>
                <c:pt idx="2881">
                  <c:v>288.83755271469761</c:v>
                </c:pt>
                <c:pt idx="2882">
                  <c:v>288.47004217175811</c:v>
                </c:pt>
                <c:pt idx="2883">
                  <c:v>288.37603373740649</c:v>
                </c:pt>
                <c:pt idx="2884">
                  <c:v>288.30082698992521</c:v>
                </c:pt>
                <c:pt idx="2885">
                  <c:v>288.04066159194019</c:v>
                </c:pt>
                <c:pt idx="2886">
                  <c:v>287.63252927355217</c:v>
                </c:pt>
                <c:pt idx="2887">
                  <c:v>287.30602341884173</c:v>
                </c:pt>
                <c:pt idx="2888">
                  <c:v>287.64481873507339</c:v>
                </c:pt>
                <c:pt idx="2889">
                  <c:v>287.71585498805871</c:v>
                </c:pt>
                <c:pt idx="2890">
                  <c:v>287.372683990447</c:v>
                </c:pt>
                <c:pt idx="2891">
                  <c:v>287.49814719235764</c:v>
                </c:pt>
                <c:pt idx="2892">
                  <c:v>287.59851775388614</c:v>
                </c:pt>
                <c:pt idx="2893">
                  <c:v>287.27881420310894</c:v>
                </c:pt>
                <c:pt idx="2894">
                  <c:v>287.22305136248713</c:v>
                </c:pt>
                <c:pt idx="2895">
                  <c:v>286.9784410899897</c:v>
                </c:pt>
                <c:pt idx="2896">
                  <c:v>287.38275287199178</c:v>
                </c:pt>
                <c:pt idx="2897">
                  <c:v>287.30620229759347</c:v>
                </c:pt>
                <c:pt idx="2898">
                  <c:v>287.04496183807481</c:v>
                </c:pt>
                <c:pt idx="2899">
                  <c:v>287.23596947045985</c:v>
                </c:pt>
                <c:pt idx="2900">
                  <c:v>287.38877557636789</c:v>
                </c:pt>
                <c:pt idx="2901">
                  <c:v>287.31102046109436</c:v>
                </c:pt>
                <c:pt idx="2902">
                  <c:v>287.04881636887552</c:v>
                </c:pt>
                <c:pt idx="2903">
                  <c:v>287.03905309510043</c:v>
                </c:pt>
                <c:pt idx="2904">
                  <c:v>287.43124247608034</c:v>
                </c:pt>
                <c:pt idx="2905">
                  <c:v>287.34499398086427</c:v>
                </c:pt>
                <c:pt idx="2906">
                  <c:v>287.07599518469141</c:v>
                </c:pt>
                <c:pt idx="2907">
                  <c:v>287.26079614775313</c:v>
                </c:pt>
                <c:pt idx="2908">
                  <c:v>287.2086369182025</c:v>
                </c:pt>
                <c:pt idx="2909">
                  <c:v>287.16690953456202</c:v>
                </c:pt>
                <c:pt idx="2910">
                  <c:v>287.33352762764963</c:v>
                </c:pt>
                <c:pt idx="2911">
                  <c:v>287.2668221021197</c:v>
                </c:pt>
                <c:pt idx="2912">
                  <c:v>287.61345768169576</c:v>
                </c:pt>
                <c:pt idx="2913">
                  <c:v>287.49076614535659</c:v>
                </c:pt>
                <c:pt idx="2914">
                  <c:v>286.99261291628528</c:v>
                </c:pt>
                <c:pt idx="2915">
                  <c:v>287.19409033302827</c:v>
                </c:pt>
                <c:pt idx="2916">
                  <c:v>287.35527226642262</c:v>
                </c:pt>
                <c:pt idx="2917">
                  <c:v>287.08421781313808</c:v>
                </c:pt>
                <c:pt idx="2918">
                  <c:v>286.86737425051047</c:v>
                </c:pt>
                <c:pt idx="2919">
                  <c:v>286.89389940040837</c:v>
                </c:pt>
                <c:pt idx="2920">
                  <c:v>287.31511952032673</c:v>
                </c:pt>
                <c:pt idx="2921">
                  <c:v>287.25209561626139</c:v>
                </c:pt>
                <c:pt idx="2922">
                  <c:v>287.00167649300914</c:v>
                </c:pt>
                <c:pt idx="2923">
                  <c:v>287.20134119440735</c:v>
                </c:pt>
                <c:pt idx="2924">
                  <c:v>287.36107295552591</c:v>
                </c:pt>
                <c:pt idx="2925">
                  <c:v>287.08885836442073</c:v>
                </c:pt>
                <c:pt idx="2926">
                  <c:v>286.87108669153662</c:v>
                </c:pt>
                <c:pt idx="2927">
                  <c:v>286.89686935322931</c:v>
                </c:pt>
                <c:pt idx="2928">
                  <c:v>286.91749548258349</c:v>
                </c:pt>
                <c:pt idx="2929">
                  <c:v>286.93399638606684</c:v>
                </c:pt>
                <c:pt idx="2930">
                  <c:v>286.54719710885348</c:v>
                </c:pt>
                <c:pt idx="2931">
                  <c:v>286.6377576870828</c:v>
                </c:pt>
                <c:pt idx="2932">
                  <c:v>287.11020614966623</c:v>
                </c:pt>
                <c:pt idx="2933">
                  <c:v>286.88816491973301</c:v>
                </c:pt>
                <c:pt idx="2934">
                  <c:v>286.91053193578642</c:v>
                </c:pt>
                <c:pt idx="2935">
                  <c:v>287.12842554862914</c:v>
                </c:pt>
                <c:pt idx="2936">
                  <c:v>287.30274043890336</c:v>
                </c:pt>
                <c:pt idx="2937">
                  <c:v>287.2421923511227</c:v>
                </c:pt>
                <c:pt idx="2938">
                  <c:v>287.19375388089816</c:v>
                </c:pt>
                <c:pt idx="2939">
                  <c:v>287.35500310471855</c:v>
                </c:pt>
                <c:pt idx="2940">
                  <c:v>287.28400248377488</c:v>
                </c:pt>
                <c:pt idx="2941">
                  <c:v>287.22720198701995</c:v>
                </c:pt>
                <c:pt idx="2942">
                  <c:v>287.18176158961597</c:v>
                </c:pt>
                <c:pt idx="2943">
                  <c:v>287.3454092716928</c:v>
                </c:pt>
                <c:pt idx="2944">
                  <c:v>287.67632741735423</c:v>
                </c:pt>
                <c:pt idx="2945">
                  <c:v>287.54106193388338</c:v>
                </c:pt>
                <c:pt idx="2946">
                  <c:v>287.2328495471067</c:v>
                </c:pt>
                <c:pt idx="2947">
                  <c:v>287.58627963768538</c:v>
                </c:pt>
                <c:pt idx="2948">
                  <c:v>287.66902371014834</c:v>
                </c:pt>
                <c:pt idx="2949">
                  <c:v>287.33521896811868</c:v>
                </c:pt>
                <c:pt idx="2950">
                  <c:v>287.06817517449497</c:v>
                </c:pt>
                <c:pt idx="2951">
                  <c:v>287.25454013959597</c:v>
                </c:pt>
                <c:pt idx="2952">
                  <c:v>287.40363211167681</c:v>
                </c:pt>
                <c:pt idx="2953">
                  <c:v>287.3229056893415</c:v>
                </c:pt>
                <c:pt idx="2954">
                  <c:v>287.25832455147321</c:v>
                </c:pt>
                <c:pt idx="2955">
                  <c:v>287.40665964117858</c:v>
                </c:pt>
                <c:pt idx="2956">
                  <c:v>287.5253277129429</c:v>
                </c:pt>
                <c:pt idx="2957">
                  <c:v>287.42026217035436</c:v>
                </c:pt>
                <c:pt idx="2958">
                  <c:v>287.53620973628352</c:v>
                </c:pt>
                <c:pt idx="2959">
                  <c:v>287.62896778902683</c:v>
                </c:pt>
                <c:pt idx="2960">
                  <c:v>287.9031742312215</c:v>
                </c:pt>
                <c:pt idx="2961">
                  <c:v>287.32253938497718</c:v>
                </c:pt>
                <c:pt idx="2962">
                  <c:v>287.05803150798175</c:v>
                </c:pt>
                <c:pt idx="2963">
                  <c:v>287.6464252063854</c:v>
                </c:pt>
                <c:pt idx="2964">
                  <c:v>287.71714016510833</c:v>
                </c:pt>
                <c:pt idx="2965">
                  <c:v>287.57371213208671</c:v>
                </c:pt>
                <c:pt idx="2966">
                  <c:v>287.65896970566939</c:v>
                </c:pt>
                <c:pt idx="2967">
                  <c:v>287.72717576453556</c:v>
                </c:pt>
                <c:pt idx="2968">
                  <c:v>287.58174061162845</c:v>
                </c:pt>
                <c:pt idx="2969">
                  <c:v>287.46539248930276</c:v>
                </c:pt>
                <c:pt idx="2970">
                  <c:v>287.17231399144219</c:v>
                </c:pt>
                <c:pt idx="2971">
                  <c:v>287.53785119315376</c:v>
                </c:pt>
                <c:pt idx="2972">
                  <c:v>287.63028095452302</c:v>
                </c:pt>
                <c:pt idx="2973">
                  <c:v>287.50422476361842</c:v>
                </c:pt>
                <c:pt idx="2974">
                  <c:v>287.60337981089475</c:v>
                </c:pt>
                <c:pt idx="2975">
                  <c:v>287.88270384871583</c:v>
                </c:pt>
                <c:pt idx="2976">
                  <c:v>287.90616307897267</c:v>
                </c:pt>
                <c:pt idx="2977">
                  <c:v>287.72493046317811</c:v>
                </c:pt>
                <c:pt idx="2978">
                  <c:v>287.57994437054253</c:v>
                </c:pt>
                <c:pt idx="2979">
                  <c:v>288.063955496434</c:v>
                </c:pt>
                <c:pt idx="2980">
                  <c:v>288.0511643971472</c:v>
                </c:pt>
                <c:pt idx="2981">
                  <c:v>287.64093151771777</c:v>
                </c:pt>
                <c:pt idx="2982">
                  <c:v>287.71274521417422</c:v>
                </c:pt>
                <c:pt idx="2983">
                  <c:v>287.57019617133938</c:v>
                </c:pt>
                <c:pt idx="2984">
                  <c:v>287.45615693707151</c:v>
                </c:pt>
                <c:pt idx="2985">
                  <c:v>287.56492554965723</c:v>
                </c:pt>
                <c:pt idx="2986">
                  <c:v>287.65194043972582</c:v>
                </c:pt>
                <c:pt idx="2987">
                  <c:v>287.92155235178069</c:v>
                </c:pt>
                <c:pt idx="2988">
                  <c:v>288.13724188142459</c:v>
                </c:pt>
                <c:pt idx="2989">
                  <c:v>287.70979350513966</c:v>
                </c:pt>
                <c:pt idx="2990">
                  <c:v>287.76783480411177</c:v>
                </c:pt>
                <c:pt idx="2991">
                  <c:v>288.21426784328946</c:v>
                </c:pt>
                <c:pt idx="2992">
                  <c:v>288.17141427463162</c:v>
                </c:pt>
                <c:pt idx="2993">
                  <c:v>287.93713141970534</c:v>
                </c:pt>
                <c:pt idx="2994">
                  <c:v>287.9497051357643</c:v>
                </c:pt>
                <c:pt idx="2995">
                  <c:v>288.35976410861144</c:v>
                </c:pt>
                <c:pt idx="2996">
                  <c:v>288.08781128688918</c:v>
                </c:pt>
                <c:pt idx="2997">
                  <c:v>287.87024902951134</c:v>
                </c:pt>
                <c:pt idx="2998">
                  <c:v>288.09619922360906</c:v>
                </c:pt>
                <c:pt idx="2999">
                  <c:v>288.27695937888728</c:v>
                </c:pt>
                <c:pt idx="3000">
                  <c:v>288.22156750310984</c:v>
                </c:pt>
                <c:pt idx="3001">
                  <c:v>288.17725400248787</c:v>
                </c:pt>
                <c:pt idx="3002">
                  <c:v>287.9418032019903</c:v>
                </c:pt>
                <c:pt idx="3003">
                  <c:v>288.15344256159227</c:v>
                </c:pt>
                <c:pt idx="3004">
                  <c:v>287.92275404927386</c:v>
                </c:pt>
                <c:pt idx="3005">
                  <c:v>287.73820323941914</c:v>
                </c:pt>
                <c:pt idx="3006">
                  <c:v>287.99056259153531</c:v>
                </c:pt>
                <c:pt idx="3007">
                  <c:v>288.39245007322825</c:v>
                </c:pt>
                <c:pt idx="3008">
                  <c:v>288.31396005858261</c:v>
                </c:pt>
                <c:pt idx="3009">
                  <c:v>288.05116804686611</c:v>
                </c:pt>
                <c:pt idx="3010">
                  <c:v>288.04093443749292</c:v>
                </c:pt>
                <c:pt idx="3011">
                  <c:v>288.23274754999437</c:v>
                </c:pt>
                <c:pt idx="3012">
                  <c:v>287.98619803999554</c:v>
                </c:pt>
                <c:pt idx="3013">
                  <c:v>287.78895843199643</c:v>
                </c:pt>
                <c:pt idx="3014">
                  <c:v>287.83116674559716</c:v>
                </c:pt>
                <c:pt idx="3015">
                  <c:v>288.06493339647773</c:v>
                </c:pt>
                <c:pt idx="3016">
                  <c:v>288.25194671718219</c:v>
                </c:pt>
                <c:pt idx="3017">
                  <c:v>288.00155737374575</c:v>
                </c:pt>
                <c:pt idx="3018">
                  <c:v>288.2012458989966</c:v>
                </c:pt>
                <c:pt idx="3019">
                  <c:v>288.36099671919732</c:v>
                </c:pt>
                <c:pt idx="3020">
                  <c:v>288.0887973753579</c:v>
                </c:pt>
                <c:pt idx="3021">
                  <c:v>287.67103790028631</c:v>
                </c:pt>
                <c:pt idx="3022">
                  <c:v>288.13683032022902</c:v>
                </c:pt>
                <c:pt idx="3023">
                  <c:v>288.10946425618323</c:v>
                </c:pt>
                <c:pt idx="3024">
                  <c:v>287.6875714049466</c:v>
                </c:pt>
                <c:pt idx="3025">
                  <c:v>287.55005712395729</c:v>
                </c:pt>
                <c:pt idx="3026">
                  <c:v>287.84004569916584</c:v>
                </c:pt>
                <c:pt idx="3027">
                  <c:v>288.07203655933267</c:v>
                </c:pt>
                <c:pt idx="3028">
                  <c:v>287.85762924746615</c:v>
                </c:pt>
                <c:pt idx="3029">
                  <c:v>287.68610339797294</c:v>
                </c:pt>
                <c:pt idx="3030">
                  <c:v>287.74888271837835</c:v>
                </c:pt>
                <c:pt idx="3031">
                  <c:v>287.99910617470272</c:v>
                </c:pt>
                <c:pt idx="3032">
                  <c:v>287.99928493976222</c:v>
                </c:pt>
                <c:pt idx="3033">
                  <c:v>287.79942795180978</c:v>
                </c:pt>
                <c:pt idx="3034">
                  <c:v>287.83954236144785</c:v>
                </c:pt>
                <c:pt idx="3035">
                  <c:v>288.07163388915831</c:v>
                </c:pt>
                <c:pt idx="3036">
                  <c:v>287.65730711132665</c:v>
                </c:pt>
                <c:pt idx="3037">
                  <c:v>287.32584568906134</c:v>
                </c:pt>
                <c:pt idx="3038">
                  <c:v>288.06067655124906</c:v>
                </c:pt>
                <c:pt idx="3039">
                  <c:v>288.04854124099927</c:v>
                </c:pt>
                <c:pt idx="3040">
                  <c:v>287.83883299279944</c:v>
                </c:pt>
                <c:pt idx="3041">
                  <c:v>288.07106639423955</c:v>
                </c:pt>
                <c:pt idx="3042">
                  <c:v>288.45685311539165</c:v>
                </c:pt>
                <c:pt idx="3043">
                  <c:v>288.96548249231336</c:v>
                </c:pt>
                <c:pt idx="3044">
                  <c:v>289.37238599385068</c:v>
                </c:pt>
                <c:pt idx="3045">
                  <c:v>289.69790879508054</c:v>
                </c:pt>
                <c:pt idx="3046">
                  <c:v>290.55832703606444</c:v>
                </c:pt>
                <c:pt idx="3047">
                  <c:v>291.04666162885155</c:v>
                </c:pt>
                <c:pt idx="3048">
                  <c:v>291.43732930308124</c:v>
                </c:pt>
                <c:pt idx="3049">
                  <c:v>291.94986344246502</c:v>
                </c:pt>
                <c:pt idx="3050">
                  <c:v>292.759890753972</c:v>
                </c:pt>
                <c:pt idx="3051">
                  <c:v>293.40791260317764</c:v>
                </c:pt>
                <c:pt idx="3052">
                  <c:v>293.32633008254214</c:v>
                </c:pt>
                <c:pt idx="3053">
                  <c:v>293.66106406603376</c:v>
                </c:pt>
                <c:pt idx="3054">
                  <c:v>294.12885125282702</c:v>
                </c:pt>
                <c:pt idx="3055">
                  <c:v>294.30308100226159</c:v>
                </c:pt>
                <c:pt idx="3056">
                  <c:v>294.04246480180927</c:v>
                </c:pt>
                <c:pt idx="3057">
                  <c:v>294.23397184144744</c:v>
                </c:pt>
                <c:pt idx="3058">
                  <c:v>294.38717747315798</c:v>
                </c:pt>
                <c:pt idx="3059">
                  <c:v>294.70974197852638</c:v>
                </c:pt>
                <c:pt idx="3060">
                  <c:v>294.76779358282113</c:v>
                </c:pt>
                <c:pt idx="3061">
                  <c:v>294.41423486625695</c:v>
                </c:pt>
                <c:pt idx="3062">
                  <c:v>294.93138789300554</c:v>
                </c:pt>
                <c:pt idx="3063">
                  <c:v>294.94511031440447</c:v>
                </c:pt>
                <c:pt idx="3064">
                  <c:v>294.55608825152359</c:v>
                </c:pt>
                <c:pt idx="3065">
                  <c:v>294.64487060121888</c:v>
                </c:pt>
                <c:pt idx="3066">
                  <c:v>294.91589648097511</c:v>
                </c:pt>
                <c:pt idx="3067">
                  <c:v>294.73271718478009</c:v>
                </c:pt>
                <c:pt idx="3068">
                  <c:v>294.58617374782409</c:v>
                </c:pt>
                <c:pt idx="3069">
                  <c:v>294.26893899825927</c:v>
                </c:pt>
                <c:pt idx="3070">
                  <c:v>294.41515119860742</c:v>
                </c:pt>
                <c:pt idx="3071">
                  <c:v>294.33212095888592</c:v>
                </c:pt>
                <c:pt idx="3072">
                  <c:v>294.26569676710875</c:v>
                </c:pt>
                <c:pt idx="3073">
                  <c:v>294.21255741368702</c:v>
                </c:pt>
                <c:pt idx="3074">
                  <c:v>294.37004593094963</c:v>
                </c:pt>
                <c:pt idx="3075">
                  <c:v>294.49603674475975</c:v>
                </c:pt>
                <c:pt idx="3076">
                  <c:v>294.19682939580781</c:v>
                </c:pt>
                <c:pt idx="3077">
                  <c:v>293.95746351664627</c:v>
                </c:pt>
                <c:pt idx="3078">
                  <c:v>294.16597081331702</c:v>
                </c:pt>
                <c:pt idx="3079">
                  <c:v>294.33277665065361</c:v>
                </c:pt>
                <c:pt idx="3080">
                  <c:v>294.06622132052291</c:v>
                </c:pt>
                <c:pt idx="3081">
                  <c:v>294.25297705641833</c:v>
                </c:pt>
                <c:pt idx="3082">
                  <c:v>294.6023816451347</c:v>
                </c:pt>
                <c:pt idx="3083">
                  <c:v>294.68190531610776</c:v>
                </c:pt>
                <c:pt idx="3084">
                  <c:v>294.34552425288621</c:v>
                </c:pt>
                <c:pt idx="3085">
                  <c:v>294.27641940230899</c:v>
                </c:pt>
                <c:pt idx="3086">
                  <c:v>294.62113552184718</c:v>
                </c:pt>
                <c:pt idx="3087">
                  <c:v>294.49690841747775</c:v>
                </c:pt>
                <c:pt idx="3088">
                  <c:v>294.19752673398222</c:v>
                </c:pt>
                <c:pt idx="3089">
                  <c:v>293.95802138718579</c:v>
                </c:pt>
                <c:pt idx="3090">
                  <c:v>294.16641710974864</c:v>
                </c:pt>
                <c:pt idx="3091">
                  <c:v>294.33313368779892</c:v>
                </c:pt>
                <c:pt idx="3092">
                  <c:v>294.06650695023916</c:v>
                </c:pt>
                <c:pt idx="3093">
                  <c:v>294.05320556019132</c:v>
                </c:pt>
                <c:pt idx="3094">
                  <c:v>294.44256444815306</c:v>
                </c:pt>
                <c:pt idx="3095">
                  <c:v>294.55405155852247</c:v>
                </c:pt>
                <c:pt idx="3096">
                  <c:v>294.04324124681796</c:v>
                </c:pt>
                <c:pt idx="3097">
                  <c:v>294.23459299745434</c:v>
                </c:pt>
                <c:pt idx="3098">
                  <c:v>294.38767439796345</c:v>
                </c:pt>
                <c:pt idx="3099">
                  <c:v>294.31013951837076</c:v>
                </c:pt>
                <c:pt idx="3100">
                  <c:v>294.04811161469661</c:v>
                </c:pt>
                <c:pt idx="3101">
                  <c:v>294.03848929175729</c:v>
                </c:pt>
                <c:pt idx="3102">
                  <c:v>294.43079143340583</c:v>
                </c:pt>
                <c:pt idx="3103">
                  <c:v>294.34463314672468</c:v>
                </c:pt>
                <c:pt idx="3104">
                  <c:v>294.07570651737979</c:v>
                </c:pt>
                <c:pt idx="3105">
                  <c:v>294.26056521390387</c:v>
                </c:pt>
                <c:pt idx="3106">
                  <c:v>294.40845217112314</c:v>
                </c:pt>
                <c:pt idx="3107">
                  <c:v>294.3267617368985</c:v>
                </c:pt>
                <c:pt idx="3108">
                  <c:v>294.06140938951881</c:v>
                </c:pt>
                <c:pt idx="3109">
                  <c:v>294.04912751161504</c:v>
                </c:pt>
                <c:pt idx="3110">
                  <c:v>294.43930200929202</c:v>
                </c:pt>
                <c:pt idx="3111">
                  <c:v>294.15144160743364</c:v>
                </c:pt>
                <c:pt idx="3112">
                  <c:v>293.92115328594696</c:v>
                </c:pt>
                <c:pt idx="3113">
                  <c:v>294.13692262875759</c:v>
                </c:pt>
                <c:pt idx="3114">
                  <c:v>294.10953810300606</c:v>
                </c:pt>
                <c:pt idx="3115">
                  <c:v>293.68763048240487</c:v>
                </c:pt>
                <c:pt idx="3116">
                  <c:v>292.95010438592391</c:v>
                </c:pt>
                <c:pt idx="3117">
                  <c:v>292.36008350873914</c:v>
                </c:pt>
                <c:pt idx="3118">
                  <c:v>291.88806680699133</c:v>
                </c:pt>
                <c:pt idx="3119">
                  <c:v>291.31045344559305</c:v>
                </c:pt>
                <c:pt idx="3120">
                  <c:v>290.24836275647448</c:v>
                </c:pt>
                <c:pt idx="3121">
                  <c:v>289.59869020517959</c:v>
                </c:pt>
                <c:pt idx="3122">
                  <c:v>289.27895216414367</c:v>
                </c:pt>
                <c:pt idx="3123">
                  <c:v>288.62316173131495</c:v>
                </c:pt>
                <c:pt idx="3124">
                  <c:v>288.29852938505201</c:v>
                </c:pt>
                <c:pt idx="3125">
                  <c:v>288.03882350804162</c:v>
                </c:pt>
                <c:pt idx="3126">
                  <c:v>288.03105880643329</c:v>
                </c:pt>
                <c:pt idx="3127">
                  <c:v>287.42484704514663</c:v>
                </c:pt>
                <c:pt idx="3128">
                  <c:v>287.13987763611732</c:v>
                </c:pt>
                <c:pt idx="3129">
                  <c:v>287.31190210889389</c:v>
                </c:pt>
                <c:pt idx="3130">
                  <c:v>287.04952168711515</c:v>
                </c:pt>
                <c:pt idx="3131">
                  <c:v>286.63961734969212</c:v>
                </c:pt>
                <c:pt idx="3132">
                  <c:v>286.51169387975369</c:v>
                </c:pt>
                <c:pt idx="3133">
                  <c:v>286.60935510380295</c:v>
                </c:pt>
                <c:pt idx="3134">
                  <c:v>286.68748408304236</c:v>
                </c:pt>
                <c:pt idx="3135">
                  <c:v>286.74998726643389</c:v>
                </c:pt>
                <c:pt idx="3136">
                  <c:v>286.39998981314716</c:v>
                </c:pt>
                <c:pt idx="3137">
                  <c:v>286.51999185051773</c:v>
                </c:pt>
                <c:pt idx="3138">
                  <c:v>286.6159934804142</c:v>
                </c:pt>
                <c:pt idx="3139">
                  <c:v>286.29279478433136</c:v>
                </c:pt>
                <c:pt idx="3140">
                  <c:v>286.03423582746507</c:v>
                </c:pt>
                <c:pt idx="3141">
                  <c:v>286.2273886619721</c:v>
                </c:pt>
                <c:pt idx="3142">
                  <c:v>286.18191092957767</c:v>
                </c:pt>
                <c:pt idx="3143">
                  <c:v>285.94552874366218</c:v>
                </c:pt>
                <c:pt idx="3144">
                  <c:v>286.15642299492976</c:v>
                </c:pt>
                <c:pt idx="3145">
                  <c:v>286.32513839594378</c:v>
                </c:pt>
                <c:pt idx="3146">
                  <c:v>286.46011071675503</c:v>
                </c:pt>
                <c:pt idx="3147">
                  <c:v>286.568088573404</c:v>
                </c:pt>
                <c:pt idx="3148">
                  <c:v>286.4544708587232</c:v>
                </c:pt>
                <c:pt idx="3149">
                  <c:v>286.56357668697854</c:v>
                </c:pt>
                <c:pt idx="3150">
                  <c:v>287.05086134958282</c:v>
                </c:pt>
                <c:pt idx="3151">
                  <c:v>286.84068907966628</c:v>
                </c:pt>
                <c:pt idx="3152">
                  <c:v>286.67255126373306</c:v>
                </c:pt>
                <c:pt idx="3153">
                  <c:v>286.93804101098647</c:v>
                </c:pt>
                <c:pt idx="3154">
                  <c:v>286.95043280878917</c:v>
                </c:pt>
                <c:pt idx="3155">
                  <c:v>286.76034624703135</c:v>
                </c:pt>
                <c:pt idx="3156">
                  <c:v>286.80827699762506</c:v>
                </c:pt>
                <c:pt idx="3157">
                  <c:v>287.04662159810005</c:v>
                </c:pt>
                <c:pt idx="3158">
                  <c:v>287.03729727848008</c:v>
                </c:pt>
                <c:pt idx="3159">
                  <c:v>287.02983782278409</c:v>
                </c:pt>
                <c:pt idx="3160">
                  <c:v>286.82387025822726</c:v>
                </c:pt>
                <c:pt idx="3161">
                  <c:v>287.05909620658184</c:v>
                </c:pt>
                <c:pt idx="3162">
                  <c:v>287.0472769652655</c:v>
                </c:pt>
                <c:pt idx="3163">
                  <c:v>286.83782157221242</c:v>
                </c:pt>
                <c:pt idx="3164">
                  <c:v>286.47025725776996</c:v>
                </c:pt>
                <c:pt idx="3165">
                  <c:v>286.57620580621597</c:v>
                </c:pt>
                <c:pt idx="3166">
                  <c:v>286.66096464497275</c:v>
                </c:pt>
                <c:pt idx="3167">
                  <c:v>286.32877171597818</c:v>
                </c:pt>
                <c:pt idx="3168">
                  <c:v>286.06301737278255</c:v>
                </c:pt>
                <c:pt idx="3169">
                  <c:v>286.25041389822604</c:v>
                </c:pt>
                <c:pt idx="3170">
                  <c:v>286.00033111858085</c:v>
                </c:pt>
                <c:pt idx="3171">
                  <c:v>285.80026489486465</c:v>
                </c:pt>
                <c:pt idx="3172">
                  <c:v>286.04021191589175</c:v>
                </c:pt>
                <c:pt idx="3173">
                  <c:v>286.0321695327134</c:v>
                </c:pt>
                <c:pt idx="3174">
                  <c:v>286.02573562617073</c:v>
                </c:pt>
                <c:pt idx="3175">
                  <c:v>286.02058850093658</c:v>
                </c:pt>
                <c:pt idx="3176">
                  <c:v>286.01647080074929</c:v>
                </c:pt>
                <c:pt idx="3177">
                  <c:v>286.01317664059945</c:v>
                </c:pt>
                <c:pt idx="3178">
                  <c:v>286.21054131247956</c:v>
                </c:pt>
                <c:pt idx="3179">
                  <c:v>285.96843304998367</c:v>
                </c:pt>
                <c:pt idx="3180">
                  <c:v>286.17474643998696</c:v>
                </c:pt>
                <c:pt idx="3181">
                  <c:v>286.5397971519896</c:v>
                </c:pt>
                <c:pt idx="3182">
                  <c:v>286.63183772159169</c:v>
                </c:pt>
                <c:pt idx="3183">
                  <c:v>286.70547017727336</c:v>
                </c:pt>
                <c:pt idx="3184">
                  <c:v>286.56437614181868</c:v>
                </c:pt>
                <c:pt idx="3185">
                  <c:v>287.05150091345496</c:v>
                </c:pt>
                <c:pt idx="3186">
                  <c:v>287.04120073076399</c:v>
                </c:pt>
                <c:pt idx="3187">
                  <c:v>286.83296058461121</c:v>
                </c:pt>
                <c:pt idx="3188">
                  <c:v>287.06636846768902</c:v>
                </c:pt>
                <c:pt idx="3189">
                  <c:v>287.05309477415119</c:v>
                </c:pt>
                <c:pt idx="3190">
                  <c:v>287.042475819321</c:v>
                </c:pt>
                <c:pt idx="3191">
                  <c:v>286.8339806554568</c:v>
                </c:pt>
                <c:pt idx="3192">
                  <c:v>286.66718452436544</c:v>
                </c:pt>
                <c:pt idx="3193">
                  <c:v>286.93374761949235</c:v>
                </c:pt>
                <c:pt idx="3194">
                  <c:v>286.94699809559393</c:v>
                </c:pt>
                <c:pt idx="3195">
                  <c:v>286.35759847647518</c:v>
                </c:pt>
                <c:pt idx="3196">
                  <c:v>286.48607878118014</c:v>
                </c:pt>
                <c:pt idx="3197">
                  <c:v>286.98886302494412</c:v>
                </c:pt>
                <c:pt idx="3198">
                  <c:v>286.79109041995531</c:v>
                </c:pt>
                <c:pt idx="3199">
                  <c:v>286.63287233596424</c:v>
                </c:pt>
                <c:pt idx="3200">
                  <c:v>286.7062978687714</c:v>
                </c:pt>
                <c:pt idx="3201">
                  <c:v>286.76503829501712</c:v>
                </c:pt>
                <c:pt idx="3202">
                  <c:v>286.61203063601369</c:v>
                </c:pt>
                <c:pt idx="3203">
                  <c:v>286.28962450881096</c:v>
                </c:pt>
                <c:pt idx="3204">
                  <c:v>286.6316996070488</c:v>
                </c:pt>
                <c:pt idx="3205">
                  <c:v>286.70535968563905</c:v>
                </c:pt>
                <c:pt idx="3206">
                  <c:v>286.36428774851129</c:v>
                </c:pt>
                <c:pt idx="3207">
                  <c:v>286.29143019880905</c:v>
                </c:pt>
                <c:pt idx="3208">
                  <c:v>286.23314415904724</c:v>
                </c:pt>
                <c:pt idx="3209">
                  <c:v>286.58651532723781</c:v>
                </c:pt>
                <c:pt idx="3210">
                  <c:v>286.46921226179023</c:v>
                </c:pt>
                <c:pt idx="3211">
                  <c:v>286.1753698094322</c:v>
                </c:pt>
                <c:pt idx="3212">
                  <c:v>286.3402958475458</c:v>
                </c:pt>
                <c:pt idx="3213">
                  <c:v>286.47223667803667</c:v>
                </c:pt>
                <c:pt idx="3214">
                  <c:v>286.37778934242937</c:v>
                </c:pt>
                <c:pt idx="3215">
                  <c:v>286.30223147394349</c:v>
                </c:pt>
                <c:pt idx="3216">
                  <c:v>286.44178517915481</c:v>
                </c:pt>
                <c:pt idx="3217">
                  <c:v>286.55342814332386</c:v>
                </c:pt>
                <c:pt idx="3218">
                  <c:v>286.44274251465907</c:v>
                </c:pt>
                <c:pt idx="3219">
                  <c:v>286.15419401172727</c:v>
                </c:pt>
                <c:pt idx="3220">
                  <c:v>286.32335520938182</c:v>
                </c:pt>
                <c:pt idx="3221">
                  <c:v>286.6586841675055</c:v>
                </c:pt>
                <c:pt idx="3222">
                  <c:v>286.32694733400444</c:v>
                </c:pt>
                <c:pt idx="3223">
                  <c:v>286.06155786720353</c:v>
                </c:pt>
                <c:pt idx="3224">
                  <c:v>286.24924629376284</c:v>
                </c:pt>
                <c:pt idx="3225">
                  <c:v>286.39939703501028</c:v>
                </c:pt>
                <c:pt idx="3226">
                  <c:v>286.11951762800823</c:v>
                </c:pt>
                <c:pt idx="3227">
                  <c:v>285.89561410240663</c:v>
                </c:pt>
                <c:pt idx="3228">
                  <c:v>286.31649128192532</c:v>
                </c:pt>
                <c:pt idx="3229">
                  <c:v>286.25319302554027</c:v>
                </c:pt>
                <c:pt idx="3230">
                  <c:v>286.20255442043225</c:v>
                </c:pt>
                <c:pt idx="3231">
                  <c:v>286.16204353634583</c:v>
                </c:pt>
                <c:pt idx="3232">
                  <c:v>286.12963482907668</c:v>
                </c:pt>
                <c:pt idx="3233">
                  <c:v>286.30370786326137</c:v>
                </c:pt>
                <c:pt idx="3234">
                  <c:v>286.04296629060912</c:v>
                </c:pt>
                <c:pt idx="3235">
                  <c:v>285.83437303248729</c:v>
                </c:pt>
                <c:pt idx="3236">
                  <c:v>286.06749842598981</c:v>
                </c:pt>
                <c:pt idx="3237">
                  <c:v>286.05399874079188</c:v>
                </c:pt>
                <c:pt idx="3238">
                  <c:v>285.84319899263352</c:v>
                </c:pt>
                <c:pt idx="3239">
                  <c:v>286.07455919410683</c:v>
                </c:pt>
                <c:pt idx="3240">
                  <c:v>286.25964735528544</c:v>
                </c:pt>
                <c:pt idx="3241">
                  <c:v>286.40771788422836</c:v>
                </c:pt>
                <c:pt idx="3242">
                  <c:v>286.12617430738271</c:v>
                </c:pt>
                <c:pt idx="3243">
                  <c:v>285.90093944590615</c:v>
                </c:pt>
                <c:pt idx="3244">
                  <c:v>286.32075155672493</c:v>
                </c:pt>
                <c:pt idx="3245">
                  <c:v>286.25660124537995</c:v>
                </c:pt>
                <c:pt idx="3246">
                  <c:v>286.205280996304</c:v>
                </c:pt>
                <c:pt idx="3247">
                  <c:v>286.16422479704323</c:v>
                </c:pt>
                <c:pt idx="3248">
                  <c:v>286.1313798376346</c:v>
                </c:pt>
                <c:pt idx="3249">
                  <c:v>286.3051038701077</c:v>
                </c:pt>
                <c:pt idx="3250">
                  <c:v>286.24408309608617</c:v>
                </c:pt>
                <c:pt idx="3251">
                  <c:v>285.99526647686895</c:v>
                </c:pt>
                <c:pt idx="3252">
                  <c:v>286.39621318149517</c:v>
                </c:pt>
                <c:pt idx="3253">
                  <c:v>286.51697054519616</c:v>
                </c:pt>
                <c:pt idx="3254">
                  <c:v>286.01357643615694</c:v>
                </c:pt>
                <c:pt idx="3255">
                  <c:v>286.01086114892558</c:v>
                </c:pt>
                <c:pt idx="3256">
                  <c:v>286.20868891914051</c:v>
                </c:pt>
                <c:pt idx="3257">
                  <c:v>286.16695113531244</c:v>
                </c:pt>
                <c:pt idx="3258">
                  <c:v>285.93356090825</c:v>
                </c:pt>
                <c:pt idx="3259">
                  <c:v>285.54684872659999</c:v>
                </c:pt>
                <c:pt idx="3260">
                  <c:v>285.83747898128001</c:v>
                </c:pt>
                <c:pt idx="3261">
                  <c:v>286.06998318502406</c:v>
                </c:pt>
                <c:pt idx="3262">
                  <c:v>286.05598654801923</c:v>
                </c:pt>
                <c:pt idx="3263">
                  <c:v>286.04478923841538</c:v>
                </c:pt>
                <c:pt idx="3264">
                  <c:v>286.43583139073235</c:v>
                </c:pt>
                <c:pt idx="3265">
                  <c:v>286.54866511258592</c:v>
                </c:pt>
                <c:pt idx="3266">
                  <c:v>286.23893209006872</c:v>
                </c:pt>
                <c:pt idx="3267">
                  <c:v>286.19114567205497</c:v>
                </c:pt>
                <c:pt idx="3268">
                  <c:v>286.75291653764401</c:v>
                </c:pt>
                <c:pt idx="3269">
                  <c:v>286.60233323011522</c:v>
                </c:pt>
                <c:pt idx="3270">
                  <c:v>286.08186658409221</c:v>
                </c:pt>
                <c:pt idx="3271">
                  <c:v>286.26549326727377</c:v>
                </c:pt>
                <c:pt idx="3272">
                  <c:v>286.41239461381906</c:v>
                </c:pt>
                <c:pt idx="3273">
                  <c:v>286.32991569105525</c:v>
                </c:pt>
                <c:pt idx="3274">
                  <c:v>286.4639325528442</c:v>
                </c:pt>
                <c:pt idx="3275">
                  <c:v>286.37114604227537</c:v>
                </c:pt>
                <c:pt idx="3276">
                  <c:v>286.6969168338203</c:v>
                </c:pt>
                <c:pt idx="3277">
                  <c:v>287.15753346705623</c:v>
                </c:pt>
                <c:pt idx="3278">
                  <c:v>287.12602677364498</c:v>
                </c:pt>
                <c:pt idx="3279">
                  <c:v>287.50082141891602</c:v>
                </c:pt>
                <c:pt idx="3280">
                  <c:v>288.00065713513283</c:v>
                </c:pt>
                <c:pt idx="3281">
                  <c:v>288.20052570810628</c:v>
                </c:pt>
                <c:pt idx="3282">
                  <c:v>288.36042056648506</c:v>
                </c:pt>
                <c:pt idx="3283">
                  <c:v>288.68833645318807</c:v>
                </c:pt>
                <c:pt idx="3284">
                  <c:v>289.3506691625505</c:v>
                </c:pt>
                <c:pt idx="3285">
                  <c:v>289.48053533004042</c:v>
                </c:pt>
                <c:pt idx="3286">
                  <c:v>289.58442826403234</c:v>
                </c:pt>
                <c:pt idx="3287">
                  <c:v>289.86754261122587</c:v>
                </c:pt>
                <c:pt idx="3288">
                  <c:v>290.09403408898072</c:v>
                </c:pt>
                <c:pt idx="3289">
                  <c:v>290.07522727118459</c:v>
                </c:pt>
                <c:pt idx="3290">
                  <c:v>290.06018181694765</c:v>
                </c:pt>
                <c:pt idx="3291">
                  <c:v>290.04814545355816</c:v>
                </c:pt>
                <c:pt idx="3292">
                  <c:v>290.43851636284654</c:v>
                </c:pt>
                <c:pt idx="3293">
                  <c:v>290.55081309027725</c:v>
                </c:pt>
                <c:pt idx="3294">
                  <c:v>290.24065047222183</c:v>
                </c:pt>
                <c:pt idx="3295">
                  <c:v>290.39252037777749</c:v>
                </c:pt>
                <c:pt idx="3296">
                  <c:v>290.71401630222203</c:v>
                </c:pt>
                <c:pt idx="3297">
                  <c:v>290.37121304177765</c:v>
                </c:pt>
                <c:pt idx="3298">
                  <c:v>290.29697043342213</c:v>
                </c:pt>
                <c:pt idx="3299">
                  <c:v>290.63757634673772</c:v>
                </c:pt>
                <c:pt idx="3300">
                  <c:v>290.71006107739021</c:v>
                </c:pt>
                <c:pt idx="3301">
                  <c:v>290.56804886191219</c:v>
                </c:pt>
                <c:pt idx="3302">
                  <c:v>290.45443908952973</c:v>
                </c:pt>
                <c:pt idx="3303">
                  <c:v>290.56355127162379</c:v>
                </c:pt>
                <c:pt idx="3304">
                  <c:v>290.65084101729906</c:v>
                </c:pt>
                <c:pt idx="3305">
                  <c:v>290.92067281383925</c:v>
                </c:pt>
                <c:pt idx="3306">
                  <c:v>290.73653825107141</c:v>
                </c:pt>
                <c:pt idx="3307">
                  <c:v>290.78923060085714</c:v>
                </c:pt>
                <c:pt idx="3308">
                  <c:v>291.03138448068569</c:v>
                </c:pt>
                <c:pt idx="3309">
                  <c:v>290.62510758454857</c:v>
                </c:pt>
                <c:pt idx="3310">
                  <c:v>290.30008606763886</c:v>
                </c:pt>
                <c:pt idx="3311">
                  <c:v>290.64006885411106</c:v>
                </c:pt>
                <c:pt idx="3312">
                  <c:v>290.51205508328883</c:v>
                </c:pt>
                <c:pt idx="3313">
                  <c:v>290.20964406663109</c:v>
                </c:pt>
                <c:pt idx="3314">
                  <c:v>290.36771525330488</c:v>
                </c:pt>
                <c:pt idx="3315">
                  <c:v>290.49417220264394</c:v>
                </c:pt>
                <c:pt idx="3316">
                  <c:v>290.59533776211515</c:v>
                </c:pt>
                <c:pt idx="3317">
                  <c:v>290.47627020969213</c:v>
                </c:pt>
                <c:pt idx="3318">
                  <c:v>290.18101616775374</c:v>
                </c:pt>
                <c:pt idx="3319">
                  <c:v>290.34481293420299</c:v>
                </c:pt>
                <c:pt idx="3320">
                  <c:v>290.67585034736237</c:v>
                </c:pt>
                <c:pt idx="3321">
                  <c:v>290.54068027788992</c:v>
                </c:pt>
                <c:pt idx="3322">
                  <c:v>290.43254422231195</c:v>
                </c:pt>
                <c:pt idx="3323">
                  <c:v>290.3460353778496</c:v>
                </c:pt>
                <c:pt idx="3324">
                  <c:v>290.47682830227967</c:v>
                </c:pt>
                <c:pt idx="3325">
                  <c:v>290.58146264182375</c:v>
                </c:pt>
                <c:pt idx="3326">
                  <c:v>290.46517011345901</c:v>
                </c:pt>
                <c:pt idx="3327">
                  <c:v>290.97213609076721</c:v>
                </c:pt>
                <c:pt idx="3328">
                  <c:v>290.77770887261374</c:v>
                </c:pt>
                <c:pt idx="3329">
                  <c:v>290.42216709809099</c:v>
                </c:pt>
                <c:pt idx="3330">
                  <c:v>290.53773367847282</c:v>
                </c:pt>
                <c:pt idx="3331">
                  <c:v>290.63018694277827</c:v>
                </c:pt>
                <c:pt idx="3332">
                  <c:v>290.70414955422262</c:v>
                </c:pt>
                <c:pt idx="3333">
                  <c:v>290.56331964337812</c:v>
                </c:pt>
                <c:pt idx="3334">
                  <c:v>290.25065571470253</c:v>
                </c:pt>
                <c:pt idx="3335">
                  <c:v>290.60052457176204</c:v>
                </c:pt>
                <c:pt idx="3336">
                  <c:v>290.88041965740967</c:v>
                </c:pt>
                <c:pt idx="3337">
                  <c:v>290.50433572592777</c:v>
                </c:pt>
                <c:pt idx="3338">
                  <c:v>290.60346858074223</c:v>
                </c:pt>
                <c:pt idx="3339">
                  <c:v>290.88277486459378</c:v>
                </c:pt>
                <c:pt idx="3340">
                  <c:v>290.90621989167505</c:v>
                </c:pt>
                <c:pt idx="3341">
                  <c:v>290.72497591334002</c:v>
                </c:pt>
                <c:pt idx="3342">
                  <c:v>290.57998073067199</c:v>
                </c:pt>
                <c:pt idx="3343">
                  <c:v>290.66398458453762</c:v>
                </c:pt>
                <c:pt idx="3344">
                  <c:v>290.73118766763008</c:v>
                </c:pt>
                <c:pt idx="3345">
                  <c:v>290.38495013410409</c:v>
                </c:pt>
                <c:pt idx="3346">
                  <c:v>290.50796010728328</c:v>
                </c:pt>
                <c:pt idx="3347">
                  <c:v>290.80636808582665</c:v>
                </c:pt>
                <c:pt idx="3348">
                  <c:v>291.04509446866132</c:v>
                </c:pt>
                <c:pt idx="3349">
                  <c:v>290.63607557492907</c:v>
                </c:pt>
                <c:pt idx="3350">
                  <c:v>290.50886045994326</c:v>
                </c:pt>
                <c:pt idx="3351">
                  <c:v>290.80708836795463</c:v>
                </c:pt>
                <c:pt idx="3352">
                  <c:v>290.64567069436373</c:v>
                </c:pt>
                <c:pt idx="3353">
                  <c:v>290.31653655549098</c:v>
                </c:pt>
                <c:pt idx="3354">
                  <c:v>290.2532292443928</c:v>
                </c:pt>
                <c:pt idx="3355">
                  <c:v>290.60258339551422</c:v>
                </c:pt>
                <c:pt idx="3356">
                  <c:v>290.4820667164114</c:v>
                </c:pt>
                <c:pt idx="3357">
                  <c:v>290.38565337312912</c:v>
                </c:pt>
                <c:pt idx="3358">
                  <c:v>290.10852269850329</c:v>
                </c:pt>
                <c:pt idx="3359">
                  <c:v>290.28681815880265</c:v>
                </c:pt>
                <c:pt idx="3360">
                  <c:v>290.42945452704214</c:v>
                </c:pt>
                <c:pt idx="3361">
                  <c:v>290.34356362163373</c:v>
                </c:pt>
                <c:pt idx="3362">
                  <c:v>290.27485089730703</c:v>
                </c:pt>
                <c:pt idx="3363">
                  <c:v>290.41988071784561</c:v>
                </c:pt>
                <c:pt idx="3364">
                  <c:v>290.53590457427651</c:v>
                </c:pt>
                <c:pt idx="3365">
                  <c:v>290.02872365942125</c:v>
                </c:pt>
                <c:pt idx="3366">
                  <c:v>290.022978927537</c:v>
                </c:pt>
                <c:pt idx="3367">
                  <c:v>290.61838314202964</c:v>
                </c:pt>
                <c:pt idx="3368">
                  <c:v>290.49470651362373</c:v>
                </c:pt>
                <c:pt idx="3369">
                  <c:v>290.19576521089897</c:v>
                </c:pt>
                <c:pt idx="3370">
                  <c:v>290.15661216871922</c:v>
                </c:pt>
                <c:pt idx="3371">
                  <c:v>289.92528973497537</c:v>
                </c:pt>
                <c:pt idx="3372">
                  <c:v>289.5402317879803</c:v>
                </c:pt>
                <c:pt idx="3373">
                  <c:v>289.03218543038429</c:v>
                </c:pt>
                <c:pt idx="3374">
                  <c:v>288.62574834430745</c:v>
                </c:pt>
                <c:pt idx="3375">
                  <c:v>288.30059867544594</c:v>
                </c:pt>
                <c:pt idx="3376">
                  <c:v>287.64047894035673</c:v>
                </c:pt>
                <c:pt idx="3377">
                  <c:v>286.91238315228537</c:v>
                </c:pt>
                <c:pt idx="3378">
                  <c:v>286.92990652182834</c:v>
                </c:pt>
                <c:pt idx="3379">
                  <c:v>286.74392521746267</c:v>
                </c:pt>
                <c:pt idx="3380">
                  <c:v>286.39514017397016</c:v>
                </c:pt>
                <c:pt idx="3381">
                  <c:v>285.91611213917616</c:v>
                </c:pt>
                <c:pt idx="3382">
                  <c:v>285.73288971134093</c:v>
                </c:pt>
                <c:pt idx="3383">
                  <c:v>285.78631176907277</c:v>
                </c:pt>
                <c:pt idx="3384">
                  <c:v>285.42904941525825</c:v>
                </c:pt>
                <c:pt idx="3385">
                  <c:v>285.14323953220662</c:v>
                </c:pt>
                <c:pt idx="3386">
                  <c:v>285.31459162576533</c:v>
                </c:pt>
                <c:pt idx="3387">
                  <c:v>285.65167330061229</c:v>
                </c:pt>
                <c:pt idx="3388">
                  <c:v>285.32133864048984</c:v>
                </c:pt>
                <c:pt idx="3389">
                  <c:v>285.2570709123919</c:v>
                </c:pt>
                <c:pt idx="3390">
                  <c:v>285.00565672991354</c:v>
                </c:pt>
                <c:pt idx="3391">
                  <c:v>285.20452538393084</c:v>
                </c:pt>
                <c:pt idx="3392">
                  <c:v>284.96362030714471</c:v>
                </c:pt>
                <c:pt idx="3393">
                  <c:v>284.5708962457158</c:v>
                </c:pt>
                <c:pt idx="3394">
                  <c:v>284.65671699657264</c:v>
                </c:pt>
                <c:pt idx="3395">
                  <c:v>284.9253735972581</c:v>
                </c:pt>
                <c:pt idx="3396">
                  <c:v>284.74029887780648</c:v>
                </c:pt>
                <c:pt idx="3397">
                  <c:v>284.59223910224517</c:v>
                </c:pt>
                <c:pt idx="3398">
                  <c:v>284.67379128179618</c:v>
                </c:pt>
                <c:pt idx="3399">
                  <c:v>284.73903302543692</c:v>
                </c:pt>
                <c:pt idx="3400">
                  <c:v>284.59122642034953</c:v>
                </c:pt>
                <c:pt idx="3401">
                  <c:v>284.47298113627966</c:v>
                </c:pt>
                <c:pt idx="3402">
                  <c:v>284.57838490902373</c:v>
                </c:pt>
                <c:pt idx="3403">
                  <c:v>284.662707927219</c:v>
                </c:pt>
                <c:pt idx="3404">
                  <c:v>284.53016634177521</c:v>
                </c:pt>
                <c:pt idx="3405">
                  <c:v>284.42413307342019</c:v>
                </c:pt>
                <c:pt idx="3406">
                  <c:v>284.53930645873618</c:v>
                </c:pt>
                <c:pt idx="3407">
                  <c:v>284.83144516698894</c:v>
                </c:pt>
                <c:pt idx="3408">
                  <c:v>284.66515613359115</c:v>
                </c:pt>
                <c:pt idx="3409">
                  <c:v>284.33212490687293</c:v>
                </c:pt>
                <c:pt idx="3410">
                  <c:v>284.66569992549836</c:v>
                </c:pt>
                <c:pt idx="3411">
                  <c:v>284.93255994039868</c:v>
                </c:pt>
                <c:pt idx="3412">
                  <c:v>284.54604795231899</c:v>
                </c:pt>
                <c:pt idx="3413">
                  <c:v>284.43683836185522</c:v>
                </c:pt>
                <c:pt idx="3414">
                  <c:v>284.74947068948421</c:v>
                </c:pt>
                <c:pt idx="3415">
                  <c:v>284.79957655158739</c:v>
                </c:pt>
                <c:pt idx="3416">
                  <c:v>284.63966124126995</c:v>
                </c:pt>
                <c:pt idx="3417">
                  <c:v>284.51172899301599</c:v>
                </c:pt>
                <c:pt idx="3418">
                  <c:v>284.80938319441282</c:v>
                </c:pt>
                <c:pt idx="3419">
                  <c:v>284.84750655553023</c:v>
                </c:pt>
                <c:pt idx="3420">
                  <c:v>284.67800524442418</c:v>
                </c:pt>
                <c:pt idx="3421">
                  <c:v>284.54240419553935</c:v>
                </c:pt>
                <c:pt idx="3422">
                  <c:v>284.83392335643151</c:v>
                </c:pt>
                <c:pt idx="3423">
                  <c:v>285.06713868514521</c:v>
                </c:pt>
                <c:pt idx="3424">
                  <c:v>284.8537109481162</c:v>
                </c:pt>
                <c:pt idx="3425">
                  <c:v>284.48296875849297</c:v>
                </c:pt>
                <c:pt idx="3426">
                  <c:v>284.7863750067944</c:v>
                </c:pt>
                <c:pt idx="3427">
                  <c:v>284.82910000543552</c:v>
                </c:pt>
                <c:pt idx="3428">
                  <c:v>284.46328000434846</c:v>
                </c:pt>
                <c:pt idx="3429">
                  <c:v>284.37062400347878</c:v>
                </c:pt>
                <c:pt idx="3430">
                  <c:v>284.49649920278307</c:v>
                </c:pt>
                <c:pt idx="3431">
                  <c:v>284.39719936222644</c:v>
                </c:pt>
                <c:pt idx="3432">
                  <c:v>284.31775948978117</c:v>
                </c:pt>
                <c:pt idx="3433">
                  <c:v>284.25420759182492</c:v>
                </c:pt>
                <c:pt idx="3434">
                  <c:v>284.60336607345994</c:v>
                </c:pt>
                <c:pt idx="3435">
                  <c:v>284.68269285876795</c:v>
                </c:pt>
                <c:pt idx="3436">
                  <c:v>284.54615428701436</c:v>
                </c:pt>
                <c:pt idx="3437">
                  <c:v>284.43692342961151</c:v>
                </c:pt>
                <c:pt idx="3438">
                  <c:v>284.74953874368924</c:v>
                </c:pt>
                <c:pt idx="3439">
                  <c:v>284.79963099495137</c:v>
                </c:pt>
                <c:pt idx="3440">
                  <c:v>284.23970479596107</c:v>
                </c:pt>
                <c:pt idx="3441">
                  <c:v>284.39176383676886</c:v>
                </c:pt>
                <c:pt idx="3442">
                  <c:v>284.91341106941513</c:v>
                </c:pt>
                <c:pt idx="3443">
                  <c:v>284.73072885553211</c:v>
                </c:pt>
                <c:pt idx="3444">
                  <c:v>284.58458308442567</c:v>
                </c:pt>
                <c:pt idx="3445">
                  <c:v>284.86766646754057</c:v>
                </c:pt>
                <c:pt idx="3446">
                  <c:v>284.8941331740325</c:v>
                </c:pt>
                <c:pt idx="3447">
                  <c:v>284.91530653922598</c:v>
                </c:pt>
                <c:pt idx="3448">
                  <c:v>284.93224523138076</c:v>
                </c:pt>
                <c:pt idx="3449">
                  <c:v>284.94579618510465</c:v>
                </c:pt>
                <c:pt idx="3450">
                  <c:v>285.15663694808376</c:v>
                </c:pt>
                <c:pt idx="3451">
                  <c:v>285.12530955846705</c:v>
                </c:pt>
                <c:pt idx="3452">
                  <c:v>284.70024764677368</c:v>
                </c:pt>
                <c:pt idx="3453">
                  <c:v>284.96019811741894</c:v>
                </c:pt>
                <c:pt idx="3454">
                  <c:v>285.16815849393515</c:v>
                </c:pt>
                <c:pt idx="3455">
                  <c:v>285.13452679514813</c:v>
                </c:pt>
                <c:pt idx="3456">
                  <c:v>284.90762143611852</c:v>
                </c:pt>
                <c:pt idx="3457">
                  <c:v>284.92609714889483</c:v>
                </c:pt>
                <c:pt idx="3458">
                  <c:v>285.14087771911585</c:v>
                </c:pt>
                <c:pt idx="3459">
                  <c:v>285.11270217529272</c:v>
                </c:pt>
                <c:pt idx="3460">
                  <c:v>284.89016174023419</c:v>
                </c:pt>
                <c:pt idx="3461">
                  <c:v>284.91212939218735</c:v>
                </c:pt>
                <c:pt idx="3462">
                  <c:v>284.92970351374993</c:v>
                </c:pt>
                <c:pt idx="3463">
                  <c:v>284.94376281099994</c:v>
                </c:pt>
                <c:pt idx="3464">
                  <c:v>284.95501024879997</c:v>
                </c:pt>
                <c:pt idx="3465">
                  <c:v>284.76400819904001</c:v>
                </c:pt>
                <c:pt idx="3466">
                  <c:v>285.21120655923198</c:v>
                </c:pt>
                <c:pt idx="3467">
                  <c:v>285.16896524738559</c:v>
                </c:pt>
                <c:pt idx="3468">
                  <c:v>284.73517219790847</c:v>
                </c:pt>
                <c:pt idx="3469">
                  <c:v>284.98813775832679</c:v>
                </c:pt>
                <c:pt idx="3470">
                  <c:v>285.19051020666143</c:v>
                </c:pt>
                <c:pt idx="3471">
                  <c:v>284.95240816532913</c:v>
                </c:pt>
                <c:pt idx="3472">
                  <c:v>284.96192653226331</c:v>
                </c:pt>
                <c:pt idx="3473">
                  <c:v>284.96954122581064</c:v>
                </c:pt>
                <c:pt idx="3474">
                  <c:v>285.17563298064852</c:v>
                </c:pt>
                <c:pt idx="3475">
                  <c:v>285.14050638451886</c:v>
                </c:pt>
                <c:pt idx="3476">
                  <c:v>284.7124051076151</c:v>
                </c:pt>
                <c:pt idx="3477">
                  <c:v>284.76992408609209</c:v>
                </c:pt>
                <c:pt idx="3478">
                  <c:v>285.01593926887369</c:v>
                </c:pt>
                <c:pt idx="3479">
                  <c:v>285.01275141509893</c:v>
                </c:pt>
                <c:pt idx="3480">
                  <c:v>284.61020113207917</c:v>
                </c:pt>
                <c:pt idx="3481">
                  <c:v>284.68816090566338</c:v>
                </c:pt>
                <c:pt idx="3482">
                  <c:v>284.95052872453073</c:v>
                </c:pt>
                <c:pt idx="3483">
                  <c:v>284.96042297962458</c:v>
                </c:pt>
                <c:pt idx="3484">
                  <c:v>284.7683383836997</c:v>
                </c:pt>
                <c:pt idx="3485">
                  <c:v>285.01467070695975</c:v>
                </c:pt>
                <c:pt idx="3486">
                  <c:v>285.41173656556782</c:v>
                </c:pt>
                <c:pt idx="3487">
                  <c:v>285.12938925245425</c:v>
                </c:pt>
                <c:pt idx="3488">
                  <c:v>285.10351140196337</c:v>
                </c:pt>
                <c:pt idx="3489">
                  <c:v>285.08280912157068</c:v>
                </c:pt>
                <c:pt idx="3490">
                  <c:v>285.26624729725654</c:v>
                </c:pt>
                <c:pt idx="3491">
                  <c:v>285.01299783780524</c:v>
                </c:pt>
                <c:pt idx="3492">
                  <c:v>284.81039827024421</c:v>
                </c:pt>
                <c:pt idx="3493">
                  <c:v>284.64831861619535</c:v>
                </c:pt>
                <c:pt idx="3494">
                  <c:v>284.71865489295629</c:v>
                </c:pt>
                <c:pt idx="3495">
                  <c:v>284.77492391436505</c:v>
                </c:pt>
                <c:pt idx="3496">
                  <c:v>284.81993913149205</c:v>
                </c:pt>
                <c:pt idx="3497">
                  <c:v>285.05595130519367</c:v>
                </c:pt>
                <c:pt idx="3498">
                  <c:v>285.44476104415492</c:v>
                </c:pt>
                <c:pt idx="3499">
                  <c:v>285.35580883532396</c:v>
                </c:pt>
                <c:pt idx="3500">
                  <c:v>285.08464706825919</c:v>
                </c:pt>
                <c:pt idx="3501">
                  <c:v>285.46771765460733</c:v>
                </c:pt>
                <c:pt idx="3502">
                  <c:v>285.57417412368585</c:v>
                </c:pt>
                <c:pt idx="3503">
                  <c:v>285.2593392989487</c:v>
                </c:pt>
                <c:pt idx="3504">
                  <c:v>285.00747143915896</c:v>
                </c:pt>
                <c:pt idx="3505">
                  <c:v>285.2059771513272</c:v>
                </c:pt>
                <c:pt idx="3506">
                  <c:v>285.56478172106176</c:v>
                </c:pt>
                <c:pt idx="3507">
                  <c:v>285.45182537684946</c:v>
                </c:pt>
                <c:pt idx="3508">
                  <c:v>285.36146030147961</c:v>
                </c:pt>
                <c:pt idx="3509">
                  <c:v>285.48916824118368</c:v>
                </c:pt>
                <c:pt idx="3510">
                  <c:v>285.39133459294692</c:v>
                </c:pt>
                <c:pt idx="3511">
                  <c:v>285.11306767435752</c:v>
                </c:pt>
                <c:pt idx="3512">
                  <c:v>285.09045413948604</c:v>
                </c:pt>
                <c:pt idx="3513">
                  <c:v>285.07236331158884</c:v>
                </c:pt>
                <c:pt idx="3514">
                  <c:v>285.45789064927112</c:v>
                </c:pt>
                <c:pt idx="3515">
                  <c:v>284.96631251941693</c:v>
                </c:pt>
                <c:pt idx="3516">
                  <c:v>284.97305001553354</c:v>
                </c:pt>
                <c:pt idx="3517">
                  <c:v>285.57844001242688</c:v>
                </c:pt>
                <c:pt idx="3518">
                  <c:v>285.46275200994148</c:v>
                </c:pt>
                <c:pt idx="3519">
                  <c:v>285.37020160795316</c:v>
                </c:pt>
                <c:pt idx="3520">
                  <c:v>285.29616128636258</c:v>
                </c:pt>
                <c:pt idx="3521">
                  <c:v>285.43692902909009</c:v>
                </c:pt>
                <c:pt idx="3522">
                  <c:v>285.54954322327211</c:v>
                </c:pt>
                <c:pt idx="3523">
                  <c:v>285.4396345786177</c:v>
                </c:pt>
                <c:pt idx="3524">
                  <c:v>285.35170766289417</c:v>
                </c:pt>
                <c:pt idx="3525">
                  <c:v>285.68136613031538</c:v>
                </c:pt>
                <c:pt idx="3526">
                  <c:v>285.54509290425233</c:v>
                </c:pt>
                <c:pt idx="3527">
                  <c:v>285.23607432340185</c:v>
                </c:pt>
                <c:pt idx="3528">
                  <c:v>285.18885945872148</c:v>
                </c:pt>
                <c:pt idx="3529">
                  <c:v>285.35108756697718</c:v>
                </c:pt>
                <c:pt idx="3530">
                  <c:v>285.48087005358178</c:v>
                </c:pt>
                <c:pt idx="3531">
                  <c:v>285.38469604286547</c:v>
                </c:pt>
                <c:pt idx="3532">
                  <c:v>285.30775683429238</c:v>
                </c:pt>
                <c:pt idx="3533">
                  <c:v>285.6462054674339</c:v>
                </c:pt>
                <c:pt idx="3534">
                  <c:v>285.71696437394712</c:v>
                </c:pt>
                <c:pt idx="3535">
                  <c:v>285.7735714991577</c:v>
                </c:pt>
                <c:pt idx="3536">
                  <c:v>286.01885719932613</c:v>
                </c:pt>
                <c:pt idx="3537">
                  <c:v>286.21508575946092</c:v>
                </c:pt>
                <c:pt idx="3538">
                  <c:v>286.37206860756874</c:v>
                </c:pt>
                <c:pt idx="3539">
                  <c:v>286.49765488605499</c:v>
                </c:pt>
                <c:pt idx="3540">
                  <c:v>286.598123908844</c:v>
                </c:pt>
                <c:pt idx="3541">
                  <c:v>287.07849912707519</c:v>
                </c:pt>
                <c:pt idx="3542">
                  <c:v>287.26279930166015</c:v>
                </c:pt>
                <c:pt idx="3543">
                  <c:v>287.2102394413281</c:v>
                </c:pt>
                <c:pt idx="3544">
                  <c:v>287.3681915530625</c:v>
                </c:pt>
                <c:pt idx="3545">
                  <c:v>287.69455324245001</c:v>
                </c:pt>
                <c:pt idx="3546">
                  <c:v>287.35564259396</c:v>
                </c:pt>
                <c:pt idx="3547">
                  <c:v>287.28451407516798</c:v>
                </c:pt>
                <c:pt idx="3548">
                  <c:v>287.62761126013442</c:v>
                </c:pt>
                <c:pt idx="3549">
                  <c:v>288.10208900810755</c:v>
                </c:pt>
                <c:pt idx="3550">
                  <c:v>288.08167120648608</c:v>
                </c:pt>
                <c:pt idx="3551">
                  <c:v>288.06533696518886</c:v>
                </c:pt>
                <c:pt idx="3552">
                  <c:v>288.25226957215108</c:v>
                </c:pt>
                <c:pt idx="3553">
                  <c:v>288.60181565772086</c:v>
                </c:pt>
                <c:pt idx="3554">
                  <c:v>288.8814525261767</c:v>
                </c:pt>
                <c:pt idx="3555">
                  <c:v>288.70516202094137</c:v>
                </c:pt>
                <c:pt idx="3556">
                  <c:v>288.76412961675311</c:v>
                </c:pt>
                <c:pt idx="3557">
                  <c:v>289.2113036934025</c:v>
                </c:pt>
                <c:pt idx="3558">
                  <c:v>288.76904295472201</c:v>
                </c:pt>
                <c:pt idx="3559">
                  <c:v>288.61523436377763</c:v>
                </c:pt>
                <c:pt idx="3560">
                  <c:v>289.09218749102212</c:v>
                </c:pt>
                <c:pt idx="3561">
                  <c:v>289.27374999281767</c:v>
                </c:pt>
                <c:pt idx="3562">
                  <c:v>289.01899999425416</c:v>
                </c:pt>
                <c:pt idx="3563">
                  <c:v>289.01519999540335</c:v>
                </c:pt>
                <c:pt idx="3564">
                  <c:v>289.01215999632268</c:v>
                </c:pt>
                <c:pt idx="3565">
                  <c:v>289.20972799705817</c:v>
                </c:pt>
                <c:pt idx="3566">
                  <c:v>289.16778239764653</c:v>
                </c:pt>
                <c:pt idx="3567">
                  <c:v>288.93422591811725</c:v>
                </c:pt>
                <c:pt idx="3568">
                  <c:v>288.94738073449383</c:v>
                </c:pt>
                <c:pt idx="3569">
                  <c:v>289.55790458759509</c:v>
                </c:pt>
                <c:pt idx="3570">
                  <c:v>289.44632367007608</c:v>
                </c:pt>
                <c:pt idx="3571">
                  <c:v>288.95705893606089</c:v>
                </c:pt>
                <c:pt idx="3572">
                  <c:v>289.36564714884872</c:v>
                </c:pt>
                <c:pt idx="3573">
                  <c:v>289.49251771907899</c:v>
                </c:pt>
                <c:pt idx="3574">
                  <c:v>289.19401417526319</c:v>
                </c:pt>
                <c:pt idx="3575">
                  <c:v>288.95521134021055</c:v>
                </c:pt>
                <c:pt idx="3576">
                  <c:v>289.16416907216842</c:v>
                </c:pt>
                <c:pt idx="3577">
                  <c:v>289.13133525773475</c:v>
                </c:pt>
                <c:pt idx="3578">
                  <c:v>288.90506820618782</c:v>
                </c:pt>
                <c:pt idx="3579">
                  <c:v>288.72405456495028</c:v>
                </c:pt>
                <c:pt idx="3580">
                  <c:v>288.77924365196026</c:v>
                </c:pt>
                <c:pt idx="3581">
                  <c:v>289.22339492156823</c:v>
                </c:pt>
                <c:pt idx="3582">
                  <c:v>288.97871593725461</c:v>
                </c:pt>
                <c:pt idx="3583">
                  <c:v>288.78297274980372</c:v>
                </c:pt>
                <c:pt idx="3584">
                  <c:v>289.02637819984295</c:v>
                </c:pt>
                <c:pt idx="3585">
                  <c:v>289.22110255987434</c:v>
                </c:pt>
                <c:pt idx="3586">
                  <c:v>288.97688204789949</c:v>
                </c:pt>
                <c:pt idx="3587">
                  <c:v>288.98150563831962</c:v>
                </c:pt>
                <c:pt idx="3588">
                  <c:v>289.18520451065569</c:v>
                </c:pt>
                <c:pt idx="3589">
                  <c:v>289.3481636085246</c:v>
                </c:pt>
                <c:pt idx="3590">
                  <c:v>289.07853088681969</c:v>
                </c:pt>
                <c:pt idx="3591">
                  <c:v>289.06282470945575</c:v>
                </c:pt>
                <c:pt idx="3592">
                  <c:v>289.4502597675646</c:v>
                </c:pt>
                <c:pt idx="3593">
                  <c:v>289.56020781405169</c:v>
                </c:pt>
                <c:pt idx="3594">
                  <c:v>289.44816625124139</c:v>
                </c:pt>
                <c:pt idx="3595">
                  <c:v>289.15853300099315</c:v>
                </c:pt>
                <c:pt idx="3596">
                  <c:v>289.32682640079452</c:v>
                </c:pt>
                <c:pt idx="3597">
                  <c:v>289.46146112063559</c:v>
                </c:pt>
                <c:pt idx="3598">
                  <c:v>289.36916889650848</c:v>
                </c:pt>
                <c:pt idx="3599">
                  <c:v>288.8953351172068</c:v>
                </c:pt>
                <c:pt idx="3600">
                  <c:v>289.51626809376546</c:v>
                </c:pt>
                <c:pt idx="3601">
                  <c:v>289.4130144750124</c:v>
                </c:pt>
                <c:pt idx="3602">
                  <c:v>288.93041158000995</c:v>
                </c:pt>
                <c:pt idx="3603">
                  <c:v>288.94432926400799</c:v>
                </c:pt>
                <c:pt idx="3604">
                  <c:v>288.75546341120639</c:v>
                </c:pt>
                <c:pt idx="3605">
                  <c:v>288.40437072896509</c:v>
                </c:pt>
                <c:pt idx="3606">
                  <c:v>287.9234965831721</c:v>
                </c:pt>
                <c:pt idx="3607">
                  <c:v>287.5387972665377</c:v>
                </c:pt>
                <c:pt idx="3608">
                  <c:v>287.23103781323016</c:v>
                </c:pt>
                <c:pt idx="3609">
                  <c:v>286.78483025058415</c:v>
                </c:pt>
                <c:pt idx="3610">
                  <c:v>286.02786420046732</c:v>
                </c:pt>
                <c:pt idx="3611">
                  <c:v>285.82229136037387</c:v>
                </c:pt>
                <c:pt idx="3612">
                  <c:v>285.85783308829912</c:v>
                </c:pt>
                <c:pt idx="3613">
                  <c:v>285.68626647063934</c:v>
                </c:pt>
                <c:pt idx="3614">
                  <c:v>285.14901317651152</c:v>
                </c:pt>
                <c:pt idx="3615">
                  <c:v>284.71921054120924</c:v>
                </c:pt>
                <c:pt idx="3616">
                  <c:v>284.9753684329674</c:v>
                </c:pt>
                <c:pt idx="3617">
                  <c:v>284.78029474637395</c:v>
                </c:pt>
                <c:pt idx="3618">
                  <c:v>284.42423579709919</c:v>
                </c:pt>
                <c:pt idx="3619">
                  <c:v>284.33938863767935</c:v>
                </c:pt>
                <c:pt idx="3620">
                  <c:v>284.47151091014348</c:v>
                </c:pt>
                <c:pt idx="3621">
                  <c:v>284.37720872811479</c:v>
                </c:pt>
                <c:pt idx="3622">
                  <c:v>284.30176698249187</c:v>
                </c:pt>
                <c:pt idx="3623">
                  <c:v>284.24141358599348</c:v>
                </c:pt>
                <c:pt idx="3624">
                  <c:v>284.59313086879479</c:v>
                </c:pt>
                <c:pt idx="3625">
                  <c:v>284.27450469503583</c:v>
                </c:pt>
                <c:pt idx="3626">
                  <c:v>283.81960375602864</c:v>
                </c:pt>
                <c:pt idx="3627">
                  <c:v>283.85568300482294</c:v>
                </c:pt>
                <c:pt idx="3628">
                  <c:v>284.08454640385833</c:v>
                </c:pt>
                <c:pt idx="3629">
                  <c:v>284.06763712308668</c:v>
                </c:pt>
                <c:pt idx="3630">
                  <c:v>283.85410969846936</c:v>
                </c:pt>
                <c:pt idx="3631">
                  <c:v>283.88328775877551</c:v>
                </c:pt>
                <c:pt idx="3632">
                  <c:v>283.90663020702044</c:v>
                </c:pt>
                <c:pt idx="3633">
                  <c:v>283.92530416561635</c:v>
                </c:pt>
                <c:pt idx="3634">
                  <c:v>283.94024333249308</c:v>
                </c:pt>
                <c:pt idx="3635">
                  <c:v>283.95219466599445</c:v>
                </c:pt>
                <c:pt idx="3636">
                  <c:v>284.16175573279554</c:v>
                </c:pt>
                <c:pt idx="3637">
                  <c:v>284.12940458623643</c:v>
                </c:pt>
                <c:pt idx="3638">
                  <c:v>283.90352366898918</c:v>
                </c:pt>
                <c:pt idx="3639">
                  <c:v>283.92281893519134</c:v>
                </c:pt>
                <c:pt idx="3640">
                  <c:v>284.33825514815311</c:v>
                </c:pt>
                <c:pt idx="3641">
                  <c:v>284.2706041185225</c:v>
                </c:pt>
                <c:pt idx="3642">
                  <c:v>283.816483294818</c:v>
                </c:pt>
                <c:pt idx="3643">
                  <c:v>284.05318663585444</c:v>
                </c:pt>
                <c:pt idx="3644">
                  <c:v>284.24254930868358</c:v>
                </c:pt>
                <c:pt idx="3645">
                  <c:v>284.19403944694687</c:v>
                </c:pt>
                <c:pt idx="3646">
                  <c:v>284.1552315575575</c:v>
                </c:pt>
                <c:pt idx="3647">
                  <c:v>284.12418524604601</c:v>
                </c:pt>
                <c:pt idx="3648">
                  <c:v>284.29934819683683</c:v>
                </c:pt>
                <c:pt idx="3649">
                  <c:v>284.23947855746945</c:v>
                </c:pt>
                <c:pt idx="3650">
                  <c:v>283.79158284597554</c:v>
                </c:pt>
                <c:pt idx="3651">
                  <c:v>284.03326627678041</c:v>
                </c:pt>
                <c:pt idx="3652">
                  <c:v>284.22661302142433</c:v>
                </c:pt>
                <c:pt idx="3653">
                  <c:v>284.18129041713945</c:v>
                </c:pt>
                <c:pt idx="3654">
                  <c:v>283.94503233371159</c:v>
                </c:pt>
                <c:pt idx="3655">
                  <c:v>284.15602586696929</c:v>
                </c:pt>
                <c:pt idx="3656">
                  <c:v>284.72482069357545</c:v>
                </c:pt>
                <c:pt idx="3657">
                  <c:v>284.3798565548604</c:v>
                </c:pt>
                <c:pt idx="3658">
                  <c:v>284.30388524388832</c:v>
                </c:pt>
                <c:pt idx="3659">
                  <c:v>284.64310819511064</c:v>
                </c:pt>
                <c:pt idx="3660">
                  <c:v>284.71448655608856</c:v>
                </c:pt>
                <c:pt idx="3661">
                  <c:v>284.57158924487084</c:v>
                </c:pt>
                <c:pt idx="3662">
                  <c:v>284.65727139589671</c:v>
                </c:pt>
                <c:pt idx="3663">
                  <c:v>284.52581711671741</c:v>
                </c:pt>
                <c:pt idx="3664">
                  <c:v>284.62065369337392</c:v>
                </c:pt>
                <c:pt idx="3665">
                  <c:v>284.49652295469917</c:v>
                </c:pt>
                <c:pt idx="3666">
                  <c:v>284.19721836375936</c:v>
                </c:pt>
                <c:pt idx="3667">
                  <c:v>284.55777469100752</c:v>
                </c:pt>
                <c:pt idx="3668">
                  <c:v>284.64621975280602</c:v>
                </c:pt>
                <c:pt idx="3669">
                  <c:v>284.31697580224483</c:v>
                </c:pt>
                <c:pt idx="3670">
                  <c:v>284.25358064179585</c:v>
                </c:pt>
                <c:pt idx="3671">
                  <c:v>284.60286451343671</c:v>
                </c:pt>
                <c:pt idx="3672">
                  <c:v>284.48229161074937</c:v>
                </c:pt>
                <c:pt idx="3673">
                  <c:v>284.38583328859949</c:v>
                </c:pt>
                <c:pt idx="3674">
                  <c:v>283.90866663087957</c:v>
                </c:pt>
                <c:pt idx="3675">
                  <c:v>284.32693330470369</c:v>
                </c:pt>
                <c:pt idx="3676">
                  <c:v>284.46154664376297</c:v>
                </c:pt>
                <c:pt idx="3677">
                  <c:v>284.56923731501035</c:v>
                </c:pt>
                <c:pt idx="3678">
                  <c:v>284.65538985200828</c:v>
                </c:pt>
                <c:pt idx="3679">
                  <c:v>284.92431188160663</c:v>
                </c:pt>
                <c:pt idx="3680">
                  <c:v>285.3394495052853</c:v>
                </c:pt>
                <c:pt idx="3681">
                  <c:v>285.07155960422824</c:v>
                </c:pt>
                <c:pt idx="3682">
                  <c:v>285.05724768338257</c:v>
                </c:pt>
                <c:pt idx="3683">
                  <c:v>285.44579814670607</c:v>
                </c:pt>
                <c:pt idx="3684">
                  <c:v>285.55663851736489</c:v>
                </c:pt>
                <c:pt idx="3685">
                  <c:v>285.04531081389194</c:v>
                </c:pt>
                <c:pt idx="3686">
                  <c:v>285.23624865111356</c:v>
                </c:pt>
                <c:pt idx="3687">
                  <c:v>285.78899892089089</c:v>
                </c:pt>
                <c:pt idx="3688">
                  <c:v>285.83119913671271</c:v>
                </c:pt>
                <c:pt idx="3689">
                  <c:v>285.86495930937019</c:v>
                </c:pt>
                <c:pt idx="3690">
                  <c:v>285.89196744749614</c:v>
                </c:pt>
                <c:pt idx="3691">
                  <c:v>286.11357395799689</c:v>
                </c:pt>
                <c:pt idx="3692">
                  <c:v>286.09085916639754</c:v>
                </c:pt>
                <c:pt idx="3693">
                  <c:v>285.87268733311805</c:v>
                </c:pt>
                <c:pt idx="3694">
                  <c:v>285.89814986649446</c:v>
                </c:pt>
                <c:pt idx="3695">
                  <c:v>286.11851989319558</c:v>
                </c:pt>
                <c:pt idx="3696">
                  <c:v>286.09481591455648</c:v>
                </c:pt>
                <c:pt idx="3697">
                  <c:v>285.67585273164519</c:v>
                </c:pt>
                <c:pt idx="3698">
                  <c:v>285.74068218531619</c:v>
                </c:pt>
                <c:pt idx="3699">
                  <c:v>285.99254574825295</c:v>
                </c:pt>
                <c:pt idx="3700">
                  <c:v>285.79403659860236</c:v>
                </c:pt>
                <c:pt idx="3701">
                  <c:v>285.63522927888187</c:v>
                </c:pt>
                <c:pt idx="3702">
                  <c:v>285.70818342310548</c:v>
                </c:pt>
                <c:pt idx="3703">
                  <c:v>285.76654673848441</c:v>
                </c:pt>
                <c:pt idx="3704">
                  <c:v>285.6132373907875</c:v>
                </c:pt>
                <c:pt idx="3705">
                  <c:v>285.29058991263003</c:v>
                </c:pt>
                <c:pt idx="3706">
                  <c:v>285.232471930104</c:v>
                </c:pt>
                <c:pt idx="3707">
                  <c:v>285.18597754408324</c:v>
                </c:pt>
                <c:pt idx="3708">
                  <c:v>285.14878203526661</c:v>
                </c:pt>
                <c:pt idx="3709">
                  <c:v>284.91902562821332</c:v>
                </c:pt>
                <c:pt idx="3710">
                  <c:v>284.9352205025707</c:v>
                </c:pt>
                <c:pt idx="3711">
                  <c:v>285.14817640205655</c:v>
                </c:pt>
                <c:pt idx="3712">
                  <c:v>285.11854112164525</c:v>
                </c:pt>
                <c:pt idx="3713">
                  <c:v>284.69483289731625</c:v>
                </c:pt>
                <c:pt idx="3714">
                  <c:v>284.55586631785303</c:v>
                </c:pt>
                <c:pt idx="3715">
                  <c:v>284.84469305428246</c:v>
                </c:pt>
                <c:pt idx="3716">
                  <c:v>284.675754443426</c:v>
                </c:pt>
                <c:pt idx="3717">
                  <c:v>284.34060355474082</c:v>
                </c:pt>
                <c:pt idx="3718">
                  <c:v>284.27248284379266</c:v>
                </c:pt>
                <c:pt idx="3719">
                  <c:v>284.21798627503415</c:v>
                </c:pt>
                <c:pt idx="3720">
                  <c:v>284.37438902002737</c:v>
                </c:pt>
                <c:pt idx="3721">
                  <c:v>284.09951121602194</c:v>
                </c:pt>
                <c:pt idx="3722">
                  <c:v>284.07960897281754</c:v>
                </c:pt>
                <c:pt idx="3723">
                  <c:v>284.26368717825403</c:v>
                </c:pt>
                <c:pt idx="3724">
                  <c:v>284.21094974260325</c:v>
                </c:pt>
                <c:pt idx="3725">
                  <c:v>283.7687597940826</c:v>
                </c:pt>
                <c:pt idx="3726">
                  <c:v>284.01500783526609</c:v>
                </c:pt>
                <c:pt idx="3727">
                  <c:v>284.21200626821292</c:v>
                </c:pt>
                <c:pt idx="3728">
                  <c:v>284.16960501457032</c:v>
                </c:pt>
                <c:pt idx="3729">
                  <c:v>284.13568401165628</c:v>
                </c:pt>
                <c:pt idx="3730">
                  <c:v>284.30854720932507</c:v>
                </c:pt>
                <c:pt idx="3731">
                  <c:v>284.8468377674601</c:v>
                </c:pt>
                <c:pt idx="3732">
                  <c:v>284.67747021396809</c:v>
                </c:pt>
                <c:pt idx="3733">
                  <c:v>284.5419761711745</c:v>
                </c:pt>
                <c:pt idx="3734">
                  <c:v>284.8335809369396</c:v>
                </c:pt>
                <c:pt idx="3735">
                  <c:v>284.66686474955168</c:v>
                </c:pt>
                <c:pt idx="3736">
                  <c:v>284.53349179964135</c:v>
                </c:pt>
                <c:pt idx="3737">
                  <c:v>284.62679343971308</c:v>
                </c:pt>
                <c:pt idx="3738">
                  <c:v>284.50143475177049</c:v>
                </c:pt>
                <c:pt idx="3739">
                  <c:v>284.80114780141639</c:v>
                </c:pt>
                <c:pt idx="3740">
                  <c:v>284.84091824113312</c:v>
                </c:pt>
                <c:pt idx="3741">
                  <c:v>284.47273459290653</c:v>
                </c:pt>
                <c:pt idx="3742">
                  <c:v>284.77818767432524</c:v>
                </c:pt>
                <c:pt idx="3743">
                  <c:v>285.02255013946018</c:v>
                </c:pt>
                <c:pt idx="3744">
                  <c:v>284.81804011156817</c:v>
                </c:pt>
                <c:pt idx="3745">
                  <c:v>284.85443208925454</c:v>
                </c:pt>
                <c:pt idx="3746">
                  <c:v>285.08354567140367</c:v>
                </c:pt>
                <c:pt idx="3747">
                  <c:v>285.06683653712298</c:v>
                </c:pt>
                <c:pt idx="3748">
                  <c:v>284.65346922969843</c:v>
                </c:pt>
                <c:pt idx="3749">
                  <c:v>284.32277538375877</c:v>
                </c:pt>
                <c:pt idx="3750">
                  <c:v>284.65822030700701</c:v>
                </c:pt>
                <c:pt idx="3751">
                  <c:v>284.92657624560564</c:v>
                </c:pt>
                <c:pt idx="3752">
                  <c:v>284.94126099648452</c:v>
                </c:pt>
                <c:pt idx="3753">
                  <c:v>284.75300879718765</c:v>
                </c:pt>
                <c:pt idx="3754">
                  <c:v>284.80240703775013</c:v>
                </c:pt>
                <c:pt idx="3755">
                  <c:v>285.24192563020011</c:v>
                </c:pt>
                <c:pt idx="3756">
                  <c:v>285.19354050416007</c:v>
                </c:pt>
                <c:pt idx="3757">
                  <c:v>285.55483240332808</c:v>
                </c:pt>
                <c:pt idx="3758">
                  <c:v>286.44386592266244</c:v>
                </c:pt>
                <c:pt idx="3759">
                  <c:v>286.95509273812996</c:v>
                </c:pt>
                <c:pt idx="3760">
                  <c:v>286.96407419050399</c:v>
                </c:pt>
                <c:pt idx="3761">
                  <c:v>287.57125935240322</c:v>
                </c:pt>
                <c:pt idx="3762">
                  <c:v>288.25700748192259</c:v>
                </c:pt>
                <c:pt idx="3763">
                  <c:v>288.60560598553809</c:v>
                </c:pt>
                <c:pt idx="3764">
                  <c:v>288.6844847884305</c:v>
                </c:pt>
                <c:pt idx="3765">
                  <c:v>288.74758783074441</c:v>
                </c:pt>
                <c:pt idx="3766">
                  <c:v>288.99807026459553</c:v>
                </c:pt>
                <c:pt idx="3767">
                  <c:v>289.19845621167644</c:v>
                </c:pt>
                <c:pt idx="3768">
                  <c:v>288.7587649693412</c:v>
                </c:pt>
                <c:pt idx="3769">
                  <c:v>288.80701197547296</c:v>
                </c:pt>
                <c:pt idx="3770">
                  <c:v>289.04560958037837</c:v>
                </c:pt>
                <c:pt idx="3771">
                  <c:v>288.83648766430269</c:v>
                </c:pt>
                <c:pt idx="3772">
                  <c:v>288.46919013144213</c:v>
                </c:pt>
                <c:pt idx="3773">
                  <c:v>288.57535210515374</c:v>
                </c:pt>
                <c:pt idx="3774">
                  <c:v>289.06028168412303</c:v>
                </c:pt>
                <c:pt idx="3775">
                  <c:v>288.84822534729847</c:v>
                </c:pt>
                <c:pt idx="3776">
                  <c:v>288.67858027783882</c:v>
                </c:pt>
                <c:pt idx="3777">
                  <c:v>288.74286422227107</c:v>
                </c:pt>
                <c:pt idx="3778">
                  <c:v>288.99429137781686</c:v>
                </c:pt>
                <c:pt idx="3779">
                  <c:v>289.1954331022535</c:v>
                </c:pt>
                <c:pt idx="3780">
                  <c:v>289.15634648180281</c:v>
                </c:pt>
                <c:pt idx="3781">
                  <c:v>289.12507718544225</c:v>
                </c:pt>
                <c:pt idx="3782">
                  <c:v>289.5000617483538</c:v>
                </c:pt>
                <c:pt idx="3783">
                  <c:v>289.60004939868304</c:v>
                </c:pt>
                <c:pt idx="3784">
                  <c:v>289.28003951894647</c:v>
                </c:pt>
                <c:pt idx="3785">
                  <c:v>289.42403161515722</c:v>
                </c:pt>
                <c:pt idx="3786">
                  <c:v>289.73922529212581</c:v>
                </c:pt>
                <c:pt idx="3787">
                  <c:v>289.59138023370065</c:v>
                </c:pt>
                <c:pt idx="3788">
                  <c:v>289.47310418696054</c:v>
                </c:pt>
                <c:pt idx="3789">
                  <c:v>289.17848334956847</c:v>
                </c:pt>
                <c:pt idx="3790">
                  <c:v>289.5427866796548</c:v>
                </c:pt>
                <c:pt idx="3791">
                  <c:v>289.23422934372388</c:v>
                </c:pt>
                <c:pt idx="3792">
                  <c:v>289.18738347497913</c:v>
                </c:pt>
                <c:pt idx="3793">
                  <c:v>289.14990677998333</c:v>
                </c:pt>
                <c:pt idx="3794">
                  <c:v>289.31992542398666</c:v>
                </c:pt>
                <c:pt idx="3795">
                  <c:v>289.25594033918935</c:v>
                </c:pt>
                <c:pt idx="3796">
                  <c:v>289.20475227135148</c:v>
                </c:pt>
                <c:pt idx="3797">
                  <c:v>289.16380181708121</c:v>
                </c:pt>
                <c:pt idx="3798">
                  <c:v>289.53104145366495</c:v>
                </c:pt>
                <c:pt idx="3799">
                  <c:v>289.42483316293198</c:v>
                </c:pt>
                <c:pt idx="3800">
                  <c:v>288.93986653034563</c:v>
                </c:pt>
                <c:pt idx="3801">
                  <c:v>288.95189322427649</c:v>
                </c:pt>
                <c:pt idx="3802">
                  <c:v>288.7615145794212</c:v>
                </c:pt>
                <c:pt idx="3803">
                  <c:v>288.40921166353701</c:v>
                </c:pt>
                <c:pt idx="3804">
                  <c:v>288.12736933082965</c:v>
                </c:pt>
                <c:pt idx="3805">
                  <c:v>288.30189546466374</c:v>
                </c:pt>
                <c:pt idx="3806">
                  <c:v>288.64151637173097</c:v>
                </c:pt>
                <c:pt idx="3807">
                  <c:v>288.51321309738478</c:v>
                </c:pt>
                <c:pt idx="3808">
                  <c:v>288.21057047790782</c:v>
                </c:pt>
                <c:pt idx="3809">
                  <c:v>288.36845638232626</c:v>
                </c:pt>
                <c:pt idx="3810">
                  <c:v>288.49476510586101</c:v>
                </c:pt>
                <c:pt idx="3811">
                  <c:v>288.39581208468883</c:v>
                </c:pt>
                <c:pt idx="3812">
                  <c:v>288.11664966775106</c:v>
                </c:pt>
                <c:pt idx="3813">
                  <c:v>288.09331973420086</c:v>
                </c:pt>
                <c:pt idx="3814">
                  <c:v>288.47465578736069</c:v>
                </c:pt>
                <c:pt idx="3815">
                  <c:v>288.37972462988859</c:v>
                </c:pt>
                <c:pt idx="3816">
                  <c:v>287.90377970391086</c:v>
                </c:pt>
                <c:pt idx="3817">
                  <c:v>288.12302376312869</c:v>
                </c:pt>
                <c:pt idx="3818">
                  <c:v>288.09841901050299</c:v>
                </c:pt>
                <c:pt idx="3819">
                  <c:v>287.87873520840242</c:v>
                </c:pt>
                <c:pt idx="3820">
                  <c:v>287.90298816672197</c:v>
                </c:pt>
                <c:pt idx="3821">
                  <c:v>288.1223905333776</c:v>
                </c:pt>
                <c:pt idx="3822">
                  <c:v>288.09791242670212</c:v>
                </c:pt>
                <c:pt idx="3823">
                  <c:v>287.8783299413617</c:v>
                </c:pt>
                <c:pt idx="3824">
                  <c:v>287.50266395308938</c:v>
                </c:pt>
                <c:pt idx="3825">
                  <c:v>287.80213116247154</c:v>
                </c:pt>
                <c:pt idx="3826">
                  <c:v>288.04170492997724</c:v>
                </c:pt>
                <c:pt idx="3827">
                  <c:v>287.83336394398179</c:v>
                </c:pt>
                <c:pt idx="3828">
                  <c:v>287.66669115518545</c:v>
                </c:pt>
                <c:pt idx="3829">
                  <c:v>287.93335292414838</c:v>
                </c:pt>
                <c:pt idx="3830">
                  <c:v>287.94668233931873</c:v>
                </c:pt>
                <c:pt idx="3831">
                  <c:v>287.75734587145496</c:v>
                </c:pt>
                <c:pt idx="3832">
                  <c:v>287.60587669716398</c:v>
                </c:pt>
                <c:pt idx="3833">
                  <c:v>288.08470135773121</c:v>
                </c:pt>
                <c:pt idx="3834">
                  <c:v>288.06776108618499</c:v>
                </c:pt>
                <c:pt idx="3835">
                  <c:v>287.65420886894799</c:v>
                </c:pt>
                <c:pt idx="3836">
                  <c:v>287.92336709515843</c:v>
                </c:pt>
                <c:pt idx="3837">
                  <c:v>288.13869367612676</c:v>
                </c:pt>
                <c:pt idx="3838">
                  <c:v>288.31095494090141</c:v>
                </c:pt>
                <c:pt idx="3839">
                  <c:v>288.24876395272116</c:v>
                </c:pt>
                <c:pt idx="3840">
                  <c:v>287.99901116217694</c:v>
                </c:pt>
                <c:pt idx="3841">
                  <c:v>288.19920892974159</c:v>
                </c:pt>
                <c:pt idx="3842">
                  <c:v>288.35936714379329</c:v>
                </c:pt>
                <c:pt idx="3843">
                  <c:v>288.08749371503461</c:v>
                </c:pt>
                <c:pt idx="3844">
                  <c:v>288.26999497202769</c:v>
                </c:pt>
                <c:pt idx="3845">
                  <c:v>288.41599597762217</c:v>
                </c:pt>
                <c:pt idx="3846">
                  <c:v>288.33279678209777</c:v>
                </c:pt>
                <c:pt idx="3847">
                  <c:v>287.86623742567821</c:v>
                </c:pt>
                <c:pt idx="3848">
                  <c:v>287.69298994054259</c:v>
                </c:pt>
                <c:pt idx="3849">
                  <c:v>287.7543919524341</c:v>
                </c:pt>
                <c:pt idx="3850">
                  <c:v>287.20351356194726</c:v>
                </c:pt>
                <c:pt idx="3851">
                  <c:v>286.76281084955781</c:v>
                </c:pt>
                <c:pt idx="3852">
                  <c:v>286.61024867964625</c:v>
                </c:pt>
                <c:pt idx="3853">
                  <c:v>286.28819894371702</c:v>
                </c:pt>
                <c:pt idx="3854">
                  <c:v>286.03055915497362</c:v>
                </c:pt>
                <c:pt idx="3855">
                  <c:v>285.62444732397893</c:v>
                </c:pt>
                <c:pt idx="3856">
                  <c:v>285.09955785918316</c:v>
                </c:pt>
                <c:pt idx="3857">
                  <c:v>285.47964628734655</c:v>
                </c:pt>
                <c:pt idx="3858">
                  <c:v>285.38371702987729</c:v>
                </c:pt>
                <c:pt idx="3859">
                  <c:v>284.90697362390188</c:v>
                </c:pt>
                <c:pt idx="3860">
                  <c:v>284.92557889912155</c:v>
                </c:pt>
                <c:pt idx="3861">
                  <c:v>285.14046311929724</c:v>
                </c:pt>
                <c:pt idx="3862">
                  <c:v>285.1123704954378</c:v>
                </c:pt>
                <c:pt idx="3863">
                  <c:v>284.88989639635025</c:v>
                </c:pt>
                <c:pt idx="3864">
                  <c:v>284.71191711708019</c:v>
                </c:pt>
                <c:pt idx="3865">
                  <c:v>284.96953369366418</c:v>
                </c:pt>
                <c:pt idx="3866">
                  <c:v>284.57562695493135</c:v>
                </c:pt>
                <c:pt idx="3867">
                  <c:v>284.46050156394512</c:v>
                </c:pt>
                <c:pt idx="3868">
                  <c:v>284.5684012511561</c:v>
                </c:pt>
                <c:pt idx="3869">
                  <c:v>284.65472100092489</c:v>
                </c:pt>
                <c:pt idx="3870">
                  <c:v>284.72377680073993</c:v>
                </c:pt>
                <c:pt idx="3871">
                  <c:v>284.37902144059194</c:v>
                </c:pt>
                <c:pt idx="3872">
                  <c:v>284.30321715247356</c:v>
                </c:pt>
                <c:pt idx="3873">
                  <c:v>284.64257372197886</c:v>
                </c:pt>
                <c:pt idx="3874">
                  <c:v>284.51405897758309</c:v>
                </c:pt>
                <c:pt idx="3875">
                  <c:v>284.01124718206648</c:v>
                </c:pt>
                <c:pt idx="3876">
                  <c:v>284.20899774565316</c:v>
                </c:pt>
                <c:pt idx="3877">
                  <c:v>284.16719819652252</c:v>
                </c:pt>
                <c:pt idx="3878">
                  <c:v>283.93375855721803</c:v>
                </c:pt>
                <c:pt idx="3879">
                  <c:v>284.1470068457744</c:v>
                </c:pt>
                <c:pt idx="3880">
                  <c:v>284.11760547661953</c:v>
                </c:pt>
                <c:pt idx="3881">
                  <c:v>284.29408438129565</c:v>
                </c:pt>
                <c:pt idx="3882">
                  <c:v>284.23526750503652</c:v>
                </c:pt>
                <c:pt idx="3883">
                  <c:v>283.98821400402926</c:v>
                </c:pt>
                <c:pt idx="3884">
                  <c:v>284.19057120322339</c:v>
                </c:pt>
                <c:pt idx="3885">
                  <c:v>284.35245696257869</c:v>
                </c:pt>
                <c:pt idx="3886">
                  <c:v>284.28196557006294</c:v>
                </c:pt>
                <c:pt idx="3887">
                  <c:v>284.02557245605038</c:v>
                </c:pt>
                <c:pt idx="3888">
                  <c:v>284.02045796484032</c:v>
                </c:pt>
                <c:pt idx="3889">
                  <c:v>284.41636637187224</c:v>
                </c:pt>
                <c:pt idx="3890">
                  <c:v>283.93309309749782</c:v>
                </c:pt>
                <c:pt idx="3891">
                  <c:v>283.74647447799828</c:v>
                </c:pt>
                <c:pt idx="3892">
                  <c:v>284.19717958239863</c:v>
                </c:pt>
                <c:pt idx="3893">
                  <c:v>284.35774366591892</c:v>
                </c:pt>
                <c:pt idx="3894">
                  <c:v>284.28619493273516</c:v>
                </c:pt>
                <c:pt idx="3895">
                  <c:v>284.22895594618814</c:v>
                </c:pt>
                <c:pt idx="3896">
                  <c:v>284.18316475695053</c:v>
                </c:pt>
                <c:pt idx="3897">
                  <c:v>284.3465318055604</c:v>
                </c:pt>
                <c:pt idx="3898">
                  <c:v>284.27722544444833</c:v>
                </c:pt>
                <c:pt idx="3899">
                  <c:v>284.02178035555869</c:v>
                </c:pt>
                <c:pt idx="3900">
                  <c:v>284.21742428444696</c:v>
                </c:pt>
                <c:pt idx="3901">
                  <c:v>284.77393942755759</c:v>
                </c:pt>
                <c:pt idx="3902">
                  <c:v>284.41915154204611</c:v>
                </c:pt>
                <c:pt idx="3903">
                  <c:v>284.33532123363688</c:v>
                </c:pt>
                <c:pt idx="3904">
                  <c:v>284.46825698690952</c:v>
                </c:pt>
                <c:pt idx="3905">
                  <c:v>284.57460558952766</c:v>
                </c:pt>
                <c:pt idx="3906">
                  <c:v>284.25968447162217</c:v>
                </c:pt>
                <c:pt idx="3907">
                  <c:v>284.20774757729777</c:v>
                </c:pt>
                <c:pt idx="3908">
                  <c:v>284.36619806183819</c:v>
                </c:pt>
                <c:pt idx="3909">
                  <c:v>284.29295844947058</c:v>
                </c:pt>
                <c:pt idx="3910">
                  <c:v>284.23436675957646</c:v>
                </c:pt>
                <c:pt idx="3911">
                  <c:v>284.18749340766118</c:v>
                </c:pt>
                <c:pt idx="3912">
                  <c:v>284.14999472612897</c:v>
                </c:pt>
                <c:pt idx="3913">
                  <c:v>284.31999578090318</c:v>
                </c:pt>
                <c:pt idx="3914">
                  <c:v>284.25599662472257</c:v>
                </c:pt>
                <c:pt idx="3915">
                  <c:v>284.20479729977808</c:v>
                </c:pt>
                <c:pt idx="3916">
                  <c:v>284.5638378398225</c:v>
                </c:pt>
                <c:pt idx="3917">
                  <c:v>284.85107027185802</c:v>
                </c:pt>
                <c:pt idx="3918">
                  <c:v>284.48085621748646</c:v>
                </c:pt>
                <c:pt idx="3919">
                  <c:v>284.38468497398918</c:v>
                </c:pt>
                <c:pt idx="3920">
                  <c:v>284.50774797919132</c:v>
                </c:pt>
                <c:pt idx="3921">
                  <c:v>284.6061983833531</c:v>
                </c:pt>
                <c:pt idx="3922">
                  <c:v>284.48495870668251</c:v>
                </c:pt>
                <c:pt idx="3923">
                  <c:v>284.38796696534604</c:v>
                </c:pt>
                <c:pt idx="3924">
                  <c:v>284.71037357227686</c:v>
                </c:pt>
                <c:pt idx="3925">
                  <c:v>284.76829885782149</c:v>
                </c:pt>
                <c:pt idx="3926">
                  <c:v>284.61463908625723</c:v>
                </c:pt>
                <c:pt idx="3927">
                  <c:v>284.4917112690058</c:v>
                </c:pt>
                <c:pt idx="3928">
                  <c:v>284.59336901520464</c:v>
                </c:pt>
                <c:pt idx="3929">
                  <c:v>284.87469521216372</c:v>
                </c:pt>
                <c:pt idx="3930">
                  <c:v>284.69975616973096</c:v>
                </c:pt>
                <c:pt idx="3931">
                  <c:v>284.75980493578481</c:v>
                </c:pt>
                <c:pt idx="3932">
                  <c:v>285.40784394862789</c:v>
                </c:pt>
                <c:pt idx="3933">
                  <c:v>285.32627515890232</c:v>
                </c:pt>
                <c:pt idx="3934">
                  <c:v>285.06102012712188</c:v>
                </c:pt>
                <c:pt idx="3935">
                  <c:v>285.24881610169751</c:v>
                </c:pt>
                <c:pt idx="3936">
                  <c:v>285.39905288135805</c:v>
                </c:pt>
                <c:pt idx="3937">
                  <c:v>285.31924230508645</c:v>
                </c:pt>
                <c:pt idx="3938">
                  <c:v>285.2553938440692</c:v>
                </c:pt>
                <c:pt idx="3939">
                  <c:v>285.20431507525541</c:v>
                </c:pt>
                <c:pt idx="3940">
                  <c:v>285.36345206020434</c:v>
                </c:pt>
                <c:pt idx="3941">
                  <c:v>285.49076164816347</c:v>
                </c:pt>
                <c:pt idx="3942">
                  <c:v>285.1926093185308</c:v>
                </c:pt>
                <c:pt idx="3943">
                  <c:v>285.35408745482465</c:v>
                </c:pt>
                <c:pt idx="3944">
                  <c:v>285.48326996385975</c:v>
                </c:pt>
                <c:pt idx="3945">
                  <c:v>285.38661597108785</c:v>
                </c:pt>
                <c:pt idx="3946">
                  <c:v>285.10929277687029</c:v>
                </c:pt>
                <c:pt idx="3947">
                  <c:v>285.08743422149621</c:v>
                </c:pt>
                <c:pt idx="3948">
                  <c:v>285.66994737719699</c:v>
                </c:pt>
                <c:pt idx="3949">
                  <c:v>285.53595790175757</c:v>
                </c:pt>
                <c:pt idx="3950">
                  <c:v>285.22876632140606</c:v>
                </c:pt>
                <c:pt idx="3951">
                  <c:v>285.58301305712484</c:v>
                </c:pt>
                <c:pt idx="3952">
                  <c:v>285.66641044569991</c:v>
                </c:pt>
                <c:pt idx="3953">
                  <c:v>285.53312835655993</c:v>
                </c:pt>
                <c:pt idx="3954">
                  <c:v>285.82650268524799</c:v>
                </c:pt>
                <c:pt idx="3955">
                  <c:v>285.8612021481984</c:v>
                </c:pt>
                <c:pt idx="3956">
                  <c:v>286.28896171855877</c:v>
                </c:pt>
                <c:pt idx="3957">
                  <c:v>286.23116937484701</c:v>
                </c:pt>
                <c:pt idx="3958">
                  <c:v>285.98493549987762</c:v>
                </c:pt>
                <c:pt idx="3959">
                  <c:v>286.1879483999021</c:v>
                </c:pt>
                <c:pt idx="3960">
                  <c:v>286.3503587199217</c:v>
                </c:pt>
                <c:pt idx="3961">
                  <c:v>286.08028697593738</c:v>
                </c:pt>
                <c:pt idx="3962">
                  <c:v>285.86422958074991</c:v>
                </c:pt>
                <c:pt idx="3963">
                  <c:v>286.29138366459995</c:v>
                </c:pt>
                <c:pt idx="3964">
                  <c:v>286.43310693167996</c:v>
                </c:pt>
                <c:pt idx="3965">
                  <c:v>286.34648554534397</c:v>
                </c:pt>
                <c:pt idx="3966">
                  <c:v>286.07718843627515</c:v>
                </c:pt>
                <c:pt idx="3967">
                  <c:v>286.46175074902015</c:v>
                </c:pt>
                <c:pt idx="3968">
                  <c:v>286.36940059921614</c:v>
                </c:pt>
                <c:pt idx="3969">
                  <c:v>286.2955204793729</c:v>
                </c:pt>
                <c:pt idx="3970">
                  <c:v>286.23641638349835</c:v>
                </c:pt>
                <c:pt idx="3971">
                  <c:v>286.18913310679869</c:v>
                </c:pt>
                <c:pt idx="3972">
                  <c:v>286.35130648543895</c:v>
                </c:pt>
                <c:pt idx="3973">
                  <c:v>286.28104518835119</c:v>
                </c:pt>
                <c:pt idx="3974">
                  <c:v>286.02483615068093</c:v>
                </c:pt>
                <c:pt idx="3975">
                  <c:v>286.21986892054474</c:v>
                </c:pt>
                <c:pt idx="3976">
                  <c:v>286.5758951364358</c:v>
                </c:pt>
                <c:pt idx="3977">
                  <c:v>286.26071610914869</c:v>
                </c:pt>
                <c:pt idx="3978">
                  <c:v>286.00857288731896</c:v>
                </c:pt>
                <c:pt idx="3979">
                  <c:v>286.20685830985519</c:v>
                </c:pt>
                <c:pt idx="3980">
                  <c:v>286.16548664788417</c:v>
                </c:pt>
                <c:pt idx="3981">
                  <c:v>285.93238931830734</c:v>
                </c:pt>
                <c:pt idx="3982">
                  <c:v>285.94591145464591</c:v>
                </c:pt>
                <c:pt idx="3983">
                  <c:v>285.95672916371672</c:v>
                </c:pt>
                <c:pt idx="3984">
                  <c:v>286.16538333097338</c:v>
                </c:pt>
                <c:pt idx="3985">
                  <c:v>286.33230666477868</c:v>
                </c:pt>
                <c:pt idx="3986">
                  <c:v>286.46584533182295</c:v>
                </c:pt>
                <c:pt idx="3987">
                  <c:v>286.97267626545835</c:v>
                </c:pt>
                <c:pt idx="3988">
                  <c:v>287.77814101236669</c:v>
                </c:pt>
                <c:pt idx="3989">
                  <c:v>288.02251280989339</c:v>
                </c:pt>
                <c:pt idx="3990">
                  <c:v>288.21801024791472</c:v>
                </c:pt>
                <c:pt idx="3991">
                  <c:v>289.17440819833178</c:v>
                </c:pt>
                <c:pt idx="3992">
                  <c:v>289.53952655866544</c:v>
                </c:pt>
                <c:pt idx="3993">
                  <c:v>289.43162124693237</c:v>
                </c:pt>
                <c:pt idx="3994">
                  <c:v>289.74529699754589</c:v>
                </c:pt>
                <c:pt idx="3995">
                  <c:v>290.39623759803675</c:v>
                </c:pt>
                <c:pt idx="3996">
                  <c:v>290.71699007842938</c:v>
                </c:pt>
                <c:pt idx="3997">
                  <c:v>290.77359206274349</c:v>
                </c:pt>
                <c:pt idx="3998">
                  <c:v>291.01887365019479</c:v>
                </c:pt>
                <c:pt idx="3999">
                  <c:v>291.21509892015581</c:v>
                </c:pt>
                <c:pt idx="4000">
                  <c:v>291.37207913612463</c:v>
                </c:pt>
                <c:pt idx="4001">
                  <c:v>291.2976633088997</c:v>
                </c:pt>
                <c:pt idx="4002">
                  <c:v>291.43813064711981</c:v>
                </c:pt>
                <c:pt idx="4003">
                  <c:v>291.75050451769584</c:v>
                </c:pt>
                <c:pt idx="4004">
                  <c:v>292.00040361415671</c:v>
                </c:pt>
                <c:pt idx="4005">
                  <c:v>291.60032289132539</c:v>
                </c:pt>
                <c:pt idx="4006">
                  <c:v>291.48025831306035</c:v>
                </c:pt>
                <c:pt idx="4007">
                  <c:v>292.18420665044829</c:v>
                </c:pt>
                <c:pt idx="4008">
                  <c:v>291.94736532035864</c:v>
                </c:pt>
                <c:pt idx="4009">
                  <c:v>291.75789225628694</c:v>
                </c:pt>
                <c:pt idx="4010">
                  <c:v>291.80631380502956</c:v>
                </c:pt>
                <c:pt idx="4011">
                  <c:v>291.84505104402365</c:v>
                </c:pt>
                <c:pt idx="4012">
                  <c:v>291.87604083521893</c:v>
                </c:pt>
                <c:pt idx="4013">
                  <c:v>291.90083266817516</c:v>
                </c:pt>
                <c:pt idx="4014">
                  <c:v>291.92066613454017</c:v>
                </c:pt>
                <c:pt idx="4015">
                  <c:v>292.13653290763216</c:v>
                </c:pt>
                <c:pt idx="4016">
                  <c:v>292.10922632610573</c:v>
                </c:pt>
                <c:pt idx="4017">
                  <c:v>291.88738106088459</c:v>
                </c:pt>
                <c:pt idx="4018">
                  <c:v>292.10990484870769</c:v>
                </c:pt>
                <c:pt idx="4019">
                  <c:v>292.48792387896617</c:v>
                </c:pt>
                <c:pt idx="4020">
                  <c:v>292.39033910317295</c:v>
                </c:pt>
                <c:pt idx="4021">
                  <c:v>292.11227128253836</c:v>
                </c:pt>
                <c:pt idx="4022">
                  <c:v>292.08981702603069</c:v>
                </c:pt>
                <c:pt idx="4023">
                  <c:v>292.47185362082456</c:v>
                </c:pt>
                <c:pt idx="4024">
                  <c:v>292.37748289665967</c:v>
                </c:pt>
                <c:pt idx="4025">
                  <c:v>291.90198631732778</c:v>
                </c:pt>
                <c:pt idx="4026">
                  <c:v>292.12158905386224</c:v>
                </c:pt>
                <c:pt idx="4027">
                  <c:v>292.09727124308984</c:v>
                </c:pt>
                <c:pt idx="4028">
                  <c:v>292.07781699447185</c:v>
                </c:pt>
                <c:pt idx="4029">
                  <c:v>292.26225359557748</c:v>
                </c:pt>
                <c:pt idx="4030">
                  <c:v>292.009802876462</c:v>
                </c:pt>
                <c:pt idx="4031">
                  <c:v>292.60784230116963</c:v>
                </c:pt>
                <c:pt idx="4032">
                  <c:v>292.48627384093572</c:v>
                </c:pt>
                <c:pt idx="4033">
                  <c:v>292.18901907274858</c:v>
                </c:pt>
                <c:pt idx="4034">
                  <c:v>292.15121525819887</c:v>
                </c:pt>
                <c:pt idx="4035">
                  <c:v>292.52097220655912</c:v>
                </c:pt>
                <c:pt idx="4036">
                  <c:v>292.41677776524728</c:v>
                </c:pt>
                <c:pt idx="4037">
                  <c:v>292.13342221219784</c:v>
                </c:pt>
                <c:pt idx="4038">
                  <c:v>292.30673776975829</c:v>
                </c:pt>
                <c:pt idx="4039">
                  <c:v>292.44539021580664</c:v>
                </c:pt>
                <c:pt idx="4040">
                  <c:v>292.55631217264533</c:v>
                </c:pt>
                <c:pt idx="4041">
                  <c:v>292.24504973811628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D97-412B-BB25-5C0E2F0E8AA8}"/>
            </c:ext>
          </c:extLst>
        </c:ser>
        <c:ser>
          <c:idx val="2"/>
          <c:order val="2"/>
          <c:tx>
            <c:strRef>
              <c:f>Sheet1!$L$1</c:f>
              <c:strCache>
                <c:ptCount val="1"/>
                <c:pt idx="0">
                  <c:v>avg low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Sheet1!$A$2:$A$4043</c:f>
              <c:numCache>
                <c:formatCode>General</c:formatCode>
                <c:ptCount val="40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1.0000228881835938E-2</c:v>
                </c:pt>
                <c:pt idx="10">
                  <c:v>1.0000228881835938E-2</c:v>
                </c:pt>
                <c:pt idx="11">
                  <c:v>1.0000228881835938E-2</c:v>
                </c:pt>
                <c:pt idx="12">
                  <c:v>1.0000228881835938E-2</c:v>
                </c:pt>
                <c:pt idx="13">
                  <c:v>1.0000228881835938E-2</c:v>
                </c:pt>
                <c:pt idx="14">
                  <c:v>1.0000228881835938E-2</c:v>
                </c:pt>
                <c:pt idx="15">
                  <c:v>1.0000228881835938E-2</c:v>
                </c:pt>
                <c:pt idx="16">
                  <c:v>1.0000228881835938E-2</c:v>
                </c:pt>
                <c:pt idx="17">
                  <c:v>1.0000228881835938E-2</c:v>
                </c:pt>
                <c:pt idx="18">
                  <c:v>1.0000228881835938E-2</c:v>
                </c:pt>
                <c:pt idx="19">
                  <c:v>1.0000228881835938E-2</c:v>
                </c:pt>
                <c:pt idx="20">
                  <c:v>1.0000228881835938E-2</c:v>
                </c:pt>
                <c:pt idx="21">
                  <c:v>1.0000228881835938E-2</c:v>
                </c:pt>
                <c:pt idx="22">
                  <c:v>1.0000228881835938E-2</c:v>
                </c:pt>
                <c:pt idx="23">
                  <c:v>1.0000228881835938E-2</c:v>
                </c:pt>
                <c:pt idx="24">
                  <c:v>1.0000228881835938E-2</c:v>
                </c:pt>
                <c:pt idx="25">
                  <c:v>1.0000228881835938E-2</c:v>
                </c:pt>
                <c:pt idx="26">
                  <c:v>1.0000228881835938E-2</c:v>
                </c:pt>
                <c:pt idx="27">
                  <c:v>1.0000228881835938E-2</c:v>
                </c:pt>
                <c:pt idx="28">
                  <c:v>1.0000228881835938E-2</c:v>
                </c:pt>
                <c:pt idx="29">
                  <c:v>1.0000228881835938E-2</c:v>
                </c:pt>
                <c:pt idx="30">
                  <c:v>1.0000228881835938E-2</c:v>
                </c:pt>
                <c:pt idx="31">
                  <c:v>1.0000228881835938E-2</c:v>
                </c:pt>
                <c:pt idx="32">
                  <c:v>1.0000228881835938E-2</c:v>
                </c:pt>
                <c:pt idx="33">
                  <c:v>1.0000228881835938E-2</c:v>
                </c:pt>
                <c:pt idx="34">
                  <c:v>1.0000228881835938E-2</c:v>
                </c:pt>
                <c:pt idx="35">
                  <c:v>1.0000228881835938E-2</c:v>
                </c:pt>
                <c:pt idx="36">
                  <c:v>1.0000228881835938E-2</c:v>
                </c:pt>
                <c:pt idx="37">
                  <c:v>1.0000228881835938E-2</c:v>
                </c:pt>
                <c:pt idx="38">
                  <c:v>1.0000228881835938E-2</c:v>
                </c:pt>
                <c:pt idx="39">
                  <c:v>1.0000228881835938E-2</c:v>
                </c:pt>
                <c:pt idx="40">
                  <c:v>1.0000228881835938E-2</c:v>
                </c:pt>
                <c:pt idx="41">
                  <c:v>1.0000228881835938E-2</c:v>
                </c:pt>
                <c:pt idx="42">
                  <c:v>1.0000228881835938E-2</c:v>
                </c:pt>
                <c:pt idx="43">
                  <c:v>1.0000228881835938E-2</c:v>
                </c:pt>
                <c:pt idx="44">
                  <c:v>1.0000228881835938E-2</c:v>
                </c:pt>
                <c:pt idx="45">
                  <c:v>1.0000228881835938E-2</c:v>
                </c:pt>
                <c:pt idx="46">
                  <c:v>1.0000228881835938E-2</c:v>
                </c:pt>
                <c:pt idx="47">
                  <c:v>1.0000228881835938E-2</c:v>
                </c:pt>
                <c:pt idx="48">
                  <c:v>1.0000228881835938E-2</c:v>
                </c:pt>
                <c:pt idx="49">
                  <c:v>1.0000228881835938E-2</c:v>
                </c:pt>
                <c:pt idx="50">
                  <c:v>1.0000228881835938E-2</c:v>
                </c:pt>
                <c:pt idx="51">
                  <c:v>1.0000228881835938E-2</c:v>
                </c:pt>
                <c:pt idx="52">
                  <c:v>1.0000228881835938E-2</c:v>
                </c:pt>
                <c:pt idx="53">
                  <c:v>1.0000228881835938E-2</c:v>
                </c:pt>
                <c:pt idx="54">
                  <c:v>1.0000228881835938E-2</c:v>
                </c:pt>
                <c:pt idx="55">
                  <c:v>1.0000228881835938E-2</c:v>
                </c:pt>
                <c:pt idx="56">
                  <c:v>1.0000228881835938E-2</c:v>
                </c:pt>
                <c:pt idx="57">
                  <c:v>1.0000228881835938E-2</c:v>
                </c:pt>
                <c:pt idx="58">
                  <c:v>1.0000228881835938E-2</c:v>
                </c:pt>
                <c:pt idx="59">
                  <c:v>1.0000228881835938E-2</c:v>
                </c:pt>
                <c:pt idx="60">
                  <c:v>1.0000228881835938E-2</c:v>
                </c:pt>
                <c:pt idx="61">
                  <c:v>1.0000228881835938E-2</c:v>
                </c:pt>
                <c:pt idx="62">
                  <c:v>1.0000228881835938E-2</c:v>
                </c:pt>
                <c:pt idx="63">
                  <c:v>1.0000228881835938E-2</c:v>
                </c:pt>
                <c:pt idx="64">
                  <c:v>1.0000228881835938E-2</c:v>
                </c:pt>
                <c:pt idx="65">
                  <c:v>1.0000228881835938E-2</c:v>
                </c:pt>
                <c:pt idx="66">
                  <c:v>1.0000228881835938E-2</c:v>
                </c:pt>
                <c:pt idx="67">
                  <c:v>1.0000228881835938E-2</c:v>
                </c:pt>
                <c:pt idx="68">
                  <c:v>1.0000228881835938E-2</c:v>
                </c:pt>
                <c:pt idx="69">
                  <c:v>2.0000219345092773E-2</c:v>
                </c:pt>
                <c:pt idx="70">
                  <c:v>5.0000190734863281E-2</c:v>
                </c:pt>
                <c:pt idx="71">
                  <c:v>7.0000171661376953E-2</c:v>
                </c:pt>
                <c:pt idx="72">
                  <c:v>9.0000152587890625E-2</c:v>
                </c:pt>
                <c:pt idx="73">
                  <c:v>0.12000012397766113</c:v>
                </c:pt>
                <c:pt idx="74">
                  <c:v>0.1400001049041748</c:v>
                </c:pt>
                <c:pt idx="75">
                  <c:v>0.16000008583068848</c:v>
                </c:pt>
                <c:pt idx="76">
                  <c:v>0.18000006675720215</c:v>
                </c:pt>
                <c:pt idx="77">
                  <c:v>0.21000003814697266</c:v>
                </c:pt>
                <c:pt idx="78">
                  <c:v>0.23000001907348633</c:v>
                </c:pt>
                <c:pt idx="79">
                  <c:v>0.25</c:v>
                </c:pt>
                <c:pt idx="80">
                  <c:v>0.28000020980834961</c:v>
                </c:pt>
                <c:pt idx="81">
                  <c:v>0.30000019073486328</c:v>
                </c:pt>
                <c:pt idx="82">
                  <c:v>0.32000017166137695</c:v>
                </c:pt>
                <c:pt idx="83">
                  <c:v>0.35000014305114746</c:v>
                </c:pt>
                <c:pt idx="84">
                  <c:v>0.37000012397766113</c:v>
                </c:pt>
                <c:pt idx="85">
                  <c:v>0.3900001049041748</c:v>
                </c:pt>
                <c:pt idx="86">
                  <c:v>0.41000008583068848</c:v>
                </c:pt>
                <c:pt idx="87">
                  <c:v>0.44000005722045898</c:v>
                </c:pt>
                <c:pt idx="88">
                  <c:v>0.46000003814697266</c:v>
                </c:pt>
                <c:pt idx="89">
                  <c:v>0.48000001907348633</c:v>
                </c:pt>
                <c:pt idx="90">
                  <c:v>0.51000022888183594</c:v>
                </c:pt>
                <c:pt idx="91">
                  <c:v>0.53000020980834961</c:v>
                </c:pt>
                <c:pt idx="92">
                  <c:v>0.55000019073486328</c:v>
                </c:pt>
                <c:pt idx="93">
                  <c:v>0.57000017166137695</c:v>
                </c:pt>
                <c:pt idx="94">
                  <c:v>0.60000014305114746</c:v>
                </c:pt>
                <c:pt idx="95">
                  <c:v>0.62000012397766113</c:v>
                </c:pt>
                <c:pt idx="96">
                  <c:v>0.6400001049041748</c:v>
                </c:pt>
                <c:pt idx="97">
                  <c:v>0.67000007629394531</c:v>
                </c:pt>
                <c:pt idx="98">
                  <c:v>0.69000005722045898</c:v>
                </c:pt>
                <c:pt idx="99">
                  <c:v>0.71000003814697266</c:v>
                </c:pt>
                <c:pt idx="100">
                  <c:v>0.74000000953674316</c:v>
                </c:pt>
                <c:pt idx="101">
                  <c:v>0.76000022888183594</c:v>
                </c:pt>
                <c:pt idx="102">
                  <c:v>0.78000020980834961</c:v>
                </c:pt>
                <c:pt idx="103">
                  <c:v>0.80000019073486328</c:v>
                </c:pt>
                <c:pt idx="104">
                  <c:v>0.83000016212463379</c:v>
                </c:pt>
                <c:pt idx="105">
                  <c:v>0.85000014305114746</c:v>
                </c:pt>
                <c:pt idx="106">
                  <c:v>0.87000012397766113</c:v>
                </c:pt>
                <c:pt idx="107">
                  <c:v>0.90000009536743164</c:v>
                </c:pt>
                <c:pt idx="108">
                  <c:v>0.92000007629394531</c:v>
                </c:pt>
                <c:pt idx="109">
                  <c:v>0.94000005722045898</c:v>
                </c:pt>
                <c:pt idx="110">
                  <c:v>0.96000003814697266</c:v>
                </c:pt>
                <c:pt idx="111">
                  <c:v>0.99000000953674316</c:v>
                </c:pt>
                <c:pt idx="112">
                  <c:v>1.0100002288818359</c:v>
                </c:pt>
                <c:pt idx="113">
                  <c:v>1.0300002098083496</c:v>
                </c:pt>
                <c:pt idx="114">
                  <c:v>1.0600001811981201</c:v>
                </c:pt>
                <c:pt idx="115">
                  <c:v>1.0800001621246338</c:v>
                </c:pt>
                <c:pt idx="116">
                  <c:v>1.1000001430511475</c:v>
                </c:pt>
                <c:pt idx="117">
                  <c:v>1.130000114440918</c:v>
                </c:pt>
                <c:pt idx="118">
                  <c:v>1.1500000953674316</c:v>
                </c:pt>
                <c:pt idx="119">
                  <c:v>1.1700000762939453</c:v>
                </c:pt>
                <c:pt idx="120">
                  <c:v>1.190000057220459</c:v>
                </c:pt>
                <c:pt idx="121">
                  <c:v>1.2200000286102295</c:v>
                </c:pt>
                <c:pt idx="122">
                  <c:v>1.2400000095367432</c:v>
                </c:pt>
                <c:pt idx="123">
                  <c:v>1.2600002288818359</c:v>
                </c:pt>
                <c:pt idx="124">
                  <c:v>1.2900002002716064</c:v>
                </c:pt>
                <c:pt idx="125">
                  <c:v>1.3100001811981201</c:v>
                </c:pt>
                <c:pt idx="126">
                  <c:v>1.3300001621246338</c:v>
                </c:pt>
                <c:pt idx="127">
                  <c:v>1.3500001430511475</c:v>
                </c:pt>
                <c:pt idx="128">
                  <c:v>1.380000114440918</c:v>
                </c:pt>
                <c:pt idx="129">
                  <c:v>1.4000000953674316</c:v>
                </c:pt>
                <c:pt idx="130">
                  <c:v>1.4200000762939453</c:v>
                </c:pt>
                <c:pt idx="131">
                  <c:v>1.4500000476837158</c:v>
                </c:pt>
                <c:pt idx="132">
                  <c:v>1.4700000286102295</c:v>
                </c:pt>
                <c:pt idx="133">
                  <c:v>1.4900000095367432</c:v>
                </c:pt>
                <c:pt idx="134">
                  <c:v>1.5100002288818359</c:v>
                </c:pt>
                <c:pt idx="135">
                  <c:v>1.5400002002716064</c:v>
                </c:pt>
                <c:pt idx="136">
                  <c:v>1.5600001811981201</c:v>
                </c:pt>
                <c:pt idx="137">
                  <c:v>1.5800001621246338</c:v>
                </c:pt>
                <c:pt idx="138">
                  <c:v>1.6100001335144043</c:v>
                </c:pt>
                <c:pt idx="139">
                  <c:v>1.630000114440918</c:v>
                </c:pt>
                <c:pt idx="140">
                  <c:v>1.6500000953674316</c:v>
                </c:pt>
                <c:pt idx="141">
                  <c:v>1.6700000762939453</c:v>
                </c:pt>
                <c:pt idx="142">
                  <c:v>1.690000057220459</c:v>
                </c:pt>
                <c:pt idx="143">
                  <c:v>1.7200000286102295</c:v>
                </c:pt>
                <c:pt idx="144">
                  <c:v>1.7400000095367432</c:v>
                </c:pt>
                <c:pt idx="145">
                  <c:v>1.7600002288818359</c:v>
                </c:pt>
                <c:pt idx="146">
                  <c:v>1.7900002002716064</c:v>
                </c:pt>
                <c:pt idx="147">
                  <c:v>1.8100001811981201</c:v>
                </c:pt>
                <c:pt idx="148">
                  <c:v>1.8300001621246338</c:v>
                </c:pt>
                <c:pt idx="149">
                  <c:v>1.8500001430511475</c:v>
                </c:pt>
                <c:pt idx="150">
                  <c:v>1.880000114440918</c:v>
                </c:pt>
                <c:pt idx="151">
                  <c:v>1.9000000953674316</c:v>
                </c:pt>
                <c:pt idx="152">
                  <c:v>1.9200000762939453</c:v>
                </c:pt>
                <c:pt idx="153">
                  <c:v>1.9500000476837158</c:v>
                </c:pt>
                <c:pt idx="154">
                  <c:v>1.9700000286102295</c:v>
                </c:pt>
                <c:pt idx="155">
                  <c:v>1.9900000095367432</c:v>
                </c:pt>
                <c:pt idx="156">
                  <c:v>2.0100002288818359</c:v>
                </c:pt>
                <c:pt idx="157">
                  <c:v>2.0400002002716064</c:v>
                </c:pt>
                <c:pt idx="158">
                  <c:v>2.0600001811981201</c:v>
                </c:pt>
                <c:pt idx="159">
                  <c:v>2.0800001621246338</c:v>
                </c:pt>
                <c:pt idx="160">
                  <c:v>2.1100001335144043</c:v>
                </c:pt>
                <c:pt idx="161">
                  <c:v>2.130000114440918</c:v>
                </c:pt>
                <c:pt idx="162">
                  <c:v>2.1500000953674316</c:v>
                </c:pt>
                <c:pt idx="163">
                  <c:v>2.1800000667572021</c:v>
                </c:pt>
                <c:pt idx="164">
                  <c:v>2.2000000476837158</c:v>
                </c:pt>
                <c:pt idx="165">
                  <c:v>2.2200000286102295</c:v>
                </c:pt>
                <c:pt idx="166">
                  <c:v>2.2400000095367432</c:v>
                </c:pt>
                <c:pt idx="167">
                  <c:v>2.2700002193450928</c:v>
                </c:pt>
                <c:pt idx="168">
                  <c:v>2.2900002002716064</c:v>
                </c:pt>
                <c:pt idx="169">
                  <c:v>2.3100001811981201</c:v>
                </c:pt>
                <c:pt idx="170">
                  <c:v>2.3400001525878906</c:v>
                </c:pt>
                <c:pt idx="171">
                  <c:v>2.3600001335144043</c:v>
                </c:pt>
                <c:pt idx="172">
                  <c:v>2.380000114440918</c:v>
                </c:pt>
                <c:pt idx="173">
                  <c:v>2.4000000953674316</c:v>
                </c:pt>
                <c:pt idx="174">
                  <c:v>2.4300000667572021</c:v>
                </c:pt>
                <c:pt idx="175">
                  <c:v>2.4500000476837158</c:v>
                </c:pt>
                <c:pt idx="176">
                  <c:v>2.4700000286102295</c:v>
                </c:pt>
                <c:pt idx="177">
                  <c:v>2.5</c:v>
                </c:pt>
                <c:pt idx="178">
                  <c:v>2.5200002193450928</c:v>
                </c:pt>
                <c:pt idx="179">
                  <c:v>2.5400002002716064</c:v>
                </c:pt>
                <c:pt idx="180">
                  <c:v>2.570000171661377</c:v>
                </c:pt>
                <c:pt idx="181">
                  <c:v>2.5900001525878906</c:v>
                </c:pt>
                <c:pt idx="182">
                  <c:v>2.6100001335144043</c:v>
                </c:pt>
                <c:pt idx="183">
                  <c:v>2.630000114440918</c:v>
                </c:pt>
                <c:pt idx="184">
                  <c:v>2.6600000858306885</c:v>
                </c:pt>
                <c:pt idx="185">
                  <c:v>2.6800000667572021</c:v>
                </c:pt>
                <c:pt idx="186">
                  <c:v>2.7000000476837158</c:v>
                </c:pt>
                <c:pt idx="187">
                  <c:v>2.7300000190734863</c:v>
                </c:pt>
                <c:pt idx="188">
                  <c:v>2.75</c:v>
                </c:pt>
                <c:pt idx="189">
                  <c:v>2.7700002193450928</c:v>
                </c:pt>
                <c:pt idx="190">
                  <c:v>2.7900002002716064</c:v>
                </c:pt>
                <c:pt idx="191">
                  <c:v>2.820000171661377</c:v>
                </c:pt>
                <c:pt idx="192">
                  <c:v>2.8400001525878906</c:v>
                </c:pt>
                <c:pt idx="193">
                  <c:v>2.8600001335144043</c:v>
                </c:pt>
                <c:pt idx="194">
                  <c:v>2.8900001049041748</c:v>
                </c:pt>
                <c:pt idx="195">
                  <c:v>2.9100000858306885</c:v>
                </c:pt>
                <c:pt idx="196">
                  <c:v>2.9300000667572021</c:v>
                </c:pt>
                <c:pt idx="197">
                  <c:v>2.9600000381469727</c:v>
                </c:pt>
                <c:pt idx="198">
                  <c:v>2.9800000190734863</c:v>
                </c:pt>
                <c:pt idx="199">
                  <c:v>3</c:v>
                </c:pt>
                <c:pt idx="200">
                  <c:v>3.0200002193450928</c:v>
                </c:pt>
                <c:pt idx="201">
                  <c:v>3.0500001907348633</c:v>
                </c:pt>
                <c:pt idx="202">
                  <c:v>3.070000171661377</c:v>
                </c:pt>
                <c:pt idx="203">
                  <c:v>3.0900001525878906</c:v>
                </c:pt>
                <c:pt idx="204">
                  <c:v>3.1200001239776611</c:v>
                </c:pt>
                <c:pt idx="205">
                  <c:v>3.1400001049041748</c:v>
                </c:pt>
                <c:pt idx="206">
                  <c:v>3.1600000858306885</c:v>
                </c:pt>
                <c:pt idx="207">
                  <c:v>3.1800000667572021</c:v>
                </c:pt>
                <c:pt idx="208">
                  <c:v>3.2100000381469727</c:v>
                </c:pt>
                <c:pt idx="209">
                  <c:v>3.2300000190734863</c:v>
                </c:pt>
                <c:pt idx="210">
                  <c:v>3.25</c:v>
                </c:pt>
                <c:pt idx="211">
                  <c:v>3.2800002098083496</c:v>
                </c:pt>
                <c:pt idx="212">
                  <c:v>3.3000001907348633</c:v>
                </c:pt>
                <c:pt idx="213">
                  <c:v>3.320000171661377</c:v>
                </c:pt>
                <c:pt idx="214">
                  <c:v>3.3500001430511475</c:v>
                </c:pt>
                <c:pt idx="215">
                  <c:v>3.3700001239776611</c:v>
                </c:pt>
                <c:pt idx="216">
                  <c:v>3.3900001049041748</c:v>
                </c:pt>
                <c:pt idx="217">
                  <c:v>3.4100000858306885</c:v>
                </c:pt>
                <c:pt idx="218">
                  <c:v>3.440000057220459</c:v>
                </c:pt>
                <c:pt idx="219">
                  <c:v>3.4600000381469727</c:v>
                </c:pt>
                <c:pt idx="220">
                  <c:v>3.4800000190734863</c:v>
                </c:pt>
                <c:pt idx="221">
                  <c:v>3.5</c:v>
                </c:pt>
                <c:pt idx="222">
                  <c:v>3.5300002098083496</c:v>
                </c:pt>
                <c:pt idx="223">
                  <c:v>3.5500001907348633</c:v>
                </c:pt>
                <c:pt idx="224">
                  <c:v>3.570000171661377</c:v>
                </c:pt>
                <c:pt idx="225">
                  <c:v>3.6000001430511475</c:v>
                </c:pt>
                <c:pt idx="226">
                  <c:v>3.6200001239776611</c:v>
                </c:pt>
                <c:pt idx="227">
                  <c:v>3.6400001049041748</c:v>
                </c:pt>
                <c:pt idx="228">
                  <c:v>3.6600000858306885</c:v>
                </c:pt>
                <c:pt idx="229">
                  <c:v>3.690000057220459</c:v>
                </c:pt>
                <c:pt idx="230">
                  <c:v>3.7100000381469727</c:v>
                </c:pt>
                <c:pt idx="231">
                  <c:v>3.7300000190734863</c:v>
                </c:pt>
                <c:pt idx="232">
                  <c:v>3.75</c:v>
                </c:pt>
                <c:pt idx="233">
                  <c:v>3.7800002098083496</c:v>
                </c:pt>
                <c:pt idx="234">
                  <c:v>3.8000001907348633</c:v>
                </c:pt>
                <c:pt idx="235">
                  <c:v>3.820000171661377</c:v>
                </c:pt>
                <c:pt idx="236">
                  <c:v>3.8500001430511475</c:v>
                </c:pt>
                <c:pt idx="237">
                  <c:v>3.8700001239776611</c:v>
                </c:pt>
                <c:pt idx="238">
                  <c:v>3.8900001049041748</c:v>
                </c:pt>
                <c:pt idx="239">
                  <c:v>3.9100000858306885</c:v>
                </c:pt>
                <c:pt idx="240">
                  <c:v>3.940000057220459</c:v>
                </c:pt>
                <c:pt idx="241">
                  <c:v>3.9600000381469727</c:v>
                </c:pt>
                <c:pt idx="242">
                  <c:v>3.9800000190734863</c:v>
                </c:pt>
                <c:pt idx="243">
                  <c:v>4.0100002288818359</c:v>
                </c:pt>
                <c:pt idx="244">
                  <c:v>4.0300002098083496</c:v>
                </c:pt>
                <c:pt idx="245">
                  <c:v>4.0500001907348633</c:v>
                </c:pt>
                <c:pt idx="246">
                  <c:v>4.070000171661377</c:v>
                </c:pt>
                <c:pt idx="247">
                  <c:v>4.1000001430511475</c:v>
                </c:pt>
                <c:pt idx="248">
                  <c:v>4.1200001239776611</c:v>
                </c:pt>
                <c:pt idx="249">
                  <c:v>4.1400001049041748</c:v>
                </c:pt>
                <c:pt idx="250">
                  <c:v>4.1700000762939453</c:v>
                </c:pt>
                <c:pt idx="251">
                  <c:v>4.190000057220459</c:v>
                </c:pt>
                <c:pt idx="252">
                  <c:v>4.2100000381469727</c:v>
                </c:pt>
                <c:pt idx="253">
                  <c:v>4.2400000095367432</c:v>
                </c:pt>
                <c:pt idx="254">
                  <c:v>4.2600002288818359</c:v>
                </c:pt>
                <c:pt idx="255">
                  <c:v>4.2800002098083496</c:v>
                </c:pt>
                <c:pt idx="256">
                  <c:v>4.3000001907348633</c:v>
                </c:pt>
                <c:pt idx="257">
                  <c:v>4.3300001621246338</c:v>
                </c:pt>
                <c:pt idx="258">
                  <c:v>4.3500001430511475</c:v>
                </c:pt>
                <c:pt idx="259">
                  <c:v>4.3700001239776611</c:v>
                </c:pt>
                <c:pt idx="260">
                  <c:v>4.4000000953674316</c:v>
                </c:pt>
                <c:pt idx="261">
                  <c:v>4.4200000762939453</c:v>
                </c:pt>
                <c:pt idx="262">
                  <c:v>4.440000057220459</c:v>
                </c:pt>
                <c:pt idx="263">
                  <c:v>4.4600000381469727</c:v>
                </c:pt>
                <c:pt idx="264">
                  <c:v>4.4900000095367432</c:v>
                </c:pt>
                <c:pt idx="265">
                  <c:v>4.5100002288818359</c:v>
                </c:pt>
                <c:pt idx="266">
                  <c:v>4.5300002098083496</c:v>
                </c:pt>
                <c:pt idx="267">
                  <c:v>4.5600001811981201</c:v>
                </c:pt>
                <c:pt idx="268">
                  <c:v>4.5800001621246338</c:v>
                </c:pt>
                <c:pt idx="269">
                  <c:v>4.6000001430511475</c:v>
                </c:pt>
                <c:pt idx="270">
                  <c:v>4.630000114440918</c:v>
                </c:pt>
                <c:pt idx="271">
                  <c:v>4.6500000953674316</c:v>
                </c:pt>
                <c:pt idx="272">
                  <c:v>4.6700000762939453</c:v>
                </c:pt>
                <c:pt idx="273">
                  <c:v>4.690000057220459</c:v>
                </c:pt>
                <c:pt idx="274">
                  <c:v>4.7200000286102295</c:v>
                </c:pt>
                <c:pt idx="275">
                  <c:v>4.7400000095367432</c:v>
                </c:pt>
                <c:pt idx="276">
                  <c:v>4.7600002288818359</c:v>
                </c:pt>
                <c:pt idx="277">
                  <c:v>4.7900002002716064</c:v>
                </c:pt>
                <c:pt idx="278">
                  <c:v>4.8100001811981201</c:v>
                </c:pt>
                <c:pt idx="279">
                  <c:v>4.8300001621246338</c:v>
                </c:pt>
                <c:pt idx="280">
                  <c:v>4.8500001430511475</c:v>
                </c:pt>
                <c:pt idx="281">
                  <c:v>4.880000114440918</c:v>
                </c:pt>
                <c:pt idx="282">
                  <c:v>4.9000000953674316</c:v>
                </c:pt>
                <c:pt idx="283">
                  <c:v>4.9200000762939453</c:v>
                </c:pt>
                <c:pt idx="284">
                  <c:v>4.9500000476837158</c:v>
                </c:pt>
                <c:pt idx="285">
                  <c:v>4.9700000286102295</c:v>
                </c:pt>
                <c:pt idx="286">
                  <c:v>4.9900000095367432</c:v>
                </c:pt>
                <c:pt idx="287">
                  <c:v>5.0200002193450928</c:v>
                </c:pt>
                <c:pt idx="288">
                  <c:v>5.7300000190734863</c:v>
                </c:pt>
                <c:pt idx="289">
                  <c:v>5.7300000190734863</c:v>
                </c:pt>
                <c:pt idx="290">
                  <c:v>5.7300000190734863</c:v>
                </c:pt>
                <c:pt idx="291">
                  <c:v>5.7300000190734863</c:v>
                </c:pt>
                <c:pt idx="292">
                  <c:v>5.7300000190734863</c:v>
                </c:pt>
                <c:pt idx="293">
                  <c:v>5.7300000190734863</c:v>
                </c:pt>
                <c:pt idx="294">
                  <c:v>5.7300000190734863</c:v>
                </c:pt>
                <c:pt idx="295">
                  <c:v>5.7300000190734863</c:v>
                </c:pt>
                <c:pt idx="296">
                  <c:v>5.7300000190734863</c:v>
                </c:pt>
                <c:pt idx="297">
                  <c:v>5.7300000190734863</c:v>
                </c:pt>
                <c:pt idx="298">
                  <c:v>5.7300000190734863</c:v>
                </c:pt>
                <c:pt idx="299">
                  <c:v>5.7300000190734863</c:v>
                </c:pt>
                <c:pt idx="300">
                  <c:v>5.7300000190734863</c:v>
                </c:pt>
                <c:pt idx="301">
                  <c:v>5.7300000190734863</c:v>
                </c:pt>
                <c:pt idx="302">
                  <c:v>5.7300000190734863</c:v>
                </c:pt>
                <c:pt idx="303">
                  <c:v>5.7300000190734863</c:v>
                </c:pt>
                <c:pt idx="304">
                  <c:v>5.7300000190734863</c:v>
                </c:pt>
                <c:pt idx="305">
                  <c:v>5.7300000190734863</c:v>
                </c:pt>
                <c:pt idx="306">
                  <c:v>5.7300000190734863</c:v>
                </c:pt>
                <c:pt idx="307">
                  <c:v>5.7300000190734863</c:v>
                </c:pt>
                <c:pt idx="308">
                  <c:v>5.7300000190734863</c:v>
                </c:pt>
                <c:pt idx="309">
                  <c:v>5.7300000190734863</c:v>
                </c:pt>
                <c:pt idx="310">
                  <c:v>5.7300000190734863</c:v>
                </c:pt>
                <c:pt idx="311">
                  <c:v>5.7300000190734863</c:v>
                </c:pt>
                <c:pt idx="312">
                  <c:v>5.7300000190734863</c:v>
                </c:pt>
                <c:pt idx="313">
                  <c:v>5.7400000095367432</c:v>
                </c:pt>
                <c:pt idx="314">
                  <c:v>5.7400000095367432</c:v>
                </c:pt>
                <c:pt idx="315">
                  <c:v>5.7400000095367432</c:v>
                </c:pt>
                <c:pt idx="316">
                  <c:v>5.7400000095367432</c:v>
                </c:pt>
                <c:pt idx="317">
                  <c:v>5.7400000095367432</c:v>
                </c:pt>
                <c:pt idx="318">
                  <c:v>5.7400000095367432</c:v>
                </c:pt>
                <c:pt idx="319">
                  <c:v>5.75</c:v>
                </c:pt>
                <c:pt idx="320">
                  <c:v>5.7700002193450928</c:v>
                </c:pt>
                <c:pt idx="321">
                  <c:v>5.7900002002716064</c:v>
                </c:pt>
                <c:pt idx="322">
                  <c:v>5.8100001811981201</c:v>
                </c:pt>
                <c:pt idx="323">
                  <c:v>5.8400001525878906</c:v>
                </c:pt>
                <c:pt idx="324">
                  <c:v>5.8600001335144043</c:v>
                </c:pt>
                <c:pt idx="325">
                  <c:v>5.880000114440918</c:v>
                </c:pt>
                <c:pt idx="326">
                  <c:v>5.9000000953674316</c:v>
                </c:pt>
                <c:pt idx="327">
                  <c:v>5.9300000667572021</c:v>
                </c:pt>
                <c:pt idx="328">
                  <c:v>5.9500000476837158</c:v>
                </c:pt>
                <c:pt idx="329">
                  <c:v>5.9700000286102295</c:v>
                </c:pt>
                <c:pt idx="330">
                  <c:v>6</c:v>
                </c:pt>
                <c:pt idx="331">
                  <c:v>6.0200002193450928</c:v>
                </c:pt>
                <c:pt idx="332">
                  <c:v>6.0400002002716064</c:v>
                </c:pt>
                <c:pt idx="333">
                  <c:v>6.070000171661377</c:v>
                </c:pt>
                <c:pt idx="334">
                  <c:v>6.0900001525878906</c:v>
                </c:pt>
                <c:pt idx="335">
                  <c:v>6.1100001335144043</c:v>
                </c:pt>
                <c:pt idx="336">
                  <c:v>6.130000114440918</c:v>
                </c:pt>
                <c:pt idx="337">
                  <c:v>6.1600000858306885</c:v>
                </c:pt>
                <c:pt idx="338">
                  <c:v>6.1800000667572021</c:v>
                </c:pt>
                <c:pt idx="339">
                  <c:v>6.2000000476837158</c:v>
                </c:pt>
                <c:pt idx="340">
                  <c:v>6.2300000190734863</c:v>
                </c:pt>
                <c:pt idx="341">
                  <c:v>6.25</c:v>
                </c:pt>
                <c:pt idx="342">
                  <c:v>6.2700002193450928</c:v>
                </c:pt>
                <c:pt idx="343">
                  <c:v>6.2900002002716064</c:v>
                </c:pt>
                <c:pt idx="344">
                  <c:v>6.320000171661377</c:v>
                </c:pt>
                <c:pt idx="345">
                  <c:v>6.3400001525878906</c:v>
                </c:pt>
                <c:pt idx="346">
                  <c:v>6.3600001335144043</c:v>
                </c:pt>
                <c:pt idx="347">
                  <c:v>6.3900001049041748</c:v>
                </c:pt>
                <c:pt idx="348">
                  <c:v>6.4100000858306885</c:v>
                </c:pt>
                <c:pt idx="349">
                  <c:v>6.4300000667572021</c:v>
                </c:pt>
                <c:pt idx="350">
                  <c:v>6.4600000381469727</c:v>
                </c:pt>
                <c:pt idx="351">
                  <c:v>6.4800000190734863</c:v>
                </c:pt>
                <c:pt idx="352">
                  <c:v>6.5</c:v>
                </c:pt>
                <c:pt idx="353">
                  <c:v>6.5200002193450928</c:v>
                </c:pt>
                <c:pt idx="354">
                  <c:v>6.5500001907348633</c:v>
                </c:pt>
                <c:pt idx="355">
                  <c:v>6.570000171661377</c:v>
                </c:pt>
                <c:pt idx="356">
                  <c:v>6.5900001525878906</c:v>
                </c:pt>
                <c:pt idx="357">
                  <c:v>6.6200001239776611</c:v>
                </c:pt>
                <c:pt idx="358">
                  <c:v>6.6400001049041748</c:v>
                </c:pt>
                <c:pt idx="359">
                  <c:v>6.6600000858306885</c:v>
                </c:pt>
                <c:pt idx="360">
                  <c:v>6.6800000667572021</c:v>
                </c:pt>
                <c:pt idx="361">
                  <c:v>6.7100000381469727</c:v>
                </c:pt>
                <c:pt idx="362">
                  <c:v>6.7300000190734863</c:v>
                </c:pt>
                <c:pt idx="363">
                  <c:v>6.75</c:v>
                </c:pt>
                <c:pt idx="364">
                  <c:v>6.7800002098083496</c:v>
                </c:pt>
                <c:pt idx="365">
                  <c:v>6.8000001907348633</c:v>
                </c:pt>
                <c:pt idx="366">
                  <c:v>6.820000171661377</c:v>
                </c:pt>
                <c:pt idx="367">
                  <c:v>6.8500001430511475</c:v>
                </c:pt>
                <c:pt idx="368">
                  <c:v>6.8700001239776611</c:v>
                </c:pt>
                <c:pt idx="369">
                  <c:v>6.8900001049041748</c:v>
                </c:pt>
                <c:pt idx="370">
                  <c:v>6.9100000858306885</c:v>
                </c:pt>
                <c:pt idx="371">
                  <c:v>6.940000057220459</c:v>
                </c:pt>
                <c:pt idx="372">
                  <c:v>6.9600000381469727</c:v>
                </c:pt>
                <c:pt idx="373">
                  <c:v>6.9800000190734863</c:v>
                </c:pt>
                <c:pt idx="374">
                  <c:v>7.0100002288818359</c:v>
                </c:pt>
                <c:pt idx="375">
                  <c:v>7.0300002098083496</c:v>
                </c:pt>
                <c:pt idx="376">
                  <c:v>7.0500001907348633</c:v>
                </c:pt>
                <c:pt idx="377">
                  <c:v>7.0800001621246338</c:v>
                </c:pt>
                <c:pt idx="378">
                  <c:v>7.1000001430511475</c:v>
                </c:pt>
                <c:pt idx="379">
                  <c:v>7.1200001239776611</c:v>
                </c:pt>
                <c:pt idx="380">
                  <c:v>7.1400001049041748</c:v>
                </c:pt>
                <c:pt idx="381">
                  <c:v>7.1700000762939453</c:v>
                </c:pt>
                <c:pt idx="382">
                  <c:v>7.190000057220459</c:v>
                </c:pt>
                <c:pt idx="383">
                  <c:v>7.2100000381469727</c:v>
                </c:pt>
                <c:pt idx="384">
                  <c:v>7.2400000095367432</c:v>
                </c:pt>
                <c:pt idx="385">
                  <c:v>7.2600002288818359</c:v>
                </c:pt>
                <c:pt idx="386">
                  <c:v>7.2800002098083496</c:v>
                </c:pt>
                <c:pt idx="387">
                  <c:v>7.3000001907348633</c:v>
                </c:pt>
                <c:pt idx="388">
                  <c:v>7.3300001621246338</c:v>
                </c:pt>
                <c:pt idx="389">
                  <c:v>7.3500001430511475</c:v>
                </c:pt>
                <c:pt idx="390">
                  <c:v>7.3700001239776611</c:v>
                </c:pt>
                <c:pt idx="391">
                  <c:v>7.4000000953674316</c:v>
                </c:pt>
                <c:pt idx="392">
                  <c:v>7.4200000762939453</c:v>
                </c:pt>
                <c:pt idx="393">
                  <c:v>7.440000057220459</c:v>
                </c:pt>
                <c:pt idx="394">
                  <c:v>7.4700000286102295</c:v>
                </c:pt>
                <c:pt idx="395">
                  <c:v>7.4900000095367432</c:v>
                </c:pt>
                <c:pt idx="396">
                  <c:v>7.5100002288818359</c:v>
                </c:pt>
                <c:pt idx="397">
                  <c:v>7.5300002098083496</c:v>
                </c:pt>
                <c:pt idx="398">
                  <c:v>7.5600001811981201</c:v>
                </c:pt>
                <c:pt idx="399">
                  <c:v>7.5800001621246338</c:v>
                </c:pt>
                <c:pt idx="400">
                  <c:v>7.6000001430511475</c:v>
                </c:pt>
                <c:pt idx="401">
                  <c:v>7.630000114440918</c:v>
                </c:pt>
                <c:pt idx="402">
                  <c:v>7.6500000953674316</c:v>
                </c:pt>
                <c:pt idx="403">
                  <c:v>7.6700000762939453</c:v>
                </c:pt>
                <c:pt idx="404">
                  <c:v>7.690000057220459</c:v>
                </c:pt>
                <c:pt idx="405">
                  <c:v>7.7200000286102295</c:v>
                </c:pt>
                <c:pt idx="406">
                  <c:v>7.7400000095367432</c:v>
                </c:pt>
                <c:pt idx="407">
                  <c:v>7.7600002288818359</c:v>
                </c:pt>
                <c:pt idx="408">
                  <c:v>7.7800002098083496</c:v>
                </c:pt>
                <c:pt idx="409">
                  <c:v>7.8100001811981201</c:v>
                </c:pt>
                <c:pt idx="410">
                  <c:v>7.8300001621246338</c:v>
                </c:pt>
                <c:pt idx="411">
                  <c:v>7.8500001430511475</c:v>
                </c:pt>
                <c:pt idx="412">
                  <c:v>7.8700001239776611</c:v>
                </c:pt>
                <c:pt idx="413">
                  <c:v>7.9000000953674316</c:v>
                </c:pt>
                <c:pt idx="414">
                  <c:v>7.9200000762939453</c:v>
                </c:pt>
                <c:pt idx="415">
                  <c:v>7.940000057220459</c:v>
                </c:pt>
                <c:pt idx="416">
                  <c:v>7.9700000286102295</c:v>
                </c:pt>
                <c:pt idx="417">
                  <c:v>7.9900000095367432</c:v>
                </c:pt>
                <c:pt idx="418">
                  <c:v>8.0100002288818359</c:v>
                </c:pt>
                <c:pt idx="419">
                  <c:v>8.0300002098083496</c:v>
                </c:pt>
                <c:pt idx="420">
                  <c:v>8.0600001811981201</c:v>
                </c:pt>
                <c:pt idx="421">
                  <c:v>8.0800001621246338</c:v>
                </c:pt>
                <c:pt idx="422">
                  <c:v>8.1000001430511475</c:v>
                </c:pt>
                <c:pt idx="423">
                  <c:v>8.130000114440918</c:v>
                </c:pt>
                <c:pt idx="424">
                  <c:v>8.1500000953674316</c:v>
                </c:pt>
                <c:pt idx="425">
                  <c:v>8.1700000762939453</c:v>
                </c:pt>
                <c:pt idx="426">
                  <c:v>8.190000057220459</c:v>
                </c:pt>
                <c:pt idx="427">
                  <c:v>8.2200000286102295</c:v>
                </c:pt>
                <c:pt idx="428">
                  <c:v>8.2400000095367432</c:v>
                </c:pt>
                <c:pt idx="429">
                  <c:v>8.2600002288818359</c:v>
                </c:pt>
                <c:pt idx="430">
                  <c:v>8.2900002002716064</c:v>
                </c:pt>
                <c:pt idx="431">
                  <c:v>8.3100001811981201</c:v>
                </c:pt>
                <c:pt idx="432">
                  <c:v>8.3300001621246338</c:v>
                </c:pt>
                <c:pt idx="433">
                  <c:v>8.3500001430511475</c:v>
                </c:pt>
                <c:pt idx="434">
                  <c:v>8.380000114440918</c:v>
                </c:pt>
                <c:pt idx="435">
                  <c:v>8.4000000953674316</c:v>
                </c:pt>
                <c:pt idx="436">
                  <c:v>8.4200000762939453</c:v>
                </c:pt>
                <c:pt idx="437">
                  <c:v>8.4500000476837158</c:v>
                </c:pt>
                <c:pt idx="438">
                  <c:v>8.4700000286102295</c:v>
                </c:pt>
                <c:pt idx="439">
                  <c:v>8.4900000095367432</c:v>
                </c:pt>
                <c:pt idx="440">
                  <c:v>8.5200002193450928</c:v>
                </c:pt>
                <c:pt idx="441">
                  <c:v>8.5400002002716064</c:v>
                </c:pt>
                <c:pt idx="442">
                  <c:v>8.5600001811981201</c:v>
                </c:pt>
                <c:pt idx="443">
                  <c:v>8.5800001621246338</c:v>
                </c:pt>
                <c:pt idx="444">
                  <c:v>8.6100001335144043</c:v>
                </c:pt>
                <c:pt idx="445">
                  <c:v>8.630000114440918</c:v>
                </c:pt>
                <c:pt idx="446">
                  <c:v>8.6500000953674316</c:v>
                </c:pt>
                <c:pt idx="447">
                  <c:v>8.6800000667572021</c:v>
                </c:pt>
                <c:pt idx="448">
                  <c:v>8.7000000476837158</c:v>
                </c:pt>
                <c:pt idx="449">
                  <c:v>8.7200000286102295</c:v>
                </c:pt>
                <c:pt idx="450">
                  <c:v>8.7400000095367432</c:v>
                </c:pt>
                <c:pt idx="451">
                  <c:v>8.7700002193450928</c:v>
                </c:pt>
                <c:pt idx="452">
                  <c:v>8.7900002002716064</c:v>
                </c:pt>
                <c:pt idx="453">
                  <c:v>8.8100001811981201</c:v>
                </c:pt>
                <c:pt idx="454">
                  <c:v>8.8400001525878906</c:v>
                </c:pt>
                <c:pt idx="455">
                  <c:v>8.8600001335144043</c:v>
                </c:pt>
                <c:pt idx="456">
                  <c:v>8.880000114440918</c:v>
                </c:pt>
                <c:pt idx="457">
                  <c:v>8.9100000858306885</c:v>
                </c:pt>
                <c:pt idx="458">
                  <c:v>8.9300000667572021</c:v>
                </c:pt>
                <c:pt idx="459">
                  <c:v>8.9500000476837158</c:v>
                </c:pt>
                <c:pt idx="460">
                  <c:v>8.9700000286102295</c:v>
                </c:pt>
                <c:pt idx="461">
                  <c:v>9</c:v>
                </c:pt>
                <c:pt idx="462">
                  <c:v>9.0200002193450928</c:v>
                </c:pt>
                <c:pt idx="463">
                  <c:v>9.0400002002716064</c:v>
                </c:pt>
                <c:pt idx="464">
                  <c:v>9.070000171661377</c:v>
                </c:pt>
                <c:pt idx="465">
                  <c:v>9.0900001525878906</c:v>
                </c:pt>
                <c:pt idx="466">
                  <c:v>9.1100001335144043</c:v>
                </c:pt>
                <c:pt idx="467">
                  <c:v>9.130000114440918</c:v>
                </c:pt>
                <c:pt idx="468">
                  <c:v>9.1600000858306885</c:v>
                </c:pt>
                <c:pt idx="469">
                  <c:v>9.1800000667572021</c:v>
                </c:pt>
                <c:pt idx="470">
                  <c:v>9.2000000476837158</c:v>
                </c:pt>
                <c:pt idx="471">
                  <c:v>9.2300000190734863</c:v>
                </c:pt>
                <c:pt idx="472">
                  <c:v>9.25</c:v>
                </c:pt>
                <c:pt idx="473">
                  <c:v>9.2700002193450928</c:v>
                </c:pt>
                <c:pt idx="474">
                  <c:v>9.3000001907348633</c:v>
                </c:pt>
                <c:pt idx="475">
                  <c:v>9.320000171661377</c:v>
                </c:pt>
                <c:pt idx="476">
                  <c:v>9.3400001525878906</c:v>
                </c:pt>
                <c:pt idx="477">
                  <c:v>9.3600001335144043</c:v>
                </c:pt>
                <c:pt idx="478">
                  <c:v>9.3900001049041748</c:v>
                </c:pt>
                <c:pt idx="479">
                  <c:v>9.4100000858306885</c:v>
                </c:pt>
                <c:pt idx="480">
                  <c:v>9.4300000667572021</c:v>
                </c:pt>
                <c:pt idx="481">
                  <c:v>9.4600000381469727</c:v>
                </c:pt>
                <c:pt idx="482">
                  <c:v>9.4800000190734863</c:v>
                </c:pt>
                <c:pt idx="483">
                  <c:v>9.5</c:v>
                </c:pt>
                <c:pt idx="484">
                  <c:v>9.5200002193450928</c:v>
                </c:pt>
                <c:pt idx="485">
                  <c:v>9.5500001907348633</c:v>
                </c:pt>
                <c:pt idx="486">
                  <c:v>9.570000171661377</c:v>
                </c:pt>
                <c:pt idx="487">
                  <c:v>9.5900001525878906</c:v>
                </c:pt>
                <c:pt idx="488">
                  <c:v>9.6200001239776611</c:v>
                </c:pt>
                <c:pt idx="489">
                  <c:v>9.6400001049041748</c:v>
                </c:pt>
                <c:pt idx="490">
                  <c:v>9.6600000858306885</c:v>
                </c:pt>
                <c:pt idx="491">
                  <c:v>9.6800000667572021</c:v>
                </c:pt>
                <c:pt idx="492">
                  <c:v>9.7100000381469727</c:v>
                </c:pt>
                <c:pt idx="493">
                  <c:v>9.7300000190734863</c:v>
                </c:pt>
                <c:pt idx="494">
                  <c:v>9.75</c:v>
                </c:pt>
                <c:pt idx="495">
                  <c:v>9.7800002098083496</c:v>
                </c:pt>
                <c:pt idx="496">
                  <c:v>9.8000001907348633</c:v>
                </c:pt>
                <c:pt idx="497">
                  <c:v>9.820000171661377</c:v>
                </c:pt>
                <c:pt idx="498">
                  <c:v>9.8400001525878906</c:v>
                </c:pt>
                <c:pt idx="499">
                  <c:v>9.8700001239776611</c:v>
                </c:pt>
                <c:pt idx="500">
                  <c:v>9.8900001049041748</c:v>
                </c:pt>
                <c:pt idx="501">
                  <c:v>9.9100000858306885</c:v>
                </c:pt>
                <c:pt idx="502">
                  <c:v>9.9300000667572021</c:v>
                </c:pt>
                <c:pt idx="503">
                  <c:v>9.9600000381469727</c:v>
                </c:pt>
                <c:pt idx="504">
                  <c:v>9.9800000190734863</c:v>
                </c:pt>
                <c:pt idx="505">
                  <c:v>10</c:v>
                </c:pt>
                <c:pt idx="506">
                  <c:v>10.03000020980835</c:v>
                </c:pt>
                <c:pt idx="507">
                  <c:v>10.050000190734863</c:v>
                </c:pt>
                <c:pt idx="508">
                  <c:v>10.070000171661377</c:v>
                </c:pt>
                <c:pt idx="509">
                  <c:v>10.090000152587891</c:v>
                </c:pt>
                <c:pt idx="510">
                  <c:v>10.120000123977661</c:v>
                </c:pt>
                <c:pt idx="511">
                  <c:v>10.140000104904175</c:v>
                </c:pt>
                <c:pt idx="512">
                  <c:v>10.160000085830688</c:v>
                </c:pt>
                <c:pt idx="513">
                  <c:v>10.190000057220459</c:v>
                </c:pt>
                <c:pt idx="514">
                  <c:v>10.210000038146973</c:v>
                </c:pt>
                <c:pt idx="515">
                  <c:v>10.230000019073486</c:v>
                </c:pt>
                <c:pt idx="516">
                  <c:v>10.25</c:v>
                </c:pt>
                <c:pt idx="517">
                  <c:v>10.28000020980835</c:v>
                </c:pt>
                <c:pt idx="518">
                  <c:v>10.300000190734863</c:v>
                </c:pt>
                <c:pt idx="519">
                  <c:v>10.320000171661377</c:v>
                </c:pt>
                <c:pt idx="520">
                  <c:v>10.350000143051147</c:v>
                </c:pt>
                <c:pt idx="521">
                  <c:v>10.370000123977661</c:v>
                </c:pt>
                <c:pt idx="522">
                  <c:v>10.390000104904175</c:v>
                </c:pt>
                <c:pt idx="523">
                  <c:v>10.410000085830688</c:v>
                </c:pt>
                <c:pt idx="524">
                  <c:v>10.440000057220459</c:v>
                </c:pt>
                <c:pt idx="525">
                  <c:v>10.460000038146973</c:v>
                </c:pt>
                <c:pt idx="526">
                  <c:v>10.480000019073486</c:v>
                </c:pt>
                <c:pt idx="527">
                  <c:v>10.510000228881836</c:v>
                </c:pt>
                <c:pt idx="528">
                  <c:v>10.53000020980835</c:v>
                </c:pt>
                <c:pt idx="529">
                  <c:v>10.550000190734863</c:v>
                </c:pt>
                <c:pt idx="530">
                  <c:v>10.580000162124634</c:v>
                </c:pt>
                <c:pt idx="531">
                  <c:v>10.600000143051147</c:v>
                </c:pt>
                <c:pt idx="532">
                  <c:v>10.620000123977661</c:v>
                </c:pt>
                <c:pt idx="533">
                  <c:v>10.640000104904175</c:v>
                </c:pt>
                <c:pt idx="534">
                  <c:v>10.670000076293945</c:v>
                </c:pt>
                <c:pt idx="535">
                  <c:v>10.690000057220459</c:v>
                </c:pt>
                <c:pt idx="536">
                  <c:v>10.710000038146973</c:v>
                </c:pt>
                <c:pt idx="537">
                  <c:v>10.740000009536743</c:v>
                </c:pt>
                <c:pt idx="538">
                  <c:v>12.320000171661377</c:v>
                </c:pt>
                <c:pt idx="539">
                  <c:v>12.320000171661377</c:v>
                </c:pt>
                <c:pt idx="540">
                  <c:v>12.320000171661377</c:v>
                </c:pt>
                <c:pt idx="541">
                  <c:v>12.320000171661377</c:v>
                </c:pt>
                <c:pt idx="542">
                  <c:v>12.320000171661377</c:v>
                </c:pt>
                <c:pt idx="543">
                  <c:v>12.320000171661377</c:v>
                </c:pt>
                <c:pt idx="544">
                  <c:v>12.320000171661377</c:v>
                </c:pt>
                <c:pt idx="545">
                  <c:v>12.320000171661377</c:v>
                </c:pt>
                <c:pt idx="546">
                  <c:v>12.320000171661377</c:v>
                </c:pt>
                <c:pt idx="547">
                  <c:v>12.320000171661377</c:v>
                </c:pt>
                <c:pt idx="548">
                  <c:v>12.320000171661377</c:v>
                </c:pt>
                <c:pt idx="549">
                  <c:v>12.320000171661377</c:v>
                </c:pt>
                <c:pt idx="550">
                  <c:v>12.320000171661377</c:v>
                </c:pt>
                <c:pt idx="551">
                  <c:v>12.320000171661377</c:v>
                </c:pt>
                <c:pt idx="552">
                  <c:v>12.320000171661377</c:v>
                </c:pt>
                <c:pt idx="553">
                  <c:v>12.330000162124634</c:v>
                </c:pt>
                <c:pt idx="554">
                  <c:v>12.330000162124634</c:v>
                </c:pt>
                <c:pt idx="555">
                  <c:v>12.330000162124634</c:v>
                </c:pt>
                <c:pt idx="556">
                  <c:v>12.330000162124634</c:v>
                </c:pt>
                <c:pt idx="557">
                  <c:v>12.330000162124634</c:v>
                </c:pt>
                <c:pt idx="558">
                  <c:v>12.330000162124634</c:v>
                </c:pt>
                <c:pt idx="559">
                  <c:v>12.330000162124634</c:v>
                </c:pt>
                <c:pt idx="560">
                  <c:v>12.330000162124634</c:v>
                </c:pt>
                <c:pt idx="561">
                  <c:v>12.330000162124634</c:v>
                </c:pt>
                <c:pt idx="562">
                  <c:v>12.330000162124634</c:v>
                </c:pt>
                <c:pt idx="563">
                  <c:v>12.330000162124634</c:v>
                </c:pt>
                <c:pt idx="564">
                  <c:v>12.330000162124634</c:v>
                </c:pt>
                <c:pt idx="565">
                  <c:v>12.330000162124634</c:v>
                </c:pt>
                <c:pt idx="566">
                  <c:v>12.330000162124634</c:v>
                </c:pt>
                <c:pt idx="567">
                  <c:v>12.330000162124634</c:v>
                </c:pt>
                <c:pt idx="568">
                  <c:v>12.330000162124634</c:v>
                </c:pt>
                <c:pt idx="569">
                  <c:v>12.330000162124634</c:v>
                </c:pt>
                <c:pt idx="570">
                  <c:v>12.330000162124634</c:v>
                </c:pt>
                <c:pt idx="571">
                  <c:v>12.330000162124634</c:v>
                </c:pt>
                <c:pt idx="572">
                  <c:v>12.330000162124634</c:v>
                </c:pt>
                <c:pt idx="573">
                  <c:v>12.330000162124634</c:v>
                </c:pt>
                <c:pt idx="574">
                  <c:v>12.330000162124634</c:v>
                </c:pt>
                <c:pt idx="575">
                  <c:v>12.330000162124634</c:v>
                </c:pt>
                <c:pt idx="576">
                  <c:v>12.330000162124634</c:v>
                </c:pt>
                <c:pt idx="577">
                  <c:v>12.330000162124634</c:v>
                </c:pt>
                <c:pt idx="578">
                  <c:v>12.330000162124634</c:v>
                </c:pt>
                <c:pt idx="579">
                  <c:v>12.330000162124634</c:v>
                </c:pt>
                <c:pt idx="580">
                  <c:v>12.330000162124634</c:v>
                </c:pt>
                <c:pt idx="581">
                  <c:v>12.330000162124634</c:v>
                </c:pt>
                <c:pt idx="582">
                  <c:v>12.330000162124634</c:v>
                </c:pt>
                <c:pt idx="583">
                  <c:v>12.330000162124634</c:v>
                </c:pt>
                <c:pt idx="584">
                  <c:v>12.330000162124634</c:v>
                </c:pt>
                <c:pt idx="585">
                  <c:v>12.330000162124634</c:v>
                </c:pt>
                <c:pt idx="586">
                  <c:v>12.330000162124634</c:v>
                </c:pt>
                <c:pt idx="587">
                  <c:v>12.330000162124634</c:v>
                </c:pt>
                <c:pt idx="588">
                  <c:v>12.330000162124634</c:v>
                </c:pt>
                <c:pt idx="589">
                  <c:v>12.330000162124634</c:v>
                </c:pt>
                <c:pt idx="590">
                  <c:v>12.330000162124634</c:v>
                </c:pt>
                <c:pt idx="591">
                  <c:v>12.330000162124634</c:v>
                </c:pt>
                <c:pt idx="592">
                  <c:v>12.330000162124634</c:v>
                </c:pt>
                <c:pt idx="593">
                  <c:v>12.330000162124634</c:v>
                </c:pt>
                <c:pt idx="594">
                  <c:v>12.330000162124634</c:v>
                </c:pt>
                <c:pt idx="595">
                  <c:v>12.330000162124634</c:v>
                </c:pt>
                <c:pt idx="596">
                  <c:v>12.330000162124634</c:v>
                </c:pt>
                <c:pt idx="597">
                  <c:v>12.330000162124634</c:v>
                </c:pt>
                <c:pt idx="598">
                  <c:v>12.330000162124634</c:v>
                </c:pt>
                <c:pt idx="599">
                  <c:v>12.330000162124634</c:v>
                </c:pt>
                <c:pt idx="600">
                  <c:v>12.330000162124634</c:v>
                </c:pt>
                <c:pt idx="601">
                  <c:v>12.330000162124634</c:v>
                </c:pt>
                <c:pt idx="602">
                  <c:v>12.330000162124634</c:v>
                </c:pt>
                <c:pt idx="603">
                  <c:v>12.330000162124634</c:v>
                </c:pt>
                <c:pt idx="604">
                  <c:v>12.330000162124634</c:v>
                </c:pt>
                <c:pt idx="605">
                  <c:v>12.330000162124634</c:v>
                </c:pt>
                <c:pt idx="606">
                  <c:v>12.330000162124634</c:v>
                </c:pt>
                <c:pt idx="607">
                  <c:v>12.340000152587891</c:v>
                </c:pt>
                <c:pt idx="608">
                  <c:v>12.360000133514404</c:v>
                </c:pt>
                <c:pt idx="609">
                  <c:v>12.380000114440918</c:v>
                </c:pt>
                <c:pt idx="610">
                  <c:v>12.410000085830688</c:v>
                </c:pt>
                <c:pt idx="611">
                  <c:v>12.430000066757202</c:v>
                </c:pt>
                <c:pt idx="612">
                  <c:v>12.450000047683716</c:v>
                </c:pt>
                <c:pt idx="613">
                  <c:v>12.470000028610229</c:v>
                </c:pt>
                <c:pt idx="614">
                  <c:v>12.5</c:v>
                </c:pt>
                <c:pt idx="615">
                  <c:v>12.520000219345093</c:v>
                </c:pt>
                <c:pt idx="616">
                  <c:v>12.540000200271606</c:v>
                </c:pt>
                <c:pt idx="617">
                  <c:v>12.570000171661377</c:v>
                </c:pt>
                <c:pt idx="618">
                  <c:v>12.590000152587891</c:v>
                </c:pt>
                <c:pt idx="619">
                  <c:v>12.610000133514404</c:v>
                </c:pt>
                <c:pt idx="620">
                  <c:v>12.630000114440918</c:v>
                </c:pt>
                <c:pt idx="621">
                  <c:v>12.660000085830688</c:v>
                </c:pt>
                <c:pt idx="622">
                  <c:v>12.680000066757202</c:v>
                </c:pt>
                <c:pt idx="623">
                  <c:v>12.700000047683716</c:v>
                </c:pt>
                <c:pt idx="624">
                  <c:v>12.730000019073486</c:v>
                </c:pt>
                <c:pt idx="625">
                  <c:v>12.75</c:v>
                </c:pt>
                <c:pt idx="626">
                  <c:v>12.770000219345093</c:v>
                </c:pt>
                <c:pt idx="627">
                  <c:v>12.800000190734863</c:v>
                </c:pt>
                <c:pt idx="628">
                  <c:v>12.820000171661377</c:v>
                </c:pt>
                <c:pt idx="629">
                  <c:v>12.840000152587891</c:v>
                </c:pt>
                <c:pt idx="630">
                  <c:v>12.860000133514404</c:v>
                </c:pt>
                <c:pt idx="631">
                  <c:v>12.890000104904175</c:v>
                </c:pt>
                <c:pt idx="632">
                  <c:v>12.910000085830688</c:v>
                </c:pt>
                <c:pt idx="633">
                  <c:v>12.930000066757202</c:v>
                </c:pt>
                <c:pt idx="634">
                  <c:v>12.960000038146973</c:v>
                </c:pt>
                <c:pt idx="635">
                  <c:v>12.980000019073486</c:v>
                </c:pt>
                <c:pt idx="636">
                  <c:v>13</c:v>
                </c:pt>
                <c:pt idx="637">
                  <c:v>13.020000219345093</c:v>
                </c:pt>
                <c:pt idx="638">
                  <c:v>13.050000190734863</c:v>
                </c:pt>
                <c:pt idx="639">
                  <c:v>13.070000171661377</c:v>
                </c:pt>
                <c:pt idx="640">
                  <c:v>13.090000152587891</c:v>
                </c:pt>
                <c:pt idx="641">
                  <c:v>13.120000123977661</c:v>
                </c:pt>
                <c:pt idx="642">
                  <c:v>13.140000104904175</c:v>
                </c:pt>
                <c:pt idx="643">
                  <c:v>13.160000085830688</c:v>
                </c:pt>
                <c:pt idx="644">
                  <c:v>13.190000057220459</c:v>
                </c:pt>
                <c:pt idx="645">
                  <c:v>13.210000038146973</c:v>
                </c:pt>
                <c:pt idx="646">
                  <c:v>13.230000019073486</c:v>
                </c:pt>
                <c:pt idx="647">
                  <c:v>13.25</c:v>
                </c:pt>
                <c:pt idx="648">
                  <c:v>13.28000020980835</c:v>
                </c:pt>
                <c:pt idx="649">
                  <c:v>13.300000190734863</c:v>
                </c:pt>
                <c:pt idx="650">
                  <c:v>13.320000171661377</c:v>
                </c:pt>
                <c:pt idx="651">
                  <c:v>13.350000143051147</c:v>
                </c:pt>
                <c:pt idx="652">
                  <c:v>13.370000123977661</c:v>
                </c:pt>
                <c:pt idx="653">
                  <c:v>13.390000104904175</c:v>
                </c:pt>
                <c:pt idx="654">
                  <c:v>13.410000085830688</c:v>
                </c:pt>
                <c:pt idx="655">
                  <c:v>13.440000057220459</c:v>
                </c:pt>
                <c:pt idx="656">
                  <c:v>13.460000038146973</c:v>
                </c:pt>
                <c:pt idx="657">
                  <c:v>13.480000019073486</c:v>
                </c:pt>
                <c:pt idx="658">
                  <c:v>13.510000228881836</c:v>
                </c:pt>
                <c:pt idx="659">
                  <c:v>13.53000020980835</c:v>
                </c:pt>
                <c:pt idx="660">
                  <c:v>13.550000190734863</c:v>
                </c:pt>
                <c:pt idx="661">
                  <c:v>13.580000162124634</c:v>
                </c:pt>
                <c:pt idx="662">
                  <c:v>13.600000143051147</c:v>
                </c:pt>
                <c:pt idx="663">
                  <c:v>13.620000123977661</c:v>
                </c:pt>
                <c:pt idx="664">
                  <c:v>13.640000104904175</c:v>
                </c:pt>
                <c:pt idx="665">
                  <c:v>13.670000076293945</c:v>
                </c:pt>
                <c:pt idx="666">
                  <c:v>13.690000057220459</c:v>
                </c:pt>
                <c:pt idx="667">
                  <c:v>13.710000038146973</c:v>
                </c:pt>
                <c:pt idx="668">
                  <c:v>13.740000009536743</c:v>
                </c:pt>
                <c:pt idx="669">
                  <c:v>13.760000228881836</c:v>
                </c:pt>
                <c:pt idx="670">
                  <c:v>13.78000020980835</c:v>
                </c:pt>
                <c:pt idx="671">
                  <c:v>13.800000190734863</c:v>
                </c:pt>
                <c:pt idx="672">
                  <c:v>13.830000162124634</c:v>
                </c:pt>
                <c:pt idx="673">
                  <c:v>13.850000143051147</c:v>
                </c:pt>
                <c:pt idx="674">
                  <c:v>13.870000123977661</c:v>
                </c:pt>
                <c:pt idx="675">
                  <c:v>13.900000095367432</c:v>
                </c:pt>
                <c:pt idx="676">
                  <c:v>13.920000076293945</c:v>
                </c:pt>
                <c:pt idx="677">
                  <c:v>13.940000057220459</c:v>
                </c:pt>
                <c:pt idx="678">
                  <c:v>13.960000038146973</c:v>
                </c:pt>
                <c:pt idx="679">
                  <c:v>13.990000009536743</c:v>
                </c:pt>
                <c:pt idx="680">
                  <c:v>14.010000228881836</c:v>
                </c:pt>
                <c:pt idx="681">
                  <c:v>14.03000020980835</c:v>
                </c:pt>
                <c:pt idx="682">
                  <c:v>14.050000190734863</c:v>
                </c:pt>
                <c:pt idx="683">
                  <c:v>14.080000162124634</c:v>
                </c:pt>
                <c:pt idx="684">
                  <c:v>14.100000143051147</c:v>
                </c:pt>
                <c:pt idx="685">
                  <c:v>14.120000123977661</c:v>
                </c:pt>
                <c:pt idx="686">
                  <c:v>14.140000104904175</c:v>
                </c:pt>
                <c:pt idx="687">
                  <c:v>14.170000076293945</c:v>
                </c:pt>
                <c:pt idx="688">
                  <c:v>14.190000057220459</c:v>
                </c:pt>
                <c:pt idx="689">
                  <c:v>14.210000038146973</c:v>
                </c:pt>
                <c:pt idx="690">
                  <c:v>14.240000009536743</c:v>
                </c:pt>
                <c:pt idx="691">
                  <c:v>14.260000228881836</c:v>
                </c:pt>
                <c:pt idx="692">
                  <c:v>14.28000020980835</c:v>
                </c:pt>
                <c:pt idx="693">
                  <c:v>14.300000190734863</c:v>
                </c:pt>
                <c:pt idx="694">
                  <c:v>14.330000162124634</c:v>
                </c:pt>
                <c:pt idx="695">
                  <c:v>14.350000143051147</c:v>
                </c:pt>
                <c:pt idx="696">
                  <c:v>14.370000123977661</c:v>
                </c:pt>
                <c:pt idx="697">
                  <c:v>14.400000095367432</c:v>
                </c:pt>
                <c:pt idx="698">
                  <c:v>14.420000076293945</c:v>
                </c:pt>
                <c:pt idx="699">
                  <c:v>14.440000057220459</c:v>
                </c:pt>
                <c:pt idx="700">
                  <c:v>14.470000028610229</c:v>
                </c:pt>
                <c:pt idx="701">
                  <c:v>14.490000009536743</c:v>
                </c:pt>
                <c:pt idx="702">
                  <c:v>14.510000228881836</c:v>
                </c:pt>
                <c:pt idx="703">
                  <c:v>14.53000020980835</c:v>
                </c:pt>
                <c:pt idx="704">
                  <c:v>14.56000018119812</c:v>
                </c:pt>
                <c:pt idx="705">
                  <c:v>14.580000162124634</c:v>
                </c:pt>
                <c:pt idx="706">
                  <c:v>14.600000143051147</c:v>
                </c:pt>
                <c:pt idx="707">
                  <c:v>14.630000114440918</c:v>
                </c:pt>
                <c:pt idx="708">
                  <c:v>14.650000095367432</c:v>
                </c:pt>
                <c:pt idx="709">
                  <c:v>14.670000076293945</c:v>
                </c:pt>
                <c:pt idx="710">
                  <c:v>14.690000057220459</c:v>
                </c:pt>
                <c:pt idx="711">
                  <c:v>14.720000028610229</c:v>
                </c:pt>
                <c:pt idx="712">
                  <c:v>14.740000009536743</c:v>
                </c:pt>
                <c:pt idx="713">
                  <c:v>14.760000228881836</c:v>
                </c:pt>
                <c:pt idx="714">
                  <c:v>14.790000200271606</c:v>
                </c:pt>
                <c:pt idx="715">
                  <c:v>14.81000018119812</c:v>
                </c:pt>
                <c:pt idx="716">
                  <c:v>14.830000162124634</c:v>
                </c:pt>
                <c:pt idx="717">
                  <c:v>14.860000133514404</c:v>
                </c:pt>
                <c:pt idx="718">
                  <c:v>14.880000114440918</c:v>
                </c:pt>
                <c:pt idx="719">
                  <c:v>14.900000095367432</c:v>
                </c:pt>
                <c:pt idx="720">
                  <c:v>14.920000076293945</c:v>
                </c:pt>
                <c:pt idx="721">
                  <c:v>14.950000047683716</c:v>
                </c:pt>
                <c:pt idx="722">
                  <c:v>14.970000028610229</c:v>
                </c:pt>
                <c:pt idx="723">
                  <c:v>14.990000009536743</c:v>
                </c:pt>
                <c:pt idx="724">
                  <c:v>15.020000219345093</c:v>
                </c:pt>
                <c:pt idx="725">
                  <c:v>15.040000200271606</c:v>
                </c:pt>
                <c:pt idx="726">
                  <c:v>15.06000018119812</c:v>
                </c:pt>
                <c:pt idx="727">
                  <c:v>15.080000162124634</c:v>
                </c:pt>
                <c:pt idx="728">
                  <c:v>15.110000133514404</c:v>
                </c:pt>
                <c:pt idx="729">
                  <c:v>15.130000114440918</c:v>
                </c:pt>
                <c:pt idx="730">
                  <c:v>15.150000095367432</c:v>
                </c:pt>
                <c:pt idx="731">
                  <c:v>15.180000066757202</c:v>
                </c:pt>
                <c:pt idx="732">
                  <c:v>15.200000047683716</c:v>
                </c:pt>
                <c:pt idx="733">
                  <c:v>15.220000028610229</c:v>
                </c:pt>
                <c:pt idx="734">
                  <c:v>15.25</c:v>
                </c:pt>
                <c:pt idx="735">
                  <c:v>15.270000219345093</c:v>
                </c:pt>
                <c:pt idx="736">
                  <c:v>15.290000200271606</c:v>
                </c:pt>
                <c:pt idx="737">
                  <c:v>15.31000018119812</c:v>
                </c:pt>
                <c:pt idx="738">
                  <c:v>15.340000152587891</c:v>
                </c:pt>
                <c:pt idx="739">
                  <c:v>15.360000133514404</c:v>
                </c:pt>
                <c:pt idx="740">
                  <c:v>15.380000114440918</c:v>
                </c:pt>
                <c:pt idx="741">
                  <c:v>15.410000085830688</c:v>
                </c:pt>
                <c:pt idx="742">
                  <c:v>15.430000066757202</c:v>
                </c:pt>
                <c:pt idx="743">
                  <c:v>15.450000047683716</c:v>
                </c:pt>
                <c:pt idx="744">
                  <c:v>15.470000028610229</c:v>
                </c:pt>
                <c:pt idx="745">
                  <c:v>15.5</c:v>
                </c:pt>
                <c:pt idx="746">
                  <c:v>15.520000219345093</c:v>
                </c:pt>
                <c:pt idx="747">
                  <c:v>15.540000200271606</c:v>
                </c:pt>
                <c:pt idx="748">
                  <c:v>15.570000171661377</c:v>
                </c:pt>
                <c:pt idx="749">
                  <c:v>15.590000152587891</c:v>
                </c:pt>
                <c:pt idx="750">
                  <c:v>15.610000133514404</c:v>
                </c:pt>
                <c:pt idx="751">
                  <c:v>15.640000104904175</c:v>
                </c:pt>
                <c:pt idx="752">
                  <c:v>15.660000085830688</c:v>
                </c:pt>
                <c:pt idx="753">
                  <c:v>15.680000066757202</c:v>
                </c:pt>
                <c:pt idx="754">
                  <c:v>15.700000047683716</c:v>
                </c:pt>
                <c:pt idx="755">
                  <c:v>15.730000019073486</c:v>
                </c:pt>
                <c:pt idx="756">
                  <c:v>15.75</c:v>
                </c:pt>
                <c:pt idx="757">
                  <c:v>15.770000219345093</c:v>
                </c:pt>
                <c:pt idx="758">
                  <c:v>15.800000190734863</c:v>
                </c:pt>
                <c:pt idx="759">
                  <c:v>15.820000171661377</c:v>
                </c:pt>
                <c:pt idx="760">
                  <c:v>15.840000152587891</c:v>
                </c:pt>
                <c:pt idx="761">
                  <c:v>15.860000133514404</c:v>
                </c:pt>
                <c:pt idx="762">
                  <c:v>15.890000104904175</c:v>
                </c:pt>
                <c:pt idx="763">
                  <c:v>15.910000085830688</c:v>
                </c:pt>
                <c:pt idx="764">
                  <c:v>15.930000066757202</c:v>
                </c:pt>
                <c:pt idx="765">
                  <c:v>15.960000038146973</c:v>
                </c:pt>
                <c:pt idx="766">
                  <c:v>15.980000019073486</c:v>
                </c:pt>
                <c:pt idx="767">
                  <c:v>16</c:v>
                </c:pt>
                <c:pt idx="768">
                  <c:v>16.020000219345093</c:v>
                </c:pt>
                <c:pt idx="769">
                  <c:v>16.050000190734863</c:v>
                </c:pt>
                <c:pt idx="770">
                  <c:v>16.070000171661377</c:v>
                </c:pt>
                <c:pt idx="771">
                  <c:v>16.090000152587891</c:v>
                </c:pt>
                <c:pt idx="772">
                  <c:v>16.110000133514404</c:v>
                </c:pt>
                <c:pt idx="773">
                  <c:v>16.140000104904175</c:v>
                </c:pt>
                <c:pt idx="774">
                  <c:v>16.160000085830688</c:v>
                </c:pt>
                <c:pt idx="775">
                  <c:v>16.180000066757202</c:v>
                </c:pt>
                <c:pt idx="776">
                  <c:v>16.210000038146973</c:v>
                </c:pt>
                <c:pt idx="777">
                  <c:v>16.230000019073486</c:v>
                </c:pt>
                <c:pt idx="778">
                  <c:v>16.25</c:v>
                </c:pt>
                <c:pt idx="779">
                  <c:v>16.270000219345093</c:v>
                </c:pt>
                <c:pt idx="780">
                  <c:v>16.300000190734863</c:v>
                </c:pt>
                <c:pt idx="781">
                  <c:v>16.320000171661377</c:v>
                </c:pt>
                <c:pt idx="782">
                  <c:v>16.340000152587891</c:v>
                </c:pt>
                <c:pt idx="783">
                  <c:v>16.360000133514404</c:v>
                </c:pt>
                <c:pt idx="784">
                  <c:v>16.390000104904175</c:v>
                </c:pt>
                <c:pt idx="785">
                  <c:v>16.410000085830688</c:v>
                </c:pt>
                <c:pt idx="786">
                  <c:v>16.430000066757202</c:v>
                </c:pt>
                <c:pt idx="787">
                  <c:v>16.460000038146973</c:v>
                </c:pt>
                <c:pt idx="788">
                  <c:v>16.480000019073486</c:v>
                </c:pt>
                <c:pt idx="789">
                  <c:v>16.5</c:v>
                </c:pt>
                <c:pt idx="790">
                  <c:v>16.53000020980835</c:v>
                </c:pt>
                <c:pt idx="791">
                  <c:v>16.550000190734863</c:v>
                </c:pt>
                <c:pt idx="792">
                  <c:v>16.570000171661377</c:v>
                </c:pt>
                <c:pt idx="793">
                  <c:v>16.590000152587891</c:v>
                </c:pt>
                <c:pt idx="794">
                  <c:v>16.620000123977661</c:v>
                </c:pt>
                <c:pt idx="795">
                  <c:v>16.640000104904175</c:v>
                </c:pt>
                <c:pt idx="796">
                  <c:v>16.660000085830688</c:v>
                </c:pt>
                <c:pt idx="797">
                  <c:v>16.690000057220459</c:v>
                </c:pt>
                <c:pt idx="798">
                  <c:v>16.710000038146973</c:v>
                </c:pt>
                <c:pt idx="799">
                  <c:v>16.730000019073486</c:v>
                </c:pt>
                <c:pt idx="800">
                  <c:v>16.75</c:v>
                </c:pt>
                <c:pt idx="801">
                  <c:v>16.78000020980835</c:v>
                </c:pt>
                <c:pt idx="802">
                  <c:v>16.800000190734863</c:v>
                </c:pt>
                <c:pt idx="803">
                  <c:v>16.820000171661377</c:v>
                </c:pt>
                <c:pt idx="804">
                  <c:v>16.850000143051147</c:v>
                </c:pt>
                <c:pt idx="805">
                  <c:v>16.870000123977661</c:v>
                </c:pt>
                <c:pt idx="806">
                  <c:v>16.890000104904175</c:v>
                </c:pt>
                <c:pt idx="807">
                  <c:v>16.920000076293945</c:v>
                </c:pt>
                <c:pt idx="808">
                  <c:v>16.940000057220459</c:v>
                </c:pt>
                <c:pt idx="809">
                  <c:v>16.960000038146973</c:v>
                </c:pt>
                <c:pt idx="810">
                  <c:v>16.980000019073486</c:v>
                </c:pt>
                <c:pt idx="811">
                  <c:v>17.010000228881836</c:v>
                </c:pt>
                <c:pt idx="812">
                  <c:v>17.03000020980835</c:v>
                </c:pt>
                <c:pt idx="813">
                  <c:v>17.050000190734863</c:v>
                </c:pt>
                <c:pt idx="814">
                  <c:v>17.080000162124634</c:v>
                </c:pt>
                <c:pt idx="815">
                  <c:v>17.100000143051147</c:v>
                </c:pt>
                <c:pt idx="816">
                  <c:v>17.120000123977661</c:v>
                </c:pt>
                <c:pt idx="817">
                  <c:v>17.140000104904175</c:v>
                </c:pt>
                <c:pt idx="818">
                  <c:v>17.170000076293945</c:v>
                </c:pt>
                <c:pt idx="819">
                  <c:v>17.190000057220459</c:v>
                </c:pt>
                <c:pt idx="820">
                  <c:v>17.210000038146973</c:v>
                </c:pt>
                <c:pt idx="821">
                  <c:v>17.240000009536743</c:v>
                </c:pt>
                <c:pt idx="822">
                  <c:v>17.260000228881836</c:v>
                </c:pt>
                <c:pt idx="823">
                  <c:v>17.28000020980835</c:v>
                </c:pt>
                <c:pt idx="824">
                  <c:v>17.31000018119812</c:v>
                </c:pt>
                <c:pt idx="825">
                  <c:v>17.330000162124634</c:v>
                </c:pt>
                <c:pt idx="826">
                  <c:v>17.970000028610229</c:v>
                </c:pt>
                <c:pt idx="827">
                  <c:v>17.970000028610229</c:v>
                </c:pt>
                <c:pt idx="828">
                  <c:v>17.970000028610229</c:v>
                </c:pt>
                <c:pt idx="829">
                  <c:v>17.970000028610229</c:v>
                </c:pt>
                <c:pt idx="830">
                  <c:v>17.970000028610229</c:v>
                </c:pt>
                <c:pt idx="831">
                  <c:v>17.970000028610229</c:v>
                </c:pt>
                <c:pt idx="832">
                  <c:v>17.970000028610229</c:v>
                </c:pt>
                <c:pt idx="833">
                  <c:v>17.970000028610229</c:v>
                </c:pt>
                <c:pt idx="834">
                  <c:v>17.970000028610229</c:v>
                </c:pt>
                <c:pt idx="835">
                  <c:v>17.970000028610229</c:v>
                </c:pt>
                <c:pt idx="836">
                  <c:v>17.970000028610229</c:v>
                </c:pt>
                <c:pt idx="837">
                  <c:v>17.970000028610229</c:v>
                </c:pt>
                <c:pt idx="838">
                  <c:v>17.970000028610229</c:v>
                </c:pt>
                <c:pt idx="839">
                  <c:v>17.970000028610229</c:v>
                </c:pt>
                <c:pt idx="840">
                  <c:v>17.970000028610229</c:v>
                </c:pt>
                <c:pt idx="841">
                  <c:v>17.970000028610229</c:v>
                </c:pt>
                <c:pt idx="842">
                  <c:v>17.970000028610229</c:v>
                </c:pt>
                <c:pt idx="843">
                  <c:v>17.970000028610229</c:v>
                </c:pt>
                <c:pt idx="844">
                  <c:v>17.970000028610229</c:v>
                </c:pt>
                <c:pt idx="845">
                  <c:v>17.970000028610229</c:v>
                </c:pt>
                <c:pt idx="846">
                  <c:v>17.970000028610229</c:v>
                </c:pt>
                <c:pt idx="847">
                  <c:v>17.970000028610229</c:v>
                </c:pt>
                <c:pt idx="848">
                  <c:v>17.970000028610229</c:v>
                </c:pt>
                <c:pt idx="849">
                  <c:v>17.970000028610229</c:v>
                </c:pt>
                <c:pt idx="850">
                  <c:v>17.970000028610229</c:v>
                </c:pt>
                <c:pt idx="851">
                  <c:v>17.970000028610229</c:v>
                </c:pt>
                <c:pt idx="852">
                  <c:v>17.970000028610229</c:v>
                </c:pt>
                <c:pt idx="853">
                  <c:v>17.970000028610229</c:v>
                </c:pt>
                <c:pt idx="854">
                  <c:v>17.990000009536743</c:v>
                </c:pt>
                <c:pt idx="855">
                  <c:v>18.020000219345093</c:v>
                </c:pt>
                <c:pt idx="856">
                  <c:v>18.040000200271606</c:v>
                </c:pt>
                <c:pt idx="857">
                  <c:v>18.06000018119812</c:v>
                </c:pt>
                <c:pt idx="858">
                  <c:v>18.080000162124634</c:v>
                </c:pt>
                <c:pt idx="859">
                  <c:v>18.110000133514404</c:v>
                </c:pt>
                <c:pt idx="860">
                  <c:v>18.130000114440918</c:v>
                </c:pt>
                <c:pt idx="861">
                  <c:v>18.150000095367432</c:v>
                </c:pt>
                <c:pt idx="862">
                  <c:v>18.170000076293945</c:v>
                </c:pt>
                <c:pt idx="863">
                  <c:v>18.200000047683716</c:v>
                </c:pt>
                <c:pt idx="864">
                  <c:v>18.220000028610229</c:v>
                </c:pt>
                <c:pt idx="865">
                  <c:v>18.240000009536743</c:v>
                </c:pt>
                <c:pt idx="866">
                  <c:v>18.270000219345093</c:v>
                </c:pt>
                <c:pt idx="867">
                  <c:v>18.290000200271606</c:v>
                </c:pt>
                <c:pt idx="868">
                  <c:v>18.31000018119812</c:v>
                </c:pt>
                <c:pt idx="869">
                  <c:v>18.330000162124634</c:v>
                </c:pt>
                <c:pt idx="870">
                  <c:v>18.360000133514404</c:v>
                </c:pt>
                <c:pt idx="871">
                  <c:v>18.380000114440918</c:v>
                </c:pt>
                <c:pt idx="872">
                  <c:v>18.400000095367432</c:v>
                </c:pt>
                <c:pt idx="873">
                  <c:v>18.420000076293945</c:v>
                </c:pt>
                <c:pt idx="874">
                  <c:v>18.450000047683716</c:v>
                </c:pt>
                <c:pt idx="875">
                  <c:v>18.470000028610229</c:v>
                </c:pt>
                <c:pt idx="876">
                  <c:v>18.490000009536743</c:v>
                </c:pt>
                <c:pt idx="877">
                  <c:v>18.520000219345093</c:v>
                </c:pt>
                <c:pt idx="878">
                  <c:v>18.540000200271606</c:v>
                </c:pt>
                <c:pt idx="879">
                  <c:v>18.56000018119812</c:v>
                </c:pt>
                <c:pt idx="880">
                  <c:v>18.580000162124634</c:v>
                </c:pt>
                <c:pt idx="881">
                  <c:v>18.610000133514404</c:v>
                </c:pt>
                <c:pt idx="882">
                  <c:v>18.630000114440918</c:v>
                </c:pt>
                <c:pt idx="883">
                  <c:v>18.650000095367432</c:v>
                </c:pt>
                <c:pt idx="884">
                  <c:v>18.680000066757202</c:v>
                </c:pt>
                <c:pt idx="885">
                  <c:v>18.700000047683716</c:v>
                </c:pt>
                <c:pt idx="886">
                  <c:v>18.720000028610229</c:v>
                </c:pt>
                <c:pt idx="887">
                  <c:v>18.75</c:v>
                </c:pt>
                <c:pt idx="888">
                  <c:v>18.770000219345093</c:v>
                </c:pt>
                <c:pt idx="889">
                  <c:v>18.790000200271606</c:v>
                </c:pt>
                <c:pt idx="890">
                  <c:v>18.81000018119812</c:v>
                </c:pt>
                <c:pt idx="891">
                  <c:v>18.840000152587891</c:v>
                </c:pt>
                <c:pt idx="892">
                  <c:v>18.860000133514404</c:v>
                </c:pt>
                <c:pt idx="893">
                  <c:v>18.880000114440918</c:v>
                </c:pt>
                <c:pt idx="894">
                  <c:v>18.910000085830688</c:v>
                </c:pt>
                <c:pt idx="895">
                  <c:v>18.930000066757202</c:v>
                </c:pt>
                <c:pt idx="896">
                  <c:v>18.950000047683716</c:v>
                </c:pt>
                <c:pt idx="897">
                  <c:v>18.970000028610229</c:v>
                </c:pt>
                <c:pt idx="898">
                  <c:v>19</c:v>
                </c:pt>
                <c:pt idx="899">
                  <c:v>19.020000219345093</c:v>
                </c:pt>
                <c:pt idx="900">
                  <c:v>19.040000200271606</c:v>
                </c:pt>
                <c:pt idx="901">
                  <c:v>19.070000171661377</c:v>
                </c:pt>
                <c:pt idx="902">
                  <c:v>19.090000152587891</c:v>
                </c:pt>
                <c:pt idx="903">
                  <c:v>19.110000133514404</c:v>
                </c:pt>
                <c:pt idx="904">
                  <c:v>19.140000104904175</c:v>
                </c:pt>
                <c:pt idx="905">
                  <c:v>19.160000085830688</c:v>
                </c:pt>
                <c:pt idx="906">
                  <c:v>19.180000066757202</c:v>
                </c:pt>
                <c:pt idx="907">
                  <c:v>19.200000047683716</c:v>
                </c:pt>
                <c:pt idx="908">
                  <c:v>19.230000019073486</c:v>
                </c:pt>
                <c:pt idx="909">
                  <c:v>19.25</c:v>
                </c:pt>
                <c:pt idx="910">
                  <c:v>19.270000219345093</c:v>
                </c:pt>
                <c:pt idx="911">
                  <c:v>19.300000190734863</c:v>
                </c:pt>
                <c:pt idx="912">
                  <c:v>19.320000171661377</c:v>
                </c:pt>
                <c:pt idx="913">
                  <c:v>19.340000152587891</c:v>
                </c:pt>
                <c:pt idx="914">
                  <c:v>19.360000133514404</c:v>
                </c:pt>
                <c:pt idx="915">
                  <c:v>19.390000104904175</c:v>
                </c:pt>
                <c:pt idx="916">
                  <c:v>19.410000085830688</c:v>
                </c:pt>
                <c:pt idx="917">
                  <c:v>19.430000066757202</c:v>
                </c:pt>
                <c:pt idx="918">
                  <c:v>19.460000038146973</c:v>
                </c:pt>
                <c:pt idx="919">
                  <c:v>19.480000019073486</c:v>
                </c:pt>
                <c:pt idx="920">
                  <c:v>19.5</c:v>
                </c:pt>
                <c:pt idx="921">
                  <c:v>19.53000020980835</c:v>
                </c:pt>
                <c:pt idx="922">
                  <c:v>19.550000190734863</c:v>
                </c:pt>
                <c:pt idx="923">
                  <c:v>19.570000171661377</c:v>
                </c:pt>
                <c:pt idx="924">
                  <c:v>19.590000152587891</c:v>
                </c:pt>
                <c:pt idx="925">
                  <c:v>19.620000123977661</c:v>
                </c:pt>
                <c:pt idx="926">
                  <c:v>19.640000104904175</c:v>
                </c:pt>
                <c:pt idx="927">
                  <c:v>19.660000085830688</c:v>
                </c:pt>
                <c:pt idx="928">
                  <c:v>19.690000057220459</c:v>
                </c:pt>
                <c:pt idx="929">
                  <c:v>19.710000038146973</c:v>
                </c:pt>
                <c:pt idx="930">
                  <c:v>19.730000019073486</c:v>
                </c:pt>
                <c:pt idx="931">
                  <c:v>19.75</c:v>
                </c:pt>
                <c:pt idx="932">
                  <c:v>19.78000020980835</c:v>
                </c:pt>
                <c:pt idx="933">
                  <c:v>19.800000190734863</c:v>
                </c:pt>
                <c:pt idx="934">
                  <c:v>19.820000171661377</c:v>
                </c:pt>
                <c:pt idx="935">
                  <c:v>19.850000143051147</c:v>
                </c:pt>
                <c:pt idx="936">
                  <c:v>19.870000123977661</c:v>
                </c:pt>
                <c:pt idx="937">
                  <c:v>19.890000104904175</c:v>
                </c:pt>
                <c:pt idx="938">
                  <c:v>19.920000076293945</c:v>
                </c:pt>
                <c:pt idx="939">
                  <c:v>19.940000057220459</c:v>
                </c:pt>
                <c:pt idx="940">
                  <c:v>19.960000038146973</c:v>
                </c:pt>
                <c:pt idx="941">
                  <c:v>19.980000019073486</c:v>
                </c:pt>
                <c:pt idx="942">
                  <c:v>20.010000228881836</c:v>
                </c:pt>
                <c:pt idx="943">
                  <c:v>20.03000020980835</c:v>
                </c:pt>
                <c:pt idx="944">
                  <c:v>20.050000190734863</c:v>
                </c:pt>
                <c:pt idx="945">
                  <c:v>20.080000162124634</c:v>
                </c:pt>
                <c:pt idx="946">
                  <c:v>20.100000143051147</c:v>
                </c:pt>
                <c:pt idx="947">
                  <c:v>20.120000123977661</c:v>
                </c:pt>
                <c:pt idx="948">
                  <c:v>20.140000104904175</c:v>
                </c:pt>
                <c:pt idx="949">
                  <c:v>20.170000076293945</c:v>
                </c:pt>
                <c:pt idx="950">
                  <c:v>20.190000057220459</c:v>
                </c:pt>
                <c:pt idx="951">
                  <c:v>20.210000038146973</c:v>
                </c:pt>
                <c:pt idx="952">
                  <c:v>20.230000019073486</c:v>
                </c:pt>
                <c:pt idx="953">
                  <c:v>20.260000228881836</c:v>
                </c:pt>
                <c:pt idx="954">
                  <c:v>20.28000020980835</c:v>
                </c:pt>
                <c:pt idx="955">
                  <c:v>20.300000190734863</c:v>
                </c:pt>
                <c:pt idx="956">
                  <c:v>20.330000162124634</c:v>
                </c:pt>
                <c:pt idx="957">
                  <c:v>20.350000143051147</c:v>
                </c:pt>
                <c:pt idx="958">
                  <c:v>20.370000123977661</c:v>
                </c:pt>
                <c:pt idx="959">
                  <c:v>20.390000104904175</c:v>
                </c:pt>
                <c:pt idx="960">
                  <c:v>20.420000076293945</c:v>
                </c:pt>
                <c:pt idx="961">
                  <c:v>20.440000057220459</c:v>
                </c:pt>
                <c:pt idx="962">
                  <c:v>20.460000038146973</c:v>
                </c:pt>
                <c:pt idx="963">
                  <c:v>20.480000019073486</c:v>
                </c:pt>
                <c:pt idx="964">
                  <c:v>20.510000228881836</c:v>
                </c:pt>
                <c:pt idx="965">
                  <c:v>20.53000020980835</c:v>
                </c:pt>
                <c:pt idx="966">
                  <c:v>20.550000190734863</c:v>
                </c:pt>
                <c:pt idx="967">
                  <c:v>20.580000162124634</c:v>
                </c:pt>
                <c:pt idx="968">
                  <c:v>20.600000143051147</c:v>
                </c:pt>
                <c:pt idx="969">
                  <c:v>20.620000123977661</c:v>
                </c:pt>
                <c:pt idx="970">
                  <c:v>20.640000104904175</c:v>
                </c:pt>
                <c:pt idx="971">
                  <c:v>20.670000076293945</c:v>
                </c:pt>
                <c:pt idx="972">
                  <c:v>20.690000057220459</c:v>
                </c:pt>
                <c:pt idx="973">
                  <c:v>20.710000038146973</c:v>
                </c:pt>
                <c:pt idx="974">
                  <c:v>20.740000009536743</c:v>
                </c:pt>
                <c:pt idx="975">
                  <c:v>20.760000228881836</c:v>
                </c:pt>
                <c:pt idx="976">
                  <c:v>20.78000020980835</c:v>
                </c:pt>
                <c:pt idx="977">
                  <c:v>20.81000018119812</c:v>
                </c:pt>
                <c:pt idx="978">
                  <c:v>20.830000162124634</c:v>
                </c:pt>
                <c:pt idx="979">
                  <c:v>20.850000143051147</c:v>
                </c:pt>
                <c:pt idx="980">
                  <c:v>20.870000123977661</c:v>
                </c:pt>
                <c:pt idx="981">
                  <c:v>20.900000095367432</c:v>
                </c:pt>
                <c:pt idx="982">
                  <c:v>20.920000076293945</c:v>
                </c:pt>
                <c:pt idx="983">
                  <c:v>20.940000057220459</c:v>
                </c:pt>
                <c:pt idx="984">
                  <c:v>20.970000028610229</c:v>
                </c:pt>
                <c:pt idx="985">
                  <c:v>20.990000009536743</c:v>
                </c:pt>
                <c:pt idx="986">
                  <c:v>21.010000228881836</c:v>
                </c:pt>
                <c:pt idx="987">
                  <c:v>21.03000020980835</c:v>
                </c:pt>
                <c:pt idx="988">
                  <c:v>21.06000018119812</c:v>
                </c:pt>
                <c:pt idx="989">
                  <c:v>21.080000162124634</c:v>
                </c:pt>
                <c:pt idx="990">
                  <c:v>21.100000143051147</c:v>
                </c:pt>
                <c:pt idx="991">
                  <c:v>21.130000114440918</c:v>
                </c:pt>
                <c:pt idx="992">
                  <c:v>21.150000095367432</c:v>
                </c:pt>
                <c:pt idx="993">
                  <c:v>21.170000076293945</c:v>
                </c:pt>
                <c:pt idx="994">
                  <c:v>21.200000047683716</c:v>
                </c:pt>
                <c:pt idx="995">
                  <c:v>21.220000028610229</c:v>
                </c:pt>
                <c:pt idx="996">
                  <c:v>21.240000009536743</c:v>
                </c:pt>
                <c:pt idx="997">
                  <c:v>21.260000228881836</c:v>
                </c:pt>
                <c:pt idx="998">
                  <c:v>21.290000200271606</c:v>
                </c:pt>
                <c:pt idx="999">
                  <c:v>21.31000018119812</c:v>
                </c:pt>
                <c:pt idx="1000">
                  <c:v>21.330000162124634</c:v>
                </c:pt>
                <c:pt idx="1001">
                  <c:v>21.360000133514404</c:v>
                </c:pt>
                <c:pt idx="1002">
                  <c:v>21.380000114440918</c:v>
                </c:pt>
                <c:pt idx="1003">
                  <c:v>21.400000095367432</c:v>
                </c:pt>
                <c:pt idx="1004">
                  <c:v>21.420000076293945</c:v>
                </c:pt>
                <c:pt idx="1005">
                  <c:v>21.450000047683716</c:v>
                </c:pt>
                <c:pt idx="1006">
                  <c:v>21.470000028610229</c:v>
                </c:pt>
                <c:pt idx="1007">
                  <c:v>21.490000009536743</c:v>
                </c:pt>
                <c:pt idx="1008">
                  <c:v>21.520000219345093</c:v>
                </c:pt>
                <c:pt idx="1009">
                  <c:v>21.540000200271606</c:v>
                </c:pt>
                <c:pt idx="1010">
                  <c:v>21.56000018119812</c:v>
                </c:pt>
                <c:pt idx="1011">
                  <c:v>21.590000152587891</c:v>
                </c:pt>
                <c:pt idx="1012">
                  <c:v>21.610000133514404</c:v>
                </c:pt>
                <c:pt idx="1013">
                  <c:v>21.630000114440918</c:v>
                </c:pt>
                <c:pt idx="1014">
                  <c:v>21.650000095367432</c:v>
                </c:pt>
                <c:pt idx="1015">
                  <c:v>21.680000066757202</c:v>
                </c:pt>
                <c:pt idx="1016">
                  <c:v>21.700000047683716</c:v>
                </c:pt>
                <c:pt idx="1017">
                  <c:v>21.720000028610229</c:v>
                </c:pt>
                <c:pt idx="1018">
                  <c:v>21.75</c:v>
                </c:pt>
                <c:pt idx="1019">
                  <c:v>21.770000219345093</c:v>
                </c:pt>
                <c:pt idx="1020">
                  <c:v>21.790000200271606</c:v>
                </c:pt>
                <c:pt idx="1021">
                  <c:v>21.81000018119812</c:v>
                </c:pt>
                <c:pt idx="1022">
                  <c:v>21.840000152587891</c:v>
                </c:pt>
                <c:pt idx="1023">
                  <c:v>21.860000133514404</c:v>
                </c:pt>
                <c:pt idx="1024">
                  <c:v>21.880000114440918</c:v>
                </c:pt>
                <c:pt idx="1025">
                  <c:v>21.910000085830688</c:v>
                </c:pt>
                <c:pt idx="1026">
                  <c:v>21.930000066757202</c:v>
                </c:pt>
                <c:pt idx="1027">
                  <c:v>21.950000047683716</c:v>
                </c:pt>
                <c:pt idx="1028">
                  <c:v>21.980000019073486</c:v>
                </c:pt>
                <c:pt idx="1029">
                  <c:v>22</c:v>
                </c:pt>
                <c:pt idx="1030">
                  <c:v>22.020000219345093</c:v>
                </c:pt>
                <c:pt idx="1031">
                  <c:v>22.040000200271606</c:v>
                </c:pt>
                <c:pt idx="1032">
                  <c:v>22.070000171661377</c:v>
                </c:pt>
                <c:pt idx="1033">
                  <c:v>22.090000152587891</c:v>
                </c:pt>
                <c:pt idx="1034">
                  <c:v>22.110000133514404</c:v>
                </c:pt>
                <c:pt idx="1035">
                  <c:v>22.140000104904175</c:v>
                </c:pt>
                <c:pt idx="1036">
                  <c:v>22.160000085830688</c:v>
                </c:pt>
                <c:pt idx="1037">
                  <c:v>22.180000066757202</c:v>
                </c:pt>
                <c:pt idx="1038">
                  <c:v>22.200000047683716</c:v>
                </c:pt>
                <c:pt idx="1039">
                  <c:v>22.230000019073486</c:v>
                </c:pt>
                <c:pt idx="1040">
                  <c:v>22.25</c:v>
                </c:pt>
                <c:pt idx="1041">
                  <c:v>22.270000219345093</c:v>
                </c:pt>
                <c:pt idx="1042">
                  <c:v>22.290000200271606</c:v>
                </c:pt>
                <c:pt idx="1043">
                  <c:v>22.320000171661377</c:v>
                </c:pt>
                <c:pt idx="1044">
                  <c:v>22.340000152587891</c:v>
                </c:pt>
                <c:pt idx="1045">
                  <c:v>22.360000133514404</c:v>
                </c:pt>
                <c:pt idx="1046">
                  <c:v>22.390000104904175</c:v>
                </c:pt>
                <c:pt idx="1047">
                  <c:v>22.410000085830688</c:v>
                </c:pt>
                <c:pt idx="1048">
                  <c:v>22.430000066757202</c:v>
                </c:pt>
                <c:pt idx="1049">
                  <c:v>22.450000047683716</c:v>
                </c:pt>
                <c:pt idx="1050">
                  <c:v>22.480000019073486</c:v>
                </c:pt>
                <c:pt idx="1051">
                  <c:v>22.5</c:v>
                </c:pt>
                <c:pt idx="1052">
                  <c:v>22.520000219345093</c:v>
                </c:pt>
                <c:pt idx="1053">
                  <c:v>22.540000200271606</c:v>
                </c:pt>
                <c:pt idx="1054">
                  <c:v>22.570000171661377</c:v>
                </c:pt>
                <c:pt idx="1055">
                  <c:v>22.590000152587891</c:v>
                </c:pt>
                <c:pt idx="1056">
                  <c:v>22.610000133514404</c:v>
                </c:pt>
                <c:pt idx="1057">
                  <c:v>22.640000104904175</c:v>
                </c:pt>
                <c:pt idx="1058">
                  <c:v>22.660000085830688</c:v>
                </c:pt>
                <c:pt idx="1059">
                  <c:v>22.680000066757202</c:v>
                </c:pt>
                <c:pt idx="1060">
                  <c:v>22.700000047683716</c:v>
                </c:pt>
                <c:pt idx="1061">
                  <c:v>22.730000019073486</c:v>
                </c:pt>
                <c:pt idx="1062">
                  <c:v>22.75</c:v>
                </c:pt>
                <c:pt idx="1063">
                  <c:v>22.770000219345093</c:v>
                </c:pt>
                <c:pt idx="1064">
                  <c:v>22.800000190734863</c:v>
                </c:pt>
                <c:pt idx="1065">
                  <c:v>22.820000171661377</c:v>
                </c:pt>
                <c:pt idx="1066">
                  <c:v>22.840000152587891</c:v>
                </c:pt>
                <c:pt idx="1067">
                  <c:v>22.870000123977661</c:v>
                </c:pt>
                <c:pt idx="1068">
                  <c:v>22.890000104904175</c:v>
                </c:pt>
                <c:pt idx="1069">
                  <c:v>22.910000085830688</c:v>
                </c:pt>
                <c:pt idx="1070">
                  <c:v>22.930000066757202</c:v>
                </c:pt>
                <c:pt idx="1071">
                  <c:v>22.960000038146973</c:v>
                </c:pt>
                <c:pt idx="1072">
                  <c:v>22.980000019073486</c:v>
                </c:pt>
                <c:pt idx="1073">
                  <c:v>23.580000162124634</c:v>
                </c:pt>
                <c:pt idx="1074">
                  <c:v>23.580000162124634</c:v>
                </c:pt>
                <c:pt idx="1075">
                  <c:v>23.580000162124634</c:v>
                </c:pt>
                <c:pt idx="1076">
                  <c:v>23.580000162124634</c:v>
                </c:pt>
                <c:pt idx="1077">
                  <c:v>23.580000162124634</c:v>
                </c:pt>
                <c:pt idx="1078">
                  <c:v>23.590000152587891</c:v>
                </c:pt>
                <c:pt idx="1079">
                  <c:v>23.590000152587891</c:v>
                </c:pt>
                <c:pt idx="1080">
                  <c:v>23.590000152587891</c:v>
                </c:pt>
                <c:pt idx="1081">
                  <c:v>23.590000152587891</c:v>
                </c:pt>
                <c:pt idx="1082">
                  <c:v>23.590000152587891</c:v>
                </c:pt>
                <c:pt idx="1083">
                  <c:v>23.590000152587891</c:v>
                </c:pt>
                <c:pt idx="1084">
                  <c:v>23.590000152587891</c:v>
                </c:pt>
                <c:pt idx="1085">
                  <c:v>23.590000152587891</c:v>
                </c:pt>
                <c:pt idx="1086">
                  <c:v>23.590000152587891</c:v>
                </c:pt>
                <c:pt idx="1087">
                  <c:v>23.590000152587891</c:v>
                </c:pt>
                <c:pt idx="1088">
                  <c:v>23.590000152587891</c:v>
                </c:pt>
                <c:pt idx="1089">
                  <c:v>23.590000152587891</c:v>
                </c:pt>
                <c:pt idx="1090">
                  <c:v>23.590000152587891</c:v>
                </c:pt>
                <c:pt idx="1091">
                  <c:v>23.590000152587891</c:v>
                </c:pt>
                <c:pt idx="1092">
                  <c:v>23.590000152587891</c:v>
                </c:pt>
                <c:pt idx="1093">
                  <c:v>23.590000152587891</c:v>
                </c:pt>
                <c:pt idx="1094">
                  <c:v>23.590000152587891</c:v>
                </c:pt>
                <c:pt idx="1095">
                  <c:v>23.590000152587891</c:v>
                </c:pt>
                <c:pt idx="1096">
                  <c:v>23.590000152587891</c:v>
                </c:pt>
                <c:pt idx="1097">
                  <c:v>23.590000152587891</c:v>
                </c:pt>
                <c:pt idx="1098">
                  <c:v>23.590000152587891</c:v>
                </c:pt>
                <c:pt idx="1099">
                  <c:v>23.600000143051147</c:v>
                </c:pt>
                <c:pt idx="1100">
                  <c:v>23.620000123977661</c:v>
                </c:pt>
                <c:pt idx="1101">
                  <c:v>23.650000095367432</c:v>
                </c:pt>
                <c:pt idx="1102">
                  <c:v>23.670000076293945</c:v>
                </c:pt>
                <c:pt idx="1103">
                  <c:v>23.690000057220459</c:v>
                </c:pt>
                <c:pt idx="1104">
                  <c:v>23.710000038146973</c:v>
                </c:pt>
                <c:pt idx="1105">
                  <c:v>23.740000009536743</c:v>
                </c:pt>
                <c:pt idx="1106">
                  <c:v>23.760000228881836</c:v>
                </c:pt>
                <c:pt idx="1107">
                  <c:v>23.78000020980835</c:v>
                </c:pt>
                <c:pt idx="1108">
                  <c:v>23.81000018119812</c:v>
                </c:pt>
                <c:pt idx="1109">
                  <c:v>23.830000162124634</c:v>
                </c:pt>
                <c:pt idx="1110">
                  <c:v>23.850000143051147</c:v>
                </c:pt>
                <c:pt idx="1111">
                  <c:v>23.870000123977661</c:v>
                </c:pt>
                <c:pt idx="1112">
                  <c:v>23.900000095367432</c:v>
                </c:pt>
                <c:pt idx="1113">
                  <c:v>23.920000076293945</c:v>
                </c:pt>
                <c:pt idx="1114">
                  <c:v>23.940000057220459</c:v>
                </c:pt>
                <c:pt idx="1115">
                  <c:v>23.970000028610229</c:v>
                </c:pt>
                <c:pt idx="1116">
                  <c:v>23.990000009536743</c:v>
                </c:pt>
                <c:pt idx="1117">
                  <c:v>24.010000228881836</c:v>
                </c:pt>
                <c:pt idx="1118">
                  <c:v>24.040000200271606</c:v>
                </c:pt>
                <c:pt idx="1119">
                  <c:v>24.06000018119812</c:v>
                </c:pt>
                <c:pt idx="1120">
                  <c:v>24.080000162124634</c:v>
                </c:pt>
                <c:pt idx="1121">
                  <c:v>24.100000143051147</c:v>
                </c:pt>
                <c:pt idx="1122">
                  <c:v>24.130000114440918</c:v>
                </c:pt>
                <c:pt idx="1123">
                  <c:v>24.150000095367432</c:v>
                </c:pt>
                <c:pt idx="1124">
                  <c:v>24.170000076293945</c:v>
                </c:pt>
                <c:pt idx="1125">
                  <c:v>24.200000047683716</c:v>
                </c:pt>
                <c:pt idx="1126">
                  <c:v>24.220000028610229</c:v>
                </c:pt>
                <c:pt idx="1127">
                  <c:v>24.240000009536743</c:v>
                </c:pt>
                <c:pt idx="1128">
                  <c:v>24.260000228881836</c:v>
                </c:pt>
                <c:pt idx="1129">
                  <c:v>24.290000200271606</c:v>
                </c:pt>
                <c:pt idx="1130">
                  <c:v>24.31000018119812</c:v>
                </c:pt>
                <c:pt idx="1131">
                  <c:v>24.330000162124634</c:v>
                </c:pt>
                <c:pt idx="1132">
                  <c:v>24.350000143051147</c:v>
                </c:pt>
                <c:pt idx="1133">
                  <c:v>24.380000114440918</c:v>
                </c:pt>
                <c:pt idx="1134">
                  <c:v>24.400000095367432</c:v>
                </c:pt>
                <c:pt idx="1135">
                  <c:v>24.420000076293945</c:v>
                </c:pt>
                <c:pt idx="1136">
                  <c:v>24.440000057220459</c:v>
                </c:pt>
                <c:pt idx="1137">
                  <c:v>24.470000028610229</c:v>
                </c:pt>
                <c:pt idx="1138">
                  <c:v>24.490000009536743</c:v>
                </c:pt>
                <c:pt idx="1139">
                  <c:v>24.510000228881836</c:v>
                </c:pt>
                <c:pt idx="1140">
                  <c:v>24.53000020980835</c:v>
                </c:pt>
                <c:pt idx="1141">
                  <c:v>24.56000018119812</c:v>
                </c:pt>
                <c:pt idx="1142">
                  <c:v>24.580000162124634</c:v>
                </c:pt>
                <c:pt idx="1143">
                  <c:v>24.600000143051147</c:v>
                </c:pt>
                <c:pt idx="1144">
                  <c:v>24.630000114440918</c:v>
                </c:pt>
                <c:pt idx="1145">
                  <c:v>24.650000095367432</c:v>
                </c:pt>
                <c:pt idx="1146">
                  <c:v>24.670000076293945</c:v>
                </c:pt>
                <c:pt idx="1147">
                  <c:v>24.700000047683716</c:v>
                </c:pt>
                <c:pt idx="1148">
                  <c:v>24.720000028610229</c:v>
                </c:pt>
                <c:pt idx="1149">
                  <c:v>24.740000009536743</c:v>
                </c:pt>
                <c:pt idx="1150">
                  <c:v>24.760000228881836</c:v>
                </c:pt>
                <c:pt idx="1151">
                  <c:v>24.790000200271606</c:v>
                </c:pt>
                <c:pt idx="1152">
                  <c:v>24.81000018119812</c:v>
                </c:pt>
                <c:pt idx="1153">
                  <c:v>24.830000162124634</c:v>
                </c:pt>
                <c:pt idx="1154">
                  <c:v>24.860000133514404</c:v>
                </c:pt>
                <c:pt idx="1155">
                  <c:v>24.880000114440918</c:v>
                </c:pt>
                <c:pt idx="1156">
                  <c:v>24.900000095367432</c:v>
                </c:pt>
                <c:pt idx="1157">
                  <c:v>24.920000076293945</c:v>
                </c:pt>
                <c:pt idx="1158">
                  <c:v>24.950000047683716</c:v>
                </c:pt>
                <c:pt idx="1159">
                  <c:v>24.970000028610229</c:v>
                </c:pt>
                <c:pt idx="1160">
                  <c:v>24.990000009536743</c:v>
                </c:pt>
                <c:pt idx="1161">
                  <c:v>25.020000219345093</c:v>
                </c:pt>
                <c:pt idx="1162">
                  <c:v>25.040000200271606</c:v>
                </c:pt>
                <c:pt idx="1163">
                  <c:v>25.06000018119812</c:v>
                </c:pt>
                <c:pt idx="1164">
                  <c:v>25.090000152587891</c:v>
                </c:pt>
                <c:pt idx="1165">
                  <c:v>25.110000133514404</c:v>
                </c:pt>
                <c:pt idx="1166">
                  <c:v>25.130000114440918</c:v>
                </c:pt>
                <c:pt idx="1167">
                  <c:v>25.150000095367432</c:v>
                </c:pt>
                <c:pt idx="1168">
                  <c:v>25.180000066757202</c:v>
                </c:pt>
                <c:pt idx="1169">
                  <c:v>25.200000047683716</c:v>
                </c:pt>
                <c:pt idx="1170">
                  <c:v>25.220000028610229</c:v>
                </c:pt>
                <c:pt idx="1171">
                  <c:v>25.25</c:v>
                </c:pt>
                <c:pt idx="1172">
                  <c:v>25.270000219345093</c:v>
                </c:pt>
                <c:pt idx="1173">
                  <c:v>25.290000200271606</c:v>
                </c:pt>
                <c:pt idx="1174">
                  <c:v>25.31000018119812</c:v>
                </c:pt>
                <c:pt idx="1175">
                  <c:v>25.340000152587891</c:v>
                </c:pt>
                <c:pt idx="1176">
                  <c:v>25.360000133514404</c:v>
                </c:pt>
                <c:pt idx="1177">
                  <c:v>25.380000114440918</c:v>
                </c:pt>
                <c:pt idx="1178">
                  <c:v>25.410000085830688</c:v>
                </c:pt>
                <c:pt idx="1179">
                  <c:v>25.430000066757202</c:v>
                </c:pt>
                <c:pt idx="1180">
                  <c:v>25.450000047683716</c:v>
                </c:pt>
                <c:pt idx="1181">
                  <c:v>25.480000019073486</c:v>
                </c:pt>
                <c:pt idx="1182">
                  <c:v>25.5</c:v>
                </c:pt>
                <c:pt idx="1183">
                  <c:v>25.520000219345093</c:v>
                </c:pt>
                <c:pt idx="1184">
                  <c:v>25.540000200271606</c:v>
                </c:pt>
                <c:pt idx="1185">
                  <c:v>25.570000171661377</c:v>
                </c:pt>
                <c:pt idx="1186">
                  <c:v>25.590000152587891</c:v>
                </c:pt>
                <c:pt idx="1187">
                  <c:v>25.610000133514404</c:v>
                </c:pt>
                <c:pt idx="1188">
                  <c:v>25.640000104904175</c:v>
                </c:pt>
                <c:pt idx="1189">
                  <c:v>25.660000085830688</c:v>
                </c:pt>
                <c:pt idx="1190">
                  <c:v>25.680000066757202</c:v>
                </c:pt>
                <c:pt idx="1191">
                  <c:v>25.700000047683716</c:v>
                </c:pt>
                <c:pt idx="1192">
                  <c:v>25.730000019073486</c:v>
                </c:pt>
                <c:pt idx="1193">
                  <c:v>25.75</c:v>
                </c:pt>
                <c:pt idx="1194">
                  <c:v>25.770000219345093</c:v>
                </c:pt>
                <c:pt idx="1195">
                  <c:v>25.800000190734863</c:v>
                </c:pt>
                <c:pt idx="1196">
                  <c:v>25.820000171661377</c:v>
                </c:pt>
                <c:pt idx="1197">
                  <c:v>25.840000152587891</c:v>
                </c:pt>
                <c:pt idx="1198">
                  <c:v>25.870000123977661</c:v>
                </c:pt>
                <c:pt idx="1199">
                  <c:v>25.890000104904175</c:v>
                </c:pt>
                <c:pt idx="1200">
                  <c:v>25.910000085830688</c:v>
                </c:pt>
                <c:pt idx="1201">
                  <c:v>25.930000066757202</c:v>
                </c:pt>
                <c:pt idx="1202">
                  <c:v>25.960000038146973</c:v>
                </c:pt>
                <c:pt idx="1203">
                  <c:v>25.980000019073486</c:v>
                </c:pt>
                <c:pt idx="1204">
                  <c:v>26</c:v>
                </c:pt>
                <c:pt idx="1205">
                  <c:v>26.03000020980835</c:v>
                </c:pt>
                <c:pt idx="1206">
                  <c:v>26.050000190734863</c:v>
                </c:pt>
                <c:pt idx="1207">
                  <c:v>26.070000171661377</c:v>
                </c:pt>
                <c:pt idx="1208">
                  <c:v>26.090000152587891</c:v>
                </c:pt>
                <c:pt idx="1209">
                  <c:v>26.120000123977661</c:v>
                </c:pt>
                <c:pt idx="1210">
                  <c:v>26.140000104904175</c:v>
                </c:pt>
                <c:pt idx="1211">
                  <c:v>26.160000085830688</c:v>
                </c:pt>
                <c:pt idx="1212">
                  <c:v>26.190000057220459</c:v>
                </c:pt>
                <c:pt idx="1213">
                  <c:v>26.210000038146973</c:v>
                </c:pt>
                <c:pt idx="1214">
                  <c:v>26.230000019073486</c:v>
                </c:pt>
                <c:pt idx="1215">
                  <c:v>26.260000228881836</c:v>
                </c:pt>
                <c:pt idx="1216">
                  <c:v>26.28000020980835</c:v>
                </c:pt>
                <c:pt idx="1217">
                  <c:v>26.300000190734863</c:v>
                </c:pt>
                <c:pt idx="1218">
                  <c:v>26.320000171661377</c:v>
                </c:pt>
                <c:pt idx="1219">
                  <c:v>26.350000143051147</c:v>
                </c:pt>
                <c:pt idx="1220">
                  <c:v>26.370000123977661</c:v>
                </c:pt>
                <c:pt idx="1221">
                  <c:v>26.390000104904175</c:v>
                </c:pt>
                <c:pt idx="1222">
                  <c:v>26.410000085830688</c:v>
                </c:pt>
                <c:pt idx="1223">
                  <c:v>26.440000057220459</c:v>
                </c:pt>
                <c:pt idx="1224">
                  <c:v>26.460000038146973</c:v>
                </c:pt>
                <c:pt idx="1225">
                  <c:v>26.480000019073486</c:v>
                </c:pt>
                <c:pt idx="1226">
                  <c:v>26.510000228881836</c:v>
                </c:pt>
                <c:pt idx="1227">
                  <c:v>26.53000020980835</c:v>
                </c:pt>
                <c:pt idx="1228">
                  <c:v>26.550000190734863</c:v>
                </c:pt>
                <c:pt idx="1229">
                  <c:v>26.570000171661377</c:v>
                </c:pt>
                <c:pt idx="1230">
                  <c:v>26.600000143051147</c:v>
                </c:pt>
                <c:pt idx="1231">
                  <c:v>26.620000123977661</c:v>
                </c:pt>
                <c:pt idx="1232">
                  <c:v>26.640000104904175</c:v>
                </c:pt>
                <c:pt idx="1233">
                  <c:v>26.660000085830688</c:v>
                </c:pt>
                <c:pt idx="1234">
                  <c:v>26.690000057220459</c:v>
                </c:pt>
                <c:pt idx="1235">
                  <c:v>26.710000038146973</c:v>
                </c:pt>
                <c:pt idx="1236">
                  <c:v>26.730000019073486</c:v>
                </c:pt>
                <c:pt idx="1237">
                  <c:v>26.760000228881836</c:v>
                </c:pt>
                <c:pt idx="1238">
                  <c:v>26.78000020980835</c:v>
                </c:pt>
                <c:pt idx="1239">
                  <c:v>26.800000190734863</c:v>
                </c:pt>
                <c:pt idx="1240">
                  <c:v>26.820000171661377</c:v>
                </c:pt>
                <c:pt idx="1241">
                  <c:v>26.850000143051147</c:v>
                </c:pt>
                <c:pt idx="1242">
                  <c:v>26.870000123977661</c:v>
                </c:pt>
                <c:pt idx="1243">
                  <c:v>26.890000104904175</c:v>
                </c:pt>
                <c:pt idx="1244">
                  <c:v>26.920000076293945</c:v>
                </c:pt>
                <c:pt idx="1245">
                  <c:v>26.940000057220459</c:v>
                </c:pt>
                <c:pt idx="1246">
                  <c:v>26.960000038146973</c:v>
                </c:pt>
                <c:pt idx="1247">
                  <c:v>26.980000019073486</c:v>
                </c:pt>
                <c:pt idx="1248">
                  <c:v>27.010000228881836</c:v>
                </c:pt>
                <c:pt idx="1249">
                  <c:v>27.03000020980835</c:v>
                </c:pt>
                <c:pt idx="1250">
                  <c:v>27.050000190734863</c:v>
                </c:pt>
                <c:pt idx="1251">
                  <c:v>27.080000162124634</c:v>
                </c:pt>
                <c:pt idx="1252">
                  <c:v>27.100000143051147</c:v>
                </c:pt>
                <c:pt idx="1253">
                  <c:v>27.120000123977661</c:v>
                </c:pt>
                <c:pt idx="1254">
                  <c:v>27.150000095367432</c:v>
                </c:pt>
                <c:pt idx="1255">
                  <c:v>27.170000076293945</c:v>
                </c:pt>
                <c:pt idx="1256">
                  <c:v>27.190000057220459</c:v>
                </c:pt>
                <c:pt idx="1257">
                  <c:v>27.210000038146973</c:v>
                </c:pt>
                <c:pt idx="1258">
                  <c:v>27.240000009536743</c:v>
                </c:pt>
                <c:pt idx="1259">
                  <c:v>27.260000228881836</c:v>
                </c:pt>
                <c:pt idx="1260">
                  <c:v>27.28000020980835</c:v>
                </c:pt>
                <c:pt idx="1261">
                  <c:v>27.31000018119812</c:v>
                </c:pt>
                <c:pt idx="1262">
                  <c:v>27.330000162124634</c:v>
                </c:pt>
                <c:pt idx="1263">
                  <c:v>27.350000143051147</c:v>
                </c:pt>
                <c:pt idx="1264">
                  <c:v>27.370000123977661</c:v>
                </c:pt>
                <c:pt idx="1265">
                  <c:v>27.400000095367432</c:v>
                </c:pt>
                <c:pt idx="1266">
                  <c:v>27.420000076293945</c:v>
                </c:pt>
                <c:pt idx="1267">
                  <c:v>27.440000057220459</c:v>
                </c:pt>
                <c:pt idx="1268">
                  <c:v>27.470000028610229</c:v>
                </c:pt>
                <c:pt idx="1269">
                  <c:v>27.490000009536743</c:v>
                </c:pt>
                <c:pt idx="1270">
                  <c:v>27.510000228881836</c:v>
                </c:pt>
                <c:pt idx="1271">
                  <c:v>27.540000200271606</c:v>
                </c:pt>
                <c:pt idx="1272">
                  <c:v>27.56000018119812</c:v>
                </c:pt>
                <c:pt idx="1273">
                  <c:v>27.580000162124634</c:v>
                </c:pt>
                <c:pt idx="1274">
                  <c:v>27.600000143051147</c:v>
                </c:pt>
                <c:pt idx="1275">
                  <c:v>27.630000114440918</c:v>
                </c:pt>
                <c:pt idx="1276">
                  <c:v>27.650000095367432</c:v>
                </c:pt>
                <c:pt idx="1277">
                  <c:v>27.670000076293945</c:v>
                </c:pt>
                <c:pt idx="1278">
                  <c:v>27.700000047683716</c:v>
                </c:pt>
                <c:pt idx="1279">
                  <c:v>27.720000028610229</c:v>
                </c:pt>
                <c:pt idx="1280">
                  <c:v>27.740000009536743</c:v>
                </c:pt>
                <c:pt idx="1281">
                  <c:v>27.760000228881836</c:v>
                </c:pt>
                <c:pt idx="1282">
                  <c:v>27.790000200271606</c:v>
                </c:pt>
                <c:pt idx="1283">
                  <c:v>27.81000018119812</c:v>
                </c:pt>
                <c:pt idx="1284">
                  <c:v>27.830000162124634</c:v>
                </c:pt>
                <c:pt idx="1285">
                  <c:v>27.860000133514404</c:v>
                </c:pt>
                <c:pt idx="1286">
                  <c:v>27.880000114440918</c:v>
                </c:pt>
                <c:pt idx="1287">
                  <c:v>27.900000095367432</c:v>
                </c:pt>
                <c:pt idx="1288">
                  <c:v>27.930000066757202</c:v>
                </c:pt>
                <c:pt idx="1289">
                  <c:v>27.950000047683716</c:v>
                </c:pt>
                <c:pt idx="1290">
                  <c:v>27.970000028610229</c:v>
                </c:pt>
                <c:pt idx="1291">
                  <c:v>27.990000009536743</c:v>
                </c:pt>
                <c:pt idx="1292">
                  <c:v>28.020000219345093</c:v>
                </c:pt>
                <c:pt idx="1293">
                  <c:v>28.040000200271606</c:v>
                </c:pt>
                <c:pt idx="1294">
                  <c:v>28.06000018119812</c:v>
                </c:pt>
                <c:pt idx="1295">
                  <c:v>28.090000152587891</c:v>
                </c:pt>
                <c:pt idx="1296">
                  <c:v>28.110000133514404</c:v>
                </c:pt>
                <c:pt idx="1297">
                  <c:v>28.130000114440918</c:v>
                </c:pt>
                <c:pt idx="1298">
                  <c:v>28.150000095367432</c:v>
                </c:pt>
                <c:pt idx="1299">
                  <c:v>28.180000066757202</c:v>
                </c:pt>
                <c:pt idx="1300">
                  <c:v>28.200000047683716</c:v>
                </c:pt>
                <c:pt idx="1301">
                  <c:v>28.220000028610229</c:v>
                </c:pt>
                <c:pt idx="1302">
                  <c:v>28.25</c:v>
                </c:pt>
                <c:pt idx="1303">
                  <c:v>28.270000219345093</c:v>
                </c:pt>
                <c:pt idx="1304">
                  <c:v>28.290000200271606</c:v>
                </c:pt>
                <c:pt idx="1305">
                  <c:v>28.320000171661377</c:v>
                </c:pt>
                <c:pt idx="1306">
                  <c:v>28.340000152587891</c:v>
                </c:pt>
                <c:pt idx="1307">
                  <c:v>28.360000133514404</c:v>
                </c:pt>
                <c:pt idx="1308">
                  <c:v>28.380000114440918</c:v>
                </c:pt>
                <c:pt idx="1309">
                  <c:v>28.410000085830688</c:v>
                </c:pt>
                <c:pt idx="1310">
                  <c:v>28.430000066757202</c:v>
                </c:pt>
                <c:pt idx="1311">
                  <c:v>28.450000047683716</c:v>
                </c:pt>
                <c:pt idx="1312">
                  <c:v>28.470000028610229</c:v>
                </c:pt>
                <c:pt idx="1313">
                  <c:v>28.5</c:v>
                </c:pt>
                <c:pt idx="1314">
                  <c:v>28.520000219345093</c:v>
                </c:pt>
                <c:pt idx="1315">
                  <c:v>28.540000200271606</c:v>
                </c:pt>
                <c:pt idx="1316">
                  <c:v>28.56000018119812</c:v>
                </c:pt>
                <c:pt idx="1317">
                  <c:v>28.590000152587891</c:v>
                </c:pt>
                <c:pt idx="1318">
                  <c:v>29.600000143051147</c:v>
                </c:pt>
                <c:pt idx="1319">
                  <c:v>29.600000143051147</c:v>
                </c:pt>
                <c:pt idx="1320">
                  <c:v>29.600000143051147</c:v>
                </c:pt>
                <c:pt idx="1321">
                  <c:v>29.600000143051147</c:v>
                </c:pt>
                <c:pt idx="1322">
                  <c:v>29.600000143051147</c:v>
                </c:pt>
                <c:pt idx="1323">
                  <c:v>29.600000143051147</c:v>
                </c:pt>
                <c:pt idx="1324">
                  <c:v>29.600000143051147</c:v>
                </c:pt>
                <c:pt idx="1325">
                  <c:v>29.600000143051147</c:v>
                </c:pt>
                <c:pt idx="1326">
                  <c:v>29.600000143051147</c:v>
                </c:pt>
                <c:pt idx="1327">
                  <c:v>29.600000143051147</c:v>
                </c:pt>
                <c:pt idx="1328">
                  <c:v>29.600000143051147</c:v>
                </c:pt>
                <c:pt idx="1329">
                  <c:v>29.600000143051147</c:v>
                </c:pt>
                <c:pt idx="1330">
                  <c:v>29.600000143051147</c:v>
                </c:pt>
                <c:pt idx="1331">
                  <c:v>29.600000143051147</c:v>
                </c:pt>
                <c:pt idx="1332">
                  <c:v>29.600000143051147</c:v>
                </c:pt>
                <c:pt idx="1333">
                  <c:v>29.600000143051147</c:v>
                </c:pt>
                <c:pt idx="1334">
                  <c:v>29.600000143051147</c:v>
                </c:pt>
                <c:pt idx="1335">
                  <c:v>29.600000143051147</c:v>
                </c:pt>
                <c:pt idx="1336">
                  <c:v>29.600000143051147</c:v>
                </c:pt>
                <c:pt idx="1337">
                  <c:v>29.600000143051147</c:v>
                </c:pt>
                <c:pt idx="1338">
                  <c:v>29.600000143051147</c:v>
                </c:pt>
                <c:pt idx="1339">
                  <c:v>29.600000143051147</c:v>
                </c:pt>
                <c:pt idx="1340">
                  <c:v>29.600000143051147</c:v>
                </c:pt>
                <c:pt idx="1341">
                  <c:v>29.600000143051147</c:v>
                </c:pt>
                <c:pt idx="1342">
                  <c:v>29.600000143051147</c:v>
                </c:pt>
                <c:pt idx="1343">
                  <c:v>29.600000143051147</c:v>
                </c:pt>
                <c:pt idx="1344">
                  <c:v>29.610000133514404</c:v>
                </c:pt>
                <c:pt idx="1345">
                  <c:v>29.610000133514404</c:v>
                </c:pt>
                <c:pt idx="1346">
                  <c:v>29.610000133514404</c:v>
                </c:pt>
                <c:pt idx="1347">
                  <c:v>29.610000133514404</c:v>
                </c:pt>
                <c:pt idx="1348">
                  <c:v>29.610000133514404</c:v>
                </c:pt>
                <c:pt idx="1349">
                  <c:v>29.610000133514404</c:v>
                </c:pt>
                <c:pt idx="1350">
                  <c:v>29.610000133514404</c:v>
                </c:pt>
                <c:pt idx="1351">
                  <c:v>29.610000133514404</c:v>
                </c:pt>
                <c:pt idx="1352">
                  <c:v>29.610000133514404</c:v>
                </c:pt>
                <c:pt idx="1353">
                  <c:v>29.610000133514404</c:v>
                </c:pt>
                <c:pt idx="1354">
                  <c:v>29.610000133514404</c:v>
                </c:pt>
                <c:pt idx="1355">
                  <c:v>29.610000133514404</c:v>
                </c:pt>
                <c:pt idx="1356">
                  <c:v>29.610000133514404</c:v>
                </c:pt>
                <c:pt idx="1357">
                  <c:v>29.610000133514404</c:v>
                </c:pt>
                <c:pt idx="1358">
                  <c:v>29.610000133514404</c:v>
                </c:pt>
                <c:pt idx="1359">
                  <c:v>29.610000133514404</c:v>
                </c:pt>
                <c:pt idx="1360">
                  <c:v>29.610000133514404</c:v>
                </c:pt>
                <c:pt idx="1361">
                  <c:v>29.610000133514404</c:v>
                </c:pt>
                <c:pt idx="1362">
                  <c:v>29.620000123977661</c:v>
                </c:pt>
                <c:pt idx="1363">
                  <c:v>29.640000104904175</c:v>
                </c:pt>
                <c:pt idx="1364">
                  <c:v>29.660000085830688</c:v>
                </c:pt>
                <c:pt idx="1365">
                  <c:v>29.690000057220459</c:v>
                </c:pt>
                <c:pt idx="1366">
                  <c:v>29.710000038146973</c:v>
                </c:pt>
                <c:pt idx="1367">
                  <c:v>29.730000019073486</c:v>
                </c:pt>
                <c:pt idx="1368">
                  <c:v>29.760000228881836</c:v>
                </c:pt>
                <c:pt idx="1369">
                  <c:v>29.78000020980835</c:v>
                </c:pt>
                <c:pt idx="1370">
                  <c:v>29.800000190734863</c:v>
                </c:pt>
                <c:pt idx="1371">
                  <c:v>29.820000171661377</c:v>
                </c:pt>
                <c:pt idx="1372">
                  <c:v>29.850000143051147</c:v>
                </c:pt>
                <c:pt idx="1373">
                  <c:v>29.870000123977661</c:v>
                </c:pt>
                <c:pt idx="1374">
                  <c:v>29.890000104904175</c:v>
                </c:pt>
                <c:pt idx="1375">
                  <c:v>29.920000076293945</c:v>
                </c:pt>
                <c:pt idx="1376">
                  <c:v>29.940000057220459</c:v>
                </c:pt>
                <c:pt idx="1377">
                  <c:v>29.960000038146973</c:v>
                </c:pt>
                <c:pt idx="1378">
                  <c:v>29.980000019073486</c:v>
                </c:pt>
                <c:pt idx="1379">
                  <c:v>30.010000228881836</c:v>
                </c:pt>
                <c:pt idx="1380">
                  <c:v>30.03000020980835</c:v>
                </c:pt>
                <c:pt idx="1381">
                  <c:v>30.050000190734863</c:v>
                </c:pt>
                <c:pt idx="1382">
                  <c:v>30.080000162124634</c:v>
                </c:pt>
                <c:pt idx="1383">
                  <c:v>30.100000143051147</c:v>
                </c:pt>
                <c:pt idx="1384">
                  <c:v>30.120000123977661</c:v>
                </c:pt>
                <c:pt idx="1385">
                  <c:v>30.150000095367432</c:v>
                </c:pt>
                <c:pt idx="1386">
                  <c:v>30.170000076293945</c:v>
                </c:pt>
                <c:pt idx="1387">
                  <c:v>30.190000057220459</c:v>
                </c:pt>
                <c:pt idx="1388">
                  <c:v>30.210000038146973</c:v>
                </c:pt>
                <c:pt idx="1389">
                  <c:v>30.240000009536743</c:v>
                </c:pt>
                <c:pt idx="1390">
                  <c:v>30.260000228881836</c:v>
                </c:pt>
                <c:pt idx="1391">
                  <c:v>30.28000020980835</c:v>
                </c:pt>
                <c:pt idx="1392">
                  <c:v>30.31000018119812</c:v>
                </c:pt>
                <c:pt idx="1393">
                  <c:v>30.330000162124634</c:v>
                </c:pt>
                <c:pt idx="1394">
                  <c:v>30.350000143051147</c:v>
                </c:pt>
                <c:pt idx="1395">
                  <c:v>30.370000123977661</c:v>
                </c:pt>
                <c:pt idx="1396">
                  <c:v>30.400000095367432</c:v>
                </c:pt>
                <c:pt idx="1397">
                  <c:v>30.420000076293945</c:v>
                </c:pt>
                <c:pt idx="1398">
                  <c:v>30.440000057220459</c:v>
                </c:pt>
                <c:pt idx="1399">
                  <c:v>30.470000028610229</c:v>
                </c:pt>
                <c:pt idx="1400">
                  <c:v>30.490000009536743</c:v>
                </c:pt>
                <c:pt idx="1401">
                  <c:v>30.510000228881836</c:v>
                </c:pt>
                <c:pt idx="1402">
                  <c:v>30.53000020980835</c:v>
                </c:pt>
                <c:pt idx="1403">
                  <c:v>30.56000018119812</c:v>
                </c:pt>
                <c:pt idx="1404">
                  <c:v>30.580000162124634</c:v>
                </c:pt>
                <c:pt idx="1405">
                  <c:v>30.600000143051147</c:v>
                </c:pt>
                <c:pt idx="1406">
                  <c:v>30.630000114440918</c:v>
                </c:pt>
                <c:pt idx="1407">
                  <c:v>30.650000095367432</c:v>
                </c:pt>
                <c:pt idx="1408">
                  <c:v>30.670000076293945</c:v>
                </c:pt>
                <c:pt idx="1409">
                  <c:v>30.690000057220459</c:v>
                </c:pt>
                <c:pt idx="1410">
                  <c:v>30.720000028610229</c:v>
                </c:pt>
                <c:pt idx="1411">
                  <c:v>30.740000009536743</c:v>
                </c:pt>
                <c:pt idx="1412">
                  <c:v>30.760000228881836</c:v>
                </c:pt>
                <c:pt idx="1413">
                  <c:v>30.78000020980835</c:v>
                </c:pt>
                <c:pt idx="1414">
                  <c:v>30.81000018119812</c:v>
                </c:pt>
                <c:pt idx="1415">
                  <c:v>30.830000162124634</c:v>
                </c:pt>
                <c:pt idx="1416">
                  <c:v>30.850000143051147</c:v>
                </c:pt>
                <c:pt idx="1417">
                  <c:v>30.870000123977661</c:v>
                </c:pt>
                <c:pt idx="1418">
                  <c:v>30.900000095367432</c:v>
                </c:pt>
                <c:pt idx="1419">
                  <c:v>30.920000076293945</c:v>
                </c:pt>
                <c:pt idx="1420">
                  <c:v>30.940000057220459</c:v>
                </c:pt>
                <c:pt idx="1421">
                  <c:v>30.970000028610229</c:v>
                </c:pt>
                <c:pt idx="1422">
                  <c:v>30.990000009536743</c:v>
                </c:pt>
                <c:pt idx="1423">
                  <c:v>31.010000228881836</c:v>
                </c:pt>
                <c:pt idx="1424">
                  <c:v>31.040000200271606</c:v>
                </c:pt>
                <c:pt idx="1425">
                  <c:v>31.06000018119812</c:v>
                </c:pt>
                <c:pt idx="1426">
                  <c:v>31.080000162124634</c:v>
                </c:pt>
                <c:pt idx="1427">
                  <c:v>31.100000143051147</c:v>
                </c:pt>
                <c:pt idx="1428">
                  <c:v>31.130000114440918</c:v>
                </c:pt>
                <c:pt idx="1429">
                  <c:v>31.150000095367432</c:v>
                </c:pt>
                <c:pt idx="1430">
                  <c:v>31.170000076293945</c:v>
                </c:pt>
                <c:pt idx="1431">
                  <c:v>31.200000047683716</c:v>
                </c:pt>
                <c:pt idx="1432">
                  <c:v>31.220000028610229</c:v>
                </c:pt>
                <c:pt idx="1433">
                  <c:v>31.240000009536743</c:v>
                </c:pt>
                <c:pt idx="1434">
                  <c:v>31.260000228881836</c:v>
                </c:pt>
                <c:pt idx="1435">
                  <c:v>31.290000200271606</c:v>
                </c:pt>
                <c:pt idx="1436">
                  <c:v>31.31000018119812</c:v>
                </c:pt>
                <c:pt idx="1437">
                  <c:v>31.330000162124634</c:v>
                </c:pt>
                <c:pt idx="1438">
                  <c:v>31.360000133514404</c:v>
                </c:pt>
                <c:pt idx="1439">
                  <c:v>31.380000114440918</c:v>
                </c:pt>
                <c:pt idx="1440">
                  <c:v>31.400000095367432</c:v>
                </c:pt>
                <c:pt idx="1441">
                  <c:v>31.430000066757202</c:v>
                </c:pt>
                <c:pt idx="1442">
                  <c:v>31.450000047683716</c:v>
                </c:pt>
                <c:pt idx="1443">
                  <c:v>31.470000028610229</c:v>
                </c:pt>
                <c:pt idx="1444">
                  <c:v>31.490000009536743</c:v>
                </c:pt>
                <c:pt idx="1445">
                  <c:v>31.520000219345093</c:v>
                </c:pt>
                <c:pt idx="1446">
                  <c:v>31.540000200271606</c:v>
                </c:pt>
                <c:pt idx="1447">
                  <c:v>31.56000018119812</c:v>
                </c:pt>
                <c:pt idx="1448">
                  <c:v>31.590000152587891</c:v>
                </c:pt>
                <c:pt idx="1449">
                  <c:v>31.610000133514404</c:v>
                </c:pt>
                <c:pt idx="1450">
                  <c:v>31.630000114440918</c:v>
                </c:pt>
                <c:pt idx="1451">
                  <c:v>31.650000095367432</c:v>
                </c:pt>
                <c:pt idx="1452">
                  <c:v>31.680000066757202</c:v>
                </c:pt>
                <c:pt idx="1453">
                  <c:v>31.700000047683716</c:v>
                </c:pt>
                <c:pt idx="1454">
                  <c:v>31.720000028610229</c:v>
                </c:pt>
                <c:pt idx="1455">
                  <c:v>31.75</c:v>
                </c:pt>
                <c:pt idx="1456">
                  <c:v>31.770000219345093</c:v>
                </c:pt>
                <c:pt idx="1457">
                  <c:v>31.790000200271606</c:v>
                </c:pt>
                <c:pt idx="1458">
                  <c:v>31.820000171661377</c:v>
                </c:pt>
                <c:pt idx="1459">
                  <c:v>31.840000152587891</c:v>
                </c:pt>
                <c:pt idx="1460">
                  <c:v>31.860000133514404</c:v>
                </c:pt>
                <c:pt idx="1461">
                  <c:v>31.880000114440918</c:v>
                </c:pt>
                <c:pt idx="1462">
                  <c:v>31.910000085830688</c:v>
                </c:pt>
                <c:pt idx="1463">
                  <c:v>31.930000066757202</c:v>
                </c:pt>
                <c:pt idx="1464">
                  <c:v>31.950000047683716</c:v>
                </c:pt>
                <c:pt idx="1465">
                  <c:v>31.980000019073486</c:v>
                </c:pt>
                <c:pt idx="1466">
                  <c:v>32</c:v>
                </c:pt>
                <c:pt idx="1467">
                  <c:v>32.020000219345093</c:v>
                </c:pt>
                <c:pt idx="1468">
                  <c:v>32.040000200271606</c:v>
                </c:pt>
                <c:pt idx="1469">
                  <c:v>32.070000171661377</c:v>
                </c:pt>
                <c:pt idx="1470">
                  <c:v>32.090000152587891</c:v>
                </c:pt>
                <c:pt idx="1471">
                  <c:v>32.110000133514404</c:v>
                </c:pt>
                <c:pt idx="1472">
                  <c:v>32.140000104904175</c:v>
                </c:pt>
                <c:pt idx="1473">
                  <c:v>32.160000085830688</c:v>
                </c:pt>
                <c:pt idx="1474">
                  <c:v>32.180000066757202</c:v>
                </c:pt>
                <c:pt idx="1475">
                  <c:v>32.210000038146973</c:v>
                </c:pt>
                <c:pt idx="1476">
                  <c:v>32.230000019073486</c:v>
                </c:pt>
                <c:pt idx="1477">
                  <c:v>32.25</c:v>
                </c:pt>
                <c:pt idx="1478">
                  <c:v>32.270000219345093</c:v>
                </c:pt>
                <c:pt idx="1479">
                  <c:v>32.300000190734863</c:v>
                </c:pt>
                <c:pt idx="1480">
                  <c:v>32.320000171661377</c:v>
                </c:pt>
                <c:pt idx="1481">
                  <c:v>32.340000152587891</c:v>
                </c:pt>
                <c:pt idx="1482">
                  <c:v>32.370000123977661</c:v>
                </c:pt>
                <c:pt idx="1483">
                  <c:v>32.390000104904175</c:v>
                </c:pt>
                <c:pt idx="1484">
                  <c:v>32.410000085830688</c:v>
                </c:pt>
                <c:pt idx="1485">
                  <c:v>32.430000066757202</c:v>
                </c:pt>
                <c:pt idx="1486">
                  <c:v>32.460000038146973</c:v>
                </c:pt>
                <c:pt idx="1487">
                  <c:v>32.480000019073486</c:v>
                </c:pt>
                <c:pt idx="1488">
                  <c:v>32.5</c:v>
                </c:pt>
                <c:pt idx="1489">
                  <c:v>32.53000020980835</c:v>
                </c:pt>
                <c:pt idx="1490">
                  <c:v>32.550000190734863</c:v>
                </c:pt>
                <c:pt idx="1491">
                  <c:v>32.570000171661377</c:v>
                </c:pt>
                <c:pt idx="1492">
                  <c:v>32.590000152587891</c:v>
                </c:pt>
                <c:pt idx="1493">
                  <c:v>32.620000123977661</c:v>
                </c:pt>
                <c:pt idx="1494">
                  <c:v>32.640000104904175</c:v>
                </c:pt>
                <c:pt idx="1495">
                  <c:v>32.660000085830688</c:v>
                </c:pt>
                <c:pt idx="1496">
                  <c:v>32.680000066757202</c:v>
                </c:pt>
                <c:pt idx="1497">
                  <c:v>32.710000038146973</c:v>
                </c:pt>
                <c:pt idx="1498">
                  <c:v>32.730000019073486</c:v>
                </c:pt>
                <c:pt idx="1499">
                  <c:v>32.75</c:v>
                </c:pt>
                <c:pt idx="1500">
                  <c:v>32.78000020980835</c:v>
                </c:pt>
                <c:pt idx="1501">
                  <c:v>32.800000190734863</c:v>
                </c:pt>
                <c:pt idx="1502">
                  <c:v>32.820000171661377</c:v>
                </c:pt>
                <c:pt idx="1503">
                  <c:v>32.840000152587891</c:v>
                </c:pt>
                <c:pt idx="1504">
                  <c:v>32.870000123977661</c:v>
                </c:pt>
                <c:pt idx="1505">
                  <c:v>32.890000104904175</c:v>
                </c:pt>
                <c:pt idx="1506">
                  <c:v>32.910000085830688</c:v>
                </c:pt>
                <c:pt idx="1507">
                  <c:v>32.930000066757202</c:v>
                </c:pt>
                <c:pt idx="1508">
                  <c:v>32.960000038146973</c:v>
                </c:pt>
                <c:pt idx="1509">
                  <c:v>32.980000019073486</c:v>
                </c:pt>
                <c:pt idx="1510">
                  <c:v>33</c:v>
                </c:pt>
                <c:pt idx="1511">
                  <c:v>33.03000020980835</c:v>
                </c:pt>
                <c:pt idx="1512">
                  <c:v>33.050000190734863</c:v>
                </c:pt>
                <c:pt idx="1513">
                  <c:v>33.070000171661377</c:v>
                </c:pt>
                <c:pt idx="1514">
                  <c:v>33.100000143051147</c:v>
                </c:pt>
                <c:pt idx="1515">
                  <c:v>33.120000123977661</c:v>
                </c:pt>
                <c:pt idx="1516">
                  <c:v>33.140000104904175</c:v>
                </c:pt>
                <c:pt idx="1517">
                  <c:v>33.160000085830688</c:v>
                </c:pt>
                <c:pt idx="1518">
                  <c:v>33.190000057220459</c:v>
                </c:pt>
                <c:pt idx="1519">
                  <c:v>33.210000038146973</c:v>
                </c:pt>
                <c:pt idx="1520">
                  <c:v>33.230000019073486</c:v>
                </c:pt>
                <c:pt idx="1521">
                  <c:v>33.260000228881836</c:v>
                </c:pt>
                <c:pt idx="1522">
                  <c:v>33.28000020980835</c:v>
                </c:pt>
                <c:pt idx="1523">
                  <c:v>33.300000190734863</c:v>
                </c:pt>
                <c:pt idx="1524">
                  <c:v>33.320000171661377</c:v>
                </c:pt>
                <c:pt idx="1525">
                  <c:v>33.350000143051147</c:v>
                </c:pt>
                <c:pt idx="1526">
                  <c:v>33.370000123977661</c:v>
                </c:pt>
                <c:pt idx="1527">
                  <c:v>33.390000104904175</c:v>
                </c:pt>
                <c:pt idx="1528">
                  <c:v>33.420000076293945</c:v>
                </c:pt>
                <c:pt idx="1529">
                  <c:v>33.440000057220459</c:v>
                </c:pt>
                <c:pt idx="1530">
                  <c:v>33.460000038146973</c:v>
                </c:pt>
                <c:pt idx="1531">
                  <c:v>33.490000009536743</c:v>
                </c:pt>
                <c:pt idx="1532">
                  <c:v>33.510000228881836</c:v>
                </c:pt>
                <c:pt idx="1533">
                  <c:v>33.53000020980835</c:v>
                </c:pt>
                <c:pt idx="1534">
                  <c:v>33.550000190734863</c:v>
                </c:pt>
                <c:pt idx="1535">
                  <c:v>33.580000162124634</c:v>
                </c:pt>
                <c:pt idx="1536">
                  <c:v>33.600000143051147</c:v>
                </c:pt>
                <c:pt idx="1537">
                  <c:v>33.620000123977661</c:v>
                </c:pt>
                <c:pt idx="1538">
                  <c:v>33.650000095367432</c:v>
                </c:pt>
                <c:pt idx="1539">
                  <c:v>33.670000076293945</c:v>
                </c:pt>
                <c:pt idx="1540">
                  <c:v>33.690000057220459</c:v>
                </c:pt>
                <c:pt idx="1541">
                  <c:v>33.710000038146973</c:v>
                </c:pt>
                <c:pt idx="1542">
                  <c:v>33.740000009536743</c:v>
                </c:pt>
                <c:pt idx="1543">
                  <c:v>33.760000228881836</c:v>
                </c:pt>
                <c:pt idx="1544">
                  <c:v>33.78000020980835</c:v>
                </c:pt>
                <c:pt idx="1545">
                  <c:v>33.81000018119812</c:v>
                </c:pt>
                <c:pt idx="1546">
                  <c:v>33.830000162124634</c:v>
                </c:pt>
                <c:pt idx="1547">
                  <c:v>33.850000143051147</c:v>
                </c:pt>
                <c:pt idx="1548">
                  <c:v>33.880000114440918</c:v>
                </c:pt>
                <c:pt idx="1549">
                  <c:v>33.900000095367432</c:v>
                </c:pt>
                <c:pt idx="1550">
                  <c:v>33.920000076293945</c:v>
                </c:pt>
                <c:pt idx="1551">
                  <c:v>33.940000057220459</c:v>
                </c:pt>
                <c:pt idx="1552">
                  <c:v>33.970000028610229</c:v>
                </c:pt>
                <c:pt idx="1553">
                  <c:v>33.990000009536743</c:v>
                </c:pt>
                <c:pt idx="1554">
                  <c:v>34.010000228881836</c:v>
                </c:pt>
                <c:pt idx="1555">
                  <c:v>34.040000200271606</c:v>
                </c:pt>
                <c:pt idx="1556">
                  <c:v>34.06000018119812</c:v>
                </c:pt>
                <c:pt idx="1557">
                  <c:v>34.080000162124634</c:v>
                </c:pt>
                <c:pt idx="1558">
                  <c:v>34.100000143051147</c:v>
                </c:pt>
                <c:pt idx="1559">
                  <c:v>34.130000114440918</c:v>
                </c:pt>
                <c:pt idx="1560">
                  <c:v>34.150000095367432</c:v>
                </c:pt>
                <c:pt idx="1561">
                  <c:v>34.170000076293945</c:v>
                </c:pt>
                <c:pt idx="1562">
                  <c:v>34.200000047683716</c:v>
                </c:pt>
                <c:pt idx="1563">
                  <c:v>34.220000028610229</c:v>
                </c:pt>
                <c:pt idx="1564">
                  <c:v>34.240000009536743</c:v>
                </c:pt>
                <c:pt idx="1565">
                  <c:v>34.270000219345093</c:v>
                </c:pt>
                <c:pt idx="1566">
                  <c:v>34.290000200271606</c:v>
                </c:pt>
                <c:pt idx="1567">
                  <c:v>34.31000018119812</c:v>
                </c:pt>
                <c:pt idx="1568">
                  <c:v>34.330000162124634</c:v>
                </c:pt>
                <c:pt idx="1569">
                  <c:v>34.360000133514404</c:v>
                </c:pt>
                <c:pt idx="1570">
                  <c:v>34.380000114440918</c:v>
                </c:pt>
                <c:pt idx="1571">
                  <c:v>34.400000095367432</c:v>
                </c:pt>
                <c:pt idx="1572">
                  <c:v>34.430000066757202</c:v>
                </c:pt>
                <c:pt idx="1573">
                  <c:v>34.450000047683716</c:v>
                </c:pt>
                <c:pt idx="1574">
                  <c:v>34.470000028610229</c:v>
                </c:pt>
                <c:pt idx="1575">
                  <c:v>34.490000009536743</c:v>
                </c:pt>
                <c:pt idx="1576">
                  <c:v>34.520000219345093</c:v>
                </c:pt>
                <c:pt idx="1577">
                  <c:v>34.540000200271606</c:v>
                </c:pt>
                <c:pt idx="1578">
                  <c:v>34.56000018119812</c:v>
                </c:pt>
                <c:pt idx="1579">
                  <c:v>34.590000152587891</c:v>
                </c:pt>
                <c:pt idx="1580">
                  <c:v>34.610000133514404</c:v>
                </c:pt>
                <c:pt idx="1581">
                  <c:v>35.600000143051147</c:v>
                </c:pt>
                <c:pt idx="1582">
                  <c:v>35.600000143051147</c:v>
                </c:pt>
                <c:pt idx="1583">
                  <c:v>35.600000143051147</c:v>
                </c:pt>
                <c:pt idx="1584">
                  <c:v>35.600000143051147</c:v>
                </c:pt>
                <c:pt idx="1585">
                  <c:v>35.600000143051147</c:v>
                </c:pt>
                <c:pt idx="1586">
                  <c:v>35.600000143051147</c:v>
                </c:pt>
                <c:pt idx="1587">
                  <c:v>35.600000143051147</c:v>
                </c:pt>
                <c:pt idx="1588">
                  <c:v>35.600000143051147</c:v>
                </c:pt>
                <c:pt idx="1589">
                  <c:v>35.600000143051147</c:v>
                </c:pt>
                <c:pt idx="1590">
                  <c:v>35.600000143051147</c:v>
                </c:pt>
                <c:pt idx="1591">
                  <c:v>35.600000143051147</c:v>
                </c:pt>
                <c:pt idx="1592">
                  <c:v>35.600000143051147</c:v>
                </c:pt>
                <c:pt idx="1593">
                  <c:v>35.600000143051147</c:v>
                </c:pt>
                <c:pt idx="1594">
                  <c:v>35.600000143051147</c:v>
                </c:pt>
                <c:pt idx="1595">
                  <c:v>35.600000143051147</c:v>
                </c:pt>
                <c:pt idx="1596">
                  <c:v>35.600000143051147</c:v>
                </c:pt>
                <c:pt idx="1597">
                  <c:v>35.600000143051147</c:v>
                </c:pt>
                <c:pt idx="1598">
                  <c:v>35.600000143051147</c:v>
                </c:pt>
                <c:pt idx="1599">
                  <c:v>35.600000143051147</c:v>
                </c:pt>
                <c:pt idx="1600">
                  <c:v>35.600000143051147</c:v>
                </c:pt>
                <c:pt idx="1601">
                  <c:v>35.600000143051147</c:v>
                </c:pt>
                <c:pt idx="1602">
                  <c:v>35.600000143051147</c:v>
                </c:pt>
                <c:pt idx="1603">
                  <c:v>35.600000143051147</c:v>
                </c:pt>
                <c:pt idx="1604">
                  <c:v>35.600000143051147</c:v>
                </c:pt>
                <c:pt idx="1605">
                  <c:v>35.600000143051147</c:v>
                </c:pt>
                <c:pt idx="1606">
                  <c:v>35.600000143051147</c:v>
                </c:pt>
                <c:pt idx="1607">
                  <c:v>35.610000133514404</c:v>
                </c:pt>
                <c:pt idx="1608">
                  <c:v>35.610000133514404</c:v>
                </c:pt>
                <c:pt idx="1609">
                  <c:v>35.610000133514404</c:v>
                </c:pt>
                <c:pt idx="1610">
                  <c:v>35.610000133514404</c:v>
                </c:pt>
                <c:pt idx="1611">
                  <c:v>35.610000133514404</c:v>
                </c:pt>
                <c:pt idx="1612">
                  <c:v>35.610000133514404</c:v>
                </c:pt>
                <c:pt idx="1613">
                  <c:v>35.610000133514404</c:v>
                </c:pt>
                <c:pt idx="1614">
                  <c:v>35.610000133514404</c:v>
                </c:pt>
                <c:pt idx="1615">
                  <c:v>35.610000133514404</c:v>
                </c:pt>
                <c:pt idx="1616">
                  <c:v>35.610000133514404</c:v>
                </c:pt>
                <c:pt idx="1617">
                  <c:v>35.610000133514404</c:v>
                </c:pt>
                <c:pt idx="1618">
                  <c:v>35.610000133514404</c:v>
                </c:pt>
                <c:pt idx="1619">
                  <c:v>35.610000133514404</c:v>
                </c:pt>
                <c:pt idx="1620">
                  <c:v>35.610000133514404</c:v>
                </c:pt>
                <c:pt idx="1621">
                  <c:v>35.610000133514404</c:v>
                </c:pt>
                <c:pt idx="1622">
                  <c:v>35.610000133514404</c:v>
                </c:pt>
                <c:pt idx="1623">
                  <c:v>35.610000133514404</c:v>
                </c:pt>
                <c:pt idx="1624">
                  <c:v>35.610000133514404</c:v>
                </c:pt>
                <c:pt idx="1625">
                  <c:v>35.640000104904175</c:v>
                </c:pt>
                <c:pt idx="1626">
                  <c:v>35.660000085830688</c:v>
                </c:pt>
                <c:pt idx="1627">
                  <c:v>35.680000066757202</c:v>
                </c:pt>
                <c:pt idx="1628">
                  <c:v>35.710000038146973</c:v>
                </c:pt>
                <c:pt idx="1629">
                  <c:v>35.730000019073486</c:v>
                </c:pt>
                <c:pt idx="1630">
                  <c:v>35.75</c:v>
                </c:pt>
                <c:pt idx="1631">
                  <c:v>35.770000219345093</c:v>
                </c:pt>
                <c:pt idx="1632">
                  <c:v>35.800000190734863</c:v>
                </c:pt>
                <c:pt idx="1633">
                  <c:v>35.820000171661377</c:v>
                </c:pt>
                <c:pt idx="1634">
                  <c:v>35.840000152587891</c:v>
                </c:pt>
                <c:pt idx="1635">
                  <c:v>35.870000123977661</c:v>
                </c:pt>
                <c:pt idx="1636">
                  <c:v>35.890000104904175</c:v>
                </c:pt>
                <c:pt idx="1637">
                  <c:v>35.910000085830688</c:v>
                </c:pt>
                <c:pt idx="1638">
                  <c:v>35.930000066757202</c:v>
                </c:pt>
                <c:pt idx="1639">
                  <c:v>35.960000038146973</c:v>
                </c:pt>
                <c:pt idx="1640">
                  <c:v>35.980000019073486</c:v>
                </c:pt>
                <c:pt idx="1641">
                  <c:v>36</c:v>
                </c:pt>
                <c:pt idx="1642">
                  <c:v>36.03000020980835</c:v>
                </c:pt>
                <c:pt idx="1643">
                  <c:v>36.050000190734863</c:v>
                </c:pt>
                <c:pt idx="1644">
                  <c:v>36.070000171661377</c:v>
                </c:pt>
                <c:pt idx="1645">
                  <c:v>36.100000143051147</c:v>
                </c:pt>
                <c:pt idx="1646">
                  <c:v>36.120000123977661</c:v>
                </c:pt>
                <c:pt idx="1647">
                  <c:v>36.140000104904175</c:v>
                </c:pt>
                <c:pt idx="1648">
                  <c:v>36.160000085830688</c:v>
                </c:pt>
                <c:pt idx="1649">
                  <c:v>36.190000057220459</c:v>
                </c:pt>
                <c:pt idx="1650">
                  <c:v>36.210000038146973</c:v>
                </c:pt>
                <c:pt idx="1651">
                  <c:v>36.230000019073486</c:v>
                </c:pt>
                <c:pt idx="1652">
                  <c:v>36.260000228881836</c:v>
                </c:pt>
                <c:pt idx="1653">
                  <c:v>36.28000020980835</c:v>
                </c:pt>
                <c:pt idx="1654">
                  <c:v>36.300000190734863</c:v>
                </c:pt>
                <c:pt idx="1655">
                  <c:v>36.320000171661377</c:v>
                </c:pt>
                <c:pt idx="1656">
                  <c:v>36.350000143051147</c:v>
                </c:pt>
                <c:pt idx="1657">
                  <c:v>36.370000123977661</c:v>
                </c:pt>
                <c:pt idx="1658">
                  <c:v>36.390000104904175</c:v>
                </c:pt>
                <c:pt idx="1659">
                  <c:v>36.420000076293945</c:v>
                </c:pt>
                <c:pt idx="1660">
                  <c:v>36.440000057220459</c:v>
                </c:pt>
                <c:pt idx="1661">
                  <c:v>36.460000038146973</c:v>
                </c:pt>
                <c:pt idx="1662">
                  <c:v>36.490000009536743</c:v>
                </c:pt>
                <c:pt idx="1663">
                  <c:v>36.510000228881836</c:v>
                </c:pt>
                <c:pt idx="1664">
                  <c:v>36.53000020980835</c:v>
                </c:pt>
                <c:pt idx="1665">
                  <c:v>36.550000190734863</c:v>
                </c:pt>
                <c:pt idx="1666">
                  <c:v>36.580000162124634</c:v>
                </c:pt>
                <c:pt idx="1667">
                  <c:v>36.600000143051147</c:v>
                </c:pt>
                <c:pt idx="1668">
                  <c:v>36.620000123977661</c:v>
                </c:pt>
                <c:pt idx="1669">
                  <c:v>36.650000095367432</c:v>
                </c:pt>
                <c:pt idx="1670">
                  <c:v>36.670000076293945</c:v>
                </c:pt>
                <c:pt idx="1671">
                  <c:v>36.690000057220459</c:v>
                </c:pt>
                <c:pt idx="1672">
                  <c:v>36.710000038146973</c:v>
                </c:pt>
                <c:pt idx="1673">
                  <c:v>36.740000009536743</c:v>
                </c:pt>
                <c:pt idx="1674">
                  <c:v>36.760000228881836</c:v>
                </c:pt>
                <c:pt idx="1675">
                  <c:v>36.78000020980835</c:v>
                </c:pt>
                <c:pt idx="1676">
                  <c:v>36.800000190734863</c:v>
                </c:pt>
                <c:pt idx="1677">
                  <c:v>36.830000162124634</c:v>
                </c:pt>
                <c:pt idx="1678">
                  <c:v>36.850000143051147</c:v>
                </c:pt>
                <c:pt idx="1679">
                  <c:v>36.870000123977661</c:v>
                </c:pt>
                <c:pt idx="1680">
                  <c:v>36.900000095367432</c:v>
                </c:pt>
                <c:pt idx="1681">
                  <c:v>36.920000076293945</c:v>
                </c:pt>
                <c:pt idx="1682">
                  <c:v>36.940000057220459</c:v>
                </c:pt>
                <c:pt idx="1683">
                  <c:v>36.960000038146973</c:v>
                </c:pt>
                <c:pt idx="1684">
                  <c:v>36.990000009536743</c:v>
                </c:pt>
                <c:pt idx="1685">
                  <c:v>37.010000228881836</c:v>
                </c:pt>
                <c:pt idx="1686">
                  <c:v>37.03000020980835</c:v>
                </c:pt>
                <c:pt idx="1687">
                  <c:v>37.050000190734863</c:v>
                </c:pt>
                <c:pt idx="1688">
                  <c:v>37.080000162124634</c:v>
                </c:pt>
                <c:pt idx="1689">
                  <c:v>37.100000143051147</c:v>
                </c:pt>
                <c:pt idx="1690">
                  <c:v>37.120000123977661</c:v>
                </c:pt>
                <c:pt idx="1691">
                  <c:v>37.150000095367432</c:v>
                </c:pt>
                <c:pt idx="1692">
                  <c:v>37.170000076293945</c:v>
                </c:pt>
                <c:pt idx="1693">
                  <c:v>37.190000057220459</c:v>
                </c:pt>
                <c:pt idx="1694">
                  <c:v>37.210000038146973</c:v>
                </c:pt>
                <c:pt idx="1695">
                  <c:v>37.240000009536743</c:v>
                </c:pt>
                <c:pt idx="1696">
                  <c:v>37.260000228881836</c:v>
                </c:pt>
                <c:pt idx="1697">
                  <c:v>37.28000020980835</c:v>
                </c:pt>
                <c:pt idx="1698">
                  <c:v>37.31000018119812</c:v>
                </c:pt>
                <c:pt idx="1699">
                  <c:v>37.330000162124634</c:v>
                </c:pt>
                <c:pt idx="1700">
                  <c:v>37.350000143051147</c:v>
                </c:pt>
                <c:pt idx="1701">
                  <c:v>37.380000114440918</c:v>
                </c:pt>
                <c:pt idx="1702">
                  <c:v>37.400000095367432</c:v>
                </c:pt>
                <c:pt idx="1703">
                  <c:v>37.420000076293945</c:v>
                </c:pt>
                <c:pt idx="1704">
                  <c:v>37.440000057220459</c:v>
                </c:pt>
                <c:pt idx="1705">
                  <c:v>37.470000028610229</c:v>
                </c:pt>
                <c:pt idx="1706">
                  <c:v>37.490000009536743</c:v>
                </c:pt>
                <c:pt idx="1707">
                  <c:v>37.510000228881836</c:v>
                </c:pt>
                <c:pt idx="1708">
                  <c:v>37.540000200271606</c:v>
                </c:pt>
                <c:pt idx="1709">
                  <c:v>37.56000018119812</c:v>
                </c:pt>
                <c:pt idx="1710">
                  <c:v>37.580000162124634</c:v>
                </c:pt>
                <c:pt idx="1711">
                  <c:v>37.600000143051147</c:v>
                </c:pt>
                <c:pt idx="1712">
                  <c:v>37.630000114440918</c:v>
                </c:pt>
                <c:pt idx="1713">
                  <c:v>37.650000095367432</c:v>
                </c:pt>
                <c:pt idx="1714">
                  <c:v>37.670000076293945</c:v>
                </c:pt>
                <c:pt idx="1715">
                  <c:v>37.700000047683716</c:v>
                </c:pt>
                <c:pt idx="1716">
                  <c:v>37.720000028610229</c:v>
                </c:pt>
                <c:pt idx="1717">
                  <c:v>37.740000009536743</c:v>
                </c:pt>
                <c:pt idx="1718">
                  <c:v>37.770000219345093</c:v>
                </c:pt>
                <c:pt idx="1719">
                  <c:v>37.790000200271606</c:v>
                </c:pt>
                <c:pt idx="1720">
                  <c:v>37.81000018119812</c:v>
                </c:pt>
                <c:pt idx="1721">
                  <c:v>37.830000162124634</c:v>
                </c:pt>
                <c:pt idx="1722">
                  <c:v>37.860000133514404</c:v>
                </c:pt>
                <c:pt idx="1723">
                  <c:v>37.880000114440918</c:v>
                </c:pt>
                <c:pt idx="1724">
                  <c:v>37.900000095367432</c:v>
                </c:pt>
                <c:pt idx="1725">
                  <c:v>37.930000066757202</c:v>
                </c:pt>
                <c:pt idx="1726">
                  <c:v>37.950000047683716</c:v>
                </c:pt>
                <c:pt idx="1727">
                  <c:v>37.970000028610229</c:v>
                </c:pt>
                <c:pt idx="1728">
                  <c:v>37.990000009536743</c:v>
                </c:pt>
                <c:pt idx="1729">
                  <c:v>38.020000219345093</c:v>
                </c:pt>
                <c:pt idx="1730">
                  <c:v>38.040000200271606</c:v>
                </c:pt>
                <c:pt idx="1731">
                  <c:v>38.06000018119812</c:v>
                </c:pt>
                <c:pt idx="1732">
                  <c:v>38.090000152587891</c:v>
                </c:pt>
                <c:pt idx="1733">
                  <c:v>38.110000133514404</c:v>
                </c:pt>
                <c:pt idx="1734">
                  <c:v>38.130000114440918</c:v>
                </c:pt>
                <c:pt idx="1735">
                  <c:v>38.160000085830688</c:v>
                </c:pt>
                <c:pt idx="1736">
                  <c:v>38.180000066757202</c:v>
                </c:pt>
                <c:pt idx="1737">
                  <c:v>38.200000047683716</c:v>
                </c:pt>
                <c:pt idx="1738">
                  <c:v>38.220000028610229</c:v>
                </c:pt>
                <c:pt idx="1739">
                  <c:v>38.25</c:v>
                </c:pt>
                <c:pt idx="1740">
                  <c:v>38.270000219345093</c:v>
                </c:pt>
                <c:pt idx="1741">
                  <c:v>38.290000200271606</c:v>
                </c:pt>
                <c:pt idx="1742">
                  <c:v>38.320000171661377</c:v>
                </c:pt>
                <c:pt idx="1743">
                  <c:v>38.340000152587891</c:v>
                </c:pt>
                <c:pt idx="1744">
                  <c:v>38.360000133514404</c:v>
                </c:pt>
                <c:pt idx="1745">
                  <c:v>38.380000114440918</c:v>
                </c:pt>
                <c:pt idx="1746">
                  <c:v>38.410000085830688</c:v>
                </c:pt>
                <c:pt idx="1747">
                  <c:v>38.430000066757202</c:v>
                </c:pt>
                <c:pt idx="1748">
                  <c:v>38.450000047683716</c:v>
                </c:pt>
                <c:pt idx="1749">
                  <c:v>38.480000019073486</c:v>
                </c:pt>
                <c:pt idx="1750">
                  <c:v>38.5</c:v>
                </c:pt>
                <c:pt idx="1751">
                  <c:v>38.520000219345093</c:v>
                </c:pt>
                <c:pt idx="1752">
                  <c:v>38.550000190734863</c:v>
                </c:pt>
                <c:pt idx="1753">
                  <c:v>38.570000171661377</c:v>
                </c:pt>
                <c:pt idx="1754">
                  <c:v>38.590000152587891</c:v>
                </c:pt>
                <c:pt idx="1755">
                  <c:v>38.610000133514404</c:v>
                </c:pt>
                <c:pt idx="1756">
                  <c:v>38.640000104904175</c:v>
                </c:pt>
                <c:pt idx="1757">
                  <c:v>38.660000085830688</c:v>
                </c:pt>
                <c:pt idx="1758">
                  <c:v>38.680000066757202</c:v>
                </c:pt>
                <c:pt idx="1759">
                  <c:v>38.710000038146973</c:v>
                </c:pt>
                <c:pt idx="1760">
                  <c:v>38.730000019073486</c:v>
                </c:pt>
                <c:pt idx="1761">
                  <c:v>38.75</c:v>
                </c:pt>
                <c:pt idx="1762">
                  <c:v>38.770000219345093</c:v>
                </c:pt>
                <c:pt idx="1763">
                  <c:v>38.800000190734863</c:v>
                </c:pt>
                <c:pt idx="1764">
                  <c:v>38.820000171661377</c:v>
                </c:pt>
                <c:pt idx="1765">
                  <c:v>38.840000152587891</c:v>
                </c:pt>
                <c:pt idx="1766">
                  <c:v>38.860000133514404</c:v>
                </c:pt>
                <c:pt idx="1767">
                  <c:v>38.890000104904175</c:v>
                </c:pt>
                <c:pt idx="1768">
                  <c:v>38.910000085830688</c:v>
                </c:pt>
                <c:pt idx="1769">
                  <c:v>38.930000066757202</c:v>
                </c:pt>
                <c:pt idx="1770">
                  <c:v>38.960000038146973</c:v>
                </c:pt>
                <c:pt idx="1771">
                  <c:v>38.980000019073486</c:v>
                </c:pt>
                <c:pt idx="1772">
                  <c:v>39</c:v>
                </c:pt>
                <c:pt idx="1773">
                  <c:v>39.020000219345093</c:v>
                </c:pt>
                <c:pt idx="1774">
                  <c:v>39.050000190734863</c:v>
                </c:pt>
                <c:pt idx="1775">
                  <c:v>39.070000171661377</c:v>
                </c:pt>
                <c:pt idx="1776">
                  <c:v>39.090000152587891</c:v>
                </c:pt>
                <c:pt idx="1777">
                  <c:v>39.110000133514404</c:v>
                </c:pt>
                <c:pt idx="1778">
                  <c:v>39.140000104904175</c:v>
                </c:pt>
                <c:pt idx="1779">
                  <c:v>39.160000085830688</c:v>
                </c:pt>
                <c:pt idx="1780">
                  <c:v>39.180000066757202</c:v>
                </c:pt>
                <c:pt idx="1781">
                  <c:v>39.210000038146973</c:v>
                </c:pt>
                <c:pt idx="1782">
                  <c:v>39.230000019073486</c:v>
                </c:pt>
                <c:pt idx="1783">
                  <c:v>39.25</c:v>
                </c:pt>
                <c:pt idx="1784">
                  <c:v>39.270000219345093</c:v>
                </c:pt>
                <c:pt idx="1785">
                  <c:v>39.300000190734863</c:v>
                </c:pt>
                <c:pt idx="1786">
                  <c:v>39.320000171661377</c:v>
                </c:pt>
                <c:pt idx="1787">
                  <c:v>39.340000152587891</c:v>
                </c:pt>
                <c:pt idx="1788">
                  <c:v>39.370000123977661</c:v>
                </c:pt>
                <c:pt idx="1789">
                  <c:v>39.390000104904175</c:v>
                </c:pt>
                <c:pt idx="1790">
                  <c:v>39.410000085830688</c:v>
                </c:pt>
                <c:pt idx="1791">
                  <c:v>39.440000057220459</c:v>
                </c:pt>
                <c:pt idx="1792">
                  <c:v>39.460000038146973</c:v>
                </c:pt>
                <c:pt idx="1793">
                  <c:v>39.480000019073486</c:v>
                </c:pt>
                <c:pt idx="1794">
                  <c:v>39.5</c:v>
                </c:pt>
                <c:pt idx="1795">
                  <c:v>39.53000020980835</c:v>
                </c:pt>
                <c:pt idx="1796">
                  <c:v>39.550000190734863</c:v>
                </c:pt>
                <c:pt idx="1797">
                  <c:v>39.570000171661377</c:v>
                </c:pt>
                <c:pt idx="1798">
                  <c:v>39.600000143051147</c:v>
                </c:pt>
                <c:pt idx="1799">
                  <c:v>39.620000123977661</c:v>
                </c:pt>
                <c:pt idx="1800">
                  <c:v>39.640000104904175</c:v>
                </c:pt>
                <c:pt idx="1801">
                  <c:v>39.660000085830688</c:v>
                </c:pt>
                <c:pt idx="1802">
                  <c:v>39.690000057220459</c:v>
                </c:pt>
                <c:pt idx="1803">
                  <c:v>39.710000038146973</c:v>
                </c:pt>
                <c:pt idx="1804">
                  <c:v>39.730000019073486</c:v>
                </c:pt>
                <c:pt idx="1805">
                  <c:v>39.760000228881836</c:v>
                </c:pt>
                <c:pt idx="1806">
                  <c:v>39.78000020980835</c:v>
                </c:pt>
                <c:pt idx="1807">
                  <c:v>39.800000190734863</c:v>
                </c:pt>
                <c:pt idx="1808">
                  <c:v>39.830000162124634</c:v>
                </c:pt>
                <c:pt idx="1809">
                  <c:v>39.850000143051147</c:v>
                </c:pt>
                <c:pt idx="1810">
                  <c:v>39.870000123977661</c:v>
                </c:pt>
                <c:pt idx="1811">
                  <c:v>39.890000104904175</c:v>
                </c:pt>
                <c:pt idx="1812">
                  <c:v>39.920000076293945</c:v>
                </c:pt>
                <c:pt idx="1813">
                  <c:v>39.940000057220459</c:v>
                </c:pt>
                <c:pt idx="1814">
                  <c:v>39.960000038146973</c:v>
                </c:pt>
                <c:pt idx="1815">
                  <c:v>39.990000009536743</c:v>
                </c:pt>
                <c:pt idx="1816">
                  <c:v>40.010000228881836</c:v>
                </c:pt>
                <c:pt idx="1817">
                  <c:v>40.03000020980835</c:v>
                </c:pt>
                <c:pt idx="1818">
                  <c:v>40.050000190734863</c:v>
                </c:pt>
                <c:pt idx="1819">
                  <c:v>40.080000162124634</c:v>
                </c:pt>
                <c:pt idx="1820">
                  <c:v>40.100000143051147</c:v>
                </c:pt>
                <c:pt idx="1821">
                  <c:v>40.120000123977661</c:v>
                </c:pt>
                <c:pt idx="1822">
                  <c:v>40.150000095367432</c:v>
                </c:pt>
                <c:pt idx="1823">
                  <c:v>40.170000076293945</c:v>
                </c:pt>
                <c:pt idx="1824">
                  <c:v>40.190000057220459</c:v>
                </c:pt>
                <c:pt idx="1825">
                  <c:v>40.220000028610229</c:v>
                </c:pt>
                <c:pt idx="1826">
                  <c:v>40.240000009536743</c:v>
                </c:pt>
                <c:pt idx="1827">
                  <c:v>40.260000228881836</c:v>
                </c:pt>
                <c:pt idx="1828">
                  <c:v>40.28000020980835</c:v>
                </c:pt>
                <c:pt idx="1829">
                  <c:v>40.31000018119812</c:v>
                </c:pt>
                <c:pt idx="1830">
                  <c:v>40.330000162124634</c:v>
                </c:pt>
                <c:pt idx="1831">
                  <c:v>40.350000143051147</c:v>
                </c:pt>
                <c:pt idx="1832">
                  <c:v>40.380000114440918</c:v>
                </c:pt>
                <c:pt idx="1833">
                  <c:v>40.400000095367432</c:v>
                </c:pt>
                <c:pt idx="1834">
                  <c:v>40.420000076293945</c:v>
                </c:pt>
                <c:pt idx="1835">
                  <c:v>40.440000057220459</c:v>
                </c:pt>
                <c:pt idx="1836">
                  <c:v>40.470000028610229</c:v>
                </c:pt>
                <c:pt idx="1837">
                  <c:v>40.490000009536743</c:v>
                </c:pt>
                <c:pt idx="1838">
                  <c:v>40.510000228881836</c:v>
                </c:pt>
                <c:pt idx="1839">
                  <c:v>40.540000200271606</c:v>
                </c:pt>
                <c:pt idx="1840">
                  <c:v>40.56000018119812</c:v>
                </c:pt>
                <c:pt idx="1841">
                  <c:v>40.580000162124634</c:v>
                </c:pt>
                <c:pt idx="1842">
                  <c:v>40.610000133514404</c:v>
                </c:pt>
                <c:pt idx="1843">
                  <c:v>41.210000038146973</c:v>
                </c:pt>
                <c:pt idx="1844">
                  <c:v>41.210000038146973</c:v>
                </c:pt>
                <c:pt idx="1845">
                  <c:v>41.210000038146973</c:v>
                </c:pt>
                <c:pt idx="1846">
                  <c:v>41.210000038146973</c:v>
                </c:pt>
                <c:pt idx="1847">
                  <c:v>41.220000028610229</c:v>
                </c:pt>
                <c:pt idx="1848">
                  <c:v>41.220000028610229</c:v>
                </c:pt>
                <c:pt idx="1849">
                  <c:v>41.220000028610229</c:v>
                </c:pt>
                <c:pt idx="1850">
                  <c:v>41.220000028610229</c:v>
                </c:pt>
                <c:pt idx="1851">
                  <c:v>41.220000028610229</c:v>
                </c:pt>
                <c:pt idx="1852">
                  <c:v>41.220000028610229</c:v>
                </c:pt>
                <c:pt idx="1853">
                  <c:v>41.220000028610229</c:v>
                </c:pt>
                <c:pt idx="1854">
                  <c:v>41.220000028610229</c:v>
                </c:pt>
                <c:pt idx="1855">
                  <c:v>41.220000028610229</c:v>
                </c:pt>
                <c:pt idx="1856">
                  <c:v>41.220000028610229</c:v>
                </c:pt>
                <c:pt idx="1857">
                  <c:v>41.220000028610229</c:v>
                </c:pt>
                <c:pt idx="1858">
                  <c:v>41.220000028610229</c:v>
                </c:pt>
                <c:pt idx="1859">
                  <c:v>41.220000028610229</c:v>
                </c:pt>
                <c:pt idx="1860">
                  <c:v>41.220000028610229</c:v>
                </c:pt>
                <c:pt idx="1861">
                  <c:v>41.220000028610229</c:v>
                </c:pt>
                <c:pt idx="1862">
                  <c:v>41.220000028610229</c:v>
                </c:pt>
                <c:pt idx="1863">
                  <c:v>41.220000028610229</c:v>
                </c:pt>
                <c:pt idx="1864">
                  <c:v>41.220000028610229</c:v>
                </c:pt>
                <c:pt idx="1865">
                  <c:v>41.220000028610229</c:v>
                </c:pt>
                <c:pt idx="1866">
                  <c:v>41.220000028610229</c:v>
                </c:pt>
                <c:pt idx="1867">
                  <c:v>41.220000028610229</c:v>
                </c:pt>
                <c:pt idx="1868">
                  <c:v>41.220000028610229</c:v>
                </c:pt>
                <c:pt idx="1869">
                  <c:v>41.220000028610229</c:v>
                </c:pt>
                <c:pt idx="1870">
                  <c:v>41.240000009536743</c:v>
                </c:pt>
                <c:pt idx="1871">
                  <c:v>41.270000219345093</c:v>
                </c:pt>
                <c:pt idx="1872">
                  <c:v>41.290000200271606</c:v>
                </c:pt>
                <c:pt idx="1873">
                  <c:v>41.31000018119812</c:v>
                </c:pt>
                <c:pt idx="1874">
                  <c:v>41.330000162124634</c:v>
                </c:pt>
                <c:pt idx="1875">
                  <c:v>41.360000133514404</c:v>
                </c:pt>
                <c:pt idx="1876">
                  <c:v>41.380000114440918</c:v>
                </c:pt>
                <c:pt idx="1877">
                  <c:v>41.400000095367432</c:v>
                </c:pt>
                <c:pt idx="1878">
                  <c:v>41.430000066757202</c:v>
                </c:pt>
                <c:pt idx="1879">
                  <c:v>41.450000047683716</c:v>
                </c:pt>
                <c:pt idx="1880">
                  <c:v>41.470000028610229</c:v>
                </c:pt>
                <c:pt idx="1881">
                  <c:v>41.490000009536743</c:v>
                </c:pt>
                <c:pt idx="1882">
                  <c:v>41.520000219345093</c:v>
                </c:pt>
                <c:pt idx="1883">
                  <c:v>41.540000200271606</c:v>
                </c:pt>
                <c:pt idx="1884">
                  <c:v>41.56000018119812</c:v>
                </c:pt>
                <c:pt idx="1885">
                  <c:v>41.590000152587891</c:v>
                </c:pt>
                <c:pt idx="1886">
                  <c:v>41.610000133514404</c:v>
                </c:pt>
                <c:pt idx="1887">
                  <c:v>41.630000114440918</c:v>
                </c:pt>
                <c:pt idx="1888">
                  <c:v>41.660000085830688</c:v>
                </c:pt>
                <c:pt idx="1889">
                  <c:v>41.680000066757202</c:v>
                </c:pt>
                <c:pt idx="1890">
                  <c:v>41.700000047683716</c:v>
                </c:pt>
                <c:pt idx="1891">
                  <c:v>41.720000028610229</c:v>
                </c:pt>
                <c:pt idx="1892">
                  <c:v>41.75</c:v>
                </c:pt>
                <c:pt idx="1893">
                  <c:v>41.770000219345093</c:v>
                </c:pt>
                <c:pt idx="1894">
                  <c:v>41.790000200271606</c:v>
                </c:pt>
                <c:pt idx="1895">
                  <c:v>41.820000171661377</c:v>
                </c:pt>
                <c:pt idx="1896">
                  <c:v>41.840000152587891</c:v>
                </c:pt>
                <c:pt idx="1897">
                  <c:v>41.860000133514404</c:v>
                </c:pt>
                <c:pt idx="1898">
                  <c:v>41.880000114440918</c:v>
                </c:pt>
                <c:pt idx="1899">
                  <c:v>41.910000085830688</c:v>
                </c:pt>
                <c:pt idx="1900">
                  <c:v>41.930000066757202</c:v>
                </c:pt>
                <c:pt idx="1901">
                  <c:v>41.950000047683716</c:v>
                </c:pt>
                <c:pt idx="1902">
                  <c:v>41.980000019073486</c:v>
                </c:pt>
                <c:pt idx="1903">
                  <c:v>42</c:v>
                </c:pt>
                <c:pt idx="1904">
                  <c:v>42.020000219345093</c:v>
                </c:pt>
                <c:pt idx="1905">
                  <c:v>42.050000190734863</c:v>
                </c:pt>
                <c:pt idx="1906">
                  <c:v>42.070000171661377</c:v>
                </c:pt>
                <c:pt idx="1907">
                  <c:v>42.090000152587891</c:v>
                </c:pt>
                <c:pt idx="1908">
                  <c:v>42.110000133514404</c:v>
                </c:pt>
                <c:pt idx="1909">
                  <c:v>42.140000104904175</c:v>
                </c:pt>
                <c:pt idx="1910">
                  <c:v>42.160000085830688</c:v>
                </c:pt>
                <c:pt idx="1911">
                  <c:v>42.180000066757202</c:v>
                </c:pt>
                <c:pt idx="1912">
                  <c:v>42.210000038146973</c:v>
                </c:pt>
                <c:pt idx="1913">
                  <c:v>42.230000019073486</c:v>
                </c:pt>
                <c:pt idx="1914">
                  <c:v>42.25</c:v>
                </c:pt>
                <c:pt idx="1915">
                  <c:v>42.270000219345093</c:v>
                </c:pt>
                <c:pt idx="1916">
                  <c:v>42.300000190734863</c:v>
                </c:pt>
                <c:pt idx="1917">
                  <c:v>42.320000171661377</c:v>
                </c:pt>
                <c:pt idx="1918">
                  <c:v>42.340000152587891</c:v>
                </c:pt>
                <c:pt idx="1919">
                  <c:v>42.370000123977661</c:v>
                </c:pt>
                <c:pt idx="1920">
                  <c:v>42.390000104904175</c:v>
                </c:pt>
                <c:pt idx="1921">
                  <c:v>42.410000085830688</c:v>
                </c:pt>
                <c:pt idx="1922">
                  <c:v>42.440000057220459</c:v>
                </c:pt>
                <c:pt idx="1923">
                  <c:v>42.460000038146973</c:v>
                </c:pt>
                <c:pt idx="1924">
                  <c:v>42.480000019073486</c:v>
                </c:pt>
                <c:pt idx="1925">
                  <c:v>42.5</c:v>
                </c:pt>
                <c:pt idx="1926">
                  <c:v>42.53000020980835</c:v>
                </c:pt>
                <c:pt idx="1927">
                  <c:v>42.550000190734863</c:v>
                </c:pt>
                <c:pt idx="1928">
                  <c:v>42.570000171661377</c:v>
                </c:pt>
                <c:pt idx="1929">
                  <c:v>42.600000143051147</c:v>
                </c:pt>
                <c:pt idx="1930">
                  <c:v>42.620000123977661</c:v>
                </c:pt>
                <c:pt idx="1931">
                  <c:v>42.640000104904175</c:v>
                </c:pt>
                <c:pt idx="1932">
                  <c:v>42.660000085830688</c:v>
                </c:pt>
                <c:pt idx="1933">
                  <c:v>42.690000057220459</c:v>
                </c:pt>
                <c:pt idx="1934">
                  <c:v>42.710000038146973</c:v>
                </c:pt>
                <c:pt idx="1935">
                  <c:v>42.730000019073486</c:v>
                </c:pt>
                <c:pt idx="1936">
                  <c:v>42.760000228881836</c:v>
                </c:pt>
                <c:pt idx="1937">
                  <c:v>42.78000020980835</c:v>
                </c:pt>
                <c:pt idx="1938">
                  <c:v>42.800000190734863</c:v>
                </c:pt>
                <c:pt idx="1939">
                  <c:v>42.830000162124634</c:v>
                </c:pt>
                <c:pt idx="1940">
                  <c:v>42.850000143051147</c:v>
                </c:pt>
                <c:pt idx="1941">
                  <c:v>42.870000123977661</c:v>
                </c:pt>
                <c:pt idx="1942">
                  <c:v>42.890000104904175</c:v>
                </c:pt>
                <c:pt idx="1943">
                  <c:v>42.920000076293945</c:v>
                </c:pt>
                <c:pt idx="1944">
                  <c:v>42.940000057220459</c:v>
                </c:pt>
                <c:pt idx="1945">
                  <c:v>42.960000038146973</c:v>
                </c:pt>
                <c:pt idx="1946">
                  <c:v>42.990000009536743</c:v>
                </c:pt>
                <c:pt idx="1947">
                  <c:v>43.010000228881836</c:v>
                </c:pt>
                <c:pt idx="1948">
                  <c:v>43.03000020980835</c:v>
                </c:pt>
                <c:pt idx="1949">
                  <c:v>43.050000190734863</c:v>
                </c:pt>
                <c:pt idx="1950">
                  <c:v>43.080000162124634</c:v>
                </c:pt>
                <c:pt idx="1951">
                  <c:v>43.100000143051147</c:v>
                </c:pt>
                <c:pt idx="1952">
                  <c:v>43.120000123977661</c:v>
                </c:pt>
                <c:pt idx="1953">
                  <c:v>43.140000104904175</c:v>
                </c:pt>
                <c:pt idx="1954">
                  <c:v>43.170000076293945</c:v>
                </c:pt>
                <c:pt idx="1955">
                  <c:v>43.190000057220459</c:v>
                </c:pt>
                <c:pt idx="1956">
                  <c:v>43.210000038146973</c:v>
                </c:pt>
                <c:pt idx="1957">
                  <c:v>43.230000019073486</c:v>
                </c:pt>
                <c:pt idx="1958">
                  <c:v>43.260000228881836</c:v>
                </c:pt>
                <c:pt idx="1959">
                  <c:v>43.28000020980835</c:v>
                </c:pt>
                <c:pt idx="1960">
                  <c:v>43.300000190734863</c:v>
                </c:pt>
                <c:pt idx="1961">
                  <c:v>43.330000162124634</c:v>
                </c:pt>
                <c:pt idx="1962">
                  <c:v>43.350000143051147</c:v>
                </c:pt>
                <c:pt idx="1963">
                  <c:v>43.370000123977661</c:v>
                </c:pt>
                <c:pt idx="1964">
                  <c:v>43.390000104904175</c:v>
                </c:pt>
                <c:pt idx="1965">
                  <c:v>43.420000076293945</c:v>
                </c:pt>
                <c:pt idx="1966">
                  <c:v>43.440000057220459</c:v>
                </c:pt>
                <c:pt idx="1967">
                  <c:v>43.460000038146973</c:v>
                </c:pt>
                <c:pt idx="1968">
                  <c:v>43.490000009536743</c:v>
                </c:pt>
                <c:pt idx="1969">
                  <c:v>43.510000228881836</c:v>
                </c:pt>
                <c:pt idx="1970">
                  <c:v>43.53000020980835</c:v>
                </c:pt>
                <c:pt idx="1971">
                  <c:v>43.550000190734863</c:v>
                </c:pt>
                <c:pt idx="1972">
                  <c:v>43.580000162124634</c:v>
                </c:pt>
                <c:pt idx="1973">
                  <c:v>43.600000143051147</c:v>
                </c:pt>
                <c:pt idx="1974">
                  <c:v>43.620000123977661</c:v>
                </c:pt>
                <c:pt idx="1975">
                  <c:v>43.650000095367432</c:v>
                </c:pt>
                <c:pt idx="1976">
                  <c:v>43.670000076293945</c:v>
                </c:pt>
                <c:pt idx="1977">
                  <c:v>43.690000057220459</c:v>
                </c:pt>
                <c:pt idx="1978">
                  <c:v>43.720000028610229</c:v>
                </c:pt>
                <c:pt idx="1979">
                  <c:v>43.740000009536743</c:v>
                </c:pt>
                <c:pt idx="1980">
                  <c:v>43.760000228881836</c:v>
                </c:pt>
                <c:pt idx="1981">
                  <c:v>43.78000020980835</c:v>
                </c:pt>
                <c:pt idx="1982">
                  <c:v>43.81000018119812</c:v>
                </c:pt>
                <c:pt idx="1983">
                  <c:v>43.830000162124634</c:v>
                </c:pt>
                <c:pt idx="1984">
                  <c:v>43.850000143051147</c:v>
                </c:pt>
                <c:pt idx="1985">
                  <c:v>43.880000114440918</c:v>
                </c:pt>
                <c:pt idx="1986">
                  <c:v>43.900000095367432</c:v>
                </c:pt>
                <c:pt idx="1987">
                  <c:v>43.920000076293945</c:v>
                </c:pt>
                <c:pt idx="1988">
                  <c:v>43.940000057220459</c:v>
                </c:pt>
                <c:pt idx="1989">
                  <c:v>43.970000028610229</c:v>
                </c:pt>
                <c:pt idx="1990">
                  <c:v>43.990000009536743</c:v>
                </c:pt>
                <c:pt idx="1991">
                  <c:v>44.010000228881836</c:v>
                </c:pt>
                <c:pt idx="1992">
                  <c:v>44.040000200271606</c:v>
                </c:pt>
                <c:pt idx="1993">
                  <c:v>44.06000018119812</c:v>
                </c:pt>
                <c:pt idx="1994">
                  <c:v>44.080000162124634</c:v>
                </c:pt>
                <c:pt idx="1995">
                  <c:v>44.110000133514404</c:v>
                </c:pt>
                <c:pt idx="1996">
                  <c:v>44.130000114440918</c:v>
                </c:pt>
                <c:pt idx="1997">
                  <c:v>44.150000095367432</c:v>
                </c:pt>
                <c:pt idx="1998">
                  <c:v>44.170000076293945</c:v>
                </c:pt>
                <c:pt idx="1999">
                  <c:v>44.200000047683716</c:v>
                </c:pt>
                <c:pt idx="2000">
                  <c:v>44.220000028610229</c:v>
                </c:pt>
                <c:pt idx="2001">
                  <c:v>44.240000009536743</c:v>
                </c:pt>
                <c:pt idx="2002">
                  <c:v>44.270000219345093</c:v>
                </c:pt>
                <c:pt idx="2003">
                  <c:v>44.290000200271606</c:v>
                </c:pt>
                <c:pt idx="2004">
                  <c:v>44.31000018119812</c:v>
                </c:pt>
                <c:pt idx="2005">
                  <c:v>44.330000162124634</c:v>
                </c:pt>
                <c:pt idx="2006">
                  <c:v>44.360000133514404</c:v>
                </c:pt>
                <c:pt idx="2007">
                  <c:v>44.380000114440918</c:v>
                </c:pt>
                <c:pt idx="2008">
                  <c:v>44.400000095367432</c:v>
                </c:pt>
                <c:pt idx="2009">
                  <c:v>44.430000066757202</c:v>
                </c:pt>
                <c:pt idx="2010">
                  <c:v>44.450000047683716</c:v>
                </c:pt>
                <c:pt idx="2011">
                  <c:v>44.470000028610229</c:v>
                </c:pt>
                <c:pt idx="2012">
                  <c:v>44.5</c:v>
                </c:pt>
                <c:pt idx="2013">
                  <c:v>44.520000219345093</c:v>
                </c:pt>
                <c:pt idx="2014">
                  <c:v>44.540000200271606</c:v>
                </c:pt>
                <c:pt idx="2015">
                  <c:v>44.56000018119812</c:v>
                </c:pt>
                <c:pt idx="2016">
                  <c:v>44.590000152587891</c:v>
                </c:pt>
                <c:pt idx="2017">
                  <c:v>44.610000133514404</c:v>
                </c:pt>
                <c:pt idx="2018">
                  <c:v>44.630000114440918</c:v>
                </c:pt>
                <c:pt idx="2019">
                  <c:v>44.660000085830688</c:v>
                </c:pt>
                <c:pt idx="2020">
                  <c:v>44.680000066757202</c:v>
                </c:pt>
                <c:pt idx="2021">
                  <c:v>44.700000047683716</c:v>
                </c:pt>
                <c:pt idx="2022">
                  <c:v>44.720000028610229</c:v>
                </c:pt>
                <c:pt idx="2023">
                  <c:v>44.75</c:v>
                </c:pt>
                <c:pt idx="2024">
                  <c:v>44.770000219345093</c:v>
                </c:pt>
                <c:pt idx="2025">
                  <c:v>44.790000200271606</c:v>
                </c:pt>
                <c:pt idx="2026">
                  <c:v>44.820000171661377</c:v>
                </c:pt>
                <c:pt idx="2027">
                  <c:v>44.840000152587891</c:v>
                </c:pt>
                <c:pt idx="2028">
                  <c:v>44.860000133514404</c:v>
                </c:pt>
                <c:pt idx="2029">
                  <c:v>44.890000104904175</c:v>
                </c:pt>
                <c:pt idx="2030">
                  <c:v>44.910000085830688</c:v>
                </c:pt>
                <c:pt idx="2031">
                  <c:v>44.930000066757202</c:v>
                </c:pt>
                <c:pt idx="2032">
                  <c:v>44.950000047683716</c:v>
                </c:pt>
                <c:pt idx="2033">
                  <c:v>44.980000019073486</c:v>
                </c:pt>
                <c:pt idx="2034">
                  <c:v>45</c:v>
                </c:pt>
                <c:pt idx="2035">
                  <c:v>45.020000219345093</c:v>
                </c:pt>
                <c:pt idx="2036">
                  <c:v>45.050000190734863</c:v>
                </c:pt>
                <c:pt idx="2037">
                  <c:v>45.070000171661377</c:v>
                </c:pt>
                <c:pt idx="2038">
                  <c:v>45.090000152587891</c:v>
                </c:pt>
                <c:pt idx="2039">
                  <c:v>45.110000133514404</c:v>
                </c:pt>
                <c:pt idx="2040">
                  <c:v>45.140000104904175</c:v>
                </c:pt>
                <c:pt idx="2041">
                  <c:v>45.160000085830688</c:v>
                </c:pt>
                <c:pt idx="2042">
                  <c:v>45.180000066757202</c:v>
                </c:pt>
                <c:pt idx="2043">
                  <c:v>45.200000047683716</c:v>
                </c:pt>
                <c:pt idx="2044">
                  <c:v>45.230000019073486</c:v>
                </c:pt>
                <c:pt idx="2045">
                  <c:v>45.25</c:v>
                </c:pt>
                <c:pt idx="2046">
                  <c:v>45.270000219345093</c:v>
                </c:pt>
                <c:pt idx="2047">
                  <c:v>45.290000200271606</c:v>
                </c:pt>
                <c:pt idx="2048">
                  <c:v>45.320000171661377</c:v>
                </c:pt>
                <c:pt idx="2049">
                  <c:v>45.340000152587891</c:v>
                </c:pt>
                <c:pt idx="2050">
                  <c:v>45.360000133514404</c:v>
                </c:pt>
                <c:pt idx="2051">
                  <c:v>45.380000114440918</c:v>
                </c:pt>
                <c:pt idx="2052">
                  <c:v>45.410000085830688</c:v>
                </c:pt>
                <c:pt idx="2053">
                  <c:v>45.430000066757202</c:v>
                </c:pt>
                <c:pt idx="2054">
                  <c:v>45.450000047683716</c:v>
                </c:pt>
                <c:pt idx="2055">
                  <c:v>45.480000019073486</c:v>
                </c:pt>
                <c:pt idx="2056">
                  <c:v>45.5</c:v>
                </c:pt>
                <c:pt idx="2057">
                  <c:v>45.520000219345093</c:v>
                </c:pt>
                <c:pt idx="2058">
                  <c:v>45.550000190734863</c:v>
                </c:pt>
                <c:pt idx="2059">
                  <c:v>45.570000171661377</c:v>
                </c:pt>
                <c:pt idx="2060">
                  <c:v>45.590000152587891</c:v>
                </c:pt>
                <c:pt idx="2061">
                  <c:v>45.610000133514404</c:v>
                </c:pt>
                <c:pt idx="2062">
                  <c:v>45.640000104904175</c:v>
                </c:pt>
                <c:pt idx="2063">
                  <c:v>45.660000085830688</c:v>
                </c:pt>
                <c:pt idx="2064">
                  <c:v>45.680000066757202</c:v>
                </c:pt>
                <c:pt idx="2065">
                  <c:v>45.710000038146973</c:v>
                </c:pt>
                <c:pt idx="2066">
                  <c:v>45.730000019073486</c:v>
                </c:pt>
                <c:pt idx="2067">
                  <c:v>45.75</c:v>
                </c:pt>
                <c:pt idx="2068">
                  <c:v>45.770000219345093</c:v>
                </c:pt>
                <c:pt idx="2069">
                  <c:v>45.800000190734863</c:v>
                </c:pt>
                <c:pt idx="2070">
                  <c:v>45.820000171661377</c:v>
                </c:pt>
                <c:pt idx="2071">
                  <c:v>45.840000152587891</c:v>
                </c:pt>
                <c:pt idx="2072">
                  <c:v>45.870000123977661</c:v>
                </c:pt>
                <c:pt idx="2073">
                  <c:v>45.890000104904175</c:v>
                </c:pt>
                <c:pt idx="2074">
                  <c:v>45.910000085830688</c:v>
                </c:pt>
                <c:pt idx="2075">
                  <c:v>45.940000057220459</c:v>
                </c:pt>
                <c:pt idx="2076">
                  <c:v>45.960000038146973</c:v>
                </c:pt>
                <c:pt idx="2077">
                  <c:v>45.980000019073486</c:v>
                </c:pt>
                <c:pt idx="2078">
                  <c:v>46</c:v>
                </c:pt>
                <c:pt idx="2079">
                  <c:v>46.03000020980835</c:v>
                </c:pt>
                <c:pt idx="2080">
                  <c:v>46.050000190734863</c:v>
                </c:pt>
                <c:pt idx="2081">
                  <c:v>46.070000171661377</c:v>
                </c:pt>
                <c:pt idx="2082">
                  <c:v>46.100000143051147</c:v>
                </c:pt>
                <c:pt idx="2083">
                  <c:v>46.120000123977661</c:v>
                </c:pt>
                <c:pt idx="2084">
                  <c:v>46.140000104904175</c:v>
                </c:pt>
                <c:pt idx="2085">
                  <c:v>46.160000085830688</c:v>
                </c:pt>
                <c:pt idx="2086">
                  <c:v>46.190000057220459</c:v>
                </c:pt>
                <c:pt idx="2087">
                  <c:v>46.210000038146973</c:v>
                </c:pt>
                <c:pt idx="2088">
                  <c:v>47.230000019073486</c:v>
                </c:pt>
                <c:pt idx="2089">
                  <c:v>47.230000019073486</c:v>
                </c:pt>
                <c:pt idx="2090">
                  <c:v>47.230000019073486</c:v>
                </c:pt>
                <c:pt idx="2091">
                  <c:v>47.230000019073486</c:v>
                </c:pt>
                <c:pt idx="2092">
                  <c:v>47.230000019073486</c:v>
                </c:pt>
                <c:pt idx="2093">
                  <c:v>47.230000019073486</c:v>
                </c:pt>
                <c:pt idx="2094">
                  <c:v>47.230000019073486</c:v>
                </c:pt>
                <c:pt idx="2095">
                  <c:v>47.230000019073486</c:v>
                </c:pt>
                <c:pt idx="2096">
                  <c:v>47.230000019073486</c:v>
                </c:pt>
                <c:pt idx="2097">
                  <c:v>47.230000019073486</c:v>
                </c:pt>
                <c:pt idx="2098">
                  <c:v>47.230000019073486</c:v>
                </c:pt>
                <c:pt idx="2099">
                  <c:v>47.230000019073486</c:v>
                </c:pt>
                <c:pt idx="2100">
                  <c:v>47.230000019073486</c:v>
                </c:pt>
                <c:pt idx="2101">
                  <c:v>47.230000019073486</c:v>
                </c:pt>
                <c:pt idx="2102">
                  <c:v>47.230000019073486</c:v>
                </c:pt>
                <c:pt idx="2103">
                  <c:v>47.230000019073486</c:v>
                </c:pt>
                <c:pt idx="2104">
                  <c:v>47.230000019073486</c:v>
                </c:pt>
                <c:pt idx="2105">
                  <c:v>47.230000019073486</c:v>
                </c:pt>
                <c:pt idx="2106">
                  <c:v>47.230000019073486</c:v>
                </c:pt>
                <c:pt idx="2107">
                  <c:v>47.230000019073486</c:v>
                </c:pt>
                <c:pt idx="2108">
                  <c:v>47.230000019073486</c:v>
                </c:pt>
                <c:pt idx="2109">
                  <c:v>47.230000019073486</c:v>
                </c:pt>
                <c:pt idx="2110">
                  <c:v>47.240000009536743</c:v>
                </c:pt>
                <c:pt idx="2111">
                  <c:v>47.240000009536743</c:v>
                </c:pt>
                <c:pt idx="2112">
                  <c:v>47.240000009536743</c:v>
                </c:pt>
                <c:pt idx="2113">
                  <c:v>47.240000009536743</c:v>
                </c:pt>
                <c:pt idx="2114">
                  <c:v>47.240000009536743</c:v>
                </c:pt>
                <c:pt idx="2115">
                  <c:v>47.240000009536743</c:v>
                </c:pt>
                <c:pt idx="2116">
                  <c:v>47.240000009536743</c:v>
                </c:pt>
                <c:pt idx="2117">
                  <c:v>47.240000009536743</c:v>
                </c:pt>
                <c:pt idx="2118">
                  <c:v>47.240000009536743</c:v>
                </c:pt>
                <c:pt idx="2119">
                  <c:v>47.240000009536743</c:v>
                </c:pt>
                <c:pt idx="2120">
                  <c:v>47.240000009536743</c:v>
                </c:pt>
                <c:pt idx="2121">
                  <c:v>47.240000009536743</c:v>
                </c:pt>
                <c:pt idx="2122">
                  <c:v>47.240000009536743</c:v>
                </c:pt>
                <c:pt idx="2123">
                  <c:v>47.240000009536743</c:v>
                </c:pt>
                <c:pt idx="2124">
                  <c:v>47.240000009536743</c:v>
                </c:pt>
                <c:pt idx="2125">
                  <c:v>47.240000009536743</c:v>
                </c:pt>
                <c:pt idx="2126">
                  <c:v>47.240000009536743</c:v>
                </c:pt>
                <c:pt idx="2127">
                  <c:v>47.240000009536743</c:v>
                </c:pt>
                <c:pt idx="2128">
                  <c:v>47.240000009536743</c:v>
                </c:pt>
                <c:pt idx="2129">
                  <c:v>47.240000009536743</c:v>
                </c:pt>
                <c:pt idx="2130">
                  <c:v>47.240000009536743</c:v>
                </c:pt>
                <c:pt idx="2131">
                  <c:v>47.240000009536743</c:v>
                </c:pt>
                <c:pt idx="2132">
                  <c:v>47.240000009536743</c:v>
                </c:pt>
                <c:pt idx="2133">
                  <c:v>47.260000228881836</c:v>
                </c:pt>
                <c:pt idx="2134">
                  <c:v>47.290000200271606</c:v>
                </c:pt>
                <c:pt idx="2135">
                  <c:v>47.31000018119812</c:v>
                </c:pt>
                <c:pt idx="2136">
                  <c:v>47.330000162124634</c:v>
                </c:pt>
                <c:pt idx="2137">
                  <c:v>47.350000143051147</c:v>
                </c:pt>
                <c:pt idx="2138">
                  <c:v>47.380000114440918</c:v>
                </c:pt>
                <c:pt idx="2139">
                  <c:v>47.400000095367432</c:v>
                </c:pt>
                <c:pt idx="2140">
                  <c:v>47.420000076293945</c:v>
                </c:pt>
                <c:pt idx="2141">
                  <c:v>47.440000057220459</c:v>
                </c:pt>
                <c:pt idx="2142">
                  <c:v>47.470000028610229</c:v>
                </c:pt>
                <c:pt idx="2143">
                  <c:v>47.490000009536743</c:v>
                </c:pt>
                <c:pt idx="2144">
                  <c:v>47.510000228881836</c:v>
                </c:pt>
                <c:pt idx="2145">
                  <c:v>47.540000200271606</c:v>
                </c:pt>
                <c:pt idx="2146">
                  <c:v>47.56000018119812</c:v>
                </c:pt>
                <c:pt idx="2147">
                  <c:v>47.580000162124634</c:v>
                </c:pt>
                <c:pt idx="2148">
                  <c:v>47.610000133514404</c:v>
                </c:pt>
                <c:pt idx="2149">
                  <c:v>47.630000114440918</c:v>
                </c:pt>
                <c:pt idx="2150">
                  <c:v>47.650000095367432</c:v>
                </c:pt>
                <c:pt idx="2151">
                  <c:v>47.670000076293945</c:v>
                </c:pt>
                <c:pt idx="2152">
                  <c:v>47.700000047683716</c:v>
                </c:pt>
                <c:pt idx="2153">
                  <c:v>47.720000028610229</c:v>
                </c:pt>
                <c:pt idx="2154">
                  <c:v>47.740000009536743</c:v>
                </c:pt>
                <c:pt idx="2155">
                  <c:v>47.770000219345093</c:v>
                </c:pt>
                <c:pt idx="2156">
                  <c:v>47.790000200271606</c:v>
                </c:pt>
                <c:pt idx="2157">
                  <c:v>47.81000018119812</c:v>
                </c:pt>
                <c:pt idx="2158">
                  <c:v>47.830000162124634</c:v>
                </c:pt>
                <c:pt idx="2159">
                  <c:v>47.860000133514404</c:v>
                </c:pt>
                <c:pt idx="2160">
                  <c:v>47.880000114440918</c:v>
                </c:pt>
                <c:pt idx="2161">
                  <c:v>47.900000095367432</c:v>
                </c:pt>
                <c:pt idx="2162">
                  <c:v>47.930000066757202</c:v>
                </c:pt>
                <c:pt idx="2163">
                  <c:v>47.950000047683716</c:v>
                </c:pt>
                <c:pt idx="2164">
                  <c:v>47.970000028610229</c:v>
                </c:pt>
                <c:pt idx="2165">
                  <c:v>48</c:v>
                </c:pt>
                <c:pt idx="2166">
                  <c:v>48.020000219345093</c:v>
                </c:pt>
                <c:pt idx="2167">
                  <c:v>48.040000200271606</c:v>
                </c:pt>
                <c:pt idx="2168">
                  <c:v>48.06000018119812</c:v>
                </c:pt>
                <c:pt idx="2169">
                  <c:v>48.090000152587891</c:v>
                </c:pt>
                <c:pt idx="2170">
                  <c:v>48.110000133514404</c:v>
                </c:pt>
                <c:pt idx="2171">
                  <c:v>48.130000114440918</c:v>
                </c:pt>
                <c:pt idx="2172">
                  <c:v>48.160000085830688</c:v>
                </c:pt>
                <c:pt idx="2173">
                  <c:v>48.180000066757202</c:v>
                </c:pt>
                <c:pt idx="2174">
                  <c:v>48.200000047683716</c:v>
                </c:pt>
                <c:pt idx="2175">
                  <c:v>48.220000028610229</c:v>
                </c:pt>
                <c:pt idx="2176">
                  <c:v>48.25</c:v>
                </c:pt>
                <c:pt idx="2177">
                  <c:v>48.270000219345093</c:v>
                </c:pt>
                <c:pt idx="2178">
                  <c:v>48.290000200271606</c:v>
                </c:pt>
                <c:pt idx="2179">
                  <c:v>48.320000171661377</c:v>
                </c:pt>
                <c:pt idx="2180">
                  <c:v>48.340000152587891</c:v>
                </c:pt>
                <c:pt idx="2181">
                  <c:v>48.360000133514404</c:v>
                </c:pt>
                <c:pt idx="2182">
                  <c:v>48.390000104904175</c:v>
                </c:pt>
                <c:pt idx="2183">
                  <c:v>48.410000085830688</c:v>
                </c:pt>
                <c:pt idx="2184">
                  <c:v>48.430000066757202</c:v>
                </c:pt>
                <c:pt idx="2185">
                  <c:v>48.450000047683716</c:v>
                </c:pt>
                <c:pt idx="2186">
                  <c:v>48.480000019073486</c:v>
                </c:pt>
                <c:pt idx="2187">
                  <c:v>48.5</c:v>
                </c:pt>
                <c:pt idx="2188">
                  <c:v>48.520000219345093</c:v>
                </c:pt>
                <c:pt idx="2189">
                  <c:v>48.550000190734863</c:v>
                </c:pt>
                <c:pt idx="2190">
                  <c:v>48.570000171661377</c:v>
                </c:pt>
                <c:pt idx="2191">
                  <c:v>48.590000152587891</c:v>
                </c:pt>
                <c:pt idx="2192">
                  <c:v>48.610000133514404</c:v>
                </c:pt>
                <c:pt idx="2193">
                  <c:v>48.640000104904175</c:v>
                </c:pt>
                <c:pt idx="2194">
                  <c:v>48.660000085830688</c:v>
                </c:pt>
                <c:pt idx="2195">
                  <c:v>48.680000066757202</c:v>
                </c:pt>
                <c:pt idx="2196">
                  <c:v>48.710000038146973</c:v>
                </c:pt>
                <c:pt idx="2197">
                  <c:v>48.730000019073486</c:v>
                </c:pt>
                <c:pt idx="2198">
                  <c:v>48.75</c:v>
                </c:pt>
                <c:pt idx="2199">
                  <c:v>48.78000020980835</c:v>
                </c:pt>
                <c:pt idx="2200">
                  <c:v>48.800000190734863</c:v>
                </c:pt>
                <c:pt idx="2201">
                  <c:v>48.820000171661377</c:v>
                </c:pt>
                <c:pt idx="2202">
                  <c:v>48.840000152587891</c:v>
                </c:pt>
                <c:pt idx="2203">
                  <c:v>48.870000123977661</c:v>
                </c:pt>
                <c:pt idx="2204">
                  <c:v>48.890000104904175</c:v>
                </c:pt>
                <c:pt idx="2205">
                  <c:v>48.910000085830688</c:v>
                </c:pt>
                <c:pt idx="2206">
                  <c:v>48.940000057220459</c:v>
                </c:pt>
                <c:pt idx="2207">
                  <c:v>48.960000038146973</c:v>
                </c:pt>
                <c:pt idx="2208">
                  <c:v>48.980000019073486</c:v>
                </c:pt>
                <c:pt idx="2209">
                  <c:v>49</c:v>
                </c:pt>
                <c:pt idx="2210">
                  <c:v>49.03000020980835</c:v>
                </c:pt>
                <c:pt idx="2211">
                  <c:v>49.050000190734863</c:v>
                </c:pt>
                <c:pt idx="2212">
                  <c:v>49.070000171661377</c:v>
                </c:pt>
                <c:pt idx="2213">
                  <c:v>49.100000143051147</c:v>
                </c:pt>
                <c:pt idx="2214">
                  <c:v>49.120000123977661</c:v>
                </c:pt>
                <c:pt idx="2215">
                  <c:v>49.140000104904175</c:v>
                </c:pt>
                <c:pt idx="2216">
                  <c:v>49.170000076293945</c:v>
                </c:pt>
                <c:pt idx="2217">
                  <c:v>49.190000057220459</c:v>
                </c:pt>
                <c:pt idx="2218">
                  <c:v>49.210000038146973</c:v>
                </c:pt>
                <c:pt idx="2219">
                  <c:v>49.230000019073486</c:v>
                </c:pt>
                <c:pt idx="2220">
                  <c:v>49.260000228881836</c:v>
                </c:pt>
                <c:pt idx="2221">
                  <c:v>49.28000020980835</c:v>
                </c:pt>
                <c:pt idx="2222">
                  <c:v>49.300000190734863</c:v>
                </c:pt>
                <c:pt idx="2223">
                  <c:v>49.320000171661377</c:v>
                </c:pt>
                <c:pt idx="2224">
                  <c:v>49.350000143051147</c:v>
                </c:pt>
                <c:pt idx="2225">
                  <c:v>49.370000123977661</c:v>
                </c:pt>
                <c:pt idx="2226">
                  <c:v>49.390000104904175</c:v>
                </c:pt>
                <c:pt idx="2227">
                  <c:v>49.410000085830688</c:v>
                </c:pt>
                <c:pt idx="2228">
                  <c:v>49.440000057220459</c:v>
                </c:pt>
                <c:pt idx="2229">
                  <c:v>49.460000038146973</c:v>
                </c:pt>
                <c:pt idx="2230">
                  <c:v>49.480000019073486</c:v>
                </c:pt>
                <c:pt idx="2231">
                  <c:v>49.510000228881836</c:v>
                </c:pt>
                <c:pt idx="2232">
                  <c:v>49.53000020980835</c:v>
                </c:pt>
                <c:pt idx="2233">
                  <c:v>49.550000190734863</c:v>
                </c:pt>
                <c:pt idx="2234">
                  <c:v>49.570000171661377</c:v>
                </c:pt>
                <c:pt idx="2235">
                  <c:v>49.600000143051147</c:v>
                </c:pt>
                <c:pt idx="2236">
                  <c:v>49.620000123977661</c:v>
                </c:pt>
                <c:pt idx="2237">
                  <c:v>49.640000104904175</c:v>
                </c:pt>
                <c:pt idx="2238">
                  <c:v>49.670000076293945</c:v>
                </c:pt>
                <c:pt idx="2239">
                  <c:v>49.690000057220459</c:v>
                </c:pt>
                <c:pt idx="2240">
                  <c:v>49.710000038146973</c:v>
                </c:pt>
                <c:pt idx="2241">
                  <c:v>49.730000019073486</c:v>
                </c:pt>
                <c:pt idx="2242">
                  <c:v>49.760000228881836</c:v>
                </c:pt>
                <c:pt idx="2243">
                  <c:v>49.78000020980835</c:v>
                </c:pt>
                <c:pt idx="2244">
                  <c:v>49.800000190734863</c:v>
                </c:pt>
                <c:pt idx="2245">
                  <c:v>49.830000162124634</c:v>
                </c:pt>
                <c:pt idx="2246">
                  <c:v>49.850000143051147</c:v>
                </c:pt>
                <c:pt idx="2247">
                  <c:v>49.870000123977661</c:v>
                </c:pt>
                <c:pt idx="2248">
                  <c:v>49.890000104904175</c:v>
                </c:pt>
                <c:pt idx="2249">
                  <c:v>49.920000076293945</c:v>
                </c:pt>
                <c:pt idx="2250">
                  <c:v>49.940000057220459</c:v>
                </c:pt>
                <c:pt idx="2251">
                  <c:v>49.960000038146973</c:v>
                </c:pt>
                <c:pt idx="2252">
                  <c:v>49.990000009536743</c:v>
                </c:pt>
                <c:pt idx="2253">
                  <c:v>50.010000228881836</c:v>
                </c:pt>
                <c:pt idx="2254">
                  <c:v>50.03000020980835</c:v>
                </c:pt>
                <c:pt idx="2255">
                  <c:v>50.06000018119812</c:v>
                </c:pt>
                <c:pt idx="2256">
                  <c:v>50.080000162124634</c:v>
                </c:pt>
                <c:pt idx="2257">
                  <c:v>50.100000143051147</c:v>
                </c:pt>
                <c:pt idx="2258">
                  <c:v>50.120000123977661</c:v>
                </c:pt>
                <c:pt idx="2259">
                  <c:v>50.150000095367432</c:v>
                </c:pt>
                <c:pt idx="2260">
                  <c:v>50.170000076293945</c:v>
                </c:pt>
                <c:pt idx="2261">
                  <c:v>50.190000057220459</c:v>
                </c:pt>
                <c:pt idx="2262">
                  <c:v>50.220000028610229</c:v>
                </c:pt>
                <c:pt idx="2263">
                  <c:v>50.240000009536743</c:v>
                </c:pt>
                <c:pt idx="2264">
                  <c:v>50.260000228881836</c:v>
                </c:pt>
                <c:pt idx="2265">
                  <c:v>50.28000020980835</c:v>
                </c:pt>
                <c:pt idx="2266">
                  <c:v>50.31000018119812</c:v>
                </c:pt>
                <c:pt idx="2267">
                  <c:v>50.330000162124634</c:v>
                </c:pt>
                <c:pt idx="2268">
                  <c:v>50.350000143051147</c:v>
                </c:pt>
                <c:pt idx="2269">
                  <c:v>50.380000114440918</c:v>
                </c:pt>
                <c:pt idx="2270">
                  <c:v>50.400000095367432</c:v>
                </c:pt>
                <c:pt idx="2271">
                  <c:v>50.420000076293945</c:v>
                </c:pt>
                <c:pt idx="2272">
                  <c:v>50.450000047683716</c:v>
                </c:pt>
                <c:pt idx="2273">
                  <c:v>50.470000028610229</c:v>
                </c:pt>
                <c:pt idx="2274">
                  <c:v>50.490000009536743</c:v>
                </c:pt>
                <c:pt idx="2275">
                  <c:v>50.510000228881836</c:v>
                </c:pt>
                <c:pt idx="2276">
                  <c:v>50.540000200271606</c:v>
                </c:pt>
                <c:pt idx="2277">
                  <c:v>50.56000018119812</c:v>
                </c:pt>
                <c:pt idx="2278">
                  <c:v>50.580000162124634</c:v>
                </c:pt>
                <c:pt idx="2279">
                  <c:v>50.610000133514404</c:v>
                </c:pt>
                <c:pt idx="2280">
                  <c:v>50.630000114440918</c:v>
                </c:pt>
                <c:pt idx="2281">
                  <c:v>50.650000095367432</c:v>
                </c:pt>
                <c:pt idx="2282">
                  <c:v>50.670000076293945</c:v>
                </c:pt>
                <c:pt idx="2283">
                  <c:v>50.700000047683716</c:v>
                </c:pt>
                <c:pt idx="2284">
                  <c:v>50.720000028610229</c:v>
                </c:pt>
                <c:pt idx="2285">
                  <c:v>50.740000009536743</c:v>
                </c:pt>
                <c:pt idx="2286">
                  <c:v>50.770000219345093</c:v>
                </c:pt>
                <c:pt idx="2287">
                  <c:v>50.790000200271606</c:v>
                </c:pt>
                <c:pt idx="2288">
                  <c:v>50.81000018119812</c:v>
                </c:pt>
                <c:pt idx="2289">
                  <c:v>50.840000152587891</c:v>
                </c:pt>
                <c:pt idx="2290">
                  <c:v>50.860000133514404</c:v>
                </c:pt>
                <c:pt idx="2291">
                  <c:v>50.880000114440918</c:v>
                </c:pt>
                <c:pt idx="2292">
                  <c:v>50.900000095367432</c:v>
                </c:pt>
                <c:pt idx="2293">
                  <c:v>50.930000066757202</c:v>
                </c:pt>
                <c:pt idx="2294">
                  <c:v>50.950000047683716</c:v>
                </c:pt>
                <c:pt idx="2295">
                  <c:v>50.970000028610229</c:v>
                </c:pt>
                <c:pt idx="2296">
                  <c:v>51</c:v>
                </c:pt>
                <c:pt idx="2297">
                  <c:v>51.020000219345093</c:v>
                </c:pt>
                <c:pt idx="2298">
                  <c:v>51.040000200271606</c:v>
                </c:pt>
                <c:pt idx="2299">
                  <c:v>51.06000018119812</c:v>
                </c:pt>
                <c:pt idx="2300">
                  <c:v>51.090000152587891</c:v>
                </c:pt>
                <c:pt idx="2301">
                  <c:v>51.110000133514404</c:v>
                </c:pt>
                <c:pt idx="2302">
                  <c:v>51.130000114440918</c:v>
                </c:pt>
                <c:pt idx="2303">
                  <c:v>51.160000085830688</c:v>
                </c:pt>
                <c:pt idx="2304">
                  <c:v>51.180000066757202</c:v>
                </c:pt>
                <c:pt idx="2305">
                  <c:v>51.200000047683716</c:v>
                </c:pt>
                <c:pt idx="2306">
                  <c:v>51.230000019073486</c:v>
                </c:pt>
                <c:pt idx="2307">
                  <c:v>51.25</c:v>
                </c:pt>
                <c:pt idx="2308">
                  <c:v>51.270000219345093</c:v>
                </c:pt>
                <c:pt idx="2309">
                  <c:v>51.290000200271606</c:v>
                </c:pt>
                <c:pt idx="2310">
                  <c:v>51.320000171661377</c:v>
                </c:pt>
                <c:pt idx="2311">
                  <c:v>51.340000152587891</c:v>
                </c:pt>
                <c:pt idx="2312">
                  <c:v>51.360000133514404</c:v>
                </c:pt>
                <c:pt idx="2313">
                  <c:v>51.380000114440918</c:v>
                </c:pt>
                <c:pt idx="2314">
                  <c:v>51.410000085830688</c:v>
                </c:pt>
                <c:pt idx="2315">
                  <c:v>51.430000066757202</c:v>
                </c:pt>
                <c:pt idx="2316">
                  <c:v>51.450000047683716</c:v>
                </c:pt>
                <c:pt idx="2317">
                  <c:v>51.470000028610229</c:v>
                </c:pt>
                <c:pt idx="2318">
                  <c:v>51.5</c:v>
                </c:pt>
                <c:pt idx="2319">
                  <c:v>51.520000219345093</c:v>
                </c:pt>
                <c:pt idx="2320">
                  <c:v>51.540000200271606</c:v>
                </c:pt>
                <c:pt idx="2321">
                  <c:v>51.570000171661377</c:v>
                </c:pt>
                <c:pt idx="2322">
                  <c:v>51.590000152587891</c:v>
                </c:pt>
                <c:pt idx="2323">
                  <c:v>51.610000133514404</c:v>
                </c:pt>
                <c:pt idx="2324">
                  <c:v>51.630000114440918</c:v>
                </c:pt>
                <c:pt idx="2325">
                  <c:v>51.660000085830688</c:v>
                </c:pt>
                <c:pt idx="2326">
                  <c:v>51.680000066757202</c:v>
                </c:pt>
                <c:pt idx="2327">
                  <c:v>51.700000047683716</c:v>
                </c:pt>
                <c:pt idx="2328">
                  <c:v>51.720000028610229</c:v>
                </c:pt>
                <c:pt idx="2329">
                  <c:v>51.75</c:v>
                </c:pt>
                <c:pt idx="2330">
                  <c:v>51.770000219345093</c:v>
                </c:pt>
                <c:pt idx="2331">
                  <c:v>51.790000200271606</c:v>
                </c:pt>
                <c:pt idx="2332">
                  <c:v>51.820000171661377</c:v>
                </c:pt>
                <c:pt idx="2333">
                  <c:v>51.840000152587891</c:v>
                </c:pt>
                <c:pt idx="2334">
                  <c:v>51.860000133514404</c:v>
                </c:pt>
                <c:pt idx="2335">
                  <c:v>51.890000104904175</c:v>
                </c:pt>
                <c:pt idx="2336">
                  <c:v>51.910000085830688</c:v>
                </c:pt>
                <c:pt idx="2337">
                  <c:v>51.930000066757202</c:v>
                </c:pt>
                <c:pt idx="2338">
                  <c:v>51.950000047683716</c:v>
                </c:pt>
                <c:pt idx="2339">
                  <c:v>51.980000019073486</c:v>
                </c:pt>
                <c:pt idx="2340">
                  <c:v>52</c:v>
                </c:pt>
                <c:pt idx="2341">
                  <c:v>52.020000219345093</c:v>
                </c:pt>
                <c:pt idx="2342">
                  <c:v>52.050000190734863</c:v>
                </c:pt>
                <c:pt idx="2343">
                  <c:v>52.070000171661377</c:v>
                </c:pt>
                <c:pt idx="2344">
                  <c:v>52.090000152587891</c:v>
                </c:pt>
                <c:pt idx="2345">
                  <c:v>52.110000133514404</c:v>
                </c:pt>
                <c:pt idx="2346">
                  <c:v>52.140000104904175</c:v>
                </c:pt>
                <c:pt idx="2347">
                  <c:v>52.160000085830688</c:v>
                </c:pt>
                <c:pt idx="2348">
                  <c:v>52.180000066757202</c:v>
                </c:pt>
                <c:pt idx="2349">
                  <c:v>52.210000038146973</c:v>
                </c:pt>
                <c:pt idx="2350">
                  <c:v>52.230000019073486</c:v>
                </c:pt>
                <c:pt idx="2351">
                  <c:v>53</c:v>
                </c:pt>
                <c:pt idx="2352">
                  <c:v>53</c:v>
                </c:pt>
                <c:pt idx="2353">
                  <c:v>53.010000228881836</c:v>
                </c:pt>
                <c:pt idx="2354">
                  <c:v>53.010000228881836</c:v>
                </c:pt>
                <c:pt idx="2355">
                  <c:v>53.010000228881836</c:v>
                </c:pt>
                <c:pt idx="2356">
                  <c:v>53.010000228881836</c:v>
                </c:pt>
                <c:pt idx="2357">
                  <c:v>53.010000228881836</c:v>
                </c:pt>
                <c:pt idx="2358">
                  <c:v>53.010000228881836</c:v>
                </c:pt>
                <c:pt idx="2359">
                  <c:v>53.010000228881836</c:v>
                </c:pt>
                <c:pt idx="2360">
                  <c:v>53.010000228881836</c:v>
                </c:pt>
                <c:pt idx="2361">
                  <c:v>53.010000228881836</c:v>
                </c:pt>
                <c:pt idx="2362">
                  <c:v>53.010000228881836</c:v>
                </c:pt>
                <c:pt idx="2363">
                  <c:v>53.010000228881836</c:v>
                </c:pt>
                <c:pt idx="2364">
                  <c:v>53.010000228881836</c:v>
                </c:pt>
                <c:pt idx="2365">
                  <c:v>53.010000228881836</c:v>
                </c:pt>
                <c:pt idx="2366">
                  <c:v>53.010000228881836</c:v>
                </c:pt>
                <c:pt idx="2367">
                  <c:v>53.010000228881836</c:v>
                </c:pt>
                <c:pt idx="2368">
                  <c:v>53.010000228881836</c:v>
                </c:pt>
                <c:pt idx="2369">
                  <c:v>53.010000228881836</c:v>
                </c:pt>
                <c:pt idx="2370">
                  <c:v>53.010000228881836</c:v>
                </c:pt>
                <c:pt idx="2371">
                  <c:v>53.010000228881836</c:v>
                </c:pt>
                <c:pt idx="2372">
                  <c:v>53.010000228881836</c:v>
                </c:pt>
                <c:pt idx="2373">
                  <c:v>53.010000228881836</c:v>
                </c:pt>
                <c:pt idx="2374">
                  <c:v>53.010000228881836</c:v>
                </c:pt>
                <c:pt idx="2375">
                  <c:v>53.010000228881836</c:v>
                </c:pt>
                <c:pt idx="2376">
                  <c:v>53.010000228881836</c:v>
                </c:pt>
                <c:pt idx="2377">
                  <c:v>53.010000228881836</c:v>
                </c:pt>
                <c:pt idx="2378">
                  <c:v>53.010000228881836</c:v>
                </c:pt>
                <c:pt idx="2379">
                  <c:v>53.010000228881836</c:v>
                </c:pt>
                <c:pt idx="2380">
                  <c:v>53.010000228881836</c:v>
                </c:pt>
                <c:pt idx="2381">
                  <c:v>53.010000228881836</c:v>
                </c:pt>
                <c:pt idx="2382">
                  <c:v>53.010000228881836</c:v>
                </c:pt>
                <c:pt idx="2383">
                  <c:v>53.010000228881836</c:v>
                </c:pt>
                <c:pt idx="2384">
                  <c:v>53.010000228881836</c:v>
                </c:pt>
                <c:pt idx="2385">
                  <c:v>53.03000020980835</c:v>
                </c:pt>
                <c:pt idx="2386">
                  <c:v>53.06000018119812</c:v>
                </c:pt>
                <c:pt idx="2387">
                  <c:v>53.080000162124634</c:v>
                </c:pt>
                <c:pt idx="2388">
                  <c:v>53.100000143051147</c:v>
                </c:pt>
                <c:pt idx="2389">
                  <c:v>53.120000123977661</c:v>
                </c:pt>
                <c:pt idx="2390">
                  <c:v>53.150000095367432</c:v>
                </c:pt>
                <c:pt idx="2391">
                  <c:v>53.170000076293945</c:v>
                </c:pt>
                <c:pt idx="2392">
                  <c:v>53.190000057220459</c:v>
                </c:pt>
                <c:pt idx="2393">
                  <c:v>53.220000028610229</c:v>
                </c:pt>
                <c:pt idx="2394">
                  <c:v>53.240000009536743</c:v>
                </c:pt>
                <c:pt idx="2395">
                  <c:v>53.260000228881836</c:v>
                </c:pt>
                <c:pt idx="2396">
                  <c:v>53.28000020980835</c:v>
                </c:pt>
                <c:pt idx="2397">
                  <c:v>53.31000018119812</c:v>
                </c:pt>
                <c:pt idx="2398">
                  <c:v>53.330000162124634</c:v>
                </c:pt>
                <c:pt idx="2399">
                  <c:v>53.350000143051147</c:v>
                </c:pt>
                <c:pt idx="2400">
                  <c:v>53.380000114440918</c:v>
                </c:pt>
                <c:pt idx="2401">
                  <c:v>53.400000095367432</c:v>
                </c:pt>
                <c:pt idx="2402">
                  <c:v>53.420000076293945</c:v>
                </c:pt>
                <c:pt idx="2403">
                  <c:v>53.440000057220459</c:v>
                </c:pt>
                <c:pt idx="2404">
                  <c:v>53.470000028610229</c:v>
                </c:pt>
                <c:pt idx="2405">
                  <c:v>53.490000009536743</c:v>
                </c:pt>
                <c:pt idx="2406">
                  <c:v>53.510000228881836</c:v>
                </c:pt>
                <c:pt idx="2407">
                  <c:v>53.53000020980835</c:v>
                </c:pt>
                <c:pt idx="2408">
                  <c:v>53.56000018119812</c:v>
                </c:pt>
                <c:pt idx="2409">
                  <c:v>53.580000162124634</c:v>
                </c:pt>
                <c:pt idx="2410">
                  <c:v>53.600000143051147</c:v>
                </c:pt>
                <c:pt idx="2411">
                  <c:v>53.630000114440918</c:v>
                </c:pt>
                <c:pt idx="2412">
                  <c:v>53.650000095367432</c:v>
                </c:pt>
                <c:pt idx="2413">
                  <c:v>53.670000076293945</c:v>
                </c:pt>
                <c:pt idx="2414">
                  <c:v>53.690000057220459</c:v>
                </c:pt>
                <c:pt idx="2415">
                  <c:v>53.720000028610229</c:v>
                </c:pt>
                <c:pt idx="2416">
                  <c:v>53.740000009536743</c:v>
                </c:pt>
                <c:pt idx="2417">
                  <c:v>53.760000228881836</c:v>
                </c:pt>
                <c:pt idx="2418">
                  <c:v>53.78000020980835</c:v>
                </c:pt>
                <c:pt idx="2419">
                  <c:v>53.81000018119812</c:v>
                </c:pt>
                <c:pt idx="2420">
                  <c:v>53.830000162124634</c:v>
                </c:pt>
                <c:pt idx="2421">
                  <c:v>53.850000143051147</c:v>
                </c:pt>
                <c:pt idx="2422">
                  <c:v>53.880000114440918</c:v>
                </c:pt>
                <c:pt idx="2423">
                  <c:v>53.900000095367432</c:v>
                </c:pt>
                <c:pt idx="2424">
                  <c:v>53.920000076293945</c:v>
                </c:pt>
                <c:pt idx="2425">
                  <c:v>53.950000047683716</c:v>
                </c:pt>
                <c:pt idx="2426">
                  <c:v>53.970000028610229</c:v>
                </c:pt>
                <c:pt idx="2427">
                  <c:v>53.990000009536743</c:v>
                </c:pt>
                <c:pt idx="2428">
                  <c:v>54.010000228881836</c:v>
                </c:pt>
                <c:pt idx="2429">
                  <c:v>54.040000200271606</c:v>
                </c:pt>
                <c:pt idx="2430">
                  <c:v>54.06000018119812</c:v>
                </c:pt>
                <c:pt idx="2431">
                  <c:v>54.080000162124634</c:v>
                </c:pt>
                <c:pt idx="2432">
                  <c:v>54.110000133514404</c:v>
                </c:pt>
                <c:pt idx="2433">
                  <c:v>54.130000114440918</c:v>
                </c:pt>
                <c:pt idx="2434">
                  <c:v>54.150000095367432</c:v>
                </c:pt>
                <c:pt idx="2435">
                  <c:v>54.170000076293945</c:v>
                </c:pt>
                <c:pt idx="2436">
                  <c:v>54.200000047683716</c:v>
                </c:pt>
                <c:pt idx="2437">
                  <c:v>54.220000028610229</c:v>
                </c:pt>
                <c:pt idx="2438">
                  <c:v>54.240000009536743</c:v>
                </c:pt>
                <c:pt idx="2439">
                  <c:v>54.270000219345093</c:v>
                </c:pt>
                <c:pt idx="2440">
                  <c:v>54.290000200271606</c:v>
                </c:pt>
                <c:pt idx="2441">
                  <c:v>54.31000018119812</c:v>
                </c:pt>
                <c:pt idx="2442">
                  <c:v>54.340000152587891</c:v>
                </c:pt>
                <c:pt idx="2443">
                  <c:v>54.360000133514404</c:v>
                </c:pt>
                <c:pt idx="2444">
                  <c:v>54.380000114440918</c:v>
                </c:pt>
                <c:pt idx="2445">
                  <c:v>54.400000095367432</c:v>
                </c:pt>
                <c:pt idx="2446">
                  <c:v>54.430000066757202</c:v>
                </c:pt>
                <c:pt idx="2447">
                  <c:v>54.450000047683716</c:v>
                </c:pt>
                <c:pt idx="2448">
                  <c:v>54.470000028610229</c:v>
                </c:pt>
                <c:pt idx="2449">
                  <c:v>54.5</c:v>
                </c:pt>
                <c:pt idx="2450">
                  <c:v>54.520000219345093</c:v>
                </c:pt>
                <c:pt idx="2451">
                  <c:v>54.540000200271606</c:v>
                </c:pt>
                <c:pt idx="2452">
                  <c:v>54.56000018119812</c:v>
                </c:pt>
                <c:pt idx="2453">
                  <c:v>54.590000152587891</c:v>
                </c:pt>
                <c:pt idx="2454">
                  <c:v>54.610000133514404</c:v>
                </c:pt>
                <c:pt idx="2455">
                  <c:v>54.630000114440918</c:v>
                </c:pt>
                <c:pt idx="2456">
                  <c:v>54.660000085830688</c:v>
                </c:pt>
                <c:pt idx="2457">
                  <c:v>54.680000066757202</c:v>
                </c:pt>
                <c:pt idx="2458">
                  <c:v>54.700000047683716</c:v>
                </c:pt>
                <c:pt idx="2459">
                  <c:v>54.730000019073486</c:v>
                </c:pt>
                <c:pt idx="2460">
                  <c:v>54.75</c:v>
                </c:pt>
                <c:pt idx="2461">
                  <c:v>54.770000219345093</c:v>
                </c:pt>
                <c:pt idx="2462">
                  <c:v>54.790000200271606</c:v>
                </c:pt>
                <c:pt idx="2463">
                  <c:v>54.820000171661377</c:v>
                </c:pt>
                <c:pt idx="2464">
                  <c:v>54.840000152587891</c:v>
                </c:pt>
                <c:pt idx="2465">
                  <c:v>54.860000133514404</c:v>
                </c:pt>
                <c:pt idx="2466">
                  <c:v>54.890000104904175</c:v>
                </c:pt>
                <c:pt idx="2467">
                  <c:v>54.910000085830688</c:v>
                </c:pt>
                <c:pt idx="2468">
                  <c:v>54.930000066757202</c:v>
                </c:pt>
                <c:pt idx="2469">
                  <c:v>54.950000047683716</c:v>
                </c:pt>
                <c:pt idx="2470">
                  <c:v>54.980000019073486</c:v>
                </c:pt>
                <c:pt idx="2471">
                  <c:v>55</c:v>
                </c:pt>
                <c:pt idx="2472">
                  <c:v>55.020000219345093</c:v>
                </c:pt>
                <c:pt idx="2473">
                  <c:v>55.050000190734863</c:v>
                </c:pt>
                <c:pt idx="2474">
                  <c:v>55.070000171661377</c:v>
                </c:pt>
                <c:pt idx="2475">
                  <c:v>55.090000152587891</c:v>
                </c:pt>
                <c:pt idx="2476">
                  <c:v>55.120000123977661</c:v>
                </c:pt>
                <c:pt idx="2477">
                  <c:v>55.140000104904175</c:v>
                </c:pt>
                <c:pt idx="2478">
                  <c:v>55.160000085830688</c:v>
                </c:pt>
                <c:pt idx="2479">
                  <c:v>55.180000066757202</c:v>
                </c:pt>
                <c:pt idx="2480">
                  <c:v>55.210000038146973</c:v>
                </c:pt>
                <c:pt idx="2481">
                  <c:v>55.230000019073486</c:v>
                </c:pt>
                <c:pt idx="2482">
                  <c:v>55.25</c:v>
                </c:pt>
                <c:pt idx="2483">
                  <c:v>55.28000020980835</c:v>
                </c:pt>
                <c:pt idx="2484">
                  <c:v>55.300000190734863</c:v>
                </c:pt>
                <c:pt idx="2485">
                  <c:v>55.320000171661377</c:v>
                </c:pt>
                <c:pt idx="2486">
                  <c:v>55.340000152587891</c:v>
                </c:pt>
                <c:pt idx="2487">
                  <c:v>55.370000123977661</c:v>
                </c:pt>
                <c:pt idx="2488">
                  <c:v>55.390000104904175</c:v>
                </c:pt>
                <c:pt idx="2489">
                  <c:v>55.410000085830688</c:v>
                </c:pt>
                <c:pt idx="2490">
                  <c:v>55.440000057220459</c:v>
                </c:pt>
                <c:pt idx="2491">
                  <c:v>55.460000038146973</c:v>
                </c:pt>
                <c:pt idx="2492">
                  <c:v>55.480000019073486</c:v>
                </c:pt>
                <c:pt idx="2493">
                  <c:v>55.5</c:v>
                </c:pt>
                <c:pt idx="2494">
                  <c:v>55.53000020980835</c:v>
                </c:pt>
                <c:pt idx="2495">
                  <c:v>55.550000190734863</c:v>
                </c:pt>
                <c:pt idx="2496">
                  <c:v>55.570000171661377</c:v>
                </c:pt>
                <c:pt idx="2497">
                  <c:v>55.590000152587891</c:v>
                </c:pt>
                <c:pt idx="2498">
                  <c:v>55.620000123977661</c:v>
                </c:pt>
                <c:pt idx="2499">
                  <c:v>55.640000104904175</c:v>
                </c:pt>
                <c:pt idx="2500">
                  <c:v>55.660000085830688</c:v>
                </c:pt>
                <c:pt idx="2501">
                  <c:v>55.690000057220459</c:v>
                </c:pt>
                <c:pt idx="2502">
                  <c:v>55.710000038146973</c:v>
                </c:pt>
                <c:pt idx="2503">
                  <c:v>55.730000019073486</c:v>
                </c:pt>
                <c:pt idx="2504">
                  <c:v>55.75</c:v>
                </c:pt>
                <c:pt idx="2505">
                  <c:v>55.78000020980835</c:v>
                </c:pt>
                <c:pt idx="2506">
                  <c:v>55.800000190734863</c:v>
                </c:pt>
                <c:pt idx="2507">
                  <c:v>55.820000171661377</c:v>
                </c:pt>
                <c:pt idx="2508">
                  <c:v>55.840000152587891</c:v>
                </c:pt>
                <c:pt idx="2509">
                  <c:v>55.870000123977661</c:v>
                </c:pt>
                <c:pt idx="2510">
                  <c:v>55.890000104904175</c:v>
                </c:pt>
                <c:pt idx="2511">
                  <c:v>55.910000085830688</c:v>
                </c:pt>
                <c:pt idx="2512">
                  <c:v>55.940000057220459</c:v>
                </c:pt>
                <c:pt idx="2513">
                  <c:v>55.960000038146973</c:v>
                </c:pt>
                <c:pt idx="2514">
                  <c:v>55.980000019073486</c:v>
                </c:pt>
                <c:pt idx="2515">
                  <c:v>56.010000228881836</c:v>
                </c:pt>
                <c:pt idx="2516">
                  <c:v>56.03000020980835</c:v>
                </c:pt>
                <c:pt idx="2517">
                  <c:v>56.050000190734863</c:v>
                </c:pt>
                <c:pt idx="2518">
                  <c:v>56.070000171661377</c:v>
                </c:pt>
                <c:pt idx="2519">
                  <c:v>56.100000143051147</c:v>
                </c:pt>
                <c:pt idx="2520">
                  <c:v>56.120000123977661</c:v>
                </c:pt>
                <c:pt idx="2521">
                  <c:v>56.140000104904175</c:v>
                </c:pt>
                <c:pt idx="2522">
                  <c:v>56.170000076293945</c:v>
                </c:pt>
                <c:pt idx="2523">
                  <c:v>56.190000057220459</c:v>
                </c:pt>
                <c:pt idx="2524">
                  <c:v>56.210000038146973</c:v>
                </c:pt>
                <c:pt idx="2525">
                  <c:v>56.230000019073486</c:v>
                </c:pt>
                <c:pt idx="2526">
                  <c:v>56.260000228881836</c:v>
                </c:pt>
                <c:pt idx="2527">
                  <c:v>56.28000020980835</c:v>
                </c:pt>
                <c:pt idx="2528">
                  <c:v>56.300000190734863</c:v>
                </c:pt>
                <c:pt idx="2529">
                  <c:v>56.330000162124634</c:v>
                </c:pt>
                <c:pt idx="2530">
                  <c:v>56.350000143051147</c:v>
                </c:pt>
                <c:pt idx="2531">
                  <c:v>56.370000123977661</c:v>
                </c:pt>
                <c:pt idx="2532">
                  <c:v>56.400000095367432</c:v>
                </c:pt>
                <c:pt idx="2533">
                  <c:v>56.420000076293945</c:v>
                </c:pt>
                <c:pt idx="2534">
                  <c:v>56.440000057220459</c:v>
                </c:pt>
                <c:pt idx="2535">
                  <c:v>56.460000038146973</c:v>
                </c:pt>
                <c:pt idx="2536">
                  <c:v>56.490000009536743</c:v>
                </c:pt>
                <c:pt idx="2537">
                  <c:v>56.510000228881836</c:v>
                </c:pt>
                <c:pt idx="2538">
                  <c:v>56.53000020980835</c:v>
                </c:pt>
                <c:pt idx="2539">
                  <c:v>56.56000018119812</c:v>
                </c:pt>
                <c:pt idx="2540">
                  <c:v>56.580000162124634</c:v>
                </c:pt>
                <c:pt idx="2541">
                  <c:v>56.600000143051147</c:v>
                </c:pt>
                <c:pt idx="2542">
                  <c:v>56.620000123977661</c:v>
                </c:pt>
                <c:pt idx="2543">
                  <c:v>56.650000095367432</c:v>
                </c:pt>
                <c:pt idx="2544">
                  <c:v>56.670000076293945</c:v>
                </c:pt>
                <c:pt idx="2545">
                  <c:v>56.690000057220459</c:v>
                </c:pt>
                <c:pt idx="2546">
                  <c:v>56.720000028610229</c:v>
                </c:pt>
                <c:pt idx="2547">
                  <c:v>56.740000009536743</c:v>
                </c:pt>
                <c:pt idx="2548">
                  <c:v>56.760000228881836</c:v>
                </c:pt>
                <c:pt idx="2549">
                  <c:v>56.790000200271606</c:v>
                </c:pt>
                <c:pt idx="2550">
                  <c:v>56.81000018119812</c:v>
                </c:pt>
                <c:pt idx="2551">
                  <c:v>56.830000162124634</c:v>
                </c:pt>
                <c:pt idx="2552">
                  <c:v>56.850000143051147</c:v>
                </c:pt>
                <c:pt idx="2553">
                  <c:v>56.880000114440918</c:v>
                </c:pt>
                <c:pt idx="2554">
                  <c:v>56.900000095367432</c:v>
                </c:pt>
                <c:pt idx="2555">
                  <c:v>56.920000076293945</c:v>
                </c:pt>
                <c:pt idx="2556">
                  <c:v>56.950000047683716</c:v>
                </c:pt>
                <c:pt idx="2557">
                  <c:v>56.970000028610229</c:v>
                </c:pt>
                <c:pt idx="2558">
                  <c:v>56.990000009536743</c:v>
                </c:pt>
                <c:pt idx="2559">
                  <c:v>57.010000228881836</c:v>
                </c:pt>
                <c:pt idx="2560">
                  <c:v>57.040000200271606</c:v>
                </c:pt>
                <c:pt idx="2561">
                  <c:v>57.06000018119812</c:v>
                </c:pt>
                <c:pt idx="2562">
                  <c:v>57.080000162124634</c:v>
                </c:pt>
                <c:pt idx="2563">
                  <c:v>57.110000133514404</c:v>
                </c:pt>
                <c:pt idx="2564">
                  <c:v>57.130000114440918</c:v>
                </c:pt>
                <c:pt idx="2565">
                  <c:v>57.150000095367432</c:v>
                </c:pt>
                <c:pt idx="2566">
                  <c:v>57.180000066757202</c:v>
                </c:pt>
                <c:pt idx="2567">
                  <c:v>57.200000047683716</c:v>
                </c:pt>
                <c:pt idx="2568">
                  <c:v>57.220000028610229</c:v>
                </c:pt>
                <c:pt idx="2569">
                  <c:v>57.240000009536743</c:v>
                </c:pt>
                <c:pt idx="2570">
                  <c:v>57.270000219345093</c:v>
                </c:pt>
                <c:pt idx="2571">
                  <c:v>57.290000200271606</c:v>
                </c:pt>
                <c:pt idx="2572">
                  <c:v>57.31000018119812</c:v>
                </c:pt>
                <c:pt idx="2573">
                  <c:v>57.340000152587891</c:v>
                </c:pt>
                <c:pt idx="2574">
                  <c:v>57.360000133514404</c:v>
                </c:pt>
                <c:pt idx="2575">
                  <c:v>57.380000114440918</c:v>
                </c:pt>
                <c:pt idx="2576">
                  <c:v>57.400000095367432</c:v>
                </c:pt>
                <c:pt idx="2577">
                  <c:v>57.430000066757202</c:v>
                </c:pt>
                <c:pt idx="2578">
                  <c:v>57.450000047683716</c:v>
                </c:pt>
                <c:pt idx="2579">
                  <c:v>57.470000028610229</c:v>
                </c:pt>
                <c:pt idx="2580">
                  <c:v>57.490000009536743</c:v>
                </c:pt>
                <c:pt idx="2581">
                  <c:v>57.520000219345093</c:v>
                </c:pt>
                <c:pt idx="2582">
                  <c:v>57.540000200271606</c:v>
                </c:pt>
                <c:pt idx="2583">
                  <c:v>57.56000018119812</c:v>
                </c:pt>
                <c:pt idx="2584">
                  <c:v>57.590000152587891</c:v>
                </c:pt>
                <c:pt idx="2585">
                  <c:v>57.610000133514404</c:v>
                </c:pt>
                <c:pt idx="2586">
                  <c:v>57.630000114440918</c:v>
                </c:pt>
                <c:pt idx="2587">
                  <c:v>57.650000095367432</c:v>
                </c:pt>
                <c:pt idx="2588">
                  <c:v>57.680000066757202</c:v>
                </c:pt>
                <c:pt idx="2589">
                  <c:v>57.700000047683716</c:v>
                </c:pt>
                <c:pt idx="2590">
                  <c:v>57.720000028610229</c:v>
                </c:pt>
                <c:pt idx="2591">
                  <c:v>57.75</c:v>
                </c:pt>
                <c:pt idx="2592">
                  <c:v>57.770000219345093</c:v>
                </c:pt>
                <c:pt idx="2593">
                  <c:v>57.790000200271606</c:v>
                </c:pt>
                <c:pt idx="2594">
                  <c:v>57.81000018119812</c:v>
                </c:pt>
                <c:pt idx="2595">
                  <c:v>57.840000152587891</c:v>
                </c:pt>
                <c:pt idx="2596">
                  <c:v>57.860000133514404</c:v>
                </c:pt>
                <c:pt idx="2597">
                  <c:v>57.880000114440918</c:v>
                </c:pt>
                <c:pt idx="2598">
                  <c:v>57.900000095367432</c:v>
                </c:pt>
                <c:pt idx="2599">
                  <c:v>57.930000066757202</c:v>
                </c:pt>
                <c:pt idx="2600">
                  <c:v>57.950000047683716</c:v>
                </c:pt>
                <c:pt idx="2601">
                  <c:v>57.970000028610229</c:v>
                </c:pt>
                <c:pt idx="2602">
                  <c:v>58</c:v>
                </c:pt>
                <c:pt idx="2603">
                  <c:v>58.020000219345093</c:v>
                </c:pt>
                <c:pt idx="2604">
                  <c:v>58.460000038146973</c:v>
                </c:pt>
                <c:pt idx="2605">
                  <c:v>58.460000038146973</c:v>
                </c:pt>
                <c:pt idx="2606">
                  <c:v>58.460000038146973</c:v>
                </c:pt>
                <c:pt idx="2607">
                  <c:v>58.460000038146973</c:v>
                </c:pt>
                <c:pt idx="2608">
                  <c:v>58.460000038146973</c:v>
                </c:pt>
                <c:pt idx="2609">
                  <c:v>58.460000038146973</c:v>
                </c:pt>
                <c:pt idx="2610">
                  <c:v>58.460000038146973</c:v>
                </c:pt>
                <c:pt idx="2611">
                  <c:v>58.460000038146973</c:v>
                </c:pt>
                <c:pt idx="2612">
                  <c:v>58.460000038146973</c:v>
                </c:pt>
                <c:pt idx="2613">
                  <c:v>58.460000038146973</c:v>
                </c:pt>
                <c:pt idx="2614">
                  <c:v>58.460000038146973</c:v>
                </c:pt>
                <c:pt idx="2615">
                  <c:v>58.460000038146973</c:v>
                </c:pt>
                <c:pt idx="2616">
                  <c:v>58.460000038146973</c:v>
                </c:pt>
                <c:pt idx="2617">
                  <c:v>58.460000038146973</c:v>
                </c:pt>
                <c:pt idx="2618">
                  <c:v>58.460000038146973</c:v>
                </c:pt>
                <c:pt idx="2619">
                  <c:v>58.460000038146973</c:v>
                </c:pt>
                <c:pt idx="2620">
                  <c:v>58.470000028610229</c:v>
                </c:pt>
                <c:pt idx="2621">
                  <c:v>58.470000028610229</c:v>
                </c:pt>
                <c:pt idx="2622">
                  <c:v>58.470000028610229</c:v>
                </c:pt>
                <c:pt idx="2623">
                  <c:v>58.480000019073486</c:v>
                </c:pt>
                <c:pt idx="2624">
                  <c:v>58.5</c:v>
                </c:pt>
                <c:pt idx="2625">
                  <c:v>58.520000219345093</c:v>
                </c:pt>
                <c:pt idx="2626">
                  <c:v>58.550000190734863</c:v>
                </c:pt>
                <c:pt idx="2627">
                  <c:v>58.570000171661377</c:v>
                </c:pt>
                <c:pt idx="2628">
                  <c:v>58.590000152587891</c:v>
                </c:pt>
                <c:pt idx="2629">
                  <c:v>58.620000123977661</c:v>
                </c:pt>
                <c:pt idx="2630">
                  <c:v>58.640000104904175</c:v>
                </c:pt>
                <c:pt idx="2631">
                  <c:v>58.660000085830688</c:v>
                </c:pt>
                <c:pt idx="2632">
                  <c:v>58.680000066757202</c:v>
                </c:pt>
                <c:pt idx="2633">
                  <c:v>58.710000038146973</c:v>
                </c:pt>
                <c:pt idx="2634">
                  <c:v>58.730000019073486</c:v>
                </c:pt>
                <c:pt idx="2635">
                  <c:v>58.75</c:v>
                </c:pt>
                <c:pt idx="2636">
                  <c:v>58.78000020980835</c:v>
                </c:pt>
                <c:pt idx="2637">
                  <c:v>58.800000190734863</c:v>
                </c:pt>
                <c:pt idx="2638">
                  <c:v>58.820000171661377</c:v>
                </c:pt>
                <c:pt idx="2639">
                  <c:v>58.840000152587891</c:v>
                </c:pt>
                <c:pt idx="2640">
                  <c:v>58.870000123977661</c:v>
                </c:pt>
                <c:pt idx="2641">
                  <c:v>58.890000104904175</c:v>
                </c:pt>
                <c:pt idx="2642">
                  <c:v>58.910000085830688</c:v>
                </c:pt>
                <c:pt idx="2643">
                  <c:v>58.940000057220459</c:v>
                </c:pt>
                <c:pt idx="2644">
                  <c:v>58.960000038146973</c:v>
                </c:pt>
                <c:pt idx="2645">
                  <c:v>58.980000019073486</c:v>
                </c:pt>
                <c:pt idx="2646">
                  <c:v>59.010000228881836</c:v>
                </c:pt>
                <c:pt idx="2647">
                  <c:v>59.03000020980835</c:v>
                </c:pt>
                <c:pt idx="2648">
                  <c:v>59.050000190734863</c:v>
                </c:pt>
                <c:pt idx="2649">
                  <c:v>59.070000171661377</c:v>
                </c:pt>
                <c:pt idx="2650">
                  <c:v>59.100000143051147</c:v>
                </c:pt>
                <c:pt idx="2651">
                  <c:v>59.120000123977661</c:v>
                </c:pt>
                <c:pt idx="2652">
                  <c:v>59.140000104904175</c:v>
                </c:pt>
                <c:pt idx="2653">
                  <c:v>59.170000076293945</c:v>
                </c:pt>
                <c:pt idx="2654">
                  <c:v>59.190000057220459</c:v>
                </c:pt>
                <c:pt idx="2655">
                  <c:v>59.210000038146973</c:v>
                </c:pt>
                <c:pt idx="2656">
                  <c:v>59.230000019073486</c:v>
                </c:pt>
                <c:pt idx="2657">
                  <c:v>59.260000228881836</c:v>
                </c:pt>
                <c:pt idx="2658">
                  <c:v>59.28000020980835</c:v>
                </c:pt>
                <c:pt idx="2659">
                  <c:v>59.300000190734863</c:v>
                </c:pt>
                <c:pt idx="2660">
                  <c:v>59.330000162124634</c:v>
                </c:pt>
                <c:pt idx="2661">
                  <c:v>59.350000143051147</c:v>
                </c:pt>
                <c:pt idx="2662">
                  <c:v>59.370000123977661</c:v>
                </c:pt>
                <c:pt idx="2663">
                  <c:v>59.400000095367432</c:v>
                </c:pt>
                <c:pt idx="2664">
                  <c:v>59.420000076293945</c:v>
                </c:pt>
                <c:pt idx="2665">
                  <c:v>59.440000057220459</c:v>
                </c:pt>
                <c:pt idx="2666">
                  <c:v>59.460000038146973</c:v>
                </c:pt>
                <c:pt idx="2667">
                  <c:v>59.490000009536743</c:v>
                </c:pt>
                <c:pt idx="2668">
                  <c:v>59.510000228881836</c:v>
                </c:pt>
                <c:pt idx="2669">
                  <c:v>59.53000020980835</c:v>
                </c:pt>
                <c:pt idx="2670">
                  <c:v>59.56000018119812</c:v>
                </c:pt>
                <c:pt idx="2671">
                  <c:v>59.580000162124634</c:v>
                </c:pt>
                <c:pt idx="2672">
                  <c:v>59.600000143051147</c:v>
                </c:pt>
                <c:pt idx="2673">
                  <c:v>59.620000123977661</c:v>
                </c:pt>
                <c:pt idx="2674">
                  <c:v>59.650000095367432</c:v>
                </c:pt>
                <c:pt idx="2675">
                  <c:v>59.670000076293945</c:v>
                </c:pt>
                <c:pt idx="2676">
                  <c:v>59.690000057220459</c:v>
                </c:pt>
                <c:pt idx="2677">
                  <c:v>59.710000038146973</c:v>
                </c:pt>
                <c:pt idx="2678">
                  <c:v>59.740000009536743</c:v>
                </c:pt>
                <c:pt idx="2679">
                  <c:v>59.760000228881836</c:v>
                </c:pt>
                <c:pt idx="2680">
                  <c:v>59.78000020980835</c:v>
                </c:pt>
                <c:pt idx="2681">
                  <c:v>59.800000190734863</c:v>
                </c:pt>
                <c:pt idx="2682">
                  <c:v>59.830000162124634</c:v>
                </c:pt>
                <c:pt idx="2683">
                  <c:v>59.850000143051147</c:v>
                </c:pt>
                <c:pt idx="2684">
                  <c:v>59.870000123977661</c:v>
                </c:pt>
                <c:pt idx="2685">
                  <c:v>59.900000095367432</c:v>
                </c:pt>
                <c:pt idx="2686">
                  <c:v>59.920000076293945</c:v>
                </c:pt>
                <c:pt idx="2687">
                  <c:v>59.940000057220459</c:v>
                </c:pt>
                <c:pt idx="2688">
                  <c:v>59.960000038146973</c:v>
                </c:pt>
                <c:pt idx="2689">
                  <c:v>59.990000009536743</c:v>
                </c:pt>
                <c:pt idx="2690">
                  <c:v>60.010000228881836</c:v>
                </c:pt>
                <c:pt idx="2691">
                  <c:v>60.03000020980835</c:v>
                </c:pt>
                <c:pt idx="2692">
                  <c:v>60.06000018119812</c:v>
                </c:pt>
                <c:pt idx="2693">
                  <c:v>60.080000162124634</c:v>
                </c:pt>
                <c:pt idx="2694">
                  <c:v>60.100000143051147</c:v>
                </c:pt>
                <c:pt idx="2695">
                  <c:v>60.120000123977661</c:v>
                </c:pt>
                <c:pt idx="2696">
                  <c:v>60.150000095367432</c:v>
                </c:pt>
                <c:pt idx="2697">
                  <c:v>60.170000076293945</c:v>
                </c:pt>
                <c:pt idx="2698">
                  <c:v>60.190000057220459</c:v>
                </c:pt>
                <c:pt idx="2699">
                  <c:v>60.220000028610229</c:v>
                </c:pt>
                <c:pt idx="2700">
                  <c:v>60.240000009536743</c:v>
                </c:pt>
                <c:pt idx="2701">
                  <c:v>60.260000228881836</c:v>
                </c:pt>
                <c:pt idx="2702">
                  <c:v>60.290000200271606</c:v>
                </c:pt>
                <c:pt idx="2703">
                  <c:v>60.31000018119812</c:v>
                </c:pt>
                <c:pt idx="2704">
                  <c:v>60.330000162124634</c:v>
                </c:pt>
                <c:pt idx="2705">
                  <c:v>60.350000143051147</c:v>
                </c:pt>
                <c:pt idx="2706">
                  <c:v>60.380000114440918</c:v>
                </c:pt>
                <c:pt idx="2707">
                  <c:v>60.400000095367432</c:v>
                </c:pt>
                <c:pt idx="2708">
                  <c:v>60.420000076293945</c:v>
                </c:pt>
                <c:pt idx="2709">
                  <c:v>60.450000047683716</c:v>
                </c:pt>
                <c:pt idx="2710">
                  <c:v>60.470000028610229</c:v>
                </c:pt>
                <c:pt idx="2711">
                  <c:v>60.490000009536743</c:v>
                </c:pt>
                <c:pt idx="2712">
                  <c:v>60.510000228881836</c:v>
                </c:pt>
                <c:pt idx="2713">
                  <c:v>60.540000200271606</c:v>
                </c:pt>
                <c:pt idx="2714">
                  <c:v>60.56000018119812</c:v>
                </c:pt>
                <c:pt idx="2715">
                  <c:v>60.580000162124634</c:v>
                </c:pt>
                <c:pt idx="2716">
                  <c:v>60.610000133514404</c:v>
                </c:pt>
                <c:pt idx="2717">
                  <c:v>60.630000114440918</c:v>
                </c:pt>
                <c:pt idx="2718">
                  <c:v>60.650000095367432</c:v>
                </c:pt>
                <c:pt idx="2719">
                  <c:v>60.680000066757202</c:v>
                </c:pt>
                <c:pt idx="2720">
                  <c:v>60.700000047683716</c:v>
                </c:pt>
                <c:pt idx="2721">
                  <c:v>60.720000028610229</c:v>
                </c:pt>
                <c:pt idx="2722">
                  <c:v>60.740000009536743</c:v>
                </c:pt>
                <c:pt idx="2723">
                  <c:v>60.770000219345093</c:v>
                </c:pt>
                <c:pt idx="2724">
                  <c:v>60.790000200271606</c:v>
                </c:pt>
                <c:pt idx="2725">
                  <c:v>60.81000018119812</c:v>
                </c:pt>
                <c:pt idx="2726">
                  <c:v>60.840000152587891</c:v>
                </c:pt>
                <c:pt idx="2727">
                  <c:v>60.860000133514404</c:v>
                </c:pt>
                <c:pt idx="2728">
                  <c:v>60.880000114440918</c:v>
                </c:pt>
                <c:pt idx="2729">
                  <c:v>60.900000095367432</c:v>
                </c:pt>
                <c:pt idx="2730">
                  <c:v>60.930000066757202</c:v>
                </c:pt>
                <c:pt idx="2731">
                  <c:v>60.950000047683716</c:v>
                </c:pt>
                <c:pt idx="2732">
                  <c:v>60.970000028610229</c:v>
                </c:pt>
                <c:pt idx="2733">
                  <c:v>61</c:v>
                </c:pt>
                <c:pt idx="2734">
                  <c:v>61.020000219345093</c:v>
                </c:pt>
                <c:pt idx="2735">
                  <c:v>61.040000200271606</c:v>
                </c:pt>
                <c:pt idx="2736">
                  <c:v>61.070000171661377</c:v>
                </c:pt>
                <c:pt idx="2737">
                  <c:v>61.090000152587891</c:v>
                </c:pt>
                <c:pt idx="2738">
                  <c:v>61.110000133514404</c:v>
                </c:pt>
                <c:pt idx="2739">
                  <c:v>61.130000114440918</c:v>
                </c:pt>
                <c:pt idx="2740">
                  <c:v>61.160000085830688</c:v>
                </c:pt>
                <c:pt idx="2741">
                  <c:v>61.180000066757202</c:v>
                </c:pt>
                <c:pt idx="2742">
                  <c:v>61.200000047683716</c:v>
                </c:pt>
                <c:pt idx="2743">
                  <c:v>61.230000019073486</c:v>
                </c:pt>
                <c:pt idx="2744">
                  <c:v>61.25</c:v>
                </c:pt>
                <c:pt idx="2745">
                  <c:v>61.270000219345093</c:v>
                </c:pt>
                <c:pt idx="2746">
                  <c:v>61.290000200271606</c:v>
                </c:pt>
                <c:pt idx="2747">
                  <c:v>61.320000171661377</c:v>
                </c:pt>
                <c:pt idx="2748">
                  <c:v>61.340000152587891</c:v>
                </c:pt>
                <c:pt idx="2749">
                  <c:v>61.360000133514404</c:v>
                </c:pt>
                <c:pt idx="2750">
                  <c:v>61.390000104904175</c:v>
                </c:pt>
                <c:pt idx="2751">
                  <c:v>61.410000085830688</c:v>
                </c:pt>
                <c:pt idx="2752">
                  <c:v>61.430000066757202</c:v>
                </c:pt>
                <c:pt idx="2753">
                  <c:v>61.460000038146973</c:v>
                </c:pt>
                <c:pt idx="2754">
                  <c:v>61.480000019073486</c:v>
                </c:pt>
                <c:pt idx="2755">
                  <c:v>61.5</c:v>
                </c:pt>
                <c:pt idx="2756">
                  <c:v>61.520000219345093</c:v>
                </c:pt>
                <c:pt idx="2757">
                  <c:v>61.550000190734863</c:v>
                </c:pt>
                <c:pt idx="2758">
                  <c:v>61.570000171661377</c:v>
                </c:pt>
                <c:pt idx="2759">
                  <c:v>61.590000152587891</c:v>
                </c:pt>
                <c:pt idx="2760">
                  <c:v>61.610000133514404</c:v>
                </c:pt>
                <c:pt idx="2761">
                  <c:v>61.640000104904175</c:v>
                </c:pt>
                <c:pt idx="2762">
                  <c:v>61.660000085830688</c:v>
                </c:pt>
                <c:pt idx="2763">
                  <c:v>61.680000066757202</c:v>
                </c:pt>
                <c:pt idx="2764">
                  <c:v>61.710000038146973</c:v>
                </c:pt>
                <c:pt idx="2765">
                  <c:v>61.730000019073486</c:v>
                </c:pt>
                <c:pt idx="2766">
                  <c:v>61.75</c:v>
                </c:pt>
                <c:pt idx="2767">
                  <c:v>61.770000219345093</c:v>
                </c:pt>
                <c:pt idx="2768">
                  <c:v>61.800000190734863</c:v>
                </c:pt>
                <c:pt idx="2769">
                  <c:v>61.820000171661377</c:v>
                </c:pt>
                <c:pt idx="2770">
                  <c:v>61.840000152587891</c:v>
                </c:pt>
                <c:pt idx="2771">
                  <c:v>61.870000123977661</c:v>
                </c:pt>
                <c:pt idx="2772">
                  <c:v>61.890000104904175</c:v>
                </c:pt>
                <c:pt idx="2773">
                  <c:v>61.910000085830688</c:v>
                </c:pt>
                <c:pt idx="2774">
                  <c:v>61.930000066757202</c:v>
                </c:pt>
                <c:pt idx="2775">
                  <c:v>61.960000038146973</c:v>
                </c:pt>
                <c:pt idx="2776">
                  <c:v>61.980000019073486</c:v>
                </c:pt>
                <c:pt idx="2777">
                  <c:v>62</c:v>
                </c:pt>
                <c:pt idx="2778">
                  <c:v>62.020000219345093</c:v>
                </c:pt>
                <c:pt idx="2779">
                  <c:v>62.050000190734863</c:v>
                </c:pt>
                <c:pt idx="2780">
                  <c:v>62.070000171661377</c:v>
                </c:pt>
                <c:pt idx="2781">
                  <c:v>62.090000152587891</c:v>
                </c:pt>
                <c:pt idx="2782">
                  <c:v>62.120000123977661</c:v>
                </c:pt>
                <c:pt idx="2783">
                  <c:v>62.140000104904175</c:v>
                </c:pt>
                <c:pt idx="2784">
                  <c:v>62.160000085830688</c:v>
                </c:pt>
                <c:pt idx="2785">
                  <c:v>62.180000066757202</c:v>
                </c:pt>
                <c:pt idx="2786">
                  <c:v>62.210000038146973</c:v>
                </c:pt>
                <c:pt idx="2787">
                  <c:v>62.230000019073486</c:v>
                </c:pt>
                <c:pt idx="2788">
                  <c:v>62.25</c:v>
                </c:pt>
                <c:pt idx="2789">
                  <c:v>62.28000020980835</c:v>
                </c:pt>
                <c:pt idx="2790">
                  <c:v>62.300000190734863</c:v>
                </c:pt>
                <c:pt idx="2791">
                  <c:v>62.320000171661377</c:v>
                </c:pt>
                <c:pt idx="2792">
                  <c:v>62.340000152587891</c:v>
                </c:pt>
                <c:pt idx="2793">
                  <c:v>62.370000123977661</c:v>
                </c:pt>
                <c:pt idx="2794">
                  <c:v>62.390000104904175</c:v>
                </c:pt>
                <c:pt idx="2795">
                  <c:v>62.410000085830688</c:v>
                </c:pt>
                <c:pt idx="2796">
                  <c:v>62.440000057220459</c:v>
                </c:pt>
                <c:pt idx="2797">
                  <c:v>62.460000038146973</c:v>
                </c:pt>
                <c:pt idx="2798">
                  <c:v>62.480000019073486</c:v>
                </c:pt>
                <c:pt idx="2799">
                  <c:v>62.510000228881836</c:v>
                </c:pt>
                <c:pt idx="2800">
                  <c:v>62.53000020980835</c:v>
                </c:pt>
                <c:pt idx="2801">
                  <c:v>62.550000190734863</c:v>
                </c:pt>
                <c:pt idx="2802">
                  <c:v>62.570000171661377</c:v>
                </c:pt>
                <c:pt idx="2803">
                  <c:v>62.600000143051147</c:v>
                </c:pt>
                <c:pt idx="2804">
                  <c:v>62.620000123977661</c:v>
                </c:pt>
                <c:pt idx="2805">
                  <c:v>62.640000104904175</c:v>
                </c:pt>
                <c:pt idx="2806">
                  <c:v>62.670000076293945</c:v>
                </c:pt>
                <c:pt idx="2807">
                  <c:v>62.690000057220459</c:v>
                </c:pt>
                <c:pt idx="2808">
                  <c:v>62.710000038146973</c:v>
                </c:pt>
                <c:pt idx="2809">
                  <c:v>62.740000009536743</c:v>
                </c:pt>
                <c:pt idx="2810">
                  <c:v>62.760000228881836</c:v>
                </c:pt>
                <c:pt idx="2811">
                  <c:v>62.78000020980835</c:v>
                </c:pt>
                <c:pt idx="2812">
                  <c:v>62.800000190734863</c:v>
                </c:pt>
                <c:pt idx="2813">
                  <c:v>62.830000162124634</c:v>
                </c:pt>
                <c:pt idx="2814">
                  <c:v>62.850000143051147</c:v>
                </c:pt>
                <c:pt idx="2815">
                  <c:v>62.870000123977661</c:v>
                </c:pt>
                <c:pt idx="2816">
                  <c:v>62.900000095367432</c:v>
                </c:pt>
                <c:pt idx="2817">
                  <c:v>62.920000076293945</c:v>
                </c:pt>
                <c:pt idx="2818">
                  <c:v>62.940000057220459</c:v>
                </c:pt>
                <c:pt idx="2819">
                  <c:v>62.960000038146973</c:v>
                </c:pt>
                <c:pt idx="2820">
                  <c:v>62.990000009536743</c:v>
                </c:pt>
                <c:pt idx="2821">
                  <c:v>63.010000228881836</c:v>
                </c:pt>
                <c:pt idx="2822">
                  <c:v>63.03000020980835</c:v>
                </c:pt>
                <c:pt idx="2823">
                  <c:v>63.06000018119812</c:v>
                </c:pt>
                <c:pt idx="2824">
                  <c:v>63.080000162124634</c:v>
                </c:pt>
                <c:pt idx="2825">
                  <c:v>63.100000143051147</c:v>
                </c:pt>
                <c:pt idx="2826">
                  <c:v>63.130000114440918</c:v>
                </c:pt>
                <c:pt idx="2827">
                  <c:v>63.150000095367432</c:v>
                </c:pt>
                <c:pt idx="2828">
                  <c:v>63.170000076293945</c:v>
                </c:pt>
                <c:pt idx="2829">
                  <c:v>63.190000057220459</c:v>
                </c:pt>
                <c:pt idx="2830">
                  <c:v>63.220000028610229</c:v>
                </c:pt>
                <c:pt idx="2831">
                  <c:v>63.240000009536743</c:v>
                </c:pt>
                <c:pt idx="2832">
                  <c:v>63.260000228881836</c:v>
                </c:pt>
                <c:pt idx="2833">
                  <c:v>63.290000200271606</c:v>
                </c:pt>
                <c:pt idx="2834">
                  <c:v>63.31000018119812</c:v>
                </c:pt>
                <c:pt idx="2835">
                  <c:v>63.330000162124634</c:v>
                </c:pt>
                <c:pt idx="2836">
                  <c:v>63.350000143051147</c:v>
                </c:pt>
                <c:pt idx="2837">
                  <c:v>63.380000114440918</c:v>
                </c:pt>
                <c:pt idx="2838">
                  <c:v>63.400000095367432</c:v>
                </c:pt>
                <c:pt idx="2839">
                  <c:v>63.420000076293945</c:v>
                </c:pt>
                <c:pt idx="2840">
                  <c:v>63.450000047683716</c:v>
                </c:pt>
                <c:pt idx="2841">
                  <c:v>63.470000028610229</c:v>
                </c:pt>
                <c:pt idx="2842">
                  <c:v>63.950000047683716</c:v>
                </c:pt>
                <c:pt idx="2843">
                  <c:v>63.950000047683716</c:v>
                </c:pt>
                <c:pt idx="2844">
                  <c:v>63.950000047683716</c:v>
                </c:pt>
                <c:pt idx="2845">
                  <c:v>63.950000047683716</c:v>
                </c:pt>
                <c:pt idx="2846">
                  <c:v>63.950000047683716</c:v>
                </c:pt>
                <c:pt idx="2847">
                  <c:v>63.950000047683716</c:v>
                </c:pt>
                <c:pt idx="2848">
                  <c:v>63.950000047683716</c:v>
                </c:pt>
                <c:pt idx="2849">
                  <c:v>63.950000047683716</c:v>
                </c:pt>
                <c:pt idx="2850">
                  <c:v>63.950000047683716</c:v>
                </c:pt>
                <c:pt idx="2851">
                  <c:v>63.950000047683716</c:v>
                </c:pt>
                <c:pt idx="2852">
                  <c:v>63.950000047683716</c:v>
                </c:pt>
                <c:pt idx="2853">
                  <c:v>63.950000047683716</c:v>
                </c:pt>
                <c:pt idx="2854">
                  <c:v>63.950000047683716</c:v>
                </c:pt>
                <c:pt idx="2855">
                  <c:v>63.950000047683716</c:v>
                </c:pt>
                <c:pt idx="2856">
                  <c:v>63.950000047683716</c:v>
                </c:pt>
                <c:pt idx="2857">
                  <c:v>63.950000047683716</c:v>
                </c:pt>
                <c:pt idx="2858">
                  <c:v>63.950000047683716</c:v>
                </c:pt>
                <c:pt idx="2859">
                  <c:v>63.950000047683716</c:v>
                </c:pt>
                <c:pt idx="2860">
                  <c:v>63.950000047683716</c:v>
                </c:pt>
                <c:pt idx="2861">
                  <c:v>63.950000047683716</c:v>
                </c:pt>
                <c:pt idx="2862">
                  <c:v>63.950000047683716</c:v>
                </c:pt>
                <c:pt idx="2863">
                  <c:v>63.970000028610229</c:v>
                </c:pt>
                <c:pt idx="2864">
                  <c:v>63.990000009536743</c:v>
                </c:pt>
                <c:pt idx="2865">
                  <c:v>64.010000228881836</c:v>
                </c:pt>
                <c:pt idx="2866">
                  <c:v>64.040000200271606</c:v>
                </c:pt>
                <c:pt idx="2867">
                  <c:v>64.06000018119812</c:v>
                </c:pt>
                <c:pt idx="2868">
                  <c:v>64.080000162124634</c:v>
                </c:pt>
                <c:pt idx="2869">
                  <c:v>64.110000133514404</c:v>
                </c:pt>
                <c:pt idx="2870">
                  <c:v>64.130000114440918</c:v>
                </c:pt>
                <c:pt idx="2871">
                  <c:v>64.150000095367432</c:v>
                </c:pt>
                <c:pt idx="2872">
                  <c:v>64.180000066757202</c:v>
                </c:pt>
                <c:pt idx="2873">
                  <c:v>64.200000047683716</c:v>
                </c:pt>
                <c:pt idx="2874">
                  <c:v>64.220000028610229</c:v>
                </c:pt>
                <c:pt idx="2875">
                  <c:v>64.240000009536743</c:v>
                </c:pt>
                <c:pt idx="2876">
                  <c:v>64.270000219345093</c:v>
                </c:pt>
                <c:pt idx="2877">
                  <c:v>64.290000200271606</c:v>
                </c:pt>
                <c:pt idx="2878">
                  <c:v>64.31000018119812</c:v>
                </c:pt>
                <c:pt idx="2879">
                  <c:v>64.340000152587891</c:v>
                </c:pt>
                <c:pt idx="2880">
                  <c:v>64.360000133514404</c:v>
                </c:pt>
                <c:pt idx="2881">
                  <c:v>64.380000114440918</c:v>
                </c:pt>
                <c:pt idx="2882">
                  <c:v>64.400000095367432</c:v>
                </c:pt>
                <c:pt idx="2883">
                  <c:v>64.430000066757202</c:v>
                </c:pt>
                <c:pt idx="2884">
                  <c:v>64.450000047683716</c:v>
                </c:pt>
                <c:pt idx="2885">
                  <c:v>64.470000028610229</c:v>
                </c:pt>
                <c:pt idx="2886">
                  <c:v>64.5</c:v>
                </c:pt>
                <c:pt idx="2887">
                  <c:v>64.520000219345093</c:v>
                </c:pt>
                <c:pt idx="2888">
                  <c:v>64.540000200271606</c:v>
                </c:pt>
                <c:pt idx="2889">
                  <c:v>64.570000171661377</c:v>
                </c:pt>
                <c:pt idx="2890">
                  <c:v>64.590000152587891</c:v>
                </c:pt>
                <c:pt idx="2891">
                  <c:v>64.610000133514404</c:v>
                </c:pt>
                <c:pt idx="2892">
                  <c:v>64.630000114440918</c:v>
                </c:pt>
                <c:pt idx="2893">
                  <c:v>64.660000085830688</c:v>
                </c:pt>
                <c:pt idx="2894">
                  <c:v>64.680000066757202</c:v>
                </c:pt>
                <c:pt idx="2895">
                  <c:v>64.700000047683716</c:v>
                </c:pt>
                <c:pt idx="2896">
                  <c:v>64.730000019073486</c:v>
                </c:pt>
                <c:pt idx="2897">
                  <c:v>64.75</c:v>
                </c:pt>
                <c:pt idx="2898">
                  <c:v>64.770000219345093</c:v>
                </c:pt>
                <c:pt idx="2899">
                  <c:v>64.790000200271606</c:v>
                </c:pt>
                <c:pt idx="2900">
                  <c:v>64.820000171661377</c:v>
                </c:pt>
                <c:pt idx="2901">
                  <c:v>64.840000152587891</c:v>
                </c:pt>
                <c:pt idx="2902">
                  <c:v>64.860000133514404</c:v>
                </c:pt>
                <c:pt idx="2903">
                  <c:v>64.890000104904175</c:v>
                </c:pt>
                <c:pt idx="2904">
                  <c:v>64.910000085830688</c:v>
                </c:pt>
                <c:pt idx="2905">
                  <c:v>64.930000066757202</c:v>
                </c:pt>
                <c:pt idx="2906">
                  <c:v>64.960000038146973</c:v>
                </c:pt>
                <c:pt idx="2907">
                  <c:v>64.980000019073486</c:v>
                </c:pt>
                <c:pt idx="2908">
                  <c:v>65</c:v>
                </c:pt>
                <c:pt idx="2909">
                  <c:v>65.020000219345093</c:v>
                </c:pt>
                <c:pt idx="2910">
                  <c:v>65.050000190734863</c:v>
                </c:pt>
                <c:pt idx="2911">
                  <c:v>65.070000171661377</c:v>
                </c:pt>
                <c:pt idx="2912">
                  <c:v>65.090000152587891</c:v>
                </c:pt>
                <c:pt idx="2913">
                  <c:v>65.120000123977661</c:v>
                </c:pt>
                <c:pt idx="2914">
                  <c:v>65.140000104904175</c:v>
                </c:pt>
                <c:pt idx="2915">
                  <c:v>65.160000085830688</c:v>
                </c:pt>
                <c:pt idx="2916">
                  <c:v>65.180000066757202</c:v>
                </c:pt>
                <c:pt idx="2917">
                  <c:v>65.210000038146973</c:v>
                </c:pt>
                <c:pt idx="2918">
                  <c:v>65.230000019073486</c:v>
                </c:pt>
                <c:pt idx="2919">
                  <c:v>65.25</c:v>
                </c:pt>
                <c:pt idx="2920">
                  <c:v>65.28000020980835</c:v>
                </c:pt>
                <c:pt idx="2921">
                  <c:v>65.300000190734863</c:v>
                </c:pt>
                <c:pt idx="2922">
                  <c:v>65.320000171661377</c:v>
                </c:pt>
                <c:pt idx="2923">
                  <c:v>65.350000143051147</c:v>
                </c:pt>
                <c:pt idx="2924">
                  <c:v>65.370000123977661</c:v>
                </c:pt>
                <c:pt idx="2925">
                  <c:v>65.390000104904175</c:v>
                </c:pt>
                <c:pt idx="2926">
                  <c:v>65.410000085830688</c:v>
                </c:pt>
                <c:pt idx="2927">
                  <c:v>65.440000057220459</c:v>
                </c:pt>
                <c:pt idx="2928">
                  <c:v>65.460000038146973</c:v>
                </c:pt>
                <c:pt idx="2929">
                  <c:v>65.480000019073486</c:v>
                </c:pt>
                <c:pt idx="2930">
                  <c:v>65.510000228881836</c:v>
                </c:pt>
                <c:pt idx="2931">
                  <c:v>65.53000020980835</c:v>
                </c:pt>
                <c:pt idx="2932">
                  <c:v>65.550000190734863</c:v>
                </c:pt>
                <c:pt idx="2933">
                  <c:v>65.570000171661377</c:v>
                </c:pt>
                <c:pt idx="2934">
                  <c:v>65.600000143051147</c:v>
                </c:pt>
                <c:pt idx="2935">
                  <c:v>65.620000123977661</c:v>
                </c:pt>
                <c:pt idx="2936">
                  <c:v>65.640000104904175</c:v>
                </c:pt>
                <c:pt idx="2937">
                  <c:v>65.670000076293945</c:v>
                </c:pt>
                <c:pt idx="2938">
                  <c:v>65.690000057220459</c:v>
                </c:pt>
                <c:pt idx="2939">
                  <c:v>65.710000038146973</c:v>
                </c:pt>
                <c:pt idx="2940">
                  <c:v>65.730000019073486</c:v>
                </c:pt>
                <c:pt idx="2941">
                  <c:v>65.760000228881836</c:v>
                </c:pt>
                <c:pt idx="2942">
                  <c:v>65.78000020980835</c:v>
                </c:pt>
                <c:pt idx="2943">
                  <c:v>65.800000190734863</c:v>
                </c:pt>
                <c:pt idx="2944">
                  <c:v>65.820000171661377</c:v>
                </c:pt>
                <c:pt idx="2945">
                  <c:v>65.850000143051147</c:v>
                </c:pt>
                <c:pt idx="2946">
                  <c:v>65.870000123977661</c:v>
                </c:pt>
                <c:pt idx="2947">
                  <c:v>65.890000104904175</c:v>
                </c:pt>
                <c:pt idx="2948">
                  <c:v>65.920000076293945</c:v>
                </c:pt>
                <c:pt idx="2949">
                  <c:v>65.940000057220459</c:v>
                </c:pt>
                <c:pt idx="2950">
                  <c:v>65.960000038146973</c:v>
                </c:pt>
                <c:pt idx="2951">
                  <c:v>65.990000009536743</c:v>
                </c:pt>
                <c:pt idx="2952">
                  <c:v>66.010000228881836</c:v>
                </c:pt>
                <c:pt idx="2953">
                  <c:v>66.03000020980835</c:v>
                </c:pt>
                <c:pt idx="2954">
                  <c:v>66.050000190734863</c:v>
                </c:pt>
                <c:pt idx="2955">
                  <c:v>66.070000171661377</c:v>
                </c:pt>
                <c:pt idx="2956">
                  <c:v>66.100000143051147</c:v>
                </c:pt>
                <c:pt idx="2957">
                  <c:v>66.120000123977661</c:v>
                </c:pt>
                <c:pt idx="2958">
                  <c:v>66.140000104904175</c:v>
                </c:pt>
                <c:pt idx="2959">
                  <c:v>66.170000076293945</c:v>
                </c:pt>
                <c:pt idx="2960">
                  <c:v>66.190000057220459</c:v>
                </c:pt>
                <c:pt idx="2961">
                  <c:v>66.210000038146973</c:v>
                </c:pt>
                <c:pt idx="2962">
                  <c:v>66.240000009536743</c:v>
                </c:pt>
                <c:pt idx="2963">
                  <c:v>66.260000228881836</c:v>
                </c:pt>
                <c:pt idx="2964">
                  <c:v>66.28000020980835</c:v>
                </c:pt>
                <c:pt idx="2965">
                  <c:v>66.300000190734863</c:v>
                </c:pt>
                <c:pt idx="2966">
                  <c:v>66.330000162124634</c:v>
                </c:pt>
                <c:pt idx="2967">
                  <c:v>66.350000143051147</c:v>
                </c:pt>
                <c:pt idx="2968">
                  <c:v>66.370000123977661</c:v>
                </c:pt>
                <c:pt idx="2969">
                  <c:v>66.400000095367432</c:v>
                </c:pt>
                <c:pt idx="2970">
                  <c:v>66.420000076293945</c:v>
                </c:pt>
                <c:pt idx="2971">
                  <c:v>66.440000057220459</c:v>
                </c:pt>
                <c:pt idx="2972">
                  <c:v>66.460000038146973</c:v>
                </c:pt>
                <c:pt idx="2973">
                  <c:v>66.490000009536743</c:v>
                </c:pt>
                <c:pt idx="2974">
                  <c:v>66.510000228881836</c:v>
                </c:pt>
                <c:pt idx="2975">
                  <c:v>66.53000020980835</c:v>
                </c:pt>
                <c:pt idx="2976">
                  <c:v>66.56000018119812</c:v>
                </c:pt>
                <c:pt idx="2977">
                  <c:v>66.580000162124634</c:v>
                </c:pt>
                <c:pt idx="2978">
                  <c:v>66.600000143051147</c:v>
                </c:pt>
                <c:pt idx="2979">
                  <c:v>66.630000114440918</c:v>
                </c:pt>
                <c:pt idx="2980">
                  <c:v>66.650000095367432</c:v>
                </c:pt>
                <c:pt idx="2981">
                  <c:v>66.670000076293945</c:v>
                </c:pt>
                <c:pt idx="2982">
                  <c:v>66.690000057220459</c:v>
                </c:pt>
                <c:pt idx="2983">
                  <c:v>66.720000028610229</c:v>
                </c:pt>
                <c:pt idx="2984">
                  <c:v>66.740000009536743</c:v>
                </c:pt>
                <c:pt idx="2985">
                  <c:v>66.760000228881836</c:v>
                </c:pt>
                <c:pt idx="2986">
                  <c:v>66.790000200271606</c:v>
                </c:pt>
                <c:pt idx="2987">
                  <c:v>66.81000018119812</c:v>
                </c:pt>
                <c:pt idx="2988">
                  <c:v>66.830000162124634</c:v>
                </c:pt>
                <c:pt idx="2989">
                  <c:v>66.850000143051147</c:v>
                </c:pt>
                <c:pt idx="2990">
                  <c:v>66.880000114440918</c:v>
                </c:pt>
                <c:pt idx="2991">
                  <c:v>66.900000095367432</c:v>
                </c:pt>
                <c:pt idx="2992">
                  <c:v>66.920000076293945</c:v>
                </c:pt>
                <c:pt idx="2993">
                  <c:v>66.950000047683716</c:v>
                </c:pt>
                <c:pt idx="2994">
                  <c:v>66.970000028610229</c:v>
                </c:pt>
                <c:pt idx="2995">
                  <c:v>66.990000009536743</c:v>
                </c:pt>
                <c:pt idx="2996">
                  <c:v>67.020000219345093</c:v>
                </c:pt>
                <c:pt idx="2997">
                  <c:v>67.040000200271606</c:v>
                </c:pt>
                <c:pt idx="2998">
                  <c:v>67.06000018119812</c:v>
                </c:pt>
                <c:pt idx="2999">
                  <c:v>67.080000162124634</c:v>
                </c:pt>
                <c:pt idx="3000">
                  <c:v>67.110000133514404</c:v>
                </c:pt>
                <c:pt idx="3001">
                  <c:v>67.130000114440918</c:v>
                </c:pt>
                <c:pt idx="3002">
                  <c:v>67.150000095367432</c:v>
                </c:pt>
                <c:pt idx="3003">
                  <c:v>67.180000066757202</c:v>
                </c:pt>
                <c:pt idx="3004">
                  <c:v>67.200000047683716</c:v>
                </c:pt>
                <c:pt idx="3005">
                  <c:v>67.220000028610229</c:v>
                </c:pt>
                <c:pt idx="3006">
                  <c:v>67.240000009536743</c:v>
                </c:pt>
                <c:pt idx="3007">
                  <c:v>67.270000219345093</c:v>
                </c:pt>
                <c:pt idx="3008">
                  <c:v>67.290000200271606</c:v>
                </c:pt>
                <c:pt idx="3009">
                  <c:v>67.31000018119812</c:v>
                </c:pt>
                <c:pt idx="3010">
                  <c:v>67.340000152587891</c:v>
                </c:pt>
                <c:pt idx="3011">
                  <c:v>67.360000133514404</c:v>
                </c:pt>
                <c:pt idx="3012">
                  <c:v>67.380000114440918</c:v>
                </c:pt>
                <c:pt idx="3013">
                  <c:v>67.410000085830688</c:v>
                </c:pt>
                <c:pt idx="3014">
                  <c:v>67.430000066757202</c:v>
                </c:pt>
                <c:pt idx="3015">
                  <c:v>67.450000047683716</c:v>
                </c:pt>
                <c:pt idx="3016">
                  <c:v>67.470000028610229</c:v>
                </c:pt>
                <c:pt idx="3017">
                  <c:v>67.5</c:v>
                </c:pt>
                <c:pt idx="3018">
                  <c:v>67.520000219345093</c:v>
                </c:pt>
                <c:pt idx="3019">
                  <c:v>67.540000200271606</c:v>
                </c:pt>
                <c:pt idx="3020">
                  <c:v>67.570000171661377</c:v>
                </c:pt>
                <c:pt idx="3021">
                  <c:v>67.590000152587891</c:v>
                </c:pt>
                <c:pt idx="3022">
                  <c:v>67.610000133514404</c:v>
                </c:pt>
                <c:pt idx="3023">
                  <c:v>67.630000114440918</c:v>
                </c:pt>
                <c:pt idx="3024">
                  <c:v>67.660000085830688</c:v>
                </c:pt>
                <c:pt idx="3025">
                  <c:v>67.680000066757202</c:v>
                </c:pt>
                <c:pt idx="3026">
                  <c:v>67.700000047683716</c:v>
                </c:pt>
                <c:pt idx="3027">
                  <c:v>67.730000019073486</c:v>
                </c:pt>
                <c:pt idx="3028">
                  <c:v>67.75</c:v>
                </c:pt>
                <c:pt idx="3029">
                  <c:v>67.770000219345093</c:v>
                </c:pt>
                <c:pt idx="3030">
                  <c:v>67.790000200271606</c:v>
                </c:pt>
                <c:pt idx="3031">
                  <c:v>67.820000171661377</c:v>
                </c:pt>
                <c:pt idx="3032">
                  <c:v>67.840000152587891</c:v>
                </c:pt>
                <c:pt idx="3033">
                  <c:v>67.860000133514404</c:v>
                </c:pt>
                <c:pt idx="3034">
                  <c:v>67.890000104904175</c:v>
                </c:pt>
                <c:pt idx="3035">
                  <c:v>67.910000085830688</c:v>
                </c:pt>
                <c:pt idx="3036">
                  <c:v>67.930000066757202</c:v>
                </c:pt>
                <c:pt idx="3037">
                  <c:v>67.950000047683716</c:v>
                </c:pt>
                <c:pt idx="3038">
                  <c:v>67.980000019073486</c:v>
                </c:pt>
                <c:pt idx="3039">
                  <c:v>68</c:v>
                </c:pt>
                <c:pt idx="3040">
                  <c:v>68.020000219345093</c:v>
                </c:pt>
                <c:pt idx="3041">
                  <c:v>68.050000190734863</c:v>
                </c:pt>
                <c:pt idx="3042">
                  <c:v>68.070000171661377</c:v>
                </c:pt>
                <c:pt idx="3043">
                  <c:v>68.090000152587891</c:v>
                </c:pt>
                <c:pt idx="3044">
                  <c:v>68.110000133514404</c:v>
                </c:pt>
                <c:pt idx="3045">
                  <c:v>68.130000114440918</c:v>
                </c:pt>
                <c:pt idx="3046">
                  <c:v>68.160000085830688</c:v>
                </c:pt>
                <c:pt idx="3047">
                  <c:v>68.180000066757202</c:v>
                </c:pt>
                <c:pt idx="3048">
                  <c:v>68.200000047683716</c:v>
                </c:pt>
                <c:pt idx="3049">
                  <c:v>68.230000019073486</c:v>
                </c:pt>
                <c:pt idx="3050">
                  <c:v>68.25</c:v>
                </c:pt>
                <c:pt idx="3051">
                  <c:v>68.270000219345093</c:v>
                </c:pt>
                <c:pt idx="3052">
                  <c:v>68.290000200271606</c:v>
                </c:pt>
                <c:pt idx="3053">
                  <c:v>68.320000171661377</c:v>
                </c:pt>
                <c:pt idx="3054">
                  <c:v>68.340000152587891</c:v>
                </c:pt>
                <c:pt idx="3055">
                  <c:v>68.360000133514404</c:v>
                </c:pt>
                <c:pt idx="3056">
                  <c:v>68.390000104904175</c:v>
                </c:pt>
                <c:pt idx="3057">
                  <c:v>68.410000085830688</c:v>
                </c:pt>
                <c:pt idx="3058">
                  <c:v>68.430000066757202</c:v>
                </c:pt>
                <c:pt idx="3059">
                  <c:v>68.460000038146973</c:v>
                </c:pt>
                <c:pt idx="3060">
                  <c:v>68.480000019073486</c:v>
                </c:pt>
                <c:pt idx="3061">
                  <c:v>68.5</c:v>
                </c:pt>
                <c:pt idx="3062">
                  <c:v>68.520000219345093</c:v>
                </c:pt>
                <c:pt idx="3063">
                  <c:v>68.550000190734863</c:v>
                </c:pt>
                <c:pt idx="3064">
                  <c:v>68.570000171661377</c:v>
                </c:pt>
                <c:pt idx="3065">
                  <c:v>68.590000152587891</c:v>
                </c:pt>
                <c:pt idx="3066">
                  <c:v>68.620000123977661</c:v>
                </c:pt>
                <c:pt idx="3067">
                  <c:v>68.640000104904175</c:v>
                </c:pt>
                <c:pt idx="3068">
                  <c:v>68.660000085830688</c:v>
                </c:pt>
                <c:pt idx="3069">
                  <c:v>68.680000066757202</c:v>
                </c:pt>
                <c:pt idx="3070">
                  <c:v>68.710000038146973</c:v>
                </c:pt>
                <c:pt idx="3071">
                  <c:v>68.730000019073486</c:v>
                </c:pt>
                <c:pt idx="3072">
                  <c:v>68.75</c:v>
                </c:pt>
                <c:pt idx="3073">
                  <c:v>68.78000020980835</c:v>
                </c:pt>
                <c:pt idx="3074">
                  <c:v>68.800000190734863</c:v>
                </c:pt>
                <c:pt idx="3075">
                  <c:v>68.820000171661377</c:v>
                </c:pt>
                <c:pt idx="3076">
                  <c:v>68.850000143051147</c:v>
                </c:pt>
                <c:pt idx="3077">
                  <c:v>68.870000123977661</c:v>
                </c:pt>
                <c:pt idx="3078">
                  <c:v>68.890000104904175</c:v>
                </c:pt>
                <c:pt idx="3079">
                  <c:v>68.910000085830688</c:v>
                </c:pt>
                <c:pt idx="3080">
                  <c:v>68.940000057220459</c:v>
                </c:pt>
                <c:pt idx="3081">
                  <c:v>68.960000038146973</c:v>
                </c:pt>
                <c:pt idx="3082">
                  <c:v>69.350000143051147</c:v>
                </c:pt>
                <c:pt idx="3083">
                  <c:v>69.360000133514404</c:v>
                </c:pt>
                <c:pt idx="3084">
                  <c:v>69.360000133514404</c:v>
                </c:pt>
                <c:pt idx="3085">
                  <c:v>69.360000133514404</c:v>
                </c:pt>
                <c:pt idx="3086">
                  <c:v>69.360000133514404</c:v>
                </c:pt>
                <c:pt idx="3087">
                  <c:v>69.360000133514404</c:v>
                </c:pt>
                <c:pt idx="3088">
                  <c:v>69.360000133514404</c:v>
                </c:pt>
                <c:pt idx="3089">
                  <c:v>69.360000133514404</c:v>
                </c:pt>
                <c:pt idx="3090">
                  <c:v>69.360000133514404</c:v>
                </c:pt>
                <c:pt idx="3091">
                  <c:v>69.360000133514404</c:v>
                </c:pt>
                <c:pt idx="3092">
                  <c:v>69.360000133514404</c:v>
                </c:pt>
                <c:pt idx="3093">
                  <c:v>69.360000133514404</c:v>
                </c:pt>
                <c:pt idx="3094">
                  <c:v>69.360000133514404</c:v>
                </c:pt>
                <c:pt idx="3095">
                  <c:v>69.360000133514404</c:v>
                </c:pt>
                <c:pt idx="3096">
                  <c:v>69.360000133514404</c:v>
                </c:pt>
                <c:pt idx="3097">
                  <c:v>69.360000133514404</c:v>
                </c:pt>
                <c:pt idx="3098">
                  <c:v>69.360000133514404</c:v>
                </c:pt>
                <c:pt idx="3099">
                  <c:v>69.370000123977661</c:v>
                </c:pt>
                <c:pt idx="3100">
                  <c:v>69.400000095367432</c:v>
                </c:pt>
                <c:pt idx="3101">
                  <c:v>69.420000076293945</c:v>
                </c:pt>
                <c:pt idx="3102">
                  <c:v>69.440000057220459</c:v>
                </c:pt>
                <c:pt idx="3103">
                  <c:v>69.460000038146973</c:v>
                </c:pt>
                <c:pt idx="3104">
                  <c:v>69.490000009536743</c:v>
                </c:pt>
                <c:pt idx="3105">
                  <c:v>69.510000228881836</c:v>
                </c:pt>
                <c:pt idx="3106">
                  <c:v>69.53000020980835</c:v>
                </c:pt>
                <c:pt idx="3107">
                  <c:v>69.56000018119812</c:v>
                </c:pt>
                <c:pt idx="3108">
                  <c:v>69.580000162124634</c:v>
                </c:pt>
                <c:pt idx="3109">
                  <c:v>69.600000143051147</c:v>
                </c:pt>
                <c:pt idx="3110">
                  <c:v>69.630000114440918</c:v>
                </c:pt>
                <c:pt idx="3111">
                  <c:v>69.650000095367432</c:v>
                </c:pt>
                <c:pt idx="3112">
                  <c:v>69.670000076293945</c:v>
                </c:pt>
                <c:pt idx="3113">
                  <c:v>69.690000057220459</c:v>
                </c:pt>
                <c:pt idx="3114">
                  <c:v>69.720000028610229</c:v>
                </c:pt>
                <c:pt idx="3115">
                  <c:v>69.740000009536743</c:v>
                </c:pt>
                <c:pt idx="3116">
                  <c:v>69.760000228881836</c:v>
                </c:pt>
                <c:pt idx="3117">
                  <c:v>69.790000200271606</c:v>
                </c:pt>
                <c:pt idx="3118">
                  <c:v>69.81000018119812</c:v>
                </c:pt>
                <c:pt idx="3119">
                  <c:v>69.830000162124634</c:v>
                </c:pt>
                <c:pt idx="3120">
                  <c:v>69.850000143051147</c:v>
                </c:pt>
                <c:pt idx="3121">
                  <c:v>69.880000114440918</c:v>
                </c:pt>
                <c:pt idx="3122">
                  <c:v>69.900000095367432</c:v>
                </c:pt>
                <c:pt idx="3123">
                  <c:v>69.920000076293945</c:v>
                </c:pt>
                <c:pt idx="3124">
                  <c:v>69.950000047683716</c:v>
                </c:pt>
                <c:pt idx="3125">
                  <c:v>69.970000028610229</c:v>
                </c:pt>
                <c:pt idx="3126">
                  <c:v>69.990000009536743</c:v>
                </c:pt>
                <c:pt idx="3127">
                  <c:v>70.010000228881836</c:v>
                </c:pt>
                <c:pt idx="3128">
                  <c:v>70.040000200271606</c:v>
                </c:pt>
                <c:pt idx="3129">
                  <c:v>70.06000018119812</c:v>
                </c:pt>
                <c:pt idx="3130">
                  <c:v>70.080000162124634</c:v>
                </c:pt>
                <c:pt idx="3131">
                  <c:v>70.100000143051147</c:v>
                </c:pt>
                <c:pt idx="3132">
                  <c:v>70.130000114440918</c:v>
                </c:pt>
                <c:pt idx="3133">
                  <c:v>70.150000095367432</c:v>
                </c:pt>
                <c:pt idx="3134">
                  <c:v>70.170000076293945</c:v>
                </c:pt>
                <c:pt idx="3135">
                  <c:v>70.190000057220459</c:v>
                </c:pt>
                <c:pt idx="3136">
                  <c:v>70.220000028610229</c:v>
                </c:pt>
                <c:pt idx="3137">
                  <c:v>70.240000009536743</c:v>
                </c:pt>
                <c:pt idx="3138">
                  <c:v>70.260000228881836</c:v>
                </c:pt>
                <c:pt idx="3139">
                  <c:v>70.290000200271606</c:v>
                </c:pt>
                <c:pt idx="3140">
                  <c:v>70.31000018119812</c:v>
                </c:pt>
                <c:pt idx="3141">
                  <c:v>70.330000162124634</c:v>
                </c:pt>
                <c:pt idx="3142">
                  <c:v>70.350000143051147</c:v>
                </c:pt>
                <c:pt idx="3143">
                  <c:v>70.380000114440918</c:v>
                </c:pt>
                <c:pt idx="3144">
                  <c:v>70.400000095367432</c:v>
                </c:pt>
                <c:pt idx="3145">
                  <c:v>70.420000076293945</c:v>
                </c:pt>
                <c:pt idx="3146">
                  <c:v>70.450000047683716</c:v>
                </c:pt>
                <c:pt idx="3147">
                  <c:v>70.470000028610229</c:v>
                </c:pt>
                <c:pt idx="3148">
                  <c:v>70.490000009536743</c:v>
                </c:pt>
                <c:pt idx="3149">
                  <c:v>70.520000219345093</c:v>
                </c:pt>
                <c:pt idx="3150">
                  <c:v>70.540000200271606</c:v>
                </c:pt>
                <c:pt idx="3151">
                  <c:v>70.56000018119812</c:v>
                </c:pt>
                <c:pt idx="3152">
                  <c:v>70.580000162124634</c:v>
                </c:pt>
                <c:pt idx="3153">
                  <c:v>70.610000133514404</c:v>
                </c:pt>
                <c:pt idx="3154">
                  <c:v>70.630000114440918</c:v>
                </c:pt>
                <c:pt idx="3155">
                  <c:v>70.650000095367432</c:v>
                </c:pt>
                <c:pt idx="3156">
                  <c:v>70.680000066757202</c:v>
                </c:pt>
                <c:pt idx="3157">
                  <c:v>70.700000047683716</c:v>
                </c:pt>
                <c:pt idx="3158">
                  <c:v>70.720000028610229</c:v>
                </c:pt>
                <c:pt idx="3159">
                  <c:v>70.740000009536743</c:v>
                </c:pt>
                <c:pt idx="3160">
                  <c:v>70.770000219345093</c:v>
                </c:pt>
                <c:pt idx="3161">
                  <c:v>70.790000200271606</c:v>
                </c:pt>
                <c:pt idx="3162">
                  <c:v>70.81000018119812</c:v>
                </c:pt>
                <c:pt idx="3163">
                  <c:v>70.840000152587891</c:v>
                </c:pt>
                <c:pt idx="3164">
                  <c:v>70.860000133514404</c:v>
                </c:pt>
                <c:pt idx="3165">
                  <c:v>70.880000114440918</c:v>
                </c:pt>
                <c:pt idx="3166">
                  <c:v>70.910000085830688</c:v>
                </c:pt>
                <c:pt idx="3167">
                  <c:v>70.930000066757202</c:v>
                </c:pt>
                <c:pt idx="3168">
                  <c:v>70.950000047683716</c:v>
                </c:pt>
                <c:pt idx="3169">
                  <c:v>70.970000028610229</c:v>
                </c:pt>
                <c:pt idx="3170">
                  <c:v>71</c:v>
                </c:pt>
                <c:pt idx="3171">
                  <c:v>71.020000219345093</c:v>
                </c:pt>
                <c:pt idx="3172">
                  <c:v>71.040000200271606</c:v>
                </c:pt>
                <c:pt idx="3173">
                  <c:v>71.070000171661377</c:v>
                </c:pt>
                <c:pt idx="3174">
                  <c:v>71.090000152587891</c:v>
                </c:pt>
                <c:pt idx="3175">
                  <c:v>71.110000133514404</c:v>
                </c:pt>
                <c:pt idx="3176">
                  <c:v>71.130000114440918</c:v>
                </c:pt>
                <c:pt idx="3177">
                  <c:v>71.160000085830688</c:v>
                </c:pt>
                <c:pt idx="3178">
                  <c:v>71.180000066757202</c:v>
                </c:pt>
                <c:pt idx="3179">
                  <c:v>71.200000047683716</c:v>
                </c:pt>
                <c:pt idx="3180">
                  <c:v>71.230000019073486</c:v>
                </c:pt>
                <c:pt idx="3181">
                  <c:v>71.25</c:v>
                </c:pt>
                <c:pt idx="3182">
                  <c:v>71.270000219345093</c:v>
                </c:pt>
                <c:pt idx="3183">
                  <c:v>71.300000190734863</c:v>
                </c:pt>
                <c:pt idx="3184">
                  <c:v>71.320000171661377</c:v>
                </c:pt>
                <c:pt idx="3185">
                  <c:v>71.340000152587891</c:v>
                </c:pt>
                <c:pt idx="3186">
                  <c:v>71.360000133514404</c:v>
                </c:pt>
                <c:pt idx="3187">
                  <c:v>71.390000104904175</c:v>
                </c:pt>
                <c:pt idx="3188">
                  <c:v>71.410000085830688</c:v>
                </c:pt>
                <c:pt idx="3189">
                  <c:v>71.430000066757202</c:v>
                </c:pt>
                <c:pt idx="3190">
                  <c:v>71.460000038146973</c:v>
                </c:pt>
                <c:pt idx="3191">
                  <c:v>71.480000019073486</c:v>
                </c:pt>
                <c:pt idx="3192">
                  <c:v>71.5</c:v>
                </c:pt>
                <c:pt idx="3193">
                  <c:v>71.520000219345093</c:v>
                </c:pt>
                <c:pt idx="3194">
                  <c:v>71.550000190734863</c:v>
                </c:pt>
                <c:pt idx="3195">
                  <c:v>71.570000171661377</c:v>
                </c:pt>
                <c:pt idx="3196">
                  <c:v>71.590000152587891</c:v>
                </c:pt>
                <c:pt idx="3197">
                  <c:v>71.620000123977661</c:v>
                </c:pt>
                <c:pt idx="3198">
                  <c:v>71.640000104904175</c:v>
                </c:pt>
                <c:pt idx="3199">
                  <c:v>71.660000085830688</c:v>
                </c:pt>
                <c:pt idx="3200">
                  <c:v>71.690000057220459</c:v>
                </c:pt>
                <c:pt idx="3201">
                  <c:v>71.710000038146973</c:v>
                </c:pt>
                <c:pt idx="3202">
                  <c:v>71.730000019073486</c:v>
                </c:pt>
                <c:pt idx="3203">
                  <c:v>71.75</c:v>
                </c:pt>
                <c:pt idx="3204">
                  <c:v>71.78000020980835</c:v>
                </c:pt>
                <c:pt idx="3205">
                  <c:v>71.800000190734863</c:v>
                </c:pt>
                <c:pt idx="3206">
                  <c:v>71.820000171661377</c:v>
                </c:pt>
                <c:pt idx="3207">
                  <c:v>71.850000143051147</c:v>
                </c:pt>
                <c:pt idx="3208">
                  <c:v>71.870000123977661</c:v>
                </c:pt>
                <c:pt idx="3209">
                  <c:v>71.890000104904175</c:v>
                </c:pt>
                <c:pt idx="3210">
                  <c:v>71.910000085830688</c:v>
                </c:pt>
                <c:pt idx="3211">
                  <c:v>71.940000057220459</c:v>
                </c:pt>
                <c:pt idx="3212">
                  <c:v>71.960000038146973</c:v>
                </c:pt>
                <c:pt idx="3213">
                  <c:v>71.980000019073486</c:v>
                </c:pt>
                <c:pt idx="3214">
                  <c:v>72</c:v>
                </c:pt>
                <c:pt idx="3215">
                  <c:v>72.03000020980835</c:v>
                </c:pt>
                <c:pt idx="3216">
                  <c:v>72.050000190734863</c:v>
                </c:pt>
                <c:pt idx="3217">
                  <c:v>72.070000171661377</c:v>
                </c:pt>
                <c:pt idx="3218">
                  <c:v>72.100000143051147</c:v>
                </c:pt>
                <c:pt idx="3219">
                  <c:v>72.120000123977661</c:v>
                </c:pt>
                <c:pt idx="3220">
                  <c:v>72.140000104904175</c:v>
                </c:pt>
                <c:pt idx="3221">
                  <c:v>72.160000085830688</c:v>
                </c:pt>
                <c:pt idx="3222">
                  <c:v>72.190000057220459</c:v>
                </c:pt>
                <c:pt idx="3223">
                  <c:v>72.210000038146973</c:v>
                </c:pt>
                <c:pt idx="3224">
                  <c:v>72.230000019073486</c:v>
                </c:pt>
                <c:pt idx="3225">
                  <c:v>72.25</c:v>
                </c:pt>
                <c:pt idx="3226">
                  <c:v>72.28000020980835</c:v>
                </c:pt>
                <c:pt idx="3227">
                  <c:v>72.300000190734863</c:v>
                </c:pt>
                <c:pt idx="3228">
                  <c:v>72.320000171661377</c:v>
                </c:pt>
                <c:pt idx="3229">
                  <c:v>72.350000143051147</c:v>
                </c:pt>
                <c:pt idx="3230">
                  <c:v>72.370000123977661</c:v>
                </c:pt>
                <c:pt idx="3231">
                  <c:v>72.390000104904175</c:v>
                </c:pt>
                <c:pt idx="3232">
                  <c:v>72.410000085830688</c:v>
                </c:pt>
                <c:pt idx="3233">
                  <c:v>72.440000057220459</c:v>
                </c:pt>
                <c:pt idx="3234">
                  <c:v>72.460000038146973</c:v>
                </c:pt>
                <c:pt idx="3235">
                  <c:v>72.480000019073486</c:v>
                </c:pt>
                <c:pt idx="3236">
                  <c:v>72.510000228881836</c:v>
                </c:pt>
                <c:pt idx="3237">
                  <c:v>72.53000020980835</c:v>
                </c:pt>
                <c:pt idx="3238">
                  <c:v>72.550000190734863</c:v>
                </c:pt>
                <c:pt idx="3239">
                  <c:v>72.580000162124634</c:v>
                </c:pt>
                <c:pt idx="3240">
                  <c:v>72.600000143051147</c:v>
                </c:pt>
                <c:pt idx="3241">
                  <c:v>72.620000123977661</c:v>
                </c:pt>
                <c:pt idx="3242">
                  <c:v>72.640000104904175</c:v>
                </c:pt>
                <c:pt idx="3243">
                  <c:v>72.670000076293945</c:v>
                </c:pt>
                <c:pt idx="3244">
                  <c:v>72.690000057220459</c:v>
                </c:pt>
                <c:pt idx="3245">
                  <c:v>72.710000038146973</c:v>
                </c:pt>
                <c:pt idx="3246">
                  <c:v>72.740000009536743</c:v>
                </c:pt>
                <c:pt idx="3247">
                  <c:v>72.760000228881836</c:v>
                </c:pt>
                <c:pt idx="3248">
                  <c:v>72.78000020980835</c:v>
                </c:pt>
                <c:pt idx="3249">
                  <c:v>72.800000190734863</c:v>
                </c:pt>
                <c:pt idx="3250">
                  <c:v>72.830000162124634</c:v>
                </c:pt>
                <c:pt idx="3251">
                  <c:v>72.850000143051147</c:v>
                </c:pt>
                <c:pt idx="3252">
                  <c:v>72.870000123977661</c:v>
                </c:pt>
                <c:pt idx="3253">
                  <c:v>72.900000095367432</c:v>
                </c:pt>
                <c:pt idx="3254">
                  <c:v>72.920000076293945</c:v>
                </c:pt>
                <c:pt idx="3255">
                  <c:v>72.940000057220459</c:v>
                </c:pt>
                <c:pt idx="3256">
                  <c:v>72.970000028610229</c:v>
                </c:pt>
                <c:pt idx="3257">
                  <c:v>72.990000009536743</c:v>
                </c:pt>
                <c:pt idx="3258">
                  <c:v>73.010000228881836</c:v>
                </c:pt>
                <c:pt idx="3259">
                  <c:v>73.03000020980835</c:v>
                </c:pt>
                <c:pt idx="3260">
                  <c:v>73.06000018119812</c:v>
                </c:pt>
                <c:pt idx="3261">
                  <c:v>73.080000162124634</c:v>
                </c:pt>
                <c:pt idx="3262">
                  <c:v>73.100000143051147</c:v>
                </c:pt>
                <c:pt idx="3263">
                  <c:v>73.130000114440918</c:v>
                </c:pt>
                <c:pt idx="3264">
                  <c:v>73.150000095367432</c:v>
                </c:pt>
                <c:pt idx="3265">
                  <c:v>73.170000076293945</c:v>
                </c:pt>
                <c:pt idx="3266">
                  <c:v>73.190000057220459</c:v>
                </c:pt>
                <c:pt idx="3267">
                  <c:v>73.220000028610229</c:v>
                </c:pt>
                <c:pt idx="3268">
                  <c:v>73.240000009536743</c:v>
                </c:pt>
                <c:pt idx="3269">
                  <c:v>73.260000228881836</c:v>
                </c:pt>
                <c:pt idx="3270">
                  <c:v>73.290000200271606</c:v>
                </c:pt>
                <c:pt idx="3271">
                  <c:v>73.31000018119812</c:v>
                </c:pt>
                <c:pt idx="3272">
                  <c:v>73.330000162124634</c:v>
                </c:pt>
                <c:pt idx="3273">
                  <c:v>73.360000133514404</c:v>
                </c:pt>
                <c:pt idx="3274">
                  <c:v>73.380000114440918</c:v>
                </c:pt>
                <c:pt idx="3275">
                  <c:v>73.400000095367432</c:v>
                </c:pt>
                <c:pt idx="3276">
                  <c:v>73.420000076293945</c:v>
                </c:pt>
                <c:pt idx="3277">
                  <c:v>73.450000047683716</c:v>
                </c:pt>
                <c:pt idx="3278">
                  <c:v>73.470000028610229</c:v>
                </c:pt>
                <c:pt idx="3279">
                  <c:v>73.490000009536743</c:v>
                </c:pt>
                <c:pt idx="3280">
                  <c:v>73.520000219345093</c:v>
                </c:pt>
                <c:pt idx="3281">
                  <c:v>73.540000200271606</c:v>
                </c:pt>
                <c:pt idx="3282">
                  <c:v>73.56000018119812</c:v>
                </c:pt>
                <c:pt idx="3283">
                  <c:v>73.580000162124634</c:v>
                </c:pt>
                <c:pt idx="3284">
                  <c:v>73.610000133514404</c:v>
                </c:pt>
                <c:pt idx="3285">
                  <c:v>73.630000114440918</c:v>
                </c:pt>
                <c:pt idx="3286">
                  <c:v>73.650000095367432</c:v>
                </c:pt>
                <c:pt idx="3287">
                  <c:v>73.680000066757202</c:v>
                </c:pt>
                <c:pt idx="3288">
                  <c:v>73.700000047683716</c:v>
                </c:pt>
                <c:pt idx="3289">
                  <c:v>73.720000028610229</c:v>
                </c:pt>
                <c:pt idx="3290">
                  <c:v>73.75</c:v>
                </c:pt>
                <c:pt idx="3291">
                  <c:v>73.770000219345093</c:v>
                </c:pt>
                <c:pt idx="3292">
                  <c:v>73.790000200271606</c:v>
                </c:pt>
                <c:pt idx="3293">
                  <c:v>73.81000018119812</c:v>
                </c:pt>
                <c:pt idx="3294">
                  <c:v>73.840000152587891</c:v>
                </c:pt>
                <c:pt idx="3295">
                  <c:v>73.860000133514404</c:v>
                </c:pt>
                <c:pt idx="3296">
                  <c:v>73.880000114440918</c:v>
                </c:pt>
                <c:pt idx="3297">
                  <c:v>73.910000085830688</c:v>
                </c:pt>
                <c:pt idx="3298">
                  <c:v>73.930000066757202</c:v>
                </c:pt>
                <c:pt idx="3299">
                  <c:v>73.950000047683716</c:v>
                </c:pt>
                <c:pt idx="3300">
                  <c:v>73.970000028610229</c:v>
                </c:pt>
                <c:pt idx="3301">
                  <c:v>74</c:v>
                </c:pt>
                <c:pt idx="3302">
                  <c:v>74.020000219345093</c:v>
                </c:pt>
                <c:pt idx="3303">
                  <c:v>74.040000200271606</c:v>
                </c:pt>
                <c:pt idx="3304">
                  <c:v>74.070000171661377</c:v>
                </c:pt>
                <c:pt idx="3305">
                  <c:v>74.090000152587891</c:v>
                </c:pt>
                <c:pt idx="3306">
                  <c:v>74.110000133514404</c:v>
                </c:pt>
                <c:pt idx="3307">
                  <c:v>74.130000114440918</c:v>
                </c:pt>
                <c:pt idx="3308">
                  <c:v>74.160000085830688</c:v>
                </c:pt>
                <c:pt idx="3309">
                  <c:v>74.180000066757202</c:v>
                </c:pt>
                <c:pt idx="3310">
                  <c:v>74.200000047683716</c:v>
                </c:pt>
                <c:pt idx="3311">
                  <c:v>74.220000028610229</c:v>
                </c:pt>
                <c:pt idx="3312">
                  <c:v>74.25</c:v>
                </c:pt>
                <c:pt idx="3313">
                  <c:v>74.270000219345093</c:v>
                </c:pt>
                <c:pt idx="3314">
                  <c:v>74.290000200271606</c:v>
                </c:pt>
                <c:pt idx="3315">
                  <c:v>74.31000018119812</c:v>
                </c:pt>
                <c:pt idx="3316">
                  <c:v>74.340000152587891</c:v>
                </c:pt>
                <c:pt idx="3317">
                  <c:v>74.360000133514404</c:v>
                </c:pt>
                <c:pt idx="3318">
                  <c:v>74.990000009536743</c:v>
                </c:pt>
                <c:pt idx="3319">
                  <c:v>74.990000009536743</c:v>
                </c:pt>
                <c:pt idx="3320">
                  <c:v>74.990000009536743</c:v>
                </c:pt>
                <c:pt idx="3321">
                  <c:v>74.990000009536743</c:v>
                </c:pt>
                <c:pt idx="3322">
                  <c:v>74.990000009536743</c:v>
                </c:pt>
                <c:pt idx="3323">
                  <c:v>74.990000009536743</c:v>
                </c:pt>
                <c:pt idx="3324">
                  <c:v>74.990000009536743</c:v>
                </c:pt>
                <c:pt idx="3325">
                  <c:v>74.990000009536743</c:v>
                </c:pt>
                <c:pt idx="3326">
                  <c:v>74.990000009536743</c:v>
                </c:pt>
                <c:pt idx="3327">
                  <c:v>74.990000009536743</c:v>
                </c:pt>
                <c:pt idx="3328">
                  <c:v>74.990000009536743</c:v>
                </c:pt>
                <c:pt idx="3329">
                  <c:v>74.990000009536743</c:v>
                </c:pt>
                <c:pt idx="3330">
                  <c:v>74.990000009536743</c:v>
                </c:pt>
                <c:pt idx="3331">
                  <c:v>74.990000009536743</c:v>
                </c:pt>
                <c:pt idx="3332">
                  <c:v>74.990000009536743</c:v>
                </c:pt>
                <c:pt idx="3333">
                  <c:v>74.990000009536743</c:v>
                </c:pt>
                <c:pt idx="3334">
                  <c:v>74.990000009536743</c:v>
                </c:pt>
                <c:pt idx="3335">
                  <c:v>74.990000009536743</c:v>
                </c:pt>
                <c:pt idx="3336">
                  <c:v>74.990000009536743</c:v>
                </c:pt>
                <c:pt idx="3337">
                  <c:v>74.990000009536743</c:v>
                </c:pt>
                <c:pt idx="3338">
                  <c:v>74.990000009536743</c:v>
                </c:pt>
                <c:pt idx="3339">
                  <c:v>74.990000009536743</c:v>
                </c:pt>
                <c:pt idx="3340">
                  <c:v>74.990000009536743</c:v>
                </c:pt>
                <c:pt idx="3341">
                  <c:v>74.990000009536743</c:v>
                </c:pt>
                <c:pt idx="3342">
                  <c:v>74.990000009536743</c:v>
                </c:pt>
                <c:pt idx="3343">
                  <c:v>74.990000009536743</c:v>
                </c:pt>
                <c:pt idx="3344">
                  <c:v>74.990000009536743</c:v>
                </c:pt>
                <c:pt idx="3345">
                  <c:v>75</c:v>
                </c:pt>
                <c:pt idx="3346">
                  <c:v>75.020000219345093</c:v>
                </c:pt>
                <c:pt idx="3347">
                  <c:v>75.050000190734863</c:v>
                </c:pt>
                <c:pt idx="3348">
                  <c:v>75.070000171661377</c:v>
                </c:pt>
                <c:pt idx="3349">
                  <c:v>75.090000152587891</c:v>
                </c:pt>
                <c:pt idx="3350">
                  <c:v>75.120000123977661</c:v>
                </c:pt>
                <c:pt idx="3351">
                  <c:v>75.140000104904175</c:v>
                </c:pt>
                <c:pt idx="3352">
                  <c:v>75.160000085830688</c:v>
                </c:pt>
                <c:pt idx="3353">
                  <c:v>75.190000057220459</c:v>
                </c:pt>
                <c:pt idx="3354">
                  <c:v>75.210000038146973</c:v>
                </c:pt>
                <c:pt idx="3355">
                  <c:v>75.230000019073486</c:v>
                </c:pt>
                <c:pt idx="3356">
                  <c:v>75.25</c:v>
                </c:pt>
                <c:pt idx="3357">
                  <c:v>75.28000020980835</c:v>
                </c:pt>
                <c:pt idx="3358">
                  <c:v>75.300000190734863</c:v>
                </c:pt>
                <c:pt idx="3359">
                  <c:v>75.320000171661377</c:v>
                </c:pt>
                <c:pt idx="3360">
                  <c:v>75.350000143051147</c:v>
                </c:pt>
                <c:pt idx="3361">
                  <c:v>75.370000123977661</c:v>
                </c:pt>
                <c:pt idx="3362">
                  <c:v>75.390000104904175</c:v>
                </c:pt>
                <c:pt idx="3363">
                  <c:v>75.410000085830688</c:v>
                </c:pt>
                <c:pt idx="3364">
                  <c:v>75.440000057220459</c:v>
                </c:pt>
                <c:pt idx="3365">
                  <c:v>75.460000038146973</c:v>
                </c:pt>
                <c:pt idx="3366">
                  <c:v>75.480000019073486</c:v>
                </c:pt>
                <c:pt idx="3367">
                  <c:v>75.510000228881836</c:v>
                </c:pt>
                <c:pt idx="3368">
                  <c:v>75.53000020980835</c:v>
                </c:pt>
                <c:pt idx="3369">
                  <c:v>75.550000190734863</c:v>
                </c:pt>
                <c:pt idx="3370">
                  <c:v>75.580000162124634</c:v>
                </c:pt>
                <c:pt idx="3371">
                  <c:v>75.600000143051147</c:v>
                </c:pt>
                <c:pt idx="3372">
                  <c:v>75.620000123977661</c:v>
                </c:pt>
                <c:pt idx="3373">
                  <c:v>75.640000104904175</c:v>
                </c:pt>
                <c:pt idx="3374">
                  <c:v>75.670000076293945</c:v>
                </c:pt>
                <c:pt idx="3375">
                  <c:v>75.690000057220459</c:v>
                </c:pt>
                <c:pt idx="3376">
                  <c:v>75.710000038146973</c:v>
                </c:pt>
                <c:pt idx="3377">
                  <c:v>75.740000009536743</c:v>
                </c:pt>
                <c:pt idx="3378">
                  <c:v>75.760000228881836</c:v>
                </c:pt>
                <c:pt idx="3379">
                  <c:v>75.78000020980835</c:v>
                </c:pt>
                <c:pt idx="3380">
                  <c:v>75.800000190734863</c:v>
                </c:pt>
                <c:pt idx="3381">
                  <c:v>75.830000162124634</c:v>
                </c:pt>
                <c:pt idx="3382">
                  <c:v>75.850000143051147</c:v>
                </c:pt>
                <c:pt idx="3383">
                  <c:v>75.870000123977661</c:v>
                </c:pt>
                <c:pt idx="3384">
                  <c:v>75.900000095367432</c:v>
                </c:pt>
                <c:pt idx="3385">
                  <c:v>75.920000076293945</c:v>
                </c:pt>
                <c:pt idx="3386">
                  <c:v>75.940000057220459</c:v>
                </c:pt>
                <c:pt idx="3387">
                  <c:v>75.970000028610229</c:v>
                </c:pt>
                <c:pt idx="3388">
                  <c:v>75.990000009536743</c:v>
                </c:pt>
                <c:pt idx="3389">
                  <c:v>76.010000228881836</c:v>
                </c:pt>
                <c:pt idx="3390">
                  <c:v>76.03000020980835</c:v>
                </c:pt>
                <c:pt idx="3391">
                  <c:v>76.06000018119812</c:v>
                </c:pt>
                <c:pt idx="3392">
                  <c:v>76.080000162124634</c:v>
                </c:pt>
                <c:pt idx="3393">
                  <c:v>76.100000143051147</c:v>
                </c:pt>
                <c:pt idx="3394">
                  <c:v>76.130000114440918</c:v>
                </c:pt>
                <c:pt idx="3395">
                  <c:v>76.150000095367432</c:v>
                </c:pt>
                <c:pt idx="3396">
                  <c:v>76.170000076293945</c:v>
                </c:pt>
                <c:pt idx="3397">
                  <c:v>76.190000057220459</c:v>
                </c:pt>
                <c:pt idx="3398">
                  <c:v>76.220000028610229</c:v>
                </c:pt>
                <c:pt idx="3399">
                  <c:v>76.240000009536743</c:v>
                </c:pt>
                <c:pt idx="3400">
                  <c:v>76.260000228881836</c:v>
                </c:pt>
                <c:pt idx="3401">
                  <c:v>76.28000020980835</c:v>
                </c:pt>
                <c:pt idx="3402">
                  <c:v>76.31000018119812</c:v>
                </c:pt>
                <c:pt idx="3403">
                  <c:v>76.330000162124634</c:v>
                </c:pt>
                <c:pt idx="3404">
                  <c:v>76.350000143051147</c:v>
                </c:pt>
                <c:pt idx="3405">
                  <c:v>76.370000123977661</c:v>
                </c:pt>
                <c:pt idx="3406">
                  <c:v>76.400000095367432</c:v>
                </c:pt>
                <c:pt idx="3407">
                  <c:v>76.420000076293945</c:v>
                </c:pt>
                <c:pt idx="3408">
                  <c:v>76.440000057220459</c:v>
                </c:pt>
                <c:pt idx="3409">
                  <c:v>76.470000028610229</c:v>
                </c:pt>
                <c:pt idx="3410">
                  <c:v>76.490000009536743</c:v>
                </c:pt>
                <c:pt idx="3411">
                  <c:v>76.510000228881836</c:v>
                </c:pt>
                <c:pt idx="3412">
                  <c:v>76.53000020980835</c:v>
                </c:pt>
                <c:pt idx="3413">
                  <c:v>76.56000018119812</c:v>
                </c:pt>
                <c:pt idx="3414">
                  <c:v>76.580000162124634</c:v>
                </c:pt>
                <c:pt idx="3415">
                  <c:v>76.600000143051147</c:v>
                </c:pt>
                <c:pt idx="3416">
                  <c:v>76.630000114440918</c:v>
                </c:pt>
                <c:pt idx="3417">
                  <c:v>76.650000095367432</c:v>
                </c:pt>
                <c:pt idx="3418">
                  <c:v>76.670000076293945</c:v>
                </c:pt>
                <c:pt idx="3419">
                  <c:v>76.690000057220459</c:v>
                </c:pt>
                <c:pt idx="3420">
                  <c:v>76.720000028610229</c:v>
                </c:pt>
                <c:pt idx="3421">
                  <c:v>76.740000009536743</c:v>
                </c:pt>
                <c:pt idx="3422">
                  <c:v>76.760000228881836</c:v>
                </c:pt>
                <c:pt idx="3423">
                  <c:v>76.790000200271606</c:v>
                </c:pt>
                <c:pt idx="3424">
                  <c:v>76.81000018119812</c:v>
                </c:pt>
                <c:pt idx="3425">
                  <c:v>76.830000162124634</c:v>
                </c:pt>
                <c:pt idx="3426">
                  <c:v>76.860000133514404</c:v>
                </c:pt>
                <c:pt idx="3427">
                  <c:v>76.880000114440918</c:v>
                </c:pt>
                <c:pt idx="3428">
                  <c:v>76.900000095367432</c:v>
                </c:pt>
                <c:pt idx="3429">
                  <c:v>76.920000076293945</c:v>
                </c:pt>
                <c:pt idx="3430">
                  <c:v>76.950000047683716</c:v>
                </c:pt>
                <c:pt idx="3431">
                  <c:v>76.970000028610229</c:v>
                </c:pt>
                <c:pt idx="3432">
                  <c:v>76.990000009536743</c:v>
                </c:pt>
                <c:pt idx="3433">
                  <c:v>77.020000219345093</c:v>
                </c:pt>
                <c:pt idx="3434">
                  <c:v>77.040000200271606</c:v>
                </c:pt>
                <c:pt idx="3435">
                  <c:v>77.06000018119812</c:v>
                </c:pt>
                <c:pt idx="3436">
                  <c:v>77.080000162124634</c:v>
                </c:pt>
                <c:pt idx="3437">
                  <c:v>77.110000133514404</c:v>
                </c:pt>
                <c:pt idx="3438">
                  <c:v>77.130000114440918</c:v>
                </c:pt>
                <c:pt idx="3439">
                  <c:v>77.150000095367432</c:v>
                </c:pt>
                <c:pt idx="3440">
                  <c:v>77.180000066757202</c:v>
                </c:pt>
                <c:pt idx="3441">
                  <c:v>77.200000047683716</c:v>
                </c:pt>
                <c:pt idx="3442">
                  <c:v>77.220000028610229</c:v>
                </c:pt>
                <c:pt idx="3443">
                  <c:v>77.25</c:v>
                </c:pt>
                <c:pt idx="3444">
                  <c:v>77.270000219345093</c:v>
                </c:pt>
                <c:pt idx="3445">
                  <c:v>77.290000200271606</c:v>
                </c:pt>
                <c:pt idx="3446">
                  <c:v>77.31000018119812</c:v>
                </c:pt>
                <c:pt idx="3447">
                  <c:v>77.340000152587891</c:v>
                </c:pt>
                <c:pt idx="3448">
                  <c:v>77.360000133514404</c:v>
                </c:pt>
                <c:pt idx="3449">
                  <c:v>77.380000114440918</c:v>
                </c:pt>
                <c:pt idx="3450">
                  <c:v>77.410000085830688</c:v>
                </c:pt>
                <c:pt idx="3451">
                  <c:v>77.430000066757202</c:v>
                </c:pt>
                <c:pt idx="3452">
                  <c:v>77.450000047683716</c:v>
                </c:pt>
                <c:pt idx="3453">
                  <c:v>77.470000028610229</c:v>
                </c:pt>
                <c:pt idx="3454">
                  <c:v>77.5</c:v>
                </c:pt>
                <c:pt idx="3455">
                  <c:v>77.520000219345093</c:v>
                </c:pt>
                <c:pt idx="3456">
                  <c:v>77.540000200271606</c:v>
                </c:pt>
                <c:pt idx="3457">
                  <c:v>77.570000171661377</c:v>
                </c:pt>
                <c:pt idx="3458">
                  <c:v>77.590000152587891</c:v>
                </c:pt>
                <c:pt idx="3459">
                  <c:v>77.610000133514404</c:v>
                </c:pt>
                <c:pt idx="3460">
                  <c:v>77.640000104904175</c:v>
                </c:pt>
                <c:pt idx="3461">
                  <c:v>77.660000085830688</c:v>
                </c:pt>
                <c:pt idx="3462">
                  <c:v>77.680000066757202</c:v>
                </c:pt>
                <c:pt idx="3463">
                  <c:v>77.700000047683716</c:v>
                </c:pt>
                <c:pt idx="3464">
                  <c:v>77.730000019073486</c:v>
                </c:pt>
                <c:pt idx="3465">
                  <c:v>77.75</c:v>
                </c:pt>
                <c:pt idx="3466">
                  <c:v>77.770000219345093</c:v>
                </c:pt>
                <c:pt idx="3467">
                  <c:v>77.800000190734863</c:v>
                </c:pt>
                <c:pt idx="3468">
                  <c:v>77.820000171661377</c:v>
                </c:pt>
                <c:pt idx="3469">
                  <c:v>77.840000152587891</c:v>
                </c:pt>
                <c:pt idx="3470">
                  <c:v>77.860000133514404</c:v>
                </c:pt>
                <c:pt idx="3471">
                  <c:v>77.890000104904175</c:v>
                </c:pt>
                <c:pt idx="3472">
                  <c:v>77.910000085830688</c:v>
                </c:pt>
                <c:pt idx="3473">
                  <c:v>77.930000066757202</c:v>
                </c:pt>
                <c:pt idx="3474">
                  <c:v>77.960000038146973</c:v>
                </c:pt>
                <c:pt idx="3475">
                  <c:v>77.980000019073486</c:v>
                </c:pt>
                <c:pt idx="3476">
                  <c:v>78</c:v>
                </c:pt>
                <c:pt idx="3477">
                  <c:v>78.03000020980835</c:v>
                </c:pt>
                <c:pt idx="3478">
                  <c:v>78.050000190734863</c:v>
                </c:pt>
                <c:pt idx="3479">
                  <c:v>78.070000171661377</c:v>
                </c:pt>
                <c:pt idx="3480">
                  <c:v>78.090000152587891</c:v>
                </c:pt>
                <c:pt idx="3481">
                  <c:v>78.120000123977661</c:v>
                </c:pt>
                <c:pt idx="3482">
                  <c:v>78.140000104904175</c:v>
                </c:pt>
                <c:pt idx="3483">
                  <c:v>78.160000085830688</c:v>
                </c:pt>
                <c:pt idx="3484">
                  <c:v>78.190000057220459</c:v>
                </c:pt>
                <c:pt idx="3485">
                  <c:v>78.210000038146973</c:v>
                </c:pt>
                <c:pt idx="3486">
                  <c:v>78.230000019073486</c:v>
                </c:pt>
                <c:pt idx="3487">
                  <c:v>78.25</c:v>
                </c:pt>
                <c:pt idx="3488">
                  <c:v>78.270000219345093</c:v>
                </c:pt>
                <c:pt idx="3489">
                  <c:v>78.300000190734863</c:v>
                </c:pt>
                <c:pt idx="3490">
                  <c:v>78.320000171661377</c:v>
                </c:pt>
                <c:pt idx="3491">
                  <c:v>78.340000152587891</c:v>
                </c:pt>
                <c:pt idx="3492">
                  <c:v>78.360000133514404</c:v>
                </c:pt>
                <c:pt idx="3493">
                  <c:v>78.390000104904175</c:v>
                </c:pt>
                <c:pt idx="3494">
                  <c:v>78.410000085830688</c:v>
                </c:pt>
                <c:pt idx="3495">
                  <c:v>78.430000066757202</c:v>
                </c:pt>
                <c:pt idx="3496">
                  <c:v>78.460000038146973</c:v>
                </c:pt>
                <c:pt idx="3497">
                  <c:v>78.480000019073486</c:v>
                </c:pt>
                <c:pt idx="3498">
                  <c:v>78.5</c:v>
                </c:pt>
                <c:pt idx="3499">
                  <c:v>78.520000219345093</c:v>
                </c:pt>
                <c:pt idx="3500">
                  <c:v>78.550000190734863</c:v>
                </c:pt>
                <c:pt idx="3501">
                  <c:v>78.570000171661377</c:v>
                </c:pt>
                <c:pt idx="3502">
                  <c:v>78.590000152587891</c:v>
                </c:pt>
                <c:pt idx="3503">
                  <c:v>78.620000123977661</c:v>
                </c:pt>
                <c:pt idx="3504">
                  <c:v>78.640000104904175</c:v>
                </c:pt>
                <c:pt idx="3505">
                  <c:v>78.660000085830688</c:v>
                </c:pt>
                <c:pt idx="3506">
                  <c:v>78.690000057220459</c:v>
                </c:pt>
                <c:pt idx="3507">
                  <c:v>78.710000038146973</c:v>
                </c:pt>
                <c:pt idx="3508">
                  <c:v>78.730000019073486</c:v>
                </c:pt>
                <c:pt idx="3509">
                  <c:v>78.75</c:v>
                </c:pt>
                <c:pt idx="3510">
                  <c:v>78.78000020980835</c:v>
                </c:pt>
                <c:pt idx="3511">
                  <c:v>78.800000190734863</c:v>
                </c:pt>
                <c:pt idx="3512">
                  <c:v>78.820000171661377</c:v>
                </c:pt>
                <c:pt idx="3513">
                  <c:v>78.850000143051147</c:v>
                </c:pt>
                <c:pt idx="3514">
                  <c:v>78.870000123977661</c:v>
                </c:pt>
                <c:pt idx="3515">
                  <c:v>78.890000104904175</c:v>
                </c:pt>
                <c:pt idx="3516">
                  <c:v>78.920000076293945</c:v>
                </c:pt>
                <c:pt idx="3517">
                  <c:v>78.940000057220459</c:v>
                </c:pt>
                <c:pt idx="3518">
                  <c:v>78.960000038146973</c:v>
                </c:pt>
                <c:pt idx="3519">
                  <c:v>78.980000019073486</c:v>
                </c:pt>
                <c:pt idx="3520">
                  <c:v>79.010000228881836</c:v>
                </c:pt>
                <c:pt idx="3521">
                  <c:v>79.03000020980835</c:v>
                </c:pt>
                <c:pt idx="3522">
                  <c:v>79.050000190734863</c:v>
                </c:pt>
                <c:pt idx="3523">
                  <c:v>79.080000162124634</c:v>
                </c:pt>
                <c:pt idx="3524">
                  <c:v>79.100000143051147</c:v>
                </c:pt>
                <c:pt idx="3525">
                  <c:v>79.120000123977661</c:v>
                </c:pt>
                <c:pt idx="3526">
                  <c:v>79.140000104904175</c:v>
                </c:pt>
                <c:pt idx="3527">
                  <c:v>79.170000076293945</c:v>
                </c:pt>
                <c:pt idx="3528">
                  <c:v>79.190000057220459</c:v>
                </c:pt>
                <c:pt idx="3529">
                  <c:v>79.210000038146973</c:v>
                </c:pt>
                <c:pt idx="3530">
                  <c:v>79.240000009536743</c:v>
                </c:pt>
                <c:pt idx="3531">
                  <c:v>79.260000228881836</c:v>
                </c:pt>
                <c:pt idx="3532">
                  <c:v>79.28000020980835</c:v>
                </c:pt>
                <c:pt idx="3533">
                  <c:v>79.31000018119812</c:v>
                </c:pt>
                <c:pt idx="3534">
                  <c:v>79.330000162124634</c:v>
                </c:pt>
                <c:pt idx="3535">
                  <c:v>79.350000143051147</c:v>
                </c:pt>
                <c:pt idx="3536">
                  <c:v>79.370000123977661</c:v>
                </c:pt>
                <c:pt idx="3537">
                  <c:v>79.400000095367432</c:v>
                </c:pt>
                <c:pt idx="3538">
                  <c:v>79.420000076293945</c:v>
                </c:pt>
                <c:pt idx="3539">
                  <c:v>79.440000057220459</c:v>
                </c:pt>
                <c:pt idx="3540">
                  <c:v>79.470000028610229</c:v>
                </c:pt>
                <c:pt idx="3541">
                  <c:v>79.490000009536743</c:v>
                </c:pt>
                <c:pt idx="3542">
                  <c:v>79.510000228881836</c:v>
                </c:pt>
                <c:pt idx="3543">
                  <c:v>79.53000020980835</c:v>
                </c:pt>
                <c:pt idx="3544">
                  <c:v>79.56000018119812</c:v>
                </c:pt>
                <c:pt idx="3545">
                  <c:v>79.580000162124634</c:v>
                </c:pt>
                <c:pt idx="3546">
                  <c:v>79.600000143051147</c:v>
                </c:pt>
                <c:pt idx="3547">
                  <c:v>79.630000114440918</c:v>
                </c:pt>
                <c:pt idx="3548">
                  <c:v>79.650000095367432</c:v>
                </c:pt>
                <c:pt idx="3549">
                  <c:v>79.670000076293945</c:v>
                </c:pt>
                <c:pt idx="3550">
                  <c:v>79.700000047683716</c:v>
                </c:pt>
                <c:pt idx="3551">
                  <c:v>79.720000028610229</c:v>
                </c:pt>
                <c:pt idx="3552">
                  <c:v>79.740000009536743</c:v>
                </c:pt>
                <c:pt idx="3553">
                  <c:v>79.760000228881836</c:v>
                </c:pt>
                <c:pt idx="3554">
                  <c:v>79.790000200271606</c:v>
                </c:pt>
                <c:pt idx="3555">
                  <c:v>79.81000018119812</c:v>
                </c:pt>
                <c:pt idx="3556">
                  <c:v>79.830000162124634</c:v>
                </c:pt>
                <c:pt idx="3557">
                  <c:v>79.860000133514404</c:v>
                </c:pt>
                <c:pt idx="3558">
                  <c:v>79.880000114440918</c:v>
                </c:pt>
                <c:pt idx="3559">
                  <c:v>79.900000095367432</c:v>
                </c:pt>
                <c:pt idx="3560">
                  <c:v>79.920000076293945</c:v>
                </c:pt>
                <c:pt idx="3561">
                  <c:v>79.950000047683716</c:v>
                </c:pt>
                <c:pt idx="3562">
                  <c:v>79.970000028610229</c:v>
                </c:pt>
                <c:pt idx="3563">
                  <c:v>79.990000009536743</c:v>
                </c:pt>
                <c:pt idx="3564">
                  <c:v>80.460000038146973</c:v>
                </c:pt>
                <c:pt idx="3565">
                  <c:v>80.460000038146973</c:v>
                </c:pt>
                <c:pt idx="3566">
                  <c:v>80.460000038146973</c:v>
                </c:pt>
                <c:pt idx="3567">
                  <c:v>80.460000038146973</c:v>
                </c:pt>
                <c:pt idx="3568">
                  <c:v>80.460000038146973</c:v>
                </c:pt>
                <c:pt idx="3569">
                  <c:v>80.460000038146973</c:v>
                </c:pt>
                <c:pt idx="3570">
                  <c:v>80.460000038146973</c:v>
                </c:pt>
                <c:pt idx="3571">
                  <c:v>80.460000038146973</c:v>
                </c:pt>
                <c:pt idx="3572">
                  <c:v>80.460000038146973</c:v>
                </c:pt>
                <c:pt idx="3573">
                  <c:v>80.460000038146973</c:v>
                </c:pt>
                <c:pt idx="3574">
                  <c:v>80.460000038146973</c:v>
                </c:pt>
                <c:pt idx="3575">
                  <c:v>80.460000038146973</c:v>
                </c:pt>
                <c:pt idx="3576">
                  <c:v>80.460000038146973</c:v>
                </c:pt>
                <c:pt idx="3577">
                  <c:v>80.460000038146973</c:v>
                </c:pt>
                <c:pt idx="3578">
                  <c:v>80.460000038146973</c:v>
                </c:pt>
                <c:pt idx="3579">
                  <c:v>80.460000038146973</c:v>
                </c:pt>
                <c:pt idx="3580">
                  <c:v>80.460000038146973</c:v>
                </c:pt>
                <c:pt idx="3581">
                  <c:v>80.460000038146973</c:v>
                </c:pt>
                <c:pt idx="3582">
                  <c:v>80.460000038146973</c:v>
                </c:pt>
                <c:pt idx="3583">
                  <c:v>80.460000038146973</c:v>
                </c:pt>
                <c:pt idx="3584">
                  <c:v>80.470000028610229</c:v>
                </c:pt>
                <c:pt idx="3585">
                  <c:v>80.490000009536743</c:v>
                </c:pt>
                <c:pt idx="3586">
                  <c:v>80.520000219345093</c:v>
                </c:pt>
                <c:pt idx="3587">
                  <c:v>80.540000200271606</c:v>
                </c:pt>
                <c:pt idx="3588">
                  <c:v>80.56000018119812</c:v>
                </c:pt>
                <c:pt idx="3589">
                  <c:v>80.580000162124634</c:v>
                </c:pt>
                <c:pt idx="3590">
                  <c:v>80.610000133514404</c:v>
                </c:pt>
                <c:pt idx="3591">
                  <c:v>80.630000114440918</c:v>
                </c:pt>
                <c:pt idx="3592">
                  <c:v>80.650000095367432</c:v>
                </c:pt>
                <c:pt idx="3593">
                  <c:v>80.680000066757202</c:v>
                </c:pt>
                <c:pt idx="3594">
                  <c:v>80.700000047683716</c:v>
                </c:pt>
                <c:pt idx="3595">
                  <c:v>80.720000028610229</c:v>
                </c:pt>
                <c:pt idx="3596">
                  <c:v>80.75</c:v>
                </c:pt>
                <c:pt idx="3597">
                  <c:v>80.770000219345093</c:v>
                </c:pt>
                <c:pt idx="3598">
                  <c:v>80.790000200271606</c:v>
                </c:pt>
                <c:pt idx="3599">
                  <c:v>80.81000018119812</c:v>
                </c:pt>
                <c:pt idx="3600">
                  <c:v>80.840000152587891</c:v>
                </c:pt>
                <c:pt idx="3601">
                  <c:v>80.860000133514404</c:v>
                </c:pt>
                <c:pt idx="3602">
                  <c:v>80.880000114440918</c:v>
                </c:pt>
                <c:pt idx="3603">
                  <c:v>80.910000085830688</c:v>
                </c:pt>
                <c:pt idx="3604">
                  <c:v>80.930000066757202</c:v>
                </c:pt>
                <c:pt idx="3605">
                  <c:v>80.950000047683716</c:v>
                </c:pt>
                <c:pt idx="3606">
                  <c:v>80.970000028610229</c:v>
                </c:pt>
                <c:pt idx="3607">
                  <c:v>81</c:v>
                </c:pt>
                <c:pt idx="3608">
                  <c:v>81.020000219345093</c:v>
                </c:pt>
                <c:pt idx="3609">
                  <c:v>81.040000200271606</c:v>
                </c:pt>
                <c:pt idx="3610">
                  <c:v>81.070000171661377</c:v>
                </c:pt>
                <c:pt idx="3611">
                  <c:v>81.090000152587891</c:v>
                </c:pt>
                <c:pt idx="3612">
                  <c:v>81.110000133514404</c:v>
                </c:pt>
                <c:pt idx="3613">
                  <c:v>81.140000104904175</c:v>
                </c:pt>
                <c:pt idx="3614">
                  <c:v>81.160000085830688</c:v>
                </c:pt>
                <c:pt idx="3615">
                  <c:v>81.180000066757202</c:v>
                </c:pt>
                <c:pt idx="3616">
                  <c:v>81.200000047683716</c:v>
                </c:pt>
                <c:pt idx="3617">
                  <c:v>81.230000019073486</c:v>
                </c:pt>
                <c:pt idx="3618">
                  <c:v>81.25</c:v>
                </c:pt>
                <c:pt idx="3619">
                  <c:v>81.270000219345093</c:v>
                </c:pt>
                <c:pt idx="3620">
                  <c:v>81.300000190734863</c:v>
                </c:pt>
                <c:pt idx="3621">
                  <c:v>81.320000171661377</c:v>
                </c:pt>
                <c:pt idx="3622">
                  <c:v>81.340000152587891</c:v>
                </c:pt>
                <c:pt idx="3623">
                  <c:v>81.360000133514404</c:v>
                </c:pt>
                <c:pt idx="3624">
                  <c:v>81.390000104904175</c:v>
                </c:pt>
                <c:pt idx="3625">
                  <c:v>81.410000085830688</c:v>
                </c:pt>
                <c:pt idx="3626">
                  <c:v>81.430000066757202</c:v>
                </c:pt>
                <c:pt idx="3627">
                  <c:v>81.460000038146973</c:v>
                </c:pt>
                <c:pt idx="3628">
                  <c:v>81.480000019073486</c:v>
                </c:pt>
                <c:pt idx="3629">
                  <c:v>81.5</c:v>
                </c:pt>
                <c:pt idx="3630">
                  <c:v>81.53000020980835</c:v>
                </c:pt>
                <c:pt idx="3631">
                  <c:v>81.550000190734863</c:v>
                </c:pt>
                <c:pt idx="3632">
                  <c:v>81.570000171661377</c:v>
                </c:pt>
                <c:pt idx="3633">
                  <c:v>81.590000152587891</c:v>
                </c:pt>
                <c:pt idx="3634">
                  <c:v>81.620000123977661</c:v>
                </c:pt>
                <c:pt idx="3635">
                  <c:v>81.640000104904175</c:v>
                </c:pt>
                <c:pt idx="3636">
                  <c:v>81.660000085830688</c:v>
                </c:pt>
                <c:pt idx="3637">
                  <c:v>81.690000057220459</c:v>
                </c:pt>
                <c:pt idx="3638">
                  <c:v>81.710000038146973</c:v>
                </c:pt>
                <c:pt idx="3639">
                  <c:v>81.730000019073486</c:v>
                </c:pt>
                <c:pt idx="3640">
                  <c:v>81.75</c:v>
                </c:pt>
                <c:pt idx="3641">
                  <c:v>81.78000020980835</c:v>
                </c:pt>
                <c:pt idx="3642">
                  <c:v>81.800000190734863</c:v>
                </c:pt>
                <c:pt idx="3643">
                  <c:v>81.820000171661377</c:v>
                </c:pt>
                <c:pt idx="3644">
                  <c:v>81.850000143051147</c:v>
                </c:pt>
                <c:pt idx="3645">
                  <c:v>81.870000123977661</c:v>
                </c:pt>
                <c:pt idx="3646">
                  <c:v>81.890000104904175</c:v>
                </c:pt>
                <c:pt idx="3647">
                  <c:v>81.920000076293945</c:v>
                </c:pt>
                <c:pt idx="3648">
                  <c:v>81.940000057220459</c:v>
                </c:pt>
                <c:pt idx="3649">
                  <c:v>81.960000038146973</c:v>
                </c:pt>
                <c:pt idx="3650">
                  <c:v>81.980000019073486</c:v>
                </c:pt>
                <c:pt idx="3651">
                  <c:v>82.010000228881836</c:v>
                </c:pt>
                <c:pt idx="3652">
                  <c:v>82.03000020980835</c:v>
                </c:pt>
                <c:pt idx="3653">
                  <c:v>82.050000190734863</c:v>
                </c:pt>
                <c:pt idx="3654">
                  <c:v>82.080000162124634</c:v>
                </c:pt>
                <c:pt idx="3655">
                  <c:v>82.100000143051147</c:v>
                </c:pt>
                <c:pt idx="3656">
                  <c:v>82.120000123977661</c:v>
                </c:pt>
                <c:pt idx="3657">
                  <c:v>82.140000104904175</c:v>
                </c:pt>
                <c:pt idx="3658">
                  <c:v>82.170000076293945</c:v>
                </c:pt>
                <c:pt idx="3659">
                  <c:v>82.190000057220459</c:v>
                </c:pt>
                <c:pt idx="3660">
                  <c:v>82.210000038146973</c:v>
                </c:pt>
                <c:pt idx="3661">
                  <c:v>82.240000009536743</c:v>
                </c:pt>
                <c:pt idx="3662">
                  <c:v>82.260000228881836</c:v>
                </c:pt>
                <c:pt idx="3663">
                  <c:v>82.28000020980835</c:v>
                </c:pt>
                <c:pt idx="3664">
                  <c:v>82.31000018119812</c:v>
                </c:pt>
                <c:pt idx="3665">
                  <c:v>82.330000162124634</c:v>
                </c:pt>
                <c:pt idx="3666">
                  <c:v>82.350000143051147</c:v>
                </c:pt>
                <c:pt idx="3667">
                  <c:v>82.370000123977661</c:v>
                </c:pt>
                <c:pt idx="3668">
                  <c:v>82.400000095367432</c:v>
                </c:pt>
                <c:pt idx="3669">
                  <c:v>82.420000076293945</c:v>
                </c:pt>
                <c:pt idx="3670">
                  <c:v>82.440000057220459</c:v>
                </c:pt>
                <c:pt idx="3671">
                  <c:v>82.460000038146973</c:v>
                </c:pt>
                <c:pt idx="3672">
                  <c:v>82.490000009536743</c:v>
                </c:pt>
                <c:pt idx="3673">
                  <c:v>82.510000228881836</c:v>
                </c:pt>
                <c:pt idx="3674">
                  <c:v>82.53000020980835</c:v>
                </c:pt>
                <c:pt idx="3675">
                  <c:v>82.550000190734863</c:v>
                </c:pt>
                <c:pt idx="3676">
                  <c:v>82.580000162124634</c:v>
                </c:pt>
                <c:pt idx="3677">
                  <c:v>82.600000143051147</c:v>
                </c:pt>
                <c:pt idx="3678">
                  <c:v>82.620000123977661</c:v>
                </c:pt>
                <c:pt idx="3679">
                  <c:v>82.650000095367432</c:v>
                </c:pt>
                <c:pt idx="3680">
                  <c:v>82.670000076293945</c:v>
                </c:pt>
                <c:pt idx="3681">
                  <c:v>82.690000057220459</c:v>
                </c:pt>
                <c:pt idx="3682">
                  <c:v>82.710000038146973</c:v>
                </c:pt>
                <c:pt idx="3683">
                  <c:v>82.740000009536743</c:v>
                </c:pt>
                <c:pt idx="3684">
                  <c:v>82.760000228881836</c:v>
                </c:pt>
                <c:pt idx="3685">
                  <c:v>82.78000020980835</c:v>
                </c:pt>
                <c:pt idx="3686">
                  <c:v>82.81000018119812</c:v>
                </c:pt>
                <c:pt idx="3687">
                  <c:v>82.830000162124634</c:v>
                </c:pt>
                <c:pt idx="3688">
                  <c:v>82.850000143051147</c:v>
                </c:pt>
                <c:pt idx="3689">
                  <c:v>82.870000123977661</c:v>
                </c:pt>
                <c:pt idx="3690">
                  <c:v>82.900000095367432</c:v>
                </c:pt>
                <c:pt idx="3691">
                  <c:v>82.920000076293945</c:v>
                </c:pt>
                <c:pt idx="3692">
                  <c:v>82.940000057220459</c:v>
                </c:pt>
                <c:pt idx="3693">
                  <c:v>82.970000028610229</c:v>
                </c:pt>
                <c:pt idx="3694">
                  <c:v>82.990000009536743</c:v>
                </c:pt>
                <c:pt idx="3695">
                  <c:v>83.010000228881836</c:v>
                </c:pt>
                <c:pt idx="3696">
                  <c:v>83.03000020980835</c:v>
                </c:pt>
                <c:pt idx="3697">
                  <c:v>83.06000018119812</c:v>
                </c:pt>
                <c:pt idx="3698">
                  <c:v>83.080000162124634</c:v>
                </c:pt>
                <c:pt idx="3699">
                  <c:v>83.100000143051147</c:v>
                </c:pt>
                <c:pt idx="3700">
                  <c:v>83.130000114440918</c:v>
                </c:pt>
                <c:pt idx="3701">
                  <c:v>83.150000095367432</c:v>
                </c:pt>
                <c:pt idx="3702">
                  <c:v>83.170000076293945</c:v>
                </c:pt>
                <c:pt idx="3703">
                  <c:v>83.200000047683716</c:v>
                </c:pt>
                <c:pt idx="3704">
                  <c:v>83.220000028610229</c:v>
                </c:pt>
                <c:pt idx="3705">
                  <c:v>83.240000009536743</c:v>
                </c:pt>
                <c:pt idx="3706">
                  <c:v>83.260000228881836</c:v>
                </c:pt>
                <c:pt idx="3707">
                  <c:v>83.290000200271606</c:v>
                </c:pt>
                <c:pt idx="3708">
                  <c:v>83.31000018119812</c:v>
                </c:pt>
                <c:pt idx="3709">
                  <c:v>83.330000162124634</c:v>
                </c:pt>
                <c:pt idx="3710">
                  <c:v>83.360000133514404</c:v>
                </c:pt>
                <c:pt idx="3711">
                  <c:v>83.380000114440918</c:v>
                </c:pt>
                <c:pt idx="3712">
                  <c:v>83.400000095367432</c:v>
                </c:pt>
                <c:pt idx="3713">
                  <c:v>83.420000076293945</c:v>
                </c:pt>
                <c:pt idx="3714">
                  <c:v>83.450000047683716</c:v>
                </c:pt>
                <c:pt idx="3715">
                  <c:v>83.470000028610229</c:v>
                </c:pt>
                <c:pt idx="3716">
                  <c:v>83.490000009536743</c:v>
                </c:pt>
                <c:pt idx="3717">
                  <c:v>83.520000219345093</c:v>
                </c:pt>
                <c:pt idx="3718">
                  <c:v>83.540000200271606</c:v>
                </c:pt>
                <c:pt idx="3719">
                  <c:v>83.56000018119812</c:v>
                </c:pt>
                <c:pt idx="3720">
                  <c:v>83.590000152587891</c:v>
                </c:pt>
                <c:pt idx="3721">
                  <c:v>83.610000133514404</c:v>
                </c:pt>
                <c:pt idx="3722">
                  <c:v>83.630000114440918</c:v>
                </c:pt>
                <c:pt idx="3723">
                  <c:v>83.650000095367432</c:v>
                </c:pt>
                <c:pt idx="3724">
                  <c:v>83.680000066757202</c:v>
                </c:pt>
                <c:pt idx="3725">
                  <c:v>83.700000047683716</c:v>
                </c:pt>
                <c:pt idx="3726">
                  <c:v>83.720000028610229</c:v>
                </c:pt>
                <c:pt idx="3727">
                  <c:v>83.75</c:v>
                </c:pt>
                <c:pt idx="3728">
                  <c:v>83.770000219345093</c:v>
                </c:pt>
                <c:pt idx="3729">
                  <c:v>83.790000200271606</c:v>
                </c:pt>
                <c:pt idx="3730">
                  <c:v>83.81000018119812</c:v>
                </c:pt>
                <c:pt idx="3731">
                  <c:v>83.840000152587891</c:v>
                </c:pt>
                <c:pt idx="3732">
                  <c:v>83.860000133514404</c:v>
                </c:pt>
                <c:pt idx="3733">
                  <c:v>83.880000114440918</c:v>
                </c:pt>
                <c:pt idx="3734">
                  <c:v>83.910000085830688</c:v>
                </c:pt>
                <c:pt idx="3735">
                  <c:v>83.930000066757202</c:v>
                </c:pt>
                <c:pt idx="3736">
                  <c:v>83.950000047683716</c:v>
                </c:pt>
                <c:pt idx="3737">
                  <c:v>83.980000019073486</c:v>
                </c:pt>
                <c:pt idx="3738">
                  <c:v>84</c:v>
                </c:pt>
                <c:pt idx="3739">
                  <c:v>84.020000219345093</c:v>
                </c:pt>
                <c:pt idx="3740">
                  <c:v>84.040000200271606</c:v>
                </c:pt>
                <c:pt idx="3741">
                  <c:v>84.070000171661377</c:v>
                </c:pt>
                <c:pt idx="3742">
                  <c:v>84.090000152587891</c:v>
                </c:pt>
                <c:pt idx="3743">
                  <c:v>84.110000133514404</c:v>
                </c:pt>
                <c:pt idx="3744">
                  <c:v>84.140000104904175</c:v>
                </c:pt>
                <c:pt idx="3745">
                  <c:v>84.160000085830688</c:v>
                </c:pt>
                <c:pt idx="3746">
                  <c:v>84.180000066757202</c:v>
                </c:pt>
                <c:pt idx="3747">
                  <c:v>84.200000047683716</c:v>
                </c:pt>
                <c:pt idx="3748">
                  <c:v>84.230000019073486</c:v>
                </c:pt>
                <c:pt idx="3749">
                  <c:v>84.25</c:v>
                </c:pt>
                <c:pt idx="3750">
                  <c:v>84.270000219345093</c:v>
                </c:pt>
                <c:pt idx="3751">
                  <c:v>84.300000190734863</c:v>
                </c:pt>
                <c:pt idx="3752">
                  <c:v>84.320000171661377</c:v>
                </c:pt>
                <c:pt idx="3753">
                  <c:v>84.340000152587891</c:v>
                </c:pt>
                <c:pt idx="3754">
                  <c:v>84.370000123977661</c:v>
                </c:pt>
                <c:pt idx="3755">
                  <c:v>84.390000104904175</c:v>
                </c:pt>
                <c:pt idx="3756">
                  <c:v>84.410000085830688</c:v>
                </c:pt>
                <c:pt idx="3757">
                  <c:v>84.430000066757202</c:v>
                </c:pt>
                <c:pt idx="3758">
                  <c:v>84.460000038146973</c:v>
                </c:pt>
                <c:pt idx="3759">
                  <c:v>84.480000019073486</c:v>
                </c:pt>
                <c:pt idx="3760">
                  <c:v>84.5</c:v>
                </c:pt>
                <c:pt idx="3761">
                  <c:v>84.520000219345093</c:v>
                </c:pt>
                <c:pt idx="3762">
                  <c:v>84.550000190734863</c:v>
                </c:pt>
                <c:pt idx="3763">
                  <c:v>84.570000171661377</c:v>
                </c:pt>
                <c:pt idx="3764">
                  <c:v>84.590000152587891</c:v>
                </c:pt>
                <c:pt idx="3765">
                  <c:v>84.610000133514404</c:v>
                </c:pt>
                <c:pt idx="3766">
                  <c:v>84.640000104904175</c:v>
                </c:pt>
                <c:pt idx="3767">
                  <c:v>84.660000085830688</c:v>
                </c:pt>
                <c:pt idx="3768">
                  <c:v>84.680000066757202</c:v>
                </c:pt>
                <c:pt idx="3769">
                  <c:v>84.700000047683716</c:v>
                </c:pt>
                <c:pt idx="3770">
                  <c:v>84.730000019073486</c:v>
                </c:pt>
                <c:pt idx="3771">
                  <c:v>84.75</c:v>
                </c:pt>
                <c:pt idx="3772">
                  <c:v>84.770000219345093</c:v>
                </c:pt>
                <c:pt idx="3773">
                  <c:v>84.800000190734863</c:v>
                </c:pt>
                <c:pt idx="3774">
                  <c:v>84.820000171661377</c:v>
                </c:pt>
                <c:pt idx="3775">
                  <c:v>84.840000152587891</c:v>
                </c:pt>
                <c:pt idx="3776">
                  <c:v>84.860000133514404</c:v>
                </c:pt>
                <c:pt idx="3777">
                  <c:v>84.890000104904175</c:v>
                </c:pt>
                <c:pt idx="3778">
                  <c:v>84.910000085830688</c:v>
                </c:pt>
                <c:pt idx="3779">
                  <c:v>84.930000066757202</c:v>
                </c:pt>
                <c:pt idx="3780">
                  <c:v>84.960000038146973</c:v>
                </c:pt>
                <c:pt idx="3781">
                  <c:v>84.980000019073486</c:v>
                </c:pt>
                <c:pt idx="3782">
                  <c:v>85</c:v>
                </c:pt>
                <c:pt idx="3783">
                  <c:v>85.03000020980835</c:v>
                </c:pt>
                <c:pt idx="3784">
                  <c:v>85.050000190734863</c:v>
                </c:pt>
                <c:pt idx="3785">
                  <c:v>85.070000171661377</c:v>
                </c:pt>
                <c:pt idx="3786">
                  <c:v>85.090000152587891</c:v>
                </c:pt>
                <c:pt idx="3787">
                  <c:v>85.120000123977661</c:v>
                </c:pt>
                <c:pt idx="3788">
                  <c:v>85.140000104904175</c:v>
                </c:pt>
                <c:pt idx="3789">
                  <c:v>85.160000085830688</c:v>
                </c:pt>
                <c:pt idx="3790">
                  <c:v>85.190000057220459</c:v>
                </c:pt>
                <c:pt idx="3791">
                  <c:v>85.210000038146973</c:v>
                </c:pt>
                <c:pt idx="3792">
                  <c:v>85.230000019073486</c:v>
                </c:pt>
                <c:pt idx="3793">
                  <c:v>85.25</c:v>
                </c:pt>
                <c:pt idx="3794">
                  <c:v>85.28000020980835</c:v>
                </c:pt>
                <c:pt idx="3795">
                  <c:v>85.300000190734863</c:v>
                </c:pt>
                <c:pt idx="3796">
                  <c:v>85.320000171661377</c:v>
                </c:pt>
                <c:pt idx="3797">
                  <c:v>85.350000143051147</c:v>
                </c:pt>
                <c:pt idx="3798">
                  <c:v>85.370000123977661</c:v>
                </c:pt>
                <c:pt idx="3799">
                  <c:v>85.390000104904175</c:v>
                </c:pt>
                <c:pt idx="3800">
                  <c:v>85.420000076293945</c:v>
                </c:pt>
                <c:pt idx="3801">
                  <c:v>85.440000057220459</c:v>
                </c:pt>
                <c:pt idx="3802">
                  <c:v>85.460000038146973</c:v>
                </c:pt>
                <c:pt idx="3803">
                  <c:v>85.930000066757202</c:v>
                </c:pt>
                <c:pt idx="3804">
                  <c:v>85.930000066757202</c:v>
                </c:pt>
                <c:pt idx="3805">
                  <c:v>85.930000066757202</c:v>
                </c:pt>
                <c:pt idx="3806">
                  <c:v>85.930000066757202</c:v>
                </c:pt>
                <c:pt idx="3807">
                  <c:v>85.930000066757202</c:v>
                </c:pt>
                <c:pt idx="3808">
                  <c:v>85.930000066757202</c:v>
                </c:pt>
                <c:pt idx="3809">
                  <c:v>85.930000066757202</c:v>
                </c:pt>
                <c:pt idx="3810">
                  <c:v>85.930000066757202</c:v>
                </c:pt>
                <c:pt idx="3811">
                  <c:v>85.930000066757202</c:v>
                </c:pt>
                <c:pt idx="3812">
                  <c:v>85.930000066757202</c:v>
                </c:pt>
                <c:pt idx="3813">
                  <c:v>85.930000066757202</c:v>
                </c:pt>
                <c:pt idx="3814">
                  <c:v>85.930000066757202</c:v>
                </c:pt>
                <c:pt idx="3815">
                  <c:v>85.930000066757202</c:v>
                </c:pt>
                <c:pt idx="3816">
                  <c:v>85.930000066757202</c:v>
                </c:pt>
                <c:pt idx="3817">
                  <c:v>85.930000066757202</c:v>
                </c:pt>
                <c:pt idx="3818">
                  <c:v>85.930000066757202</c:v>
                </c:pt>
                <c:pt idx="3819">
                  <c:v>85.940000057220459</c:v>
                </c:pt>
                <c:pt idx="3820">
                  <c:v>85.940000057220459</c:v>
                </c:pt>
                <c:pt idx="3821">
                  <c:v>85.940000057220459</c:v>
                </c:pt>
                <c:pt idx="3822">
                  <c:v>85.940000057220459</c:v>
                </c:pt>
                <c:pt idx="3823">
                  <c:v>85.940000057220459</c:v>
                </c:pt>
                <c:pt idx="3824">
                  <c:v>85.970000028610229</c:v>
                </c:pt>
                <c:pt idx="3825">
                  <c:v>85.990000009536743</c:v>
                </c:pt>
                <c:pt idx="3826">
                  <c:v>86.010000228881836</c:v>
                </c:pt>
                <c:pt idx="3827">
                  <c:v>86.03000020980835</c:v>
                </c:pt>
                <c:pt idx="3828">
                  <c:v>86.06000018119812</c:v>
                </c:pt>
                <c:pt idx="3829">
                  <c:v>86.080000162124634</c:v>
                </c:pt>
                <c:pt idx="3830">
                  <c:v>86.100000143051147</c:v>
                </c:pt>
                <c:pt idx="3831">
                  <c:v>86.130000114440918</c:v>
                </c:pt>
                <c:pt idx="3832">
                  <c:v>86.150000095367432</c:v>
                </c:pt>
                <c:pt idx="3833">
                  <c:v>86.170000076293945</c:v>
                </c:pt>
                <c:pt idx="3834">
                  <c:v>86.200000047683716</c:v>
                </c:pt>
                <c:pt idx="3835">
                  <c:v>86.220000028610229</c:v>
                </c:pt>
                <c:pt idx="3836">
                  <c:v>86.240000009536743</c:v>
                </c:pt>
                <c:pt idx="3837">
                  <c:v>86.260000228881836</c:v>
                </c:pt>
                <c:pt idx="3838">
                  <c:v>86.290000200271606</c:v>
                </c:pt>
                <c:pt idx="3839">
                  <c:v>86.31000018119812</c:v>
                </c:pt>
                <c:pt idx="3840">
                  <c:v>86.330000162124634</c:v>
                </c:pt>
                <c:pt idx="3841">
                  <c:v>86.360000133514404</c:v>
                </c:pt>
                <c:pt idx="3842">
                  <c:v>86.380000114440918</c:v>
                </c:pt>
                <c:pt idx="3843">
                  <c:v>86.400000095367432</c:v>
                </c:pt>
                <c:pt idx="3844">
                  <c:v>86.420000076293945</c:v>
                </c:pt>
                <c:pt idx="3845">
                  <c:v>86.450000047683716</c:v>
                </c:pt>
                <c:pt idx="3846">
                  <c:v>86.470000028610229</c:v>
                </c:pt>
                <c:pt idx="3847">
                  <c:v>86.490000009536743</c:v>
                </c:pt>
                <c:pt idx="3848">
                  <c:v>86.510000228881836</c:v>
                </c:pt>
                <c:pt idx="3849">
                  <c:v>86.540000200271606</c:v>
                </c:pt>
                <c:pt idx="3850">
                  <c:v>86.56000018119812</c:v>
                </c:pt>
                <c:pt idx="3851">
                  <c:v>86.580000162124634</c:v>
                </c:pt>
                <c:pt idx="3852">
                  <c:v>86.610000133514404</c:v>
                </c:pt>
                <c:pt idx="3853">
                  <c:v>86.630000114440918</c:v>
                </c:pt>
                <c:pt idx="3854">
                  <c:v>86.650000095367432</c:v>
                </c:pt>
                <c:pt idx="3855">
                  <c:v>86.670000076293945</c:v>
                </c:pt>
                <c:pt idx="3856">
                  <c:v>86.700000047683716</c:v>
                </c:pt>
                <c:pt idx="3857">
                  <c:v>86.720000028610229</c:v>
                </c:pt>
                <c:pt idx="3858">
                  <c:v>86.740000009536743</c:v>
                </c:pt>
                <c:pt idx="3859">
                  <c:v>86.760000228881836</c:v>
                </c:pt>
                <c:pt idx="3860">
                  <c:v>86.790000200271606</c:v>
                </c:pt>
                <c:pt idx="3861">
                  <c:v>86.81000018119812</c:v>
                </c:pt>
                <c:pt idx="3862">
                  <c:v>86.830000162124634</c:v>
                </c:pt>
                <c:pt idx="3863">
                  <c:v>86.860000133514404</c:v>
                </c:pt>
                <c:pt idx="3864">
                  <c:v>86.880000114440918</c:v>
                </c:pt>
                <c:pt idx="3865">
                  <c:v>86.900000095367432</c:v>
                </c:pt>
                <c:pt idx="3866">
                  <c:v>86.920000076293945</c:v>
                </c:pt>
                <c:pt idx="3867">
                  <c:v>86.950000047683716</c:v>
                </c:pt>
                <c:pt idx="3868">
                  <c:v>86.970000028610229</c:v>
                </c:pt>
                <c:pt idx="3869">
                  <c:v>86.990000009536743</c:v>
                </c:pt>
                <c:pt idx="3870">
                  <c:v>87.020000219345093</c:v>
                </c:pt>
                <c:pt idx="3871">
                  <c:v>87.040000200271606</c:v>
                </c:pt>
                <c:pt idx="3872">
                  <c:v>87.06000018119812</c:v>
                </c:pt>
                <c:pt idx="3873">
                  <c:v>87.090000152587891</c:v>
                </c:pt>
                <c:pt idx="3874">
                  <c:v>87.110000133514404</c:v>
                </c:pt>
                <c:pt idx="3875">
                  <c:v>87.130000114440918</c:v>
                </c:pt>
                <c:pt idx="3876">
                  <c:v>87.150000095367432</c:v>
                </c:pt>
                <c:pt idx="3877">
                  <c:v>87.180000066757202</c:v>
                </c:pt>
                <c:pt idx="3878">
                  <c:v>87.200000047683716</c:v>
                </c:pt>
                <c:pt idx="3879">
                  <c:v>87.220000028610229</c:v>
                </c:pt>
                <c:pt idx="3880">
                  <c:v>87.25</c:v>
                </c:pt>
                <c:pt idx="3881">
                  <c:v>87.270000219345093</c:v>
                </c:pt>
                <c:pt idx="3882">
                  <c:v>87.290000200271606</c:v>
                </c:pt>
                <c:pt idx="3883">
                  <c:v>87.31000018119812</c:v>
                </c:pt>
                <c:pt idx="3884">
                  <c:v>87.340000152587891</c:v>
                </c:pt>
                <c:pt idx="3885">
                  <c:v>87.360000133514404</c:v>
                </c:pt>
                <c:pt idx="3886">
                  <c:v>87.380000114440918</c:v>
                </c:pt>
                <c:pt idx="3887">
                  <c:v>87.410000085830688</c:v>
                </c:pt>
                <c:pt idx="3888">
                  <c:v>87.430000066757202</c:v>
                </c:pt>
                <c:pt idx="3889">
                  <c:v>87.450000047683716</c:v>
                </c:pt>
                <c:pt idx="3890">
                  <c:v>87.480000019073486</c:v>
                </c:pt>
                <c:pt idx="3891">
                  <c:v>87.5</c:v>
                </c:pt>
                <c:pt idx="3892">
                  <c:v>87.520000219345093</c:v>
                </c:pt>
                <c:pt idx="3893">
                  <c:v>87.540000200271606</c:v>
                </c:pt>
                <c:pt idx="3894">
                  <c:v>87.570000171661377</c:v>
                </c:pt>
                <c:pt idx="3895">
                  <c:v>87.590000152587891</c:v>
                </c:pt>
                <c:pt idx="3896">
                  <c:v>87.610000133514404</c:v>
                </c:pt>
                <c:pt idx="3897">
                  <c:v>87.640000104904175</c:v>
                </c:pt>
                <c:pt idx="3898">
                  <c:v>87.660000085830688</c:v>
                </c:pt>
                <c:pt idx="3899">
                  <c:v>87.680000066757202</c:v>
                </c:pt>
                <c:pt idx="3900">
                  <c:v>87.700000047683716</c:v>
                </c:pt>
                <c:pt idx="3901">
                  <c:v>87.730000019073486</c:v>
                </c:pt>
                <c:pt idx="3902">
                  <c:v>87.75</c:v>
                </c:pt>
                <c:pt idx="3903">
                  <c:v>87.770000219345093</c:v>
                </c:pt>
                <c:pt idx="3904">
                  <c:v>87.800000190734863</c:v>
                </c:pt>
                <c:pt idx="3905">
                  <c:v>87.820000171661377</c:v>
                </c:pt>
                <c:pt idx="3906">
                  <c:v>87.840000152587891</c:v>
                </c:pt>
                <c:pt idx="3907">
                  <c:v>87.870000123977661</c:v>
                </c:pt>
                <c:pt idx="3908">
                  <c:v>87.890000104904175</c:v>
                </c:pt>
                <c:pt idx="3909">
                  <c:v>87.910000085830688</c:v>
                </c:pt>
                <c:pt idx="3910">
                  <c:v>87.930000066757202</c:v>
                </c:pt>
                <c:pt idx="3911">
                  <c:v>87.960000038146973</c:v>
                </c:pt>
                <c:pt idx="3912">
                  <c:v>87.980000019073486</c:v>
                </c:pt>
                <c:pt idx="3913">
                  <c:v>88</c:v>
                </c:pt>
                <c:pt idx="3914">
                  <c:v>88.03000020980835</c:v>
                </c:pt>
                <c:pt idx="3915">
                  <c:v>88.050000190734863</c:v>
                </c:pt>
                <c:pt idx="3916">
                  <c:v>88.070000171661377</c:v>
                </c:pt>
                <c:pt idx="3917">
                  <c:v>88.090000152587891</c:v>
                </c:pt>
                <c:pt idx="3918">
                  <c:v>88.120000123977661</c:v>
                </c:pt>
                <c:pt idx="3919">
                  <c:v>88.140000104904175</c:v>
                </c:pt>
                <c:pt idx="3920">
                  <c:v>88.160000085830688</c:v>
                </c:pt>
                <c:pt idx="3921">
                  <c:v>88.190000057220459</c:v>
                </c:pt>
                <c:pt idx="3922">
                  <c:v>88.210000038146973</c:v>
                </c:pt>
                <c:pt idx="3923">
                  <c:v>88.230000019073486</c:v>
                </c:pt>
                <c:pt idx="3924">
                  <c:v>88.260000228881836</c:v>
                </c:pt>
                <c:pt idx="3925">
                  <c:v>88.28000020980835</c:v>
                </c:pt>
                <c:pt idx="3926">
                  <c:v>88.300000190734863</c:v>
                </c:pt>
                <c:pt idx="3927">
                  <c:v>88.320000171661377</c:v>
                </c:pt>
                <c:pt idx="3928">
                  <c:v>88.350000143051147</c:v>
                </c:pt>
                <c:pt idx="3929">
                  <c:v>88.370000123977661</c:v>
                </c:pt>
                <c:pt idx="3930">
                  <c:v>88.390000104904175</c:v>
                </c:pt>
                <c:pt idx="3931">
                  <c:v>88.420000076293945</c:v>
                </c:pt>
                <c:pt idx="3932">
                  <c:v>88.440000057220459</c:v>
                </c:pt>
                <c:pt idx="3933">
                  <c:v>88.460000038146973</c:v>
                </c:pt>
                <c:pt idx="3934">
                  <c:v>88.480000019073486</c:v>
                </c:pt>
                <c:pt idx="3935">
                  <c:v>88.510000228881836</c:v>
                </c:pt>
                <c:pt idx="3936">
                  <c:v>88.53000020980835</c:v>
                </c:pt>
                <c:pt idx="3937">
                  <c:v>88.550000190734863</c:v>
                </c:pt>
                <c:pt idx="3938">
                  <c:v>88.580000162124634</c:v>
                </c:pt>
                <c:pt idx="3939">
                  <c:v>88.600000143051147</c:v>
                </c:pt>
                <c:pt idx="3940">
                  <c:v>88.620000123977661</c:v>
                </c:pt>
                <c:pt idx="3941">
                  <c:v>88.640000104904175</c:v>
                </c:pt>
                <c:pt idx="3942">
                  <c:v>88.670000076293945</c:v>
                </c:pt>
                <c:pt idx="3943">
                  <c:v>88.690000057220459</c:v>
                </c:pt>
                <c:pt idx="3944">
                  <c:v>88.710000038146973</c:v>
                </c:pt>
                <c:pt idx="3945">
                  <c:v>88.730000019073486</c:v>
                </c:pt>
                <c:pt idx="3946">
                  <c:v>88.760000228881836</c:v>
                </c:pt>
                <c:pt idx="3947">
                  <c:v>88.78000020980835</c:v>
                </c:pt>
                <c:pt idx="3948">
                  <c:v>88.800000190734863</c:v>
                </c:pt>
                <c:pt idx="3949">
                  <c:v>88.820000171661377</c:v>
                </c:pt>
                <c:pt idx="3950">
                  <c:v>88.850000143051147</c:v>
                </c:pt>
                <c:pt idx="3951">
                  <c:v>88.870000123977661</c:v>
                </c:pt>
                <c:pt idx="3952">
                  <c:v>88.890000104904175</c:v>
                </c:pt>
                <c:pt idx="3953">
                  <c:v>88.920000076293945</c:v>
                </c:pt>
                <c:pt idx="3954">
                  <c:v>88.940000057220459</c:v>
                </c:pt>
                <c:pt idx="3955">
                  <c:v>88.960000038146973</c:v>
                </c:pt>
                <c:pt idx="3956">
                  <c:v>88.980000019073486</c:v>
                </c:pt>
                <c:pt idx="3957">
                  <c:v>89.010000228881836</c:v>
                </c:pt>
                <c:pt idx="3958">
                  <c:v>89.03000020980835</c:v>
                </c:pt>
                <c:pt idx="3959">
                  <c:v>89.050000190734863</c:v>
                </c:pt>
                <c:pt idx="3960">
                  <c:v>89.080000162124634</c:v>
                </c:pt>
                <c:pt idx="3961">
                  <c:v>89.100000143051147</c:v>
                </c:pt>
                <c:pt idx="3962">
                  <c:v>89.120000123977661</c:v>
                </c:pt>
                <c:pt idx="3963">
                  <c:v>89.150000095367432</c:v>
                </c:pt>
                <c:pt idx="3964">
                  <c:v>89.170000076293945</c:v>
                </c:pt>
                <c:pt idx="3965">
                  <c:v>89.190000057220459</c:v>
                </c:pt>
                <c:pt idx="3966">
                  <c:v>89.210000038146973</c:v>
                </c:pt>
                <c:pt idx="3967">
                  <c:v>89.240000009536743</c:v>
                </c:pt>
                <c:pt idx="3968">
                  <c:v>89.260000228881836</c:v>
                </c:pt>
                <c:pt idx="3969">
                  <c:v>89.28000020980835</c:v>
                </c:pt>
                <c:pt idx="3970">
                  <c:v>89.31000018119812</c:v>
                </c:pt>
                <c:pt idx="3971">
                  <c:v>89.330000162124634</c:v>
                </c:pt>
                <c:pt idx="3972">
                  <c:v>89.350000143051147</c:v>
                </c:pt>
                <c:pt idx="3973">
                  <c:v>89.370000123977661</c:v>
                </c:pt>
                <c:pt idx="3974">
                  <c:v>89.400000095367432</c:v>
                </c:pt>
                <c:pt idx="3975">
                  <c:v>89.420000076293945</c:v>
                </c:pt>
                <c:pt idx="3976">
                  <c:v>89.440000057220459</c:v>
                </c:pt>
                <c:pt idx="3977">
                  <c:v>89.470000028610229</c:v>
                </c:pt>
                <c:pt idx="3978">
                  <c:v>89.490000009536743</c:v>
                </c:pt>
                <c:pt idx="3979">
                  <c:v>89.510000228881836</c:v>
                </c:pt>
                <c:pt idx="3980">
                  <c:v>89.540000200271606</c:v>
                </c:pt>
                <c:pt idx="3981">
                  <c:v>89.56000018119812</c:v>
                </c:pt>
                <c:pt idx="3982">
                  <c:v>89.580000162124634</c:v>
                </c:pt>
                <c:pt idx="3983">
                  <c:v>89.600000143051147</c:v>
                </c:pt>
                <c:pt idx="3984">
                  <c:v>89.630000114440918</c:v>
                </c:pt>
                <c:pt idx="3985">
                  <c:v>89.650000095367432</c:v>
                </c:pt>
                <c:pt idx="3986">
                  <c:v>89.670000076293945</c:v>
                </c:pt>
                <c:pt idx="3987">
                  <c:v>89.700000047683716</c:v>
                </c:pt>
                <c:pt idx="3988">
                  <c:v>89.720000028610229</c:v>
                </c:pt>
                <c:pt idx="3989">
                  <c:v>89.740000009536743</c:v>
                </c:pt>
                <c:pt idx="3990">
                  <c:v>89.760000228881836</c:v>
                </c:pt>
                <c:pt idx="3991">
                  <c:v>89.790000200271606</c:v>
                </c:pt>
                <c:pt idx="3992">
                  <c:v>89.81000018119812</c:v>
                </c:pt>
                <c:pt idx="3993">
                  <c:v>89.830000162124634</c:v>
                </c:pt>
                <c:pt idx="3994">
                  <c:v>89.860000133514404</c:v>
                </c:pt>
                <c:pt idx="3995">
                  <c:v>89.880000114440918</c:v>
                </c:pt>
                <c:pt idx="3996">
                  <c:v>89.900000095367432</c:v>
                </c:pt>
                <c:pt idx="3997">
                  <c:v>89.930000066757202</c:v>
                </c:pt>
                <c:pt idx="3998">
                  <c:v>89.950000047683716</c:v>
                </c:pt>
                <c:pt idx="3999">
                  <c:v>89.970000028610229</c:v>
                </c:pt>
                <c:pt idx="4000">
                  <c:v>89.990000009536743</c:v>
                </c:pt>
                <c:pt idx="4001">
                  <c:v>90.020000219345093</c:v>
                </c:pt>
                <c:pt idx="4002">
                  <c:v>90.040000200271606</c:v>
                </c:pt>
                <c:pt idx="4003">
                  <c:v>90.06000018119812</c:v>
                </c:pt>
                <c:pt idx="4004">
                  <c:v>90.090000152587891</c:v>
                </c:pt>
                <c:pt idx="4005">
                  <c:v>90.110000133514404</c:v>
                </c:pt>
                <c:pt idx="4006">
                  <c:v>90.130000114440918</c:v>
                </c:pt>
                <c:pt idx="4007">
                  <c:v>90.150000095367432</c:v>
                </c:pt>
                <c:pt idx="4008">
                  <c:v>90.180000066757202</c:v>
                </c:pt>
                <c:pt idx="4009">
                  <c:v>90.200000047683716</c:v>
                </c:pt>
                <c:pt idx="4010">
                  <c:v>90.220000028610229</c:v>
                </c:pt>
                <c:pt idx="4011">
                  <c:v>90.25</c:v>
                </c:pt>
                <c:pt idx="4012">
                  <c:v>90.270000219345093</c:v>
                </c:pt>
                <c:pt idx="4013">
                  <c:v>90.290000200271606</c:v>
                </c:pt>
                <c:pt idx="4014">
                  <c:v>90.320000171661377</c:v>
                </c:pt>
                <c:pt idx="4015">
                  <c:v>90.340000152587891</c:v>
                </c:pt>
                <c:pt idx="4016">
                  <c:v>90.360000133514404</c:v>
                </c:pt>
                <c:pt idx="4017">
                  <c:v>90.380000114440918</c:v>
                </c:pt>
                <c:pt idx="4018">
                  <c:v>90.410000085830688</c:v>
                </c:pt>
                <c:pt idx="4019">
                  <c:v>90.430000066757202</c:v>
                </c:pt>
                <c:pt idx="4020">
                  <c:v>90.450000047683716</c:v>
                </c:pt>
                <c:pt idx="4021">
                  <c:v>90.480000019073486</c:v>
                </c:pt>
                <c:pt idx="4022">
                  <c:v>90.5</c:v>
                </c:pt>
                <c:pt idx="4023">
                  <c:v>90.520000219345093</c:v>
                </c:pt>
                <c:pt idx="4024">
                  <c:v>90.540000200271606</c:v>
                </c:pt>
                <c:pt idx="4025">
                  <c:v>90.570000171661377</c:v>
                </c:pt>
                <c:pt idx="4026">
                  <c:v>90.590000152587891</c:v>
                </c:pt>
                <c:pt idx="4027">
                  <c:v>90.610000133514404</c:v>
                </c:pt>
                <c:pt idx="4028">
                  <c:v>90.630000114440918</c:v>
                </c:pt>
                <c:pt idx="4029">
                  <c:v>90.660000085830688</c:v>
                </c:pt>
                <c:pt idx="4030">
                  <c:v>90.680000066757202</c:v>
                </c:pt>
                <c:pt idx="4031">
                  <c:v>90.700000047683716</c:v>
                </c:pt>
                <c:pt idx="4032">
                  <c:v>90.730000019073486</c:v>
                </c:pt>
                <c:pt idx="4033">
                  <c:v>90.75</c:v>
                </c:pt>
                <c:pt idx="4034">
                  <c:v>90.770000219345093</c:v>
                </c:pt>
                <c:pt idx="4035">
                  <c:v>90.790000200271606</c:v>
                </c:pt>
                <c:pt idx="4036">
                  <c:v>90.820000171661377</c:v>
                </c:pt>
                <c:pt idx="4037">
                  <c:v>90.840000152587891</c:v>
                </c:pt>
                <c:pt idx="4038">
                  <c:v>90.860000133514404</c:v>
                </c:pt>
                <c:pt idx="4039">
                  <c:v>90.890000104904175</c:v>
                </c:pt>
                <c:pt idx="4040">
                  <c:v>90.910000085830688</c:v>
                </c:pt>
                <c:pt idx="4041">
                  <c:v>90.930000066757202</c:v>
                </c:pt>
              </c:numCache>
            </c:numRef>
          </c:xVal>
          <c:yVal>
            <c:numRef>
              <c:f>Sheet1!$L$2:$L$4043</c:f>
              <c:numCache>
                <c:formatCode>General</c:formatCode>
                <c:ptCount val="4042"/>
                <c:pt idx="0">
                  <c:v>285</c:v>
                </c:pt>
                <c:pt idx="1">
                  <c:v>285</c:v>
                </c:pt>
                <c:pt idx="2">
                  <c:v>285</c:v>
                </c:pt>
                <c:pt idx="3">
                  <c:v>285</c:v>
                </c:pt>
                <c:pt idx="4">
                  <c:v>285</c:v>
                </c:pt>
                <c:pt idx="5">
                  <c:v>285</c:v>
                </c:pt>
                <c:pt idx="6">
                  <c:v>285</c:v>
                </c:pt>
                <c:pt idx="7">
                  <c:v>285</c:v>
                </c:pt>
                <c:pt idx="8">
                  <c:v>285</c:v>
                </c:pt>
                <c:pt idx="9">
                  <c:v>285</c:v>
                </c:pt>
                <c:pt idx="10">
                  <c:v>285</c:v>
                </c:pt>
                <c:pt idx="11">
                  <c:v>285</c:v>
                </c:pt>
                <c:pt idx="12">
                  <c:v>285</c:v>
                </c:pt>
                <c:pt idx="13">
                  <c:v>285</c:v>
                </c:pt>
                <c:pt idx="14">
                  <c:v>285</c:v>
                </c:pt>
                <c:pt idx="15">
                  <c:v>285</c:v>
                </c:pt>
                <c:pt idx="16">
                  <c:v>285</c:v>
                </c:pt>
                <c:pt idx="17">
                  <c:v>285</c:v>
                </c:pt>
                <c:pt idx="18">
                  <c:v>285</c:v>
                </c:pt>
                <c:pt idx="19">
                  <c:v>285</c:v>
                </c:pt>
                <c:pt idx="20">
                  <c:v>285</c:v>
                </c:pt>
                <c:pt idx="21">
                  <c:v>285</c:v>
                </c:pt>
                <c:pt idx="22">
                  <c:v>285</c:v>
                </c:pt>
                <c:pt idx="23">
                  <c:v>285</c:v>
                </c:pt>
                <c:pt idx="24">
                  <c:v>285</c:v>
                </c:pt>
                <c:pt idx="25">
                  <c:v>285</c:v>
                </c:pt>
                <c:pt idx="26">
                  <c:v>285</c:v>
                </c:pt>
                <c:pt idx="27">
                  <c:v>285</c:v>
                </c:pt>
                <c:pt idx="28">
                  <c:v>285</c:v>
                </c:pt>
                <c:pt idx="29">
                  <c:v>285</c:v>
                </c:pt>
                <c:pt idx="30">
                  <c:v>285</c:v>
                </c:pt>
                <c:pt idx="31">
                  <c:v>285</c:v>
                </c:pt>
                <c:pt idx="32">
                  <c:v>285</c:v>
                </c:pt>
                <c:pt idx="33">
                  <c:v>285</c:v>
                </c:pt>
                <c:pt idx="34">
                  <c:v>285</c:v>
                </c:pt>
                <c:pt idx="35">
                  <c:v>285</c:v>
                </c:pt>
                <c:pt idx="36">
                  <c:v>285</c:v>
                </c:pt>
                <c:pt idx="37">
                  <c:v>285</c:v>
                </c:pt>
                <c:pt idx="38">
                  <c:v>285</c:v>
                </c:pt>
                <c:pt idx="39">
                  <c:v>285</c:v>
                </c:pt>
                <c:pt idx="40">
                  <c:v>285</c:v>
                </c:pt>
                <c:pt idx="41">
                  <c:v>285</c:v>
                </c:pt>
                <c:pt idx="42">
                  <c:v>285</c:v>
                </c:pt>
                <c:pt idx="43">
                  <c:v>285</c:v>
                </c:pt>
                <c:pt idx="44">
                  <c:v>285</c:v>
                </c:pt>
                <c:pt idx="45">
                  <c:v>285</c:v>
                </c:pt>
                <c:pt idx="46">
                  <c:v>285</c:v>
                </c:pt>
                <c:pt idx="47">
                  <c:v>285</c:v>
                </c:pt>
                <c:pt idx="48">
                  <c:v>285</c:v>
                </c:pt>
                <c:pt idx="49">
                  <c:v>285</c:v>
                </c:pt>
                <c:pt idx="50">
                  <c:v>285</c:v>
                </c:pt>
                <c:pt idx="51">
                  <c:v>285</c:v>
                </c:pt>
                <c:pt idx="52">
                  <c:v>285</c:v>
                </c:pt>
                <c:pt idx="53">
                  <c:v>285</c:v>
                </c:pt>
                <c:pt idx="54">
                  <c:v>285</c:v>
                </c:pt>
                <c:pt idx="55">
                  <c:v>285</c:v>
                </c:pt>
                <c:pt idx="56">
                  <c:v>285</c:v>
                </c:pt>
                <c:pt idx="57">
                  <c:v>285</c:v>
                </c:pt>
                <c:pt idx="58">
                  <c:v>285</c:v>
                </c:pt>
                <c:pt idx="59">
                  <c:v>285</c:v>
                </c:pt>
                <c:pt idx="60">
                  <c:v>285</c:v>
                </c:pt>
                <c:pt idx="61">
                  <c:v>285</c:v>
                </c:pt>
                <c:pt idx="62">
                  <c:v>285</c:v>
                </c:pt>
                <c:pt idx="63">
                  <c:v>285</c:v>
                </c:pt>
                <c:pt idx="64">
                  <c:v>285</c:v>
                </c:pt>
                <c:pt idx="65">
                  <c:v>285</c:v>
                </c:pt>
                <c:pt idx="66">
                  <c:v>285</c:v>
                </c:pt>
                <c:pt idx="67">
                  <c:v>285</c:v>
                </c:pt>
                <c:pt idx="68">
                  <c:v>285</c:v>
                </c:pt>
                <c:pt idx="69">
                  <c:v>285</c:v>
                </c:pt>
                <c:pt idx="70">
                  <c:v>285</c:v>
                </c:pt>
                <c:pt idx="71">
                  <c:v>285</c:v>
                </c:pt>
                <c:pt idx="72">
                  <c:v>285</c:v>
                </c:pt>
                <c:pt idx="73">
                  <c:v>285</c:v>
                </c:pt>
                <c:pt idx="74">
                  <c:v>285</c:v>
                </c:pt>
                <c:pt idx="75">
                  <c:v>285</c:v>
                </c:pt>
                <c:pt idx="76">
                  <c:v>285</c:v>
                </c:pt>
                <c:pt idx="77">
                  <c:v>285</c:v>
                </c:pt>
                <c:pt idx="78">
                  <c:v>285</c:v>
                </c:pt>
                <c:pt idx="79">
                  <c:v>285</c:v>
                </c:pt>
                <c:pt idx="80">
                  <c:v>285</c:v>
                </c:pt>
                <c:pt idx="81">
                  <c:v>285</c:v>
                </c:pt>
                <c:pt idx="82">
                  <c:v>285</c:v>
                </c:pt>
                <c:pt idx="83">
                  <c:v>285</c:v>
                </c:pt>
                <c:pt idx="84">
                  <c:v>285</c:v>
                </c:pt>
                <c:pt idx="85">
                  <c:v>285</c:v>
                </c:pt>
                <c:pt idx="86">
                  <c:v>285</c:v>
                </c:pt>
                <c:pt idx="87">
                  <c:v>285</c:v>
                </c:pt>
                <c:pt idx="88">
                  <c:v>285</c:v>
                </c:pt>
                <c:pt idx="89">
                  <c:v>285</c:v>
                </c:pt>
                <c:pt idx="90">
                  <c:v>285</c:v>
                </c:pt>
                <c:pt idx="91">
                  <c:v>285</c:v>
                </c:pt>
                <c:pt idx="92">
                  <c:v>285</c:v>
                </c:pt>
                <c:pt idx="93">
                  <c:v>285</c:v>
                </c:pt>
                <c:pt idx="94">
                  <c:v>285</c:v>
                </c:pt>
                <c:pt idx="95">
                  <c:v>285</c:v>
                </c:pt>
                <c:pt idx="96">
                  <c:v>285</c:v>
                </c:pt>
                <c:pt idx="97">
                  <c:v>285</c:v>
                </c:pt>
                <c:pt idx="98">
                  <c:v>285</c:v>
                </c:pt>
                <c:pt idx="99">
                  <c:v>285</c:v>
                </c:pt>
                <c:pt idx="100">
                  <c:v>285</c:v>
                </c:pt>
                <c:pt idx="101">
                  <c:v>285</c:v>
                </c:pt>
                <c:pt idx="102">
                  <c:v>285</c:v>
                </c:pt>
                <c:pt idx="103">
                  <c:v>285</c:v>
                </c:pt>
                <c:pt idx="104">
                  <c:v>285</c:v>
                </c:pt>
                <c:pt idx="105">
                  <c:v>285</c:v>
                </c:pt>
                <c:pt idx="106">
                  <c:v>285</c:v>
                </c:pt>
                <c:pt idx="107">
                  <c:v>285</c:v>
                </c:pt>
                <c:pt idx="108">
                  <c:v>285</c:v>
                </c:pt>
                <c:pt idx="109">
                  <c:v>285</c:v>
                </c:pt>
                <c:pt idx="110">
                  <c:v>285</c:v>
                </c:pt>
                <c:pt idx="111">
                  <c:v>285</c:v>
                </c:pt>
                <c:pt idx="112">
                  <c:v>285</c:v>
                </c:pt>
                <c:pt idx="113">
                  <c:v>285</c:v>
                </c:pt>
                <c:pt idx="114">
                  <c:v>285</c:v>
                </c:pt>
                <c:pt idx="115">
                  <c:v>285</c:v>
                </c:pt>
                <c:pt idx="116">
                  <c:v>285</c:v>
                </c:pt>
                <c:pt idx="117">
                  <c:v>285</c:v>
                </c:pt>
                <c:pt idx="118">
                  <c:v>285</c:v>
                </c:pt>
                <c:pt idx="119">
                  <c:v>286.26771478161157</c:v>
                </c:pt>
                <c:pt idx="120">
                  <c:v>287.22834365057855</c:v>
                </c:pt>
                <c:pt idx="121">
                  <c:v>287.87401238069424</c:v>
                </c:pt>
                <c:pt idx="122">
                  <c:v>288.21227987274051</c:v>
                </c:pt>
                <c:pt idx="123">
                  <c:v>288.50027987274052</c:v>
                </c:pt>
                <c:pt idx="124">
                  <c:v>288.66458867783092</c:v>
                </c:pt>
                <c:pt idx="125">
                  <c:v>288.66316276597558</c:v>
                </c:pt>
                <c:pt idx="126">
                  <c:v>288.6757236717491</c:v>
                </c:pt>
                <c:pt idx="127">
                  <c:v>288.65673370457421</c:v>
                </c:pt>
                <c:pt idx="128">
                  <c:v>288.57831077739934</c:v>
                </c:pt>
                <c:pt idx="129">
                  <c:v>288.38498767291139</c:v>
                </c:pt>
                <c:pt idx="130">
                  <c:v>288.1658613791227</c:v>
                </c:pt>
                <c:pt idx="131">
                  <c:v>288.09898609593301</c:v>
                </c:pt>
                <c:pt idx="132">
                  <c:v>287.97222647085431</c:v>
                </c:pt>
                <c:pt idx="133">
                  <c:v>287.77221125196979</c:v>
                </c:pt>
                <c:pt idx="134">
                  <c:v>287.65331306180491</c:v>
                </c:pt>
                <c:pt idx="135">
                  <c:v>287.59108569762719</c:v>
                </c:pt>
                <c:pt idx="136">
                  <c:v>287.48761675664838</c:v>
                </c:pt>
                <c:pt idx="137">
                  <c:v>287.40189196415599</c:v>
                </c:pt>
                <c:pt idx="138">
                  <c:v>287.29095241839462</c:v>
                </c:pt>
                <c:pt idx="139">
                  <c:v>287.20831301237155</c:v>
                </c:pt>
                <c:pt idx="140">
                  <c:v>287.14709127202195</c:v>
                </c:pt>
                <c:pt idx="141">
                  <c:v>287.02202570731731</c:v>
                </c:pt>
                <c:pt idx="142">
                  <c:v>287.02110271761364</c:v>
                </c:pt>
                <c:pt idx="143">
                  <c:v>287.0196678954988</c:v>
                </c:pt>
                <c:pt idx="144">
                  <c:v>286.97796289352533</c:v>
                </c:pt>
                <c:pt idx="145">
                  <c:v>286.95215317652128</c:v>
                </c:pt>
                <c:pt idx="146">
                  <c:v>286.89754883057788</c:v>
                </c:pt>
                <c:pt idx="147">
                  <c:v>286.86670009595093</c:v>
                </c:pt>
                <c:pt idx="148">
                  <c:v>286.85228890195168</c:v>
                </c:pt>
                <c:pt idx="149">
                  <c:v>286.72897418171408</c:v>
                </c:pt>
                <c:pt idx="150">
                  <c:v>286.66089379349347</c:v>
                </c:pt>
                <c:pt idx="151">
                  <c:v>286.63088659329253</c:v>
                </c:pt>
                <c:pt idx="152">
                  <c:v>286.58644652143226</c:v>
                </c:pt>
                <c:pt idx="153">
                  <c:v>286.57454701458437</c:v>
                </c:pt>
                <c:pt idx="154">
                  <c:v>286.50394944961835</c:v>
                </c:pt>
                <c:pt idx="155">
                  <c:v>286.4786090300554</c:v>
                </c:pt>
                <c:pt idx="156">
                  <c:v>286.44324680033287</c:v>
                </c:pt>
                <c:pt idx="157">
                  <c:v>286.32288510129717</c:v>
                </c:pt>
                <c:pt idx="158">
                  <c:v>286.23293820986243</c:v>
                </c:pt>
                <c:pt idx="159">
                  <c:v>286.2060546709497</c:v>
                </c:pt>
                <c:pt idx="160">
                  <c:v>286.14060701920755</c:v>
                </c:pt>
                <c:pt idx="161">
                  <c:v>286.05309624132428</c:v>
                </c:pt>
                <c:pt idx="162">
                  <c:v>285.99496549382604</c:v>
                </c:pt>
                <c:pt idx="163">
                  <c:v>285.99796319567412</c:v>
                </c:pt>
                <c:pt idx="164">
                  <c:v>285.99996319702996</c:v>
                </c:pt>
                <c:pt idx="165">
                  <c:v>285.92124467001645</c:v>
                </c:pt>
                <c:pt idx="166">
                  <c:v>285.9140150259272</c:v>
                </c:pt>
                <c:pt idx="167">
                  <c:v>285.87282745267294</c:v>
                </c:pt>
                <c:pt idx="168">
                  <c:v>285.77155430768335</c:v>
                </c:pt>
                <c:pt idx="169">
                  <c:v>285.63587732258264</c:v>
                </c:pt>
                <c:pt idx="170">
                  <c:v>285.56360895921489</c:v>
                </c:pt>
                <c:pt idx="171">
                  <c:v>285.53481284829093</c:v>
                </c:pt>
                <c:pt idx="172">
                  <c:v>285.49499082336797</c:v>
                </c:pt>
                <c:pt idx="173">
                  <c:v>285.44970509448257</c:v>
                </c:pt>
                <c:pt idx="174">
                  <c:v>285.44273402421663</c:v>
                </c:pt>
                <c:pt idx="175">
                  <c:v>285.4205631782778</c:v>
                </c:pt>
                <c:pt idx="176">
                  <c:v>285.34955130974583</c:v>
                </c:pt>
                <c:pt idx="177">
                  <c:v>285.2901216614955</c:v>
                </c:pt>
                <c:pt idx="178">
                  <c:v>285.20048182015552</c:v>
                </c:pt>
                <c:pt idx="179">
                  <c:v>285.17509304889171</c:v>
                </c:pt>
                <c:pt idx="180">
                  <c:v>285.19184051332718</c:v>
                </c:pt>
                <c:pt idx="181">
                  <c:v>285.1148852700328</c:v>
                </c:pt>
                <c:pt idx="182">
                  <c:v>285.10103850352311</c:v>
                </c:pt>
                <c:pt idx="183">
                  <c:v>285.12813503281598</c:v>
                </c:pt>
                <c:pt idx="184">
                  <c:v>285.10035141025077</c:v>
                </c:pt>
                <c:pt idx="185">
                  <c:v>285.03855583539905</c:v>
                </c:pt>
                <c:pt idx="186">
                  <c:v>284.95746443407796</c:v>
                </c:pt>
                <c:pt idx="187">
                  <c:v>284.94726735986933</c:v>
                </c:pt>
                <c:pt idx="188">
                  <c:v>284.90285053798107</c:v>
                </c:pt>
                <c:pt idx="189">
                  <c:v>284.75830975045335</c:v>
                </c:pt>
                <c:pt idx="190">
                  <c:v>284.71547125641746</c:v>
                </c:pt>
                <c:pt idx="191">
                  <c:v>284.69943576997781</c:v>
                </c:pt>
                <c:pt idx="192">
                  <c:v>284.62119562785733</c:v>
                </c:pt>
                <c:pt idx="193">
                  <c:v>284.62627411178596</c:v>
                </c:pt>
                <c:pt idx="194">
                  <c:v>284.68447337702884</c:v>
                </c:pt>
                <c:pt idx="195">
                  <c:v>284.81434197170313</c:v>
                </c:pt>
                <c:pt idx="196">
                  <c:v>284.94488419342656</c:v>
                </c:pt>
                <c:pt idx="197">
                  <c:v>285.07063584759248</c:v>
                </c:pt>
                <c:pt idx="198">
                  <c:v>285.07063584759248</c:v>
                </c:pt>
                <c:pt idx="199">
                  <c:v>285.07063584759248</c:v>
                </c:pt>
                <c:pt idx="200">
                  <c:v>285.07063584759248</c:v>
                </c:pt>
                <c:pt idx="201">
                  <c:v>285.07063584759248</c:v>
                </c:pt>
                <c:pt idx="202">
                  <c:v>285.07063584759248</c:v>
                </c:pt>
                <c:pt idx="203">
                  <c:v>285.07063584759248</c:v>
                </c:pt>
                <c:pt idx="204">
                  <c:v>285.07063584759248</c:v>
                </c:pt>
                <c:pt idx="205">
                  <c:v>285.07063584759248</c:v>
                </c:pt>
                <c:pt idx="206">
                  <c:v>285.07063584759248</c:v>
                </c:pt>
                <c:pt idx="207">
                  <c:v>285.07063584759248</c:v>
                </c:pt>
                <c:pt idx="208">
                  <c:v>285.07063584759248</c:v>
                </c:pt>
                <c:pt idx="209">
                  <c:v>285.07063584759248</c:v>
                </c:pt>
                <c:pt idx="210">
                  <c:v>285.07063584759248</c:v>
                </c:pt>
                <c:pt idx="211">
                  <c:v>285.07063584759248</c:v>
                </c:pt>
                <c:pt idx="212">
                  <c:v>285.07063584759248</c:v>
                </c:pt>
                <c:pt idx="213">
                  <c:v>285.07063584759248</c:v>
                </c:pt>
                <c:pt idx="214">
                  <c:v>285.07063584759248</c:v>
                </c:pt>
                <c:pt idx="215">
                  <c:v>285.07063584759248</c:v>
                </c:pt>
                <c:pt idx="216">
                  <c:v>285.07063584759248</c:v>
                </c:pt>
                <c:pt idx="217">
                  <c:v>285.07063584759248</c:v>
                </c:pt>
                <c:pt idx="218">
                  <c:v>285.07063584759248</c:v>
                </c:pt>
                <c:pt idx="219">
                  <c:v>285.07063584759248</c:v>
                </c:pt>
                <c:pt idx="220">
                  <c:v>285.07063584759248</c:v>
                </c:pt>
                <c:pt idx="221">
                  <c:v>285.07063584759248</c:v>
                </c:pt>
                <c:pt idx="222">
                  <c:v>285.07063584759248</c:v>
                </c:pt>
                <c:pt idx="223">
                  <c:v>285.07063584759248</c:v>
                </c:pt>
                <c:pt idx="224">
                  <c:v>285.07063584759248</c:v>
                </c:pt>
                <c:pt idx="225">
                  <c:v>285.07063584759248</c:v>
                </c:pt>
                <c:pt idx="226">
                  <c:v>285.07063584759248</c:v>
                </c:pt>
                <c:pt idx="227">
                  <c:v>285.07063584759248</c:v>
                </c:pt>
                <c:pt idx="228">
                  <c:v>285.07063584759248</c:v>
                </c:pt>
                <c:pt idx="229">
                  <c:v>285.07063584759248</c:v>
                </c:pt>
                <c:pt idx="230">
                  <c:v>285.07063584759248</c:v>
                </c:pt>
                <c:pt idx="231">
                  <c:v>285.07063584759248</c:v>
                </c:pt>
                <c:pt idx="232">
                  <c:v>285.07063584759248</c:v>
                </c:pt>
                <c:pt idx="233">
                  <c:v>285.07063584759248</c:v>
                </c:pt>
                <c:pt idx="234">
                  <c:v>285.07063584759248</c:v>
                </c:pt>
                <c:pt idx="235">
                  <c:v>285.07063584759248</c:v>
                </c:pt>
                <c:pt idx="236">
                  <c:v>285.07063584759248</c:v>
                </c:pt>
                <c:pt idx="237">
                  <c:v>285.07063584759248</c:v>
                </c:pt>
                <c:pt idx="238">
                  <c:v>285.07063584759248</c:v>
                </c:pt>
                <c:pt idx="239">
                  <c:v>285.07063584759248</c:v>
                </c:pt>
                <c:pt idx="240">
                  <c:v>285.07063584759248</c:v>
                </c:pt>
                <c:pt idx="241">
                  <c:v>285.07063584759248</c:v>
                </c:pt>
                <c:pt idx="242">
                  <c:v>285.07063584759248</c:v>
                </c:pt>
                <c:pt idx="243">
                  <c:v>285.07063584759248</c:v>
                </c:pt>
                <c:pt idx="244">
                  <c:v>285.07063584759248</c:v>
                </c:pt>
                <c:pt idx="245">
                  <c:v>285.07063584759248</c:v>
                </c:pt>
                <c:pt idx="246">
                  <c:v>285.07063584759248</c:v>
                </c:pt>
                <c:pt idx="247">
                  <c:v>285.07063584759248</c:v>
                </c:pt>
                <c:pt idx="248">
                  <c:v>285.07063584759248</c:v>
                </c:pt>
                <c:pt idx="249">
                  <c:v>285.07063584759248</c:v>
                </c:pt>
                <c:pt idx="250">
                  <c:v>285.07063584759248</c:v>
                </c:pt>
                <c:pt idx="251">
                  <c:v>285.07063584759248</c:v>
                </c:pt>
                <c:pt idx="252">
                  <c:v>285.07063584759248</c:v>
                </c:pt>
                <c:pt idx="253">
                  <c:v>285.07063584759248</c:v>
                </c:pt>
                <c:pt idx="254">
                  <c:v>285.07063584759248</c:v>
                </c:pt>
                <c:pt idx="255">
                  <c:v>285.07063584759248</c:v>
                </c:pt>
                <c:pt idx="256">
                  <c:v>285.07063584759248</c:v>
                </c:pt>
                <c:pt idx="257">
                  <c:v>285.07063584759248</c:v>
                </c:pt>
                <c:pt idx="258">
                  <c:v>285.07063584759248</c:v>
                </c:pt>
                <c:pt idx="259">
                  <c:v>285.07063584759248</c:v>
                </c:pt>
                <c:pt idx="260">
                  <c:v>285.07063584759248</c:v>
                </c:pt>
                <c:pt idx="261">
                  <c:v>285.07063584759248</c:v>
                </c:pt>
                <c:pt idx="262">
                  <c:v>285.07063584759248</c:v>
                </c:pt>
                <c:pt idx="263">
                  <c:v>285.07063584759248</c:v>
                </c:pt>
                <c:pt idx="264">
                  <c:v>285.07063584759248</c:v>
                </c:pt>
                <c:pt idx="265">
                  <c:v>285.07063584759248</c:v>
                </c:pt>
                <c:pt idx="266">
                  <c:v>285.07063584759248</c:v>
                </c:pt>
                <c:pt idx="267">
                  <c:v>285.07063584759248</c:v>
                </c:pt>
                <c:pt idx="268">
                  <c:v>285.07063584759248</c:v>
                </c:pt>
                <c:pt idx="269">
                  <c:v>285.07063584759248</c:v>
                </c:pt>
                <c:pt idx="270">
                  <c:v>285.07063584759248</c:v>
                </c:pt>
                <c:pt idx="271">
                  <c:v>285.07063584759248</c:v>
                </c:pt>
                <c:pt idx="272">
                  <c:v>285.07063584759248</c:v>
                </c:pt>
                <c:pt idx="273">
                  <c:v>285.07063584759248</c:v>
                </c:pt>
                <c:pt idx="274">
                  <c:v>285.07063584759248</c:v>
                </c:pt>
                <c:pt idx="275">
                  <c:v>285.07063584759248</c:v>
                </c:pt>
                <c:pt idx="276">
                  <c:v>285.07063584759248</c:v>
                </c:pt>
                <c:pt idx="277">
                  <c:v>285.07063584759248</c:v>
                </c:pt>
                <c:pt idx="278">
                  <c:v>285.07063584759248</c:v>
                </c:pt>
                <c:pt idx="279">
                  <c:v>285.07063584759248</c:v>
                </c:pt>
                <c:pt idx="280">
                  <c:v>285.07063584759248</c:v>
                </c:pt>
                <c:pt idx="281">
                  <c:v>285.07063584759248</c:v>
                </c:pt>
                <c:pt idx="282">
                  <c:v>285.07063584759248</c:v>
                </c:pt>
                <c:pt idx="283">
                  <c:v>285.07063584759248</c:v>
                </c:pt>
                <c:pt idx="284">
                  <c:v>285.07063584759248</c:v>
                </c:pt>
                <c:pt idx="285">
                  <c:v>285.07063584759248</c:v>
                </c:pt>
                <c:pt idx="286">
                  <c:v>285.07063584759248</c:v>
                </c:pt>
                <c:pt idx="287">
                  <c:v>285.07063584759248</c:v>
                </c:pt>
                <c:pt idx="288">
                  <c:v>285.07063584759248</c:v>
                </c:pt>
                <c:pt idx="289">
                  <c:v>285.07063584759248</c:v>
                </c:pt>
                <c:pt idx="290">
                  <c:v>285.07063584759248</c:v>
                </c:pt>
                <c:pt idx="291">
                  <c:v>285.07063584759248</c:v>
                </c:pt>
                <c:pt idx="292">
                  <c:v>285.07063584759248</c:v>
                </c:pt>
                <c:pt idx="293">
                  <c:v>285.07063584759248</c:v>
                </c:pt>
                <c:pt idx="294">
                  <c:v>285.07063584759248</c:v>
                </c:pt>
                <c:pt idx="295">
                  <c:v>285.07063584759248</c:v>
                </c:pt>
                <c:pt idx="296">
                  <c:v>285.07063584759248</c:v>
                </c:pt>
                <c:pt idx="297">
                  <c:v>285.07063584759248</c:v>
                </c:pt>
                <c:pt idx="298">
                  <c:v>285.07063584759248</c:v>
                </c:pt>
                <c:pt idx="299">
                  <c:v>285.07063584759248</c:v>
                </c:pt>
                <c:pt idx="300">
                  <c:v>285.07063584759248</c:v>
                </c:pt>
                <c:pt idx="301">
                  <c:v>285.07063584759248</c:v>
                </c:pt>
                <c:pt idx="302">
                  <c:v>285.07063584759248</c:v>
                </c:pt>
                <c:pt idx="303">
                  <c:v>285.07063584759248</c:v>
                </c:pt>
                <c:pt idx="304">
                  <c:v>285.07063584759248</c:v>
                </c:pt>
                <c:pt idx="305">
                  <c:v>285.07063584759248</c:v>
                </c:pt>
                <c:pt idx="306">
                  <c:v>285.07063584759248</c:v>
                </c:pt>
                <c:pt idx="307">
                  <c:v>285.07063584759248</c:v>
                </c:pt>
                <c:pt idx="308">
                  <c:v>285.07063584759248</c:v>
                </c:pt>
                <c:pt idx="309">
                  <c:v>285.07063584759248</c:v>
                </c:pt>
                <c:pt idx="310">
                  <c:v>285.07063584759248</c:v>
                </c:pt>
                <c:pt idx="311">
                  <c:v>285.07063584759248</c:v>
                </c:pt>
                <c:pt idx="312">
                  <c:v>285.07063584759248</c:v>
                </c:pt>
                <c:pt idx="313">
                  <c:v>285.07063584759248</c:v>
                </c:pt>
                <c:pt idx="314">
                  <c:v>285.07063584759248</c:v>
                </c:pt>
                <c:pt idx="315">
                  <c:v>285.07063584759248</c:v>
                </c:pt>
                <c:pt idx="316">
                  <c:v>285.07063584759248</c:v>
                </c:pt>
                <c:pt idx="317">
                  <c:v>285.07063584759248</c:v>
                </c:pt>
                <c:pt idx="318">
                  <c:v>285.07063584759248</c:v>
                </c:pt>
                <c:pt idx="319">
                  <c:v>285.07063584759248</c:v>
                </c:pt>
                <c:pt idx="320">
                  <c:v>285.07063584759248</c:v>
                </c:pt>
                <c:pt idx="321">
                  <c:v>285.07063584759248</c:v>
                </c:pt>
                <c:pt idx="322">
                  <c:v>285.07063584759248</c:v>
                </c:pt>
                <c:pt idx="323">
                  <c:v>285.07063584759248</c:v>
                </c:pt>
                <c:pt idx="324">
                  <c:v>285.07063584759248</c:v>
                </c:pt>
                <c:pt idx="325">
                  <c:v>285.07063584759248</c:v>
                </c:pt>
                <c:pt idx="326">
                  <c:v>285.07063584759248</c:v>
                </c:pt>
                <c:pt idx="327">
                  <c:v>285.07063584759248</c:v>
                </c:pt>
                <c:pt idx="328">
                  <c:v>285.07063584759248</c:v>
                </c:pt>
                <c:pt idx="329">
                  <c:v>285.07063584759248</c:v>
                </c:pt>
                <c:pt idx="330">
                  <c:v>285.07063584759248</c:v>
                </c:pt>
                <c:pt idx="331">
                  <c:v>285.07063584759248</c:v>
                </c:pt>
                <c:pt idx="332">
                  <c:v>285.07063584759248</c:v>
                </c:pt>
                <c:pt idx="333">
                  <c:v>285.07063584759248</c:v>
                </c:pt>
                <c:pt idx="334">
                  <c:v>285.07063584759248</c:v>
                </c:pt>
                <c:pt idx="335">
                  <c:v>285.07063584759248</c:v>
                </c:pt>
                <c:pt idx="336">
                  <c:v>285.07063584759248</c:v>
                </c:pt>
                <c:pt idx="337">
                  <c:v>285.07063584759248</c:v>
                </c:pt>
                <c:pt idx="338">
                  <c:v>285.07063584759248</c:v>
                </c:pt>
                <c:pt idx="339">
                  <c:v>285.07063584759248</c:v>
                </c:pt>
                <c:pt idx="340">
                  <c:v>285.07063584759248</c:v>
                </c:pt>
                <c:pt idx="341">
                  <c:v>285.07063584759248</c:v>
                </c:pt>
                <c:pt idx="342">
                  <c:v>285.07063584759248</c:v>
                </c:pt>
                <c:pt idx="343">
                  <c:v>286.26490426589237</c:v>
                </c:pt>
                <c:pt idx="344">
                  <c:v>287.01863988296861</c:v>
                </c:pt>
                <c:pt idx="345">
                  <c:v>287.54028508257863</c:v>
                </c:pt>
                <c:pt idx="346">
                  <c:v>287.81252660702592</c:v>
                </c:pt>
                <c:pt idx="347">
                  <c:v>287.87426011839113</c:v>
                </c:pt>
                <c:pt idx="348">
                  <c:v>287.91879916092927</c:v>
                </c:pt>
                <c:pt idx="349">
                  <c:v>287.95055218171649</c:v>
                </c:pt>
                <c:pt idx="350">
                  <c:v>287.89285202775164</c:v>
                </c:pt>
                <c:pt idx="351">
                  <c:v>287.74020984810409</c:v>
                </c:pt>
                <c:pt idx="352">
                  <c:v>287.53291045920548</c:v>
                </c:pt>
                <c:pt idx="353">
                  <c:v>287.41892243194218</c:v>
                </c:pt>
                <c:pt idx="354">
                  <c:v>287.28921319721599</c:v>
                </c:pt>
                <c:pt idx="355">
                  <c:v>286.99463075910262</c:v>
                </c:pt>
                <c:pt idx="356">
                  <c:v>286.76631276834593</c:v>
                </c:pt>
                <c:pt idx="357">
                  <c:v>286.58953674352784</c:v>
                </c:pt>
                <c:pt idx="358">
                  <c:v>286.37281861790314</c:v>
                </c:pt>
                <c:pt idx="359">
                  <c:v>286.17920627278721</c:v>
                </c:pt>
                <c:pt idx="360">
                  <c:v>285.96812612100155</c:v>
                </c:pt>
                <c:pt idx="361">
                  <c:v>285.79430977901865</c:v>
                </c:pt>
                <c:pt idx="362">
                  <c:v>285.61129492898885</c:v>
                </c:pt>
                <c:pt idx="363">
                  <c:v>285.38971362781024</c:v>
                </c:pt>
                <c:pt idx="364">
                  <c:v>285.23231304994351</c:v>
                </c:pt>
                <c:pt idx="365">
                  <c:v>285.12228415811109</c:v>
                </c:pt>
                <c:pt idx="366">
                  <c:v>284.9269743010139</c:v>
                </c:pt>
                <c:pt idx="367">
                  <c:v>284.80489702043116</c:v>
                </c:pt>
                <c:pt idx="368">
                  <c:v>284.65457168004093</c:v>
                </c:pt>
                <c:pt idx="369">
                  <c:v>284.61218059498958</c:v>
                </c:pt>
                <c:pt idx="370">
                  <c:v>284.60056307675717</c:v>
                </c:pt>
                <c:pt idx="371">
                  <c:v>284.48910534201809</c:v>
                </c:pt>
                <c:pt idx="372">
                  <c:v>284.43820817810439</c:v>
                </c:pt>
                <c:pt idx="373">
                  <c:v>284.42810566607545</c:v>
                </c:pt>
                <c:pt idx="374">
                  <c:v>284.40451583173393</c:v>
                </c:pt>
                <c:pt idx="375">
                  <c:v>284.37323770448597</c:v>
                </c:pt>
                <c:pt idx="376">
                  <c:v>284.33829019486785</c:v>
                </c:pt>
                <c:pt idx="377">
                  <c:v>284.38239218091758</c:v>
                </c:pt>
                <c:pt idx="378">
                  <c:v>284.4353217647527</c:v>
                </c:pt>
                <c:pt idx="379">
                  <c:v>284.41178382781709</c:v>
                </c:pt>
                <c:pt idx="380">
                  <c:v>284.50024819506558</c:v>
                </c:pt>
                <c:pt idx="381">
                  <c:v>284.57685546230203</c:v>
                </c:pt>
                <c:pt idx="382">
                  <c:v>284.60280989484124</c:v>
                </c:pt>
                <c:pt idx="383">
                  <c:v>284.63530833587271</c:v>
                </c:pt>
                <c:pt idx="384">
                  <c:v>284.71069500469793</c:v>
                </c:pt>
                <c:pt idx="385">
                  <c:v>284.81051467255816</c:v>
                </c:pt>
                <c:pt idx="386">
                  <c:v>284.88197867308639</c:v>
                </c:pt>
                <c:pt idx="387">
                  <c:v>284.85243648650101</c:v>
                </c:pt>
                <c:pt idx="388">
                  <c:v>284.91943202762633</c:v>
                </c:pt>
                <c:pt idx="389">
                  <c:v>284.96553189284151</c:v>
                </c:pt>
                <c:pt idx="390">
                  <c:v>284.99641453086554</c:v>
                </c:pt>
                <c:pt idx="391">
                  <c:v>285.0163228379663</c:v>
                </c:pt>
                <c:pt idx="392">
                  <c:v>285.02841124099217</c:v>
                </c:pt>
                <c:pt idx="393">
                  <c:v>285.07501136928903</c:v>
                </c:pt>
                <c:pt idx="394">
                  <c:v>285.14183499662749</c:v>
                </c:pt>
                <c:pt idx="395">
                  <c:v>285.13892871825897</c:v>
                </c:pt>
                <c:pt idx="396">
                  <c:v>285.17151155137276</c:v>
                </c:pt>
                <c:pt idx="397">
                  <c:v>285.22550410251068</c:v>
                </c:pt>
                <c:pt idx="398">
                  <c:v>285.25103917113859</c:v>
                </c:pt>
                <c:pt idx="399">
                  <c:v>285.29734004821489</c:v>
                </c:pt>
                <c:pt idx="400">
                  <c:v>285.35507900761513</c:v>
                </c:pt>
                <c:pt idx="401">
                  <c:v>285.45782878132667</c:v>
                </c:pt>
                <c:pt idx="402">
                  <c:v>285.54527548524902</c:v>
                </c:pt>
                <c:pt idx="403">
                  <c:v>285.49943035634931</c:v>
                </c:pt>
                <c:pt idx="404">
                  <c:v>285.53011225959955</c:v>
                </c:pt>
                <c:pt idx="405">
                  <c:v>285.60854418729571</c:v>
                </c:pt>
                <c:pt idx="406">
                  <c:v>285.59439885352947</c:v>
                </c:pt>
                <c:pt idx="407">
                  <c:v>285.60156988577785</c:v>
                </c:pt>
                <c:pt idx="408">
                  <c:v>285.62209655098576</c:v>
                </c:pt>
                <c:pt idx="409">
                  <c:v>285.69034975467935</c:v>
                </c:pt>
                <c:pt idx="410">
                  <c:v>285.7464178148561</c:v>
                </c:pt>
                <c:pt idx="411">
                  <c:v>285.71244466077496</c:v>
                </c:pt>
                <c:pt idx="412">
                  <c:v>285.78220405573205</c:v>
                </c:pt>
                <c:pt idx="413">
                  <c:v>285.87556190627532</c:v>
                </c:pt>
                <c:pt idx="414">
                  <c:v>285.900288454372</c:v>
                </c:pt>
                <c:pt idx="415">
                  <c:v>285.96010190697899</c:v>
                </c:pt>
                <c:pt idx="416">
                  <c:v>286.03997844036832</c:v>
                </c:pt>
                <c:pt idx="417">
                  <c:v>286.08950028412278</c:v>
                </c:pt>
                <c:pt idx="418">
                  <c:v>286.15761425276071</c:v>
                </c:pt>
                <c:pt idx="419">
                  <c:v>286.1149026225786</c:v>
                </c:pt>
                <c:pt idx="420">
                  <c:v>286.12297107435887</c:v>
                </c:pt>
                <c:pt idx="421">
                  <c:v>286.2032160405239</c:v>
                </c:pt>
                <c:pt idx="422">
                  <c:v>286.20644417724856</c:v>
                </c:pt>
                <c:pt idx="423">
                  <c:v>286.2002524176624</c:v>
                </c:pt>
                <c:pt idx="424">
                  <c:v>286.22827959482078</c:v>
                </c:pt>
                <c:pt idx="425">
                  <c:v>286.2770858044093</c:v>
                </c:pt>
                <c:pt idx="426">
                  <c:v>286.29723834636957</c:v>
                </c:pt>
                <c:pt idx="427">
                  <c:v>286.25824643936937</c:v>
                </c:pt>
                <c:pt idx="428">
                  <c:v>286.30296176131446</c:v>
                </c:pt>
                <c:pt idx="429">
                  <c:v>286.35946109690678</c:v>
                </c:pt>
                <c:pt idx="430">
                  <c:v>286.38124222780959</c:v>
                </c:pt>
                <c:pt idx="431">
                  <c:v>286.419932462475</c:v>
                </c:pt>
                <c:pt idx="432">
                  <c:v>286.50789691416185</c:v>
                </c:pt>
                <c:pt idx="433">
                  <c:v>286.54387828667495</c:v>
                </c:pt>
                <c:pt idx="434">
                  <c:v>286.54515123361637</c:v>
                </c:pt>
                <c:pt idx="435">
                  <c:v>286.48415987031422</c:v>
                </c:pt>
                <c:pt idx="436">
                  <c:v>286.50575900298827</c:v>
                </c:pt>
                <c:pt idx="437">
                  <c:v>286.49935208778015</c:v>
                </c:pt>
                <c:pt idx="438">
                  <c:v>286.43527757853576</c:v>
                </c:pt>
                <c:pt idx="439">
                  <c:v>286.37685878947792</c:v>
                </c:pt>
                <c:pt idx="440">
                  <c:v>286.36439641290178</c:v>
                </c:pt>
                <c:pt idx="441">
                  <c:v>286.34184463537702</c:v>
                </c:pt>
                <c:pt idx="442">
                  <c:v>286.3137377123461</c:v>
                </c:pt>
                <c:pt idx="443">
                  <c:v>286.24319977311245</c:v>
                </c:pt>
                <c:pt idx="444">
                  <c:v>286.22832750107841</c:v>
                </c:pt>
                <c:pt idx="445">
                  <c:v>286.2496761469335</c:v>
                </c:pt>
                <c:pt idx="446">
                  <c:v>286.21335223440337</c:v>
                </c:pt>
                <c:pt idx="447">
                  <c:v>286.22157084100797</c:v>
                </c:pt>
                <c:pt idx="448">
                  <c:v>286.25796791559463</c:v>
                </c:pt>
                <c:pt idx="449">
                  <c:v>286.31094332670631</c:v>
                </c:pt>
                <c:pt idx="450">
                  <c:v>286.33240985674951</c:v>
                </c:pt>
                <c:pt idx="451">
                  <c:v>286.29285204170719</c:v>
                </c:pt>
                <c:pt idx="452">
                  <c:v>286.33582095841183</c:v>
                </c:pt>
                <c:pt idx="453">
                  <c:v>286.38988822676635</c:v>
                </c:pt>
                <c:pt idx="454">
                  <c:v>286.36889574944257</c:v>
                </c:pt>
                <c:pt idx="455">
                  <c:v>286.38070473397767</c:v>
                </c:pt>
                <c:pt idx="456">
                  <c:v>286.45303429472102</c:v>
                </c:pt>
                <c:pt idx="457">
                  <c:v>286.48120384180794</c:v>
                </c:pt>
                <c:pt idx="458">
                  <c:v>286.51998419827123</c:v>
                </c:pt>
                <c:pt idx="459">
                  <c:v>286.48400425847689</c:v>
                </c:pt>
                <c:pt idx="460">
                  <c:v>286.52161692666948</c:v>
                </c:pt>
                <c:pt idx="461">
                  <c:v>286.52482435724596</c:v>
                </c:pt>
                <c:pt idx="462">
                  <c:v>286.46588413852504</c:v>
                </c:pt>
                <c:pt idx="463">
                  <c:v>286.52952703300269</c:v>
                </c:pt>
                <c:pt idx="464">
                  <c:v>286.62907740414829</c:v>
                </c:pt>
                <c:pt idx="465">
                  <c:v>286.70762654551555</c:v>
                </c:pt>
                <c:pt idx="466">
                  <c:v>286.76959293416996</c:v>
                </c:pt>
                <c:pt idx="467">
                  <c:v>286.77846770554203</c:v>
                </c:pt>
                <c:pt idx="468">
                  <c:v>286.83300885099845</c:v>
                </c:pt>
                <c:pt idx="469">
                  <c:v>286.87459483005063</c:v>
                </c:pt>
                <c:pt idx="470">
                  <c:v>286.78622606344197</c:v>
                </c:pt>
                <c:pt idx="471">
                  <c:v>286.7382210102748</c:v>
                </c:pt>
                <c:pt idx="472">
                  <c:v>286.7579689358368</c:v>
                </c:pt>
                <c:pt idx="473">
                  <c:v>286.74028885076302</c:v>
                </c:pt>
                <c:pt idx="474">
                  <c:v>286.73936204228528</c:v>
                </c:pt>
                <c:pt idx="475">
                  <c:v>286.70919440316811</c:v>
                </c:pt>
                <c:pt idx="476">
                  <c:v>286.78151933800643</c:v>
                </c:pt>
                <c:pt idx="477">
                  <c:v>286.87654652278269</c:v>
                </c:pt>
                <c:pt idx="478">
                  <c:v>286.86230206012817</c:v>
                </c:pt>
                <c:pt idx="479">
                  <c:v>286.93869352162415</c:v>
                </c:pt>
                <c:pt idx="480">
                  <c:v>286.93869352162415</c:v>
                </c:pt>
                <c:pt idx="481">
                  <c:v>287.00622001635315</c:v>
                </c:pt>
                <c:pt idx="482">
                  <c:v>287.04918817232561</c:v>
                </c:pt>
                <c:pt idx="483">
                  <c:v>287.11472026525496</c:v>
                </c:pt>
                <c:pt idx="484">
                  <c:v>287.1920719941196</c:v>
                </c:pt>
                <c:pt idx="485">
                  <c:v>287.23389422082818</c:v>
                </c:pt>
                <c:pt idx="486">
                  <c:v>287.17130467708853</c:v>
                </c:pt>
                <c:pt idx="487">
                  <c:v>287.20439518201164</c:v>
                </c:pt>
                <c:pt idx="488">
                  <c:v>287.29739729788196</c:v>
                </c:pt>
                <c:pt idx="489">
                  <c:v>287.30502276012368</c:v>
                </c:pt>
                <c:pt idx="490">
                  <c:v>287.29770214555344</c:v>
                </c:pt>
                <c:pt idx="491">
                  <c:v>287.28110886640633</c:v>
                </c:pt>
                <c:pt idx="492">
                  <c:v>287.29924481309598</c:v>
                </c:pt>
                <c:pt idx="493">
                  <c:v>287.2988820264535</c:v>
                </c:pt>
                <c:pt idx="494">
                  <c:v>287.2466945619442</c:v>
                </c:pt>
                <c:pt idx="495">
                  <c:v>287.24342680218047</c:v>
                </c:pt>
                <c:pt idx="496">
                  <c:v>287.27159836384448</c:v>
                </c:pt>
                <c:pt idx="497">
                  <c:v>287.27876422875568</c:v>
                </c:pt>
                <c:pt idx="498">
                  <c:v>287.27219981314863</c:v>
                </c:pt>
                <c:pt idx="499">
                  <c:v>287.25711059463418</c:v>
                </c:pt>
                <c:pt idx="500">
                  <c:v>287.31716907099957</c:v>
                </c:pt>
                <c:pt idx="501">
                  <c:v>287.30291973303343</c:v>
                </c:pt>
                <c:pt idx="502">
                  <c:v>287.20168336741381</c:v>
                </c:pt>
                <c:pt idx="503">
                  <c:v>287.16882475872069</c:v>
                </c:pt>
                <c:pt idx="504">
                  <c:v>287.22104225880827</c:v>
                </c:pt>
                <c:pt idx="505">
                  <c:v>287.24561976851197</c:v>
                </c:pt>
                <c:pt idx="506">
                  <c:v>287.2515245839819</c:v>
                </c:pt>
                <c:pt idx="507">
                  <c:v>287.2852426825234</c:v>
                </c:pt>
                <c:pt idx="508">
                  <c:v>287.33541255828902</c:v>
                </c:pt>
                <c:pt idx="509">
                  <c:v>287.35410477644746</c:v>
                </c:pt>
                <c:pt idx="510">
                  <c:v>287.31190360501097</c:v>
                </c:pt>
                <c:pt idx="511">
                  <c:v>287.35241871109116</c:v>
                </c:pt>
                <c:pt idx="512">
                  <c:v>287.40425163053885</c:v>
                </c:pt>
                <c:pt idx="513">
                  <c:v>287.38125463376383</c:v>
                </c:pt>
                <c:pt idx="514">
                  <c:v>287.43128637047727</c:v>
                </c:pt>
                <c:pt idx="515">
                  <c:v>287.52605522715476</c:v>
                </c:pt>
                <c:pt idx="516">
                  <c:v>287.64566508634221</c:v>
                </c:pt>
                <c:pt idx="517">
                  <c:v>287.73638879276848</c:v>
                </c:pt>
                <c:pt idx="518">
                  <c:v>287.72499641317052</c:v>
                </c:pt>
                <c:pt idx="519">
                  <c:v>287.76870543370103</c:v>
                </c:pt>
                <c:pt idx="520">
                  <c:v>287.84593098949256</c:v>
                </c:pt>
                <c:pt idx="521">
                  <c:v>287.86151810561944</c:v>
                </c:pt>
                <c:pt idx="522">
                  <c:v>287.91703313571588</c:v>
                </c:pt>
                <c:pt idx="523">
                  <c:v>287.91703313571588</c:v>
                </c:pt>
                <c:pt idx="524">
                  <c:v>287.91703313571588</c:v>
                </c:pt>
                <c:pt idx="525">
                  <c:v>287.91703313571588</c:v>
                </c:pt>
                <c:pt idx="526">
                  <c:v>287.91703313571588</c:v>
                </c:pt>
                <c:pt idx="527">
                  <c:v>287.91703313571588</c:v>
                </c:pt>
                <c:pt idx="528">
                  <c:v>287.91703313571588</c:v>
                </c:pt>
                <c:pt idx="529">
                  <c:v>287.91703313571588</c:v>
                </c:pt>
                <c:pt idx="530">
                  <c:v>287.91703313571588</c:v>
                </c:pt>
                <c:pt idx="531">
                  <c:v>287.91703313571588</c:v>
                </c:pt>
                <c:pt idx="532">
                  <c:v>287.91703313571588</c:v>
                </c:pt>
                <c:pt idx="533">
                  <c:v>287.91703313571588</c:v>
                </c:pt>
                <c:pt idx="534">
                  <c:v>287.91703313571588</c:v>
                </c:pt>
                <c:pt idx="535">
                  <c:v>287.91703313571588</c:v>
                </c:pt>
                <c:pt idx="536">
                  <c:v>287.91703313571588</c:v>
                </c:pt>
                <c:pt idx="537">
                  <c:v>287.91703313571588</c:v>
                </c:pt>
                <c:pt idx="538">
                  <c:v>287.91703313571588</c:v>
                </c:pt>
                <c:pt idx="539">
                  <c:v>287.91703313571588</c:v>
                </c:pt>
                <c:pt idx="540">
                  <c:v>287.91703313571588</c:v>
                </c:pt>
                <c:pt idx="541">
                  <c:v>287.91703313571588</c:v>
                </c:pt>
                <c:pt idx="542">
                  <c:v>287.91703313571588</c:v>
                </c:pt>
                <c:pt idx="543">
                  <c:v>287.91703313571588</c:v>
                </c:pt>
                <c:pt idx="544">
                  <c:v>287.91703313571588</c:v>
                </c:pt>
                <c:pt idx="545">
                  <c:v>287.91703313571588</c:v>
                </c:pt>
                <c:pt idx="546">
                  <c:v>287.91703313571588</c:v>
                </c:pt>
                <c:pt idx="547">
                  <c:v>287.91703313571588</c:v>
                </c:pt>
                <c:pt idx="548">
                  <c:v>287.91703313571588</c:v>
                </c:pt>
                <c:pt idx="549">
                  <c:v>287.91703313571588</c:v>
                </c:pt>
                <c:pt idx="550">
                  <c:v>287.91703313571588</c:v>
                </c:pt>
                <c:pt idx="551">
                  <c:v>287.91703313571588</c:v>
                </c:pt>
                <c:pt idx="552">
                  <c:v>287.91703313571588</c:v>
                </c:pt>
                <c:pt idx="553">
                  <c:v>287.91703313571588</c:v>
                </c:pt>
                <c:pt idx="554">
                  <c:v>287.91703313571588</c:v>
                </c:pt>
                <c:pt idx="555">
                  <c:v>287.91703313571588</c:v>
                </c:pt>
                <c:pt idx="556">
                  <c:v>287.91703313571588</c:v>
                </c:pt>
                <c:pt idx="557">
                  <c:v>287.91703313571588</c:v>
                </c:pt>
                <c:pt idx="558">
                  <c:v>287.91703313571588</c:v>
                </c:pt>
                <c:pt idx="559">
                  <c:v>287.91703313571588</c:v>
                </c:pt>
                <c:pt idx="560">
                  <c:v>287.91703313571588</c:v>
                </c:pt>
                <c:pt idx="561">
                  <c:v>287.91703313571588</c:v>
                </c:pt>
                <c:pt idx="562">
                  <c:v>287.91703313571588</c:v>
                </c:pt>
                <c:pt idx="563">
                  <c:v>287.91703313571588</c:v>
                </c:pt>
                <c:pt idx="564">
                  <c:v>287.91703313571588</c:v>
                </c:pt>
                <c:pt idx="565">
                  <c:v>287.91703313571588</c:v>
                </c:pt>
                <c:pt idx="566">
                  <c:v>287.91703313571588</c:v>
                </c:pt>
                <c:pt idx="567">
                  <c:v>287.91703313571588</c:v>
                </c:pt>
                <c:pt idx="568">
                  <c:v>287.91703313571588</c:v>
                </c:pt>
                <c:pt idx="569">
                  <c:v>287.91703313571588</c:v>
                </c:pt>
                <c:pt idx="570">
                  <c:v>287.91703313571588</c:v>
                </c:pt>
                <c:pt idx="571">
                  <c:v>287.91703313571588</c:v>
                </c:pt>
                <c:pt idx="572">
                  <c:v>287.91703313571588</c:v>
                </c:pt>
                <c:pt idx="573">
                  <c:v>287.91703313571588</c:v>
                </c:pt>
                <c:pt idx="574">
                  <c:v>287.91703313571588</c:v>
                </c:pt>
                <c:pt idx="575">
                  <c:v>287.91703313571588</c:v>
                </c:pt>
                <c:pt idx="576">
                  <c:v>287.91703313571588</c:v>
                </c:pt>
                <c:pt idx="577">
                  <c:v>287.91703313571588</c:v>
                </c:pt>
                <c:pt idx="578">
                  <c:v>287.91703313571588</c:v>
                </c:pt>
                <c:pt idx="579">
                  <c:v>287.91703313571588</c:v>
                </c:pt>
                <c:pt idx="580">
                  <c:v>287.91703313571588</c:v>
                </c:pt>
                <c:pt idx="581">
                  <c:v>287.91703313571588</c:v>
                </c:pt>
                <c:pt idx="582">
                  <c:v>287.91703313571588</c:v>
                </c:pt>
                <c:pt idx="583">
                  <c:v>287.91703313571588</c:v>
                </c:pt>
                <c:pt idx="584">
                  <c:v>287.91703313571588</c:v>
                </c:pt>
                <c:pt idx="585">
                  <c:v>287.91703313571588</c:v>
                </c:pt>
                <c:pt idx="586">
                  <c:v>287.91703313571588</c:v>
                </c:pt>
                <c:pt idx="587">
                  <c:v>287.91703313571588</c:v>
                </c:pt>
                <c:pt idx="588">
                  <c:v>287.91703313571588</c:v>
                </c:pt>
                <c:pt idx="589">
                  <c:v>287.91703313571588</c:v>
                </c:pt>
                <c:pt idx="590">
                  <c:v>287.91703313571588</c:v>
                </c:pt>
                <c:pt idx="591">
                  <c:v>287.91703313571588</c:v>
                </c:pt>
                <c:pt idx="592">
                  <c:v>287.91703313571588</c:v>
                </c:pt>
                <c:pt idx="593">
                  <c:v>287.91703313571588</c:v>
                </c:pt>
                <c:pt idx="594">
                  <c:v>287.91703313571588</c:v>
                </c:pt>
                <c:pt idx="595">
                  <c:v>287.91703313571588</c:v>
                </c:pt>
                <c:pt idx="596">
                  <c:v>287.91703313571588</c:v>
                </c:pt>
                <c:pt idx="597">
                  <c:v>287.91703313571588</c:v>
                </c:pt>
                <c:pt idx="598">
                  <c:v>287.91703313571588</c:v>
                </c:pt>
                <c:pt idx="599">
                  <c:v>287.91703313571588</c:v>
                </c:pt>
                <c:pt idx="600">
                  <c:v>287.91703313571588</c:v>
                </c:pt>
                <c:pt idx="601">
                  <c:v>287.91703313571588</c:v>
                </c:pt>
                <c:pt idx="602">
                  <c:v>287.91703313571588</c:v>
                </c:pt>
                <c:pt idx="603">
                  <c:v>287.91703313571588</c:v>
                </c:pt>
                <c:pt idx="604">
                  <c:v>287.91703313571588</c:v>
                </c:pt>
                <c:pt idx="605">
                  <c:v>287.91703313571588</c:v>
                </c:pt>
                <c:pt idx="606">
                  <c:v>287.91703313571588</c:v>
                </c:pt>
                <c:pt idx="607">
                  <c:v>287.91703313571588</c:v>
                </c:pt>
                <c:pt idx="608">
                  <c:v>287.91703313571588</c:v>
                </c:pt>
                <c:pt idx="609">
                  <c:v>287.91703313571588</c:v>
                </c:pt>
                <c:pt idx="610">
                  <c:v>287.91703313571588</c:v>
                </c:pt>
                <c:pt idx="611">
                  <c:v>287.91703313571588</c:v>
                </c:pt>
                <c:pt idx="612">
                  <c:v>287.91703313571588</c:v>
                </c:pt>
                <c:pt idx="613">
                  <c:v>287.91703313571588</c:v>
                </c:pt>
                <c:pt idx="614">
                  <c:v>287.91703313571588</c:v>
                </c:pt>
                <c:pt idx="615">
                  <c:v>287.91703313571588</c:v>
                </c:pt>
                <c:pt idx="616">
                  <c:v>287.91703313571588</c:v>
                </c:pt>
                <c:pt idx="617">
                  <c:v>287.91703313571588</c:v>
                </c:pt>
                <c:pt idx="618">
                  <c:v>287.91703313571588</c:v>
                </c:pt>
                <c:pt idx="619">
                  <c:v>287.91703313571588</c:v>
                </c:pt>
                <c:pt idx="620">
                  <c:v>287.91703313571588</c:v>
                </c:pt>
                <c:pt idx="621">
                  <c:v>287.91703313571588</c:v>
                </c:pt>
                <c:pt idx="622">
                  <c:v>287.91703313571588</c:v>
                </c:pt>
                <c:pt idx="623">
                  <c:v>287.91703313571588</c:v>
                </c:pt>
                <c:pt idx="624">
                  <c:v>287.91703313571588</c:v>
                </c:pt>
                <c:pt idx="625">
                  <c:v>287.91703313571588</c:v>
                </c:pt>
                <c:pt idx="626">
                  <c:v>287.91703313571588</c:v>
                </c:pt>
                <c:pt idx="627">
                  <c:v>287.91703313571588</c:v>
                </c:pt>
                <c:pt idx="628">
                  <c:v>288.35891106041015</c:v>
                </c:pt>
                <c:pt idx="629">
                  <c:v>288.6273564897981</c:v>
                </c:pt>
                <c:pt idx="630">
                  <c:v>288.77406730501446</c:v>
                </c:pt>
                <c:pt idx="631">
                  <c:v>288.83699953455238</c:v>
                </c:pt>
                <c:pt idx="632">
                  <c:v>288.76379618007456</c:v>
                </c:pt>
                <c:pt idx="633">
                  <c:v>288.52639418600575</c:v>
                </c:pt>
                <c:pt idx="634">
                  <c:v>288.35340114236146</c:v>
                </c:pt>
                <c:pt idx="635">
                  <c:v>288.18854954873467</c:v>
                </c:pt>
                <c:pt idx="636">
                  <c:v>287.91550254686416</c:v>
                </c:pt>
                <c:pt idx="637">
                  <c:v>287.66413236379248</c:v>
                </c:pt>
                <c:pt idx="638">
                  <c:v>287.51669015207494</c:v>
                </c:pt>
                <c:pt idx="639">
                  <c:v>287.40165953049274</c:v>
                </c:pt>
                <c:pt idx="640">
                  <c:v>287.27197355146041</c:v>
                </c:pt>
                <c:pt idx="641">
                  <c:v>287.0580955828213</c:v>
                </c:pt>
                <c:pt idx="642">
                  <c:v>286.91888985957939</c:v>
                </c:pt>
                <c:pt idx="643">
                  <c:v>286.79304260232141</c:v>
                </c:pt>
                <c:pt idx="644">
                  <c:v>286.64077865358348</c:v>
                </c:pt>
                <c:pt idx="645">
                  <c:v>286.59769858024788</c:v>
                </c:pt>
                <c:pt idx="646">
                  <c:v>286.58621939010317</c:v>
                </c:pt>
                <c:pt idx="647">
                  <c:v>286.55542393280643</c:v>
                </c:pt>
                <c:pt idx="648">
                  <c:v>286.51349788282425</c:v>
                </c:pt>
                <c:pt idx="649">
                  <c:v>286.38612529552273</c:v>
                </c:pt>
                <c:pt idx="650">
                  <c:v>286.32916182782884</c:v>
                </c:pt>
                <c:pt idx="651">
                  <c:v>286.31953873539163</c:v>
                </c:pt>
                <c:pt idx="652">
                  <c:v>286.30059840681611</c:v>
                </c:pt>
                <c:pt idx="653">
                  <c:v>286.23645266025517</c:v>
                </c:pt>
                <c:pt idx="654">
                  <c:v>286.225941276046</c:v>
                </c:pt>
                <c:pt idx="655">
                  <c:v>286.25017633911023</c:v>
                </c:pt>
                <c:pt idx="656">
                  <c:v>286.17567972590695</c:v>
                </c:pt>
                <c:pt idx="657">
                  <c:v>286.04097470442059</c:v>
                </c:pt>
                <c:pt idx="658">
                  <c:v>286.03312450249251</c:v>
                </c:pt>
                <c:pt idx="659">
                  <c:v>286.06677539315882</c:v>
                </c:pt>
                <c:pt idx="660">
                  <c:v>286.00564094745891</c:v>
                </c:pt>
                <c:pt idx="661">
                  <c:v>286.00628926431261</c:v>
                </c:pt>
                <c:pt idx="662">
                  <c:v>286.04645261652649</c:v>
                </c:pt>
                <c:pt idx="663">
                  <c:v>286.07029905728234</c:v>
                </c:pt>
                <c:pt idx="664">
                  <c:v>286.04274881707477</c:v>
                </c:pt>
                <c:pt idx="665">
                  <c:v>285.98340671065898</c:v>
                </c:pt>
                <c:pt idx="666">
                  <c:v>285.98609149412647</c:v>
                </c:pt>
                <c:pt idx="667">
                  <c:v>285.98836609578063</c:v>
                </c:pt>
                <c:pt idx="668">
                  <c:v>285.95028719700809</c:v>
                </c:pt>
                <c:pt idx="669">
                  <c:v>285.96790521391335</c:v>
                </c:pt>
                <c:pt idx="670">
                  <c:v>286.02046453617618</c:v>
                </c:pt>
                <c:pt idx="671">
                  <c:v>286.09328392097734</c:v>
                </c:pt>
                <c:pt idx="672">
                  <c:v>286.176156970411</c:v>
                </c:pt>
                <c:pt idx="673">
                  <c:v>286.18214944323211</c:v>
                </c:pt>
                <c:pt idx="674">
                  <c:v>286.25869864810835</c:v>
                </c:pt>
                <c:pt idx="675">
                  <c:v>286.33734219330483</c:v>
                </c:pt>
                <c:pt idx="676">
                  <c:v>286.33418037449837</c:v>
                </c:pt>
                <c:pt idx="677">
                  <c:v>286.35878959548234</c:v>
                </c:pt>
                <c:pt idx="678">
                  <c:v>286.40018791309274</c:v>
                </c:pt>
                <c:pt idx="679">
                  <c:v>286.45067531983966</c:v>
                </c:pt>
                <c:pt idx="680">
                  <c:v>286.50496024736412</c:v>
                </c:pt>
                <c:pt idx="681">
                  <c:v>286.4795041910852</c:v>
                </c:pt>
                <c:pt idx="682">
                  <c:v>286.56403214742329</c:v>
                </c:pt>
                <c:pt idx="683">
                  <c:v>286.63556875358273</c:v>
                </c:pt>
                <c:pt idx="684">
                  <c:v>286.5759294313815</c:v>
                </c:pt>
                <c:pt idx="685">
                  <c:v>286.59472308791743</c:v>
                </c:pt>
                <c:pt idx="686">
                  <c:v>286.66296210458376</c:v>
                </c:pt>
                <c:pt idx="687">
                  <c:v>286.68011659106685</c:v>
                </c:pt>
                <c:pt idx="688">
                  <c:v>286.66389079877337</c:v>
                </c:pt>
                <c:pt idx="689">
                  <c:v>286.62695065975458</c:v>
                </c:pt>
                <c:pt idx="690">
                  <c:v>286.61823094439239</c:v>
                </c:pt>
                <c:pt idx="691">
                  <c:v>286.62792108878489</c:v>
                </c:pt>
                <c:pt idx="692">
                  <c:v>286.5690059376447</c:v>
                </c:pt>
                <c:pt idx="693">
                  <c:v>286.58854000340921</c:v>
                </c:pt>
                <c:pt idx="694">
                  <c:v>286.61750020536215</c:v>
                </c:pt>
                <c:pt idx="695">
                  <c:v>286.61133472639756</c:v>
                </c:pt>
                <c:pt idx="696">
                  <c:v>286.5829354308043</c:v>
                </c:pt>
                <c:pt idx="697">
                  <c:v>286.5414424643925</c:v>
                </c:pt>
                <c:pt idx="698">
                  <c:v>286.49322926731321</c:v>
                </c:pt>
                <c:pt idx="699">
                  <c:v>286.48264365048999</c:v>
                </c:pt>
                <c:pt idx="700">
                  <c:v>286.41656310970353</c:v>
                </c:pt>
                <c:pt idx="701">
                  <c:v>286.39760903921206</c:v>
                </c:pt>
                <c:pt idx="702">
                  <c:v>286.40957407252904</c:v>
                </c:pt>
                <c:pt idx="703">
                  <c:v>286.36084873095075</c:v>
                </c:pt>
                <c:pt idx="704">
                  <c:v>286.27523056310258</c:v>
                </c:pt>
                <c:pt idx="705">
                  <c:v>286.1694257131557</c:v>
                </c:pt>
                <c:pt idx="706">
                  <c:v>286.17493358066349</c:v>
                </c:pt>
                <c:pt idx="707">
                  <c:v>286.17146127264192</c:v>
                </c:pt>
                <c:pt idx="708">
                  <c:v>286.04238054460245</c:v>
                </c:pt>
                <c:pt idx="709">
                  <c:v>285.99807365687309</c:v>
                </c:pt>
                <c:pt idx="710">
                  <c:v>286.00979430245138</c:v>
                </c:pt>
                <c:pt idx="711">
                  <c:v>286.01690374352341</c:v>
                </c:pt>
                <c:pt idx="712">
                  <c:v>285.98077763606864</c:v>
                </c:pt>
                <c:pt idx="713">
                  <c:v>285.9584258218548</c:v>
                </c:pt>
                <c:pt idx="714">
                  <c:v>285.98578362788379</c:v>
                </c:pt>
                <c:pt idx="715">
                  <c:v>285.96386127862701</c:v>
                </c:pt>
                <c:pt idx="716">
                  <c:v>285.87127652395759</c:v>
                </c:pt>
                <c:pt idx="717">
                  <c:v>285.89717122001088</c:v>
                </c:pt>
                <c:pt idx="718">
                  <c:v>285.91785697668456</c:v>
                </c:pt>
                <c:pt idx="719">
                  <c:v>285.8943815818883</c:v>
                </c:pt>
                <c:pt idx="720">
                  <c:v>285.88358206594319</c:v>
                </c:pt>
                <c:pt idx="721">
                  <c:v>285.88132709310059</c:v>
                </c:pt>
                <c:pt idx="722">
                  <c:v>285.92463082675727</c:v>
                </c:pt>
                <c:pt idx="723">
                  <c:v>285.99535998322727</c:v>
                </c:pt>
                <c:pt idx="724">
                  <c:v>285.960812244039</c:v>
                </c:pt>
                <c:pt idx="725">
                  <c:v>285.940269201197</c:v>
                </c:pt>
                <c:pt idx="726">
                  <c:v>285.96951088573019</c:v>
                </c:pt>
                <c:pt idx="727">
                  <c:v>285.94944512840226</c:v>
                </c:pt>
                <c:pt idx="728">
                  <c:v>285.93862523857632</c:v>
                </c:pt>
                <c:pt idx="729">
                  <c:v>285.89415549954464</c:v>
                </c:pt>
                <c:pt idx="730">
                  <c:v>285.90992864658261</c:v>
                </c:pt>
                <c:pt idx="731">
                  <c:v>285.96362631482361</c:v>
                </c:pt>
                <c:pt idx="732">
                  <c:v>285.91944776990493</c:v>
                </c:pt>
                <c:pt idx="733">
                  <c:v>285.97439559036076</c:v>
                </c:pt>
                <c:pt idx="734">
                  <c:v>286.05058637183805</c:v>
                </c:pt>
                <c:pt idx="735">
                  <c:v>286.01732501711001</c:v>
                </c:pt>
                <c:pt idx="736">
                  <c:v>285.99534474939964</c:v>
                </c:pt>
                <c:pt idx="737">
                  <c:v>286.02146358808903</c:v>
                </c:pt>
                <c:pt idx="738">
                  <c:v>286.03732110132671</c:v>
                </c:pt>
                <c:pt idx="739">
                  <c:v>286.00597706574575</c:v>
                </c:pt>
                <c:pt idx="740">
                  <c:v>285.90567780034411</c:v>
                </c:pt>
                <c:pt idx="741">
                  <c:v>285.88525915847333</c:v>
                </c:pt>
                <c:pt idx="742">
                  <c:v>285.91678086133709</c:v>
                </c:pt>
                <c:pt idx="743">
                  <c:v>285.9002835167164</c:v>
                </c:pt>
                <c:pt idx="744">
                  <c:v>285.93371387549053</c:v>
                </c:pt>
                <c:pt idx="745">
                  <c:v>285.95776075008638</c:v>
                </c:pt>
                <c:pt idx="746">
                  <c:v>286.01484031982426</c:v>
                </c:pt>
                <c:pt idx="747">
                  <c:v>286.05077763166355</c:v>
                </c:pt>
                <c:pt idx="748">
                  <c:v>285.99174640597414</c:v>
                </c:pt>
                <c:pt idx="749">
                  <c:v>285.95429656529393</c:v>
                </c:pt>
                <c:pt idx="750">
                  <c:v>285.97215680464683</c:v>
                </c:pt>
                <c:pt idx="751">
                  <c:v>285.90470108564688</c:v>
                </c:pt>
                <c:pt idx="752">
                  <c:v>285.86534138206099</c:v>
                </c:pt>
                <c:pt idx="753">
                  <c:v>285.88553751648362</c:v>
                </c:pt>
                <c:pt idx="754">
                  <c:v>285.94304154185477</c:v>
                </c:pt>
                <c:pt idx="755">
                  <c:v>285.94212245641813</c:v>
                </c:pt>
                <c:pt idx="756">
                  <c:v>285.86384934348195</c:v>
                </c:pt>
                <c:pt idx="757">
                  <c:v>285.89920057746349</c:v>
                </c:pt>
                <c:pt idx="758">
                  <c:v>285.92585734411318</c:v>
                </c:pt>
                <c:pt idx="759">
                  <c:v>285.86588338100444</c:v>
                </c:pt>
                <c:pt idx="760">
                  <c:v>285.79286470937467</c:v>
                </c:pt>
                <c:pt idx="761">
                  <c:v>285.75441817115666</c:v>
                </c:pt>
                <c:pt idx="762">
                  <c:v>285.77963565985084</c:v>
                </c:pt>
                <c:pt idx="763">
                  <c:v>285.80458942622113</c:v>
                </c:pt>
                <c:pt idx="764">
                  <c:v>285.78837625964923</c:v>
                </c:pt>
                <c:pt idx="765">
                  <c:v>285.82646478265724</c:v>
                </c:pt>
                <c:pt idx="766">
                  <c:v>285.85778284607608</c:v>
                </c:pt>
                <c:pt idx="767">
                  <c:v>285.8035150928211</c:v>
                </c:pt>
                <c:pt idx="768">
                  <c:v>285.81664312702509</c:v>
                </c:pt>
                <c:pt idx="769">
                  <c:v>285.83237934383465</c:v>
                </c:pt>
                <c:pt idx="770">
                  <c:v>285.88915534883938</c:v>
                </c:pt>
                <c:pt idx="771">
                  <c:v>285.88992577808881</c:v>
                </c:pt>
                <c:pt idx="772">
                  <c:v>285.81482182168492</c:v>
                </c:pt>
                <c:pt idx="773">
                  <c:v>285.81416241671906</c:v>
                </c:pt>
                <c:pt idx="774">
                  <c:v>285.86117390087213</c:v>
                </c:pt>
                <c:pt idx="775">
                  <c:v>285.8568142946952</c:v>
                </c:pt>
                <c:pt idx="776">
                  <c:v>285.8597515749542</c:v>
                </c:pt>
                <c:pt idx="777">
                  <c:v>285.90724137132179</c:v>
                </c:pt>
                <c:pt idx="778">
                  <c:v>285.98134518614415</c:v>
                </c:pt>
                <c:pt idx="779">
                  <c:v>286.02951782018471</c:v>
                </c:pt>
                <c:pt idx="780">
                  <c:v>285.93916759316329</c:v>
                </c:pt>
                <c:pt idx="781">
                  <c:v>285.92377674414303</c:v>
                </c:pt>
                <c:pt idx="782">
                  <c:v>285.91697553100437</c:v>
                </c:pt>
                <c:pt idx="783">
                  <c:v>285.87594373335548</c:v>
                </c:pt>
                <c:pt idx="784">
                  <c:v>286.01464563352596</c:v>
                </c:pt>
                <c:pt idx="785">
                  <c:v>286.01464563352596</c:v>
                </c:pt>
                <c:pt idx="786">
                  <c:v>286.01464563352596</c:v>
                </c:pt>
                <c:pt idx="787">
                  <c:v>286.01464563352596</c:v>
                </c:pt>
                <c:pt idx="788">
                  <c:v>286.01464563352596</c:v>
                </c:pt>
                <c:pt idx="789">
                  <c:v>286.01464563352596</c:v>
                </c:pt>
                <c:pt idx="790">
                  <c:v>286.01464563352596</c:v>
                </c:pt>
                <c:pt idx="791">
                  <c:v>286.01464563352596</c:v>
                </c:pt>
                <c:pt idx="792">
                  <c:v>286.01464563352596</c:v>
                </c:pt>
                <c:pt idx="793">
                  <c:v>286.01464563352596</c:v>
                </c:pt>
                <c:pt idx="794">
                  <c:v>286.01464563352596</c:v>
                </c:pt>
                <c:pt idx="795">
                  <c:v>286.01464563352596</c:v>
                </c:pt>
                <c:pt idx="796">
                  <c:v>286.01464563352596</c:v>
                </c:pt>
                <c:pt idx="797">
                  <c:v>286.01464563352596</c:v>
                </c:pt>
                <c:pt idx="798">
                  <c:v>286.01464563352596</c:v>
                </c:pt>
                <c:pt idx="799">
                  <c:v>286.01464563352596</c:v>
                </c:pt>
                <c:pt idx="800">
                  <c:v>286.01464563352596</c:v>
                </c:pt>
                <c:pt idx="801">
                  <c:v>286.01464563352596</c:v>
                </c:pt>
                <c:pt idx="802">
                  <c:v>286.01464563352596</c:v>
                </c:pt>
                <c:pt idx="803">
                  <c:v>286.01464563352596</c:v>
                </c:pt>
                <c:pt idx="804">
                  <c:v>286.01464563352596</c:v>
                </c:pt>
                <c:pt idx="805">
                  <c:v>286.01464563352596</c:v>
                </c:pt>
                <c:pt idx="806">
                  <c:v>286.01464563352596</c:v>
                </c:pt>
                <c:pt idx="807">
                  <c:v>286.01464563352596</c:v>
                </c:pt>
                <c:pt idx="808">
                  <c:v>286.01464563352596</c:v>
                </c:pt>
                <c:pt idx="809">
                  <c:v>286.01464563352596</c:v>
                </c:pt>
                <c:pt idx="810">
                  <c:v>286.01464563352596</c:v>
                </c:pt>
                <c:pt idx="811">
                  <c:v>286.01464563352596</c:v>
                </c:pt>
                <c:pt idx="812">
                  <c:v>286.01464563352596</c:v>
                </c:pt>
                <c:pt idx="813">
                  <c:v>286.01464563352596</c:v>
                </c:pt>
                <c:pt idx="814">
                  <c:v>286.01464563352596</c:v>
                </c:pt>
                <c:pt idx="815">
                  <c:v>286.01464563352596</c:v>
                </c:pt>
                <c:pt idx="816">
                  <c:v>286.01464563352596</c:v>
                </c:pt>
                <c:pt idx="817">
                  <c:v>286.01464563352596</c:v>
                </c:pt>
                <c:pt idx="818">
                  <c:v>286.01464563352596</c:v>
                </c:pt>
                <c:pt idx="819">
                  <c:v>286.01464563352596</c:v>
                </c:pt>
                <c:pt idx="820">
                  <c:v>286.01464563352596</c:v>
                </c:pt>
                <c:pt idx="821">
                  <c:v>286.01464563352596</c:v>
                </c:pt>
                <c:pt idx="822">
                  <c:v>286.01464563352596</c:v>
                </c:pt>
                <c:pt idx="823">
                  <c:v>286.01464563352596</c:v>
                </c:pt>
                <c:pt idx="824">
                  <c:v>286.01464563352596</c:v>
                </c:pt>
                <c:pt idx="825">
                  <c:v>286.01464563352596</c:v>
                </c:pt>
                <c:pt idx="826">
                  <c:v>286.01464563352596</c:v>
                </c:pt>
                <c:pt idx="827">
                  <c:v>286.01464563352596</c:v>
                </c:pt>
                <c:pt idx="828">
                  <c:v>286.01464563352596</c:v>
                </c:pt>
                <c:pt idx="829">
                  <c:v>286.01464563352596</c:v>
                </c:pt>
                <c:pt idx="830">
                  <c:v>286.01464563352596</c:v>
                </c:pt>
                <c:pt idx="831">
                  <c:v>286.01464563352596</c:v>
                </c:pt>
                <c:pt idx="832">
                  <c:v>286.01464563352596</c:v>
                </c:pt>
                <c:pt idx="833">
                  <c:v>286.01464563352596</c:v>
                </c:pt>
                <c:pt idx="834">
                  <c:v>286.01464563352596</c:v>
                </c:pt>
                <c:pt idx="835">
                  <c:v>286.01464563352596</c:v>
                </c:pt>
                <c:pt idx="836">
                  <c:v>286.01464563352596</c:v>
                </c:pt>
                <c:pt idx="837">
                  <c:v>286.01464563352596</c:v>
                </c:pt>
                <c:pt idx="838">
                  <c:v>286.01464563352596</c:v>
                </c:pt>
                <c:pt idx="839">
                  <c:v>286.01464563352596</c:v>
                </c:pt>
                <c:pt idx="840">
                  <c:v>286.01464563352596</c:v>
                </c:pt>
                <c:pt idx="841">
                  <c:v>286.01464563352596</c:v>
                </c:pt>
                <c:pt idx="842">
                  <c:v>286.01464563352596</c:v>
                </c:pt>
                <c:pt idx="843">
                  <c:v>286.01464563352596</c:v>
                </c:pt>
                <c:pt idx="844">
                  <c:v>286.01464563352596</c:v>
                </c:pt>
                <c:pt idx="845">
                  <c:v>286.01464563352596</c:v>
                </c:pt>
                <c:pt idx="846">
                  <c:v>286.01464563352596</c:v>
                </c:pt>
                <c:pt idx="847">
                  <c:v>286.01464563352596</c:v>
                </c:pt>
                <c:pt idx="848">
                  <c:v>286.01464563352596</c:v>
                </c:pt>
                <c:pt idx="849">
                  <c:v>286.01464563352596</c:v>
                </c:pt>
                <c:pt idx="850">
                  <c:v>286.01464563352596</c:v>
                </c:pt>
                <c:pt idx="851">
                  <c:v>286.01464563352596</c:v>
                </c:pt>
                <c:pt idx="852">
                  <c:v>286.01464563352596</c:v>
                </c:pt>
                <c:pt idx="853">
                  <c:v>286.01464563352596</c:v>
                </c:pt>
                <c:pt idx="854">
                  <c:v>286.01464563352596</c:v>
                </c:pt>
                <c:pt idx="855">
                  <c:v>286.01464563352596</c:v>
                </c:pt>
                <c:pt idx="856">
                  <c:v>286.01464563352596</c:v>
                </c:pt>
                <c:pt idx="857">
                  <c:v>286.01464563352596</c:v>
                </c:pt>
                <c:pt idx="858">
                  <c:v>286.01464563352596</c:v>
                </c:pt>
                <c:pt idx="859">
                  <c:v>286.01464563352596</c:v>
                </c:pt>
                <c:pt idx="860">
                  <c:v>286.01464563352596</c:v>
                </c:pt>
                <c:pt idx="861">
                  <c:v>286.01464563352596</c:v>
                </c:pt>
                <c:pt idx="862">
                  <c:v>286.01464563352596</c:v>
                </c:pt>
                <c:pt idx="863">
                  <c:v>286.01464563352596</c:v>
                </c:pt>
                <c:pt idx="864">
                  <c:v>286.01464563352596</c:v>
                </c:pt>
                <c:pt idx="865">
                  <c:v>286.01464563352596</c:v>
                </c:pt>
                <c:pt idx="866">
                  <c:v>286.01464563352596</c:v>
                </c:pt>
                <c:pt idx="867">
                  <c:v>286.01464563352596</c:v>
                </c:pt>
                <c:pt idx="868">
                  <c:v>286.01464563352596</c:v>
                </c:pt>
                <c:pt idx="869">
                  <c:v>286.01464563352596</c:v>
                </c:pt>
                <c:pt idx="870">
                  <c:v>286.01464563352596</c:v>
                </c:pt>
                <c:pt idx="871">
                  <c:v>286.01464563352596</c:v>
                </c:pt>
                <c:pt idx="872">
                  <c:v>286.01464563352596</c:v>
                </c:pt>
                <c:pt idx="873">
                  <c:v>286.01464563352596</c:v>
                </c:pt>
                <c:pt idx="874">
                  <c:v>286.01464563352596</c:v>
                </c:pt>
                <c:pt idx="875">
                  <c:v>286.01464563352596</c:v>
                </c:pt>
                <c:pt idx="876">
                  <c:v>286.01464563352596</c:v>
                </c:pt>
                <c:pt idx="877">
                  <c:v>286.01464563352596</c:v>
                </c:pt>
                <c:pt idx="878">
                  <c:v>286.01464563352596</c:v>
                </c:pt>
                <c:pt idx="879">
                  <c:v>286.01464563352596</c:v>
                </c:pt>
                <c:pt idx="880">
                  <c:v>286.01464563352596</c:v>
                </c:pt>
                <c:pt idx="881">
                  <c:v>286.01464563352596</c:v>
                </c:pt>
                <c:pt idx="882">
                  <c:v>286.01464563352596</c:v>
                </c:pt>
                <c:pt idx="883">
                  <c:v>286.01464563352596</c:v>
                </c:pt>
                <c:pt idx="884">
                  <c:v>286.01464563352596</c:v>
                </c:pt>
                <c:pt idx="885">
                  <c:v>286.01464563352596</c:v>
                </c:pt>
                <c:pt idx="886">
                  <c:v>286.01464563352596</c:v>
                </c:pt>
                <c:pt idx="887">
                  <c:v>286.01464563352596</c:v>
                </c:pt>
                <c:pt idx="888">
                  <c:v>286.01464563352596</c:v>
                </c:pt>
                <c:pt idx="889">
                  <c:v>286.01464563352596</c:v>
                </c:pt>
                <c:pt idx="890">
                  <c:v>286.01464563352596</c:v>
                </c:pt>
                <c:pt idx="891">
                  <c:v>286.01464563352596</c:v>
                </c:pt>
                <c:pt idx="892">
                  <c:v>286.75538222154302</c:v>
                </c:pt>
                <c:pt idx="893">
                  <c:v>287.31923834901221</c:v>
                </c:pt>
                <c:pt idx="894">
                  <c:v>287.74733673663206</c:v>
                </c:pt>
                <c:pt idx="895">
                  <c:v>287.91142623524343</c:v>
                </c:pt>
                <c:pt idx="896">
                  <c:v>288.05998646494498</c:v>
                </c:pt>
                <c:pt idx="897">
                  <c:v>288.19266555335622</c:v>
                </c:pt>
                <c:pt idx="898">
                  <c:v>288.14987354780516</c:v>
                </c:pt>
                <c:pt idx="899">
                  <c:v>288.07649172234028</c:v>
                </c:pt>
                <c:pt idx="900">
                  <c:v>287.98646768514914</c:v>
                </c:pt>
                <c:pt idx="901">
                  <c:v>287.88939359394084</c:v>
                </c:pt>
                <c:pt idx="902">
                  <c:v>287.75169043180995</c:v>
                </c:pt>
                <c:pt idx="903">
                  <c:v>287.55349279077376</c:v>
                </c:pt>
                <c:pt idx="904">
                  <c:v>287.40450658887966</c:v>
                </c:pt>
                <c:pt idx="905">
                  <c:v>287.29297515611222</c:v>
                </c:pt>
                <c:pt idx="906">
                  <c:v>287.04987603289658</c:v>
                </c:pt>
                <c:pt idx="907">
                  <c:v>286.89229755272277</c:v>
                </c:pt>
                <c:pt idx="908">
                  <c:v>286.79575542330258</c:v>
                </c:pt>
                <c:pt idx="909">
                  <c:v>286.66213824354156</c:v>
                </c:pt>
                <c:pt idx="910">
                  <c:v>286.55013771875286</c:v>
                </c:pt>
                <c:pt idx="911">
                  <c:v>286.41645187413803</c:v>
                </c:pt>
                <c:pt idx="912">
                  <c:v>286.35423485861895</c:v>
                </c:pt>
                <c:pt idx="913">
                  <c:v>286.300246574342</c:v>
                </c:pt>
                <c:pt idx="914">
                  <c:v>286.17368420943109</c:v>
                </c:pt>
                <c:pt idx="915">
                  <c:v>286.08573692751088</c:v>
                </c:pt>
                <c:pt idx="916">
                  <c:v>285.9860211899815</c:v>
                </c:pt>
                <c:pt idx="917">
                  <c:v>285.84276227036344</c:v>
                </c:pt>
                <c:pt idx="918">
                  <c:v>285.71736607099331</c:v>
                </c:pt>
                <c:pt idx="919">
                  <c:v>285.56841786055674</c:v>
                </c:pt>
                <c:pt idx="920">
                  <c:v>285.49035429145505</c:v>
                </c:pt>
                <c:pt idx="921">
                  <c:v>285.46077943557179</c:v>
                </c:pt>
                <c:pt idx="922">
                  <c:v>285.34342035038361</c:v>
                </c:pt>
                <c:pt idx="923">
                  <c:v>285.25457372184786</c:v>
                </c:pt>
                <c:pt idx="924">
                  <c:v>285.22752893071106</c:v>
                </c:pt>
                <c:pt idx="925">
                  <c:v>285.20111910715508</c:v>
                </c:pt>
                <c:pt idx="926">
                  <c:v>285.13617205579305</c:v>
                </c:pt>
                <c:pt idx="927">
                  <c:v>285.04915906068965</c:v>
                </c:pt>
                <c:pt idx="928">
                  <c:v>285.07150438139587</c:v>
                </c:pt>
                <c:pt idx="929">
                  <c:v>285.08294521139203</c:v>
                </c:pt>
                <c:pt idx="930">
                  <c:v>285.04694953413389</c:v>
                </c:pt>
                <c:pt idx="931">
                  <c:v>285.06203431932335</c:v>
                </c:pt>
                <c:pt idx="932">
                  <c:v>285.10920720907166</c:v>
                </c:pt>
                <c:pt idx="933">
                  <c:v>285.09502957014769</c:v>
                </c:pt>
                <c:pt idx="934">
                  <c:v>285.08215469843049</c:v>
                </c:pt>
                <c:pt idx="935">
                  <c:v>285.03062859259427</c:v>
                </c:pt>
                <c:pt idx="936">
                  <c:v>285.03642674115531</c:v>
                </c:pt>
                <c:pt idx="937">
                  <c:v>284.99868048658817</c:v>
                </c:pt>
                <c:pt idx="938">
                  <c:v>284.9345756642017</c:v>
                </c:pt>
                <c:pt idx="939">
                  <c:v>284.93616555130632</c:v>
                </c:pt>
                <c:pt idx="940">
                  <c:v>284.939736457001</c:v>
                </c:pt>
                <c:pt idx="941">
                  <c:v>284.98443237836557</c:v>
                </c:pt>
                <c:pt idx="942">
                  <c:v>285.01366047290423</c:v>
                </c:pt>
                <c:pt idx="943">
                  <c:v>284.99182003449283</c:v>
                </c:pt>
                <c:pt idx="944">
                  <c:v>285.05816935252983</c:v>
                </c:pt>
                <c:pt idx="945">
                  <c:v>285.17830614197231</c:v>
                </c:pt>
                <c:pt idx="946">
                  <c:v>285.12806144153666</c:v>
                </c:pt>
                <c:pt idx="947">
                  <c:v>285.17078237559639</c:v>
                </c:pt>
                <c:pt idx="948">
                  <c:v>285.19129247837077</c:v>
                </c:pt>
                <c:pt idx="949">
                  <c:v>285.19676724501153</c:v>
                </c:pt>
                <c:pt idx="950">
                  <c:v>285.23240040586114</c:v>
                </c:pt>
                <c:pt idx="951">
                  <c:v>285.24590961257047</c:v>
                </c:pt>
                <c:pt idx="952">
                  <c:v>285.32471912036158</c:v>
                </c:pt>
                <c:pt idx="953">
                  <c:v>285.40216844053344</c:v>
                </c:pt>
                <c:pt idx="954">
                  <c:v>285.39564926782214</c:v>
                </c:pt>
                <c:pt idx="955">
                  <c:v>285.455651026574</c:v>
                </c:pt>
                <c:pt idx="956">
                  <c:v>285.55582611111225</c:v>
                </c:pt>
                <c:pt idx="957">
                  <c:v>285.59770512077228</c:v>
                </c:pt>
                <c:pt idx="958">
                  <c:v>285.64059948212378</c:v>
                </c:pt>
                <c:pt idx="959">
                  <c:v>285.60242789410381</c:v>
                </c:pt>
                <c:pt idx="960">
                  <c:v>285.63390096200686</c:v>
                </c:pt>
                <c:pt idx="961">
                  <c:v>285.70868768698455</c:v>
                </c:pt>
                <c:pt idx="962">
                  <c:v>285.7282036834909</c:v>
                </c:pt>
                <c:pt idx="963">
                  <c:v>285.79156577391535</c:v>
                </c:pt>
                <c:pt idx="964">
                  <c:v>285.88045488083037</c:v>
                </c:pt>
                <c:pt idx="965">
                  <c:v>285.90212571402276</c:v>
                </c:pt>
                <c:pt idx="966">
                  <c:v>285.91991001870497</c:v>
                </c:pt>
                <c:pt idx="967">
                  <c:v>285.89449557295342</c:v>
                </c:pt>
                <c:pt idx="968">
                  <c:v>285.88245050475427</c:v>
                </c:pt>
                <c:pt idx="969">
                  <c:v>285.91944364091665</c:v>
                </c:pt>
                <c:pt idx="970">
                  <c:v>285.86634150242395</c:v>
                </c:pt>
                <c:pt idx="971">
                  <c:v>285.87770247369167</c:v>
                </c:pt>
                <c:pt idx="972">
                  <c:v>285.92986539635535</c:v>
                </c:pt>
                <c:pt idx="973">
                  <c:v>285.92605505100585</c:v>
                </c:pt>
                <c:pt idx="974">
                  <c:v>285.88657422794199</c:v>
                </c:pt>
                <c:pt idx="975">
                  <c:v>285.86584353206342</c:v>
                </c:pt>
                <c:pt idx="976">
                  <c:v>285.8979421454186</c:v>
                </c:pt>
                <c:pt idx="977">
                  <c:v>285.88256757214918</c:v>
                </c:pt>
                <c:pt idx="978">
                  <c:v>285.7974251423708</c:v>
                </c:pt>
                <c:pt idx="979">
                  <c:v>285.7510369816178</c:v>
                </c:pt>
                <c:pt idx="980">
                  <c:v>285.77130707947117</c:v>
                </c:pt>
                <c:pt idx="981">
                  <c:v>285.7534276589185</c:v>
                </c:pt>
                <c:pt idx="982">
                  <c:v>285.79184772340807</c:v>
                </c:pt>
                <c:pt idx="983">
                  <c:v>285.8647626557451</c:v>
                </c:pt>
                <c:pt idx="984">
                  <c:v>285.95683770621099</c:v>
                </c:pt>
                <c:pt idx="985">
                  <c:v>286.0174922302607</c:v>
                </c:pt>
                <c:pt idx="986">
                  <c:v>286.0156114364421</c:v>
                </c:pt>
                <c:pt idx="987">
                  <c:v>286.05378327094053</c:v>
                </c:pt>
                <c:pt idx="988">
                  <c:v>286.07606191418188</c:v>
                </c:pt>
                <c:pt idx="989">
                  <c:v>286.08727776928907</c:v>
                </c:pt>
                <c:pt idx="990">
                  <c:v>286.05096480578612</c:v>
                </c:pt>
                <c:pt idx="991">
                  <c:v>286.02568591691278</c:v>
                </c:pt>
                <c:pt idx="992">
                  <c:v>286.08847999135736</c:v>
                </c:pt>
                <c:pt idx="993">
                  <c:v>286.12512899934757</c:v>
                </c:pt>
                <c:pt idx="994">
                  <c:v>286.06357920448738</c:v>
                </c:pt>
                <c:pt idx="995">
                  <c:v>286.06164416759742</c:v>
                </c:pt>
                <c:pt idx="996">
                  <c:v>286.09793997728394</c:v>
                </c:pt>
                <c:pt idx="997">
                  <c:v>286.07725169639195</c:v>
                </c:pt>
                <c:pt idx="998">
                  <c:v>286.06092112876541</c:v>
                </c:pt>
                <c:pt idx="999">
                  <c:v>286.04803272033382</c:v>
                </c:pt>
                <c:pt idx="1000">
                  <c:v>286.07786283012422</c:v>
                </c:pt>
                <c:pt idx="1001">
                  <c:v>286.09383958718513</c:v>
                </c:pt>
                <c:pt idx="1002">
                  <c:v>286.02031112821669</c:v>
                </c:pt>
                <c:pt idx="1003">
                  <c:v>286.05244046934826</c:v>
                </c:pt>
                <c:pt idx="1004">
                  <c:v>286.11090562889854</c:v>
                </c:pt>
                <c:pt idx="1005">
                  <c:v>286.0638871058548</c:v>
                </c:pt>
                <c:pt idx="1006">
                  <c:v>286.07123976687262</c:v>
                </c:pt>
                <c:pt idx="1007">
                  <c:v>286.1130958792491</c:v>
                </c:pt>
                <c:pt idx="1008">
                  <c:v>286.13535995600012</c:v>
                </c:pt>
                <c:pt idx="1009">
                  <c:v>286.10419456688078</c:v>
                </c:pt>
                <c:pt idx="1010">
                  <c:v>286.00008093516914</c:v>
                </c:pt>
                <c:pt idx="1011">
                  <c:v>285.97344497346694</c:v>
                </c:pt>
                <c:pt idx="1012">
                  <c:v>285.99746015903884</c:v>
                </c:pt>
                <c:pt idx="1013">
                  <c:v>285.9729314714433</c:v>
                </c:pt>
                <c:pt idx="1014">
                  <c:v>285.99831585252446</c:v>
                </c:pt>
                <c:pt idx="1015">
                  <c:v>286.05462922231538</c:v>
                </c:pt>
                <c:pt idx="1016">
                  <c:v>286.128484610089</c:v>
                </c:pt>
                <c:pt idx="1017">
                  <c:v>286.21061267386057</c:v>
                </c:pt>
                <c:pt idx="1018">
                  <c:v>286.1747501277199</c:v>
                </c:pt>
                <c:pt idx="1019">
                  <c:v>286.18480809308107</c:v>
                </c:pt>
                <c:pt idx="1020">
                  <c:v>286.22385286718901</c:v>
                </c:pt>
                <c:pt idx="1021">
                  <c:v>286.15988740793057</c:v>
                </c:pt>
                <c:pt idx="1022">
                  <c:v>286.1125540176879</c:v>
                </c:pt>
                <c:pt idx="1023">
                  <c:v>286.1177584872251</c:v>
                </c:pt>
                <c:pt idx="1024">
                  <c:v>286.15637900823992</c:v>
                </c:pt>
                <c:pt idx="1025">
                  <c:v>286.13484098135984</c:v>
                </c:pt>
                <c:pt idx="1026">
                  <c:v>286.07566300490214</c:v>
                </c:pt>
                <c:pt idx="1027">
                  <c:v>286.11476257977318</c:v>
                </c:pt>
                <c:pt idx="1028">
                  <c:v>286.17519580449971</c:v>
                </c:pt>
                <c:pt idx="1029">
                  <c:v>286.1668652361447</c:v>
                </c:pt>
                <c:pt idx="1030">
                  <c:v>286.15485906295169</c:v>
                </c:pt>
                <c:pt idx="1031">
                  <c:v>286.18098074959011</c:v>
                </c:pt>
                <c:pt idx="1032">
                  <c:v>286.1904593990551</c:v>
                </c:pt>
                <c:pt idx="1033">
                  <c:v>286.1889073587505</c:v>
                </c:pt>
                <c:pt idx="1034">
                  <c:v>286.14035775860555</c:v>
                </c:pt>
                <c:pt idx="1035">
                  <c:v>286.14367170416858</c:v>
                </c:pt>
                <c:pt idx="1036">
                  <c:v>286.14004576116213</c:v>
                </c:pt>
                <c:pt idx="1037">
                  <c:v>286.09212332719153</c:v>
                </c:pt>
                <c:pt idx="1038">
                  <c:v>286.05776803636269</c:v>
                </c:pt>
                <c:pt idx="1039">
                  <c:v>286.03346992877772</c:v>
                </c:pt>
                <c:pt idx="1040">
                  <c:v>285.97658034277225</c:v>
                </c:pt>
                <c:pt idx="1041">
                  <c:v>285.90110779401789</c:v>
                </c:pt>
                <c:pt idx="1042">
                  <c:v>285.77676105105439</c:v>
                </c:pt>
                <c:pt idx="1043">
                  <c:v>285.78610869351553</c:v>
                </c:pt>
                <c:pt idx="1044">
                  <c:v>285.84064683695004</c:v>
                </c:pt>
                <c:pt idx="1045">
                  <c:v>285.84192537527014</c:v>
                </c:pt>
                <c:pt idx="1046">
                  <c:v>285.92906662478424</c:v>
                </c:pt>
                <c:pt idx="1047">
                  <c:v>286.1076743594819</c:v>
                </c:pt>
                <c:pt idx="1048">
                  <c:v>286.1076743594819</c:v>
                </c:pt>
                <c:pt idx="1049">
                  <c:v>286.1076743594819</c:v>
                </c:pt>
                <c:pt idx="1050">
                  <c:v>286.1076743594819</c:v>
                </c:pt>
                <c:pt idx="1051">
                  <c:v>286.1076743594819</c:v>
                </c:pt>
                <c:pt idx="1052">
                  <c:v>286.1076743594819</c:v>
                </c:pt>
                <c:pt idx="1053">
                  <c:v>286.1076743594819</c:v>
                </c:pt>
                <c:pt idx="1054">
                  <c:v>286.1076743594819</c:v>
                </c:pt>
                <c:pt idx="1055">
                  <c:v>286.1076743594819</c:v>
                </c:pt>
                <c:pt idx="1056">
                  <c:v>286.1076743594819</c:v>
                </c:pt>
                <c:pt idx="1057">
                  <c:v>286.1076743594819</c:v>
                </c:pt>
                <c:pt idx="1058">
                  <c:v>286.1076743594819</c:v>
                </c:pt>
                <c:pt idx="1059">
                  <c:v>286.1076743594819</c:v>
                </c:pt>
                <c:pt idx="1060">
                  <c:v>286.1076743594819</c:v>
                </c:pt>
                <c:pt idx="1061">
                  <c:v>286.1076743594819</c:v>
                </c:pt>
                <c:pt idx="1062">
                  <c:v>286.1076743594819</c:v>
                </c:pt>
                <c:pt idx="1063">
                  <c:v>286.1076743594819</c:v>
                </c:pt>
                <c:pt idx="1064">
                  <c:v>286.1076743594819</c:v>
                </c:pt>
                <c:pt idx="1065">
                  <c:v>286.1076743594819</c:v>
                </c:pt>
                <c:pt idx="1066">
                  <c:v>286.1076743594819</c:v>
                </c:pt>
                <c:pt idx="1067">
                  <c:v>286.1076743594819</c:v>
                </c:pt>
                <c:pt idx="1068">
                  <c:v>286.1076743594819</c:v>
                </c:pt>
                <c:pt idx="1069">
                  <c:v>286.1076743594819</c:v>
                </c:pt>
                <c:pt idx="1070">
                  <c:v>286.1076743594819</c:v>
                </c:pt>
                <c:pt idx="1071">
                  <c:v>286.1076743594819</c:v>
                </c:pt>
                <c:pt idx="1072">
                  <c:v>286.1076743594819</c:v>
                </c:pt>
                <c:pt idx="1073">
                  <c:v>286.1076743594819</c:v>
                </c:pt>
                <c:pt idx="1074">
                  <c:v>286.1076743594819</c:v>
                </c:pt>
                <c:pt idx="1075">
                  <c:v>286.1076743594819</c:v>
                </c:pt>
                <c:pt idx="1076">
                  <c:v>286.1076743594819</c:v>
                </c:pt>
                <c:pt idx="1077">
                  <c:v>286.1076743594819</c:v>
                </c:pt>
                <c:pt idx="1078">
                  <c:v>286.1076743594819</c:v>
                </c:pt>
                <c:pt idx="1079">
                  <c:v>286.1076743594819</c:v>
                </c:pt>
                <c:pt idx="1080">
                  <c:v>286.1076743594819</c:v>
                </c:pt>
                <c:pt idx="1081">
                  <c:v>286.1076743594819</c:v>
                </c:pt>
                <c:pt idx="1082">
                  <c:v>286.1076743594819</c:v>
                </c:pt>
                <c:pt idx="1083">
                  <c:v>286.1076743594819</c:v>
                </c:pt>
                <c:pt idx="1084">
                  <c:v>286.1076743594819</c:v>
                </c:pt>
                <c:pt idx="1085">
                  <c:v>286.1076743594819</c:v>
                </c:pt>
                <c:pt idx="1086">
                  <c:v>286.1076743594819</c:v>
                </c:pt>
                <c:pt idx="1087">
                  <c:v>286.1076743594819</c:v>
                </c:pt>
                <c:pt idx="1088">
                  <c:v>286.1076743594819</c:v>
                </c:pt>
                <c:pt idx="1089">
                  <c:v>286.1076743594819</c:v>
                </c:pt>
                <c:pt idx="1090">
                  <c:v>286.1076743594819</c:v>
                </c:pt>
                <c:pt idx="1091">
                  <c:v>286.1076743594819</c:v>
                </c:pt>
                <c:pt idx="1092">
                  <c:v>286.1076743594819</c:v>
                </c:pt>
                <c:pt idx="1093">
                  <c:v>286.1076743594819</c:v>
                </c:pt>
                <c:pt idx="1094">
                  <c:v>286.1076743594819</c:v>
                </c:pt>
                <c:pt idx="1095">
                  <c:v>286.1076743594819</c:v>
                </c:pt>
                <c:pt idx="1096">
                  <c:v>286.1076743594819</c:v>
                </c:pt>
                <c:pt idx="1097">
                  <c:v>286.1076743594819</c:v>
                </c:pt>
                <c:pt idx="1098">
                  <c:v>286.1076743594819</c:v>
                </c:pt>
                <c:pt idx="1099">
                  <c:v>286.1076743594819</c:v>
                </c:pt>
                <c:pt idx="1100">
                  <c:v>286.1076743594819</c:v>
                </c:pt>
                <c:pt idx="1101">
                  <c:v>286.1076743594819</c:v>
                </c:pt>
                <c:pt idx="1102">
                  <c:v>286.1076743594819</c:v>
                </c:pt>
                <c:pt idx="1103">
                  <c:v>286.1076743594819</c:v>
                </c:pt>
                <c:pt idx="1104">
                  <c:v>286.1076743594819</c:v>
                </c:pt>
                <c:pt idx="1105">
                  <c:v>286.1076743594819</c:v>
                </c:pt>
                <c:pt idx="1106">
                  <c:v>286.1076743594819</c:v>
                </c:pt>
                <c:pt idx="1107">
                  <c:v>286.1076743594819</c:v>
                </c:pt>
                <c:pt idx="1108">
                  <c:v>286.1076743594819</c:v>
                </c:pt>
                <c:pt idx="1109">
                  <c:v>286.1076743594819</c:v>
                </c:pt>
                <c:pt idx="1110">
                  <c:v>286.1076743594819</c:v>
                </c:pt>
                <c:pt idx="1111">
                  <c:v>286.1076743594819</c:v>
                </c:pt>
                <c:pt idx="1112">
                  <c:v>286.1076743594819</c:v>
                </c:pt>
                <c:pt idx="1113">
                  <c:v>286.1076743594819</c:v>
                </c:pt>
                <c:pt idx="1114">
                  <c:v>286.1076743594819</c:v>
                </c:pt>
                <c:pt idx="1115">
                  <c:v>286.1076743594819</c:v>
                </c:pt>
                <c:pt idx="1116">
                  <c:v>286.1076743594819</c:v>
                </c:pt>
                <c:pt idx="1117">
                  <c:v>286.1076743594819</c:v>
                </c:pt>
                <c:pt idx="1118">
                  <c:v>286.1076743594819</c:v>
                </c:pt>
                <c:pt idx="1119">
                  <c:v>286.1076743594819</c:v>
                </c:pt>
                <c:pt idx="1120">
                  <c:v>286.1076743594819</c:v>
                </c:pt>
                <c:pt idx="1121">
                  <c:v>286.1076743594819</c:v>
                </c:pt>
                <c:pt idx="1122">
                  <c:v>286.1076743594819</c:v>
                </c:pt>
                <c:pt idx="1123">
                  <c:v>286.1076743594819</c:v>
                </c:pt>
                <c:pt idx="1124">
                  <c:v>286.1076743594819</c:v>
                </c:pt>
                <c:pt idx="1125">
                  <c:v>286.1076743594819</c:v>
                </c:pt>
                <c:pt idx="1126">
                  <c:v>286.1076743594819</c:v>
                </c:pt>
                <c:pt idx="1127">
                  <c:v>286.1076743594819</c:v>
                </c:pt>
                <c:pt idx="1128">
                  <c:v>286.1076743594819</c:v>
                </c:pt>
                <c:pt idx="1129">
                  <c:v>286.1076743594819</c:v>
                </c:pt>
                <c:pt idx="1130">
                  <c:v>286.1076743594819</c:v>
                </c:pt>
                <c:pt idx="1131">
                  <c:v>286.64078528214498</c:v>
                </c:pt>
                <c:pt idx="1132">
                  <c:v>286.95634486136356</c:v>
                </c:pt>
                <c:pt idx="1133">
                  <c:v>287.0800491976089</c:v>
                </c:pt>
                <c:pt idx="1134">
                  <c:v>287.1160180049016</c:v>
                </c:pt>
                <c:pt idx="1135">
                  <c:v>287.13439732137283</c:v>
                </c:pt>
                <c:pt idx="1136">
                  <c:v>287.06078419105955</c:v>
                </c:pt>
                <c:pt idx="1137">
                  <c:v>286.97124042001667</c:v>
                </c:pt>
                <c:pt idx="1138">
                  <c:v>286.87508278974855</c:v>
                </c:pt>
                <c:pt idx="1139">
                  <c:v>286.77853859478705</c:v>
                </c:pt>
                <c:pt idx="1140">
                  <c:v>286.64560876622016</c:v>
                </c:pt>
                <c:pt idx="1141">
                  <c:v>286.41470932528858</c:v>
                </c:pt>
                <c:pt idx="1142">
                  <c:v>286.25034531008083</c:v>
                </c:pt>
                <c:pt idx="1143">
                  <c:v>286.1351385279446</c:v>
                </c:pt>
                <c:pt idx="1144">
                  <c:v>285.93600064625969</c:v>
                </c:pt>
                <c:pt idx="1145">
                  <c:v>285.73111237613091</c:v>
                </c:pt>
                <c:pt idx="1146">
                  <c:v>285.57073938820326</c:v>
                </c:pt>
                <c:pt idx="1147">
                  <c:v>285.48527110040146</c:v>
                </c:pt>
                <c:pt idx="1148">
                  <c:v>285.33116055219227</c:v>
                </c:pt>
                <c:pt idx="1149">
                  <c:v>285.17928337925071</c:v>
                </c:pt>
                <c:pt idx="1150">
                  <c:v>285.11491065339806</c:v>
                </c:pt>
                <c:pt idx="1151">
                  <c:v>285.06911568271647</c:v>
                </c:pt>
                <c:pt idx="1152">
                  <c:v>284.91704227417159</c:v>
                </c:pt>
                <c:pt idx="1153">
                  <c:v>284.82303360173603</c:v>
                </c:pt>
                <c:pt idx="1154">
                  <c:v>284.76994670730778</c:v>
                </c:pt>
                <c:pt idx="1155">
                  <c:v>284.74517322658141</c:v>
                </c:pt>
                <c:pt idx="1156">
                  <c:v>284.6995112698533</c:v>
                </c:pt>
                <c:pt idx="1157">
                  <c:v>284.60230716675318</c:v>
                </c:pt>
                <c:pt idx="1158">
                  <c:v>284.596004254099</c:v>
                </c:pt>
                <c:pt idx="1159">
                  <c:v>284.60813021983637</c:v>
                </c:pt>
                <c:pt idx="1160">
                  <c:v>284.59156562911483</c:v>
                </c:pt>
                <c:pt idx="1161">
                  <c:v>284.59730166588844</c:v>
                </c:pt>
                <c:pt idx="1162">
                  <c:v>284.617080662788</c:v>
                </c:pt>
                <c:pt idx="1163">
                  <c:v>284.68505599429221</c:v>
                </c:pt>
                <c:pt idx="1164">
                  <c:v>284.7411579666832</c:v>
                </c:pt>
                <c:pt idx="1165">
                  <c:v>284.74741691034615</c:v>
                </c:pt>
                <c:pt idx="1166">
                  <c:v>284.84152595787657</c:v>
                </c:pt>
                <c:pt idx="1167">
                  <c:v>284.90809470998101</c:v>
                </c:pt>
                <c:pt idx="1168">
                  <c:v>284.91437492292857</c:v>
                </c:pt>
                <c:pt idx="1169">
                  <c:v>284.96181926229792</c:v>
                </c:pt>
                <c:pt idx="1170">
                  <c:v>285.03371086900239</c:v>
                </c:pt>
                <c:pt idx="1171">
                  <c:v>285.07837306253316</c:v>
                </c:pt>
                <c:pt idx="1172">
                  <c:v>285.10382194389155</c:v>
                </c:pt>
                <c:pt idx="1173">
                  <c:v>285.07595635020522</c:v>
                </c:pt>
                <c:pt idx="1174">
                  <c:v>285.09508411623779</c:v>
                </c:pt>
                <c:pt idx="1175">
                  <c:v>285.10352252184913</c:v>
                </c:pt>
                <c:pt idx="1176">
                  <c:v>285.06478220056647</c:v>
                </c:pt>
                <c:pt idx="1177">
                  <c:v>285.07739710692289</c:v>
                </c:pt>
                <c:pt idx="1178">
                  <c:v>285.0823747627141</c:v>
                </c:pt>
                <c:pt idx="1179">
                  <c:v>285.12226547191187</c:v>
                </c:pt>
                <c:pt idx="1180">
                  <c:v>285.18290490692203</c:v>
                </c:pt>
                <c:pt idx="1181">
                  <c:v>285.13439794905162</c:v>
                </c:pt>
                <c:pt idx="1182">
                  <c:v>285.17797757805249</c:v>
                </c:pt>
                <c:pt idx="1183">
                  <c:v>285.23874943749098</c:v>
                </c:pt>
                <c:pt idx="1184">
                  <c:v>285.188093450032</c:v>
                </c:pt>
                <c:pt idx="1185">
                  <c:v>285.18814988005698</c:v>
                </c:pt>
                <c:pt idx="1186">
                  <c:v>285.26066000007069</c:v>
                </c:pt>
                <c:pt idx="1187">
                  <c:v>285.29664007687666</c:v>
                </c:pt>
                <c:pt idx="1188">
                  <c:v>285.26780172295742</c:v>
                </c:pt>
                <c:pt idx="1189">
                  <c:v>285.19863310753078</c:v>
                </c:pt>
                <c:pt idx="1190">
                  <c:v>285.2264198693565</c:v>
                </c:pt>
                <c:pt idx="1191">
                  <c:v>285.23514660215073</c:v>
                </c:pt>
                <c:pt idx="1192">
                  <c:v>285.19132584705301</c:v>
                </c:pt>
                <c:pt idx="1193">
                  <c:v>285.15562752990837</c:v>
                </c:pt>
                <c:pt idx="1194">
                  <c:v>285.12655550573947</c:v>
                </c:pt>
                <c:pt idx="1195">
                  <c:v>285.10288719004183</c:v>
                </c:pt>
                <c:pt idx="1196">
                  <c:v>285.04362398039365</c:v>
                </c:pt>
                <c:pt idx="1197">
                  <c:v>284.92395056700309</c:v>
                </c:pt>
                <c:pt idx="1198">
                  <c:v>284.85040155975298</c:v>
                </c:pt>
                <c:pt idx="1199">
                  <c:v>284.80931413272282</c:v>
                </c:pt>
                <c:pt idx="1200">
                  <c:v>284.71064561411458</c:v>
                </c:pt>
                <c:pt idx="1201">
                  <c:v>284.65907193764076</c:v>
                </c:pt>
                <c:pt idx="1202">
                  <c:v>284.67970190719188</c:v>
                </c:pt>
                <c:pt idx="1203">
                  <c:v>284.70571701141694</c:v>
                </c:pt>
                <c:pt idx="1204">
                  <c:v>284.69413799766426</c:v>
                </c:pt>
                <c:pt idx="1205">
                  <c:v>284.65896190895603</c:v>
                </c:pt>
                <c:pt idx="1206">
                  <c:v>284.69009073582453</c:v>
                </c:pt>
                <c:pt idx="1207">
                  <c:v>284.68240955558741</c:v>
                </c:pt>
                <c:pt idx="1208">
                  <c:v>284.57019721801214</c:v>
                </c:pt>
                <c:pt idx="1209">
                  <c:v>284.55557343324352</c:v>
                </c:pt>
                <c:pt idx="1210">
                  <c:v>284.56399127366183</c:v>
                </c:pt>
                <c:pt idx="1211">
                  <c:v>284.58681904058307</c:v>
                </c:pt>
                <c:pt idx="1212">
                  <c:v>284.61795604978937</c:v>
                </c:pt>
                <c:pt idx="1213">
                  <c:v>284.61316549368985</c:v>
                </c:pt>
                <c:pt idx="1214">
                  <c:v>284.66557291803855</c:v>
                </c:pt>
                <c:pt idx="1215">
                  <c:v>284.71249075290018</c:v>
                </c:pt>
                <c:pt idx="1216">
                  <c:v>284.67401853709561</c:v>
                </c:pt>
                <c:pt idx="1217">
                  <c:v>284.70243557749689</c:v>
                </c:pt>
                <c:pt idx="1218">
                  <c:v>284.73252506025381</c:v>
                </c:pt>
                <c:pt idx="1219">
                  <c:v>284.76248132680809</c:v>
                </c:pt>
                <c:pt idx="1220">
                  <c:v>284.79115408433051</c:v>
                </c:pt>
                <c:pt idx="1221">
                  <c:v>284.77785848577167</c:v>
                </c:pt>
                <c:pt idx="1222">
                  <c:v>284.85823496326316</c:v>
                </c:pt>
                <c:pt idx="1223">
                  <c:v>284.95534651032722</c:v>
                </c:pt>
                <c:pt idx="1224">
                  <c:v>284.89928404003513</c:v>
                </c:pt>
                <c:pt idx="1225">
                  <c:v>284.94743269744674</c:v>
                </c:pt>
                <c:pt idx="1226">
                  <c:v>285.02035053029232</c:v>
                </c:pt>
                <c:pt idx="1227">
                  <c:v>285.02620392210179</c:v>
                </c:pt>
                <c:pt idx="1228">
                  <c:v>285.0289019359758</c:v>
                </c:pt>
                <c:pt idx="1229">
                  <c:v>284.98947258741612</c:v>
                </c:pt>
                <c:pt idx="1230">
                  <c:v>285.04465890084128</c:v>
                </c:pt>
                <c:pt idx="1231">
                  <c:v>285.07819178539978</c:v>
                </c:pt>
                <c:pt idx="1232">
                  <c:v>285.05652516010122</c:v>
                </c:pt>
                <c:pt idx="1233">
                  <c:v>285.12039751350608</c:v>
                </c:pt>
                <c:pt idx="1234">
                  <c:v>285.19645991914496</c:v>
                </c:pt>
                <c:pt idx="1235">
                  <c:v>285.19728146198804</c:v>
                </c:pt>
                <c:pt idx="1236">
                  <c:v>285.18991599092806</c:v>
                </c:pt>
                <c:pt idx="1237">
                  <c:v>285.17760544981257</c:v>
                </c:pt>
                <c:pt idx="1238">
                  <c:v>285.20262248550614</c:v>
                </c:pt>
                <c:pt idx="1239">
                  <c:v>285.25052848892983</c:v>
                </c:pt>
                <c:pt idx="1240">
                  <c:v>285.15116719156379</c:v>
                </c:pt>
                <c:pt idx="1241">
                  <c:v>285.08152927358697</c:v>
                </c:pt>
                <c:pt idx="1242">
                  <c:v>285.11369983513828</c:v>
                </c:pt>
                <c:pt idx="1243">
                  <c:v>285.08974100112562</c:v>
                </c:pt>
                <c:pt idx="1244">
                  <c:v>285.03081770731251</c:v>
                </c:pt>
                <c:pt idx="1245">
                  <c:v>284.99187409097965</c:v>
                </c:pt>
                <c:pt idx="1246">
                  <c:v>285.04727521288743</c:v>
                </c:pt>
                <c:pt idx="1247">
                  <c:v>285.08084092239289</c:v>
                </c:pt>
                <c:pt idx="1248">
                  <c:v>285.01908933958066</c:v>
                </c:pt>
                <c:pt idx="1249">
                  <c:v>285.01880475299765</c:v>
                </c:pt>
                <c:pt idx="1250">
                  <c:v>285.01787042746463</c:v>
                </c:pt>
                <c:pt idx="1251">
                  <c:v>284.8965576420249</c:v>
                </c:pt>
                <c:pt idx="1252">
                  <c:v>284.78305515366247</c:v>
                </c:pt>
                <c:pt idx="1253">
                  <c:v>284.71909135496401</c:v>
                </c:pt>
                <c:pt idx="1254">
                  <c:v>284.72939086959849</c:v>
                </c:pt>
                <c:pt idx="1255">
                  <c:v>284.74680692418059</c:v>
                </c:pt>
                <c:pt idx="1256">
                  <c:v>284.6880809221459</c:v>
                </c:pt>
                <c:pt idx="1257">
                  <c:v>284.66297304395789</c:v>
                </c:pt>
                <c:pt idx="1258">
                  <c:v>284.66038508015924</c:v>
                </c:pt>
                <c:pt idx="1259">
                  <c:v>284.67231338012175</c:v>
                </c:pt>
                <c:pt idx="1260">
                  <c:v>284.6530549568929</c:v>
                </c:pt>
                <c:pt idx="1261">
                  <c:v>284.65460736775071</c:v>
                </c:pt>
                <c:pt idx="1262">
                  <c:v>284.70941661598965</c:v>
                </c:pt>
                <c:pt idx="1263">
                  <c:v>284.75611787022302</c:v>
                </c:pt>
                <c:pt idx="1264">
                  <c:v>284.75576195812346</c:v>
                </c:pt>
                <c:pt idx="1265">
                  <c:v>284.84530369605483</c:v>
                </c:pt>
                <c:pt idx="1266">
                  <c:v>284.98879826048869</c:v>
                </c:pt>
                <c:pt idx="1267">
                  <c:v>285.04108285130684</c:v>
                </c:pt>
                <c:pt idx="1268">
                  <c:v>285.11290167537817</c:v>
                </c:pt>
                <c:pt idx="1269">
                  <c:v>285.19434965576869</c:v>
                </c:pt>
                <c:pt idx="1270">
                  <c:v>285.23870237698793</c:v>
                </c:pt>
                <c:pt idx="1271">
                  <c:v>285.25754002348873</c:v>
                </c:pt>
                <c:pt idx="1272">
                  <c:v>285.21929451630967</c:v>
                </c:pt>
                <c:pt idx="1273">
                  <c:v>285.26604561106268</c:v>
                </c:pt>
                <c:pt idx="1274">
                  <c:v>285.32532448726209</c:v>
                </c:pt>
                <c:pt idx="1275">
                  <c:v>285.31024998853928</c:v>
                </c:pt>
                <c:pt idx="1276">
                  <c:v>285.32819230981511</c:v>
                </c:pt>
                <c:pt idx="1277">
                  <c:v>285.32654770303907</c:v>
                </c:pt>
                <c:pt idx="1278">
                  <c:v>285.3524332465808</c:v>
                </c:pt>
                <c:pt idx="1279">
                  <c:v>285.39490266458432</c:v>
                </c:pt>
                <c:pt idx="1280">
                  <c:v>285.32628698552315</c:v>
                </c:pt>
                <c:pt idx="1281">
                  <c:v>285.34932147150312</c:v>
                </c:pt>
                <c:pt idx="1282">
                  <c:v>285.39009068367017</c:v>
                </c:pt>
                <c:pt idx="1283">
                  <c:v>285.4005793521103</c:v>
                </c:pt>
                <c:pt idx="1284">
                  <c:v>285.43126892582757</c:v>
                </c:pt>
                <c:pt idx="1285">
                  <c:v>285.51365949597351</c:v>
                </c:pt>
                <c:pt idx="1286">
                  <c:v>285.51365949597351</c:v>
                </c:pt>
                <c:pt idx="1287">
                  <c:v>285.51365949597351</c:v>
                </c:pt>
                <c:pt idx="1288">
                  <c:v>285.51365949597351</c:v>
                </c:pt>
                <c:pt idx="1289">
                  <c:v>285.51365949597351</c:v>
                </c:pt>
                <c:pt idx="1290">
                  <c:v>285.51365949597351</c:v>
                </c:pt>
                <c:pt idx="1291">
                  <c:v>285.51365949597351</c:v>
                </c:pt>
                <c:pt idx="1292">
                  <c:v>285.51365949597351</c:v>
                </c:pt>
                <c:pt idx="1293">
                  <c:v>285.51365949597351</c:v>
                </c:pt>
                <c:pt idx="1294">
                  <c:v>285.51365949597351</c:v>
                </c:pt>
                <c:pt idx="1295">
                  <c:v>285.51365949597351</c:v>
                </c:pt>
                <c:pt idx="1296">
                  <c:v>285.51365949597351</c:v>
                </c:pt>
                <c:pt idx="1297">
                  <c:v>285.51365949597351</c:v>
                </c:pt>
                <c:pt idx="1298">
                  <c:v>285.51365949597351</c:v>
                </c:pt>
                <c:pt idx="1299">
                  <c:v>285.51365949597351</c:v>
                </c:pt>
                <c:pt idx="1300">
                  <c:v>285.51365949597351</c:v>
                </c:pt>
                <c:pt idx="1301">
                  <c:v>285.51365949597351</c:v>
                </c:pt>
                <c:pt idx="1302">
                  <c:v>285.51365949597351</c:v>
                </c:pt>
                <c:pt idx="1303">
                  <c:v>285.51365949597351</c:v>
                </c:pt>
                <c:pt idx="1304">
                  <c:v>285.51365949597351</c:v>
                </c:pt>
                <c:pt idx="1305">
                  <c:v>285.51365949597351</c:v>
                </c:pt>
                <c:pt idx="1306">
                  <c:v>285.51365949597351</c:v>
                </c:pt>
                <c:pt idx="1307">
                  <c:v>285.51365949597351</c:v>
                </c:pt>
                <c:pt idx="1308">
                  <c:v>285.51365949597351</c:v>
                </c:pt>
                <c:pt idx="1309">
                  <c:v>285.51365949597351</c:v>
                </c:pt>
                <c:pt idx="1310">
                  <c:v>285.51365949597351</c:v>
                </c:pt>
                <c:pt idx="1311">
                  <c:v>285.51365949597351</c:v>
                </c:pt>
                <c:pt idx="1312">
                  <c:v>285.51365949597351</c:v>
                </c:pt>
                <c:pt idx="1313">
                  <c:v>285.51365949597351</c:v>
                </c:pt>
                <c:pt idx="1314">
                  <c:v>285.51365949597351</c:v>
                </c:pt>
                <c:pt idx="1315">
                  <c:v>285.51365949597351</c:v>
                </c:pt>
                <c:pt idx="1316">
                  <c:v>285.51365949597351</c:v>
                </c:pt>
                <c:pt idx="1317">
                  <c:v>285.51365949597351</c:v>
                </c:pt>
                <c:pt idx="1318">
                  <c:v>285.51365949597351</c:v>
                </c:pt>
                <c:pt idx="1319">
                  <c:v>285.51365949597351</c:v>
                </c:pt>
                <c:pt idx="1320">
                  <c:v>285.51365949597351</c:v>
                </c:pt>
                <c:pt idx="1321">
                  <c:v>285.51365949597351</c:v>
                </c:pt>
                <c:pt idx="1322">
                  <c:v>285.51365949597351</c:v>
                </c:pt>
                <c:pt idx="1323">
                  <c:v>285.51365949597351</c:v>
                </c:pt>
                <c:pt idx="1324">
                  <c:v>285.51365949597351</c:v>
                </c:pt>
                <c:pt idx="1325">
                  <c:v>285.51365949597351</c:v>
                </c:pt>
                <c:pt idx="1326">
                  <c:v>285.51365949597351</c:v>
                </c:pt>
                <c:pt idx="1327">
                  <c:v>285.51365949597351</c:v>
                </c:pt>
                <c:pt idx="1328">
                  <c:v>285.51365949597351</c:v>
                </c:pt>
                <c:pt idx="1329">
                  <c:v>285.51365949597351</c:v>
                </c:pt>
                <c:pt idx="1330">
                  <c:v>285.51365949597351</c:v>
                </c:pt>
                <c:pt idx="1331">
                  <c:v>285.51365949597351</c:v>
                </c:pt>
                <c:pt idx="1332">
                  <c:v>285.51365949597351</c:v>
                </c:pt>
                <c:pt idx="1333">
                  <c:v>285.51365949597351</c:v>
                </c:pt>
                <c:pt idx="1334">
                  <c:v>285.51365949597351</c:v>
                </c:pt>
                <c:pt idx="1335">
                  <c:v>285.51365949597351</c:v>
                </c:pt>
                <c:pt idx="1336">
                  <c:v>285.51365949597351</c:v>
                </c:pt>
                <c:pt idx="1337">
                  <c:v>285.51365949597351</c:v>
                </c:pt>
                <c:pt idx="1338">
                  <c:v>285.51365949597351</c:v>
                </c:pt>
                <c:pt idx="1339">
                  <c:v>285.51365949597351</c:v>
                </c:pt>
                <c:pt idx="1340">
                  <c:v>285.51365949597351</c:v>
                </c:pt>
                <c:pt idx="1341">
                  <c:v>285.51365949597351</c:v>
                </c:pt>
                <c:pt idx="1342">
                  <c:v>285.51365949597351</c:v>
                </c:pt>
                <c:pt idx="1343">
                  <c:v>285.51365949597351</c:v>
                </c:pt>
                <c:pt idx="1344">
                  <c:v>285.51365949597351</c:v>
                </c:pt>
                <c:pt idx="1345">
                  <c:v>285.51365949597351</c:v>
                </c:pt>
                <c:pt idx="1346">
                  <c:v>285.51365949597351</c:v>
                </c:pt>
                <c:pt idx="1347">
                  <c:v>285.51365949597351</c:v>
                </c:pt>
                <c:pt idx="1348">
                  <c:v>285.51365949597351</c:v>
                </c:pt>
                <c:pt idx="1349">
                  <c:v>285.51365949597351</c:v>
                </c:pt>
                <c:pt idx="1350">
                  <c:v>285.51365949597351</c:v>
                </c:pt>
                <c:pt idx="1351">
                  <c:v>285.51365949597351</c:v>
                </c:pt>
                <c:pt idx="1352">
                  <c:v>285.51365949597351</c:v>
                </c:pt>
                <c:pt idx="1353">
                  <c:v>285.51365949597351</c:v>
                </c:pt>
                <c:pt idx="1354">
                  <c:v>285.51365949597351</c:v>
                </c:pt>
                <c:pt idx="1355">
                  <c:v>285.51365949597351</c:v>
                </c:pt>
                <c:pt idx="1356">
                  <c:v>285.51365949597351</c:v>
                </c:pt>
                <c:pt idx="1357">
                  <c:v>285.51365949597351</c:v>
                </c:pt>
                <c:pt idx="1358">
                  <c:v>285.51365949597351</c:v>
                </c:pt>
                <c:pt idx="1359">
                  <c:v>285.51365949597351</c:v>
                </c:pt>
                <c:pt idx="1360">
                  <c:v>285.51365949597351</c:v>
                </c:pt>
                <c:pt idx="1361">
                  <c:v>285.51365949597351</c:v>
                </c:pt>
                <c:pt idx="1362">
                  <c:v>285.51365949597351</c:v>
                </c:pt>
                <c:pt idx="1363">
                  <c:v>285.51365949597351</c:v>
                </c:pt>
                <c:pt idx="1364">
                  <c:v>285.51365949597351</c:v>
                </c:pt>
                <c:pt idx="1365">
                  <c:v>285.51365949597351</c:v>
                </c:pt>
                <c:pt idx="1366">
                  <c:v>285.51365949597351</c:v>
                </c:pt>
                <c:pt idx="1367">
                  <c:v>285.51365949597351</c:v>
                </c:pt>
                <c:pt idx="1368">
                  <c:v>285.51365949597351</c:v>
                </c:pt>
                <c:pt idx="1369">
                  <c:v>285.51365949597351</c:v>
                </c:pt>
                <c:pt idx="1370">
                  <c:v>285.51365949597351</c:v>
                </c:pt>
                <c:pt idx="1371">
                  <c:v>285.51365949597351</c:v>
                </c:pt>
                <c:pt idx="1372">
                  <c:v>285.51365949597351</c:v>
                </c:pt>
                <c:pt idx="1373">
                  <c:v>285.51365949597351</c:v>
                </c:pt>
                <c:pt idx="1374">
                  <c:v>285.51365949597351</c:v>
                </c:pt>
                <c:pt idx="1375">
                  <c:v>285.51365949597351</c:v>
                </c:pt>
                <c:pt idx="1376">
                  <c:v>285.51365949597351</c:v>
                </c:pt>
                <c:pt idx="1377">
                  <c:v>285.51365949597351</c:v>
                </c:pt>
                <c:pt idx="1378">
                  <c:v>285.51365949597351</c:v>
                </c:pt>
                <c:pt idx="1379">
                  <c:v>285.51365949597351</c:v>
                </c:pt>
                <c:pt idx="1380">
                  <c:v>285.51365949597351</c:v>
                </c:pt>
                <c:pt idx="1381">
                  <c:v>285.51365949597351</c:v>
                </c:pt>
                <c:pt idx="1382">
                  <c:v>285.51365949597351</c:v>
                </c:pt>
                <c:pt idx="1383">
                  <c:v>285.51365949597351</c:v>
                </c:pt>
                <c:pt idx="1384">
                  <c:v>285.51365949597351</c:v>
                </c:pt>
                <c:pt idx="1385">
                  <c:v>285.51365949597351</c:v>
                </c:pt>
                <c:pt idx="1386">
                  <c:v>285.66913673572043</c:v>
                </c:pt>
                <c:pt idx="1387">
                  <c:v>285.66187669972965</c:v>
                </c:pt>
                <c:pt idx="1388">
                  <c:v>285.71075520870636</c:v>
                </c:pt>
                <c:pt idx="1389">
                  <c:v>285.71360724610321</c:v>
                </c:pt>
                <c:pt idx="1390">
                  <c:v>285.64688826019307</c:v>
                </c:pt>
                <c:pt idx="1391">
                  <c:v>285.57831257880287</c:v>
                </c:pt>
                <c:pt idx="1392">
                  <c:v>285.51129163956102</c:v>
                </c:pt>
                <c:pt idx="1393">
                  <c:v>285.48794657286385</c:v>
                </c:pt>
                <c:pt idx="1394">
                  <c:v>285.41348786726309</c:v>
                </c:pt>
                <c:pt idx="1395">
                  <c:v>285.22929478098808</c:v>
                </c:pt>
                <c:pt idx="1396">
                  <c:v>285.14223941453258</c:v>
                </c:pt>
                <c:pt idx="1397">
                  <c:v>285.12083440341974</c:v>
                </c:pt>
                <c:pt idx="1398">
                  <c:v>285.06230182017077</c:v>
                </c:pt>
                <c:pt idx="1399">
                  <c:v>285.10234889408457</c:v>
                </c:pt>
                <c:pt idx="1400">
                  <c:v>285.12388506562604</c:v>
                </c:pt>
                <c:pt idx="1401">
                  <c:v>285.17271281278755</c:v>
                </c:pt>
                <c:pt idx="1402">
                  <c:v>285.23705405845942</c:v>
                </c:pt>
                <c:pt idx="1403">
                  <c:v>285.14875029335104</c:v>
                </c:pt>
                <c:pt idx="1404">
                  <c:v>285.12628587194763</c:v>
                </c:pt>
                <c:pt idx="1405">
                  <c:v>285.14685720737157</c:v>
                </c:pt>
                <c:pt idx="1406">
                  <c:v>285.03414857374804</c:v>
                </c:pt>
                <c:pt idx="1407">
                  <c:v>284.96064910527906</c:v>
                </c:pt>
                <c:pt idx="1408">
                  <c:v>284.87518348124775</c:v>
                </c:pt>
                <c:pt idx="1409">
                  <c:v>284.82547814261784</c:v>
                </c:pt>
                <c:pt idx="1410">
                  <c:v>284.76064760018994</c:v>
                </c:pt>
                <c:pt idx="1411">
                  <c:v>284.60873014902853</c:v>
                </c:pt>
                <c:pt idx="1412">
                  <c:v>284.52715377432406</c:v>
                </c:pt>
                <c:pt idx="1413">
                  <c:v>284.41385874354023</c:v>
                </c:pt>
                <c:pt idx="1414">
                  <c:v>284.20479557409703</c:v>
                </c:pt>
                <c:pt idx="1415">
                  <c:v>284.02280332268947</c:v>
                </c:pt>
                <c:pt idx="1416">
                  <c:v>283.86541614888108</c:v>
                </c:pt>
                <c:pt idx="1417">
                  <c:v>283.69007171168846</c:v>
                </c:pt>
                <c:pt idx="1418">
                  <c:v>283.51024840341768</c:v>
                </c:pt>
                <c:pt idx="1419">
                  <c:v>283.29475154998767</c:v>
                </c:pt>
                <c:pt idx="1420">
                  <c:v>283.145043501793</c:v>
                </c:pt>
                <c:pt idx="1421">
                  <c:v>282.96342861087669</c:v>
                </c:pt>
                <c:pt idx="1422">
                  <c:v>282.72865793625516</c:v>
                </c:pt>
                <c:pt idx="1423">
                  <c:v>282.50925838704717</c:v>
                </c:pt>
                <c:pt idx="1424">
                  <c:v>282.34847234007219</c:v>
                </c:pt>
                <c:pt idx="1425">
                  <c:v>282.23163037640529</c:v>
                </c:pt>
                <c:pt idx="1426">
                  <c:v>282.10758630460231</c:v>
                </c:pt>
                <c:pt idx="1427">
                  <c:v>281.94389464646429</c:v>
                </c:pt>
                <c:pt idx="1428">
                  <c:v>281.88137619939744</c:v>
                </c:pt>
                <c:pt idx="1429">
                  <c:v>281.84610934529871</c:v>
                </c:pt>
                <c:pt idx="1430">
                  <c:v>281.74969418486359</c:v>
                </c:pt>
                <c:pt idx="1431">
                  <c:v>281.73800071479059</c:v>
                </c:pt>
                <c:pt idx="1432">
                  <c:v>281.78099686535222</c:v>
                </c:pt>
                <c:pt idx="1433">
                  <c:v>281.77727452709757</c:v>
                </c:pt>
                <c:pt idx="1434">
                  <c:v>281.74380124953075</c:v>
                </c:pt>
                <c:pt idx="1435">
                  <c:v>281.65262630190671</c:v>
                </c:pt>
                <c:pt idx="1436">
                  <c:v>281.60816928335106</c:v>
                </c:pt>
                <c:pt idx="1437">
                  <c:v>281.51539002014147</c:v>
                </c:pt>
                <c:pt idx="1438">
                  <c:v>281.39539569088163</c:v>
                </c:pt>
                <c:pt idx="1439">
                  <c:v>281.2627834925201</c:v>
                </c:pt>
                <c:pt idx="1440">
                  <c:v>281.16740034586792</c:v>
                </c:pt>
                <c:pt idx="1441">
                  <c:v>281.13965911817581</c:v>
                </c:pt>
                <c:pt idx="1442">
                  <c:v>281.07631836772583</c:v>
                </c:pt>
                <c:pt idx="1443">
                  <c:v>280.95272755272879</c:v>
                </c:pt>
                <c:pt idx="1444">
                  <c:v>280.87552032902158</c:v>
                </c:pt>
                <c:pt idx="1445">
                  <c:v>280.7910868926881</c:v>
                </c:pt>
                <c:pt idx="1446">
                  <c:v>280.54540601772715</c:v>
                </c:pt>
                <c:pt idx="1447">
                  <c:v>280.40635401704304</c:v>
                </c:pt>
                <c:pt idx="1448">
                  <c:v>280.30110657592354</c:v>
                </c:pt>
                <c:pt idx="1449">
                  <c:v>280.18170395057007</c:v>
                </c:pt>
                <c:pt idx="1450">
                  <c:v>279.97801811232108</c:v>
                </c:pt>
                <c:pt idx="1451">
                  <c:v>279.72853845134887</c:v>
                </c:pt>
                <c:pt idx="1452">
                  <c:v>279.57972993027272</c:v>
                </c:pt>
                <c:pt idx="1453">
                  <c:v>279.38130327957305</c:v>
                </c:pt>
                <c:pt idx="1454">
                  <c:v>279.11905809194235</c:v>
                </c:pt>
                <c:pt idx="1455">
                  <c:v>278.90645884818105</c:v>
                </c:pt>
                <c:pt idx="1456">
                  <c:v>278.65413697824658</c:v>
                </c:pt>
                <c:pt idx="1457">
                  <c:v>278.34648550235863</c:v>
                </c:pt>
                <c:pt idx="1458">
                  <c:v>278.05572913769601</c:v>
                </c:pt>
                <c:pt idx="1459">
                  <c:v>277.66741589880411</c:v>
                </c:pt>
                <c:pt idx="1460">
                  <c:v>277.35219878996111</c:v>
                </c:pt>
                <c:pt idx="1461">
                  <c:v>277.05637188870315</c:v>
                </c:pt>
                <c:pt idx="1462">
                  <c:v>276.66478779634997</c:v>
                </c:pt>
                <c:pt idx="1463">
                  <c:v>276.34758246538996</c:v>
                </c:pt>
                <c:pt idx="1464">
                  <c:v>276.05066775495993</c:v>
                </c:pt>
                <c:pt idx="1465">
                  <c:v>275.73861563008631</c:v>
                </c:pt>
                <c:pt idx="1466">
                  <c:v>275.38935764496375</c:v>
                </c:pt>
                <c:pt idx="1467">
                  <c:v>275.03025822868676</c:v>
                </c:pt>
                <c:pt idx="1468">
                  <c:v>274.75922427312207</c:v>
                </c:pt>
                <c:pt idx="1469">
                  <c:v>274.51539357063575</c:v>
                </c:pt>
                <c:pt idx="1470">
                  <c:v>274.21872617821907</c:v>
                </c:pt>
                <c:pt idx="1471">
                  <c:v>273.98010999994364</c:v>
                </c:pt>
                <c:pt idx="1472">
                  <c:v>273.78819124584965</c:v>
                </c:pt>
                <c:pt idx="1473">
                  <c:v>273.55383559339549</c:v>
                </c:pt>
                <c:pt idx="1474">
                  <c:v>273.34169455208905</c:v>
                </c:pt>
                <c:pt idx="1475">
                  <c:v>273.11225650356937</c:v>
                </c:pt>
                <c:pt idx="1476">
                  <c:v>272.96092589237401</c:v>
                </c:pt>
                <c:pt idx="1477">
                  <c:v>272.82563726551405</c:v>
                </c:pt>
                <c:pt idx="1478">
                  <c:v>272.62602705370307</c:v>
                </c:pt>
                <c:pt idx="1479">
                  <c:v>272.47323543599595</c:v>
                </c:pt>
                <c:pt idx="1480">
                  <c:v>272.39651938322356</c:v>
                </c:pt>
                <c:pt idx="1481">
                  <c:v>272.29156033412028</c:v>
                </c:pt>
                <c:pt idx="1482">
                  <c:v>272.17272412932937</c:v>
                </c:pt>
                <c:pt idx="1483">
                  <c:v>272.08975999309001</c:v>
                </c:pt>
                <c:pt idx="1484">
                  <c:v>272.11307254617327</c:v>
                </c:pt>
                <c:pt idx="1485">
                  <c:v>272.16346967829958</c:v>
                </c:pt>
                <c:pt idx="1486">
                  <c:v>272.14918505572848</c:v>
                </c:pt>
                <c:pt idx="1487">
                  <c:v>272.21407549505386</c:v>
                </c:pt>
                <c:pt idx="1488">
                  <c:v>272.28704235641993</c:v>
                </c:pt>
                <c:pt idx="1489">
                  <c:v>272.2822594534374</c:v>
                </c:pt>
                <c:pt idx="1490">
                  <c:v>272.30790801739113</c:v>
                </c:pt>
                <c:pt idx="1491">
                  <c:v>272.35200677762589</c:v>
                </c:pt>
                <c:pt idx="1492">
                  <c:v>272.4061497130711</c:v>
                </c:pt>
                <c:pt idx="1493">
                  <c:v>272.4645552032332</c:v>
                </c:pt>
                <c:pt idx="1494">
                  <c:v>272.52335250880765</c:v>
                </c:pt>
                <c:pt idx="1495">
                  <c:v>272.62004868402295</c:v>
                </c:pt>
                <c:pt idx="1496">
                  <c:v>272.69713228879982</c:v>
                </c:pt>
                <c:pt idx="1497">
                  <c:v>272.75858050430503</c:v>
                </c:pt>
                <c:pt idx="1498">
                  <c:v>272.76756414205619</c:v>
                </c:pt>
                <c:pt idx="1499">
                  <c:v>272.74261110453472</c:v>
                </c:pt>
                <c:pt idx="1500">
                  <c:v>272.77693671633955</c:v>
                </c:pt>
                <c:pt idx="1501">
                  <c:v>272.76782763924109</c:v>
                </c:pt>
                <c:pt idx="1502">
                  <c:v>272.69128472432845</c:v>
                </c:pt>
                <c:pt idx="1503">
                  <c:v>272.69464586981121</c:v>
                </c:pt>
                <c:pt idx="1504">
                  <c:v>272.70901116812774</c:v>
                </c:pt>
                <c:pt idx="1505">
                  <c:v>272.68984451232524</c:v>
                </c:pt>
                <c:pt idx="1506">
                  <c:v>272.68998407211865</c:v>
                </c:pt>
                <c:pt idx="1507">
                  <c:v>272.70247402750169</c:v>
                </c:pt>
                <c:pt idx="1508">
                  <c:v>272.76236863784675</c:v>
                </c:pt>
                <c:pt idx="1509">
                  <c:v>272.77020644295374</c:v>
                </c:pt>
                <c:pt idx="1510">
                  <c:v>272.70441438050409</c:v>
                </c:pt>
                <c:pt idx="1511">
                  <c:v>272.67413088531612</c:v>
                </c:pt>
                <c:pt idx="1512">
                  <c:v>272.58778421298319</c:v>
                </c:pt>
                <c:pt idx="1513">
                  <c:v>272.46901097417077</c:v>
                </c:pt>
                <c:pt idx="1514">
                  <c:v>272.37423566236401</c:v>
                </c:pt>
                <c:pt idx="1515">
                  <c:v>272.25861003631314</c:v>
                </c:pt>
                <c:pt idx="1516">
                  <c:v>272.21426523418808</c:v>
                </c:pt>
                <c:pt idx="1517">
                  <c:v>272.1373139514605</c:v>
                </c:pt>
                <c:pt idx="1518">
                  <c:v>271.96257257245645</c:v>
                </c:pt>
                <c:pt idx="1519">
                  <c:v>271.85223518699559</c:v>
                </c:pt>
                <c:pt idx="1520">
                  <c:v>271.82752985282082</c:v>
                </c:pt>
                <c:pt idx="1521">
                  <c:v>271.73861724483612</c:v>
                </c:pt>
                <c:pt idx="1522">
                  <c:v>271.69216848593248</c:v>
                </c:pt>
                <c:pt idx="1523">
                  <c:v>271.67475454079687</c:v>
                </c:pt>
                <c:pt idx="1524">
                  <c:v>271.67661943427822</c:v>
                </c:pt>
                <c:pt idx="1525">
                  <c:v>271.69074818873514</c:v>
                </c:pt>
                <c:pt idx="1526">
                  <c:v>271.67216066403819</c:v>
                </c:pt>
                <c:pt idx="1527">
                  <c:v>271.71337822167061</c:v>
                </c:pt>
                <c:pt idx="1528">
                  <c:v>271.75122232968852</c:v>
                </c:pt>
                <c:pt idx="1529">
                  <c:v>271.70539366563247</c:v>
                </c:pt>
                <c:pt idx="1530">
                  <c:v>271.64784757401128</c:v>
                </c:pt>
                <c:pt idx="1531">
                  <c:v>271.58510417241331</c:v>
                </c:pt>
                <c:pt idx="1532">
                  <c:v>271.56154422849409</c:v>
                </c:pt>
                <c:pt idx="1533">
                  <c:v>271.56400409524599</c:v>
                </c:pt>
                <c:pt idx="1534">
                  <c:v>271.42301824615743</c:v>
                </c:pt>
                <c:pt idx="1535">
                  <c:v>271.3558665728944</c:v>
                </c:pt>
                <c:pt idx="1536">
                  <c:v>271.3786548390903</c:v>
                </c:pt>
                <c:pt idx="1537">
                  <c:v>271.33809313589211</c:v>
                </c:pt>
                <c:pt idx="1538">
                  <c:v>271.29860992040955</c:v>
                </c:pt>
                <c:pt idx="1539">
                  <c:v>271.30139626568433</c:v>
                </c:pt>
                <c:pt idx="1540">
                  <c:v>271.33112367603286</c:v>
                </c:pt>
                <c:pt idx="1541">
                  <c:v>271.33690427161457</c:v>
                </c:pt>
                <c:pt idx="1542">
                  <c:v>271.32712768192232</c:v>
                </c:pt>
                <c:pt idx="1543">
                  <c:v>271.38778555724241</c:v>
                </c:pt>
                <c:pt idx="1544">
                  <c:v>271.45109517515755</c:v>
                </c:pt>
                <c:pt idx="1545">
                  <c:v>271.47356952361696</c:v>
                </c:pt>
                <c:pt idx="1546">
                  <c:v>271.54901032568631</c:v>
                </c:pt>
                <c:pt idx="1547">
                  <c:v>271.65533202598323</c:v>
                </c:pt>
                <c:pt idx="1548">
                  <c:v>271.73716463313394</c:v>
                </c:pt>
                <c:pt idx="1549">
                  <c:v>271.80005091638503</c:v>
                </c:pt>
                <c:pt idx="1550">
                  <c:v>271.80829610101034</c:v>
                </c:pt>
                <c:pt idx="1551">
                  <c:v>271.86124117513015</c:v>
                </c:pt>
                <c:pt idx="1552">
                  <c:v>271.94067637556162</c:v>
                </c:pt>
                <c:pt idx="1553">
                  <c:v>271.99388784881529</c:v>
                </c:pt>
                <c:pt idx="1554">
                  <c:v>272.02818767774505</c:v>
                </c:pt>
                <c:pt idx="1555">
                  <c:v>272.16901206115028</c:v>
                </c:pt>
                <c:pt idx="1556">
                  <c:v>272.16901206115028</c:v>
                </c:pt>
                <c:pt idx="1557">
                  <c:v>272.16901206115028</c:v>
                </c:pt>
                <c:pt idx="1558">
                  <c:v>272.16901206115028</c:v>
                </c:pt>
                <c:pt idx="1559">
                  <c:v>272.16901206115028</c:v>
                </c:pt>
                <c:pt idx="1560">
                  <c:v>272.16901206115028</c:v>
                </c:pt>
                <c:pt idx="1561">
                  <c:v>272.16901206115028</c:v>
                </c:pt>
                <c:pt idx="1562">
                  <c:v>272.16901206115028</c:v>
                </c:pt>
                <c:pt idx="1563">
                  <c:v>272.16901206115028</c:v>
                </c:pt>
                <c:pt idx="1564">
                  <c:v>272.16901206115028</c:v>
                </c:pt>
                <c:pt idx="1565">
                  <c:v>272.16901206115028</c:v>
                </c:pt>
                <c:pt idx="1566">
                  <c:v>272.16901206115028</c:v>
                </c:pt>
                <c:pt idx="1567">
                  <c:v>272.16901206115028</c:v>
                </c:pt>
                <c:pt idx="1568">
                  <c:v>272.16901206115028</c:v>
                </c:pt>
                <c:pt idx="1569">
                  <c:v>272.16901206115028</c:v>
                </c:pt>
                <c:pt idx="1570">
                  <c:v>272.16901206115028</c:v>
                </c:pt>
                <c:pt idx="1571">
                  <c:v>272.16901206115028</c:v>
                </c:pt>
                <c:pt idx="1572">
                  <c:v>272.16901206115028</c:v>
                </c:pt>
                <c:pt idx="1573">
                  <c:v>272.16901206115028</c:v>
                </c:pt>
                <c:pt idx="1574">
                  <c:v>272.16901206115028</c:v>
                </c:pt>
                <c:pt idx="1575">
                  <c:v>272.16901206115028</c:v>
                </c:pt>
                <c:pt idx="1576">
                  <c:v>272.16901206115028</c:v>
                </c:pt>
                <c:pt idx="1577">
                  <c:v>272.16901206115028</c:v>
                </c:pt>
                <c:pt idx="1578">
                  <c:v>272.16901206115028</c:v>
                </c:pt>
                <c:pt idx="1579">
                  <c:v>272.16901206115028</c:v>
                </c:pt>
                <c:pt idx="1580">
                  <c:v>272.16901206115028</c:v>
                </c:pt>
                <c:pt idx="1581">
                  <c:v>272.16901206115028</c:v>
                </c:pt>
                <c:pt idx="1582">
                  <c:v>272.16901206115028</c:v>
                </c:pt>
                <c:pt idx="1583">
                  <c:v>272.16901206115028</c:v>
                </c:pt>
                <c:pt idx="1584">
                  <c:v>272.16901206115028</c:v>
                </c:pt>
                <c:pt idx="1585">
                  <c:v>272.16901206115028</c:v>
                </c:pt>
                <c:pt idx="1586">
                  <c:v>272.16901206115028</c:v>
                </c:pt>
                <c:pt idx="1587">
                  <c:v>272.16901206115028</c:v>
                </c:pt>
                <c:pt idx="1588">
                  <c:v>272.16901206115028</c:v>
                </c:pt>
                <c:pt idx="1589">
                  <c:v>272.16901206115028</c:v>
                </c:pt>
                <c:pt idx="1590">
                  <c:v>272.16901206115028</c:v>
                </c:pt>
                <c:pt idx="1591">
                  <c:v>272.16901206115028</c:v>
                </c:pt>
                <c:pt idx="1592">
                  <c:v>272.16901206115028</c:v>
                </c:pt>
                <c:pt idx="1593">
                  <c:v>272.16901206115028</c:v>
                </c:pt>
                <c:pt idx="1594">
                  <c:v>272.16901206115028</c:v>
                </c:pt>
                <c:pt idx="1595">
                  <c:v>272.16901206115028</c:v>
                </c:pt>
                <c:pt idx="1596">
                  <c:v>272.16901206115028</c:v>
                </c:pt>
                <c:pt idx="1597">
                  <c:v>272.16901206115028</c:v>
                </c:pt>
                <c:pt idx="1598">
                  <c:v>272.16901206115028</c:v>
                </c:pt>
                <c:pt idx="1599">
                  <c:v>272.16901206115028</c:v>
                </c:pt>
                <c:pt idx="1600">
                  <c:v>272.16901206115028</c:v>
                </c:pt>
                <c:pt idx="1601">
                  <c:v>272.16901206115028</c:v>
                </c:pt>
                <c:pt idx="1602">
                  <c:v>272.16901206115028</c:v>
                </c:pt>
                <c:pt idx="1603">
                  <c:v>272.16901206115028</c:v>
                </c:pt>
                <c:pt idx="1604">
                  <c:v>272.16901206115028</c:v>
                </c:pt>
                <c:pt idx="1605">
                  <c:v>272.16901206115028</c:v>
                </c:pt>
                <c:pt idx="1606">
                  <c:v>272.16901206115028</c:v>
                </c:pt>
                <c:pt idx="1607">
                  <c:v>272.16901206115028</c:v>
                </c:pt>
                <c:pt idx="1608">
                  <c:v>272.16901206115028</c:v>
                </c:pt>
                <c:pt idx="1609">
                  <c:v>272.16901206115028</c:v>
                </c:pt>
                <c:pt idx="1610">
                  <c:v>272.16901206115028</c:v>
                </c:pt>
                <c:pt idx="1611">
                  <c:v>272.16901206115028</c:v>
                </c:pt>
                <c:pt idx="1612">
                  <c:v>272.16901206115028</c:v>
                </c:pt>
                <c:pt idx="1613">
                  <c:v>272.16901206115028</c:v>
                </c:pt>
                <c:pt idx="1614">
                  <c:v>272.16901206115028</c:v>
                </c:pt>
                <c:pt idx="1615">
                  <c:v>272.16901206115028</c:v>
                </c:pt>
                <c:pt idx="1616">
                  <c:v>272.16901206115028</c:v>
                </c:pt>
                <c:pt idx="1617">
                  <c:v>272.16901206115028</c:v>
                </c:pt>
                <c:pt idx="1618">
                  <c:v>272.16901206115028</c:v>
                </c:pt>
                <c:pt idx="1619">
                  <c:v>272.16901206115028</c:v>
                </c:pt>
                <c:pt idx="1620">
                  <c:v>272.16901206115028</c:v>
                </c:pt>
                <c:pt idx="1621">
                  <c:v>272.16901206115028</c:v>
                </c:pt>
                <c:pt idx="1622">
                  <c:v>272.16901206115028</c:v>
                </c:pt>
                <c:pt idx="1623">
                  <c:v>272.16901206115028</c:v>
                </c:pt>
                <c:pt idx="1624">
                  <c:v>272.16901206115028</c:v>
                </c:pt>
                <c:pt idx="1625">
                  <c:v>272.16901206115028</c:v>
                </c:pt>
                <c:pt idx="1626">
                  <c:v>272.16901206115028</c:v>
                </c:pt>
                <c:pt idx="1627">
                  <c:v>272.16901206115028</c:v>
                </c:pt>
                <c:pt idx="1628">
                  <c:v>272.16901206115028</c:v>
                </c:pt>
                <c:pt idx="1629">
                  <c:v>272.16901206115028</c:v>
                </c:pt>
                <c:pt idx="1630">
                  <c:v>272.16901206115028</c:v>
                </c:pt>
                <c:pt idx="1631">
                  <c:v>272.16901206115028</c:v>
                </c:pt>
                <c:pt idx="1632">
                  <c:v>272.16901206115028</c:v>
                </c:pt>
                <c:pt idx="1633">
                  <c:v>272.16901206115028</c:v>
                </c:pt>
                <c:pt idx="1634">
                  <c:v>272.16901206115028</c:v>
                </c:pt>
                <c:pt idx="1635">
                  <c:v>272.16901206115028</c:v>
                </c:pt>
                <c:pt idx="1636">
                  <c:v>272.16901206115028</c:v>
                </c:pt>
                <c:pt idx="1637">
                  <c:v>272.16901206115028</c:v>
                </c:pt>
                <c:pt idx="1638">
                  <c:v>272.16901206115028</c:v>
                </c:pt>
                <c:pt idx="1639">
                  <c:v>272.16901206115028</c:v>
                </c:pt>
                <c:pt idx="1640">
                  <c:v>272.16901206115028</c:v>
                </c:pt>
                <c:pt idx="1641">
                  <c:v>272.16901206115028</c:v>
                </c:pt>
                <c:pt idx="1642">
                  <c:v>272.16901206115028</c:v>
                </c:pt>
                <c:pt idx="1643">
                  <c:v>272.16901206115028</c:v>
                </c:pt>
                <c:pt idx="1644">
                  <c:v>272.16901206115028</c:v>
                </c:pt>
                <c:pt idx="1645">
                  <c:v>272.16901206115028</c:v>
                </c:pt>
                <c:pt idx="1646">
                  <c:v>272.16901206115028</c:v>
                </c:pt>
                <c:pt idx="1647">
                  <c:v>272.16901206115028</c:v>
                </c:pt>
                <c:pt idx="1648">
                  <c:v>272.16901206115028</c:v>
                </c:pt>
                <c:pt idx="1649">
                  <c:v>272.16901206115028</c:v>
                </c:pt>
                <c:pt idx="1650">
                  <c:v>275.85985240572904</c:v>
                </c:pt>
                <c:pt idx="1651">
                  <c:v>275.85985240572904</c:v>
                </c:pt>
                <c:pt idx="1652">
                  <c:v>278.57565328894088</c:v>
                </c:pt>
                <c:pt idx="1653">
                  <c:v>280.69073972263885</c:v>
                </c:pt>
                <c:pt idx="1654">
                  <c:v>280.69073972263885</c:v>
                </c:pt>
                <c:pt idx="1655">
                  <c:v>282.25993071666221</c:v>
                </c:pt>
                <c:pt idx="1656">
                  <c:v>283.45381572417068</c:v>
                </c:pt>
                <c:pt idx="1657">
                  <c:v>284.31974950000927</c:v>
                </c:pt>
                <c:pt idx="1658">
                  <c:v>284.31974950000927</c:v>
                </c:pt>
                <c:pt idx="1659">
                  <c:v>284.31974950000927</c:v>
                </c:pt>
                <c:pt idx="1660">
                  <c:v>285.01122842339186</c:v>
                </c:pt>
                <c:pt idx="1661">
                  <c:v>285.53332579742101</c:v>
                </c:pt>
                <c:pt idx="1662">
                  <c:v>285.96613508490287</c:v>
                </c:pt>
                <c:pt idx="1663">
                  <c:v>285.96613508490287</c:v>
                </c:pt>
                <c:pt idx="1664">
                  <c:v>285.96613508490287</c:v>
                </c:pt>
                <c:pt idx="1665">
                  <c:v>286.25551898476891</c:v>
                </c:pt>
                <c:pt idx="1666">
                  <c:v>286.25551898476891</c:v>
                </c:pt>
                <c:pt idx="1667">
                  <c:v>286.25551898476891</c:v>
                </c:pt>
                <c:pt idx="1668">
                  <c:v>286.25551898476891</c:v>
                </c:pt>
                <c:pt idx="1669">
                  <c:v>286.25551898476891</c:v>
                </c:pt>
                <c:pt idx="1670">
                  <c:v>286.25551898476891</c:v>
                </c:pt>
                <c:pt idx="1671">
                  <c:v>286.25551898476891</c:v>
                </c:pt>
                <c:pt idx="1672">
                  <c:v>286.25551898476891</c:v>
                </c:pt>
                <c:pt idx="1673">
                  <c:v>286.25551898476891</c:v>
                </c:pt>
                <c:pt idx="1674">
                  <c:v>286.25551898476891</c:v>
                </c:pt>
                <c:pt idx="1675">
                  <c:v>286.25551898476891</c:v>
                </c:pt>
                <c:pt idx="1676">
                  <c:v>286.25551898476891</c:v>
                </c:pt>
                <c:pt idx="1677">
                  <c:v>286.25551898476891</c:v>
                </c:pt>
                <c:pt idx="1678">
                  <c:v>286.25551898476891</c:v>
                </c:pt>
                <c:pt idx="1679">
                  <c:v>286.25551898476891</c:v>
                </c:pt>
                <c:pt idx="1680">
                  <c:v>286.25551898476891</c:v>
                </c:pt>
                <c:pt idx="1681">
                  <c:v>286.48600542145527</c:v>
                </c:pt>
                <c:pt idx="1682">
                  <c:v>286.48600542145527</c:v>
                </c:pt>
                <c:pt idx="1683">
                  <c:v>286.48600542145527</c:v>
                </c:pt>
                <c:pt idx="1684">
                  <c:v>286.67377853678801</c:v>
                </c:pt>
                <c:pt idx="1685">
                  <c:v>286.80700218912943</c:v>
                </c:pt>
                <c:pt idx="1686">
                  <c:v>286.80700218912943</c:v>
                </c:pt>
                <c:pt idx="1687">
                  <c:v>286.80700218912943</c:v>
                </c:pt>
                <c:pt idx="1688">
                  <c:v>286.96360718346943</c:v>
                </c:pt>
                <c:pt idx="1689">
                  <c:v>287.06529009250829</c:v>
                </c:pt>
                <c:pt idx="1690">
                  <c:v>287.06529009250829</c:v>
                </c:pt>
                <c:pt idx="1691">
                  <c:v>287.13665085527555</c:v>
                </c:pt>
                <c:pt idx="1692">
                  <c:v>287.17685570923561</c:v>
                </c:pt>
                <c:pt idx="1693">
                  <c:v>287.27551258740061</c:v>
                </c:pt>
                <c:pt idx="1694">
                  <c:v>287.27551258740061</c:v>
                </c:pt>
                <c:pt idx="1695">
                  <c:v>287.27551258740061</c:v>
                </c:pt>
                <c:pt idx="1696">
                  <c:v>287.27551258740061</c:v>
                </c:pt>
                <c:pt idx="1697">
                  <c:v>287.27551258740061</c:v>
                </c:pt>
                <c:pt idx="1698">
                  <c:v>287.27551258740061</c:v>
                </c:pt>
                <c:pt idx="1699">
                  <c:v>287.27551258740061</c:v>
                </c:pt>
                <c:pt idx="1700">
                  <c:v>287.27551258740061</c:v>
                </c:pt>
                <c:pt idx="1701">
                  <c:v>287.27551258740061</c:v>
                </c:pt>
                <c:pt idx="1702">
                  <c:v>287.27551258740061</c:v>
                </c:pt>
                <c:pt idx="1703">
                  <c:v>287.27551258740061</c:v>
                </c:pt>
                <c:pt idx="1704">
                  <c:v>287.27551258740061</c:v>
                </c:pt>
                <c:pt idx="1705">
                  <c:v>287.27551258740061</c:v>
                </c:pt>
                <c:pt idx="1706">
                  <c:v>287.27551258740061</c:v>
                </c:pt>
                <c:pt idx="1707">
                  <c:v>287.27551258740061</c:v>
                </c:pt>
                <c:pt idx="1708">
                  <c:v>287.27551258740061</c:v>
                </c:pt>
                <c:pt idx="1709">
                  <c:v>287.27551258740061</c:v>
                </c:pt>
                <c:pt idx="1710">
                  <c:v>287.27551258740061</c:v>
                </c:pt>
                <c:pt idx="1711">
                  <c:v>287.27551258740061</c:v>
                </c:pt>
                <c:pt idx="1712">
                  <c:v>287.27551258740061</c:v>
                </c:pt>
                <c:pt idx="1713">
                  <c:v>287.27551258740061</c:v>
                </c:pt>
                <c:pt idx="1714">
                  <c:v>287.27551258740061</c:v>
                </c:pt>
                <c:pt idx="1715">
                  <c:v>287.27551258740061</c:v>
                </c:pt>
                <c:pt idx="1716">
                  <c:v>287.27551258740061</c:v>
                </c:pt>
                <c:pt idx="1717">
                  <c:v>287.27551258740061</c:v>
                </c:pt>
                <c:pt idx="1718">
                  <c:v>287.27551258740061</c:v>
                </c:pt>
                <c:pt idx="1719">
                  <c:v>287.27551258740061</c:v>
                </c:pt>
                <c:pt idx="1720">
                  <c:v>287.27551258740061</c:v>
                </c:pt>
                <c:pt idx="1721">
                  <c:v>287.27551258740061</c:v>
                </c:pt>
                <c:pt idx="1722">
                  <c:v>287.27551258740061</c:v>
                </c:pt>
                <c:pt idx="1723">
                  <c:v>287.27551258740061</c:v>
                </c:pt>
                <c:pt idx="1724">
                  <c:v>287.27551258740061</c:v>
                </c:pt>
                <c:pt idx="1725">
                  <c:v>287.27551258740061</c:v>
                </c:pt>
                <c:pt idx="1726">
                  <c:v>287.27551258740061</c:v>
                </c:pt>
                <c:pt idx="1727">
                  <c:v>287.27551258740061</c:v>
                </c:pt>
                <c:pt idx="1728">
                  <c:v>287.27551258740061</c:v>
                </c:pt>
                <c:pt idx="1729">
                  <c:v>287.27551258740061</c:v>
                </c:pt>
                <c:pt idx="1730">
                  <c:v>287.27551258740061</c:v>
                </c:pt>
                <c:pt idx="1731">
                  <c:v>287.27551258740061</c:v>
                </c:pt>
                <c:pt idx="1732">
                  <c:v>287.27551258740061</c:v>
                </c:pt>
                <c:pt idx="1733">
                  <c:v>287.27551258740061</c:v>
                </c:pt>
                <c:pt idx="1734">
                  <c:v>287.27551258740061</c:v>
                </c:pt>
                <c:pt idx="1735">
                  <c:v>287.27551258740061</c:v>
                </c:pt>
                <c:pt idx="1736">
                  <c:v>287.27551258740061</c:v>
                </c:pt>
                <c:pt idx="1737">
                  <c:v>287.27551258740061</c:v>
                </c:pt>
                <c:pt idx="1738">
                  <c:v>287.27551258740061</c:v>
                </c:pt>
                <c:pt idx="1739">
                  <c:v>287.27551258740061</c:v>
                </c:pt>
                <c:pt idx="1740">
                  <c:v>287.27551258740061</c:v>
                </c:pt>
                <c:pt idx="1741">
                  <c:v>287.27551258740061</c:v>
                </c:pt>
                <c:pt idx="1742">
                  <c:v>287.27551258740061</c:v>
                </c:pt>
                <c:pt idx="1743">
                  <c:v>287.27551258740061</c:v>
                </c:pt>
                <c:pt idx="1744">
                  <c:v>287.27551258740061</c:v>
                </c:pt>
                <c:pt idx="1745">
                  <c:v>287.27551258740061</c:v>
                </c:pt>
                <c:pt idx="1746">
                  <c:v>287.27551258740061</c:v>
                </c:pt>
                <c:pt idx="1747">
                  <c:v>287.27551258740061</c:v>
                </c:pt>
                <c:pt idx="1748">
                  <c:v>287.27551258740061</c:v>
                </c:pt>
                <c:pt idx="1749">
                  <c:v>287.27551258740061</c:v>
                </c:pt>
                <c:pt idx="1750">
                  <c:v>287.27551258740061</c:v>
                </c:pt>
                <c:pt idx="1751">
                  <c:v>287.27551258740061</c:v>
                </c:pt>
                <c:pt idx="1752">
                  <c:v>287.27551258740061</c:v>
                </c:pt>
                <c:pt idx="1753">
                  <c:v>287.27551258740061</c:v>
                </c:pt>
                <c:pt idx="1754">
                  <c:v>287.27551258740061</c:v>
                </c:pt>
                <c:pt idx="1755">
                  <c:v>287.27551258740061</c:v>
                </c:pt>
                <c:pt idx="1756">
                  <c:v>287.27551258740061</c:v>
                </c:pt>
                <c:pt idx="1757">
                  <c:v>287.27551258740061</c:v>
                </c:pt>
                <c:pt idx="1758">
                  <c:v>287.27551258740061</c:v>
                </c:pt>
                <c:pt idx="1759">
                  <c:v>287.27551258740061</c:v>
                </c:pt>
                <c:pt idx="1760">
                  <c:v>287.27551258740061</c:v>
                </c:pt>
                <c:pt idx="1761">
                  <c:v>287.27551258740061</c:v>
                </c:pt>
                <c:pt idx="1762">
                  <c:v>287.27551258740061</c:v>
                </c:pt>
                <c:pt idx="1763">
                  <c:v>287.27551258740061</c:v>
                </c:pt>
                <c:pt idx="1764">
                  <c:v>287.27551258740061</c:v>
                </c:pt>
                <c:pt idx="1765">
                  <c:v>287.27551258740061</c:v>
                </c:pt>
                <c:pt idx="1766">
                  <c:v>287.27551258740061</c:v>
                </c:pt>
                <c:pt idx="1767">
                  <c:v>287.27551258740061</c:v>
                </c:pt>
                <c:pt idx="1768">
                  <c:v>287.27551258740061</c:v>
                </c:pt>
                <c:pt idx="1769">
                  <c:v>287.27551258740061</c:v>
                </c:pt>
                <c:pt idx="1770">
                  <c:v>287.27551258740061</c:v>
                </c:pt>
                <c:pt idx="1771">
                  <c:v>287.27551258740061</c:v>
                </c:pt>
                <c:pt idx="1772">
                  <c:v>287.27551258740061</c:v>
                </c:pt>
                <c:pt idx="1773">
                  <c:v>287.27551258740061</c:v>
                </c:pt>
                <c:pt idx="1774">
                  <c:v>287.27551258740061</c:v>
                </c:pt>
                <c:pt idx="1775">
                  <c:v>287.27551258740061</c:v>
                </c:pt>
                <c:pt idx="1776">
                  <c:v>287.27551258740061</c:v>
                </c:pt>
                <c:pt idx="1777">
                  <c:v>287.27551258740061</c:v>
                </c:pt>
                <c:pt idx="1778">
                  <c:v>287.27551258740061</c:v>
                </c:pt>
                <c:pt idx="1779">
                  <c:v>287.27551258740061</c:v>
                </c:pt>
                <c:pt idx="1780">
                  <c:v>287.27551258740061</c:v>
                </c:pt>
                <c:pt idx="1781">
                  <c:v>287.27551258740061</c:v>
                </c:pt>
                <c:pt idx="1782">
                  <c:v>287.27551258740061</c:v>
                </c:pt>
                <c:pt idx="1783">
                  <c:v>287.27551258740061</c:v>
                </c:pt>
                <c:pt idx="1784">
                  <c:v>287.27551258740061</c:v>
                </c:pt>
                <c:pt idx="1785">
                  <c:v>287.27551258740061</c:v>
                </c:pt>
                <c:pt idx="1786">
                  <c:v>287.27551258740061</c:v>
                </c:pt>
                <c:pt idx="1787">
                  <c:v>287.27551258740061</c:v>
                </c:pt>
                <c:pt idx="1788">
                  <c:v>287.27551258740061</c:v>
                </c:pt>
                <c:pt idx="1789">
                  <c:v>287.27551258740061</c:v>
                </c:pt>
                <c:pt idx="1790">
                  <c:v>287.27551258740061</c:v>
                </c:pt>
                <c:pt idx="1791">
                  <c:v>287.27551258740061</c:v>
                </c:pt>
                <c:pt idx="1792">
                  <c:v>287.27551258740061</c:v>
                </c:pt>
                <c:pt idx="1793">
                  <c:v>287.27551258740061</c:v>
                </c:pt>
                <c:pt idx="1794">
                  <c:v>287.27551258740061</c:v>
                </c:pt>
                <c:pt idx="1795">
                  <c:v>287.27551258740061</c:v>
                </c:pt>
                <c:pt idx="1796">
                  <c:v>287.27551258740061</c:v>
                </c:pt>
                <c:pt idx="1797">
                  <c:v>287.27551258740061</c:v>
                </c:pt>
                <c:pt idx="1798">
                  <c:v>287.27551258740061</c:v>
                </c:pt>
                <c:pt idx="1799">
                  <c:v>287.27551258740061</c:v>
                </c:pt>
                <c:pt idx="1800">
                  <c:v>287.27551258740061</c:v>
                </c:pt>
                <c:pt idx="1801">
                  <c:v>287.27551258740061</c:v>
                </c:pt>
                <c:pt idx="1802">
                  <c:v>287.27551258740061</c:v>
                </c:pt>
                <c:pt idx="1803">
                  <c:v>287.27551258740061</c:v>
                </c:pt>
                <c:pt idx="1804">
                  <c:v>287.27551258740061</c:v>
                </c:pt>
                <c:pt idx="1805">
                  <c:v>287.27551258740061</c:v>
                </c:pt>
                <c:pt idx="1806">
                  <c:v>287.27551258740061</c:v>
                </c:pt>
                <c:pt idx="1807">
                  <c:v>287.27551258740061</c:v>
                </c:pt>
                <c:pt idx="1808">
                  <c:v>287.27551258740061</c:v>
                </c:pt>
                <c:pt idx="1809">
                  <c:v>287.27551258740061</c:v>
                </c:pt>
                <c:pt idx="1810">
                  <c:v>287.27551258740061</c:v>
                </c:pt>
                <c:pt idx="1811">
                  <c:v>287.27551258740061</c:v>
                </c:pt>
                <c:pt idx="1812">
                  <c:v>287.27551258740061</c:v>
                </c:pt>
                <c:pt idx="1813">
                  <c:v>287.27551258740061</c:v>
                </c:pt>
                <c:pt idx="1814">
                  <c:v>287.27551258740061</c:v>
                </c:pt>
                <c:pt idx="1815">
                  <c:v>287.27551258740061</c:v>
                </c:pt>
                <c:pt idx="1816">
                  <c:v>287.27551258740061</c:v>
                </c:pt>
                <c:pt idx="1817">
                  <c:v>287.27551258740061</c:v>
                </c:pt>
                <c:pt idx="1818">
                  <c:v>287.27551258740061</c:v>
                </c:pt>
                <c:pt idx="1819">
                  <c:v>287.27551258740061</c:v>
                </c:pt>
                <c:pt idx="1820">
                  <c:v>287.27551258740061</c:v>
                </c:pt>
                <c:pt idx="1821">
                  <c:v>287.27551258740061</c:v>
                </c:pt>
                <c:pt idx="1822">
                  <c:v>287.27551258740061</c:v>
                </c:pt>
                <c:pt idx="1823">
                  <c:v>287.27551258740061</c:v>
                </c:pt>
                <c:pt idx="1824">
                  <c:v>287.27551258740061</c:v>
                </c:pt>
                <c:pt idx="1825">
                  <c:v>287.27551258740061</c:v>
                </c:pt>
                <c:pt idx="1826">
                  <c:v>287.27551258740061</c:v>
                </c:pt>
                <c:pt idx="1827">
                  <c:v>287.27551258740061</c:v>
                </c:pt>
                <c:pt idx="1828">
                  <c:v>287.27551258740061</c:v>
                </c:pt>
                <c:pt idx="1829">
                  <c:v>287.27551258740061</c:v>
                </c:pt>
                <c:pt idx="1830">
                  <c:v>287.27551258740061</c:v>
                </c:pt>
                <c:pt idx="1831">
                  <c:v>287.27551258740061</c:v>
                </c:pt>
                <c:pt idx="1832">
                  <c:v>287.27551258740061</c:v>
                </c:pt>
                <c:pt idx="1833">
                  <c:v>287.27551258740061</c:v>
                </c:pt>
                <c:pt idx="1834">
                  <c:v>287.27551258740061</c:v>
                </c:pt>
                <c:pt idx="1835">
                  <c:v>287.27551258740061</c:v>
                </c:pt>
                <c:pt idx="1836">
                  <c:v>287.27551258740061</c:v>
                </c:pt>
                <c:pt idx="1837">
                  <c:v>287.27551258740061</c:v>
                </c:pt>
                <c:pt idx="1838">
                  <c:v>287.27551258740061</c:v>
                </c:pt>
                <c:pt idx="1839">
                  <c:v>287.27551258740061</c:v>
                </c:pt>
                <c:pt idx="1840">
                  <c:v>287.27551258740061</c:v>
                </c:pt>
                <c:pt idx="1841">
                  <c:v>287.27551258740061</c:v>
                </c:pt>
                <c:pt idx="1842">
                  <c:v>287.27551258740061</c:v>
                </c:pt>
                <c:pt idx="1843">
                  <c:v>287.27551258740061</c:v>
                </c:pt>
                <c:pt idx="1844">
                  <c:v>287.27551258740061</c:v>
                </c:pt>
                <c:pt idx="1845">
                  <c:v>287.27551258740061</c:v>
                </c:pt>
                <c:pt idx="1846">
                  <c:v>287.27551258740061</c:v>
                </c:pt>
                <c:pt idx="1847">
                  <c:v>287.27551258740061</c:v>
                </c:pt>
                <c:pt idx="1848">
                  <c:v>287.27551258740061</c:v>
                </c:pt>
                <c:pt idx="1849">
                  <c:v>287.27551258740061</c:v>
                </c:pt>
                <c:pt idx="1850">
                  <c:v>287.27551258740061</c:v>
                </c:pt>
                <c:pt idx="1851">
                  <c:v>287.27551258740061</c:v>
                </c:pt>
                <c:pt idx="1852">
                  <c:v>287.27551258740061</c:v>
                </c:pt>
                <c:pt idx="1853">
                  <c:v>287.27551258740061</c:v>
                </c:pt>
                <c:pt idx="1854">
                  <c:v>287.27551258740061</c:v>
                </c:pt>
                <c:pt idx="1855">
                  <c:v>287.27551258740061</c:v>
                </c:pt>
                <c:pt idx="1856">
                  <c:v>287.27551258740061</c:v>
                </c:pt>
                <c:pt idx="1857">
                  <c:v>287.27551258740061</c:v>
                </c:pt>
                <c:pt idx="1858">
                  <c:v>287.27551258740061</c:v>
                </c:pt>
                <c:pt idx="1859">
                  <c:v>287.27551258740061</c:v>
                </c:pt>
                <c:pt idx="1860">
                  <c:v>287.27551258740061</c:v>
                </c:pt>
                <c:pt idx="1861">
                  <c:v>287.27551258740061</c:v>
                </c:pt>
                <c:pt idx="1862">
                  <c:v>287.27551258740061</c:v>
                </c:pt>
                <c:pt idx="1863">
                  <c:v>287.27551258740061</c:v>
                </c:pt>
                <c:pt idx="1864">
                  <c:v>287.27551258740061</c:v>
                </c:pt>
                <c:pt idx="1865">
                  <c:v>287.27551258740061</c:v>
                </c:pt>
                <c:pt idx="1866">
                  <c:v>287.27551258740061</c:v>
                </c:pt>
                <c:pt idx="1867">
                  <c:v>287.27551258740061</c:v>
                </c:pt>
                <c:pt idx="1868">
                  <c:v>287.27551258740061</c:v>
                </c:pt>
                <c:pt idx="1869">
                  <c:v>287.27551258740061</c:v>
                </c:pt>
                <c:pt idx="1870">
                  <c:v>287.27551258740061</c:v>
                </c:pt>
                <c:pt idx="1871">
                  <c:v>287.27551258740061</c:v>
                </c:pt>
                <c:pt idx="1872">
                  <c:v>287.27551258740061</c:v>
                </c:pt>
                <c:pt idx="1873">
                  <c:v>287.27551258740061</c:v>
                </c:pt>
                <c:pt idx="1874">
                  <c:v>287.27551258740061</c:v>
                </c:pt>
                <c:pt idx="1875">
                  <c:v>287.27551258740061</c:v>
                </c:pt>
                <c:pt idx="1876">
                  <c:v>287.27551258740061</c:v>
                </c:pt>
                <c:pt idx="1877">
                  <c:v>287.27551258740061</c:v>
                </c:pt>
                <c:pt idx="1878">
                  <c:v>287.27551258740061</c:v>
                </c:pt>
                <c:pt idx="1879">
                  <c:v>287.27551258740061</c:v>
                </c:pt>
                <c:pt idx="1880">
                  <c:v>287.27551258740061</c:v>
                </c:pt>
                <c:pt idx="1881">
                  <c:v>287.27551258740061</c:v>
                </c:pt>
                <c:pt idx="1882">
                  <c:v>287.27551258740061</c:v>
                </c:pt>
                <c:pt idx="1883">
                  <c:v>287.27551258740061</c:v>
                </c:pt>
                <c:pt idx="1884">
                  <c:v>287.27551258740061</c:v>
                </c:pt>
                <c:pt idx="1885">
                  <c:v>287.27551258740061</c:v>
                </c:pt>
                <c:pt idx="1886">
                  <c:v>287.27551258740061</c:v>
                </c:pt>
                <c:pt idx="1887">
                  <c:v>287.27551258740061</c:v>
                </c:pt>
                <c:pt idx="1888">
                  <c:v>287.27551258740061</c:v>
                </c:pt>
                <c:pt idx="1889">
                  <c:v>287.27551258740061</c:v>
                </c:pt>
                <c:pt idx="1890">
                  <c:v>287.27551258740061</c:v>
                </c:pt>
                <c:pt idx="1891">
                  <c:v>287.27551258740061</c:v>
                </c:pt>
                <c:pt idx="1892">
                  <c:v>287.27551258740061</c:v>
                </c:pt>
                <c:pt idx="1893">
                  <c:v>287.27551258740061</c:v>
                </c:pt>
                <c:pt idx="1894">
                  <c:v>287.27551258740061</c:v>
                </c:pt>
                <c:pt idx="1895">
                  <c:v>287.27551258740061</c:v>
                </c:pt>
                <c:pt idx="1896">
                  <c:v>288.91906466980879</c:v>
                </c:pt>
                <c:pt idx="1897">
                  <c:v>290.1741754157577</c:v>
                </c:pt>
                <c:pt idx="1898">
                  <c:v>291.0504792765347</c:v>
                </c:pt>
                <c:pt idx="1899">
                  <c:v>291.64929457637061</c:v>
                </c:pt>
                <c:pt idx="1900">
                  <c:v>292.08656458521074</c:v>
                </c:pt>
                <c:pt idx="1901">
                  <c:v>292.44295480746001</c:v>
                </c:pt>
                <c:pt idx="1902">
                  <c:v>292.65332635740117</c:v>
                </c:pt>
                <c:pt idx="1903">
                  <c:v>292.68183109506748</c:v>
                </c:pt>
                <c:pt idx="1904">
                  <c:v>292.75280088337121</c:v>
                </c:pt>
                <c:pt idx="1905">
                  <c:v>292.80810951255074</c:v>
                </c:pt>
                <c:pt idx="1906">
                  <c:v>292.77118265472365</c:v>
                </c:pt>
                <c:pt idx="1907">
                  <c:v>292.71670215952537</c:v>
                </c:pt>
                <c:pt idx="1908">
                  <c:v>292.69316655621748</c:v>
                </c:pt>
                <c:pt idx="1909">
                  <c:v>292.6903771078517</c:v>
                </c:pt>
                <c:pt idx="1910">
                  <c:v>292.66097677658354</c:v>
                </c:pt>
                <c:pt idx="1911">
                  <c:v>292.57572149350858</c:v>
                </c:pt>
                <c:pt idx="1912">
                  <c:v>292.49812925260028</c:v>
                </c:pt>
                <c:pt idx="1913">
                  <c:v>292.42854504831496</c:v>
                </c:pt>
                <c:pt idx="1914">
                  <c:v>292.36686935563978</c:v>
                </c:pt>
                <c:pt idx="1915">
                  <c:v>292.27272213810204</c:v>
                </c:pt>
                <c:pt idx="1916">
                  <c:v>292.24155903335384</c:v>
                </c:pt>
                <c:pt idx="1917">
                  <c:v>292.25195228498086</c:v>
                </c:pt>
                <c:pt idx="1918">
                  <c:v>292.24852587462294</c:v>
                </c:pt>
                <c:pt idx="1919">
                  <c:v>292.19639193700891</c:v>
                </c:pt>
                <c:pt idx="1920">
                  <c:v>292.23517053945562</c:v>
                </c:pt>
                <c:pt idx="1921">
                  <c:v>292.25058202344326</c:v>
                </c:pt>
                <c:pt idx="1922">
                  <c:v>292.21042209225766</c:v>
                </c:pt>
                <c:pt idx="1923">
                  <c:v>292.13630285260854</c:v>
                </c:pt>
                <c:pt idx="1924">
                  <c:v>292.12341442512877</c:v>
                </c:pt>
                <c:pt idx="1925">
                  <c:v>292.15022925453661</c:v>
                </c:pt>
                <c:pt idx="1926">
                  <c:v>292.16138157517616</c:v>
                </c:pt>
                <c:pt idx="1927">
                  <c:v>292.12206379737847</c:v>
                </c:pt>
                <c:pt idx="1928">
                  <c:v>292.13201786769281</c:v>
                </c:pt>
                <c:pt idx="1929">
                  <c:v>292.13310775798629</c:v>
                </c:pt>
                <c:pt idx="1930">
                  <c:v>292.08848097745465</c:v>
                </c:pt>
                <c:pt idx="1931">
                  <c:v>292.05638059881625</c:v>
                </c:pt>
                <c:pt idx="1932">
                  <c:v>292.03358113253501</c:v>
                </c:pt>
                <c:pt idx="1933">
                  <c:v>292.05764622881361</c:v>
                </c:pt>
                <c:pt idx="1934">
                  <c:v>291.99074204127936</c:v>
                </c:pt>
                <c:pt idx="1935">
                  <c:v>291.90829367960629</c:v>
                </c:pt>
                <c:pt idx="1936">
                  <c:v>291.97919498095132</c:v>
                </c:pt>
                <c:pt idx="1937">
                  <c:v>292.06540401457403</c:v>
                </c:pt>
                <c:pt idx="1938">
                  <c:v>292.07796163550961</c:v>
                </c:pt>
                <c:pt idx="1939">
                  <c:v>292.12288004748802</c:v>
                </c:pt>
                <c:pt idx="1940">
                  <c:v>292.18671262925466</c:v>
                </c:pt>
                <c:pt idx="1941">
                  <c:v>292.22009697641516</c:v>
                </c:pt>
                <c:pt idx="1942">
                  <c:v>292.23265907954129</c:v>
                </c:pt>
                <c:pt idx="1943">
                  <c:v>292.15139246236032</c:v>
                </c:pt>
                <c:pt idx="1944">
                  <c:v>292.13332612887012</c:v>
                </c:pt>
                <c:pt idx="1945">
                  <c:v>292.11643063028157</c:v>
                </c:pt>
                <c:pt idx="1946">
                  <c:v>292.06096028597364</c:v>
                </c:pt>
                <c:pt idx="1947">
                  <c:v>292.02302085417762</c:v>
                </c:pt>
                <c:pt idx="1948">
                  <c:v>292.03781878366107</c:v>
                </c:pt>
                <c:pt idx="1949">
                  <c:v>292.08577670718404</c:v>
                </c:pt>
                <c:pt idx="1950">
                  <c:v>292.07303870995139</c:v>
                </c:pt>
                <c:pt idx="1951">
                  <c:v>291.98196484332448</c:v>
                </c:pt>
                <c:pt idx="1952">
                  <c:v>291.96439897495026</c:v>
                </c:pt>
                <c:pt idx="1953">
                  <c:v>291.95458086019272</c:v>
                </c:pt>
                <c:pt idx="1954">
                  <c:v>291.83011403234019</c:v>
                </c:pt>
                <c:pt idx="1955">
                  <c:v>291.75725070122098</c:v>
                </c:pt>
                <c:pt idx="1956">
                  <c:v>291.76032814125585</c:v>
                </c:pt>
                <c:pt idx="1957">
                  <c:v>291.77188457722798</c:v>
                </c:pt>
                <c:pt idx="1958">
                  <c:v>291.78840531316098</c:v>
                </c:pt>
                <c:pt idx="1959">
                  <c:v>291.76744237163166</c:v>
                </c:pt>
                <c:pt idx="1960">
                  <c:v>291.80332839418764</c:v>
                </c:pt>
                <c:pt idx="1961">
                  <c:v>291.83416231285599</c:v>
                </c:pt>
                <c:pt idx="1962">
                  <c:v>291.82052952828951</c:v>
                </c:pt>
                <c:pt idx="1963">
                  <c:v>291.81898336503536</c:v>
                </c:pt>
                <c:pt idx="1964">
                  <c:v>291.86523448595131</c:v>
                </c:pt>
                <c:pt idx="1965">
                  <c:v>291.90022582389946</c:v>
                </c:pt>
                <c:pt idx="1966">
                  <c:v>291.88661124723029</c:v>
                </c:pt>
                <c:pt idx="1967">
                  <c:v>291.88243346827284</c:v>
                </c:pt>
                <c:pt idx="1968">
                  <c:v>291.96446235100916</c:v>
                </c:pt>
                <c:pt idx="1969">
                  <c:v>291.97838234192005</c:v>
                </c:pt>
                <c:pt idx="1970">
                  <c:v>291.9081558424262</c:v>
                </c:pt>
                <c:pt idx="1971">
                  <c:v>291.9068846490531</c:v>
                </c:pt>
                <c:pt idx="1972">
                  <c:v>291.94979569933218</c:v>
                </c:pt>
                <c:pt idx="1973">
                  <c:v>291.93926694353752</c:v>
                </c:pt>
                <c:pt idx="1974">
                  <c:v>291.93495786208746</c:v>
                </c:pt>
                <c:pt idx="1975">
                  <c:v>291.9348017354759</c:v>
                </c:pt>
                <c:pt idx="1976">
                  <c:v>291.93730974502552</c:v>
                </c:pt>
                <c:pt idx="1977">
                  <c:v>291.90142248133623</c:v>
                </c:pt>
                <c:pt idx="1978">
                  <c:v>291.84239773332166</c:v>
                </c:pt>
                <c:pt idx="1979">
                  <c:v>291.85092598525944</c:v>
                </c:pt>
                <c:pt idx="1980">
                  <c:v>291.90234702708926</c:v>
                </c:pt>
                <c:pt idx="1981">
                  <c:v>291.93916261277678</c:v>
                </c:pt>
                <c:pt idx="1982">
                  <c:v>291.92515808310571</c:v>
                </c:pt>
                <c:pt idx="1983">
                  <c:v>291.91918886079202</c:v>
                </c:pt>
                <c:pt idx="1984">
                  <c:v>292.03860100407962</c:v>
                </c:pt>
                <c:pt idx="1985">
                  <c:v>292.1134807356205</c:v>
                </c:pt>
                <c:pt idx="1986">
                  <c:v>292.0768645343818</c:v>
                </c:pt>
                <c:pt idx="1987">
                  <c:v>292.05035558421378</c:v>
                </c:pt>
                <c:pt idx="1988">
                  <c:v>292.07137563273773</c:v>
                </c:pt>
                <c:pt idx="1989">
                  <c:v>292.08197343848354</c:v>
                </c:pt>
                <c:pt idx="1990">
                  <c:v>292.0854770966215</c:v>
                </c:pt>
                <c:pt idx="1991">
                  <c:v>292.12430035396494</c:v>
                </c:pt>
                <c:pt idx="1992">
                  <c:v>292.18417522450613</c:v>
                </c:pt>
                <c:pt idx="1993">
                  <c:v>292.21512813267231</c:v>
                </c:pt>
                <c:pt idx="1994">
                  <c:v>292.18633286859176</c:v>
                </c:pt>
                <c:pt idx="1995">
                  <c:v>292.20045058483652</c:v>
                </c:pt>
                <c:pt idx="1996">
                  <c:v>292.20146789983971</c:v>
                </c:pt>
                <c:pt idx="1997">
                  <c:v>292.19406026544817</c:v>
                </c:pt>
                <c:pt idx="1998">
                  <c:v>292.14155696881966</c:v>
                </c:pt>
                <c:pt idx="1999">
                  <c:v>292.10229258022463</c:v>
                </c:pt>
                <c:pt idx="2000">
                  <c:v>292.23307166831484</c:v>
                </c:pt>
                <c:pt idx="2001">
                  <c:v>292.30744741795996</c:v>
                </c:pt>
                <c:pt idx="2002">
                  <c:v>292.26275000101447</c:v>
                </c:pt>
                <c:pt idx="2003">
                  <c:v>292.30363365412876</c:v>
                </c:pt>
                <c:pt idx="2004">
                  <c:v>292.35765384595675</c:v>
                </c:pt>
                <c:pt idx="2005">
                  <c:v>292.29792061488843</c:v>
                </c:pt>
                <c:pt idx="2006">
                  <c:v>292.24777452240914</c:v>
                </c:pt>
                <c:pt idx="2007">
                  <c:v>292.20577004232604</c:v>
                </c:pt>
                <c:pt idx="2008">
                  <c:v>292.21065637337983</c:v>
                </c:pt>
                <c:pt idx="2009">
                  <c:v>292.20535737031912</c:v>
                </c:pt>
                <c:pt idx="2010">
                  <c:v>292.15375171354748</c:v>
                </c:pt>
                <c:pt idx="2011">
                  <c:v>292.19457402467174</c:v>
                </c:pt>
                <c:pt idx="2012">
                  <c:v>292.25291734280438</c:v>
                </c:pt>
                <c:pt idx="2013">
                  <c:v>292.28014037269713</c:v>
                </c:pt>
                <c:pt idx="2014">
                  <c:v>292.28635749692063</c:v>
                </c:pt>
                <c:pt idx="2015">
                  <c:v>292.31888215654681</c:v>
                </c:pt>
                <c:pt idx="2016">
                  <c:v>292.40694265244571</c:v>
                </c:pt>
                <c:pt idx="2017">
                  <c:v>292.44702366372314</c:v>
                </c:pt>
                <c:pt idx="2018">
                  <c:v>292.37479456439183</c:v>
                </c:pt>
                <c:pt idx="2019">
                  <c:v>292.39357615824412</c:v>
                </c:pt>
                <c:pt idx="2020">
                  <c:v>292.46985333197983</c:v>
                </c:pt>
                <c:pt idx="2021">
                  <c:v>292.45987658989145</c:v>
                </c:pt>
                <c:pt idx="2022">
                  <c:v>292.47509641135929</c:v>
                </c:pt>
                <c:pt idx="2023">
                  <c:v>292.50583324064434</c:v>
                </c:pt>
                <c:pt idx="2024">
                  <c:v>292.54527148176101</c:v>
                </c:pt>
                <c:pt idx="2025">
                  <c:v>292.54870109680525</c:v>
                </c:pt>
                <c:pt idx="2026">
                  <c:v>292.52894800656134</c:v>
                </c:pt>
                <c:pt idx="2027">
                  <c:v>292.57514810854281</c:v>
                </c:pt>
                <c:pt idx="2028">
                  <c:v>292.66171024946925</c:v>
                </c:pt>
                <c:pt idx="2029">
                  <c:v>292.7306416096834</c:v>
                </c:pt>
                <c:pt idx="2030">
                  <c:v>292.78553201583316</c:v>
                </c:pt>
                <c:pt idx="2031">
                  <c:v>292.86924059513564</c:v>
                </c:pt>
                <c:pt idx="2032">
                  <c:v>292.86924059513564</c:v>
                </c:pt>
                <c:pt idx="2033">
                  <c:v>292.94551406488876</c:v>
                </c:pt>
                <c:pt idx="2034">
                  <c:v>292.9165085229352</c:v>
                </c:pt>
                <c:pt idx="2035">
                  <c:v>292.94128463516756</c:v>
                </c:pt>
                <c:pt idx="2036">
                  <c:v>292.95948996158955</c:v>
                </c:pt>
                <c:pt idx="2037">
                  <c:v>292.89276177203607</c:v>
                </c:pt>
                <c:pt idx="2038">
                  <c:v>292.81434525984037</c:v>
                </c:pt>
                <c:pt idx="2039">
                  <c:v>292.81158488164152</c:v>
                </c:pt>
                <c:pt idx="2040">
                  <c:v>292.73735484432859</c:v>
                </c:pt>
                <c:pt idx="2041">
                  <c:v>292.62035342667519</c:v>
                </c:pt>
                <c:pt idx="2042">
                  <c:v>292.56065838231001</c:v>
                </c:pt>
                <c:pt idx="2043">
                  <c:v>292.58002721862391</c:v>
                </c:pt>
                <c:pt idx="2044">
                  <c:v>292.60922218511985</c:v>
                </c:pt>
                <c:pt idx="2045">
                  <c:v>292.64353807627248</c:v>
                </c:pt>
                <c:pt idx="2046">
                  <c:v>292.67975872355925</c:v>
                </c:pt>
                <c:pt idx="2047">
                  <c:v>292.71574958888044</c:v>
                </c:pt>
                <c:pt idx="2048">
                  <c:v>292.79015375913076</c:v>
                </c:pt>
                <c:pt idx="2049">
                  <c:v>292.80616627772577</c:v>
                </c:pt>
                <c:pt idx="2050">
                  <c:v>292.74416763851752</c:v>
                </c:pt>
                <c:pt idx="2051">
                  <c:v>292.75472180388357</c:v>
                </c:pt>
                <c:pt idx="2052">
                  <c:v>292.73128759756253</c:v>
                </c:pt>
                <c:pt idx="2053">
                  <c:v>292.64703820161452</c:v>
                </c:pt>
                <c:pt idx="2054">
                  <c:v>292.56723706014327</c:v>
                </c:pt>
                <c:pt idx="2055">
                  <c:v>292.53347484719592</c:v>
                </c:pt>
                <c:pt idx="2056">
                  <c:v>292.53052803702178</c:v>
                </c:pt>
                <c:pt idx="2057">
                  <c:v>292.50742095702947</c:v>
                </c:pt>
                <c:pt idx="2058">
                  <c:v>292.47233558755318</c:v>
                </c:pt>
                <c:pt idx="2059">
                  <c:v>292.51098752758628</c:v>
                </c:pt>
                <c:pt idx="2060">
                  <c:v>292.51528526810398</c:v>
                </c:pt>
                <c:pt idx="2061">
                  <c:v>292.45742441131119</c:v>
                </c:pt>
                <c:pt idx="2062">
                  <c:v>292.44209648651133</c:v>
                </c:pt>
                <c:pt idx="2063">
                  <c:v>292.454602755179</c:v>
                </c:pt>
                <c:pt idx="2064">
                  <c:v>292.52442265691911</c:v>
                </c:pt>
                <c:pt idx="2065">
                  <c:v>292.54813048775605</c:v>
                </c:pt>
                <c:pt idx="2066">
                  <c:v>292.50137827998145</c:v>
                </c:pt>
                <c:pt idx="2067">
                  <c:v>292.53140173580647</c:v>
                </c:pt>
                <c:pt idx="2068">
                  <c:v>292.56936067810221</c:v>
                </c:pt>
                <c:pt idx="2069">
                  <c:v>292.4908799740474</c:v>
                </c:pt>
                <c:pt idx="2070">
                  <c:v>292.42101712449045</c:v>
                </c:pt>
                <c:pt idx="2071">
                  <c:v>292.39946421579441</c:v>
                </c:pt>
                <c:pt idx="2072">
                  <c:v>292.36969178559718</c:v>
                </c:pt>
                <c:pt idx="2073">
                  <c:v>292.29584975884705</c:v>
                </c:pt>
                <c:pt idx="2074">
                  <c:v>292.23675687137307</c:v>
                </c:pt>
                <c:pt idx="2075">
                  <c:v>292.22946714853481</c:v>
                </c:pt>
                <c:pt idx="2076">
                  <c:v>292.21562303997695</c:v>
                </c:pt>
                <c:pt idx="2077">
                  <c:v>292.15813788890085</c:v>
                </c:pt>
                <c:pt idx="2078">
                  <c:v>292.1150218766561</c:v>
                </c:pt>
                <c:pt idx="2079">
                  <c:v>292.12282675375326</c:v>
                </c:pt>
                <c:pt idx="2080">
                  <c:v>292.16290880494529</c:v>
                </c:pt>
                <c:pt idx="2081">
                  <c:v>292.18204496551039</c:v>
                </c:pt>
                <c:pt idx="2082">
                  <c:v>292.10701030965163</c:v>
                </c:pt>
                <c:pt idx="2083">
                  <c:v>292.13470771751599</c:v>
                </c:pt>
                <c:pt idx="2084">
                  <c:v>292.18704574984855</c:v>
                </c:pt>
                <c:pt idx="2085">
                  <c:v>292.13306026054744</c:v>
                </c:pt>
                <c:pt idx="2086">
                  <c:v>292.13318713697282</c:v>
                </c:pt>
                <c:pt idx="2087">
                  <c:v>292.20794085240618</c:v>
                </c:pt>
                <c:pt idx="2088">
                  <c:v>292.24746559618728</c:v>
                </c:pt>
                <c:pt idx="2089">
                  <c:v>292.22286280835971</c:v>
                </c:pt>
                <c:pt idx="2090">
                  <c:v>292.2382025118157</c:v>
                </c:pt>
                <c:pt idx="2091">
                  <c:v>292.31849182155486</c:v>
                </c:pt>
                <c:pt idx="2092">
                  <c:v>292.35713730692572</c:v>
                </c:pt>
                <c:pt idx="2093">
                  <c:v>292.28758492528607</c:v>
                </c:pt>
                <c:pt idx="2094">
                  <c:v>292.27156800402526</c:v>
                </c:pt>
                <c:pt idx="2095">
                  <c:v>292.33045445425734</c:v>
                </c:pt>
                <c:pt idx="2096">
                  <c:v>292.35492360423558</c:v>
                </c:pt>
                <c:pt idx="2097">
                  <c:v>292.35638691605226</c:v>
                </c:pt>
                <c:pt idx="2098">
                  <c:v>292.34306795897282</c:v>
                </c:pt>
                <c:pt idx="2099">
                  <c:v>292.40082110808305</c:v>
                </c:pt>
                <c:pt idx="2100">
                  <c:v>292.46175027919031</c:v>
                </c:pt>
                <c:pt idx="2101">
                  <c:v>292.44227493753135</c:v>
                </c:pt>
                <c:pt idx="2102">
                  <c:v>292.49211972136834</c:v>
                </c:pt>
                <c:pt idx="2103">
                  <c:v>292.58433559416932</c:v>
                </c:pt>
                <c:pt idx="2104">
                  <c:v>292.61998032899515</c:v>
                </c:pt>
                <c:pt idx="2105">
                  <c:v>292.57799374612387</c:v>
                </c:pt>
                <c:pt idx="2106">
                  <c:v>292.60800258324133</c:v>
                </c:pt>
                <c:pt idx="2107">
                  <c:v>292.68288813566687</c:v>
                </c:pt>
                <c:pt idx="2108">
                  <c:v>292.74349936379252</c:v>
                </c:pt>
                <c:pt idx="2109">
                  <c:v>292.83255057524127</c:v>
                </c:pt>
                <c:pt idx="2110">
                  <c:v>292.83255057524127</c:v>
                </c:pt>
                <c:pt idx="2111">
                  <c:v>292.83255057524127</c:v>
                </c:pt>
                <c:pt idx="2112">
                  <c:v>292.83255057524127</c:v>
                </c:pt>
                <c:pt idx="2113">
                  <c:v>292.83255057524127</c:v>
                </c:pt>
                <c:pt idx="2114">
                  <c:v>292.83255057524127</c:v>
                </c:pt>
                <c:pt idx="2115">
                  <c:v>292.83255057524127</c:v>
                </c:pt>
                <c:pt idx="2116">
                  <c:v>292.83255057524127</c:v>
                </c:pt>
                <c:pt idx="2117">
                  <c:v>292.83255057524127</c:v>
                </c:pt>
                <c:pt idx="2118">
                  <c:v>292.83255057524127</c:v>
                </c:pt>
                <c:pt idx="2119">
                  <c:v>292.83255057524127</c:v>
                </c:pt>
                <c:pt idx="2120">
                  <c:v>292.83255057524127</c:v>
                </c:pt>
                <c:pt idx="2121">
                  <c:v>292.83255057524127</c:v>
                </c:pt>
                <c:pt idx="2122">
                  <c:v>292.83255057524127</c:v>
                </c:pt>
                <c:pt idx="2123">
                  <c:v>292.83255057524127</c:v>
                </c:pt>
                <c:pt idx="2124">
                  <c:v>292.83255057524127</c:v>
                </c:pt>
                <c:pt idx="2125">
                  <c:v>292.83255057524127</c:v>
                </c:pt>
                <c:pt idx="2126">
                  <c:v>292.83255057524127</c:v>
                </c:pt>
                <c:pt idx="2127">
                  <c:v>292.83255057524127</c:v>
                </c:pt>
                <c:pt idx="2128">
                  <c:v>292.83255057524127</c:v>
                </c:pt>
                <c:pt idx="2129">
                  <c:v>292.83255057524127</c:v>
                </c:pt>
                <c:pt idx="2130">
                  <c:v>292.83255057524127</c:v>
                </c:pt>
                <c:pt idx="2131">
                  <c:v>292.83255057524127</c:v>
                </c:pt>
                <c:pt idx="2132">
                  <c:v>292.83255057524127</c:v>
                </c:pt>
                <c:pt idx="2133">
                  <c:v>292.83255057524127</c:v>
                </c:pt>
                <c:pt idx="2134">
                  <c:v>292.83255057524127</c:v>
                </c:pt>
                <c:pt idx="2135">
                  <c:v>292.83255057524127</c:v>
                </c:pt>
                <c:pt idx="2136">
                  <c:v>292.83255057524127</c:v>
                </c:pt>
                <c:pt idx="2137">
                  <c:v>292.83255057524127</c:v>
                </c:pt>
                <c:pt idx="2138">
                  <c:v>292.83255057524127</c:v>
                </c:pt>
                <c:pt idx="2139">
                  <c:v>292.83255057524127</c:v>
                </c:pt>
                <c:pt idx="2140">
                  <c:v>292.83255057524127</c:v>
                </c:pt>
                <c:pt idx="2141">
                  <c:v>292.83255057524127</c:v>
                </c:pt>
                <c:pt idx="2142">
                  <c:v>292.83255057524127</c:v>
                </c:pt>
                <c:pt idx="2143">
                  <c:v>292.83255057524127</c:v>
                </c:pt>
                <c:pt idx="2144">
                  <c:v>292.83255057524127</c:v>
                </c:pt>
                <c:pt idx="2145">
                  <c:v>292.83255057524127</c:v>
                </c:pt>
                <c:pt idx="2146">
                  <c:v>292.83255057524127</c:v>
                </c:pt>
                <c:pt idx="2147">
                  <c:v>292.83255057524127</c:v>
                </c:pt>
                <c:pt idx="2148">
                  <c:v>292.83255057524127</c:v>
                </c:pt>
                <c:pt idx="2149">
                  <c:v>292.83255057524127</c:v>
                </c:pt>
                <c:pt idx="2150">
                  <c:v>292.83255057524127</c:v>
                </c:pt>
                <c:pt idx="2151">
                  <c:v>292.83255057524127</c:v>
                </c:pt>
                <c:pt idx="2152">
                  <c:v>292.83255057524127</c:v>
                </c:pt>
                <c:pt idx="2153">
                  <c:v>293.18761324878307</c:v>
                </c:pt>
                <c:pt idx="2154">
                  <c:v>293.44734882989849</c:v>
                </c:pt>
                <c:pt idx="2155">
                  <c:v>293.59568564861644</c:v>
                </c:pt>
                <c:pt idx="2156">
                  <c:v>293.62679378665132</c:v>
                </c:pt>
                <c:pt idx="2157">
                  <c:v>293.58163124352757</c:v>
                </c:pt>
                <c:pt idx="2158">
                  <c:v>293.52946196618723</c:v>
                </c:pt>
                <c:pt idx="2159">
                  <c:v>293.47489515004196</c:v>
                </c:pt>
                <c:pt idx="2160">
                  <c:v>293.38097658170733</c:v>
                </c:pt>
                <c:pt idx="2161">
                  <c:v>293.26562963470485</c:v>
                </c:pt>
                <c:pt idx="2162">
                  <c:v>293.18118240323508</c:v>
                </c:pt>
                <c:pt idx="2163">
                  <c:v>293.15988887896503</c:v>
                </c:pt>
                <c:pt idx="2164">
                  <c:v>293.09986546827361</c:v>
                </c:pt>
                <c:pt idx="2165">
                  <c:v>292.97745586670015</c:v>
                </c:pt>
                <c:pt idx="2166">
                  <c:v>292.94001548702516</c:v>
                </c:pt>
                <c:pt idx="2167">
                  <c:v>292.91845302455215</c:v>
                </c:pt>
                <c:pt idx="2168">
                  <c:v>292.82791492758736</c:v>
                </c:pt>
                <c:pt idx="2169">
                  <c:v>292.73685394842636</c:v>
                </c:pt>
                <c:pt idx="2170">
                  <c:v>292.7291007638263</c:v>
                </c:pt>
                <c:pt idx="2171">
                  <c:v>292.69497469512919</c:v>
                </c:pt>
                <c:pt idx="2172">
                  <c:v>292.64533502335792</c:v>
                </c:pt>
                <c:pt idx="2173">
                  <c:v>292.58775223248995</c:v>
                </c:pt>
                <c:pt idx="2174">
                  <c:v>292.56738915703488</c:v>
                </c:pt>
                <c:pt idx="2175">
                  <c:v>292.53166122246228</c:v>
                </c:pt>
                <c:pt idx="2176">
                  <c:v>292.48752889543726</c:v>
                </c:pt>
                <c:pt idx="2177">
                  <c:v>292.39978305032378</c:v>
                </c:pt>
                <c:pt idx="2178">
                  <c:v>292.40763438743824</c:v>
                </c:pt>
                <c:pt idx="2179">
                  <c:v>292.47635386769394</c:v>
                </c:pt>
                <c:pt idx="2180">
                  <c:v>292.50128018034985</c:v>
                </c:pt>
                <c:pt idx="2181">
                  <c:v>292.49718181323561</c:v>
                </c:pt>
                <c:pt idx="2182">
                  <c:v>292.59467158575308</c:v>
                </c:pt>
                <c:pt idx="2183">
                  <c:v>292.67327817673413</c:v>
                </c:pt>
                <c:pt idx="2184">
                  <c:v>292.65665526789269</c:v>
                </c:pt>
                <c:pt idx="2185">
                  <c:v>292.65975039551847</c:v>
                </c:pt>
                <c:pt idx="2186">
                  <c:v>292.71534126137823</c:v>
                </c:pt>
                <c:pt idx="2187">
                  <c:v>292.76230576507334</c:v>
                </c:pt>
                <c:pt idx="2188">
                  <c:v>292.76187081683526</c:v>
                </c:pt>
                <c:pt idx="2189">
                  <c:v>292.69111761728948</c:v>
                </c:pt>
                <c:pt idx="2190">
                  <c:v>292.77819086488864</c:v>
                </c:pt>
                <c:pt idx="2191">
                  <c:v>292.84279010875656</c:v>
                </c:pt>
                <c:pt idx="2192">
                  <c:v>292.8504220204818</c:v>
                </c:pt>
                <c:pt idx="2193">
                  <c:v>292.86128956316668</c:v>
                </c:pt>
                <c:pt idx="2194">
                  <c:v>292.91379320795835</c:v>
                </c:pt>
                <c:pt idx="2195">
                  <c:v>292.99084381230671</c:v>
                </c:pt>
                <c:pt idx="2196">
                  <c:v>293.00052244659736</c:v>
                </c:pt>
                <c:pt idx="2197">
                  <c:v>292.96669587467949</c:v>
                </c:pt>
                <c:pt idx="2198">
                  <c:v>293.02637903366485</c:v>
                </c:pt>
                <c:pt idx="2199">
                  <c:v>293.10352109406892</c:v>
                </c:pt>
                <c:pt idx="2200">
                  <c:v>293.06875116896475</c:v>
                </c:pt>
                <c:pt idx="2201">
                  <c:v>293.08374837013952</c:v>
                </c:pt>
                <c:pt idx="2202">
                  <c:v>293.12999664408579</c:v>
                </c:pt>
                <c:pt idx="2203">
                  <c:v>293.15439567364797</c:v>
                </c:pt>
                <c:pt idx="2204">
                  <c:v>293.16383522562188</c:v>
                </c:pt>
                <c:pt idx="2205">
                  <c:v>293.16332312986032</c:v>
                </c:pt>
                <c:pt idx="2206">
                  <c:v>293.19646246337851</c:v>
                </c:pt>
                <c:pt idx="2207">
                  <c:v>293.20981313829503</c:v>
                </c:pt>
                <c:pt idx="2208">
                  <c:v>293.12996504470982</c:v>
                </c:pt>
                <c:pt idx="2209">
                  <c:v>293.07366366302688</c:v>
                </c:pt>
                <c:pt idx="2210">
                  <c:v>293.07468423222872</c:v>
                </c:pt>
                <c:pt idx="2211">
                  <c:v>293.07235002722877</c:v>
                </c:pt>
                <c:pt idx="2212">
                  <c:v>293.06796213493965</c:v>
                </c:pt>
                <c:pt idx="2213">
                  <c:v>293.02243539847706</c:v>
                </c:pt>
                <c:pt idx="2214">
                  <c:v>293.07240087120192</c:v>
                </c:pt>
                <c:pt idx="2215">
                  <c:v>293.10148273889774</c:v>
                </c:pt>
                <c:pt idx="2216">
                  <c:v>293.03603582466718</c:v>
                </c:pt>
                <c:pt idx="2217">
                  <c:v>293.03270836657293</c:v>
                </c:pt>
                <c:pt idx="2218">
                  <c:v>293.0692704587297</c:v>
                </c:pt>
                <c:pt idx="2219">
                  <c:v>293.00989937936083</c:v>
                </c:pt>
                <c:pt idx="2220">
                  <c:v>292.97150591339033</c:v>
                </c:pt>
                <c:pt idx="2221">
                  <c:v>292.94807385863362</c:v>
                </c:pt>
                <c:pt idx="2222">
                  <c:v>292.97515438924398</c:v>
                </c:pt>
                <c:pt idx="2223">
                  <c:v>292.99347975326486</c:v>
                </c:pt>
                <c:pt idx="2224">
                  <c:v>292.92546879610762</c:v>
                </c:pt>
                <c:pt idx="2225">
                  <c:v>292.88492303168272</c:v>
                </c:pt>
                <c:pt idx="2226">
                  <c:v>292.86357682118347</c:v>
                </c:pt>
                <c:pt idx="2227">
                  <c:v>292.85537217361662</c:v>
                </c:pt>
                <c:pt idx="2228">
                  <c:v>292.77590631222915</c:v>
                </c:pt>
                <c:pt idx="2229">
                  <c:v>292.69401190845201</c:v>
                </c:pt>
                <c:pt idx="2230">
                  <c:v>292.6538390136966</c:v>
                </c:pt>
                <c:pt idx="2231">
                  <c:v>292.64197480050524</c:v>
                </c:pt>
                <c:pt idx="2232">
                  <c:v>292.52870271204262</c:v>
                </c:pt>
                <c:pt idx="2233">
                  <c:v>292.4750604669448</c:v>
                </c:pt>
                <c:pt idx="2234">
                  <c:v>292.54172701140442</c:v>
                </c:pt>
                <c:pt idx="2235">
                  <c:v>292.5227245194024</c:v>
                </c:pt>
                <c:pt idx="2236">
                  <c:v>292.489653943745</c:v>
                </c:pt>
                <c:pt idx="2237">
                  <c:v>292.48890261757447</c:v>
                </c:pt>
                <c:pt idx="2238">
                  <c:v>292.54886566412239</c:v>
                </c:pt>
                <c:pt idx="2239">
                  <c:v>292.56528738734812</c:v>
                </c:pt>
                <c:pt idx="2240">
                  <c:v>292.55318579471873</c:v>
                </c:pt>
                <c:pt idx="2241">
                  <c:v>292.56331334364717</c:v>
                </c:pt>
                <c:pt idx="2242">
                  <c:v>292.62726244121546</c:v>
                </c:pt>
                <c:pt idx="2243">
                  <c:v>292.68309936601054</c:v>
                </c:pt>
                <c:pt idx="2244">
                  <c:v>292.691511023239</c:v>
                </c:pt>
                <c:pt idx="2245">
                  <c:v>292.70923404293569</c:v>
                </c:pt>
                <c:pt idx="2246">
                  <c:v>292.77220741382411</c:v>
                </c:pt>
                <c:pt idx="2247">
                  <c:v>292.7816220746397</c:v>
                </c:pt>
                <c:pt idx="2248">
                  <c:v>292.71638257457613</c:v>
                </c:pt>
                <c:pt idx="2249">
                  <c:v>292.72597399155239</c:v>
                </c:pt>
                <c:pt idx="2250">
                  <c:v>292.7830735387551</c:v>
                </c:pt>
                <c:pt idx="2251">
                  <c:v>292.74829430741465</c:v>
                </c:pt>
                <c:pt idx="2252">
                  <c:v>292.73610382706016</c:v>
                </c:pt>
                <c:pt idx="2253">
                  <c:v>292.77885776655091</c:v>
                </c:pt>
                <c:pt idx="2254">
                  <c:v>292.85506597716295</c:v>
                </c:pt>
                <c:pt idx="2255">
                  <c:v>292.90963659286814</c:v>
                </c:pt>
                <c:pt idx="2256">
                  <c:v>292.90817632320477</c:v>
                </c:pt>
                <c:pt idx="2257">
                  <c:v>292.95091469769199</c:v>
                </c:pt>
                <c:pt idx="2258">
                  <c:v>292.98023066945615</c:v>
                </c:pt>
                <c:pt idx="2259">
                  <c:v>292.95978366460696</c:v>
                </c:pt>
                <c:pt idx="2260">
                  <c:v>292.90830623491922</c:v>
                </c:pt>
                <c:pt idx="2261">
                  <c:v>292.83902843052232</c:v>
                </c:pt>
                <c:pt idx="2262">
                  <c:v>292.88112949848738</c:v>
                </c:pt>
                <c:pt idx="2263">
                  <c:v>292.91282900204556</c:v>
                </c:pt>
                <c:pt idx="2264">
                  <c:v>292.81660352424097</c:v>
                </c:pt>
                <c:pt idx="2265">
                  <c:v>292.80235507747636</c:v>
                </c:pt>
                <c:pt idx="2266">
                  <c:v>292.84114186844795</c:v>
                </c:pt>
                <c:pt idx="2267">
                  <c:v>292.79231973993188</c:v>
                </c:pt>
                <c:pt idx="2268">
                  <c:v>292.76938078808433</c:v>
                </c:pt>
                <c:pt idx="2269">
                  <c:v>292.84392462737856</c:v>
                </c:pt>
                <c:pt idx="2270">
                  <c:v>292.93787569943169</c:v>
                </c:pt>
                <c:pt idx="2271">
                  <c:v>293.00048935756843</c:v>
                </c:pt>
                <c:pt idx="2272">
                  <c:v>293.00054252447325</c:v>
                </c:pt>
                <c:pt idx="2273">
                  <c:v>293.04055485031336</c:v>
                </c:pt>
                <c:pt idx="2274">
                  <c:v>293.10454054483853</c:v>
                </c:pt>
                <c:pt idx="2275">
                  <c:v>293.14130976754109</c:v>
                </c:pt>
                <c:pt idx="2276">
                  <c:v>293.19918967936911</c:v>
                </c:pt>
                <c:pt idx="2277">
                  <c:v>293.2282652357643</c:v>
                </c:pt>
                <c:pt idx="2278">
                  <c:v>293.31774298242664</c:v>
                </c:pt>
                <c:pt idx="2279">
                  <c:v>293.32229902099346</c:v>
                </c:pt>
                <c:pt idx="2280">
                  <c:v>293.23232292483647</c:v>
                </c:pt>
                <c:pt idx="2281">
                  <c:v>293.20544530630258</c:v>
                </c:pt>
                <c:pt idx="2282">
                  <c:v>293.22002581818879</c:v>
                </c:pt>
                <c:pt idx="2283">
                  <c:v>293.14055631306837</c:v>
                </c:pt>
                <c:pt idx="2284">
                  <c:v>293.08407357726861</c:v>
                </c:pt>
                <c:pt idx="2285">
                  <c:v>293.16456168326602</c:v>
                </c:pt>
                <c:pt idx="2286">
                  <c:v>293.24949160377372</c:v>
                </c:pt>
                <c:pt idx="2287">
                  <c:v>293.29386708874773</c:v>
                </c:pt>
                <c:pt idx="2288">
                  <c:v>293.31051271558118</c:v>
                </c:pt>
                <c:pt idx="2289">
                  <c:v>293.38874540813134</c:v>
                </c:pt>
                <c:pt idx="2290">
                  <c:v>293.46326451503819</c:v>
                </c:pt>
                <c:pt idx="2291">
                  <c:v>293.49242616285704</c:v>
                </c:pt>
                <c:pt idx="2292">
                  <c:v>293.53139257094688</c:v>
                </c:pt>
                <c:pt idx="2293">
                  <c:v>293.57507536928648</c:v>
                </c:pt>
                <c:pt idx="2294">
                  <c:v>293.66002934545236</c:v>
                </c:pt>
                <c:pt idx="2295">
                  <c:v>293.68799871638043</c:v>
                </c:pt>
                <c:pt idx="2296">
                  <c:v>293.67837916511922</c:v>
                </c:pt>
                <c:pt idx="2297">
                  <c:v>293.76508748570728</c:v>
                </c:pt>
                <c:pt idx="2298">
                  <c:v>293.76508748570728</c:v>
                </c:pt>
                <c:pt idx="2299">
                  <c:v>293.76508748570728</c:v>
                </c:pt>
                <c:pt idx="2300">
                  <c:v>293.76508748570728</c:v>
                </c:pt>
                <c:pt idx="2301">
                  <c:v>293.76508748570728</c:v>
                </c:pt>
                <c:pt idx="2302">
                  <c:v>293.76508748570728</c:v>
                </c:pt>
                <c:pt idx="2303">
                  <c:v>293.76508748570728</c:v>
                </c:pt>
                <c:pt idx="2304">
                  <c:v>293.76508748570728</c:v>
                </c:pt>
                <c:pt idx="2305">
                  <c:v>293.76508748570728</c:v>
                </c:pt>
                <c:pt idx="2306">
                  <c:v>293.76508748570728</c:v>
                </c:pt>
                <c:pt idx="2307">
                  <c:v>293.76508748570728</c:v>
                </c:pt>
                <c:pt idx="2308">
                  <c:v>293.76508748570728</c:v>
                </c:pt>
                <c:pt idx="2309">
                  <c:v>293.76508748570728</c:v>
                </c:pt>
                <c:pt idx="2310">
                  <c:v>293.76508748570728</c:v>
                </c:pt>
                <c:pt idx="2311">
                  <c:v>293.76508748570728</c:v>
                </c:pt>
                <c:pt idx="2312">
                  <c:v>293.76508748570728</c:v>
                </c:pt>
                <c:pt idx="2313">
                  <c:v>293.76508748570728</c:v>
                </c:pt>
                <c:pt idx="2314">
                  <c:v>293.76508748570728</c:v>
                </c:pt>
                <c:pt idx="2315">
                  <c:v>293.76508748570728</c:v>
                </c:pt>
                <c:pt idx="2316">
                  <c:v>293.76508748570728</c:v>
                </c:pt>
                <c:pt idx="2317">
                  <c:v>293.76508748570728</c:v>
                </c:pt>
                <c:pt idx="2318">
                  <c:v>293.76508748570728</c:v>
                </c:pt>
                <c:pt idx="2319">
                  <c:v>293.76508748570728</c:v>
                </c:pt>
                <c:pt idx="2320">
                  <c:v>293.76508748570728</c:v>
                </c:pt>
                <c:pt idx="2321">
                  <c:v>293.76508748570728</c:v>
                </c:pt>
                <c:pt idx="2322">
                  <c:v>293.76508748570728</c:v>
                </c:pt>
                <c:pt idx="2323">
                  <c:v>293.76508748570728</c:v>
                </c:pt>
                <c:pt idx="2324">
                  <c:v>293.76508748570728</c:v>
                </c:pt>
                <c:pt idx="2325">
                  <c:v>293.76508748570728</c:v>
                </c:pt>
                <c:pt idx="2326">
                  <c:v>293.76508748570728</c:v>
                </c:pt>
                <c:pt idx="2327">
                  <c:v>293.76508748570728</c:v>
                </c:pt>
                <c:pt idx="2328">
                  <c:v>293.76508748570728</c:v>
                </c:pt>
                <c:pt idx="2329">
                  <c:v>293.76508748570728</c:v>
                </c:pt>
                <c:pt idx="2330">
                  <c:v>293.76508748570728</c:v>
                </c:pt>
                <c:pt idx="2331">
                  <c:v>293.76508748570728</c:v>
                </c:pt>
                <c:pt idx="2332">
                  <c:v>293.76508748570728</c:v>
                </c:pt>
                <c:pt idx="2333">
                  <c:v>293.76508748570728</c:v>
                </c:pt>
                <c:pt idx="2334">
                  <c:v>293.76508748570728</c:v>
                </c:pt>
                <c:pt idx="2335">
                  <c:v>293.76508748570728</c:v>
                </c:pt>
                <c:pt idx="2336">
                  <c:v>293.76508748570728</c:v>
                </c:pt>
                <c:pt idx="2337">
                  <c:v>293.76508748570728</c:v>
                </c:pt>
                <c:pt idx="2338">
                  <c:v>293.76508748570728</c:v>
                </c:pt>
                <c:pt idx="2339">
                  <c:v>293.76508748570728</c:v>
                </c:pt>
                <c:pt idx="2340">
                  <c:v>293.76508748570728</c:v>
                </c:pt>
                <c:pt idx="2341">
                  <c:v>293.76508748570728</c:v>
                </c:pt>
                <c:pt idx="2342">
                  <c:v>293.76508748570728</c:v>
                </c:pt>
                <c:pt idx="2343">
                  <c:v>293.76508748570728</c:v>
                </c:pt>
                <c:pt idx="2344">
                  <c:v>293.76508748570728</c:v>
                </c:pt>
                <c:pt idx="2345">
                  <c:v>293.76508748570728</c:v>
                </c:pt>
                <c:pt idx="2346">
                  <c:v>293.76508748570728</c:v>
                </c:pt>
                <c:pt idx="2347">
                  <c:v>293.76508748570728</c:v>
                </c:pt>
                <c:pt idx="2348">
                  <c:v>293.76508748570728</c:v>
                </c:pt>
                <c:pt idx="2349">
                  <c:v>293.76508748570728</c:v>
                </c:pt>
                <c:pt idx="2350">
                  <c:v>293.76508748570728</c:v>
                </c:pt>
                <c:pt idx="2351">
                  <c:v>293.76508748570728</c:v>
                </c:pt>
                <c:pt idx="2352">
                  <c:v>293.76508748570728</c:v>
                </c:pt>
                <c:pt idx="2353">
                  <c:v>293.76508748570728</c:v>
                </c:pt>
                <c:pt idx="2354">
                  <c:v>293.76508748570728</c:v>
                </c:pt>
                <c:pt idx="2355">
                  <c:v>293.76508748570728</c:v>
                </c:pt>
                <c:pt idx="2356">
                  <c:v>293.76508748570728</c:v>
                </c:pt>
                <c:pt idx="2357">
                  <c:v>293.76508748570728</c:v>
                </c:pt>
                <c:pt idx="2358">
                  <c:v>293.76508748570728</c:v>
                </c:pt>
                <c:pt idx="2359">
                  <c:v>293.76508748570728</c:v>
                </c:pt>
                <c:pt idx="2360">
                  <c:v>293.76508748570728</c:v>
                </c:pt>
                <c:pt idx="2361">
                  <c:v>293.76508748570728</c:v>
                </c:pt>
                <c:pt idx="2362">
                  <c:v>293.76508748570728</c:v>
                </c:pt>
                <c:pt idx="2363">
                  <c:v>293.76508748570728</c:v>
                </c:pt>
                <c:pt idx="2364">
                  <c:v>293.76508748570728</c:v>
                </c:pt>
                <c:pt idx="2365">
                  <c:v>293.76508748570728</c:v>
                </c:pt>
                <c:pt idx="2366">
                  <c:v>293.76508748570728</c:v>
                </c:pt>
                <c:pt idx="2367">
                  <c:v>293.76508748570728</c:v>
                </c:pt>
                <c:pt idx="2368">
                  <c:v>293.76508748570728</c:v>
                </c:pt>
                <c:pt idx="2369">
                  <c:v>293.76508748570728</c:v>
                </c:pt>
                <c:pt idx="2370">
                  <c:v>293.76508748570728</c:v>
                </c:pt>
                <c:pt idx="2371">
                  <c:v>293.76508748570728</c:v>
                </c:pt>
                <c:pt idx="2372">
                  <c:v>293.76508748570728</c:v>
                </c:pt>
                <c:pt idx="2373">
                  <c:v>293.76508748570728</c:v>
                </c:pt>
                <c:pt idx="2374">
                  <c:v>293.76508748570728</c:v>
                </c:pt>
                <c:pt idx="2375">
                  <c:v>293.76508748570728</c:v>
                </c:pt>
                <c:pt idx="2376">
                  <c:v>293.76508748570728</c:v>
                </c:pt>
                <c:pt idx="2377">
                  <c:v>293.76508748570728</c:v>
                </c:pt>
                <c:pt idx="2378">
                  <c:v>293.76508748570728</c:v>
                </c:pt>
                <c:pt idx="2379">
                  <c:v>293.76508748570728</c:v>
                </c:pt>
                <c:pt idx="2380">
                  <c:v>293.76508748570728</c:v>
                </c:pt>
                <c:pt idx="2381">
                  <c:v>293.76508748570728</c:v>
                </c:pt>
                <c:pt idx="2382">
                  <c:v>293.76508748570728</c:v>
                </c:pt>
                <c:pt idx="2383">
                  <c:v>293.76508748570728</c:v>
                </c:pt>
                <c:pt idx="2384">
                  <c:v>293.76508748570728</c:v>
                </c:pt>
                <c:pt idx="2385">
                  <c:v>293.76508748570728</c:v>
                </c:pt>
                <c:pt idx="2386">
                  <c:v>293.76508748570728</c:v>
                </c:pt>
                <c:pt idx="2387">
                  <c:v>293.76508748570728</c:v>
                </c:pt>
                <c:pt idx="2388">
                  <c:v>293.76508748570728</c:v>
                </c:pt>
                <c:pt idx="2389">
                  <c:v>293.76508748570728</c:v>
                </c:pt>
                <c:pt idx="2390">
                  <c:v>293.76508748570728</c:v>
                </c:pt>
                <c:pt idx="2391">
                  <c:v>293.76508748570728</c:v>
                </c:pt>
                <c:pt idx="2392">
                  <c:v>293.76508748570728</c:v>
                </c:pt>
                <c:pt idx="2393">
                  <c:v>293.76508748570728</c:v>
                </c:pt>
                <c:pt idx="2394">
                  <c:v>293.76508748570728</c:v>
                </c:pt>
                <c:pt idx="2395">
                  <c:v>293.76508748570728</c:v>
                </c:pt>
                <c:pt idx="2396">
                  <c:v>293.76508748570728</c:v>
                </c:pt>
                <c:pt idx="2397">
                  <c:v>293.76508748570728</c:v>
                </c:pt>
                <c:pt idx="2398">
                  <c:v>293.76508748570728</c:v>
                </c:pt>
                <c:pt idx="2399">
                  <c:v>293.76508748570728</c:v>
                </c:pt>
                <c:pt idx="2400">
                  <c:v>293.76508748570728</c:v>
                </c:pt>
                <c:pt idx="2401">
                  <c:v>293.76508748570728</c:v>
                </c:pt>
                <c:pt idx="2402">
                  <c:v>293.76508748570728</c:v>
                </c:pt>
                <c:pt idx="2403">
                  <c:v>293.76508748570728</c:v>
                </c:pt>
                <c:pt idx="2404">
                  <c:v>293.76508748570728</c:v>
                </c:pt>
                <c:pt idx="2405">
                  <c:v>293.76508748570728</c:v>
                </c:pt>
                <c:pt idx="2406">
                  <c:v>293.76508748570728</c:v>
                </c:pt>
                <c:pt idx="2407">
                  <c:v>293.76508748570728</c:v>
                </c:pt>
                <c:pt idx="2408">
                  <c:v>293.76508748570728</c:v>
                </c:pt>
                <c:pt idx="2409">
                  <c:v>293.76508748570728</c:v>
                </c:pt>
                <c:pt idx="2410">
                  <c:v>293.76508748570728</c:v>
                </c:pt>
                <c:pt idx="2411">
                  <c:v>293.76508748570728</c:v>
                </c:pt>
                <c:pt idx="2412">
                  <c:v>293.76508748570728</c:v>
                </c:pt>
                <c:pt idx="2413">
                  <c:v>294.14969898768788</c:v>
                </c:pt>
                <c:pt idx="2414">
                  <c:v>294.26986238944795</c:v>
                </c:pt>
                <c:pt idx="2415">
                  <c:v>294.2959724709965</c:v>
                </c:pt>
                <c:pt idx="2416">
                  <c:v>294.2608440243477</c:v>
                </c:pt>
                <c:pt idx="2417">
                  <c:v>294.14792805751858</c:v>
                </c:pt>
                <c:pt idx="2418">
                  <c:v>293.94974471644719</c:v>
                </c:pt>
                <c:pt idx="2419">
                  <c:v>293.70491758950362</c:v>
                </c:pt>
                <c:pt idx="2420">
                  <c:v>293.48003152467959</c:v>
                </c:pt>
                <c:pt idx="2421">
                  <c:v>293.31690318220507</c:v>
                </c:pt>
                <c:pt idx="2422">
                  <c:v>293.11982491573315</c:v>
                </c:pt>
                <c:pt idx="2423">
                  <c:v>292.90890182856185</c:v>
                </c:pt>
                <c:pt idx="2424">
                  <c:v>292.77755497962971</c:v>
                </c:pt>
                <c:pt idx="2425">
                  <c:v>292.62239079712799</c:v>
                </c:pt>
                <c:pt idx="2426">
                  <c:v>292.37819008844178</c:v>
                </c:pt>
                <c:pt idx="2427">
                  <c:v>292.12677403134495</c:v>
                </c:pt>
                <c:pt idx="2428">
                  <c:v>292.00079679354917</c:v>
                </c:pt>
                <c:pt idx="2429">
                  <c:v>291.84013948961791</c:v>
                </c:pt>
                <c:pt idx="2430">
                  <c:v>291.62371323551719</c:v>
                </c:pt>
                <c:pt idx="2431">
                  <c:v>291.42025190347204</c:v>
                </c:pt>
                <c:pt idx="2432">
                  <c:v>291.27322657482426</c:v>
                </c:pt>
                <c:pt idx="2433">
                  <c:v>291.16820130149671</c:v>
                </c:pt>
                <c:pt idx="2434">
                  <c:v>291.05425707450723</c:v>
                </c:pt>
                <c:pt idx="2435">
                  <c:v>290.93916248625368</c:v>
                </c:pt>
                <c:pt idx="2436">
                  <c:v>290.90793545032125</c:v>
                </c:pt>
                <c:pt idx="2437">
                  <c:v>290.89163272931165</c:v>
                </c:pt>
                <c:pt idx="2438">
                  <c:v>290.84553367869307</c:v>
                </c:pt>
                <c:pt idx="2439">
                  <c:v>290.82220893914945</c:v>
                </c:pt>
                <c:pt idx="2440">
                  <c:v>290.85439274827559</c:v>
                </c:pt>
                <c:pt idx="2441">
                  <c:v>290.88081467618525</c:v>
                </c:pt>
                <c:pt idx="2442">
                  <c:v>290.82249212300002</c:v>
                </c:pt>
                <c:pt idx="2443">
                  <c:v>290.79226600404149</c:v>
                </c:pt>
                <c:pt idx="2444">
                  <c:v>290.90123064774639</c:v>
                </c:pt>
                <c:pt idx="2445">
                  <c:v>290.9349187938077</c:v>
                </c:pt>
                <c:pt idx="2446">
                  <c:v>290.91908245553464</c:v>
                </c:pt>
                <c:pt idx="2447">
                  <c:v>290.91218390081849</c:v>
                </c:pt>
                <c:pt idx="2448">
                  <c:v>290.95128146976742</c:v>
                </c:pt>
                <c:pt idx="2449">
                  <c:v>290.93825265510407</c:v>
                </c:pt>
                <c:pt idx="2450">
                  <c:v>290.9323841075153</c:v>
                </c:pt>
                <c:pt idx="2451">
                  <c:v>290.89133287275791</c:v>
                </c:pt>
                <c:pt idx="2452">
                  <c:v>290.90940676760289</c:v>
                </c:pt>
                <c:pt idx="2453">
                  <c:v>290.92459778959955</c:v>
                </c:pt>
                <c:pt idx="2454">
                  <c:v>290.85733613209345</c:v>
                </c:pt>
                <c:pt idx="2455">
                  <c:v>290.85999522600582</c:v>
                </c:pt>
                <c:pt idx="2456">
                  <c:v>290.86729723706947</c:v>
                </c:pt>
                <c:pt idx="2457">
                  <c:v>290.87727863466745</c:v>
                </c:pt>
                <c:pt idx="2458">
                  <c:v>290.80857558374345</c:v>
                </c:pt>
                <c:pt idx="2459">
                  <c:v>290.7322626078024</c:v>
                </c:pt>
                <c:pt idx="2460">
                  <c:v>290.73413179888803</c:v>
                </c:pt>
                <c:pt idx="2461">
                  <c:v>290.70596280922729</c:v>
                </c:pt>
                <c:pt idx="2462">
                  <c:v>290.5796961434753</c:v>
                </c:pt>
                <c:pt idx="2463">
                  <c:v>290.55569763165505</c:v>
                </c:pt>
                <c:pt idx="2464">
                  <c:v>290.5981106788239</c:v>
                </c:pt>
                <c:pt idx="2465">
                  <c:v>290.60133060185899</c:v>
                </c:pt>
                <c:pt idx="2466">
                  <c:v>290.65933812852711</c:v>
                </c:pt>
                <c:pt idx="2467">
                  <c:v>290.71008942045364</c:v>
                </c:pt>
                <c:pt idx="2468">
                  <c:v>290.79416667046848</c:v>
                </c:pt>
                <c:pt idx="2469">
                  <c:v>290.85620944365922</c:v>
                </c:pt>
                <c:pt idx="2470">
                  <c:v>290.82166844075493</c:v>
                </c:pt>
                <c:pt idx="2471">
                  <c:v>290.80669546126603</c:v>
                </c:pt>
                <c:pt idx="2472">
                  <c:v>290.84484493594249</c:v>
                </c:pt>
                <c:pt idx="2473">
                  <c:v>290.79546680229771</c:v>
                </c:pt>
                <c:pt idx="2474">
                  <c:v>290.73204612467316</c:v>
                </c:pt>
                <c:pt idx="2475">
                  <c:v>290.74217504600654</c:v>
                </c:pt>
                <c:pt idx="2476">
                  <c:v>290.79897055381963</c:v>
                </c:pt>
                <c:pt idx="2477">
                  <c:v>290.84336085666723</c:v>
                </c:pt>
                <c:pt idx="2478">
                  <c:v>290.83803621622303</c:v>
                </c:pt>
                <c:pt idx="2479">
                  <c:v>290.88110699768981</c:v>
                </c:pt>
                <c:pt idx="2480">
                  <c:v>290.953428017921</c:v>
                </c:pt>
                <c:pt idx="2481">
                  <c:v>290.96157635015209</c:v>
                </c:pt>
                <c:pt idx="2482">
                  <c:v>290.96832822877388</c:v>
                </c:pt>
                <c:pt idx="2483">
                  <c:v>291.01391630194087</c:v>
                </c:pt>
                <c:pt idx="2484">
                  <c:v>291.08253601669014</c:v>
                </c:pt>
                <c:pt idx="2485">
                  <c:v>291.16315119346206</c:v>
                </c:pt>
                <c:pt idx="2486">
                  <c:v>291.20821885885761</c:v>
                </c:pt>
                <c:pt idx="2487">
                  <c:v>291.26873341035645</c:v>
                </c:pt>
                <c:pt idx="2488">
                  <c:v>291.33671338690147</c:v>
                </c:pt>
                <c:pt idx="2489">
                  <c:v>291.36675203641425</c:v>
                </c:pt>
                <c:pt idx="2490">
                  <c:v>291.37130669064584</c:v>
                </c:pt>
                <c:pt idx="2491">
                  <c:v>291.39936940172822</c:v>
                </c:pt>
                <c:pt idx="2492">
                  <c:v>291.48135476075186</c:v>
                </c:pt>
                <c:pt idx="2493">
                  <c:v>291.43457120009691</c:v>
                </c:pt>
                <c:pt idx="2494">
                  <c:v>291.38724687327385</c:v>
                </c:pt>
                <c:pt idx="2495">
                  <c:v>291.38146942917615</c:v>
                </c:pt>
                <c:pt idx="2496">
                  <c:v>291.36251308778657</c:v>
                </c:pt>
                <c:pt idx="2497">
                  <c:v>291.33588050578578</c:v>
                </c:pt>
                <c:pt idx="2498">
                  <c:v>291.30540043307388</c:v>
                </c:pt>
                <c:pt idx="2499">
                  <c:v>291.27367716921532</c:v>
                </c:pt>
                <c:pt idx="2500">
                  <c:v>291.28242719357723</c:v>
                </c:pt>
                <c:pt idx="2501">
                  <c:v>291.23673012142575</c:v>
                </c:pt>
                <c:pt idx="2502">
                  <c:v>291.07801479039176</c:v>
                </c:pt>
                <c:pt idx="2503">
                  <c:v>291.01331638691437</c:v>
                </c:pt>
                <c:pt idx="2504">
                  <c:v>290.97137675321221</c:v>
                </c:pt>
                <c:pt idx="2505">
                  <c:v>290.86568031751438</c:v>
                </c:pt>
                <c:pt idx="2506">
                  <c:v>290.76340738596718</c:v>
                </c:pt>
                <c:pt idx="2507">
                  <c:v>290.7074164143383</c:v>
                </c:pt>
                <c:pt idx="2508">
                  <c:v>290.72328553592229</c:v>
                </c:pt>
                <c:pt idx="2509">
                  <c:v>290.70451035229917</c:v>
                </c:pt>
                <c:pt idx="2510">
                  <c:v>290.58431382068841</c:v>
                </c:pt>
                <c:pt idx="2511">
                  <c:v>290.56401548763</c:v>
                </c:pt>
                <c:pt idx="2512">
                  <c:v>290.56846393496744</c:v>
                </c:pt>
                <c:pt idx="2513">
                  <c:v>290.5085723838647</c:v>
                </c:pt>
                <c:pt idx="2514">
                  <c:v>290.44989889580432</c:v>
                </c:pt>
                <c:pt idx="2515">
                  <c:v>290.39435190761355</c:v>
                </c:pt>
                <c:pt idx="2516">
                  <c:v>290.38302775886689</c:v>
                </c:pt>
                <c:pt idx="2517">
                  <c:v>290.3604591933144</c:v>
                </c:pt>
                <c:pt idx="2518">
                  <c:v>290.25159694362821</c:v>
                </c:pt>
                <c:pt idx="2519">
                  <c:v>290.25186122608397</c:v>
                </c:pt>
                <c:pt idx="2520">
                  <c:v>290.2819559178123</c:v>
                </c:pt>
                <c:pt idx="2521">
                  <c:v>290.24993828380593</c:v>
                </c:pt>
                <c:pt idx="2522">
                  <c:v>290.21944946668964</c:v>
                </c:pt>
                <c:pt idx="2523">
                  <c:v>290.23115864506764</c:v>
                </c:pt>
                <c:pt idx="2524">
                  <c:v>290.22940617342681</c:v>
                </c:pt>
                <c:pt idx="2525">
                  <c:v>290.17910834463964</c:v>
                </c:pt>
                <c:pt idx="2526">
                  <c:v>290.05975340043028</c:v>
                </c:pt>
                <c:pt idx="2527">
                  <c:v>290.02097610011907</c:v>
                </c:pt>
                <c:pt idx="2528">
                  <c:v>289.99531958391515</c:v>
                </c:pt>
                <c:pt idx="2529">
                  <c:v>289.93908663018806</c:v>
                </c:pt>
                <c:pt idx="2530">
                  <c:v>289.90553407459521</c:v>
                </c:pt>
                <c:pt idx="2531">
                  <c:v>289.88783907603198</c:v>
                </c:pt>
                <c:pt idx="2532">
                  <c:v>289.88100071391023</c:v>
                </c:pt>
                <c:pt idx="2533">
                  <c:v>289.80138413359589</c:v>
                </c:pt>
                <c:pt idx="2534">
                  <c:v>289.67837415685091</c:v>
                </c:pt>
                <c:pt idx="2535">
                  <c:v>289.61251280546009</c:v>
                </c:pt>
                <c:pt idx="2536">
                  <c:v>289.54586102835151</c:v>
                </c:pt>
                <c:pt idx="2537">
                  <c:v>289.36136944986799</c:v>
                </c:pt>
                <c:pt idx="2538">
                  <c:v>289.22884006164384</c:v>
                </c:pt>
                <c:pt idx="2539">
                  <c:v>289.17486765071459</c:v>
                </c:pt>
                <c:pt idx="2540">
                  <c:v>289.13333060169128</c:v>
                </c:pt>
                <c:pt idx="2541">
                  <c:v>289.06141366624877</c:v>
                </c:pt>
                <c:pt idx="2542">
                  <c:v>288.97293028091559</c:v>
                </c:pt>
                <c:pt idx="2543">
                  <c:v>288.91738370306575</c:v>
                </c:pt>
                <c:pt idx="2544">
                  <c:v>288.8451385451192</c:v>
                </c:pt>
                <c:pt idx="2545">
                  <c:v>288.76509610222865</c:v>
                </c:pt>
                <c:pt idx="2546">
                  <c:v>288.76326509468959</c:v>
                </c:pt>
                <c:pt idx="2547">
                  <c:v>288.85156264607701</c:v>
                </c:pt>
                <c:pt idx="2548">
                  <c:v>289.03401057312186</c:v>
                </c:pt>
                <c:pt idx="2549">
                  <c:v>289.26941682350571</c:v>
                </c:pt>
                <c:pt idx="2550">
                  <c:v>289.26941682350571</c:v>
                </c:pt>
                <c:pt idx="2551">
                  <c:v>289.26941682350571</c:v>
                </c:pt>
                <c:pt idx="2552">
                  <c:v>289.26941682350571</c:v>
                </c:pt>
                <c:pt idx="2553">
                  <c:v>289.26941682350571</c:v>
                </c:pt>
                <c:pt idx="2554">
                  <c:v>289.26941682350571</c:v>
                </c:pt>
                <c:pt idx="2555">
                  <c:v>289.26941682350571</c:v>
                </c:pt>
                <c:pt idx="2556">
                  <c:v>289.26941682350571</c:v>
                </c:pt>
                <c:pt idx="2557">
                  <c:v>289.26941682350571</c:v>
                </c:pt>
                <c:pt idx="2558">
                  <c:v>289.26941682350571</c:v>
                </c:pt>
                <c:pt idx="2559">
                  <c:v>289.26941682350571</c:v>
                </c:pt>
                <c:pt idx="2560">
                  <c:v>289.26941682350571</c:v>
                </c:pt>
                <c:pt idx="2561">
                  <c:v>289.26941682350571</c:v>
                </c:pt>
                <c:pt idx="2562">
                  <c:v>289.26941682350571</c:v>
                </c:pt>
                <c:pt idx="2563">
                  <c:v>289.26941682350571</c:v>
                </c:pt>
                <c:pt idx="2564">
                  <c:v>289.26941682350571</c:v>
                </c:pt>
                <c:pt idx="2565">
                  <c:v>289.26941682350571</c:v>
                </c:pt>
                <c:pt idx="2566">
                  <c:v>289.26941682350571</c:v>
                </c:pt>
                <c:pt idx="2567">
                  <c:v>289.26941682350571</c:v>
                </c:pt>
                <c:pt idx="2568">
                  <c:v>289.26941682350571</c:v>
                </c:pt>
                <c:pt idx="2569">
                  <c:v>289.26941682350571</c:v>
                </c:pt>
                <c:pt idx="2570">
                  <c:v>289.26941682350571</c:v>
                </c:pt>
                <c:pt idx="2571">
                  <c:v>289.26941682350571</c:v>
                </c:pt>
                <c:pt idx="2572">
                  <c:v>289.26941682350571</c:v>
                </c:pt>
                <c:pt idx="2573">
                  <c:v>289.26941682350571</c:v>
                </c:pt>
                <c:pt idx="2574">
                  <c:v>289.26941682350571</c:v>
                </c:pt>
                <c:pt idx="2575">
                  <c:v>289.26941682350571</c:v>
                </c:pt>
                <c:pt idx="2576">
                  <c:v>289.26941682350571</c:v>
                </c:pt>
                <c:pt idx="2577">
                  <c:v>289.26941682350571</c:v>
                </c:pt>
                <c:pt idx="2578">
                  <c:v>289.26941682350571</c:v>
                </c:pt>
                <c:pt idx="2579">
                  <c:v>289.26941682350571</c:v>
                </c:pt>
                <c:pt idx="2580">
                  <c:v>289.26941682350571</c:v>
                </c:pt>
                <c:pt idx="2581">
                  <c:v>289.26941682350571</c:v>
                </c:pt>
                <c:pt idx="2582">
                  <c:v>289.26941682350571</c:v>
                </c:pt>
                <c:pt idx="2583">
                  <c:v>289.26941682350571</c:v>
                </c:pt>
                <c:pt idx="2584">
                  <c:v>289.26941682350571</c:v>
                </c:pt>
                <c:pt idx="2585">
                  <c:v>289.26941682350571</c:v>
                </c:pt>
                <c:pt idx="2586">
                  <c:v>289.26941682350571</c:v>
                </c:pt>
                <c:pt idx="2587">
                  <c:v>289.26941682350571</c:v>
                </c:pt>
                <c:pt idx="2588">
                  <c:v>289.26941682350571</c:v>
                </c:pt>
                <c:pt idx="2589">
                  <c:v>289.26941682350571</c:v>
                </c:pt>
                <c:pt idx="2590">
                  <c:v>289.26941682350571</c:v>
                </c:pt>
                <c:pt idx="2591">
                  <c:v>289.26941682350571</c:v>
                </c:pt>
                <c:pt idx="2592">
                  <c:v>289.26941682350571</c:v>
                </c:pt>
                <c:pt idx="2593">
                  <c:v>289.26941682350571</c:v>
                </c:pt>
                <c:pt idx="2594">
                  <c:v>289.26941682350571</c:v>
                </c:pt>
                <c:pt idx="2595">
                  <c:v>289.26941682350571</c:v>
                </c:pt>
                <c:pt idx="2596">
                  <c:v>289.26941682350571</c:v>
                </c:pt>
                <c:pt idx="2597">
                  <c:v>289.26941682350571</c:v>
                </c:pt>
                <c:pt idx="2598">
                  <c:v>289.26941682350571</c:v>
                </c:pt>
                <c:pt idx="2599">
                  <c:v>289.26941682350571</c:v>
                </c:pt>
                <c:pt idx="2600">
                  <c:v>289.26941682350571</c:v>
                </c:pt>
                <c:pt idx="2601">
                  <c:v>289.26941682350571</c:v>
                </c:pt>
                <c:pt idx="2602">
                  <c:v>289.26941682350571</c:v>
                </c:pt>
                <c:pt idx="2603">
                  <c:v>289.26941682350571</c:v>
                </c:pt>
                <c:pt idx="2604">
                  <c:v>289.26941682350571</c:v>
                </c:pt>
                <c:pt idx="2605">
                  <c:v>289.26941682350571</c:v>
                </c:pt>
                <c:pt idx="2606">
                  <c:v>289.26941682350571</c:v>
                </c:pt>
                <c:pt idx="2607">
                  <c:v>289.26941682350571</c:v>
                </c:pt>
                <c:pt idx="2608">
                  <c:v>289.26941682350571</c:v>
                </c:pt>
                <c:pt idx="2609">
                  <c:v>289.26941682350571</c:v>
                </c:pt>
                <c:pt idx="2610">
                  <c:v>289.26941682350571</c:v>
                </c:pt>
                <c:pt idx="2611">
                  <c:v>289.26941682350571</c:v>
                </c:pt>
                <c:pt idx="2612">
                  <c:v>289.26941682350571</c:v>
                </c:pt>
                <c:pt idx="2613">
                  <c:v>289.26941682350571</c:v>
                </c:pt>
                <c:pt idx="2614">
                  <c:v>289.26941682350571</c:v>
                </c:pt>
                <c:pt idx="2615">
                  <c:v>289.26941682350571</c:v>
                </c:pt>
                <c:pt idx="2616">
                  <c:v>289.26941682350571</c:v>
                </c:pt>
                <c:pt idx="2617">
                  <c:v>289.26941682350571</c:v>
                </c:pt>
                <c:pt idx="2618">
                  <c:v>289.26941682350571</c:v>
                </c:pt>
                <c:pt idx="2619">
                  <c:v>289.26941682350571</c:v>
                </c:pt>
                <c:pt idx="2620">
                  <c:v>289.26941682350571</c:v>
                </c:pt>
                <c:pt idx="2621">
                  <c:v>289.26941682350571</c:v>
                </c:pt>
                <c:pt idx="2622">
                  <c:v>289.26941682350571</c:v>
                </c:pt>
                <c:pt idx="2623">
                  <c:v>289.26941682350571</c:v>
                </c:pt>
                <c:pt idx="2624">
                  <c:v>289.26941682350571</c:v>
                </c:pt>
                <c:pt idx="2625">
                  <c:v>289.26941682350571</c:v>
                </c:pt>
                <c:pt idx="2626">
                  <c:v>289.26941682350571</c:v>
                </c:pt>
                <c:pt idx="2627">
                  <c:v>289.26941682350571</c:v>
                </c:pt>
                <c:pt idx="2628">
                  <c:v>289.26941682350571</c:v>
                </c:pt>
                <c:pt idx="2629">
                  <c:v>289.26941682350571</c:v>
                </c:pt>
                <c:pt idx="2630">
                  <c:v>289.26941682350571</c:v>
                </c:pt>
                <c:pt idx="2631">
                  <c:v>289.26941682350571</c:v>
                </c:pt>
                <c:pt idx="2632">
                  <c:v>289.26941682350571</c:v>
                </c:pt>
                <c:pt idx="2633">
                  <c:v>289.26941682350571</c:v>
                </c:pt>
                <c:pt idx="2634">
                  <c:v>289.26941682350571</c:v>
                </c:pt>
                <c:pt idx="2635">
                  <c:v>289.26941682350571</c:v>
                </c:pt>
                <c:pt idx="2636">
                  <c:v>289.26941682350571</c:v>
                </c:pt>
                <c:pt idx="2637">
                  <c:v>289.26941682350571</c:v>
                </c:pt>
                <c:pt idx="2638">
                  <c:v>289.26941682350571</c:v>
                </c:pt>
                <c:pt idx="2639">
                  <c:v>289.26941682350571</c:v>
                </c:pt>
                <c:pt idx="2640">
                  <c:v>289.26941682350571</c:v>
                </c:pt>
                <c:pt idx="2641">
                  <c:v>289.26941682350571</c:v>
                </c:pt>
                <c:pt idx="2642">
                  <c:v>290.16879774910592</c:v>
                </c:pt>
                <c:pt idx="2643">
                  <c:v>290.77764963152583</c:v>
                </c:pt>
                <c:pt idx="2644">
                  <c:v>291.13620885101358</c:v>
                </c:pt>
                <c:pt idx="2645">
                  <c:v>291.32023839744517</c:v>
                </c:pt>
                <c:pt idx="2646">
                  <c:v>291.46520777126364</c:v>
                </c:pt>
                <c:pt idx="2647">
                  <c:v>291.53937985965689</c:v>
                </c:pt>
                <c:pt idx="2648">
                  <c:v>291.44527480184229</c:v>
                </c:pt>
                <c:pt idx="2649">
                  <c:v>291.28723657276726</c:v>
                </c:pt>
                <c:pt idx="2650">
                  <c:v>291.17460264324853</c:v>
                </c:pt>
                <c:pt idx="2651">
                  <c:v>291.01553282262665</c:v>
                </c:pt>
                <c:pt idx="2652">
                  <c:v>290.79310682452359</c:v>
                </c:pt>
                <c:pt idx="2653">
                  <c:v>290.65902991275664</c:v>
                </c:pt>
                <c:pt idx="2654">
                  <c:v>290.54685949271556</c:v>
                </c:pt>
                <c:pt idx="2655">
                  <c:v>290.45319604418069</c:v>
                </c:pt>
                <c:pt idx="2656">
                  <c:v>290.37512359535111</c:v>
                </c:pt>
                <c:pt idx="2657">
                  <c:v>290.23015228428619</c:v>
                </c:pt>
                <c:pt idx="2658">
                  <c:v>290.16816455383315</c:v>
                </c:pt>
                <c:pt idx="2659">
                  <c:v>290.12176582418988</c:v>
                </c:pt>
                <c:pt idx="2660">
                  <c:v>290.00720000425059</c:v>
                </c:pt>
                <c:pt idx="2661">
                  <c:v>289.89358987931945</c:v>
                </c:pt>
                <c:pt idx="2662">
                  <c:v>289.86513580419074</c:v>
                </c:pt>
                <c:pt idx="2663">
                  <c:v>289.77231976394074</c:v>
                </c:pt>
                <c:pt idx="2664">
                  <c:v>289.60202470762312</c:v>
                </c:pt>
                <c:pt idx="2665">
                  <c:v>289.46895488327493</c:v>
                </c:pt>
                <c:pt idx="2666">
                  <c:v>289.40503200036108</c:v>
                </c:pt>
                <c:pt idx="2667">
                  <c:v>289.34792007528176</c:v>
                </c:pt>
                <c:pt idx="2668">
                  <c:v>289.21745164021974</c:v>
                </c:pt>
                <c:pt idx="2669">
                  <c:v>289.12525377617123</c:v>
                </c:pt>
                <c:pt idx="2670">
                  <c:v>289.06123699213339</c:v>
                </c:pt>
                <c:pt idx="2671">
                  <c:v>288.97781677066382</c:v>
                </c:pt>
                <c:pt idx="2672">
                  <c:v>288.88531515809677</c:v>
                </c:pt>
                <c:pt idx="2673">
                  <c:v>288.75070151973</c:v>
                </c:pt>
                <c:pt idx="2674">
                  <c:v>288.67452073038606</c:v>
                </c:pt>
                <c:pt idx="2675">
                  <c:v>288.63878419599052</c:v>
                </c:pt>
                <c:pt idx="2676">
                  <c:v>288.55036144613774</c:v>
                </c:pt>
                <c:pt idx="2677">
                  <c:v>288.51175642838649</c:v>
                </c:pt>
                <c:pt idx="2678">
                  <c:v>288.50657895989019</c:v>
                </c:pt>
                <c:pt idx="2679">
                  <c:v>288.48300222165699</c:v>
                </c:pt>
                <c:pt idx="2680">
                  <c:v>288.36859302032144</c:v>
                </c:pt>
                <c:pt idx="2681">
                  <c:v>288.28062741065384</c:v>
                </c:pt>
                <c:pt idx="2682">
                  <c:v>288.29310432404043</c:v>
                </c:pt>
                <c:pt idx="2683">
                  <c:v>288.28936537564624</c:v>
                </c:pt>
                <c:pt idx="2684">
                  <c:v>288.23539783364811</c:v>
                </c:pt>
                <c:pt idx="2685">
                  <c:v>288.27144269342335</c:v>
                </c:pt>
                <c:pt idx="2686">
                  <c:v>288.3236536959426</c:v>
                </c:pt>
                <c:pt idx="2687">
                  <c:v>288.34412258971719</c:v>
                </c:pt>
                <c:pt idx="2688">
                  <c:v>288.34345777814428</c:v>
                </c:pt>
                <c:pt idx="2689">
                  <c:v>288.32929398761183</c:v>
                </c:pt>
                <c:pt idx="2690">
                  <c:v>288.34705740216657</c:v>
                </c:pt>
                <c:pt idx="2691">
                  <c:v>288.34454369139496</c:v>
                </c:pt>
                <c:pt idx="2692">
                  <c:v>288.28915316884536</c:v>
                </c:pt>
                <c:pt idx="2693">
                  <c:v>288.2421371076598</c:v>
                </c:pt>
                <c:pt idx="2694">
                  <c:v>288.20236134419468</c:v>
                </c:pt>
                <c:pt idx="2695">
                  <c:v>288.12881040180923</c:v>
                </c:pt>
                <c:pt idx="2696">
                  <c:v>287.99658538261019</c:v>
                </c:pt>
                <c:pt idx="2697">
                  <c:v>287.87209795501838</c:v>
                </c:pt>
                <c:pt idx="2698">
                  <c:v>287.87754208315886</c:v>
                </c:pt>
                <c:pt idx="2699">
                  <c:v>287.84592464184243</c:v>
                </c:pt>
                <c:pt idx="2700">
                  <c:v>287.7918524937262</c:v>
                </c:pt>
                <c:pt idx="2701">
                  <c:v>287.76557221918279</c:v>
                </c:pt>
                <c:pt idx="2702">
                  <c:v>287.75812995470773</c:v>
                </c:pt>
                <c:pt idx="2703">
                  <c:v>287.72304170725533</c:v>
                </c:pt>
                <c:pt idx="2704">
                  <c:v>287.71166356059564</c:v>
                </c:pt>
                <c:pt idx="2705">
                  <c:v>287.67591500430962</c:v>
                </c:pt>
                <c:pt idx="2706">
                  <c:v>287.70599932811416</c:v>
                </c:pt>
                <c:pt idx="2707">
                  <c:v>287.65701332222454</c:v>
                </c:pt>
                <c:pt idx="2708">
                  <c:v>287.55938174556621</c:v>
                </c:pt>
                <c:pt idx="2709">
                  <c:v>287.59452226668219</c:v>
                </c:pt>
                <c:pt idx="2710">
                  <c:v>287.67323130952911</c:v>
                </c:pt>
                <c:pt idx="2711">
                  <c:v>287.69667584457</c:v>
                </c:pt>
                <c:pt idx="2712">
                  <c:v>287.6438133132134</c:v>
                </c:pt>
                <c:pt idx="2713">
                  <c:v>287.62422876061663</c:v>
                </c:pt>
                <c:pt idx="2714">
                  <c:v>287.62672549653001</c:v>
                </c:pt>
                <c:pt idx="2715">
                  <c:v>287.60325438765341</c:v>
                </c:pt>
                <c:pt idx="2716">
                  <c:v>287.52410270246628</c:v>
                </c:pt>
                <c:pt idx="2717">
                  <c:v>287.53248151584785</c:v>
                </c:pt>
                <c:pt idx="2718">
                  <c:v>287.51654469577812</c:v>
                </c:pt>
                <c:pt idx="2719">
                  <c:v>287.48568334310244</c:v>
                </c:pt>
                <c:pt idx="2720">
                  <c:v>287.48650474366588</c:v>
                </c:pt>
                <c:pt idx="2721">
                  <c:v>287.50757025027985</c:v>
                </c:pt>
                <c:pt idx="2722">
                  <c:v>287.58074936450163</c:v>
                </c:pt>
                <c:pt idx="2723">
                  <c:v>287.60435402302346</c:v>
                </c:pt>
                <c:pt idx="2724">
                  <c:v>287.55528684355653</c:v>
                </c:pt>
                <c:pt idx="2725">
                  <c:v>287.58167237495542</c:v>
                </c:pt>
                <c:pt idx="2726">
                  <c:v>287.6552922200525</c:v>
                </c:pt>
                <c:pt idx="2727">
                  <c:v>287.59619723211256</c:v>
                </c:pt>
                <c:pt idx="2728">
                  <c:v>287.5345285505465</c:v>
                </c:pt>
                <c:pt idx="2729">
                  <c:v>287.55367945232234</c:v>
                </c:pt>
                <c:pt idx="2730">
                  <c:v>287.62378885136604</c:v>
                </c:pt>
                <c:pt idx="2731">
                  <c:v>287.64370731269935</c:v>
                </c:pt>
                <c:pt idx="2732">
                  <c:v>287.6307068354447</c:v>
                </c:pt>
                <c:pt idx="2733">
                  <c:v>287.67715825658394</c:v>
                </c:pt>
                <c:pt idx="2734">
                  <c:v>287.7198008358497</c:v>
                </c:pt>
                <c:pt idx="2735">
                  <c:v>287.71830005314581</c:v>
                </c:pt>
                <c:pt idx="2736">
                  <c:v>287.64860755008948</c:v>
                </c:pt>
                <c:pt idx="2737">
                  <c:v>287.65806004612989</c:v>
                </c:pt>
                <c:pt idx="2738">
                  <c:v>287.67778724175054</c:v>
                </c:pt>
                <c:pt idx="2739">
                  <c:v>287.66330115727771</c:v>
                </c:pt>
                <c:pt idx="2740">
                  <c:v>287.62749801692399</c:v>
                </c:pt>
                <c:pt idx="2741">
                  <c:v>287.7394840864207</c:v>
                </c:pt>
                <c:pt idx="2742">
                  <c:v>287.82157580744172</c:v>
                </c:pt>
                <c:pt idx="2743">
                  <c:v>287.84125147659751</c:v>
                </c:pt>
                <c:pt idx="2744">
                  <c:v>287.86019384579333</c:v>
                </c:pt>
                <c:pt idx="2745">
                  <c:v>287.95790920824692</c:v>
                </c:pt>
                <c:pt idx="2746">
                  <c:v>288.02213067188734</c:v>
                </c:pt>
                <c:pt idx="2747">
                  <c:v>288.06234718174176</c:v>
                </c:pt>
                <c:pt idx="2748">
                  <c:v>288.08559186077889</c:v>
                </c:pt>
                <c:pt idx="2749">
                  <c:v>288.09704478093153</c:v>
                </c:pt>
                <c:pt idx="2750">
                  <c:v>288.10049285859196</c:v>
                </c:pt>
                <c:pt idx="2751">
                  <c:v>288.09867991395095</c:v>
                </c:pt>
                <c:pt idx="2752">
                  <c:v>288.09357243282267</c:v>
                </c:pt>
                <c:pt idx="2753">
                  <c:v>288.08656074758767</c:v>
                </c:pt>
                <c:pt idx="2754">
                  <c:v>288.11861083913379</c:v>
                </c:pt>
                <c:pt idx="2755">
                  <c:v>288.09437846415796</c:v>
                </c:pt>
                <c:pt idx="2756">
                  <c:v>288.03509460560713</c:v>
                </c:pt>
                <c:pt idx="2757">
                  <c:v>288.07574915191032</c:v>
                </c:pt>
                <c:pt idx="2758">
                  <c:v>288.09873809546792</c:v>
                </c:pt>
                <c:pt idx="2759">
                  <c:v>288.06950149552608</c:v>
                </c:pt>
                <c:pt idx="2760">
                  <c:v>288.04801001174229</c:v>
                </c:pt>
                <c:pt idx="2761">
                  <c:v>288.07233506165096</c:v>
                </c:pt>
                <c:pt idx="2762">
                  <c:v>288.08500969112652</c:v>
                </c:pt>
                <c:pt idx="2763">
                  <c:v>288.08972106634582</c:v>
                </c:pt>
                <c:pt idx="2764">
                  <c:v>288.04914750383233</c:v>
                </c:pt>
                <c:pt idx="2765">
                  <c:v>288.02121452367044</c:v>
                </c:pt>
                <c:pt idx="2766">
                  <c:v>288.00248883542002</c:v>
                </c:pt>
                <c:pt idx="2767">
                  <c:v>287.95040484152298</c:v>
                </c:pt>
                <c:pt idx="2768">
                  <c:v>287.95905489176795</c:v>
                </c:pt>
                <c:pt idx="2769">
                  <c:v>287.96622872825401</c:v>
                </c:pt>
                <c:pt idx="2770">
                  <c:v>288.01217083447494</c:v>
                </c:pt>
                <c:pt idx="2771">
                  <c:v>288.00108694907738</c:v>
                </c:pt>
                <c:pt idx="2772">
                  <c:v>287.9939497844598</c:v>
                </c:pt>
                <c:pt idx="2773">
                  <c:v>288.10962400772621</c:v>
                </c:pt>
                <c:pt idx="2774">
                  <c:v>288.17927055030765</c:v>
                </c:pt>
                <c:pt idx="2775">
                  <c:v>288.17667351554746</c:v>
                </c:pt>
                <c:pt idx="2776">
                  <c:v>288.20794447267906</c:v>
                </c:pt>
                <c:pt idx="2777">
                  <c:v>288.29964010633614</c:v>
                </c:pt>
                <c:pt idx="2778">
                  <c:v>288.34633970762326</c:v>
                </c:pt>
                <c:pt idx="2779">
                  <c:v>288.32237386414204</c:v>
                </c:pt>
                <c:pt idx="2780">
                  <c:v>288.29414076974842</c:v>
                </c:pt>
                <c:pt idx="2781">
                  <c:v>288.34430595854656</c:v>
                </c:pt>
                <c:pt idx="2782">
                  <c:v>288.40263944103549</c:v>
                </c:pt>
                <c:pt idx="2783">
                  <c:v>288.38386729218701</c:v>
                </c:pt>
                <c:pt idx="2784">
                  <c:v>288.39649842523647</c:v>
                </c:pt>
                <c:pt idx="2785">
                  <c:v>288.46872241337871</c:v>
                </c:pt>
                <c:pt idx="2786">
                  <c:v>288.49619686925462</c:v>
                </c:pt>
                <c:pt idx="2787">
                  <c:v>288.45393264624499</c:v>
                </c:pt>
                <c:pt idx="2788">
                  <c:v>288.40872623766904</c:v>
                </c:pt>
                <c:pt idx="2789">
                  <c:v>288.44344508667371</c:v>
                </c:pt>
                <c:pt idx="2790">
                  <c:v>288.40792734656975</c:v>
                </c:pt>
                <c:pt idx="2791">
                  <c:v>288.28887889904041</c:v>
                </c:pt>
                <c:pt idx="2792">
                  <c:v>288.28113273666003</c:v>
                </c:pt>
                <c:pt idx="2793">
                  <c:v>288.30492988327023</c:v>
                </c:pt>
                <c:pt idx="2794">
                  <c:v>288.30796286176991</c:v>
                </c:pt>
                <c:pt idx="2795">
                  <c:v>288.29758545353894</c:v>
                </c:pt>
                <c:pt idx="2796">
                  <c:v>288.27904049412956</c:v>
                </c:pt>
                <c:pt idx="2797">
                  <c:v>288.29601010034241</c:v>
                </c:pt>
                <c:pt idx="2798">
                  <c:v>288.29503024430494</c:v>
                </c:pt>
                <c:pt idx="2799">
                  <c:v>288.20260192666876</c:v>
                </c:pt>
                <c:pt idx="2800">
                  <c:v>288.13534372631489</c:v>
                </c:pt>
                <c:pt idx="2801">
                  <c:v>288.16688472903581</c:v>
                </c:pt>
                <c:pt idx="2802">
                  <c:v>288.10039558161577</c:v>
                </c:pt>
                <c:pt idx="2803">
                  <c:v>288.01382670400227</c:v>
                </c:pt>
                <c:pt idx="2804">
                  <c:v>287.95786955416958</c:v>
                </c:pt>
                <c:pt idx="2805">
                  <c:v>287.96374219610988</c:v>
                </c:pt>
                <c:pt idx="2806">
                  <c:v>287.92895099910726</c:v>
                </c:pt>
                <c:pt idx="2807">
                  <c:v>287.86952659306132</c:v>
                </c:pt>
                <c:pt idx="2808">
                  <c:v>287.83671390946949</c:v>
                </c:pt>
                <c:pt idx="2809">
                  <c:v>287.82224523559194</c:v>
                </c:pt>
                <c:pt idx="2810">
                  <c:v>287.78009547488659</c:v>
                </c:pt>
                <c:pt idx="2811">
                  <c:v>287.68191580903977</c:v>
                </c:pt>
                <c:pt idx="2812">
                  <c:v>287.59180419053621</c:v>
                </c:pt>
                <c:pt idx="2813">
                  <c:v>287.59046058707247</c:v>
                </c:pt>
                <c:pt idx="2814">
                  <c:v>287.56598225737281</c:v>
                </c:pt>
                <c:pt idx="2815">
                  <c:v>287.48767683607008</c:v>
                </c:pt>
                <c:pt idx="2816">
                  <c:v>287.45805429299355</c:v>
                </c:pt>
                <c:pt idx="2817">
                  <c:v>287.50077369370484</c:v>
                </c:pt>
                <c:pt idx="2818">
                  <c:v>287.50808316241188</c:v>
                </c:pt>
                <c:pt idx="2819">
                  <c:v>287.53243789588794</c:v>
                </c:pt>
                <c:pt idx="2820">
                  <c:v>287.6867274094771</c:v>
                </c:pt>
                <c:pt idx="2821">
                  <c:v>287.91800360179508</c:v>
                </c:pt>
                <c:pt idx="2822">
                  <c:v>287.91800360179508</c:v>
                </c:pt>
                <c:pt idx="2823">
                  <c:v>287.91800360179508</c:v>
                </c:pt>
                <c:pt idx="2824">
                  <c:v>287.91800360179508</c:v>
                </c:pt>
                <c:pt idx="2825">
                  <c:v>287.91800360179508</c:v>
                </c:pt>
                <c:pt idx="2826">
                  <c:v>287.91800360179508</c:v>
                </c:pt>
                <c:pt idx="2827">
                  <c:v>287.91800360179508</c:v>
                </c:pt>
                <c:pt idx="2828">
                  <c:v>287.91800360179508</c:v>
                </c:pt>
                <c:pt idx="2829">
                  <c:v>287.91800360179508</c:v>
                </c:pt>
                <c:pt idx="2830">
                  <c:v>287.91800360179508</c:v>
                </c:pt>
                <c:pt idx="2831">
                  <c:v>287.91800360179508</c:v>
                </c:pt>
                <c:pt idx="2832">
                  <c:v>287.91800360179508</c:v>
                </c:pt>
                <c:pt idx="2833">
                  <c:v>287.91800360179508</c:v>
                </c:pt>
                <c:pt idx="2834">
                  <c:v>287.91800360179508</c:v>
                </c:pt>
                <c:pt idx="2835">
                  <c:v>287.91800360179508</c:v>
                </c:pt>
                <c:pt idx="2836">
                  <c:v>287.91800360179508</c:v>
                </c:pt>
                <c:pt idx="2837">
                  <c:v>287.91800360179508</c:v>
                </c:pt>
                <c:pt idx="2838">
                  <c:v>287.91800360179508</c:v>
                </c:pt>
                <c:pt idx="2839">
                  <c:v>287.91800360179508</c:v>
                </c:pt>
                <c:pt idx="2840">
                  <c:v>287.91800360179508</c:v>
                </c:pt>
                <c:pt idx="2841">
                  <c:v>287.91800360179508</c:v>
                </c:pt>
                <c:pt idx="2842">
                  <c:v>287.91800360179508</c:v>
                </c:pt>
                <c:pt idx="2843">
                  <c:v>287.91800360179508</c:v>
                </c:pt>
                <c:pt idx="2844">
                  <c:v>287.91800360179508</c:v>
                </c:pt>
                <c:pt idx="2845">
                  <c:v>287.91800360179508</c:v>
                </c:pt>
                <c:pt idx="2846">
                  <c:v>287.91800360179508</c:v>
                </c:pt>
                <c:pt idx="2847">
                  <c:v>287.91800360179508</c:v>
                </c:pt>
                <c:pt idx="2848">
                  <c:v>287.91800360179508</c:v>
                </c:pt>
                <c:pt idx="2849">
                  <c:v>287.91800360179508</c:v>
                </c:pt>
                <c:pt idx="2850">
                  <c:v>287.91800360179508</c:v>
                </c:pt>
                <c:pt idx="2851">
                  <c:v>287.91800360179508</c:v>
                </c:pt>
                <c:pt idx="2852">
                  <c:v>287.91800360179508</c:v>
                </c:pt>
                <c:pt idx="2853">
                  <c:v>287.91800360179508</c:v>
                </c:pt>
                <c:pt idx="2854">
                  <c:v>287.91800360179508</c:v>
                </c:pt>
                <c:pt idx="2855">
                  <c:v>287.91800360179508</c:v>
                </c:pt>
                <c:pt idx="2856">
                  <c:v>287.91800360179508</c:v>
                </c:pt>
                <c:pt idx="2857">
                  <c:v>287.91800360179508</c:v>
                </c:pt>
                <c:pt idx="2858">
                  <c:v>287.91800360179508</c:v>
                </c:pt>
                <c:pt idx="2859">
                  <c:v>287.91800360179508</c:v>
                </c:pt>
                <c:pt idx="2860">
                  <c:v>287.91800360179508</c:v>
                </c:pt>
                <c:pt idx="2861">
                  <c:v>287.91800360179508</c:v>
                </c:pt>
                <c:pt idx="2862">
                  <c:v>287.91800360179508</c:v>
                </c:pt>
                <c:pt idx="2863">
                  <c:v>287.91800360179508</c:v>
                </c:pt>
                <c:pt idx="2864">
                  <c:v>287.91800360179508</c:v>
                </c:pt>
                <c:pt idx="2865">
                  <c:v>287.91800360179508</c:v>
                </c:pt>
                <c:pt idx="2866">
                  <c:v>287.91800360179508</c:v>
                </c:pt>
                <c:pt idx="2867">
                  <c:v>287.91800360179508</c:v>
                </c:pt>
                <c:pt idx="2868">
                  <c:v>287.91800360179508</c:v>
                </c:pt>
                <c:pt idx="2869">
                  <c:v>287.91800360179508</c:v>
                </c:pt>
                <c:pt idx="2870">
                  <c:v>287.91800360179508</c:v>
                </c:pt>
                <c:pt idx="2871">
                  <c:v>287.91800360179508</c:v>
                </c:pt>
                <c:pt idx="2872">
                  <c:v>287.91800360179508</c:v>
                </c:pt>
                <c:pt idx="2873">
                  <c:v>287.91800360179508</c:v>
                </c:pt>
                <c:pt idx="2874">
                  <c:v>287.91800360179508</c:v>
                </c:pt>
                <c:pt idx="2875">
                  <c:v>287.91800360179508</c:v>
                </c:pt>
                <c:pt idx="2876">
                  <c:v>288.41044823952785</c:v>
                </c:pt>
                <c:pt idx="2877">
                  <c:v>288.70919487809573</c:v>
                </c:pt>
                <c:pt idx="2878">
                  <c:v>288.83202493165533</c:v>
                </c:pt>
                <c:pt idx="2879">
                  <c:v>288.87735516866729</c:v>
                </c:pt>
                <c:pt idx="2880">
                  <c:v>288.91127231360826</c:v>
                </c:pt>
                <c:pt idx="2881">
                  <c:v>288.89652839382615</c:v>
                </c:pt>
                <c:pt idx="2882">
                  <c:v>288.81123114941255</c:v>
                </c:pt>
                <c:pt idx="2883">
                  <c:v>288.72419166701138</c:v>
                </c:pt>
                <c:pt idx="2884">
                  <c:v>288.63951873159414</c:v>
                </c:pt>
                <c:pt idx="2885">
                  <c:v>288.51974730366339</c:v>
                </c:pt>
                <c:pt idx="2886">
                  <c:v>288.34230369764117</c:v>
                </c:pt>
                <c:pt idx="2887">
                  <c:v>288.13504764188127</c:v>
                </c:pt>
                <c:pt idx="2888">
                  <c:v>288.03700186051969</c:v>
                </c:pt>
                <c:pt idx="2889">
                  <c:v>287.97277248602751</c:v>
                </c:pt>
                <c:pt idx="2890">
                  <c:v>287.85275478691142</c:v>
                </c:pt>
                <c:pt idx="2891">
                  <c:v>287.7818332680007</c:v>
                </c:pt>
                <c:pt idx="2892">
                  <c:v>287.7451701651778</c:v>
                </c:pt>
                <c:pt idx="2893">
                  <c:v>287.651898972764</c:v>
                </c:pt>
                <c:pt idx="2894">
                  <c:v>287.56612945070862</c:v>
                </c:pt>
                <c:pt idx="2895">
                  <c:v>287.44859177856483</c:v>
                </c:pt>
                <c:pt idx="2896">
                  <c:v>287.43542399725021</c:v>
                </c:pt>
                <c:pt idx="2897">
                  <c:v>287.40957965731889</c:v>
                </c:pt>
                <c:pt idx="2898">
                  <c:v>287.33665609347008</c:v>
                </c:pt>
                <c:pt idx="2899">
                  <c:v>287.31651876886804</c:v>
                </c:pt>
                <c:pt idx="2900">
                  <c:v>287.33097013036803</c:v>
                </c:pt>
                <c:pt idx="2901">
                  <c:v>287.32698019651332</c:v>
                </c:pt>
                <c:pt idx="2902">
                  <c:v>287.27134743098577</c:v>
                </c:pt>
                <c:pt idx="2903">
                  <c:v>287.22488856380869</c:v>
                </c:pt>
                <c:pt idx="2904">
                  <c:v>287.26615934626307</c:v>
                </c:pt>
                <c:pt idx="2905">
                  <c:v>287.28192627318333</c:v>
                </c:pt>
                <c:pt idx="2906">
                  <c:v>287.24074005548499</c:v>
                </c:pt>
                <c:pt idx="2907">
                  <c:v>287.24475127393862</c:v>
                </c:pt>
                <c:pt idx="2908">
                  <c:v>287.23752840279138</c:v>
                </c:pt>
                <c:pt idx="2909">
                  <c:v>287.22340462914553</c:v>
                </c:pt>
                <c:pt idx="2910">
                  <c:v>287.24542922884638</c:v>
                </c:pt>
                <c:pt idx="2911">
                  <c:v>287.24970780350105</c:v>
                </c:pt>
                <c:pt idx="2912">
                  <c:v>287.32245777914</c:v>
                </c:pt>
                <c:pt idx="2913">
                  <c:v>287.35611945238333</c:v>
                </c:pt>
                <c:pt idx="2914">
                  <c:v>287.28341814516375</c:v>
                </c:pt>
                <c:pt idx="2915">
                  <c:v>287.26555258273669</c:v>
                </c:pt>
                <c:pt idx="2916">
                  <c:v>287.28349651947389</c:v>
                </c:pt>
                <c:pt idx="2917">
                  <c:v>287.24364077820672</c:v>
                </c:pt>
                <c:pt idx="2918">
                  <c:v>287.16838747266752</c:v>
                </c:pt>
                <c:pt idx="2919">
                  <c:v>287.1134898582157</c:v>
                </c:pt>
                <c:pt idx="2920">
                  <c:v>287.15381579063796</c:v>
                </c:pt>
                <c:pt idx="2921">
                  <c:v>287.17347175576265</c:v>
                </c:pt>
                <c:pt idx="2922">
                  <c:v>287.13911270321194</c:v>
                </c:pt>
                <c:pt idx="2923">
                  <c:v>287.15155840145104</c:v>
                </c:pt>
                <c:pt idx="2924">
                  <c:v>287.19346131226604</c:v>
                </c:pt>
                <c:pt idx="2925">
                  <c:v>287.17254072269697</c:v>
                </c:pt>
                <c:pt idx="2926">
                  <c:v>287.11224991646492</c:v>
                </c:pt>
                <c:pt idx="2927">
                  <c:v>287.06917380381782</c:v>
                </c:pt>
                <c:pt idx="2928">
                  <c:v>287.03883813957094</c:v>
                </c:pt>
                <c:pt idx="2929">
                  <c:v>287.01786978887014</c:v>
                </c:pt>
                <c:pt idx="2930">
                  <c:v>286.92373525286683</c:v>
                </c:pt>
                <c:pt idx="2931">
                  <c:v>286.86653973971005</c:v>
                </c:pt>
                <c:pt idx="2932">
                  <c:v>286.9152730217013</c:v>
                </c:pt>
                <c:pt idx="2933">
                  <c:v>286.90985140130766</c:v>
                </c:pt>
                <c:pt idx="2934">
                  <c:v>286.90998750820341</c:v>
                </c:pt>
                <c:pt idx="2935">
                  <c:v>286.95367511628854</c:v>
                </c:pt>
                <c:pt idx="2936">
                  <c:v>287.02348818081151</c:v>
                </c:pt>
                <c:pt idx="2937">
                  <c:v>287.06722901487376</c:v>
                </c:pt>
                <c:pt idx="2938">
                  <c:v>287.09253398807869</c:v>
                </c:pt>
                <c:pt idx="2939">
                  <c:v>287.14502781140669</c:v>
                </c:pt>
                <c:pt idx="2940">
                  <c:v>287.17282274588035</c:v>
                </c:pt>
                <c:pt idx="2941">
                  <c:v>287.18369859410831</c:v>
                </c:pt>
                <c:pt idx="2942">
                  <c:v>287.18331119320987</c:v>
                </c:pt>
                <c:pt idx="2943">
                  <c:v>287.21573080890647</c:v>
                </c:pt>
                <c:pt idx="2944">
                  <c:v>287.30785013059608</c:v>
                </c:pt>
                <c:pt idx="2945">
                  <c:v>287.35449249125355</c:v>
                </c:pt>
                <c:pt idx="2946">
                  <c:v>287.3301639024242</c:v>
                </c:pt>
                <c:pt idx="2947">
                  <c:v>287.38138704947647</c:v>
                </c:pt>
                <c:pt idx="2948">
                  <c:v>287.43891438161086</c:v>
                </c:pt>
                <c:pt idx="2949">
                  <c:v>287.41817529891244</c:v>
                </c:pt>
                <c:pt idx="2950">
                  <c:v>287.34817527402896</c:v>
                </c:pt>
                <c:pt idx="2951">
                  <c:v>287.32944824714235</c:v>
                </c:pt>
                <c:pt idx="2952">
                  <c:v>287.34428502004926</c:v>
                </c:pt>
                <c:pt idx="2953">
                  <c:v>287.34000915390772</c:v>
                </c:pt>
                <c:pt idx="2954">
                  <c:v>287.32367223342084</c:v>
                </c:pt>
                <c:pt idx="2955">
                  <c:v>287.34026971497241</c:v>
                </c:pt>
                <c:pt idx="2956">
                  <c:v>287.37728131456652</c:v>
                </c:pt>
                <c:pt idx="2957">
                  <c:v>287.38587748572411</c:v>
                </c:pt>
                <c:pt idx="2958">
                  <c:v>287.41594393583603</c:v>
                </c:pt>
                <c:pt idx="2959">
                  <c:v>287.45854870647418</c:v>
                </c:pt>
                <c:pt idx="2960">
                  <c:v>287.54747381142369</c:v>
                </c:pt>
                <c:pt idx="2961">
                  <c:v>287.5024869261344</c:v>
                </c:pt>
                <c:pt idx="2962">
                  <c:v>287.41359584250387</c:v>
                </c:pt>
                <c:pt idx="2963">
                  <c:v>287.46016171528021</c:v>
                </c:pt>
                <c:pt idx="2964">
                  <c:v>287.51155740524587</c:v>
                </c:pt>
                <c:pt idx="2965">
                  <c:v>287.52398835061405</c:v>
                </c:pt>
                <c:pt idx="2966">
                  <c:v>287.55098462162516</c:v>
                </c:pt>
                <c:pt idx="2967">
                  <c:v>287.58622285020726</c:v>
                </c:pt>
                <c:pt idx="2968">
                  <c:v>287.58532640249155</c:v>
                </c:pt>
                <c:pt idx="2969">
                  <c:v>287.56133961985381</c:v>
                </c:pt>
                <c:pt idx="2970">
                  <c:v>287.48353449417152</c:v>
                </c:pt>
                <c:pt idx="2971">
                  <c:v>287.49439783396798</c:v>
                </c:pt>
                <c:pt idx="2972">
                  <c:v>287.52157445807899</c:v>
                </c:pt>
                <c:pt idx="2973">
                  <c:v>287.51810451918686</c:v>
                </c:pt>
                <c:pt idx="2974">
                  <c:v>287.53515957752847</c:v>
                </c:pt>
                <c:pt idx="2975">
                  <c:v>287.60466843176596</c:v>
                </c:pt>
                <c:pt idx="2976">
                  <c:v>287.66496736120735</c:v>
                </c:pt>
                <c:pt idx="2977">
                  <c:v>287.6769599816015</c:v>
                </c:pt>
                <c:pt idx="2978">
                  <c:v>287.65755685938973</c:v>
                </c:pt>
                <c:pt idx="2979">
                  <c:v>287.73883658679858</c:v>
                </c:pt>
                <c:pt idx="2980">
                  <c:v>287.80130214886833</c:v>
                </c:pt>
                <c:pt idx="2981">
                  <c:v>287.76922802263823</c:v>
                </c:pt>
                <c:pt idx="2982">
                  <c:v>287.75793146094543</c:v>
                </c:pt>
                <c:pt idx="2983">
                  <c:v>287.72038440302424</c:v>
                </c:pt>
                <c:pt idx="2984">
                  <c:v>287.6675389098337</c:v>
                </c:pt>
                <c:pt idx="2985">
                  <c:v>287.64701623779843</c:v>
                </c:pt>
                <c:pt idx="2986">
                  <c:v>287.64800107818394</c:v>
                </c:pt>
                <c:pt idx="2987">
                  <c:v>287.70271133290328</c:v>
                </c:pt>
                <c:pt idx="2988">
                  <c:v>287.78961744260755</c:v>
                </c:pt>
                <c:pt idx="2989">
                  <c:v>287.77365265511401</c:v>
                </c:pt>
                <c:pt idx="2990">
                  <c:v>287.77248908491356</c:v>
                </c:pt>
                <c:pt idx="2991">
                  <c:v>287.86084483658874</c:v>
                </c:pt>
                <c:pt idx="2992">
                  <c:v>287.92295872419731</c:v>
                </c:pt>
                <c:pt idx="2993">
                  <c:v>287.92579326329894</c:v>
                </c:pt>
                <c:pt idx="2994">
                  <c:v>287.930575637792</c:v>
                </c:pt>
                <c:pt idx="2995">
                  <c:v>288.0164133319559</c:v>
                </c:pt>
                <c:pt idx="2996">
                  <c:v>288.03069292294254</c:v>
                </c:pt>
                <c:pt idx="2997">
                  <c:v>287.99860414425632</c:v>
                </c:pt>
                <c:pt idx="2998">
                  <c:v>288.01812316012689</c:v>
                </c:pt>
                <c:pt idx="2999">
                  <c:v>288.06989040387896</c:v>
                </c:pt>
                <c:pt idx="3000">
                  <c:v>288.10022582372517</c:v>
                </c:pt>
                <c:pt idx="3001">
                  <c:v>288.11563145947775</c:v>
                </c:pt>
                <c:pt idx="3002">
                  <c:v>288.08086580798027</c:v>
                </c:pt>
                <c:pt idx="3003">
                  <c:v>288.09538115870271</c:v>
                </c:pt>
                <c:pt idx="3004">
                  <c:v>288.06085573681696</c:v>
                </c:pt>
                <c:pt idx="3005">
                  <c:v>287.99632523733743</c:v>
                </c:pt>
                <c:pt idx="3006">
                  <c:v>287.99517270817705</c:v>
                </c:pt>
                <c:pt idx="3007">
                  <c:v>288.07462818118728</c:v>
                </c:pt>
                <c:pt idx="3008">
                  <c:v>288.12249455666637</c:v>
                </c:pt>
                <c:pt idx="3009">
                  <c:v>288.10822925470632</c:v>
                </c:pt>
                <c:pt idx="3010">
                  <c:v>288.09477029126367</c:v>
                </c:pt>
                <c:pt idx="3011">
                  <c:v>288.12236574300982</c:v>
                </c:pt>
                <c:pt idx="3012">
                  <c:v>288.09513220240694</c:v>
                </c:pt>
                <c:pt idx="3013">
                  <c:v>288.03389744832486</c:v>
                </c:pt>
                <c:pt idx="3014">
                  <c:v>287.99335130777934</c:v>
                </c:pt>
                <c:pt idx="3015">
                  <c:v>288.00766772551901</c:v>
                </c:pt>
                <c:pt idx="3016">
                  <c:v>288.05652352385164</c:v>
                </c:pt>
                <c:pt idx="3017">
                  <c:v>288.0455302938305</c:v>
                </c:pt>
                <c:pt idx="3018">
                  <c:v>288.07667341486376</c:v>
                </c:pt>
                <c:pt idx="3019">
                  <c:v>288.13353807573048</c:v>
                </c:pt>
                <c:pt idx="3020">
                  <c:v>288.12458993565599</c:v>
                </c:pt>
                <c:pt idx="3021">
                  <c:v>288.03387952858208</c:v>
                </c:pt>
                <c:pt idx="3022">
                  <c:v>288.05446968691149</c:v>
                </c:pt>
                <c:pt idx="3023">
                  <c:v>288.06546860076583</c:v>
                </c:pt>
                <c:pt idx="3024">
                  <c:v>287.98988916160198</c:v>
                </c:pt>
                <c:pt idx="3025">
                  <c:v>287.90192275407304</c:v>
                </c:pt>
                <c:pt idx="3026">
                  <c:v>287.88954734309164</c:v>
                </c:pt>
                <c:pt idx="3027">
                  <c:v>287.92604518633988</c:v>
                </c:pt>
                <c:pt idx="3028">
                  <c:v>287.91236199856513</c:v>
                </c:pt>
                <c:pt idx="3029">
                  <c:v>287.86711027844672</c:v>
                </c:pt>
                <c:pt idx="3030">
                  <c:v>287.84346476643304</c:v>
                </c:pt>
                <c:pt idx="3031">
                  <c:v>287.87459304808704</c:v>
                </c:pt>
                <c:pt idx="3032">
                  <c:v>287.89953142642207</c:v>
                </c:pt>
                <c:pt idx="3033">
                  <c:v>287.87951073149964</c:v>
                </c:pt>
                <c:pt idx="3034">
                  <c:v>287.87151705748931</c:v>
                </c:pt>
                <c:pt idx="3035">
                  <c:v>287.91154042382311</c:v>
                </c:pt>
                <c:pt idx="3036">
                  <c:v>287.86069376132383</c:v>
                </c:pt>
                <c:pt idx="3037">
                  <c:v>287.75372414687138</c:v>
                </c:pt>
                <c:pt idx="3038">
                  <c:v>287.81511462774694</c:v>
                </c:pt>
                <c:pt idx="3039">
                  <c:v>287.86179995039743</c:v>
                </c:pt>
                <c:pt idx="3040">
                  <c:v>287.85720655887786</c:v>
                </c:pt>
                <c:pt idx="3041">
                  <c:v>287.89997852595019</c:v>
                </c:pt>
                <c:pt idx="3042">
                  <c:v>288.01135344383852</c:v>
                </c:pt>
                <c:pt idx="3043">
                  <c:v>288.01135344383852</c:v>
                </c:pt>
                <c:pt idx="3044">
                  <c:v>288.01135344383852</c:v>
                </c:pt>
                <c:pt idx="3045">
                  <c:v>288.01135344383852</c:v>
                </c:pt>
                <c:pt idx="3046">
                  <c:v>288.01135344383852</c:v>
                </c:pt>
                <c:pt idx="3047">
                  <c:v>288.01135344383852</c:v>
                </c:pt>
                <c:pt idx="3048">
                  <c:v>288.01135344383852</c:v>
                </c:pt>
                <c:pt idx="3049">
                  <c:v>288.01135344383852</c:v>
                </c:pt>
                <c:pt idx="3050">
                  <c:v>288.01135344383852</c:v>
                </c:pt>
                <c:pt idx="3051">
                  <c:v>288.01135344383852</c:v>
                </c:pt>
                <c:pt idx="3052">
                  <c:v>288.01135344383852</c:v>
                </c:pt>
                <c:pt idx="3053">
                  <c:v>288.01135344383852</c:v>
                </c:pt>
                <c:pt idx="3054">
                  <c:v>288.01135344383852</c:v>
                </c:pt>
                <c:pt idx="3055">
                  <c:v>288.01135344383852</c:v>
                </c:pt>
                <c:pt idx="3056">
                  <c:v>288.01135344383852</c:v>
                </c:pt>
                <c:pt idx="3057">
                  <c:v>288.01135344383852</c:v>
                </c:pt>
                <c:pt idx="3058">
                  <c:v>288.01135344383852</c:v>
                </c:pt>
                <c:pt idx="3059">
                  <c:v>288.01135344383852</c:v>
                </c:pt>
                <c:pt idx="3060">
                  <c:v>288.01135344383852</c:v>
                </c:pt>
                <c:pt idx="3061">
                  <c:v>288.01135344383852</c:v>
                </c:pt>
                <c:pt idx="3062">
                  <c:v>288.01135344383852</c:v>
                </c:pt>
                <c:pt idx="3063">
                  <c:v>288.01135344383852</c:v>
                </c:pt>
                <c:pt idx="3064">
                  <c:v>288.01135344383852</c:v>
                </c:pt>
                <c:pt idx="3065">
                  <c:v>288.01135344383852</c:v>
                </c:pt>
                <c:pt idx="3066">
                  <c:v>288.01135344383852</c:v>
                </c:pt>
                <c:pt idx="3067">
                  <c:v>288.01135344383852</c:v>
                </c:pt>
                <c:pt idx="3068">
                  <c:v>288.01135344383852</c:v>
                </c:pt>
                <c:pt idx="3069">
                  <c:v>288.01135344383852</c:v>
                </c:pt>
                <c:pt idx="3070">
                  <c:v>288.01135344383852</c:v>
                </c:pt>
                <c:pt idx="3071">
                  <c:v>288.01135344383852</c:v>
                </c:pt>
                <c:pt idx="3072">
                  <c:v>288.01135344383852</c:v>
                </c:pt>
                <c:pt idx="3073">
                  <c:v>288.01135344383852</c:v>
                </c:pt>
                <c:pt idx="3074">
                  <c:v>288.01135344383852</c:v>
                </c:pt>
                <c:pt idx="3075">
                  <c:v>288.01135344383852</c:v>
                </c:pt>
                <c:pt idx="3076">
                  <c:v>288.01135344383852</c:v>
                </c:pt>
                <c:pt idx="3077">
                  <c:v>288.01135344383852</c:v>
                </c:pt>
                <c:pt idx="3078">
                  <c:v>288.01135344383852</c:v>
                </c:pt>
                <c:pt idx="3079">
                  <c:v>288.01135344383852</c:v>
                </c:pt>
                <c:pt idx="3080">
                  <c:v>288.01135344383852</c:v>
                </c:pt>
                <c:pt idx="3081">
                  <c:v>288.01135344383852</c:v>
                </c:pt>
                <c:pt idx="3082">
                  <c:v>288.01135344383852</c:v>
                </c:pt>
                <c:pt idx="3083">
                  <c:v>288.01135344383852</c:v>
                </c:pt>
                <c:pt idx="3084">
                  <c:v>288.01135344383852</c:v>
                </c:pt>
                <c:pt idx="3085">
                  <c:v>288.01135344383852</c:v>
                </c:pt>
                <c:pt idx="3086">
                  <c:v>288.01135344383852</c:v>
                </c:pt>
                <c:pt idx="3087">
                  <c:v>288.01135344383852</c:v>
                </c:pt>
                <c:pt idx="3088">
                  <c:v>288.01135344383852</c:v>
                </c:pt>
                <c:pt idx="3089">
                  <c:v>288.01135344383852</c:v>
                </c:pt>
                <c:pt idx="3090">
                  <c:v>288.01135344383852</c:v>
                </c:pt>
                <c:pt idx="3091">
                  <c:v>288.01135344383852</c:v>
                </c:pt>
                <c:pt idx="3092">
                  <c:v>288.01135344383852</c:v>
                </c:pt>
                <c:pt idx="3093">
                  <c:v>288.01135344383852</c:v>
                </c:pt>
                <c:pt idx="3094">
                  <c:v>288.01135344383852</c:v>
                </c:pt>
                <c:pt idx="3095">
                  <c:v>288.01135344383852</c:v>
                </c:pt>
                <c:pt idx="3096">
                  <c:v>288.01135344383852</c:v>
                </c:pt>
                <c:pt idx="3097">
                  <c:v>288.01135344383852</c:v>
                </c:pt>
                <c:pt idx="3098">
                  <c:v>288.01135344383852</c:v>
                </c:pt>
                <c:pt idx="3099">
                  <c:v>288.01135344383852</c:v>
                </c:pt>
                <c:pt idx="3100">
                  <c:v>288.01135344383852</c:v>
                </c:pt>
                <c:pt idx="3101">
                  <c:v>288.01135344383852</c:v>
                </c:pt>
                <c:pt idx="3102">
                  <c:v>288.01135344383852</c:v>
                </c:pt>
                <c:pt idx="3103">
                  <c:v>288.01135344383852</c:v>
                </c:pt>
                <c:pt idx="3104">
                  <c:v>288.01135344383852</c:v>
                </c:pt>
                <c:pt idx="3105">
                  <c:v>288.01135344383852</c:v>
                </c:pt>
                <c:pt idx="3106">
                  <c:v>288.01135344383852</c:v>
                </c:pt>
                <c:pt idx="3107">
                  <c:v>288.01135344383852</c:v>
                </c:pt>
                <c:pt idx="3108">
                  <c:v>288.01135344383852</c:v>
                </c:pt>
                <c:pt idx="3109">
                  <c:v>288.01135344383852</c:v>
                </c:pt>
                <c:pt idx="3110">
                  <c:v>288.01135344383852</c:v>
                </c:pt>
                <c:pt idx="3111">
                  <c:v>288.01135344383852</c:v>
                </c:pt>
                <c:pt idx="3112">
                  <c:v>288.01135344383852</c:v>
                </c:pt>
                <c:pt idx="3113">
                  <c:v>288.01135344383852</c:v>
                </c:pt>
                <c:pt idx="3114">
                  <c:v>288.01135344383852</c:v>
                </c:pt>
                <c:pt idx="3115">
                  <c:v>288.01135344383852</c:v>
                </c:pt>
                <c:pt idx="3116">
                  <c:v>288.01135344383852</c:v>
                </c:pt>
                <c:pt idx="3117">
                  <c:v>288.01135344383852</c:v>
                </c:pt>
                <c:pt idx="3118">
                  <c:v>288.01135344383852</c:v>
                </c:pt>
                <c:pt idx="3119">
                  <c:v>288.01135344383852</c:v>
                </c:pt>
                <c:pt idx="3120">
                  <c:v>288.45875530636573</c:v>
                </c:pt>
                <c:pt idx="3121">
                  <c:v>288.68674228612855</c:v>
                </c:pt>
                <c:pt idx="3122">
                  <c:v>288.8051842617316</c:v>
                </c:pt>
                <c:pt idx="3123">
                  <c:v>288.76877975564827</c:v>
                </c:pt>
                <c:pt idx="3124">
                  <c:v>288.67472968152902</c:v>
                </c:pt>
                <c:pt idx="3125">
                  <c:v>288.54754844683157</c:v>
                </c:pt>
                <c:pt idx="3126">
                  <c:v>288.44425051875191</c:v>
                </c:pt>
                <c:pt idx="3127">
                  <c:v>288.24036982403084</c:v>
                </c:pt>
                <c:pt idx="3128">
                  <c:v>288.02027138644814</c:v>
                </c:pt>
                <c:pt idx="3129">
                  <c:v>287.87859753093733</c:v>
                </c:pt>
                <c:pt idx="3130">
                  <c:v>287.7127823621729</c:v>
                </c:pt>
                <c:pt idx="3131">
                  <c:v>287.49814935967675</c:v>
                </c:pt>
                <c:pt idx="3132">
                  <c:v>287.30085826369213</c:v>
                </c:pt>
                <c:pt idx="3133">
                  <c:v>287.16255763171432</c:v>
                </c:pt>
                <c:pt idx="3134">
                  <c:v>287.06754292197991</c:v>
                </c:pt>
                <c:pt idx="3135">
                  <c:v>287.00403179087073</c:v>
                </c:pt>
                <c:pt idx="3136">
                  <c:v>286.88322339532601</c:v>
                </c:pt>
                <c:pt idx="3137">
                  <c:v>286.81057708636439</c:v>
                </c:pt>
                <c:pt idx="3138">
                  <c:v>286.7716603651744</c:v>
                </c:pt>
                <c:pt idx="3139">
                  <c:v>286.67588724900583</c:v>
                </c:pt>
                <c:pt idx="3140">
                  <c:v>286.54755696469766</c:v>
                </c:pt>
                <c:pt idx="3141">
                  <c:v>286.48352330415253</c:v>
                </c:pt>
                <c:pt idx="3142">
                  <c:v>286.42320082923754</c:v>
                </c:pt>
                <c:pt idx="3143">
                  <c:v>286.32766641212248</c:v>
                </c:pt>
                <c:pt idx="3144">
                  <c:v>286.29341772868395</c:v>
                </c:pt>
                <c:pt idx="3145">
                  <c:v>286.29976186213594</c:v>
                </c:pt>
                <c:pt idx="3146">
                  <c:v>286.33183163305978</c:v>
                </c:pt>
                <c:pt idx="3147">
                  <c:v>286.37908302112862</c:v>
                </c:pt>
                <c:pt idx="3148">
                  <c:v>286.39416058864754</c:v>
                </c:pt>
                <c:pt idx="3149">
                  <c:v>286.42804380831376</c:v>
                </c:pt>
                <c:pt idx="3150">
                  <c:v>286.55260731656762</c:v>
                </c:pt>
                <c:pt idx="3151">
                  <c:v>286.61022366918735</c:v>
                </c:pt>
                <c:pt idx="3152">
                  <c:v>286.6226891880965</c:v>
                </c:pt>
                <c:pt idx="3153">
                  <c:v>286.68575955267454</c:v>
                </c:pt>
                <c:pt idx="3154">
                  <c:v>286.73869420389747</c:v>
                </c:pt>
                <c:pt idx="3155">
                  <c:v>286.74302461252427</c:v>
                </c:pt>
                <c:pt idx="3156">
                  <c:v>286.75607508954442</c:v>
                </c:pt>
                <c:pt idx="3157">
                  <c:v>286.81418439125554</c:v>
                </c:pt>
                <c:pt idx="3158">
                  <c:v>286.85880696870043</c:v>
                </c:pt>
                <c:pt idx="3159">
                  <c:v>286.89301313951717</c:v>
                </c:pt>
                <c:pt idx="3160">
                  <c:v>286.87918456325917</c:v>
                </c:pt>
                <c:pt idx="3161">
                  <c:v>286.91516689192372</c:v>
                </c:pt>
                <c:pt idx="3162">
                  <c:v>286.94158890659207</c:v>
                </c:pt>
                <c:pt idx="3163">
                  <c:v>286.92083543971614</c:v>
                </c:pt>
                <c:pt idx="3164">
                  <c:v>286.83071980332693</c:v>
                </c:pt>
                <c:pt idx="3165">
                  <c:v>286.77981700390478</c:v>
                </c:pt>
                <c:pt idx="3166">
                  <c:v>286.75604653211838</c:v>
                </c:pt>
                <c:pt idx="3167">
                  <c:v>286.67059156889036</c:v>
                </c:pt>
                <c:pt idx="3168">
                  <c:v>286.54907672966885</c:v>
                </c:pt>
                <c:pt idx="3169">
                  <c:v>286.48934416338028</c:v>
                </c:pt>
                <c:pt idx="3170">
                  <c:v>286.39154155442043</c:v>
                </c:pt>
                <c:pt idx="3171">
                  <c:v>286.27328622250928</c:v>
                </c:pt>
                <c:pt idx="3172">
                  <c:v>286.22667136118577</c:v>
                </c:pt>
                <c:pt idx="3173">
                  <c:v>286.18777099549129</c:v>
                </c:pt>
                <c:pt idx="3174">
                  <c:v>286.15536392162721</c:v>
                </c:pt>
                <c:pt idx="3175">
                  <c:v>286.12840883748913</c:v>
                </c:pt>
                <c:pt idx="3176">
                  <c:v>286.10602123014121</c:v>
                </c:pt>
                <c:pt idx="3177">
                  <c:v>286.08745231223287</c:v>
                </c:pt>
                <c:pt idx="3178">
                  <c:v>286.11207011228225</c:v>
                </c:pt>
                <c:pt idx="3179">
                  <c:v>286.08334269982254</c:v>
                </c:pt>
                <c:pt idx="3180">
                  <c:v>286.10162344785545</c:v>
                </c:pt>
                <c:pt idx="3181">
                  <c:v>286.18925818868229</c:v>
                </c:pt>
                <c:pt idx="3182">
                  <c:v>286.27777409526419</c:v>
                </c:pt>
                <c:pt idx="3183">
                  <c:v>286.36331331166605</c:v>
                </c:pt>
                <c:pt idx="3184">
                  <c:v>286.40352587769655</c:v>
                </c:pt>
                <c:pt idx="3185">
                  <c:v>286.53312088484824</c:v>
                </c:pt>
                <c:pt idx="3186">
                  <c:v>286.63473685403142</c:v>
                </c:pt>
                <c:pt idx="3187">
                  <c:v>286.6743816001474</c:v>
                </c:pt>
                <c:pt idx="3188">
                  <c:v>286.75277897365572</c:v>
                </c:pt>
                <c:pt idx="3189">
                  <c:v>286.81284213375483</c:v>
                </c:pt>
                <c:pt idx="3190">
                  <c:v>286.85876887086806</c:v>
                </c:pt>
                <c:pt idx="3191">
                  <c:v>286.8538112277858</c:v>
                </c:pt>
                <c:pt idx="3192">
                  <c:v>286.81648588710175</c:v>
                </c:pt>
                <c:pt idx="3193">
                  <c:v>286.83993823357986</c:v>
                </c:pt>
                <c:pt idx="3194">
                  <c:v>286.86135020598272</c:v>
                </c:pt>
                <c:pt idx="3195">
                  <c:v>286.76059986008124</c:v>
                </c:pt>
                <c:pt idx="3196">
                  <c:v>286.70569564430104</c:v>
                </c:pt>
                <c:pt idx="3197">
                  <c:v>286.76232912042968</c:v>
                </c:pt>
                <c:pt idx="3198">
                  <c:v>286.76808138033482</c:v>
                </c:pt>
                <c:pt idx="3199">
                  <c:v>286.7410395714607</c:v>
                </c:pt>
                <c:pt idx="3200">
                  <c:v>286.7340912309229</c:v>
                </c:pt>
                <c:pt idx="3201">
                  <c:v>286.74028064374176</c:v>
                </c:pt>
                <c:pt idx="3202">
                  <c:v>286.71463064219614</c:v>
                </c:pt>
                <c:pt idx="3203">
                  <c:v>286.6296294155191</c:v>
                </c:pt>
                <c:pt idx="3204">
                  <c:v>286.63004345382507</c:v>
                </c:pt>
                <c:pt idx="3205">
                  <c:v>286.64510670018785</c:v>
                </c:pt>
                <c:pt idx="3206">
                  <c:v>286.58894290985256</c:v>
                </c:pt>
                <c:pt idx="3207">
                  <c:v>286.52944036764387</c:v>
                </c:pt>
                <c:pt idx="3208">
                  <c:v>286.47018112592457</c:v>
                </c:pt>
                <c:pt idx="3209">
                  <c:v>286.4934479661872</c:v>
                </c:pt>
                <c:pt idx="3210">
                  <c:v>286.4886008253078</c:v>
                </c:pt>
                <c:pt idx="3211">
                  <c:v>286.42595462213268</c:v>
                </c:pt>
                <c:pt idx="3212">
                  <c:v>286.40882286721529</c:v>
                </c:pt>
                <c:pt idx="3213">
                  <c:v>286.42150562937957</c:v>
                </c:pt>
                <c:pt idx="3214">
                  <c:v>286.41276237198952</c:v>
                </c:pt>
                <c:pt idx="3215">
                  <c:v>286.39065619238033</c:v>
                </c:pt>
                <c:pt idx="3216">
                  <c:v>286.40088198973524</c:v>
                </c:pt>
                <c:pt idx="3217">
                  <c:v>286.43139122045295</c:v>
                </c:pt>
                <c:pt idx="3218">
                  <c:v>286.43366147929419</c:v>
                </c:pt>
                <c:pt idx="3219">
                  <c:v>286.37776798578079</c:v>
                </c:pt>
                <c:pt idx="3220">
                  <c:v>286.36688543050104</c:v>
                </c:pt>
                <c:pt idx="3221">
                  <c:v>286.42524517790196</c:v>
                </c:pt>
                <c:pt idx="3222">
                  <c:v>286.40558560912245</c:v>
                </c:pt>
                <c:pt idx="3223">
                  <c:v>286.3367800607387</c:v>
                </c:pt>
                <c:pt idx="3224">
                  <c:v>286.31927330734356</c:v>
                </c:pt>
                <c:pt idx="3225">
                  <c:v>286.33529805287691</c:v>
                </c:pt>
                <c:pt idx="3226">
                  <c:v>286.29214196790321</c:v>
                </c:pt>
                <c:pt idx="3227">
                  <c:v>286.2128363948039</c:v>
                </c:pt>
                <c:pt idx="3228">
                  <c:v>286.23356737222821</c:v>
                </c:pt>
                <c:pt idx="3229">
                  <c:v>286.23749250289063</c:v>
                </c:pt>
                <c:pt idx="3230">
                  <c:v>286.23050488639899</c:v>
                </c:pt>
                <c:pt idx="3231">
                  <c:v>286.21681261638838</c:v>
                </c:pt>
                <c:pt idx="3232">
                  <c:v>286.19937705892607</c:v>
                </c:pt>
                <c:pt idx="3233">
                  <c:v>286.22024321979313</c:v>
                </c:pt>
                <c:pt idx="3234">
                  <c:v>286.18478783395631</c:v>
                </c:pt>
                <c:pt idx="3235">
                  <c:v>286.1147048736625</c:v>
                </c:pt>
                <c:pt idx="3236">
                  <c:v>286.10526358412795</c:v>
                </c:pt>
                <c:pt idx="3237">
                  <c:v>286.09501061546075</c:v>
                </c:pt>
                <c:pt idx="3238">
                  <c:v>286.04464829089534</c:v>
                </c:pt>
                <c:pt idx="3239">
                  <c:v>286.05063047153766</c:v>
                </c:pt>
                <c:pt idx="3240">
                  <c:v>286.09243384828721</c:v>
                </c:pt>
                <c:pt idx="3241">
                  <c:v>286.15549065547543</c:v>
                </c:pt>
                <c:pt idx="3242">
                  <c:v>286.14962738585689</c:v>
                </c:pt>
                <c:pt idx="3243">
                  <c:v>286.09988979786675</c:v>
                </c:pt>
                <c:pt idx="3244">
                  <c:v>286.14406214963844</c:v>
                </c:pt>
                <c:pt idx="3245">
                  <c:v>286.16656996878675</c:v>
                </c:pt>
                <c:pt idx="3246">
                  <c:v>286.17431217429021</c:v>
                </c:pt>
                <c:pt idx="3247">
                  <c:v>286.1722946988408</c:v>
                </c:pt>
                <c:pt idx="3248">
                  <c:v>286.16411172659957</c:v>
                </c:pt>
                <c:pt idx="3249">
                  <c:v>286.19231015530124</c:v>
                </c:pt>
                <c:pt idx="3250">
                  <c:v>286.20266474345823</c:v>
                </c:pt>
                <c:pt idx="3251">
                  <c:v>286.16118509014041</c:v>
                </c:pt>
                <c:pt idx="3252">
                  <c:v>286.20819070841139</c:v>
                </c:pt>
                <c:pt idx="3253">
                  <c:v>286.26994667576832</c:v>
                </c:pt>
                <c:pt idx="3254">
                  <c:v>286.21867262784605</c:v>
                </c:pt>
                <c:pt idx="3255">
                  <c:v>286.17711033206194</c:v>
                </c:pt>
                <c:pt idx="3256">
                  <c:v>286.18342604947765</c:v>
                </c:pt>
                <c:pt idx="3257">
                  <c:v>286.18013106664461</c:v>
                </c:pt>
                <c:pt idx="3258">
                  <c:v>286.13081703496573</c:v>
                </c:pt>
                <c:pt idx="3259">
                  <c:v>286.01402337329262</c:v>
                </c:pt>
                <c:pt idx="3260">
                  <c:v>285.97871449489008</c:v>
                </c:pt>
                <c:pt idx="3261">
                  <c:v>285.99696823291686</c:v>
                </c:pt>
                <c:pt idx="3262">
                  <c:v>286.00877189593734</c:v>
                </c:pt>
                <c:pt idx="3263">
                  <c:v>286.01597536443296</c:v>
                </c:pt>
                <c:pt idx="3264">
                  <c:v>286.09994656969286</c:v>
                </c:pt>
                <c:pt idx="3265">
                  <c:v>286.18969027827148</c:v>
                </c:pt>
                <c:pt idx="3266">
                  <c:v>286.19953864063092</c:v>
                </c:pt>
                <c:pt idx="3267">
                  <c:v>286.19786004691571</c:v>
                </c:pt>
                <c:pt idx="3268">
                  <c:v>286.30887134506139</c:v>
                </c:pt>
                <c:pt idx="3269">
                  <c:v>286.36756372207219</c:v>
                </c:pt>
                <c:pt idx="3270">
                  <c:v>286.31042429447621</c:v>
                </c:pt>
                <c:pt idx="3271">
                  <c:v>286.30143808903574</c:v>
                </c:pt>
                <c:pt idx="3272">
                  <c:v>286.32362939399241</c:v>
                </c:pt>
                <c:pt idx="3273">
                  <c:v>286.32488665340497</c:v>
                </c:pt>
                <c:pt idx="3274">
                  <c:v>286.35269583329284</c:v>
                </c:pt>
                <c:pt idx="3275">
                  <c:v>286.35638587508936</c:v>
                </c:pt>
                <c:pt idx="3276">
                  <c:v>286.42449206683557</c:v>
                </c:pt>
                <c:pt idx="3277">
                  <c:v>286.57110034687969</c:v>
                </c:pt>
                <c:pt idx="3278">
                  <c:v>286.68208563223277</c:v>
                </c:pt>
                <c:pt idx="3279">
                  <c:v>286.68208563223277</c:v>
                </c:pt>
                <c:pt idx="3280">
                  <c:v>286.68208563223277</c:v>
                </c:pt>
                <c:pt idx="3281">
                  <c:v>286.68208563223277</c:v>
                </c:pt>
                <c:pt idx="3282">
                  <c:v>286.68208563223277</c:v>
                </c:pt>
                <c:pt idx="3283">
                  <c:v>286.68208563223277</c:v>
                </c:pt>
                <c:pt idx="3284">
                  <c:v>286.68208563223277</c:v>
                </c:pt>
                <c:pt idx="3285">
                  <c:v>286.68208563223277</c:v>
                </c:pt>
                <c:pt idx="3286">
                  <c:v>286.68208563223277</c:v>
                </c:pt>
                <c:pt idx="3287">
                  <c:v>286.68208563223277</c:v>
                </c:pt>
                <c:pt idx="3288">
                  <c:v>286.68208563223277</c:v>
                </c:pt>
                <c:pt idx="3289">
                  <c:v>286.68208563223277</c:v>
                </c:pt>
                <c:pt idx="3290">
                  <c:v>286.68208563223277</c:v>
                </c:pt>
                <c:pt idx="3291">
                  <c:v>286.68208563223277</c:v>
                </c:pt>
                <c:pt idx="3292">
                  <c:v>286.68208563223277</c:v>
                </c:pt>
                <c:pt idx="3293">
                  <c:v>286.68208563223277</c:v>
                </c:pt>
                <c:pt idx="3294">
                  <c:v>286.68208563223277</c:v>
                </c:pt>
                <c:pt idx="3295">
                  <c:v>286.68208563223277</c:v>
                </c:pt>
                <c:pt idx="3296">
                  <c:v>286.68208563223277</c:v>
                </c:pt>
                <c:pt idx="3297">
                  <c:v>286.68208563223277</c:v>
                </c:pt>
                <c:pt idx="3298">
                  <c:v>286.68208563223277</c:v>
                </c:pt>
                <c:pt idx="3299">
                  <c:v>286.68208563223277</c:v>
                </c:pt>
                <c:pt idx="3300">
                  <c:v>286.68208563223277</c:v>
                </c:pt>
                <c:pt idx="3301">
                  <c:v>286.68208563223277</c:v>
                </c:pt>
                <c:pt idx="3302">
                  <c:v>286.68208563223277</c:v>
                </c:pt>
                <c:pt idx="3303">
                  <c:v>286.68208563223277</c:v>
                </c:pt>
                <c:pt idx="3304">
                  <c:v>286.68208563223277</c:v>
                </c:pt>
                <c:pt idx="3305">
                  <c:v>286.68208563223277</c:v>
                </c:pt>
                <c:pt idx="3306">
                  <c:v>286.68208563223277</c:v>
                </c:pt>
                <c:pt idx="3307">
                  <c:v>286.68208563223277</c:v>
                </c:pt>
                <c:pt idx="3308">
                  <c:v>286.68208563223277</c:v>
                </c:pt>
                <c:pt idx="3309">
                  <c:v>286.68208563223277</c:v>
                </c:pt>
                <c:pt idx="3310">
                  <c:v>286.68208563223277</c:v>
                </c:pt>
                <c:pt idx="3311">
                  <c:v>286.68208563223277</c:v>
                </c:pt>
                <c:pt idx="3312">
                  <c:v>286.68208563223277</c:v>
                </c:pt>
                <c:pt idx="3313">
                  <c:v>286.68208563223277</c:v>
                </c:pt>
                <c:pt idx="3314">
                  <c:v>286.68208563223277</c:v>
                </c:pt>
                <c:pt idx="3315">
                  <c:v>286.68208563223277</c:v>
                </c:pt>
                <c:pt idx="3316">
                  <c:v>286.68208563223277</c:v>
                </c:pt>
                <c:pt idx="3317">
                  <c:v>286.68208563223277</c:v>
                </c:pt>
                <c:pt idx="3318">
                  <c:v>286.68208563223277</c:v>
                </c:pt>
                <c:pt idx="3319">
                  <c:v>286.68208563223277</c:v>
                </c:pt>
                <c:pt idx="3320">
                  <c:v>286.68208563223277</c:v>
                </c:pt>
                <c:pt idx="3321">
                  <c:v>286.68208563223277</c:v>
                </c:pt>
                <c:pt idx="3322">
                  <c:v>286.68208563223277</c:v>
                </c:pt>
                <c:pt idx="3323">
                  <c:v>286.68208563223277</c:v>
                </c:pt>
                <c:pt idx="3324">
                  <c:v>286.68208563223277</c:v>
                </c:pt>
                <c:pt idx="3325">
                  <c:v>286.68208563223277</c:v>
                </c:pt>
                <c:pt idx="3326">
                  <c:v>286.68208563223277</c:v>
                </c:pt>
                <c:pt idx="3327">
                  <c:v>286.68208563223277</c:v>
                </c:pt>
                <c:pt idx="3328">
                  <c:v>286.68208563223277</c:v>
                </c:pt>
                <c:pt idx="3329">
                  <c:v>286.68208563223277</c:v>
                </c:pt>
                <c:pt idx="3330">
                  <c:v>286.68208563223277</c:v>
                </c:pt>
                <c:pt idx="3331">
                  <c:v>286.68208563223277</c:v>
                </c:pt>
                <c:pt idx="3332">
                  <c:v>286.68208563223277</c:v>
                </c:pt>
                <c:pt idx="3333">
                  <c:v>286.68208563223277</c:v>
                </c:pt>
                <c:pt idx="3334">
                  <c:v>286.68208563223277</c:v>
                </c:pt>
                <c:pt idx="3335">
                  <c:v>286.68208563223277</c:v>
                </c:pt>
                <c:pt idx="3336">
                  <c:v>286.68208563223277</c:v>
                </c:pt>
                <c:pt idx="3337">
                  <c:v>286.68208563223277</c:v>
                </c:pt>
                <c:pt idx="3338">
                  <c:v>286.68208563223277</c:v>
                </c:pt>
                <c:pt idx="3339">
                  <c:v>286.68208563223277</c:v>
                </c:pt>
                <c:pt idx="3340">
                  <c:v>286.68208563223277</c:v>
                </c:pt>
                <c:pt idx="3341">
                  <c:v>286.68208563223277</c:v>
                </c:pt>
                <c:pt idx="3342">
                  <c:v>286.68208563223277</c:v>
                </c:pt>
                <c:pt idx="3343">
                  <c:v>286.68208563223277</c:v>
                </c:pt>
                <c:pt idx="3344">
                  <c:v>286.68208563223277</c:v>
                </c:pt>
                <c:pt idx="3345">
                  <c:v>286.68208563223277</c:v>
                </c:pt>
                <c:pt idx="3346">
                  <c:v>286.68208563223277</c:v>
                </c:pt>
                <c:pt idx="3347">
                  <c:v>286.68208563223277</c:v>
                </c:pt>
                <c:pt idx="3348">
                  <c:v>286.68208563223277</c:v>
                </c:pt>
                <c:pt idx="3349">
                  <c:v>286.68208563223277</c:v>
                </c:pt>
                <c:pt idx="3350">
                  <c:v>286.68208563223277</c:v>
                </c:pt>
                <c:pt idx="3351">
                  <c:v>286.68208563223277</c:v>
                </c:pt>
                <c:pt idx="3352">
                  <c:v>286.68208563223277</c:v>
                </c:pt>
                <c:pt idx="3353">
                  <c:v>286.68208563223277</c:v>
                </c:pt>
                <c:pt idx="3354">
                  <c:v>286.68208563223277</c:v>
                </c:pt>
                <c:pt idx="3355">
                  <c:v>286.68208563223277</c:v>
                </c:pt>
                <c:pt idx="3356">
                  <c:v>286.68208563223277</c:v>
                </c:pt>
                <c:pt idx="3357">
                  <c:v>286.68208563223277</c:v>
                </c:pt>
                <c:pt idx="3358">
                  <c:v>286.68208563223277</c:v>
                </c:pt>
                <c:pt idx="3359">
                  <c:v>286.68208563223277</c:v>
                </c:pt>
                <c:pt idx="3360">
                  <c:v>286.68208563223277</c:v>
                </c:pt>
                <c:pt idx="3361">
                  <c:v>286.68208563223277</c:v>
                </c:pt>
                <c:pt idx="3362">
                  <c:v>286.68208563223277</c:v>
                </c:pt>
                <c:pt idx="3363">
                  <c:v>286.68208563223277</c:v>
                </c:pt>
                <c:pt idx="3364">
                  <c:v>286.68208563223277</c:v>
                </c:pt>
                <c:pt idx="3365">
                  <c:v>286.68208563223277</c:v>
                </c:pt>
                <c:pt idx="3366">
                  <c:v>286.68208563223277</c:v>
                </c:pt>
                <c:pt idx="3367">
                  <c:v>286.68208563223277</c:v>
                </c:pt>
                <c:pt idx="3368">
                  <c:v>286.68208563223277</c:v>
                </c:pt>
                <c:pt idx="3369">
                  <c:v>286.68208563223277</c:v>
                </c:pt>
                <c:pt idx="3370">
                  <c:v>286.68208563223277</c:v>
                </c:pt>
                <c:pt idx="3371">
                  <c:v>286.68208563223277</c:v>
                </c:pt>
                <c:pt idx="3372">
                  <c:v>286.68208563223277</c:v>
                </c:pt>
                <c:pt idx="3373">
                  <c:v>286.68208563223277</c:v>
                </c:pt>
                <c:pt idx="3374">
                  <c:v>286.68208563223277</c:v>
                </c:pt>
                <c:pt idx="3375">
                  <c:v>286.68208563223277</c:v>
                </c:pt>
                <c:pt idx="3376">
                  <c:v>286.68208563223277</c:v>
                </c:pt>
                <c:pt idx="3377">
                  <c:v>286.72814513624331</c:v>
                </c:pt>
                <c:pt idx="3378">
                  <c:v>286.76849741336031</c:v>
                </c:pt>
                <c:pt idx="3379">
                  <c:v>286.76358297418079</c:v>
                </c:pt>
                <c:pt idx="3380">
                  <c:v>286.68989441413868</c:v>
                </c:pt>
                <c:pt idx="3381">
                  <c:v>286.5351379591462</c:v>
                </c:pt>
                <c:pt idx="3382">
                  <c:v>286.37468830958517</c:v>
                </c:pt>
                <c:pt idx="3383">
                  <c:v>286.25701300148273</c:v>
                </c:pt>
                <c:pt idx="3384">
                  <c:v>286.09142028423787</c:v>
                </c:pt>
                <c:pt idx="3385">
                  <c:v>285.90178413383165</c:v>
                </c:pt>
                <c:pt idx="3386">
                  <c:v>285.78434563221839</c:v>
                </c:pt>
                <c:pt idx="3387">
                  <c:v>285.75781116589718</c:v>
                </c:pt>
                <c:pt idx="3388">
                  <c:v>285.67051666081574</c:v>
                </c:pt>
                <c:pt idx="3389">
                  <c:v>285.58782751113097</c:v>
                </c:pt>
                <c:pt idx="3390">
                  <c:v>285.47139335488748</c:v>
                </c:pt>
                <c:pt idx="3391">
                  <c:v>285.41801976069621</c:v>
                </c:pt>
                <c:pt idx="3392">
                  <c:v>285.3271398699859</c:v>
                </c:pt>
                <c:pt idx="3393">
                  <c:v>285.17589114513191</c:v>
                </c:pt>
                <c:pt idx="3394">
                  <c:v>285.07205631542007</c:v>
                </c:pt>
                <c:pt idx="3395">
                  <c:v>285.04271977178769</c:v>
                </c:pt>
                <c:pt idx="3396">
                  <c:v>284.98223559299146</c:v>
                </c:pt>
                <c:pt idx="3397">
                  <c:v>284.90423629484224</c:v>
                </c:pt>
                <c:pt idx="3398">
                  <c:v>284.85814729223307</c:v>
                </c:pt>
                <c:pt idx="3399">
                  <c:v>284.83432443887386</c:v>
                </c:pt>
                <c:pt idx="3400">
                  <c:v>284.78570483516899</c:v>
                </c:pt>
                <c:pt idx="3401">
                  <c:v>284.72316009539111</c:v>
                </c:pt>
                <c:pt idx="3402">
                  <c:v>284.69420505811763</c:v>
                </c:pt>
                <c:pt idx="3403">
                  <c:v>284.68790563193795</c:v>
                </c:pt>
                <c:pt idx="3404">
                  <c:v>284.65635777390543</c:v>
                </c:pt>
                <c:pt idx="3405">
                  <c:v>284.60991283380838</c:v>
                </c:pt>
                <c:pt idx="3406">
                  <c:v>284.59579155879396</c:v>
                </c:pt>
                <c:pt idx="3407">
                  <c:v>284.64292228043297</c:v>
                </c:pt>
                <c:pt idx="3408">
                  <c:v>284.64736905106463</c:v>
                </c:pt>
                <c:pt idx="3409">
                  <c:v>284.58432022222632</c:v>
                </c:pt>
                <c:pt idx="3410">
                  <c:v>284.60059616288072</c:v>
                </c:pt>
                <c:pt idx="3411">
                  <c:v>284.66698891838433</c:v>
                </c:pt>
                <c:pt idx="3412">
                  <c:v>284.64280072517124</c:v>
                </c:pt>
                <c:pt idx="3413">
                  <c:v>284.60160825250807</c:v>
                </c:pt>
                <c:pt idx="3414">
                  <c:v>284.63118073990336</c:v>
                </c:pt>
                <c:pt idx="3415">
                  <c:v>284.66485990224021</c:v>
                </c:pt>
                <c:pt idx="3416">
                  <c:v>284.65982017004615</c:v>
                </c:pt>
                <c:pt idx="3417">
                  <c:v>284.63020193464013</c:v>
                </c:pt>
                <c:pt idx="3418">
                  <c:v>284.66603818659468</c:v>
                </c:pt>
                <c:pt idx="3419">
                  <c:v>284.70233186038178</c:v>
                </c:pt>
                <c:pt idx="3420">
                  <c:v>284.69746653719028</c:v>
                </c:pt>
                <c:pt idx="3421">
                  <c:v>284.66645406886011</c:v>
                </c:pt>
                <c:pt idx="3422">
                  <c:v>284.69994792637442</c:v>
                </c:pt>
                <c:pt idx="3423">
                  <c:v>284.77338607812862</c:v>
                </c:pt>
                <c:pt idx="3424">
                  <c:v>284.78945105212614</c:v>
                </c:pt>
                <c:pt idx="3425">
                  <c:v>284.72815459339955</c:v>
                </c:pt>
                <c:pt idx="3426">
                  <c:v>284.73979867607852</c:v>
                </c:pt>
                <c:pt idx="3427">
                  <c:v>284.7576589419499</c:v>
                </c:pt>
                <c:pt idx="3428">
                  <c:v>284.69878315442963</c:v>
                </c:pt>
                <c:pt idx="3429">
                  <c:v>284.63315132423946</c:v>
                </c:pt>
                <c:pt idx="3430">
                  <c:v>284.60582089994818</c:v>
                </c:pt>
                <c:pt idx="3431">
                  <c:v>284.56409659240387</c:v>
                </c:pt>
                <c:pt idx="3432">
                  <c:v>284.51482917187934</c:v>
                </c:pt>
                <c:pt idx="3433">
                  <c:v>284.46270485586848</c:v>
                </c:pt>
                <c:pt idx="3434">
                  <c:v>284.49083709938679</c:v>
                </c:pt>
                <c:pt idx="3435">
                  <c:v>284.52920825126301</c:v>
                </c:pt>
                <c:pt idx="3436">
                  <c:v>284.53259745841331</c:v>
                </c:pt>
                <c:pt idx="3437">
                  <c:v>284.51346265265295</c:v>
                </c:pt>
                <c:pt idx="3438">
                  <c:v>284.56067787086022</c:v>
                </c:pt>
                <c:pt idx="3439">
                  <c:v>284.60846849567849</c:v>
                </c:pt>
                <c:pt idx="3440">
                  <c:v>284.53471575573502</c:v>
                </c:pt>
                <c:pt idx="3441">
                  <c:v>284.50612537194178</c:v>
                </c:pt>
                <c:pt idx="3442">
                  <c:v>284.58758251143644</c:v>
                </c:pt>
                <c:pt idx="3443">
                  <c:v>284.61621178025558</c:v>
                </c:pt>
                <c:pt idx="3444">
                  <c:v>284.60988604108962</c:v>
                </c:pt>
                <c:pt idx="3445">
                  <c:v>284.66144212637982</c:v>
                </c:pt>
                <c:pt idx="3446">
                  <c:v>284.70798033591041</c:v>
                </c:pt>
                <c:pt idx="3447">
                  <c:v>284.74944557657352</c:v>
                </c:pt>
                <c:pt idx="3448">
                  <c:v>284.78600550753498</c:v>
                </c:pt>
                <c:pt idx="3449">
                  <c:v>284.81796364304893</c:v>
                </c:pt>
                <c:pt idx="3450">
                  <c:v>284.88569830405589</c:v>
                </c:pt>
                <c:pt idx="3451">
                  <c:v>284.93362055493816</c:v>
                </c:pt>
                <c:pt idx="3452">
                  <c:v>284.88694597330527</c:v>
                </c:pt>
                <c:pt idx="3453">
                  <c:v>284.90159640212801</c:v>
                </c:pt>
                <c:pt idx="3454">
                  <c:v>284.95490882048944</c:v>
                </c:pt>
                <c:pt idx="3455">
                  <c:v>284.99083241542121</c:v>
                </c:pt>
                <c:pt idx="3456">
                  <c:v>284.97419021956068</c:v>
                </c:pt>
                <c:pt idx="3457">
                  <c:v>284.96457160542752</c:v>
                </c:pt>
                <c:pt idx="3458">
                  <c:v>284.99983282816521</c:v>
                </c:pt>
                <c:pt idx="3459">
                  <c:v>285.02240669759072</c:v>
                </c:pt>
                <c:pt idx="3460">
                  <c:v>284.99595770611944</c:v>
                </c:pt>
                <c:pt idx="3461">
                  <c:v>284.97919204333306</c:v>
                </c:pt>
                <c:pt idx="3462">
                  <c:v>284.96929433741644</c:v>
                </c:pt>
                <c:pt idx="3463">
                  <c:v>284.96418803213317</c:v>
                </c:pt>
                <c:pt idx="3464">
                  <c:v>284.96235247546656</c:v>
                </c:pt>
                <c:pt idx="3465">
                  <c:v>284.92268362018126</c:v>
                </c:pt>
                <c:pt idx="3466">
                  <c:v>284.98038820799138</c:v>
                </c:pt>
                <c:pt idx="3467">
                  <c:v>285.01810361587025</c:v>
                </c:pt>
                <c:pt idx="3468">
                  <c:v>284.96151733227794</c:v>
                </c:pt>
                <c:pt idx="3469">
                  <c:v>284.96684141748773</c:v>
                </c:pt>
                <c:pt idx="3470">
                  <c:v>285.01157517532249</c:v>
                </c:pt>
                <c:pt idx="3471">
                  <c:v>284.99974177332382</c:v>
                </c:pt>
                <c:pt idx="3472">
                  <c:v>284.99217872511173</c:v>
                </c:pt>
                <c:pt idx="3473">
                  <c:v>284.98765122525151</c:v>
                </c:pt>
                <c:pt idx="3474">
                  <c:v>285.02524757633091</c:v>
                </c:pt>
                <c:pt idx="3475">
                  <c:v>285.0482993379685</c:v>
                </c:pt>
                <c:pt idx="3476">
                  <c:v>284.98112049189785</c:v>
                </c:pt>
                <c:pt idx="3477">
                  <c:v>284.93888121073672</c:v>
                </c:pt>
                <c:pt idx="3478">
                  <c:v>284.95429282236415</c:v>
                </c:pt>
                <c:pt idx="3479">
                  <c:v>284.96598454091111</c:v>
                </c:pt>
                <c:pt idx="3480">
                  <c:v>284.89482785914475</c:v>
                </c:pt>
                <c:pt idx="3481">
                  <c:v>284.8534944684485</c:v>
                </c:pt>
                <c:pt idx="3482">
                  <c:v>284.87290131966495</c:v>
                </c:pt>
                <c:pt idx="3483">
                  <c:v>284.89040565165692</c:v>
                </c:pt>
                <c:pt idx="3484">
                  <c:v>284.8659921980655</c:v>
                </c:pt>
                <c:pt idx="3485">
                  <c:v>284.89572789984436</c:v>
                </c:pt>
                <c:pt idx="3486">
                  <c:v>284.99892963298907</c:v>
                </c:pt>
                <c:pt idx="3487">
                  <c:v>285.02502155688211</c:v>
                </c:pt>
                <c:pt idx="3488">
                  <c:v>285.0407195258984</c:v>
                </c:pt>
                <c:pt idx="3489">
                  <c:v>285.04913744503284</c:v>
                </c:pt>
                <c:pt idx="3490">
                  <c:v>285.09255941547758</c:v>
                </c:pt>
                <c:pt idx="3491">
                  <c:v>285.0766470999431</c:v>
                </c:pt>
                <c:pt idx="3492">
                  <c:v>285.02339733400333</c:v>
                </c:pt>
                <c:pt idx="3493">
                  <c:v>284.94838159044173</c:v>
                </c:pt>
                <c:pt idx="3494">
                  <c:v>284.90243625094467</c:v>
                </c:pt>
                <c:pt idx="3495">
                  <c:v>284.87693378362877</c:v>
                </c:pt>
                <c:pt idx="3496">
                  <c:v>284.86553485320144</c:v>
                </c:pt>
                <c:pt idx="3497">
                  <c:v>284.90361814359989</c:v>
                </c:pt>
                <c:pt idx="3498">
                  <c:v>285.0118467237109</c:v>
                </c:pt>
                <c:pt idx="3499">
                  <c:v>285.08063914603355</c:v>
                </c:pt>
                <c:pt idx="3500">
                  <c:v>285.08144073047868</c:v>
                </c:pt>
                <c:pt idx="3501">
                  <c:v>285.15869611530445</c:v>
                </c:pt>
                <c:pt idx="3502">
                  <c:v>285.24179171698074</c:v>
                </c:pt>
                <c:pt idx="3503">
                  <c:v>285.24530123337433</c:v>
                </c:pt>
                <c:pt idx="3504">
                  <c:v>285.19773527453128</c:v>
                </c:pt>
                <c:pt idx="3505">
                  <c:v>285.19938364989048</c:v>
                </c:pt>
                <c:pt idx="3506">
                  <c:v>285.27246326412472</c:v>
                </c:pt>
                <c:pt idx="3507">
                  <c:v>285.30833568666969</c:v>
                </c:pt>
                <c:pt idx="3508">
                  <c:v>285.31896060963169</c:v>
                </c:pt>
                <c:pt idx="3509">
                  <c:v>285.35300213594212</c:v>
                </c:pt>
                <c:pt idx="3510">
                  <c:v>285.3606686273431</c:v>
                </c:pt>
                <c:pt idx="3511">
                  <c:v>285.31114843674601</c:v>
                </c:pt>
                <c:pt idx="3512">
                  <c:v>285.267009577294</c:v>
                </c:pt>
                <c:pt idx="3513">
                  <c:v>285.22808032415298</c:v>
                </c:pt>
                <c:pt idx="3514">
                  <c:v>285.2740423891766</c:v>
                </c:pt>
                <c:pt idx="3515">
                  <c:v>285.21249641522468</c:v>
                </c:pt>
                <c:pt idx="3516">
                  <c:v>285.16460713528647</c:v>
                </c:pt>
                <c:pt idx="3517">
                  <c:v>285.24737371071456</c:v>
                </c:pt>
                <c:pt idx="3518">
                  <c:v>285.29044937055994</c:v>
                </c:pt>
                <c:pt idx="3519">
                  <c:v>285.30639981803859</c:v>
                </c:pt>
                <c:pt idx="3520">
                  <c:v>285.30435211170339</c:v>
                </c:pt>
                <c:pt idx="3521">
                  <c:v>285.33086749518077</c:v>
                </c:pt>
                <c:pt idx="3522">
                  <c:v>285.37460264079903</c:v>
                </c:pt>
                <c:pt idx="3523">
                  <c:v>285.38760902836276</c:v>
                </c:pt>
                <c:pt idx="3524">
                  <c:v>285.38042875526907</c:v>
                </c:pt>
                <c:pt idx="3525">
                  <c:v>285.44061623027835</c:v>
                </c:pt>
                <c:pt idx="3526">
                  <c:v>285.46151156507318</c:v>
                </c:pt>
                <c:pt idx="3527">
                  <c:v>285.41642411673894</c:v>
                </c:pt>
                <c:pt idx="3528">
                  <c:v>285.37091118513547</c:v>
                </c:pt>
                <c:pt idx="3529">
                  <c:v>285.3669464615038</c:v>
                </c:pt>
                <c:pt idx="3530">
                  <c:v>285.38973117991941</c:v>
                </c:pt>
                <c:pt idx="3531">
                  <c:v>285.38872415250864</c:v>
                </c:pt>
                <c:pt idx="3532">
                  <c:v>285.37253068886537</c:v>
                </c:pt>
                <c:pt idx="3533">
                  <c:v>285.42726564457911</c:v>
                </c:pt>
                <c:pt idx="3534">
                  <c:v>285.48520539045273</c:v>
                </c:pt>
                <c:pt idx="3535">
                  <c:v>285.5428786121937</c:v>
                </c:pt>
                <c:pt idx="3536">
                  <c:v>285.63807432962022</c:v>
                </c:pt>
                <c:pt idx="3537">
                  <c:v>285.7534766155884</c:v>
                </c:pt>
                <c:pt idx="3538">
                  <c:v>285.7534766155884</c:v>
                </c:pt>
                <c:pt idx="3539">
                  <c:v>285.7534766155884</c:v>
                </c:pt>
                <c:pt idx="3540">
                  <c:v>285.7534766155884</c:v>
                </c:pt>
                <c:pt idx="3541">
                  <c:v>285.7534766155884</c:v>
                </c:pt>
                <c:pt idx="3542">
                  <c:v>285.7534766155884</c:v>
                </c:pt>
                <c:pt idx="3543">
                  <c:v>285.7534766155884</c:v>
                </c:pt>
                <c:pt idx="3544">
                  <c:v>285.7534766155884</c:v>
                </c:pt>
                <c:pt idx="3545">
                  <c:v>285.7534766155884</c:v>
                </c:pt>
                <c:pt idx="3546">
                  <c:v>285.7534766155884</c:v>
                </c:pt>
                <c:pt idx="3547">
                  <c:v>285.7534766155884</c:v>
                </c:pt>
                <c:pt idx="3548">
                  <c:v>285.7534766155884</c:v>
                </c:pt>
                <c:pt idx="3549">
                  <c:v>285.7534766155884</c:v>
                </c:pt>
                <c:pt idx="3550">
                  <c:v>285.7534766155884</c:v>
                </c:pt>
                <c:pt idx="3551">
                  <c:v>285.7534766155884</c:v>
                </c:pt>
                <c:pt idx="3552">
                  <c:v>285.7534766155884</c:v>
                </c:pt>
                <c:pt idx="3553">
                  <c:v>285.7534766155884</c:v>
                </c:pt>
                <c:pt idx="3554">
                  <c:v>285.7534766155884</c:v>
                </c:pt>
                <c:pt idx="3555">
                  <c:v>285.7534766155884</c:v>
                </c:pt>
                <c:pt idx="3556">
                  <c:v>285.7534766155884</c:v>
                </c:pt>
                <c:pt idx="3557">
                  <c:v>285.7534766155884</c:v>
                </c:pt>
                <c:pt idx="3558">
                  <c:v>285.7534766155884</c:v>
                </c:pt>
                <c:pt idx="3559">
                  <c:v>285.7534766155884</c:v>
                </c:pt>
                <c:pt idx="3560">
                  <c:v>285.7534766155884</c:v>
                </c:pt>
                <c:pt idx="3561">
                  <c:v>285.7534766155884</c:v>
                </c:pt>
                <c:pt idx="3562">
                  <c:v>285.7534766155884</c:v>
                </c:pt>
                <c:pt idx="3563">
                  <c:v>285.7534766155884</c:v>
                </c:pt>
                <c:pt idx="3564">
                  <c:v>285.7534766155884</c:v>
                </c:pt>
                <c:pt idx="3565">
                  <c:v>285.7534766155884</c:v>
                </c:pt>
                <c:pt idx="3566">
                  <c:v>285.7534766155884</c:v>
                </c:pt>
                <c:pt idx="3567">
                  <c:v>285.7534766155884</c:v>
                </c:pt>
                <c:pt idx="3568">
                  <c:v>285.7534766155884</c:v>
                </c:pt>
                <c:pt idx="3569">
                  <c:v>285.7534766155884</c:v>
                </c:pt>
                <c:pt idx="3570">
                  <c:v>285.7534766155884</c:v>
                </c:pt>
                <c:pt idx="3571">
                  <c:v>285.7534766155884</c:v>
                </c:pt>
                <c:pt idx="3572">
                  <c:v>285.7534766155884</c:v>
                </c:pt>
                <c:pt idx="3573">
                  <c:v>285.7534766155884</c:v>
                </c:pt>
                <c:pt idx="3574">
                  <c:v>285.7534766155884</c:v>
                </c:pt>
                <c:pt idx="3575">
                  <c:v>285.7534766155884</c:v>
                </c:pt>
                <c:pt idx="3576">
                  <c:v>285.7534766155884</c:v>
                </c:pt>
                <c:pt idx="3577">
                  <c:v>285.7534766155884</c:v>
                </c:pt>
                <c:pt idx="3578">
                  <c:v>285.7534766155884</c:v>
                </c:pt>
                <c:pt idx="3579">
                  <c:v>285.7534766155884</c:v>
                </c:pt>
                <c:pt idx="3580">
                  <c:v>285.7534766155884</c:v>
                </c:pt>
                <c:pt idx="3581">
                  <c:v>285.7534766155884</c:v>
                </c:pt>
                <c:pt idx="3582">
                  <c:v>285.7534766155884</c:v>
                </c:pt>
                <c:pt idx="3583">
                  <c:v>285.7534766155884</c:v>
                </c:pt>
                <c:pt idx="3584">
                  <c:v>285.7534766155884</c:v>
                </c:pt>
                <c:pt idx="3585">
                  <c:v>285.7534766155884</c:v>
                </c:pt>
                <c:pt idx="3586">
                  <c:v>285.7534766155884</c:v>
                </c:pt>
                <c:pt idx="3587">
                  <c:v>285.7534766155884</c:v>
                </c:pt>
                <c:pt idx="3588">
                  <c:v>285.7534766155884</c:v>
                </c:pt>
                <c:pt idx="3589">
                  <c:v>285.7534766155884</c:v>
                </c:pt>
                <c:pt idx="3590">
                  <c:v>285.7534766155884</c:v>
                </c:pt>
                <c:pt idx="3591">
                  <c:v>285.7534766155884</c:v>
                </c:pt>
                <c:pt idx="3592">
                  <c:v>285.7534766155884</c:v>
                </c:pt>
                <c:pt idx="3593">
                  <c:v>285.7534766155884</c:v>
                </c:pt>
                <c:pt idx="3594">
                  <c:v>285.7534766155884</c:v>
                </c:pt>
                <c:pt idx="3595">
                  <c:v>285.7534766155884</c:v>
                </c:pt>
                <c:pt idx="3596">
                  <c:v>285.7534766155884</c:v>
                </c:pt>
                <c:pt idx="3597">
                  <c:v>285.7534766155884</c:v>
                </c:pt>
                <c:pt idx="3598">
                  <c:v>285.7534766155884</c:v>
                </c:pt>
                <c:pt idx="3599">
                  <c:v>285.7534766155884</c:v>
                </c:pt>
                <c:pt idx="3600">
                  <c:v>285.7534766155884</c:v>
                </c:pt>
                <c:pt idx="3601">
                  <c:v>285.7534766155884</c:v>
                </c:pt>
                <c:pt idx="3602">
                  <c:v>285.7534766155884</c:v>
                </c:pt>
                <c:pt idx="3603">
                  <c:v>285.7534766155884</c:v>
                </c:pt>
                <c:pt idx="3604">
                  <c:v>285.7534766155884</c:v>
                </c:pt>
                <c:pt idx="3605">
                  <c:v>285.7534766155884</c:v>
                </c:pt>
                <c:pt idx="3606">
                  <c:v>285.7534766155884</c:v>
                </c:pt>
                <c:pt idx="3607">
                  <c:v>285.7534766155884</c:v>
                </c:pt>
                <c:pt idx="3608">
                  <c:v>285.7534766155884</c:v>
                </c:pt>
                <c:pt idx="3609">
                  <c:v>285.7534766155884</c:v>
                </c:pt>
                <c:pt idx="3610">
                  <c:v>285.8083541325642</c:v>
                </c:pt>
                <c:pt idx="3611">
                  <c:v>285.81114157812618</c:v>
                </c:pt>
                <c:pt idx="3612">
                  <c:v>285.8204798801608</c:v>
                </c:pt>
                <c:pt idx="3613">
                  <c:v>285.79363719825653</c:v>
                </c:pt>
                <c:pt idx="3614">
                  <c:v>285.66471239390751</c:v>
                </c:pt>
                <c:pt idx="3615">
                  <c:v>285.47561202336783</c:v>
                </c:pt>
                <c:pt idx="3616">
                  <c:v>285.37556330528776</c:v>
                </c:pt>
                <c:pt idx="3617">
                  <c:v>285.25650959350503</c:v>
                </c:pt>
                <c:pt idx="3618">
                  <c:v>285.09005483422385</c:v>
                </c:pt>
                <c:pt idx="3619">
                  <c:v>284.93992159491495</c:v>
                </c:pt>
                <c:pt idx="3620">
                  <c:v>284.84623945796068</c:v>
                </c:pt>
                <c:pt idx="3621">
                  <c:v>284.75243331199152</c:v>
                </c:pt>
                <c:pt idx="3622">
                  <c:v>284.66230004609162</c:v>
                </c:pt>
                <c:pt idx="3623">
                  <c:v>284.57812275407201</c:v>
                </c:pt>
                <c:pt idx="3624">
                  <c:v>284.58112437701658</c:v>
                </c:pt>
                <c:pt idx="3625">
                  <c:v>284.51980044062043</c:v>
                </c:pt>
                <c:pt idx="3626">
                  <c:v>284.37976110370209</c:v>
                </c:pt>
                <c:pt idx="3627">
                  <c:v>284.27494548392627</c:v>
                </c:pt>
                <c:pt idx="3628">
                  <c:v>284.2368656679127</c:v>
                </c:pt>
                <c:pt idx="3629">
                  <c:v>284.20301995894749</c:v>
                </c:pt>
                <c:pt idx="3630">
                  <c:v>284.13323790685189</c:v>
                </c:pt>
                <c:pt idx="3631">
                  <c:v>284.08324787723666</c:v>
                </c:pt>
                <c:pt idx="3632">
                  <c:v>284.04792434319342</c:v>
                </c:pt>
                <c:pt idx="3633">
                  <c:v>284.023400307678</c:v>
                </c:pt>
                <c:pt idx="3634">
                  <c:v>284.00676891264106</c:v>
                </c:pt>
                <c:pt idx="3635">
                  <c:v>283.99585406331175</c:v>
                </c:pt>
                <c:pt idx="3636">
                  <c:v>284.02903439720853</c:v>
                </c:pt>
                <c:pt idx="3637">
                  <c:v>284.04910843501415</c:v>
                </c:pt>
                <c:pt idx="3638">
                  <c:v>284.01999148180914</c:v>
                </c:pt>
                <c:pt idx="3639">
                  <c:v>284.00055697248558</c:v>
                </c:pt>
                <c:pt idx="3640">
                  <c:v>284.06809660761911</c:v>
                </c:pt>
                <c:pt idx="3641">
                  <c:v>284.1085981097998</c:v>
                </c:pt>
                <c:pt idx="3642">
                  <c:v>284.05017514680344</c:v>
                </c:pt>
                <c:pt idx="3643">
                  <c:v>284.05077744461369</c:v>
                </c:pt>
                <c:pt idx="3644">
                  <c:v>284.08913181742764</c:v>
                </c:pt>
                <c:pt idx="3645">
                  <c:v>284.11011334333148</c:v>
                </c:pt>
                <c:pt idx="3646">
                  <c:v>284.11913698617673</c:v>
                </c:pt>
                <c:pt idx="3647">
                  <c:v>284.12014663815057</c:v>
                </c:pt>
                <c:pt idx="3648">
                  <c:v>284.15598694988785</c:v>
                </c:pt>
                <c:pt idx="3649">
                  <c:v>284.17268527140419</c:v>
                </c:pt>
                <c:pt idx="3650">
                  <c:v>284.09646478631851</c:v>
                </c:pt>
                <c:pt idx="3651">
                  <c:v>284.08382508441093</c:v>
                </c:pt>
                <c:pt idx="3652">
                  <c:v>284.11238267181363</c:v>
                </c:pt>
                <c:pt idx="3653">
                  <c:v>284.12616422087882</c:v>
                </c:pt>
                <c:pt idx="3654">
                  <c:v>284.0899378434454</c:v>
                </c:pt>
                <c:pt idx="3655">
                  <c:v>284.10315544815018</c:v>
                </c:pt>
                <c:pt idx="3656">
                  <c:v>284.22748849723524</c:v>
                </c:pt>
                <c:pt idx="3657">
                  <c:v>284.2579621087603</c:v>
                </c:pt>
                <c:pt idx="3658">
                  <c:v>284.2671467357859</c:v>
                </c:pt>
                <c:pt idx="3659">
                  <c:v>284.34233902765084</c:v>
                </c:pt>
                <c:pt idx="3660">
                  <c:v>284.41676853333843</c:v>
                </c:pt>
                <c:pt idx="3661">
                  <c:v>284.44773267564494</c:v>
                </c:pt>
                <c:pt idx="3662">
                  <c:v>284.48964041969532</c:v>
                </c:pt>
                <c:pt idx="3663">
                  <c:v>284.49687575909974</c:v>
                </c:pt>
                <c:pt idx="3664">
                  <c:v>284.52163134595457</c:v>
                </c:pt>
                <c:pt idx="3665">
                  <c:v>284.51660966770351</c:v>
                </c:pt>
                <c:pt idx="3666">
                  <c:v>284.45273140691467</c:v>
                </c:pt>
                <c:pt idx="3667">
                  <c:v>284.47374006373326</c:v>
                </c:pt>
                <c:pt idx="3668">
                  <c:v>284.5082360015478</c:v>
                </c:pt>
                <c:pt idx="3669">
                  <c:v>284.46998396168721</c:v>
                </c:pt>
                <c:pt idx="3670">
                  <c:v>284.42670329770897</c:v>
                </c:pt>
                <c:pt idx="3671">
                  <c:v>284.46193554085454</c:v>
                </c:pt>
                <c:pt idx="3672">
                  <c:v>284.46600675483353</c:v>
                </c:pt>
                <c:pt idx="3673">
                  <c:v>284.44997206158672</c:v>
                </c:pt>
                <c:pt idx="3674">
                  <c:v>284.34171097544532</c:v>
                </c:pt>
                <c:pt idx="3675">
                  <c:v>284.33875544129705</c:v>
                </c:pt>
                <c:pt idx="3676">
                  <c:v>284.36331368179026</c:v>
                </c:pt>
                <c:pt idx="3677">
                  <c:v>284.40449840843428</c:v>
                </c:pt>
                <c:pt idx="3678">
                  <c:v>284.45467669714907</c:v>
                </c:pt>
                <c:pt idx="3679">
                  <c:v>284.54860373404063</c:v>
                </c:pt>
                <c:pt idx="3680">
                  <c:v>284.70677288828955</c:v>
                </c:pt>
                <c:pt idx="3681">
                  <c:v>284.77973023147729</c:v>
                </c:pt>
                <c:pt idx="3682">
                  <c:v>284.83523372185834</c:v>
                </c:pt>
                <c:pt idx="3683">
                  <c:v>284.83523372185834</c:v>
                </c:pt>
                <c:pt idx="3684">
                  <c:v>284.83523372185834</c:v>
                </c:pt>
                <c:pt idx="3685">
                  <c:v>284.87724914026506</c:v>
                </c:pt>
                <c:pt idx="3686">
                  <c:v>284.94904904243481</c:v>
                </c:pt>
                <c:pt idx="3687">
                  <c:v>284.94904904243481</c:v>
                </c:pt>
                <c:pt idx="3688">
                  <c:v>284.94904904243481</c:v>
                </c:pt>
                <c:pt idx="3689">
                  <c:v>284.94904904243481</c:v>
                </c:pt>
                <c:pt idx="3690">
                  <c:v>284.94904904243481</c:v>
                </c:pt>
                <c:pt idx="3691">
                  <c:v>284.94904904243481</c:v>
                </c:pt>
                <c:pt idx="3692">
                  <c:v>284.94904904243481</c:v>
                </c:pt>
                <c:pt idx="3693">
                  <c:v>284.94904904243481</c:v>
                </c:pt>
                <c:pt idx="3694">
                  <c:v>284.94904904243481</c:v>
                </c:pt>
                <c:pt idx="3695">
                  <c:v>284.94904904243481</c:v>
                </c:pt>
                <c:pt idx="3696">
                  <c:v>284.94904904243481</c:v>
                </c:pt>
                <c:pt idx="3697">
                  <c:v>284.94904904243481</c:v>
                </c:pt>
                <c:pt idx="3698">
                  <c:v>284.94904904243481</c:v>
                </c:pt>
                <c:pt idx="3699">
                  <c:v>284.94904904243481</c:v>
                </c:pt>
                <c:pt idx="3700">
                  <c:v>284.94904904243481</c:v>
                </c:pt>
                <c:pt idx="3701">
                  <c:v>284.94904904243481</c:v>
                </c:pt>
                <c:pt idx="3702">
                  <c:v>284.94904904243481</c:v>
                </c:pt>
                <c:pt idx="3703">
                  <c:v>284.94904904243481</c:v>
                </c:pt>
                <c:pt idx="3704">
                  <c:v>284.94904904243481</c:v>
                </c:pt>
                <c:pt idx="3705">
                  <c:v>285.0173572164739</c:v>
                </c:pt>
                <c:pt idx="3706">
                  <c:v>285.06038015919995</c:v>
                </c:pt>
                <c:pt idx="3707">
                  <c:v>285.08549963617662</c:v>
                </c:pt>
                <c:pt idx="3708">
                  <c:v>285.09815611599464</c:v>
                </c:pt>
                <c:pt idx="3709">
                  <c:v>285.06233001843839</c:v>
                </c:pt>
                <c:pt idx="3710">
                  <c:v>285.03690811526485</c:v>
                </c:pt>
                <c:pt idx="3711">
                  <c:v>285.05916177262321</c:v>
                </c:pt>
                <c:pt idx="3712">
                  <c:v>285.07103764242765</c:v>
                </c:pt>
                <c:pt idx="3713">
                  <c:v>284.9957966934054</c:v>
                </c:pt>
                <c:pt idx="3714">
                  <c:v>284.90781061829495</c:v>
                </c:pt>
                <c:pt idx="3715">
                  <c:v>284.89518710549248</c:v>
                </c:pt>
                <c:pt idx="3716">
                  <c:v>284.85130057307919</c:v>
                </c:pt>
                <c:pt idx="3717">
                  <c:v>284.74916116941154</c:v>
                </c:pt>
                <c:pt idx="3718">
                  <c:v>284.65382550428779</c:v>
                </c:pt>
                <c:pt idx="3719">
                  <c:v>284.56665765843707</c:v>
                </c:pt>
                <c:pt idx="3720">
                  <c:v>284.52820393075513</c:v>
                </c:pt>
                <c:pt idx="3721">
                  <c:v>284.44246538780851</c:v>
                </c:pt>
                <c:pt idx="3722">
                  <c:v>284.36989410481033</c:v>
                </c:pt>
                <c:pt idx="3723">
                  <c:v>284.34865271949906</c:v>
                </c:pt>
                <c:pt idx="3724">
                  <c:v>284.32111212411991</c:v>
                </c:pt>
                <c:pt idx="3725">
                  <c:v>284.21064165811248</c:v>
                </c:pt>
                <c:pt idx="3726">
                  <c:v>284.17151489354319</c:v>
                </c:pt>
                <c:pt idx="3727">
                  <c:v>284.17961316847715</c:v>
                </c:pt>
                <c:pt idx="3728">
                  <c:v>284.17761153769578</c:v>
                </c:pt>
                <c:pt idx="3729">
                  <c:v>284.16922603248787</c:v>
                </c:pt>
                <c:pt idx="3730">
                  <c:v>284.19709026785534</c:v>
                </c:pt>
                <c:pt idx="3731">
                  <c:v>284.32703976777634</c:v>
                </c:pt>
                <c:pt idx="3732">
                  <c:v>284.39712585701471</c:v>
                </c:pt>
                <c:pt idx="3733">
                  <c:v>284.42609591984666</c:v>
                </c:pt>
                <c:pt idx="3734">
                  <c:v>284.50759292326524</c:v>
                </c:pt>
                <c:pt idx="3735">
                  <c:v>284.53944728852252</c:v>
                </c:pt>
                <c:pt idx="3736">
                  <c:v>284.53825619074632</c:v>
                </c:pt>
                <c:pt idx="3737">
                  <c:v>284.55596364053969</c:v>
                </c:pt>
                <c:pt idx="3738">
                  <c:v>284.54505786278588</c:v>
                </c:pt>
                <c:pt idx="3739">
                  <c:v>284.59627585051197</c:v>
                </c:pt>
                <c:pt idx="3740">
                  <c:v>284.64520432863623</c:v>
                </c:pt>
                <c:pt idx="3741">
                  <c:v>284.61071038149032</c:v>
                </c:pt>
                <c:pt idx="3742">
                  <c:v>284.64420584005734</c:v>
                </c:pt>
                <c:pt idx="3743">
                  <c:v>284.71987469993792</c:v>
                </c:pt>
                <c:pt idx="3744">
                  <c:v>284.73950778226396</c:v>
                </c:pt>
                <c:pt idx="3745">
                  <c:v>284.76249264366209</c:v>
                </c:pt>
                <c:pt idx="3746">
                  <c:v>284.82670324921042</c:v>
                </c:pt>
                <c:pt idx="3747">
                  <c:v>284.87472990679294</c:v>
                </c:pt>
                <c:pt idx="3748">
                  <c:v>284.83047777137404</c:v>
                </c:pt>
                <c:pt idx="3749">
                  <c:v>284.728937293851</c:v>
                </c:pt>
                <c:pt idx="3750">
                  <c:v>284.71479389648221</c:v>
                </c:pt>
                <c:pt idx="3751">
                  <c:v>284.75715036630692</c:v>
                </c:pt>
                <c:pt idx="3752">
                  <c:v>284.79397249234245</c:v>
                </c:pt>
                <c:pt idx="3753">
                  <c:v>284.78577975331149</c:v>
                </c:pt>
                <c:pt idx="3754">
                  <c:v>284.78910521019924</c:v>
                </c:pt>
                <c:pt idx="3755">
                  <c:v>284.87966929419946</c:v>
                </c:pt>
                <c:pt idx="3756">
                  <c:v>284.9424435361916</c:v>
                </c:pt>
                <c:pt idx="3757">
                  <c:v>285.06492130961891</c:v>
                </c:pt>
                <c:pt idx="3758">
                  <c:v>285.06492130961891</c:v>
                </c:pt>
                <c:pt idx="3759">
                  <c:v>285.06492130961891</c:v>
                </c:pt>
                <c:pt idx="3760">
                  <c:v>285.06492130961891</c:v>
                </c:pt>
                <c:pt idx="3761">
                  <c:v>285.06492130961891</c:v>
                </c:pt>
                <c:pt idx="3762">
                  <c:v>285.06492130961891</c:v>
                </c:pt>
                <c:pt idx="3763">
                  <c:v>285.06492130961891</c:v>
                </c:pt>
                <c:pt idx="3764">
                  <c:v>285.06492130961891</c:v>
                </c:pt>
                <c:pt idx="3765">
                  <c:v>285.06492130961891</c:v>
                </c:pt>
                <c:pt idx="3766">
                  <c:v>285.06492130961891</c:v>
                </c:pt>
                <c:pt idx="3767">
                  <c:v>285.06492130961891</c:v>
                </c:pt>
                <c:pt idx="3768">
                  <c:v>285.06492130961891</c:v>
                </c:pt>
                <c:pt idx="3769">
                  <c:v>285.06492130961891</c:v>
                </c:pt>
                <c:pt idx="3770">
                  <c:v>285.06492130961891</c:v>
                </c:pt>
                <c:pt idx="3771">
                  <c:v>285.06492130961891</c:v>
                </c:pt>
                <c:pt idx="3772">
                  <c:v>285.06492130961891</c:v>
                </c:pt>
                <c:pt idx="3773">
                  <c:v>285.06492130961891</c:v>
                </c:pt>
                <c:pt idx="3774">
                  <c:v>285.06492130961891</c:v>
                </c:pt>
                <c:pt idx="3775">
                  <c:v>285.06492130961891</c:v>
                </c:pt>
                <c:pt idx="3776">
                  <c:v>285.06492130961891</c:v>
                </c:pt>
                <c:pt idx="3777">
                  <c:v>285.06492130961891</c:v>
                </c:pt>
                <c:pt idx="3778">
                  <c:v>285.06492130961891</c:v>
                </c:pt>
                <c:pt idx="3779">
                  <c:v>285.06492130961891</c:v>
                </c:pt>
                <c:pt idx="3780">
                  <c:v>285.06492130961891</c:v>
                </c:pt>
                <c:pt idx="3781">
                  <c:v>285.06492130961891</c:v>
                </c:pt>
                <c:pt idx="3782">
                  <c:v>285.06492130961891</c:v>
                </c:pt>
                <c:pt idx="3783">
                  <c:v>285.06492130961891</c:v>
                </c:pt>
                <c:pt idx="3784">
                  <c:v>285.06492130961891</c:v>
                </c:pt>
                <c:pt idx="3785">
                  <c:v>285.06492130961891</c:v>
                </c:pt>
                <c:pt idx="3786">
                  <c:v>285.06492130961891</c:v>
                </c:pt>
                <c:pt idx="3787">
                  <c:v>285.06492130961891</c:v>
                </c:pt>
                <c:pt idx="3788">
                  <c:v>285.06492130961891</c:v>
                </c:pt>
                <c:pt idx="3789">
                  <c:v>285.06492130961891</c:v>
                </c:pt>
                <c:pt idx="3790">
                  <c:v>285.06492130961891</c:v>
                </c:pt>
                <c:pt idx="3791">
                  <c:v>285.06492130961891</c:v>
                </c:pt>
                <c:pt idx="3792">
                  <c:v>285.06492130961891</c:v>
                </c:pt>
                <c:pt idx="3793">
                  <c:v>285.06492130961891</c:v>
                </c:pt>
                <c:pt idx="3794">
                  <c:v>285.06492130961891</c:v>
                </c:pt>
                <c:pt idx="3795">
                  <c:v>285.06492130961891</c:v>
                </c:pt>
                <c:pt idx="3796">
                  <c:v>285.06492130961891</c:v>
                </c:pt>
                <c:pt idx="3797">
                  <c:v>285.06492130961891</c:v>
                </c:pt>
                <c:pt idx="3798">
                  <c:v>285.06492130961891</c:v>
                </c:pt>
                <c:pt idx="3799">
                  <c:v>285.06492130961891</c:v>
                </c:pt>
                <c:pt idx="3800">
                  <c:v>285.06492130961891</c:v>
                </c:pt>
                <c:pt idx="3801">
                  <c:v>285.06492130961891</c:v>
                </c:pt>
                <c:pt idx="3802">
                  <c:v>285.06492130961891</c:v>
                </c:pt>
                <c:pt idx="3803">
                  <c:v>285.06492130961891</c:v>
                </c:pt>
                <c:pt idx="3804">
                  <c:v>285.06492130961891</c:v>
                </c:pt>
                <c:pt idx="3805">
                  <c:v>285.06492130961891</c:v>
                </c:pt>
                <c:pt idx="3806">
                  <c:v>285.06492130961891</c:v>
                </c:pt>
                <c:pt idx="3807">
                  <c:v>285.06492130961891</c:v>
                </c:pt>
                <c:pt idx="3808">
                  <c:v>285.06492130961891</c:v>
                </c:pt>
                <c:pt idx="3809">
                  <c:v>285.06492130961891</c:v>
                </c:pt>
                <c:pt idx="3810">
                  <c:v>285.06492130961891</c:v>
                </c:pt>
                <c:pt idx="3811">
                  <c:v>285.06492130961891</c:v>
                </c:pt>
                <c:pt idx="3812">
                  <c:v>285.06492130961891</c:v>
                </c:pt>
                <c:pt idx="3813">
                  <c:v>285.06492130961891</c:v>
                </c:pt>
                <c:pt idx="3814">
                  <c:v>285.06492130961891</c:v>
                </c:pt>
                <c:pt idx="3815">
                  <c:v>285.06492130961891</c:v>
                </c:pt>
                <c:pt idx="3816">
                  <c:v>285.06492130961891</c:v>
                </c:pt>
                <c:pt idx="3817">
                  <c:v>285.06492130961891</c:v>
                </c:pt>
                <c:pt idx="3818">
                  <c:v>285.06492130961891</c:v>
                </c:pt>
                <c:pt idx="3819">
                  <c:v>285.06492130961891</c:v>
                </c:pt>
                <c:pt idx="3820">
                  <c:v>285.06492130961891</c:v>
                </c:pt>
                <c:pt idx="3821">
                  <c:v>285.06492130961891</c:v>
                </c:pt>
                <c:pt idx="3822">
                  <c:v>285.06492130961891</c:v>
                </c:pt>
                <c:pt idx="3823">
                  <c:v>285.06492130961891</c:v>
                </c:pt>
                <c:pt idx="3824">
                  <c:v>285.06492130961891</c:v>
                </c:pt>
                <c:pt idx="3825">
                  <c:v>285.06492130961891</c:v>
                </c:pt>
                <c:pt idx="3826">
                  <c:v>285.06492130961891</c:v>
                </c:pt>
                <c:pt idx="3827">
                  <c:v>285.06492130961891</c:v>
                </c:pt>
                <c:pt idx="3828">
                  <c:v>285.06492130961891</c:v>
                </c:pt>
                <c:pt idx="3829">
                  <c:v>285.06492130961891</c:v>
                </c:pt>
                <c:pt idx="3830">
                  <c:v>285.06492130961891</c:v>
                </c:pt>
                <c:pt idx="3831">
                  <c:v>285.06492130961891</c:v>
                </c:pt>
                <c:pt idx="3832">
                  <c:v>285.06492130961891</c:v>
                </c:pt>
                <c:pt idx="3833">
                  <c:v>285.06492130961891</c:v>
                </c:pt>
                <c:pt idx="3834">
                  <c:v>285.06492130961891</c:v>
                </c:pt>
                <c:pt idx="3835">
                  <c:v>285.06492130961891</c:v>
                </c:pt>
                <c:pt idx="3836">
                  <c:v>285.06492130961891</c:v>
                </c:pt>
                <c:pt idx="3837">
                  <c:v>285.06492130961891</c:v>
                </c:pt>
                <c:pt idx="3838">
                  <c:v>285.06492130961891</c:v>
                </c:pt>
                <c:pt idx="3839">
                  <c:v>285.06492130961891</c:v>
                </c:pt>
                <c:pt idx="3840">
                  <c:v>285.06492130961891</c:v>
                </c:pt>
                <c:pt idx="3841">
                  <c:v>285.06492130961891</c:v>
                </c:pt>
                <c:pt idx="3842">
                  <c:v>285.06492130961891</c:v>
                </c:pt>
                <c:pt idx="3843">
                  <c:v>285.06492130961891</c:v>
                </c:pt>
                <c:pt idx="3844">
                  <c:v>285.06492130961891</c:v>
                </c:pt>
                <c:pt idx="3845">
                  <c:v>285.06492130961891</c:v>
                </c:pt>
                <c:pt idx="3846">
                  <c:v>285.06492130961891</c:v>
                </c:pt>
                <c:pt idx="3847">
                  <c:v>285.06492130961891</c:v>
                </c:pt>
                <c:pt idx="3848">
                  <c:v>285.06492130961891</c:v>
                </c:pt>
                <c:pt idx="3849">
                  <c:v>285.06492130961891</c:v>
                </c:pt>
                <c:pt idx="3850">
                  <c:v>285.06492130961891</c:v>
                </c:pt>
                <c:pt idx="3851">
                  <c:v>285.06492130961891</c:v>
                </c:pt>
                <c:pt idx="3852">
                  <c:v>285.06492130961891</c:v>
                </c:pt>
                <c:pt idx="3853">
                  <c:v>285.06492130961891</c:v>
                </c:pt>
                <c:pt idx="3854">
                  <c:v>285.06492130961891</c:v>
                </c:pt>
                <c:pt idx="3855">
                  <c:v>285.06492130961891</c:v>
                </c:pt>
                <c:pt idx="3856">
                  <c:v>285.07184861953175</c:v>
                </c:pt>
                <c:pt idx="3857">
                  <c:v>285.07184861953175</c:v>
                </c:pt>
                <c:pt idx="3858">
                  <c:v>285.07184861953175</c:v>
                </c:pt>
                <c:pt idx="3859">
                  <c:v>285.03887362040581</c:v>
                </c:pt>
                <c:pt idx="3860">
                  <c:v>285.01621467614899</c:v>
                </c:pt>
                <c:pt idx="3861">
                  <c:v>285.04106436477866</c:v>
                </c:pt>
                <c:pt idx="3862">
                  <c:v>285.05532559091051</c:v>
                </c:pt>
                <c:pt idx="3863">
                  <c:v>285.02223975199848</c:v>
                </c:pt>
                <c:pt idx="3864">
                  <c:v>284.96017522501484</c:v>
                </c:pt>
                <c:pt idx="3865">
                  <c:v>284.9620469187447</c:v>
                </c:pt>
                <c:pt idx="3866">
                  <c:v>284.88476292598205</c:v>
                </c:pt>
                <c:pt idx="3867">
                  <c:v>284.79991065357467</c:v>
                </c:pt>
                <c:pt idx="3868">
                  <c:v>284.75360877309095</c:v>
                </c:pt>
                <c:pt idx="3869">
                  <c:v>284.73383121865777</c:v>
                </c:pt>
                <c:pt idx="3870">
                  <c:v>284.73182033507425</c:v>
                </c:pt>
                <c:pt idx="3871">
                  <c:v>284.66126055617781</c:v>
                </c:pt>
                <c:pt idx="3872">
                  <c:v>284.58965187543697</c:v>
                </c:pt>
                <c:pt idx="3873">
                  <c:v>284.60023624474536</c:v>
                </c:pt>
                <c:pt idx="3874">
                  <c:v>284.58300079131294</c:v>
                </c:pt>
                <c:pt idx="3875">
                  <c:v>284.46865006946365</c:v>
                </c:pt>
                <c:pt idx="3876">
                  <c:v>284.4167196047016</c:v>
                </c:pt>
                <c:pt idx="3877">
                  <c:v>284.36681532306579</c:v>
                </c:pt>
                <c:pt idx="3878">
                  <c:v>284.28020396989626</c:v>
                </c:pt>
                <c:pt idx="3879">
                  <c:v>284.25356454507187</c:v>
                </c:pt>
                <c:pt idx="3880">
                  <c:v>284.22637273138139</c:v>
                </c:pt>
                <c:pt idx="3881">
                  <c:v>284.23991506136423</c:v>
                </c:pt>
                <c:pt idx="3882">
                  <c:v>284.23898555009873</c:v>
                </c:pt>
                <c:pt idx="3883">
                  <c:v>284.18883124088484</c:v>
                </c:pt>
                <c:pt idx="3884">
                  <c:v>284.18917923335255</c:v>
                </c:pt>
                <c:pt idx="3885">
                  <c:v>284.22183477919782</c:v>
                </c:pt>
                <c:pt idx="3886">
                  <c:v>284.23386093737088</c:v>
                </c:pt>
                <c:pt idx="3887">
                  <c:v>284.19220324110677</c:v>
                </c:pt>
                <c:pt idx="3888">
                  <c:v>284.15785418585347</c:v>
                </c:pt>
                <c:pt idx="3889">
                  <c:v>284.20955662305721</c:v>
                </c:pt>
                <c:pt idx="3890">
                  <c:v>284.15426391794534</c:v>
                </c:pt>
                <c:pt idx="3891">
                  <c:v>284.07270602995595</c:v>
                </c:pt>
                <c:pt idx="3892">
                  <c:v>284.09760074044448</c:v>
                </c:pt>
                <c:pt idx="3893">
                  <c:v>284.14962932553937</c:v>
                </c:pt>
                <c:pt idx="3894">
                  <c:v>284.1769424469785</c:v>
                </c:pt>
                <c:pt idx="3895">
                  <c:v>284.18734514682046</c:v>
                </c:pt>
                <c:pt idx="3896">
                  <c:v>284.18650906884648</c:v>
                </c:pt>
                <c:pt idx="3897">
                  <c:v>284.21851361618928</c:v>
                </c:pt>
                <c:pt idx="3898">
                  <c:v>284.23025598184108</c:v>
                </c:pt>
                <c:pt idx="3899">
                  <c:v>284.18856085658462</c:v>
                </c:pt>
                <c:pt idx="3900">
                  <c:v>284.1943335421571</c:v>
                </c:pt>
                <c:pt idx="3901">
                  <c:v>284.31025471923721</c:v>
                </c:pt>
                <c:pt idx="3902">
                  <c:v>284.33203408379899</c:v>
                </c:pt>
                <c:pt idx="3903">
                  <c:v>284.33269151376658</c:v>
                </c:pt>
                <c:pt idx="3904">
                  <c:v>284.35980460839517</c:v>
                </c:pt>
                <c:pt idx="3905">
                  <c:v>284.40276480462165</c:v>
                </c:pt>
                <c:pt idx="3906">
                  <c:v>284.37414873802174</c:v>
                </c:pt>
                <c:pt idx="3907">
                  <c:v>284.34086850587698</c:v>
                </c:pt>
                <c:pt idx="3908">
                  <c:v>284.34593441706926</c:v>
                </c:pt>
                <c:pt idx="3909">
                  <c:v>284.33533922354951</c:v>
                </c:pt>
                <c:pt idx="3910">
                  <c:v>284.31514473075492</c:v>
                </c:pt>
                <c:pt idx="3911">
                  <c:v>284.28961446613619</c:v>
                </c:pt>
                <c:pt idx="3912">
                  <c:v>284.26169051813474</c:v>
                </c:pt>
                <c:pt idx="3913">
                  <c:v>284.27335157068842</c:v>
                </c:pt>
                <c:pt idx="3914">
                  <c:v>284.26988058149527</c:v>
                </c:pt>
                <c:pt idx="3915">
                  <c:v>284.25686392515183</c:v>
                </c:pt>
                <c:pt idx="3916">
                  <c:v>284.31825870808598</c:v>
                </c:pt>
                <c:pt idx="3917">
                  <c:v>284.4248210208404</c:v>
                </c:pt>
                <c:pt idx="3918">
                  <c:v>284.43602806016963</c:v>
                </c:pt>
                <c:pt idx="3919">
                  <c:v>284.42575944293355</c:v>
                </c:pt>
                <c:pt idx="3920">
                  <c:v>284.4421571501851</c:v>
                </c:pt>
                <c:pt idx="3921">
                  <c:v>284.47496539681873</c:v>
                </c:pt>
                <c:pt idx="3922">
                  <c:v>284.47696405879151</c:v>
                </c:pt>
                <c:pt idx="3923">
                  <c:v>284.45916464010241</c:v>
                </c:pt>
                <c:pt idx="3924">
                  <c:v>284.50940642653734</c:v>
                </c:pt>
                <c:pt idx="3925">
                  <c:v>284.56118491279415</c:v>
                </c:pt>
                <c:pt idx="3926">
                  <c:v>284.57187574748679</c:v>
                </c:pt>
                <c:pt idx="3927">
                  <c:v>284.5558428517906</c:v>
                </c:pt>
                <c:pt idx="3928">
                  <c:v>284.56334808447343</c:v>
                </c:pt>
                <c:pt idx="3929">
                  <c:v>284.62561751001152</c:v>
                </c:pt>
                <c:pt idx="3930">
                  <c:v>284.64044524195543</c:v>
                </c:pt>
                <c:pt idx="3931">
                  <c:v>284.6643171807213</c:v>
                </c:pt>
                <c:pt idx="3932">
                  <c:v>284.8130225343026</c:v>
                </c:pt>
                <c:pt idx="3933">
                  <c:v>284.91567305922257</c:v>
                </c:pt>
                <c:pt idx="3934">
                  <c:v>284.94474247280243</c:v>
                </c:pt>
                <c:pt idx="3935">
                  <c:v>285.00555719858147</c:v>
                </c:pt>
                <c:pt idx="3936">
                  <c:v>285.08425633513679</c:v>
                </c:pt>
                <c:pt idx="3937">
                  <c:v>285.13125352912675</c:v>
                </c:pt>
                <c:pt idx="3938">
                  <c:v>285.15608159211524</c:v>
                </c:pt>
                <c:pt idx="3939">
                  <c:v>285.16572828874325</c:v>
                </c:pt>
                <c:pt idx="3940">
                  <c:v>285.2052730430355</c:v>
                </c:pt>
                <c:pt idx="3941">
                  <c:v>285.26237076406113</c:v>
                </c:pt>
                <c:pt idx="3942">
                  <c:v>285.24841847495509</c:v>
                </c:pt>
                <c:pt idx="3943">
                  <c:v>285.26955227092901</c:v>
                </c:pt>
                <c:pt idx="3944">
                  <c:v>285.31229580951515</c:v>
                </c:pt>
                <c:pt idx="3945">
                  <c:v>285.32715984182971</c:v>
                </c:pt>
                <c:pt idx="3946">
                  <c:v>285.28358642883785</c:v>
                </c:pt>
                <c:pt idx="3947">
                  <c:v>285.24435598736954</c:v>
                </c:pt>
                <c:pt idx="3948">
                  <c:v>285.32947426533508</c:v>
                </c:pt>
                <c:pt idx="3949">
                  <c:v>285.37077099261961</c:v>
                </c:pt>
                <c:pt idx="3950">
                  <c:v>285.3423700583769</c:v>
                </c:pt>
                <c:pt idx="3951">
                  <c:v>285.39049865812649</c:v>
                </c:pt>
                <c:pt idx="3952">
                  <c:v>285.44568101564118</c:v>
                </c:pt>
                <c:pt idx="3953">
                  <c:v>285.46317048382497</c:v>
                </c:pt>
                <c:pt idx="3954">
                  <c:v>285.53583692410962</c:v>
                </c:pt>
                <c:pt idx="3955">
                  <c:v>285.6009099689274</c:v>
                </c:pt>
                <c:pt idx="3956">
                  <c:v>285.6009099689274</c:v>
                </c:pt>
                <c:pt idx="3957">
                  <c:v>285.6009099689274</c:v>
                </c:pt>
                <c:pt idx="3958">
                  <c:v>285.67771507511748</c:v>
                </c:pt>
                <c:pt idx="3959">
                  <c:v>285.67771507511748</c:v>
                </c:pt>
                <c:pt idx="3960">
                  <c:v>285.67771507511748</c:v>
                </c:pt>
                <c:pt idx="3961">
                  <c:v>285.67771507511748</c:v>
                </c:pt>
                <c:pt idx="3962">
                  <c:v>285.71501797624398</c:v>
                </c:pt>
                <c:pt idx="3963">
                  <c:v>285.71501797624398</c:v>
                </c:pt>
                <c:pt idx="3964">
                  <c:v>285.71501797624398</c:v>
                </c:pt>
                <c:pt idx="3965">
                  <c:v>285.71501797624398</c:v>
                </c:pt>
                <c:pt idx="3966">
                  <c:v>285.78745206825022</c:v>
                </c:pt>
                <c:pt idx="3967">
                  <c:v>285.78745206825022</c:v>
                </c:pt>
                <c:pt idx="3968">
                  <c:v>285.78745206825022</c:v>
                </c:pt>
                <c:pt idx="3969">
                  <c:v>285.78745206825022</c:v>
                </c:pt>
                <c:pt idx="3970">
                  <c:v>285.78745206825022</c:v>
                </c:pt>
                <c:pt idx="3971">
                  <c:v>285.78745206825022</c:v>
                </c:pt>
                <c:pt idx="3972">
                  <c:v>285.78745206825022</c:v>
                </c:pt>
                <c:pt idx="3973">
                  <c:v>285.78745206825022</c:v>
                </c:pt>
                <c:pt idx="3974">
                  <c:v>285.83492888473637</c:v>
                </c:pt>
                <c:pt idx="3975">
                  <c:v>285.83492888473637</c:v>
                </c:pt>
                <c:pt idx="3976">
                  <c:v>285.83492888473637</c:v>
                </c:pt>
                <c:pt idx="3977">
                  <c:v>285.83492888473637</c:v>
                </c:pt>
                <c:pt idx="3978">
                  <c:v>285.86965768525289</c:v>
                </c:pt>
                <c:pt idx="3979">
                  <c:v>285.86965768525289</c:v>
                </c:pt>
                <c:pt idx="3980">
                  <c:v>285.92882347777913</c:v>
                </c:pt>
                <c:pt idx="3981">
                  <c:v>285.92953664588481</c:v>
                </c:pt>
                <c:pt idx="3982">
                  <c:v>285.93281160763706</c:v>
                </c:pt>
                <c:pt idx="3983">
                  <c:v>285.93759511885304</c:v>
                </c:pt>
                <c:pt idx="3984">
                  <c:v>285.9831527612771</c:v>
                </c:pt>
                <c:pt idx="3985">
                  <c:v>286.05298354197743</c:v>
                </c:pt>
                <c:pt idx="3986">
                  <c:v>286.05298354197743</c:v>
                </c:pt>
                <c:pt idx="3987">
                  <c:v>286.05298354197743</c:v>
                </c:pt>
                <c:pt idx="3988">
                  <c:v>286.05298354197743</c:v>
                </c:pt>
                <c:pt idx="3989">
                  <c:v>286.05298354197743</c:v>
                </c:pt>
                <c:pt idx="3990">
                  <c:v>286.05298354197743</c:v>
                </c:pt>
                <c:pt idx="3991">
                  <c:v>286.05298354197743</c:v>
                </c:pt>
                <c:pt idx="3992">
                  <c:v>286.05298354197743</c:v>
                </c:pt>
                <c:pt idx="3993">
                  <c:v>286.05298354197743</c:v>
                </c:pt>
                <c:pt idx="3994">
                  <c:v>286.05298354197743</c:v>
                </c:pt>
                <c:pt idx="3995">
                  <c:v>286.05298354197743</c:v>
                </c:pt>
                <c:pt idx="3996">
                  <c:v>286.05298354197743</c:v>
                </c:pt>
                <c:pt idx="3997">
                  <c:v>286.05298354197743</c:v>
                </c:pt>
                <c:pt idx="3998">
                  <c:v>286.05298354197743</c:v>
                </c:pt>
                <c:pt idx="3999">
                  <c:v>286.05298354197743</c:v>
                </c:pt>
                <c:pt idx="4000">
                  <c:v>286.05298354197743</c:v>
                </c:pt>
                <c:pt idx="4001">
                  <c:v>286.05298354197743</c:v>
                </c:pt>
                <c:pt idx="4002">
                  <c:v>286.05298354197743</c:v>
                </c:pt>
                <c:pt idx="4003">
                  <c:v>286.05298354197743</c:v>
                </c:pt>
                <c:pt idx="4004">
                  <c:v>286.05298354197743</c:v>
                </c:pt>
                <c:pt idx="4005">
                  <c:v>286.05298354197743</c:v>
                </c:pt>
                <c:pt idx="4006">
                  <c:v>286.05298354197743</c:v>
                </c:pt>
                <c:pt idx="4007">
                  <c:v>286.05298354197743</c:v>
                </c:pt>
                <c:pt idx="4008">
                  <c:v>286.05298354197743</c:v>
                </c:pt>
                <c:pt idx="4009">
                  <c:v>286.05298354197743</c:v>
                </c:pt>
                <c:pt idx="4010">
                  <c:v>286.05298354197743</c:v>
                </c:pt>
                <c:pt idx="4011">
                  <c:v>286.05298354197743</c:v>
                </c:pt>
                <c:pt idx="4012">
                  <c:v>286.05298354197743</c:v>
                </c:pt>
                <c:pt idx="4013">
                  <c:v>286.05298354197743</c:v>
                </c:pt>
                <c:pt idx="4014">
                  <c:v>286.05298354197743</c:v>
                </c:pt>
                <c:pt idx="4015">
                  <c:v>286.05298354197743</c:v>
                </c:pt>
                <c:pt idx="4016">
                  <c:v>286.05298354197743</c:v>
                </c:pt>
                <c:pt idx="4017">
                  <c:v>286.05298354197743</c:v>
                </c:pt>
                <c:pt idx="4018">
                  <c:v>286.05298354197743</c:v>
                </c:pt>
                <c:pt idx="4019">
                  <c:v>286.05298354197743</c:v>
                </c:pt>
                <c:pt idx="4020">
                  <c:v>286.05298354197743</c:v>
                </c:pt>
                <c:pt idx="4021">
                  <c:v>286.05298354197743</c:v>
                </c:pt>
                <c:pt idx="4022">
                  <c:v>286.05298354197743</c:v>
                </c:pt>
                <c:pt idx="4023">
                  <c:v>286.05298354197743</c:v>
                </c:pt>
                <c:pt idx="4024">
                  <c:v>286.05298354197743</c:v>
                </c:pt>
                <c:pt idx="4025">
                  <c:v>286.05298354197743</c:v>
                </c:pt>
                <c:pt idx="4026">
                  <c:v>286.05298354197743</c:v>
                </c:pt>
                <c:pt idx="4027">
                  <c:v>286.05298354197743</c:v>
                </c:pt>
                <c:pt idx="4028">
                  <c:v>286.05298354197743</c:v>
                </c:pt>
                <c:pt idx="4029">
                  <c:v>286.05298354197743</c:v>
                </c:pt>
                <c:pt idx="4030">
                  <c:v>286.05298354197743</c:v>
                </c:pt>
                <c:pt idx="4031">
                  <c:v>286.05298354197743</c:v>
                </c:pt>
                <c:pt idx="4032">
                  <c:v>286.05298354197743</c:v>
                </c:pt>
                <c:pt idx="4033">
                  <c:v>286.05298354197743</c:v>
                </c:pt>
                <c:pt idx="4034">
                  <c:v>286.05298354197743</c:v>
                </c:pt>
                <c:pt idx="4035">
                  <c:v>286.05298354197743</c:v>
                </c:pt>
                <c:pt idx="4036">
                  <c:v>286.05298354197743</c:v>
                </c:pt>
                <c:pt idx="4037">
                  <c:v>286.05298354197743</c:v>
                </c:pt>
                <c:pt idx="4038">
                  <c:v>286.05298354197743</c:v>
                </c:pt>
                <c:pt idx="4039">
                  <c:v>286.05298354197743</c:v>
                </c:pt>
                <c:pt idx="4040">
                  <c:v>286.05298354197743</c:v>
                </c:pt>
                <c:pt idx="4041">
                  <c:v>286.05298354197743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D97-412B-BB25-5C0E2F0E8AA8}"/>
            </c:ext>
          </c:extLst>
        </c:ser>
        <c:ser>
          <c:idx val="3"/>
          <c:order val="3"/>
          <c:tx>
            <c:strRef>
              <c:f>Sheet1!$M$1</c:f>
              <c:strCache>
                <c:ptCount val="1"/>
                <c:pt idx="0">
                  <c:v>avg high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Sheet1!$A$2:$A$4043</c:f>
              <c:numCache>
                <c:formatCode>General</c:formatCode>
                <c:ptCount val="40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1.0000228881835938E-2</c:v>
                </c:pt>
                <c:pt idx="10">
                  <c:v>1.0000228881835938E-2</c:v>
                </c:pt>
                <c:pt idx="11">
                  <c:v>1.0000228881835938E-2</c:v>
                </c:pt>
                <c:pt idx="12">
                  <c:v>1.0000228881835938E-2</c:v>
                </c:pt>
                <c:pt idx="13">
                  <c:v>1.0000228881835938E-2</c:v>
                </c:pt>
                <c:pt idx="14">
                  <c:v>1.0000228881835938E-2</c:v>
                </c:pt>
                <c:pt idx="15">
                  <c:v>1.0000228881835938E-2</c:v>
                </c:pt>
                <c:pt idx="16">
                  <c:v>1.0000228881835938E-2</c:v>
                </c:pt>
                <c:pt idx="17">
                  <c:v>1.0000228881835938E-2</c:v>
                </c:pt>
                <c:pt idx="18">
                  <c:v>1.0000228881835938E-2</c:v>
                </c:pt>
                <c:pt idx="19">
                  <c:v>1.0000228881835938E-2</c:v>
                </c:pt>
                <c:pt idx="20">
                  <c:v>1.0000228881835938E-2</c:v>
                </c:pt>
                <c:pt idx="21">
                  <c:v>1.0000228881835938E-2</c:v>
                </c:pt>
                <c:pt idx="22">
                  <c:v>1.0000228881835938E-2</c:v>
                </c:pt>
                <c:pt idx="23">
                  <c:v>1.0000228881835938E-2</c:v>
                </c:pt>
                <c:pt idx="24">
                  <c:v>1.0000228881835938E-2</c:v>
                </c:pt>
                <c:pt idx="25">
                  <c:v>1.0000228881835938E-2</c:v>
                </c:pt>
                <c:pt idx="26">
                  <c:v>1.0000228881835938E-2</c:v>
                </c:pt>
                <c:pt idx="27">
                  <c:v>1.0000228881835938E-2</c:v>
                </c:pt>
                <c:pt idx="28">
                  <c:v>1.0000228881835938E-2</c:v>
                </c:pt>
                <c:pt idx="29">
                  <c:v>1.0000228881835938E-2</c:v>
                </c:pt>
                <c:pt idx="30">
                  <c:v>1.0000228881835938E-2</c:v>
                </c:pt>
                <c:pt idx="31">
                  <c:v>1.0000228881835938E-2</c:v>
                </c:pt>
                <c:pt idx="32">
                  <c:v>1.0000228881835938E-2</c:v>
                </c:pt>
                <c:pt idx="33">
                  <c:v>1.0000228881835938E-2</c:v>
                </c:pt>
                <c:pt idx="34">
                  <c:v>1.0000228881835938E-2</c:v>
                </c:pt>
                <c:pt idx="35">
                  <c:v>1.0000228881835938E-2</c:v>
                </c:pt>
                <c:pt idx="36">
                  <c:v>1.0000228881835938E-2</c:v>
                </c:pt>
                <c:pt idx="37">
                  <c:v>1.0000228881835938E-2</c:v>
                </c:pt>
                <c:pt idx="38">
                  <c:v>1.0000228881835938E-2</c:v>
                </c:pt>
                <c:pt idx="39">
                  <c:v>1.0000228881835938E-2</c:v>
                </c:pt>
                <c:pt idx="40">
                  <c:v>1.0000228881835938E-2</c:v>
                </c:pt>
                <c:pt idx="41">
                  <c:v>1.0000228881835938E-2</c:v>
                </c:pt>
                <c:pt idx="42">
                  <c:v>1.0000228881835938E-2</c:v>
                </c:pt>
                <c:pt idx="43">
                  <c:v>1.0000228881835938E-2</c:v>
                </c:pt>
                <c:pt idx="44">
                  <c:v>1.0000228881835938E-2</c:v>
                </c:pt>
                <c:pt idx="45">
                  <c:v>1.0000228881835938E-2</c:v>
                </c:pt>
                <c:pt idx="46">
                  <c:v>1.0000228881835938E-2</c:v>
                </c:pt>
                <c:pt idx="47">
                  <c:v>1.0000228881835938E-2</c:v>
                </c:pt>
                <c:pt idx="48">
                  <c:v>1.0000228881835938E-2</c:v>
                </c:pt>
                <c:pt idx="49">
                  <c:v>1.0000228881835938E-2</c:v>
                </c:pt>
                <c:pt idx="50">
                  <c:v>1.0000228881835938E-2</c:v>
                </c:pt>
                <c:pt idx="51">
                  <c:v>1.0000228881835938E-2</c:v>
                </c:pt>
                <c:pt idx="52">
                  <c:v>1.0000228881835938E-2</c:v>
                </c:pt>
                <c:pt idx="53">
                  <c:v>1.0000228881835938E-2</c:v>
                </c:pt>
                <c:pt idx="54">
                  <c:v>1.0000228881835938E-2</c:v>
                </c:pt>
                <c:pt idx="55">
                  <c:v>1.0000228881835938E-2</c:v>
                </c:pt>
                <c:pt idx="56">
                  <c:v>1.0000228881835938E-2</c:v>
                </c:pt>
                <c:pt idx="57">
                  <c:v>1.0000228881835938E-2</c:v>
                </c:pt>
                <c:pt idx="58">
                  <c:v>1.0000228881835938E-2</c:v>
                </c:pt>
                <c:pt idx="59">
                  <c:v>1.0000228881835938E-2</c:v>
                </c:pt>
                <c:pt idx="60">
                  <c:v>1.0000228881835938E-2</c:v>
                </c:pt>
                <c:pt idx="61">
                  <c:v>1.0000228881835938E-2</c:v>
                </c:pt>
                <c:pt idx="62">
                  <c:v>1.0000228881835938E-2</c:v>
                </c:pt>
                <c:pt idx="63">
                  <c:v>1.0000228881835938E-2</c:v>
                </c:pt>
                <c:pt idx="64">
                  <c:v>1.0000228881835938E-2</c:v>
                </c:pt>
                <c:pt idx="65">
                  <c:v>1.0000228881835938E-2</c:v>
                </c:pt>
                <c:pt idx="66">
                  <c:v>1.0000228881835938E-2</c:v>
                </c:pt>
                <c:pt idx="67">
                  <c:v>1.0000228881835938E-2</c:v>
                </c:pt>
                <c:pt idx="68">
                  <c:v>1.0000228881835938E-2</c:v>
                </c:pt>
                <c:pt idx="69">
                  <c:v>2.0000219345092773E-2</c:v>
                </c:pt>
                <c:pt idx="70">
                  <c:v>5.0000190734863281E-2</c:v>
                </c:pt>
                <c:pt idx="71">
                  <c:v>7.0000171661376953E-2</c:v>
                </c:pt>
                <c:pt idx="72">
                  <c:v>9.0000152587890625E-2</c:v>
                </c:pt>
                <c:pt idx="73">
                  <c:v>0.12000012397766113</c:v>
                </c:pt>
                <c:pt idx="74">
                  <c:v>0.1400001049041748</c:v>
                </c:pt>
                <c:pt idx="75">
                  <c:v>0.16000008583068848</c:v>
                </c:pt>
                <c:pt idx="76">
                  <c:v>0.18000006675720215</c:v>
                </c:pt>
                <c:pt idx="77">
                  <c:v>0.21000003814697266</c:v>
                </c:pt>
                <c:pt idx="78">
                  <c:v>0.23000001907348633</c:v>
                </c:pt>
                <c:pt idx="79">
                  <c:v>0.25</c:v>
                </c:pt>
                <c:pt idx="80">
                  <c:v>0.28000020980834961</c:v>
                </c:pt>
                <c:pt idx="81">
                  <c:v>0.30000019073486328</c:v>
                </c:pt>
                <c:pt idx="82">
                  <c:v>0.32000017166137695</c:v>
                </c:pt>
                <c:pt idx="83">
                  <c:v>0.35000014305114746</c:v>
                </c:pt>
                <c:pt idx="84">
                  <c:v>0.37000012397766113</c:v>
                </c:pt>
                <c:pt idx="85">
                  <c:v>0.3900001049041748</c:v>
                </c:pt>
                <c:pt idx="86">
                  <c:v>0.41000008583068848</c:v>
                </c:pt>
                <c:pt idx="87">
                  <c:v>0.44000005722045898</c:v>
                </c:pt>
                <c:pt idx="88">
                  <c:v>0.46000003814697266</c:v>
                </c:pt>
                <c:pt idx="89">
                  <c:v>0.48000001907348633</c:v>
                </c:pt>
                <c:pt idx="90">
                  <c:v>0.51000022888183594</c:v>
                </c:pt>
                <c:pt idx="91">
                  <c:v>0.53000020980834961</c:v>
                </c:pt>
                <c:pt idx="92">
                  <c:v>0.55000019073486328</c:v>
                </c:pt>
                <c:pt idx="93">
                  <c:v>0.57000017166137695</c:v>
                </c:pt>
                <c:pt idx="94">
                  <c:v>0.60000014305114746</c:v>
                </c:pt>
                <c:pt idx="95">
                  <c:v>0.62000012397766113</c:v>
                </c:pt>
                <c:pt idx="96">
                  <c:v>0.6400001049041748</c:v>
                </c:pt>
                <c:pt idx="97">
                  <c:v>0.67000007629394531</c:v>
                </c:pt>
                <c:pt idx="98">
                  <c:v>0.69000005722045898</c:v>
                </c:pt>
                <c:pt idx="99">
                  <c:v>0.71000003814697266</c:v>
                </c:pt>
                <c:pt idx="100">
                  <c:v>0.74000000953674316</c:v>
                </c:pt>
                <c:pt idx="101">
                  <c:v>0.76000022888183594</c:v>
                </c:pt>
                <c:pt idx="102">
                  <c:v>0.78000020980834961</c:v>
                </c:pt>
                <c:pt idx="103">
                  <c:v>0.80000019073486328</c:v>
                </c:pt>
                <c:pt idx="104">
                  <c:v>0.83000016212463379</c:v>
                </c:pt>
                <c:pt idx="105">
                  <c:v>0.85000014305114746</c:v>
                </c:pt>
                <c:pt idx="106">
                  <c:v>0.87000012397766113</c:v>
                </c:pt>
                <c:pt idx="107">
                  <c:v>0.90000009536743164</c:v>
                </c:pt>
                <c:pt idx="108">
                  <c:v>0.92000007629394531</c:v>
                </c:pt>
                <c:pt idx="109">
                  <c:v>0.94000005722045898</c:v>
                </c:pt>
                <c:pt idx="110">
                  <c:v>0.96000003814697266</c:v>
                </c:pt>
                <c:pt idx="111">
                  <c:v>0.99000000953674316</c:v>
                </c:pt>
                <c:pt idx="112">
                  <c:v>1.0100002288818359</c:v>
                </c:pt>
                <c:pt idx="113">
                  <c:v>1.0300002098083496</c:v>
                </c:pt>
                <c:pt idx="114">
                  <c:v>1.0600001811981201</c:v>
                </c:pt>
                <c:pt idx="115">
                  <c:v>1.0800001621246338</c:v>
                </c:pt>
                <c:pt idx="116">
                  <c:v>1.1000001430511475</c:v>
                </c:pt>
                <c:pt idx="117">
                  <c:v>1.130000114440918</c:v>
                </c:pt>
                <c:pt idx="118">
                  <c:v>1.1500000953674316</c:v>
                </c:pt>
                <c:pt idx="119">
                  <c:v>1.1700000762939453</c:v>
                </c:pt>
                <c:pt idx="120">
                  <c:v>1.190000057220459</c:v>
                </c:pt>
                <c:pt idx="121">
                  <c:v>1.2200000286102295</c:v>
                </c:pt>
                <c:pt idx="122">
                  <c:v>1.2400000095367432</c:v>
                </c:pt>
                <c:pt idx="123">
                  <c:v>1.2600002288818359</c:v>
                </c:pt>
                <c:pt idx="124">
                  <c:v>1.2900002002716064</c:v>
                </c:pt>
                <c:pt idx="125">
                  <c:v>1.3100001811981201</c:v>
                </c:pt>
                <c:pt idx="126">
                  <c:v>1.3300001621246338</c:v>
                </c:pt>
                <c:pt idx="127">
                  <c:v>1.3500001430511475</c:v>
                </c:pt>
                <c:pt idx="128">
                  <c:v>1.380000114440918</c:v>
                </c:pt>
                <c:pt idx="129">
                  <c:v>1.4000000953674316</c:v>
                </c:pt>
                <c:pt idx="130">
                  <c:v>1.4200000762939453</c:v>
                </c:pt>
                <c:pt idx="131">
                  <c:v>1.4500000476837158</c:v>
                </c:pt>
                <c:pt idx="132">
                  <c:v>1.4700000286102295</c:v>
                </c:pt>
                <c:pt idx="133">
                  <c:v>1.4900000095367432</c:v>
                </c:pt>
                <c:pt idx="134">
                  <c:v>1.5100002288818359</c:v>
                </c:pt>
                <c:pt idx="135">
                  <c:v>1.5400002002716064</c:v>
                </c:pt>
                <c:pt idx="136">
                  <c:v>1.5600001811981201</c:v>
                </c:pt>
                <c:pt idx="137">
                  <c:v>1.5800001621246338</c:v>
                </c:pt>
                <c:pt idx="138">
                  <c:v>1.6100001335144043</c:v>
                </c:pt>
                <c:pt idx="139">
                  <c:v>1.630000114440918</c:v>
                </c:pt>
                <c:pt idx="140">
                  <c:v>1.6500000953674316</c:v>
                </c:pt>
                <c:pt idx="141">
                  <c:v>1.6700000762939453</c:v>
                </c:pt>
                <c:pt idx="142">
                  <c:v>1.690000057220459</c:v>
                </c:pt>
                <c:pt idx="143">
                  <c:v>1.7200000286102295</c:v>
                </c:pt>
                <c:pt idx="144">
                  <c:v>1.7400000095367432</c:v>
                </c:pt>
                <c:pt idx="145">
                  <c:v>1.7600002288818359</c:v>
                </c:pt>
                <c:pt idx="146">
                  <c:v>1.7900002002716064</c:v>
                </c:pt>
                <c:pt idx="147">
                  <c:v>1.8100001811981201</c:v>
                </c:pt>
                <c:pt idx="148">
                  <c:v>1.8300001621246338</c:v>
                </c:pt>
                <c:pt idx="149">
                  <c:v>1.8500001430511475</c:v>
                </c:pt>
                <c:pt idx="150">
                  <c:v>1.880000114440918</c:v>
                </c:pt>
                <c:pt idx="151">
                  <c:v>1.9000000953674316</c:v>
                </c:pt>
                <c:pt idx="152">
                  <c:v>1.9200000762939453</c:v>
                </c:pt>
                <c:pt idx="153">
                  <c:v>1.9500000476837158</c:v>
                </c:pt>
                <c:pt idx="154">
                  <c:v>1.9700000286102295</c:v>
                </c:pt>
                <c:pt idx="155">
                  <c:v>1.9900000095367432</c:v>
                </c:pt>
                <c:pt idx="156">
                  <c:v>2.0100002288818359</c:v>
                </c:pt>
                <c:pt idx="157">
                  <c:v>2.0400002002716064</c:v>
                </c:pt>
                <c:pt idx="158">
                  <c:v>2.0600001811981201</c:v>
                </c:pt>
                <c:pt idx="159">
                  <c:v>2.0800001621246338</c:v>
                </c:pt>
                <c:pt idx="160">
                  <c:v>2.1100001335144043</c:v>
                </c:pt>
                <c:pt idx="161">
                  <c:v>2.130000114440918</c:v>
                </c:pt>
                <c:pt idx="162">
                  <c:v>2.1500000953674316</c:v>
                </c:pt>
                <c:pt idx="163">
                  <c:v>2.1800000667572021</c:v>
                </c:pt>
                <c:pt idx="164">
                  <c:v>2.2000000476837158</c:v>
                </c:pt>
                <c:pt idx="165">
                  <c:v>2.2200000286102295</c:v>
                </c:pt>
                <c:pt idx="166">
                  <c:v>2.2400000095367432</c:v>
                </c:pt>
                <c:pt idx="167">
                  <c:v>2.2700002193450928</c:v>
                </c:pt>
                <c:pt idx="168">
                  <c:v>2.2900002002716064</c:v>
                </c:pt>
                <c:pt idx="169">
                  <c:v>2.3100001811981201</c:v>
                </c:pt>
                <c:pt idx="170">
                  <c:v>2.3400001525878906</c:v>
                </c:pt>
                <c:pt idx="171">
                  <c:v>2.3600001335144043</c:v>
                </c:pt>
                <c:pt idx="172">
                  <c:v>2.380000114440918</c:v>
                </c:pt>
                <c:pt idx="173">
                  <c:v>2.4000000953674316</c:v>
                </c:pt>
                <c:pt idx="174">
                  <c:v>2.4300000667572021</c:v>
                </c:pt>
                <c:pt idx="175">
                  <c:v>2.4500000476837158</c:v>
                </c:pt>
                <c:pt idx="176">
                  <c:v>2.4700000286102295</c:v>
                </c:pt>
                <c:pt idx="177">
                  <c:v>2.5</c:v>
                </c:pt>
                <c:pt idx="178">
                  <c:v>2.5200002193450928</c:v>
                </c:pt>
                <c:pt idx="179">
                  <c:v>2.5400002002716064</c:v>
                </c:pt>
                <c:pt idx="180">
                  <c:v>2.570000171661377</c:v>
                </c:pt>
                <c:pt idx="181">
                  <c:v>2.5900001525878906</c:v>
                </c:pt>
                <c:pt idx="182">
                  <c:v>2.6100001335144043</c:v>
                </c:pt>
                <c:pt idx="183">
                  <c:v>2.630000114440918</c:v>
                </c:pt>
                <c:pt idx="184">
                  <c:v>2.6600000858306885</c:v>
                </c:pt>
                <c:pt idx="185">
                  <c:v>2.6800000667572021</c:v>
                </c:pt>
                <c:pt idx="186">
                  <c:v>2.7000000476837158</c:v>
                </c:pt>
                <c:pt idx="187">
                  <c:v>2.7300000190734863</c:v>
                </c:pt>
                <c:pt idx="188">
                  <c:v>2.75</c:v>
                </c:pt>
                <c:pt idx="189">
                  <c:v>2.7700002193450928</c:v>
                </c:pt>
                <c:pt idx="190">
                  <c:v>2.7900002002716064</c:v>
                </c:pt>
                <c:pt idx="191">
                  <c:v>2.820000171661377</c:v>
                </c:pt>
                <c:pt idx="192">
                  <c:v>2.8400001525878906</c:v>
                </c:pt>
                <c:pt idx="193">
                  <c:v>2.8600001335144043</c:v>
                </c:pt>
                <c:pt idx="194">
                  <c:v>2.8900001049041748</c:v>
                </c:pt>
                <c:pt idx="195">
                  <c:v>2.9100000858306885</c:v>
                </c:pt>
                <c:pt idx="196">
                  <c:v>2.9300000667572021</c:v>
                </c:pt>
                <c:pt idx="197">
                  <c:v>2.9600000381469727</c:v>
                </c:pt>
                <c:pt idx="198">
                  <c:v>2.9800000190734863</c:v>
                </c:pt>
                <c:pt idx="199">
                  <c:v>3</c:v>
                </c:pt>
                <c:pt idx="200">
                  <c:v>3.0200002193450928</c:v>
                </c:pt>
                <c:pt idx="201">
                  <c:v>3.0500001907348633</c:v>
                </c:pt>
                <c:pt idx="202">
                  <c:v>3.070000171661377</c:v>
                </c:pt>
                <c:pt idx="203">
                  <c:v>3.0900001525878906</c:v>
                </c:pt>
                <c:pt idx="204">
                  <c:v>3.1200001239776611</c:v>
                </c:pt>
                <c:pt idx="205">
                  <c:v>3.1400001049041748</c:v>
                </c:pt>
                <c:pt idx="206">
                  <c:v>3.1600000858306885</c:v>
                </c:pt>
                <c:pt idx="207">
                  <c:v>3.1800000667572021</c:v>
                </c:pt>
                <c:pt idx="208">
                  <c:v>3.2100000381469727</c:v>
                </c:pt>
                <c:pt idx="209">
                  <c:v>3.2300000190734863</c:v>
                </c:pt>
                <c:pt idx="210">
                  <c:v>3.25</c:v>
                </c:pt>
                <c:pt idx="211">
                  <c:v>3.2800002098083496</c:v>
                </c:pt>
                <c:pt idx="212">
                  <c:v>3.3000001907348633</c:v>
                </c:pt>
                <c:pt idx="213">
                  <c:v>3.320000171661377</c:v>
                </c:pt>
                <c:pt idx="214">
                  <c:v>3.3500001430511475</c:v>
                </c:pt>
                <c:pt idx="215">
                  <c:v>3.3700001239776611</c:v>
                </c:pt>
                <c:pt idx="216">
                  <c:v>3.3900001049041748</c:v>
                </c:pt>
                <c:pt idx="217">
                  <c:v>3.4100000858306885</c:v>
                </c:pt>
                <c:pt idx="218">
                  <c:v>3.440000057220459</c:v>
                </c:pt>
                <c:pt idx="219">
                  <c:v>3.4600000381469727</c:v>
                </c:pt>
                <c:pt idx="220">
                  <c:v>3.4800000190734863</c:v>
                </c:pt>
                <c:pt idx="221">
                  <c:v>3.5</c:v>
                </c:pt>
                <c:pt idx="222">
                  <c:v>3.5300002098083496</c:v>
                </c:pt>
                <c:pt idx="223">
                  <c:v>3.5500001907348633</c:v>
                </c:pt>
                <c:pt idx="224">
                  <c:v>3.570000171661377</c:v>
                </c:pt>
                <c:pt idx="225">
                  <c:v>3.6000001430511475</c:v>
                </c:pt>
                <c:pt idx="226">
                  <c:v>3.6200001239776611</c:v>
                </c:pt>
                <c:pt idx="227">
                  <c:v>3.6400001049041748</c:v>
                </c:pt>
                <c:pt idx="228">
                  <c:v>3.6600000858306885</c:v>
                </c:pt>
                <c:pt idx="229">
                  <c:v>3.690000057220459</c:v>
                </c:pt>
                <c:pt idx="230">
                  <c:v>3.7100000381469727</c:v>
                </c:pt>
                <c:pt idx="231">
                  <c:v>3.7300000190734863</c:v>
                </c:pt>
                <c:pt idx="232">
                  <c:v>3.75</c:v>
                </c:pt>
                <c:pt idx="233">
                  <c:v>3.7800002098083496</c:v>
                </c:pt>
                <c:pt idx="234">
                  <c:v>3.8000001907348633</c:v>
                </c:pt>
                <c:pt idx="235">
                  <c:v>3.820000171661377</c:v>
                </c:pt>
                <c:pt idx="236">
                  <c:v>3.8500001430511475</c:v>
                </c:pt>
                <c:pt idx="237">
                  <c:v>3.8700001239776611</c:v>
                </c:pt>
                <c:pt idx="238">
                  <c:v>3.8900001049041748</c:v>
                </c:pt>
                <c:pt idx="239">
                  <c:v>3.9100000858306885</c:v>
                </c:pt>
                <c:pt idx="240">
                  <c:v>3.940000057220459</c:v>
                </c:pt>
                <c:pt idx="241">
                  <c:v>3.9600000381469727</c:v>
                </c:pt>
                <c:pt idx="242">
                  <c:v>3.9800000190734863</c:v>
                </c:pt>
                <c:pt idx="243">
                  <c:v>4.0100002288818359</c:v>
                </c:pt>
                <c:pt idx="244">
                  <c:v>4.0300002098083496</c:v>
                </c:pt>
                <c:pt idx="245">
                  <c:v>4.0500001907348633</c:v>
                </c:pt>
                <c:pt idx="246">
                  <c:v>4.070000171661377</c:v>
                </c:pt>
                <c:pt idx="247">
                  <c:v>4.1000001430511475</c:v>
                </c:pt>
                <c:pt idx="248">
                  <c:v>4.1200001239776611</c:v>
                </c:pt>
                <c:pt idx="249">
                  <c:v>4.1400001049041748</c:v>
                </c:pt>
                <c:pt idx="250">
                  <c:v>4.1700000762939453</c:v>
                </c:pt>
                <c:pt idx="251">
                  <c:v>4.190000057220459</c:v>
                </c:pt>
                <c:pt idx="252">
                  <c:v>4.2100000381469727</c:v>
                </c:pt>
                <c:pt idx="253">
                  <c:v>4.2400000095367432</c:v>
                </c:pt>
                <c:pt idx="254">
                  <c:v>4.2600002288818359</c:v>
                </c:pt>
                <c:pt idx="255">
                  <c:v>4.2800002098083496</c:v>
                </c:pt>
                <c:pt idx="256">
                  <c:v>4.3000001907348633</c:v>
                </c:pt>
                <c:pt idx="257">
                  <c:v>4.3300001621246338</c:v>
                </c:pt>
                <c:pt idx="258">
                  <c:v>4.3500001430511475</c:v>
                </c:pt>
                <c:pt idx="259">
                  <c:v>4.3700001239776611</c:v>
                </c:pt>
                <c:pt idx="260">
                  <c:v>4.4000000953674316</c:v>
                </c:pt>
                <c:pt idx="261">
                  <c:v>4.4200000762939453</c:v>
                </c:pt>
                <c:pt idx="262">
                  <c:v>4.440000057220459</c:v>
                </c:pt>
                <c:pt idx="263">
                  <c:v>4.4600000381469727</c:v>
                </c:pt>
                <c:pt idx="264">
                  <c:v>4.4900000095367432</c:v>
                </c:pt>
                <c:pt idx="265">
                  <c:v>4.5100002288818359</c:v>
                </c:pt>
                <c:pt idx="266">
                  <c:v>4.5300002098083496</c:v>
                </c:pt>
                <c:pt idx="267">
                  <c:v>4.5600001811981201</c:v>
                </c:pt>
                <c:pt idx="268">
                  <c:v>4.5800001621246338</c:v>
                </c:pt>
                <c:pt idx="269">
                  <c:v>4.6000001430511475</c:v>
                </c:pt>
                <c:pt idx="270">
                  <c:v>4.630000114440918</c:v>
                </c:pt>
                <c:pt idx="271">
                  <c:v>4.6500000953674316</c:v>
                </c:pt>
                <c:pt idx="272">
                  <c:v>4.6700000762939453</c:v>
                </c:pt>
                <c:pt idx="273">
                  <c:v>4.690000057220459</c:v>
                </c:pt>
                <c:pt idx="274">
                  <c:v>4.7200000286102295</c:v>
                </c:pt>
                <c:pt idx="275">
                  <c:v>4.7400000095367432</c:v>
                </c:pt>
                <c:pt idx="276">
                  <c:v>4.7600002288818359</c:v>
                </c:pt>
                <c:pt idx="277">
                  <c:v>4.7900002002716064</c:v>
                </c:pt>
                <c:pt idx="278">
                  <c:v>4.8100001811981201</c:v>
                </c:pt>
                <c:pt idx="279">
                  <c:v>4.8300001621246338</c:v>
                </c:pt>
                <c:pt idx="280">
                  <c:v>4.8500001430511475</c:v>
                </c:pt>
                <c:pt idx="281">
                  <c:v>4.880000114440918</c:v>
                </c:pt>
                <c:pt idx="282">
                  <c:v>4.9000000953674316</c:v>
                </c:pt>
                <c:pt idx="283">
                  <c:v>4.9200000762939453</c:v>
                </c:pt>
                <c:pt idx="284">
                  <c:v>4.9500000476837158</c:v>
                </c:pt>
                <c:pt idx="285">
                  <c:v>4.9700000286102295</c:v>
                </c:pt>
                <c:pt idx="286">
                  <c:v>4.9900000095367432</c:v>
                </c:pt>
                <c:pt idx="287">
                  <c:v>5.0200002193450928</c:v>
                </c:pt>
                <c:pt idx="288">
                  <c:v>5.7300000190734863</c:v>
                </c:pt>
                <c:pt idx="289">
                  <c:v>5.7300000190734863</c:v>
                </c:pt>
                <c:pt idx="290">
                  <c:v>5.7300000190734863</c:v>
                </c:pt>
                <c:pt idx="291">
                  <c:v>5.7300000190734863</c:v>
                </c:pt>
                <c:pt idx="292">
                  <c:v>5.7300000190734863</c:v>
                </c:pt>
                <c:pt idx="293">
                  <c:v>5.7300000190734863</c:v>
                </c:pt>
                <c:pt idx="294">
                  <c:v>5.7300000190734863</c:v>
                </c:pt>
                <c:pt idx="295">
                  <c:v>5.7300000190734863</c:v>
                </c:pt>
                <c:pt idx="296">
                  <c:v>5.7300000190734863</c:v>
                </c:pt>
                <c:pt idx="297">
                  <c:v>5.7300000190734863</c:v>
                </c:pt>
                <c:pt idx="298">
                  <c:v>5.7300000190734863</c:v>
                </c:pt>
                <c:pt idx="299">
                  <c:v>5.7300000190734863</c:v>
                </c:pt>
                <c:pt idx="300">
                  <c:v>5.7300000190734863</c:v>
                </c:pt>
                <c:pt idx="301">
                  <c:v>5.7300000190734863</c:v>
                </c:pt>
                <c:pt idx="302">
                  <c:v>5.7300000190734863</c:v>
                </c:pt>
                <c:pt idx="303">
                  <c:v>5.7300000190734863</c:v>
                </c:pt>
                <c:pt idx="304">
                  <c:v>5.7300000190734863</c:v>
                </c:pt>
                <c:pt idx="305">
                  <c:v>5.7300000190734863</c:v>
                </c:pt>
                <c:pt idx="306">
                  <c:v>5.7300000190734863</c:v>
                </c:pt>
                <c:pt idx="307">
                  <c:v>5.7300000190734863</c:v>
                </c:pt>
                <c:pt idx="308">
                  <c:v>5.7300000190734863</c:v>
                </c:pt>
                <c:pt idx="309">
                  <c:v>5.7300000190734863</c:v>
                </c:pt>
                <c:pt idx="310">
                  <c:v>5.7300000190734863</c:v>
                </c:pt>
                <c:pt idx="311">
                  <c:v>5.7300000190734863</c:v>
                </c:pt>
                <c:pt idx="312">
                  <c:v>5.7300000190734863</c:v>
                </c:pt>
                <c:pt idx="313">
                  <c:v>5.7400000095367432</c:v>
                </c:pt>
                <c:pt idx="314">
                  <c:v>5.7400000095367432</c:v>
                </c:pt>
                <c:pt idx="315">
                  <c:v>5.7400000095367432</c:v>
                </c:pt>
                <c:pt idx="316">
                  <c:v>5.7400000095367432</c:v>
                </c:pt>
                <c:pt idx="317">
                  <c:v>5.7400000095367432</c:v>
                </c:pt>
                <c:pt idx="318">
                  <c:v>5.7400000095367432</c:v>
                </c:pt>
                <c:pt idx="319">
                  <c:v>5.75</c:v>
                </c:pt>
                <c:pt idx="320">
                  <c:v>5.7700002193450928</c:v>
                </c:pt>
                <c:pt idx="321">
                  <c:v>5.7900002002716064</c:v>
                </c:pt>
                <c:pt idx="322">
                  <c:v>5.8100001811981201</c:v>
                </c:pt>
                <c:pt idx="323">
                  <c:v>5.8400001525878906</c:v>
                </c:pt>
                <c:pt idx="324">
                  <c:v>5.8600001335144043</c:v>
                </c:pt>
                <c:pt idx="325">
                  <c:v>5.880000114440918</c:v>
                </c:pt>
                <c:pt idx="326">
                  <c:v>5.9000000953674316</c:v>
                </c:pt>
                <c:pt idx="327">
                  <c:v>5.9300000667572021</c:v>
                </c:pt>
                <c:pt idx="328">
                  <c:v>5.9500000476837158</c:v>
                </c:pt>
                <c:pt idx="329">
                  <c:v>5.9700000286102295</c:v>
                </c:pt>
                <c:pt idx="330">
                  <c:v>6</c:v>
                </c:pt>
                <c:pt idx="331">
                  <c:v>6.0200002193450928</c:v>
                </c:pt>
                <c:pt idx="332">
                  <c:v>6.0400002002716064</c:v>
                </c:pt>
                <c:pt idx="333">
                  <c:v>6.070000171661377</c:v>
                </c:pt>
                <c:pt idx="334">
                  <c:v>6.0900001525878906</c:v>
                </c:pt>
                <c:pt idx="335">
                  <c:v>6.1100001335144043</c:v>
                </c:pt>
                <c:pt idx="336">
                  <c:v>6.130000114440918</c:v>
                </c:pt>
                <c:pt idx="337">
                  <c:v>6.1600000858306885</c:v>
                </c:pt>
                <c:pt idx="338">
                  <c:v>6.1800000667572021</c:v>
                </c:pt>
                <c:pt idx="339">
                  <c:v>6.2000000476837158</c:v>
                </c:pt>
                <c:pt idx="340">
                  <c:v>6.2300000190734863</c:v>
                </c:pt>
                <c:pt idx="341">
                  <c:v>6.25</c:v>
                </c:pt>
                <c:pt idx="342">
                  <c:v>6.2700002193450928</c:v>
                </c:pt>
                <c:pt idx="343">
                  <c:v>6.2900002002716064</c:v>
                </c:pt>
                <c:pt idx="344">
                  <c:v>6.320000171661377</c:v>
                </c:pt>
                <c:pt idx="345">
                  <c:v>6.3400001525878906</c:v>
                </c:pt>
                <c:pt idx="346">
                  <c:v>6.3600001335144043</c:v>
                </c:pt>
                <c:pt idx="347">
                  <c:v>6.3900001049041748</c:v>
                </c:pt>
                <c:pt idx="348">
                  <c:v>6.4100000858306885</c:v>
                </c:pt>
                <c:pt idx="349">
                  <c:v>6.4300000667572021</c:v>
                </c:pt>
                <c:pt idx="350">
                  <c:v>6.4600000381469727</c:v>
                </c:pt>
                <c:pt idx="351">
                  <c:v>6.4800000190734863</c:v>
                </c:pt>
                <c:pt idx="352">
                  <c:v>6.5</c:v>
                </c:pt>
                <c:pt idx="353">
                  <c:v>6.5200002193450928</c:v>
                </c:pt>
                <c:pt idx="354">
                  <c:v>6.5500001907348633</c:v>
                </c:pt>
                <c:pt idx="355">
                  <c:v>6.570000171661377</c:v>
                </c:pt>
                <c:pt idx="356">
                  <c:v>6.5900001525878906</c:v>
                </c:pt>
                <c:pt idx="357">
                  <c:v>6.6200001239776611</c:v>
                </c:pt>
                <c:pt idx="358">
                  <c:v>6.6400001049041748</c:v>
                </c:pt>
                <c:pt idx="359">
                  <c:v>6.6600000858306885</c:v>
                </c:pt>
                <c:pt idx="360">
                  <c:v>6.6800000667572021</c:v>
                </c:pt>
                <c:pt idx="361">
                  <c:v>6.7100000381469727</c:v>
                </c:pt>
                <c:pt idx="362">
                  <c:v>6.7300000190734863</c:v>
                </c:pt>
                <c:pt idx="363">
                  <c:v>6.75</c:v>
                </c:pt>
                <c:pt idx="364">
                  <c:v>6.7800002098083496</c:v>
                </c:pt>
                <c:pt idx="365">
                  <c:v>6.8000001907348633</c:v>
                </c:pt>
                <c:pt idx="366">
                  <c:v>6.820000171661377</c:v>
                </c:pt>
                <c:pt idx="367">
                  <c:v>6.8500001430511475</c:v>
                </c:pt>
                <c:pt idx="368">
                  <c:v>6.8700001239776611</c:v>
                </c:pt>
                <c:pt idx="369">
                  <c:v>6.8900001049041748</c:v>
                </c:pt>
                <c:pt idx="370">
                  <c:v>6.9100000858306885</c:v>
                </c:pt>
                <c:pt idx="371">
                  <c:v>6.940000057220459</c:v>
                </c:pt>
                <c:pt idx="372">
                  <c:v>6.9600000381469727</c:v>
                </c:pt>
                <c:pt idx="373">
                  <c:v>6.9800000190734863</c:v>
                </c:pt>
                <c:pt idx="374">
                  <c:v>7.0100002288818359</c:v>
                </c:pt>
                <c:pt idx="375">
                  <c:v>7.0300002098083496</c:v>
                </c:pt>
                <c:pt idx="376">
                  <c:v>7.0500001907348633</c:v>
                </c:pt>
                <c:pt idx="377">
                  <c:v>7.0800001621246338</c:v>
                </c:pt>
                <c:pt idx="378">
                  <c:v>7.1000001430511475</c:v>
                </c:pt>
                <c:pt idx="379">
                  <c:v>7.1200001239776611</c:v>
                </c:pt>
                <c:pt idx="380">
                  <c:v>7.1400001049041748</c:v>
                </c:pt>
                <c:pt idx="381">
                  <c:v>7.1700000762939453</c:v>
                </c:pt>
                <c:pt idx="382">
                  <c:v>7.190000057220459</c:v>
                </c:pt>
                <c:pt idx="383">
                  <c:v>7.2100000381469727</c:v>
                </c:pt>
                <c:pt idx="384">
                  <c:v>7.2400000095367432</c:v>
                </c:pt>
                <c:pt idx="385">
                  <c:v>7.2600002288818359</c:v>
                </c:pt>
                <c:pt idx="386">
                  <c:v>7.2800002098083496</c:v>
                </c:pt>
                <c:pt idx="387">
                  <c:v>7.3000001907348633</c:v>
                </c:pt>
                <c:pt idx="388">
                  <c:v>7.3300001621246338</c:v>
                </c:pt>
                <c:pt idx="389">
                  <c:v>7.3500001430511475</c:v>
                </c:pt>
                <c:pt idx="390">
                  <c:v>7.3700001239776611</c:v>
                </c:pt>
                <c:pt idx="391">
                  <c:v>7.4000000953674316</c:v>
                </c:pt>
                <c:pt idx="392">
                  <c:v>7.4200000762939453</c:v>
                </c:pt>
                <c:pt idx="393">
                  <c:v>7.440000057220459</c:v>
                </c:pt>
                <c:pt idx="394">
                  <c:v>7.4700000286102295</c:v>
                </c:pt>
                <c:pt idx="395">
                  <c:v>7.4900000095367432</c:v>
                </c:pt>
                <c:pt idx="396">
                  <c:v>7.5100002288818359</c:v>
                </c:pt>
                <c:pt idx="397">
                  <c:v>7.5300002098083496</c:v>
                </c:pt>
                <c:pt idx="398">
                  <c:v>7.5600001811981201</c:v>
                </c:pt>
                <c:pt idx="399">
                  <c:v>7.5800001621246338</c:v>
                </c:pt>
                <c:pt idx="400">
                  <c:v>7.6000001430511475</c:v>
                </c:pt>
                <c:pt idx="401">
                  <c:v>7.630000114440918</c:v>
                </c:pt>
                <c:pt idx="402">
                  <c:v>7.6500000953674316</c:v>
                </c:pt>
                <c:pt idx="403">
                  <c:v>7.6700000762939453</c:v>
                </c:pt>
                <c:pt idx="404">
                  <c:v>7.690000057220459</c:v>
                </c:pt>
                <c:pt idx="405">
                  <c:v>7.7200000286102295</c:v>
                </c:pt>
                <c:pt idx="406">
                  <c:v>7.7400000095367432</c:v>
                </c:pt>
                <c:pt idx="407">
                  <c:v>7.7600002288818359</c:v>
                </c:pt>
                <c:pt idx="408">
                  <c:v>7.7800002098083496</c:v>
                </c:pt>
                <c:pt idx="409">
                  <c:v>7.8100001811981201</c:v>
                </c:pt>
                <c:pt idx="410">
                  <c:v>7.8300001621246338</c:v>
                </c:pt>
                <c:pt idx="411">
                  <c:v>7.8500001430511475</c:v>
                </c:pt>
                <c:pt idx="412">
                  <c:v>7.8700001239776611</c:v>
                </c:pt>
                <c:pt idx="413">
                  <c:v>7.9000000953674316</c:v>
                </c:pt>
                <c:pt idx="414">
                  <c:v>7.9200000762939453</c:v>
                </c:pt>
                <c:pt idx="415">
                  <c:v>7.940000057220459</c:v>
                </c:pt>
                <c:pt idx="416">
                  <c:v>7.9700000286102295</c:v>
                </c:pt>
                <c:pt idx="417">
                  <c:v>7.9900000095367432</c:v>
                </c:pt>
                <c:pt idx="418">
                  <c:v>8.0100002288818359</c:v>
                </c:pt>
                <c:pt idx="419">
                  <c:v>8.0300002098083496</c:v>
                </c:pt>
                <c:pt idx="420">
                  <c:v>8.0600001811981201</c:v>
                </c:pt>
                <c:pt idx="421">
                  <c:v>8.0800001621246338</c:v>
                </c:pt>
                <c:pt idx="422">
                  <c:v>8.1000001430511475</c:v>
                </c:pt>
                <c:pt idx="423">
                  <c:v>8.130000114440918</c:v>
                </c:pt>
                <c:pt idx="424">
                  <c:v>8.1500000953674316</c:v>
                </c:pt>
                <c:pt idx="425">
                  <c:v>8.1700000762939453</c:v>
                </c:pt>
                <c:pt idx="426">
                  <c:v>8.190000057220459</c:v>
                </c:pt>
                <c:pt idx="427">
                  <c:v>8.2200000286102295</c:v>
                </c:pt>
                <c:pt idx="428">
                  <c:v>8.2400000095367432</c:v>
                </c:pt>
                <c:pt idx="429">
                  <c:v>8.2600002288818359</c:v>
                </c:pt>
                <c:pt idx="430">
                  <c:v>8.2900002002716064</c:v>
                </c:pt>
                <c:pt idx="431">
                  <c:v>8.3100001811981201</c:v>
                </c:pt>
                <c:pt idx="432">
                  <c:v>8.3300001621246338</c:v>
                </c:pt>
                <c:pt idx="433">
                  <c:v>8.3500001430511475</c:v>
                </c:pt>
                <c:pt idx="434">
                  <c:v>8.380000114440918</c:v>
                </c:pt>
                <c:pt idx="435">
                  <c:v>8.4000000953674316</c:v>
                </c:pt>
                <c:pt idx="436">
                  <c:v>8.4200000762939453</c:v>
                </c:pt>
                <c:pt idx="437">
                  <c:v>8.4500000476837158</c:v>
                </c:pt>
                <c:pt idx="438">
                  <c:v>8.4700000286102295</c:v>
                </c:pt>
                <c:pt idx="439">
                  <c:v>8.4900000095367432</c:v>
                </c:pt>
                <c:pt idx="440">
                  <c:v>8.5200002193450928</c:v>
                </c:pt>
                <c:pt idx="441">
                  <c:v>8.5400002002716064</c:v>
                </c:pt>
                <c:pt idx="442">
                  <c:v>8.5600001811981201</c:v>
                </c:pt>
                <c:pt idx="443">
                  <c:v>8.5800001621246338</c:v>
                </c:pt>
                <c:pt idx="444">
                  <c:v>8.6100001335144043</c:v>
                </c:pt>
                <c:pt idx="445">
                  <c:v>8.630000114440918</c:v>
                </c:pt>
                <c:pt idx="446">
                  <c:v>8.6500000953674316</c:v>
                </c:pt>
                <c:pt idx="447">
                  <c:v>8.6800000667572021</c:v>
                </c:pt>
                <c:pt idx="448">
                  <c:v>8.7000000476837158</c:v>
                </c:pt>
                <c:pt idx="449">
                  <c:v>8.7200000286102295</c:v>
                </c:pt>
                <c:pt idx="450">
                  <c:v>8.7400000095367432</c:v>
                </c:pt>
                <c:pt idx="451">
                  <c:v>8.7700002193450928</c:v>
                </c:pt>
                <c:pt idx="452">
                  <c:v>8.7900002002716064</c:v>
                </c:pt>
                <c:pt idx="453">
                  <c:v>8.8100001811981201</c:v>
                </c:pt>
                <c:pt idx="454">
                  <c:v>8.8400001525878906</c:v>
                </c:pt>
                <c:pt idx="455">
                  <c:v>8.8600001335144043</c:v>
                </c:pt>
                <c:pt idx="456">
                  <c:v>8.880000114440918</c:v>
                </c:pt>
                <c:pt idx="457">
                  <c:v>8.9100000858306885</c:v>
                </c:pt>
                <c:pt idx="458">
                  <c:v>8.9300000667572021</c:v>
                </c:pt>
                <c:pt idx="459">
                  <c:v>8.9500000476837158</c:v>
                </c:pt>
                <c:pt idx="460">
                  <c:v>8.9700000286102295</c:v>
                </c:pt>
                <c:pt idx="461">
                  <c:v>9</c:v>
                </c:pt>
                <c:pt idx="462">
                  <c:v>9.0200002193450928</c:v>
                </c:pt>
                <c:pt idx="463">
                  <c:v>9.0400002002716064</c:v>
                </c:pt>
                <c:pt idx="464">
                  <c:v>9.070000171661377</c:v>
                </c:pt>
                <c:pt idx="465">
                  <c:v>9.0900001525878906</c:v>
                </c:pt>
                <c:pt idx="466">
                  <c:v>9.1100001335144043</c:v>
                </c:pt>
                <c:pt idx="467">
                  <c:v>9.130000114440918</c:v>
                </c:pt>
                <c:pt idx="468">
                  <c:v>9.1600000858306885</c:v>
                </c:pt>
                <c:pt idx="469">
                  <c:v>9.1800000667572021</c:v>
                </c:pt>
                <c:pt idx="470">
                  <c:v>9.2000000476837158</c:v>
                </c:pt>
                <c:pt idx="471">
                  <c:v>9.2300000190734863</c:v>
                </c:pt>
                <c:pt idx="472">
                  <c:v>9.25</c:v>
                </c:pt>
                <c:pt idx="473">
                  <c:v>9.2700002193450928</c:v>
                </c:pt>
                <c:pt idx="474">
                  <c:v>9.3000001907348633</c:v>
                </c:pt>
                <c:pt idx="475">
                  <c:v>9.320000171661377</c:v>
                </c:pt>
                <c:pt idx="476">
                  <c:v>9.3400001525878906</c:v>
                </c:pt>
                <c:pt idx="477">
                  <c:v>9.3600001335144043</c:v>
                </c:pt>
                <c:pt idx="478">
                  <c:v>9.3900001049041748</c:v>
                </c:pt>
                <c:pt idx="479">
                  <c:v>9.4100000858306885</c:v>
                </c:pt>
                <c:pt idx="480">
                  <c:v>9.4300000667572021</c:v>
                </c:pt>
                <c:pt idx="481">
                  <c:v>9.4600000381469727</c:v>
                </c:pt>
                <c:pt idx="482">
                  <c:v>9.4800000190734863</c:v>
                </c:pt>
                <c:pt idx="483">
                  <c:v>9.5</c:v>
                </c:pt>
                <c:pt idx="484">
                  <c:v>9.5200002193450928</c:v>
                </c:pt>
                <c:pt idx="485">
                  <c:v>9.5500001907348633</c:v>
                </c:pt>
                <c:pt idx="486">
                  <c:v>9.570000171661377</c:v>
                </c:pt>
                <c:pt idx="487">
                  <c:v>9.5900001525878906</c:v>
                </c:pt>
                <c:pt idx="488">
                  <c:v>9.6200001239776611</c:v>
                </c:pt>
                <c:pt idx="489">
                  <c:v>9.6400001049041748</c:v>
                </c:pt>
                <c:pt idx="490">
                  <c:v>9.6600000858306885</c:v>
                </c:pt>
                <c:pt idx="491">
                  <c:v>9.6800000667572021</c:v>
                </c:pt>
                <c:pt idx="492">
                  <c:v>9.7100000381469727</c:v>
                </c:pt>
                <c:pt idx="493">
                  <c:v>9.7300000190734863</c:v>
                </c:pt>
                <c:pt idx="494">
                  <c:v>9.75</c:v>
                </c:pt>
                <c:pt idx="495">
                  <c:v>9.7800002098083496</c:v>
                </c:pt>
                <c:pt idx="496">
                  <c:v>9.8000001907348633</c:v>
                </c:pt>
                <c:pt idx="497">
                  <c:v>9.820000171661377</c:v>
                </c:pt>
                <c:pt idx="498">
                  <c:v>9.8400001525878906</c:v>
                </c:pt>
                <c:pt idx="499">
                  <c:v>9.8700001239776611</c:v>
                </c:pt>
                <c:pt idx="500">
                  <c:v>9.8900001049041748</c:v>
                </c:pt>
                <c:pt idx="501">
                  <c:v>9.9100000858306885</c:v>
                </c:pt>
                <c:pt idx="502">
                  <c:v>9.9300000667572021</c:v>
                </c:pt>
                <c:pt idx="503">
                  <c:v>9.9600000381469727</c:v>
                </c:pt>
                <c:pt idx="504">
                  <c:v>9.9800000190734863</c:v>
                </c:pt>
                <c:pt idx="505">
                  <c:v>10</c:v>
                </c:pt>
                <c:pt idx="506">
                  <c:v>10.03000020980835</c:v>
                </c:pt>
                <c:pt idx="507">
                  <c:v>10.050000190734863</c:v>
                </c:pt>
                <c:pt idx="508">
                  <c:v>10.070000171661377</c:v>
                </c:pt>
                <c:pt idx="509">
                  <c:v>10.090000152587891</c:v>
                </c:pt>
                <c:pt idx="510">
                  <c:v>10.120000123977661</c:v>
                </c:pt>
                <c:pt idx="511">
                  <c:v>10.140000104904175</c:v>
                </c:pt>
                <c:pt idx="512">
                  <c:v>10.160000085830688</c:v>
                </c:pt>
                <c:pt idx="513">
                  <c:v>10.190000057220459</c:v>
                </c:pt>
                <c:pt idx="514">
                  <c:v>10.210000038146973</c:v>
                </c:pt>
                <c:pt idx="515">
                  <c:v>10.230000019073486</c:v>
                </c:pt>
                <c:pt idx="516">
                  <c:v>10.25</c:v>
                </c:pt>
                <c:pt idx="517">
                  <c:v>10.28000020980835</c:v>
                </c:pt>
                <c:pt idx="518">
                  <c:v>10.300000190734863</c:v>
                </c:pt>
                <c:pt idx="519">
                  <c:v>10.320000171661377</c:v>
                </c:pt>
                <c:pt idx="520">
                  <c:v>10.350000143051147</c:v>
                </c:pt>
                <c:pt idx="521">
                  <c:v>10.370000123977661</c:v>
                </c:pt>
                <c:pt idx="522">
                  <c:v>10.390000104904175</c:v>
                </c:pt>
                <c:pt idx="523">
                  <c:v>10.410000085830688</c:v>
                </c:pt>
                <c:pt idx="524">
                  <c:v>10.440000057220459</c:v>
                </c:pt>
                <c:pt idx="525">
                  <c:v>10.460000038146973</c:v>
                </c:pt>
                <c:pt idx="526">
                  <c:v>10.480000019073486</c:v>
                </c:pt>
                <c:pt idx="527">
                  <c:v>10.510000228881836</c:v>
                </c:pt>
                <c:pt idx="528">
                  <c:v>10.53000020980835</c:v>
                </c:pt>
                <c:pt idx="529">
                  <c:v>10.550000190734863</c:v>
                </c:pt>
                <c:pt idx="530">
                  <c:v>10.580000162124634</c:v>
                </c:pt>
                <c:pt idx="531">
                  <c:v>10.600000143051147</c:v>
                </c:pt>
                <c:pt idx="532">
                  <c:v>10.620000123977661</c:v>
                </c:pt>
                <c:pt idx="533">
                  <c:v>10.640000104904175</c:v>
                </c:pt>
                <c:pt idx="534">
                  <c:v>10.670000076293945</c:v>
                </c:pt>
                <c:pt idx="535">
                  <c:v>10.690000057220459</c:v>
                </c:pt>
                <c:pt idx="536">
                  <c:v>10.710000038146973</c:v>
                </c:pt>
                <c:pt idx="537">
                  <c:v>10.740000009536743</c:v>
                </c:pt>
                <c:pt idx="538">
                  <c:v>12.320000171661377</c:v>
                </c:pt>
                <c:pt idx="539">
                  <c:v>12.320000171661377</c:v>
                </c:pt>
                <c:pt idx="540">
                  <c:v>12.320000171661377</c:v>
                </c:pt>
                <c:pt idx="541">
                  <c:v>12.320000171661377</c:v>
                </c:pt>
                <c:pt idx="542">
                  <c:v>12.320000171661377</c:v>
                </c:pt>
                <c:pt idx="543">
                  <c:v>12.320000171661377</c:v>
                </c:pt>
                <c:pt idx="544">
                  <c:v>12.320000171661377</c:v>
                </c:pt>
                <c:pt idx="545">
                  <c:v>12.320000171661377</c:v>
                </c:pt>
                <c:pt idx="546">
                  <c:v>12.320000171661377</c:v>
                </c:pt>
                <c:pt idx="547">
                  <c:v>12.320000171661377</c:v>
                </c:pt>
                <c:pt idx="548">
                  <c:v>12.320000171661377</c:v>
                </c:pt>
                <c:pt idx="549">
                  <c:v>12.320000171661377</c:v>
                </c:pt>
                <c:pt idx="550">
                  <c:v>12.320000171661377</c:v>
                </c:pt>
                <c:pt idx="551">
                  <c:v>12.320000171661377</c:v>
                </c:pt>
                <c:pt idx="552">
                  <c:v>12.320000171661377</c:v>
                </c:pt>
                <c:pt idx="553">
                  <c:v>12.330000162124634</c:v>
                </c:pt>
                <c:pt idx="554">
                  <c:v>12.330000162124634</c:v>
                </c:pt>
                <c:pt idx="555">
                  <c:v>12.330000162124634</c:v>
                </c:pt>
                <c:pt idx="556">
                  <c:v>12.330000162124634</c:v>
                </c:pt>
                <c:pt idx="557">
                  <c:v>12.330000162124634</c:v>
                </c:pt>
                <c:pt idx="558">
                  <c:v>12.330000162124634</c:v>
                </c:pt>
                <c:pt idx="559">
                  <c:v>12.330000162124634</c:v>
                </c:pt>
                <c:pt idx="560">
                  <c:v>12.330000162124634</c:v>
                </c:pt>
                <c:pt idx="561">
                  <c:v>12.330000162124634</c:v>
                </c:pt>
                <c:pt idx="562">
                  <c:v>12.330000162124634</c:v>
                </c:pt>
                <c:pt idx="563">
                  <c:v>12.330000162124634</c:v>
                </c:pt>
                <c:pt idx="564">
                  <c:v>12.330000162124634</c:v>
                </c:pt>
                <c:pt idx="565">
                  <c:v>12.330000162124634</c:v>
                </c:pt>
                <c:pt idx="566">
                  <c:v>12.330000162124634</c:v>
                </c:pt>
                <c:pt idx="567">
                  <c:v>12.330000162124634</c:v>
                </c:pt>
                <c:pt idx="568">
                  <c:v>12.330000162124634</c:v>
                </c:pt>
                <c:pt idx="569">
                  <c:v>12.330000162124634</c:v>
                </c:pt>
                <c:pt idx="570">
                  <c:v>12.330000162124634</c:v>
                </c:pt>
                <c:pt idx="571">
                  <c:v>12.330000162124634</c:v>
                </c:pt>
                <c:pt idx="572">
                  <c:v>12.330000162124634</c:v>
                </c:pt>
                <c:pt idx="573">
                  <c:v>12.330000162124634</c:v>
                </c:pt>
                <c:pt idx="574">
                  <c:v>12.330000162124634</c:v>
                </c:pt>
                <c:pt idx="575">
                  <c:v>12.330000162124634</c:v>
                </c:pt>
                <c:pt idx="576">
                  <c:v>12.330000162124634</c:v>
                </c:pt>
                <c:pt idx="577">
                  <c:v>12.330000162124634</c:v>
                </c:pt>
                <c:pt idx="578">
                  <c:v>12.330000162124634</c:v>
                </c:pt>
                <c:pt idx="579">
                  <c:v>12.330000162124634</c:v>
                </c:pt>
                <c:pt idx="580">
                  <c:v>12.330000162124634</c:v>
                </c:pt>
                <c:pt idx="581">
                  <c:v>12.330000162124634</c:v>
                </c:pt>
                <c:pt idx="582">
                  <c:v>12.330000162124634</c:v>
                </c:pt>
                <c:pt idx="583">
                  <c:v>12.330000162124634</c:v>
                </c:pt>
                <c:pt idx="584">
                  <c:v>12.330000162124634</c:v>
                </c:pt>
                <c:pt idx="585">
                  <c:v>12.330000162124634</c:v>
                </c:pt>
                <c:pt idx="586">
                  <c:v>12.330000162124634</c:v>
                </c:pt>
                <c:pt idx="587">
                  <c:v>12.330000162124634</c:v>
                </c:pt>
                <c:pt idx="588">
                  <c:v>12.330000162124634</c:v>
                </c:pt>
                <c:pt idx="589">
                  <c:v>12.330000162124634</c:v>
                </c:pt>
                <c:pt idx="590">
                  <c:v>12.330000162124634</c:v>
                </c:pt>
                <c:pt idx="591">
                  <c:v>12.330000162124634</c:v>
                </c:pt>
                <c:pt idx="592">
                  <c:v>12.330000162124634</c:v>
                </c:pt>
                <c:pt idx="593">
                  <c:v>12.330000162124634</c:v>
                </c:pt>
                <c:pt idx="594">
                  <c:v>12.330000162124634</c:v>
                </c:pt>
                <c:pt idx="595">
                  <c:v>12.330000162124634</c:v>
                </c:pt>
                <c:pt idx="596">
                  <c:v>12.330000162124634</c:v>
                </c:pt>
                <c:pt idx="597">
                  <c:v>12.330000162124634</c:v>
                </c:pt>
                <c:pt idx="598">
                  <c:v>12.330000162124634</c:v>
                </c:pt>
                <c:pt idx="599">
                  <c:v>12.330000162124634</c:v>
                </c:pt>
                <c:pt idx="600">
                  <c:v>12.330000162124634</c:v>
                </c:pt>
                <c:pt idx="601">
                  <c:v>12.330000162124634</c:v>
                </c:pt>
                <c:pt idx="602">
                  <c:v>12.330000162124634</c:v>
                </c:pt>
                <c:pt idx="603">
                  <c:v>12.330000162124634</c:v>
                </c:pt>
                <c:pt idx="604">
                  <c:v>12.330000162124634</c:v>
                </c:pt>
                <c:pt idx="605">
                  <c:v>12.330000162124634</c:v>
                </c:pt>
                <c:pt idx="606">
                  <c:v>12.330000162124634</c:v>
                </c:pt>
                <c:pt idx="607">
                  <c:v>12.340000152587891</c:v>
                </c:pt>
                <c:pt idx="608">
                  <c:v>12.360000133514404</c:v>
                </c:pt>
                <c:pt idx="609">
                  <c:v>12.380000114440918</c:v>
                </c:pt>
                <c:pt idx="610">
                  <c:v>12.410000085830688</c:v>
                </c:pt>
                <c:pt idx="611">
                  <c:v>12.430000066757202</c:v>
                </c:pt>
                <c:pt idx="612">
                  <c:v>12.450000047683716</c:v>
                </c:pt>
                <c:pt idx="613">
                  <c:v>12.470000028610229</c:v>
                </c:pt>
                <c:pt idx="614">
                  <c:v>12.5</c:v>
                </c:pt>
                <c:pt idx="615">
                  <c:v>12.520000219345093</c:v>
                </c:pt>
                <c:pt idx="616">
                  <c:v>12.540000200271606</c:v>
                </c:pt>
                <c:pt idx="617">
                  <c:v>12.570000171661377</c:v>
                </c:pt>
                <c:pt idx="618">
                  <c:v>12.590000152587891</c:v>
                </c:pt>
                <c:pt idx="619">
                  <c:v>12.610000133514404</c:v>
                </c:pt>
                <c:pt idx="620">
                  <c:v>12.630000114440918</c:v>
                </c:pt>
                <c:pt idx="621">
                  <c:v>12.660000085830688</c:v>
                </c:pt>
                <c:pt idx="622">
                  <c:v>12.680000066757202</c:v>
                </c:pt>
                <c:pt idx="623">
                  <c:v>12.700000047683716</c:v>
                </c:pt>
                <c:pt idx="624">
                  <c:v>12.730000019073486</c:v>
                </c:pt>
                <c:pt idx="625">
                  <c:v>12.75</c:v>
                </c:pt>
                <c:pt idx="626">
                  <c:v>12.770000219345093</c:v>
                </c:pt>
                <c:pt idx="627">
                  <c:v>12.800000190734863</c:v>
                </c:pt>
                <c:pt idx="628">
                  <c:v>12.820000171661377</c:v>
                </c:pt>
                <c:pt idx="629">
                  <c:v>12.840000152587891</c:v>
                </c:pt>
                <c:pt idx="630">
                  <c:v>12.860000133514404</c:v>
                </c:pt>
                <c:pt idx="631">
                  <c:v>12.890000104904175</c:v>
                </c:pt>
                <c:pt idx="632">
                  <c:v>12.910000085830688</c:v>
                </c:pt>
                <c:pt idx="633">
                  <c:v>12.930000066757202</c:v>
                </c:pt>
                <c:pt idx="634">
                  <c:v>12.960000038146973</c:v>
                </c:pt>
                <c:pt idx="635">
                  <c:v>12.980000019073486</c:v>
                </c:pt>
                <c:pt idx="636">
                  <c:v>13</c:v>
                </c:pt>
                <c:pt idx="637">
                  <c:v>13.020000219345093</c:v>
                </c:pt>
                <c:pt idx="638">
                  <c:v>13.050000190734863</c:v>
                </c:pt>
                <c:pt idx="639">
                  <c:v>13.070000171661377</c:v>
                </c:pt>
                <c:pt idx="640">
                  <c:v>13.090000152587891</c:v>
                </c:pt>
                <c:pt idx="641">
                  <c:v>13.120000123977661</c:v>
                </c:pt>
                <c:pt idx="642">
                  <c:v>13.140000104904175</c:v>
                </c:pt>
                <c:pt idx="643">
                  <c:v>13.160000085830688</c:v>
                </c:pt>
                <c:pt idx="644">
                  <c:v>13.190000057220459</c:v>
                </c:pt>
                <c:pt idx="645">
                  <c:v>13.210000038146973</c:v>
                </c:pt>
                <c:pt idx="646">
                  <c:v>13.230000019073486</c:v>
                </c:pt>
                <c:pt idx="647">
                  <c:v>13.25</c:v>
                </c:pt>
                <c:pt idx="648">
                  <c:v>13.28000020980835</c:v>
                </c:pt>
                <c:pt idx="649">
                  <c:v>13.300000190734863</c:v>
                </c:pt>
                <c:pt idx="650">
                  <c:v>13.320000171661377</c:v>
                </c:pt>
                <c:pt idx="651">
                  <c:v>13.350000143051147</c:v>
                </c:pt>
                <c:pt idx="652">
                  <c:v>13.370000123977661</c:v>
                </c:pt>
                <c:pt idx="653">
                  <c:v>13.390000104904175</c:v>
                </c:pt>
                <c:pt idx="654">
                  <c:v>13.410000085830688</c:v>
                </c:pt>
                <c:pt idx="655">
                  <c:v>13.440000057220459</c:v>
                </c:pt>
                <c:pt idx="656">
                  <c:v>13.460000038146973</c:v>
                </c:pt>
                <c:pt idx="657">
                  <c:v>13.480000019073486</c:v>
                </c:pt>
                <c:pt idx="658">
                  <c:v>13.510000228881836</c:v>
                </c:pt>
                <c:pt idx="659">
                  <c:v>13.53000020980835</c:v>
                </c:pt>
                <c:pt idx="660">
                  <c:v>13.550000190734863</c:v>
                </c:pt>
                <c:pt idx="661">
                  <c:v>13.580000162124634</c:v>
                </c:pt>
                <c:pt idx="662">
                  <c:v>13.600000143051147</c:v>
                </c:pt>
                <c:pt idx="663">
                  <c:v>13.620000123977661</c:v>
                </c:pt>
                <c:pt idx="664">
                  <c:v>13.640000104904175</c:v>
                </c:pt>
                <c:pt idx="665">
                  <c:v>13.670000076293945</c:v>
                </c:pt>
                <c:pt idx="666">
                  <c:v>13.690000057220459</c:v>
                </c:pt>
                <c:pt idx="667">
                  <c:v>13.710000038146973</c:v>
                </c:pt>
                <c:pt idx="668">
                  <c:v>13.740000009536743</c:v>
                </c:pt>
                <c:pt idx="669">
                  <c:v>13.760000228881836</c:v>
                </c:pt>
                <c:pt idx="670">
                  <c:v>13.78000020980835</c:v>
                </c:pt>
                <c:pt idx="671">
                  <c:v>13.800000190734863</c:v>
                </c:pt>
                <c:pt idx="672">
                  <c:v>13.830000162124634</c:v>
                </c:pt>
                <c:pt idx="673">
                  <c:v>13.850000143051147</c:v>
                </c:pt>
                <c:pt idx="674">
                  <c:v>13.870000123977661</c:v>
                </c:pt>
                <c:pt idx="675">
                  <c:v>13.900000095367432</c:v>
                </c:pt>
                <c:pt idx="676">
                  <c:v>13.920000076293945</c:v>
                </c:pt>
                <c:pt idx="677">
                  <c:v>13.940000057220459</c:v>
                </c:pt>
                <c:pt idx="678">
                  <c:v>13.960000038146973</c:v>
                </c:pt>
                <c:pt idx="679">
                  <c:v>13.990000009536743</c:v>
                </c:pt>
                <c:pt idx="680">
                  <c:v>14.010000228881836</c:v>
                </c:pt>
                <c:pt idx="681">
                  <c:v>14.03000020980835</c:v>
                </c:pt>
                <c:pt idx="682">
                  <c:v>14.050000190734863</c:v>
                </c:pt>
                <c:pt idx="683">
                  <c:v>14.080000162124634</c:v>
                </c:pt>
                <c:pt idx="684">
                  <c:v>14.100000143051147</c:v>
                </c:pt>
                <c:pt idx="685">
                  <c:v>14.120000123977661</c:v>
                </c:pt>
                <c:pt idx="686">
                  <c:v>14.140000104904175</c:v>
                </c:pt>
                <c:pt idx="687">
                  <c:v>14.170000076293945</c:v>
                </c:pt>
                <c:pt idx="688">
                  <c:v>14.190000057220459</c:v>
                </c:pt>
                <c:pt idx="689">
                  <c:v>14.210000038146973</c:v>
                </c:pt>
                <c:pt idx="690">
                  <c:v>14.240000009536743</c:v>
                </c:pt>
                <c:pt idx="691">
                  <c:v>14.260000228881836</c:v>
                </c:pt>
                <c:pt idx="692">
                  <c:v>14.28000020980835</c:v>
                </c:pt>
                <c:pt idx="693">
                  <c:v>14.300000190734863</c:v>
                </c:pt>
                <c:pt idx="694">
                  <c:v>14.330000162124634</c:v>
                </c:pt>
                <c:pt idx="695">
                  <c:v>14.350000143051147</c:v>
                </c:pt>
                <c:pt idx="696">
                  <c:v>14.370000123977661</c:v>
                </c:pt>
                <c:pt idx="697">
                  <c:v>14.400000095367432</c:v>
                </c:pt>
                <c:pt idx="698">
                  <c:v>14.420000076293945</c:v>
                </c:pt>
                <c:pt idx="699">
                  <c:v>14.440000057220459</c:v>
                </c:pt>
                <c:pt idx="700">
                  <c:v>14.470000028610229</c:v>
                </c:pt>
                <c:pt idx="701">
                  <c:v>14.490000009536743</c:v>
                </c:pt>
                <c:pt idx="702">
                  <c:v>14.510000228881836</c:v>
                </c:pt>
                <c:pt idx="703">
                  <c:v>14.53000020980835</c:v>
                </c:pt>
                <c:pt idx="704">
                  <c:v>14.56000018119812</c:v>
                </c:pt>
                <c:pt idx="705">
                  <c:v>14.580000162124634</c:v>
                </c:pt>
                <c:pt idx="706">
                  <c:v>14.600000143051147</c:v>
                </c:pt>
                <c:pt idx="707">
                  <c:v>14.630000114440918</c:v>
                </c:pt>
                <c:pt idx="708">
                  <c:v>14.650000095367432</c:v>
                </c:pt>
                <c:pt idx="709">
                  <c:v>14.670000076293945</c:v>
                </c:pt>
                <c:pt idx="710">
                  <c:v>14.690000057220459</c:v>
                </c:pt>
                <c:pt idx="711">
                  <c:v>14.720000028610229</c:v>
                </c:pt>
                <c:pt idx="712">
                  <c:v>14.740000009536743</c:v>
                </c:pt>
                <c:pt idx="713">
                  <c:v>14.760000228881836</c:v>
                </c:pt>
                <c:pt idx="714">
                  <c:v>14.790000200271606</c:v>
                </c:pt>
                <c:pt idx="715">
                  <c:v>14.81000018119812</c:v>
                </c:pt>
                <c:pt idx="716">
                  <c:v>14.830000162124634</c:v>
                </c:pt>
                <c:pt idx="717">
                  <c:v>14.860000133514404</c:v>
                </c:pt>
                <c:pt idx="718">
                  <c:v>14.880000114440918</c:v>
                </c:pt>
                <c:pt idx="719">
                  <c:v>14.900000095367432</c:v>
                </c:pt>
                <c:pt idx="720">
                  <c:v>14.920000076293945</c:v>
                </c:pt>
                <c:pt idx="721">
                  <c:v>14.950000047683716</c:v>
                </c:pt>
                <c:pt idx="722">
                  <c:v>14.970000028610229</c:v>
                </c:pt>
                <c:pt idx="723">
                  <c:v>14.990000009536743</c:v>
                </c:pt>
                <c:pt idx="724">
                  <c:v>15.020000219345093</c:v>
                </c:pt>
                <c:pt idx="725">
                  <c:v>15.040000200271606</c:v>
                </c:pt>
                <c:pt idx="726">
                  <c:v>15.06000018119812</c:v>
                </c:pt>
                <c:pt idx="727">
                  <c:v>15.080000162124634</c:v>
                </c:pt>
                <c:pt idx="728">
                  <c:v>15.110000133514404</c:v>
                </c:pt>
                <c:pt idx="729">
                  <c:v>15.130000114440918</c:v>
                </c:pt>
                <c:pt idx="730">
                  <c:v>15.150000095367432</c:v>
                </c:pt>
                <c:pt idx="731">
                  <c:v>15.180000066757202</c:v>
                </c:pt>
                <c:pt idx="732">
                  <c:v>15.200000047683716</c:v>
                </c:pt>
                <c:pt idx="733">
                  <c:v>15.220000028610229</c:v>
                </c:pt>
                <c:pt idx="734">
                  <c:v>15.25</c:v>
                </c:pt>
                <c:pt idx="735">
                  <c:v>15.270000219345093</c:v>
                </c:pt>
                <c:pt idx="736">
                  <c:v>15.290000200271606</c:v>
                </c:pt>
                <c:pt idx="737">
                  <c:v>15.31000018119812</c:v>
                </c:pt>
                <c:pt idx="738">
                  <c:v>15.340000152587891</c:v>
                </c:pt>
                <c:pt idx="739">
                  <c:v>15.360000133514404</c:v>
                </c:pt>
                <c:pt idx="740">
                  <c:v>15.380000114440918</c:v>
                </c:pt>
                <c:pt idx="741">
                  <c:v>15.410000085830688</c:v>
                </c:pt>
                <c:pt idx="742">
                  <c:v>15.430000066757202</c:v>
                </c:pt>
                <c:pt idx="743">
                  <c:v>15.450000047683716</c:v>
                </c:pt>
                <c:pt idx="744">
                  <c:v>15.470000028610229</c:v>
                </c:pt>
                <c:pt idx="745">
                  <c:v>15.5</c:v>
                </c:pt>
                <c:pt idx="746">
                  <c:v>15.520000219345093</c:v>
                </c:pt>
                <c:pt idx="747">
                  <c:v>15.540000200271606</c:v>
                </c:pt>
                <c:pt idx="748">
                  <c:v>15.570000171661377</c:v>
                </c:pt>
                <c:pt idx="749">
                  <c:v>15.590000152587891</c:v>
                </c:pt>
                <c:pt idx="750">
                  <c:v>15.610000133514404</c:v>
                </c:pt>
                <c:pt idx="751">
                  <c:v>15.640000104904175</c:v>
                </c:pt>
                <c:pt idx="752">
                  <c:v>15.660000085830688</c:v>
                </c:pt>
                <c:pt idx="753">
                  <c:v>15.680000066757202</c:v>
                </c:pt>
                <c:pt idx="754">
                  <c:v>15.700000047683716</c:v>
                </c:pt>
                <c:pt idx="755">
                  <c:v>15.730000019073486</c:v>
                </c:pt>
                <c:pt idx="756">
                  <c:v>15.75</c:v>
                </c:pt>
                <c:pt idx="757">
                  <c:v>15.770000219345093</c:v>
                </c:pt>
                <c:pt idx="758">
                  <c:v>15.800000190734863</c:v>
                </c:pt>
                <c:pt idx="759">
                  <c:v>15.820000171661377</c:v>
                </c:pt>
                <c:pt idx="760">
                  <c:v>15.840000152587891</c:v>
                </c:pt>
                <c:pt idx="761">
                  <c:v>15.860000133514404</c:v>
                </c:pt>
                <c:pt idx="762">
                  <c:v>15.890000104904175</c:v>
                </c:pt>
                <c:pt idx="763">
                  <c:v>15.910000085830688</c:v>
                </c:pt>
                <c:pt idx="764">
                  <c:v>15.930000066757202</c:v>
                </c:pt>
                <c:pt idx="765">
                  <c:v>15.960000038146973</c:v>
                </c:pt>
                <c:pt idx="766">
                  <c:v>15.980000019073486</c:v>
                </c:pt>
                <c:pt idx="767">
                  <c:v>16</c:v>
                </c:pt>
                <c:pt idx="768">
                  <c:v>16.020000219345093</c:v>
                </c:pt>
                <c:pt idx="769">
                  <c:v>16.050000190734863</c:v>
                </c:pt>
                <c:pt idx="770">
                  <c:v>16.070000171661377</c:v>
                </c:pt>
                <c:pt idx="771">
                  <c:v>16.090000152587891</c:v>
                </c:pt>
                <c:pt idx="772">
                  <c:v>16.110000133514404</c:v>
                </c:pt>
                <c:pt idx="773">
                  <c:v>16.140000104904175</c:v>
                </c:pt>
                <c:pt idx="774">
                  <c:v>16.160000085830688</c:v>
                </c:pt>
                <c:pt idx="775">
                  <c:v>16.180000066757202</c:v>
                </c:pt>
                <c:pt idx="776">
                  <c:v>16.210000038146973</c:v>
                </c:pt>
                <c:pt idx="777">
                  <c:v>16.230000019073486</c:v>
                </c:pt>
                <c:pt idx="778">
                  <c:v>16.25</c:v>
                </c:pt>
                <c:pt idx="779">
                  <c:v>16.270000219345093</c:v>
                </c:pt>
                <c:pt idx="780">
                  <c:v>16.300000190734863</c:v>
                </c:pt>
                <c:pt idx="781">
                  <c:v>16.320000171661377</c:v>
                </c:pt>
                <c:pt idx="782">
                  <c:v>16.340000152587891</c:v>
                </c:pt>
                <c:pt idx="783">
                  <c:v>16.360000133514404</c:v>
                </c:pt>
                <c:pt idx="784">
                  <c:v>16.390000104904175</c:v>
                </c:pt>
                <c:pt idx="785">
                  <c:v>16.410000085830688</c:v>
                </c:pt>
                <c:pt idx="786">
                  <c:v>16.430000066757202</c:v>
                </c:pt>
                <c:pt idx="787">
                  <c:v>16.460000038146973</c:v>
                </c:pt>
                <c:pt idx="788">
                  <c:v>16.480000019073486</c:v>
                </c:pt>
                <c:pt idx="789">
                  <c:v>16.5</c:v>
                </c:pt>
                <c:pt idx="790">
                  <c:v>16.53000020980835</c:v>
                </c:pt>
                <c:pt idx="791">
                  <c:v>16.550000190734863</c:v>
                </c:pt>
                <c:pt idx="792">
                  <c:v>16.570000171661377</c:v>
                </c:pt>
                <c:pt idx="793">
                  <c:v>16.590000152587891</c:v>
                </c:pt>
                <c:pt idx="794">
                  <c:v>16.620000123977661</c:v>
                </c:pt>
                <c:pt idx="795">
                  <c:v>16.640000104904175</c:v>
                </c:pt>
                <c:pt idx="796">
                  <c:v>16.660000085830688</c:v>
                </c:pt>
                <c:pt idx="797">
                  <c:v>16.690000057220459</c:v>
                </c:pt>
                <c:pt idx="798">
                  <c:v>16.710000038146973</c:v>
                </c:pt>
                <c:pt idx="799">
                  <c:v>16.730000019073486</c:v>
                </c:pt>
                <c:pt idx="800">
                  <c:v>16.75</c:v>
                </c:pt>
                <c:pt idx="801">
                  <c:v>16.78000020980835</c:v>
                </c:pt>
                <c:pt idx="802">
                  <c:v>16.800000190734863</c:v>
                </c:pt>
                <c:pt idx="803">
                  <c:v>16.820000171661377</c:v>
                </c:pt>
                <c:pt idx="804">
                  <c:v>16.850000143051147</c:v>
                </c:pt>
                <c:pt idx="805">
                  <c:v>16.870000123977661</c:v>
                </c:pt>
                <c:pt idx="806">
                  <c:v>16.890000104904175</c:v>
                </c:pt>
                <c:pt idx="807">
                  <c:v>16.920000076293945</c:v>
                </c:pt>
                <c:pt idx="808">
                  <c:v>16.940000057220459</c:v>
                </c:pt>
                <c:pt idx="809">
                  <c:v>16.960000038146973</c:v>
                </c:pt>
                <c:pt idx="810">
                  <c:v>16.980000019073486</c:v>
                </c:pt>
                <c:pt idx="811">
                  <c:v>17.010000228881836</c:v>
                </c:pt>
                <c:pt idx="812">
                  <c:v>17.03000020980835</c:v>
                </c:pt>
                <c:pt idx="813">
                  <c:v>17.050000190734863</c:v>
                </c:pt>
                <c:pt idx="814">
                  <c:v>17.080000162124634</c:v>
                </c:pt>
                <c:pt idx="815">
                  <c:v>17.100000143051147</c:v>
                </c:pt>
                <c:pt idx="816">
                  <c:v>17.120000123977661</c:v>
                </c:pt>
                <c:pt idx="817">
                  <c:v>17.140000104904175</c:v>
                </c:pt>
                <c:pt idx="818">
                  <c:v>17.170000076293945</c:v>
                </c:pt>
                <c:pt idx="819">
                  <c:v>17.190000057220459</c:v>
                </c:pt>
                <c:pt idx="820">
                  <c:v>17.210000038146973</c:v>
                </c:pt>
                <c:pt idx="821">
                  <c:v>17.240000009536743</c:v>
                </c:pt>
                <c:pt idx="822">
                  <c:v>17.260000228881836</c:v>
                </c:pt>
                <c:pt idx="823">
                  <c:v>17.28000020980835</c:v>
                </c:pt>
                <c:pt idx="824">
                  <c:v>17.31000018119812</c:v>
                </c:pt>
                <c:pt idx="825">
                  <c:v>17.330000162124634</c:v>
                </c:pt>
                <c:pt idx="826">
                  <c:v>17.970000028610229</c:v>
                </c:pt>
                <c:pt idx="827">
                  <c:v>17.970000028610229</c:v>
                </c:pt>
                <c:pt idx="828">
                  <c:v>17.970000028610229</c:v>
                </c:pt>
                <c:pt idx="829">
                  <c:v>17.970000028610229</c:v>
                </c:pt>
                <c:pt idx="830">
                  <c:v>17.970000028610229</c:v>
                </c:pt>
                <c:pt idx="831">
                  <c:v>17.970000028610229</c:v>
                </c:pt>
                <c:pt idx="832">
                  <c:v>17.970000028610229</c:v>
                </c:pt>
                <c:pt idx="833">
                  <c:v>17.970000028610229</c:v>
                </c:pt>
                <c:pt idx="834">
                  <c:v>17.970000028610229</c:v>
                </c:pt>
                <c:pt idx="835">
                  <c:v>17.970000028610229</c:v>
                </c:pt>
                <c:pt idx="836">
                  <c:v>17.970000028610229</c:v>
                </c:pt>
                <c:pt idx="837">
                  <c:v>17.970000028610229</c:v>
                </c:pt>
                <c:pt idx="838">
                  <c:v>17.970000028610229</c:v>
                </c:pt>
                <c:pt idx="839">
                  <c:v>17.970000028610229</c:v>
                </c:pt>
                <c:pt idx="840">
                  <c:v>17.970000028610229</c:v>
                </c:pt>
                <c:pt idx="841">
                  <c:v>17.970000028610229</c:v>
                </c:pt>
                <c:pt idx="842">
                  <c:v>17.970000028610229</c:v>
                </c:pt>
                <c:pt idx="843">
                  <c:v>17.970000028610229</c:v>
                </c:pt>
                <c:pt idx="844">
                  <c:v>17.970000028610229</c:v>
                </c:pt>
                <c:pt idx="845">
                  <c:v>17.970000028610229</c:v>
                </c:pt>
                <c:pt idx="846">
                  <c:v>17.970000028610229</c:v>
                </c:pt>
                <c:pt idx="847">
                  <c:v>17.970000028610229</c:v>
                </c:pt>
                <c:pt idx="848">
                  <c:v>17.970000028610229</c:v>
                </c:pt>
                <c:pt idx="849">
                  <c:v>17.970000028610229</c:v>
                </c:pt>
                <c:pt idx="850">
                  <c:v>17.970000028610229</c:v>
                </c:pt>
                <c:pt idx="851">
                  <c:v>17.970000028610229</c:v>
                </c:pt>
                <c:pt idx="852">
                  <c:v>17.970000028610229</c:v>
                </c:pt>
                <c:pt idx="853">
                  <c:v>17.970000028610229</c:v>
                </c:pt>
                <c:pt idx="854">
                  <c:v>17.990000009536743</c:v>
                </c:pt>
                <c:pt idx="855">
                  <c:v>18.020000219345093</c:v>
                </c:pt>
                <c:pt idx="856">
                  <c:v>18.040000200271606</c:v>
                </c:pt>
                <c:pt idx="857">
                  <c:v>18.06000018119812</c:v>
                </c:pt>
                <c:pt idx="858">
                  <c:v>18.080000162124634</c:v>
                </c:pt>
                <c:pt idx="859">
                  <c:v>18.110000133514404</c:v>
                </c:pt>
                <c:pt idx="860">
                  <c:v>18.130000114440918</c:v>
                </c:pt>
                <c:pt idx="861">
                  <c:v>18.150000095367432</c:v>
                </c:pt>
                <c:pt idx="862">
                  <c:v>18.170000076293945</c:v>
                </c:pt>
                <c:pt idx="863">
                  <c:v>18.200000047683716</c:v>
                </c:pt>
                <c:pt idx="864">
                  <c:v>18.220000028610229</c:v>
                </c:pt>
                <c:pt idx="865">
                  <c:v>18.240000009536743</c:v>
                </c:pt>
                <c:pt idx="866">
                  <c:v>18.270000219345093</c:v>
                </c:pt>
                <c:pt idx="867">
                  <c:v>18.290000200271606</c:v>
                </c:pt>
                <c:pt idx="868">
                  <c:v>18.31000018119812</c:v>
                </c:pt>
                <c:pt idx="869">
                  <c:v>18.330000162124634</c:v>
                </c:pt>
                <c:pt idx="870">
                  <c:v>18.360000133514404</c:v>
                </c:pt>
                <c:pt idx="871">
                  <c:v>18.380000114440918</c:v>
                </c:pt>
                <c:pt idx="872">
                  <c:v>18.400000095367432</c:v>
                </c:pt>
                <c:pt idx="873">
                  <c:v>18.420000076293945</c:v>
                </c:pt>
                <c:pt idx="874">
                  <c:v>18.450000047683716</c:v>
                </c:pt>
                <c:pt idx="875">
                  <c:v>18.470000028610229</c:v>
                </c:pt>
                <c:pt idx="876">
                  <c:v>18.490000009536743</c:v>
                </c:pt>
                <c:pt idx="877">
                  <c:v>18.520000219345093</c:v>
                </c:pt>
                <c:pt idx="878">
                  <c:v>18.540000200271606</c:v>
                </c:pt>
                <c:pt idx="879">
                  <c:v>18.56000018119812</c:v>
                </c:pt>
                <c:pt idx="880">
                  <c:v>18.580000162124634</c:v>
                </c:pt>
                <c:pt idx="881">
                  <c:v>18.610000133514404</c:v>
                </c:pt>
                <c:pt idx="882">
                  <c:v>18.630000114440918</c:v>
                </c:pt>
                <c:pt idx="883">
                  <c:v>18.650000095367432</c:v>
                </c:pt>
                <c:pt idx="884">
                  <c:v>18.680000066757202</c:v>
                </c:pt>
                <c:pt idx="885">
                  <c:v>18.700000047683716</c:v>
                </c:pt>
                <c:pt idx="886">
                  <c:v>18.720000028610229</c:v>
                </c:pt>
                <c:pt idx="887">
                  <c:v>18.75</c:v>
                </c:pt>
                <c:pt idx="888">
                  <c:v>18.770000219345093</c:v>
                </c:pt>
                <c:pt idx="889">
                  <c:v>18.790000200271606</c:v>
                </c:pt>
                <c:pt idx="890">
                  <c:v>18.81000018119812</c:v>
                </c:pt>
                <c:pt idx="891">
                  <c:v>18.840000152587891</c:v>
                </c:pt>
                <c:pt idx="892">
                  <c:v>18.860000133514404</c:v>
                </c:pt>
                <c:pt idx="893">
                  <c:v>18.880000114440918</c:v>
                </c:pt>
                <c:pt idx="894">
                  <c:v>18.910000085830688</c:v>
                </c:pt>
                <c:pt idx="895">
                  <c:v>18.930000066757202</c:v>
                </c:pt>
                <c:pt idx="896">
                  <c:v>18.950000047683716</c:v>
                </c:pt>
                <c:pt idx="897">
                  <c:v>18.970000028610229</c:v>
                </c:pt>
                <c:pt idx="898">
                  <c:v>19</c:v>
                </c:pt>
                <c:pt idx="899">
                  <c:v>19.020000219345093</c:v>
                </c:pt>
                <c:pt idx="900">
                  <c:v>19.040000200271606</c:v>
                </c:pt>
                <c:pt idx="901">
                  <c:v>19.070000171661377</c:v>
                </c:pt>
                <c:pt idx="902">
                  <c:v>19.090000152587891</c:v>
                </c:pt>
                <c:pt idx="903">
                  <c:v>19.110000133514404</c:v>
                </c:pt>
                <c:pt idx="904">
                  <c:v>19.140000104904175</c:v>
                </c:pt>
                <c:pt idx="905">
                  <c:v>19.160000085830688</c:v>
                </c:pt>
                <c:pt idx="906">
                  <c:v>19.180000066757202</c:v>
                </c:pt>
                <c:pt idx="907">
                  <c:v>19.200000047683716</c:v>
                </c:pt>
                <c:pt idx="908">
                  <c:v>19.230000019073486</c:v>
                </c:pt>
                <c:pt idx="909">
                  <c:v>19.25</c:v>
                </c:pt>
                <c:pt idx="910">
                  <c:v>19.270000219345093</c:v>
                </c:pt>
                <c:pt idx="911">
                  <c:v>19.300000190734863</c:v>
                </c:pt>
                <c:pt idx="912">
                  <c:v>19.320000171661377</c:v>
                </c:pt>
                <c:pt idx="913">
                  <c:v>19.340000152587891</c:v>
                </c:pt>
                <c:pt idx="914">
                  <c:v>19.360000133514404</c:v>
                </c:pt>
                <c:pt idx="915">
                  <c:v>19.390000104904175</c:v>
                </c:pt>
                <c:pt idx="916">
                  <c:v>19.410000085830688</c:v>
                </c:pt>
                <c:pt idx="917">
                  <c:v>19.430000066757202</c:v>
                </c:pt>
                <c:pt idx="918">
                  <c:v>19.460000038146973</c:v>
                </c:pt>
                <c:pt idx="919">
                  <c:v>19.480000019073486</c:v>
                </c:pt>
                <c:pt idx="920">
                  <c:v>19.5</c:v>
                </c:pt>
                <c:pt idx="921">
                  <c:v>19.53000020980835</c:v>
                </c:pt>
                <c:pt idx="922">
                  <c:v>19.550000190734863</c:v>
                </c:pt>
                <c:pt idx="923">
                  <c:v>19.570000171661377</c:v>
                </c:pt>
                <c:pt idx="924">
                  <c:v>19.590000152587891</c:v>
                </c:pt>
                <c:pt idx="925">
                  <c:v>19.620000123977661</c:v>
                </c:pt>
                <c:pt idx="926">
                  <c:v>19.640000104904175</c:v>
                </c:pt>
                <c:pt idx="927">
                  <c:v>19.660000085830688</c:v>
                </c:pt>
                <c:pt idx="928">
                  <c:v>19.690000057220459</c:v>
                </c:pt>
                <c:pt idx="929">
                  <c:v>19.710000038146973</c:v>
                </c:pt>
                <c:pt idx="930">
                  <c:v>19.730000019073486</c:v>
                </c:pt>
                <c:pt idx="931">
                  <c:v>19.75</c:v>
                </c:pt>
                <c:pt idx="932">
                  <c:v>19.78000020980835</c:v>
                </c:pt>
                <c:pt idx="933">
                  <c:v>19.800000190734863</c:v>
                </c:pt>
                <c:pt idx="934">
                  <c:v>19.820000171661377</c:v>
                </c:pt>
                <c:pt idx="935">
                  <c:v>19.850000143051147</c:v>
                </c:pt>
                <c:pt idx="936">
                  <c:v>19.870000123977661</c:v>
                </c:pt>
                <c:pt idx="937">
                  <c:v>19.890000104904175</c:v>
                </c:pt>
                <c:pt idx="938">
                  <c:v>19.920000076293945</c:v>
                </c:pt>
                <c:pt idx="939">
                  <c:v>19.940000057220459</c:v>
                </c:pt>
                <c:pt idx="940">
                  <c:v>19.960000038146973</c:v>
                </c:pt>
                <c:pt idx="941">
                  <c:v>19.980000019073486</c:v>
                </c:pt>
                <c:pt idx="942">
                  <c:v>20.010000228881836</c:v>
                </c:pt>
                <c:pt idx="943">
                  <c:v>20.03000020980835</c:v>
                </c:pt>
                <c:pt idx="944">
                  <c:v>20.050000190734863</c:v>
                </c:pt>
                <c:pt idx="945">
                  <c:v>20.080000162124634</c:v>
                </c:pt>
                <c:pt idx="946">
                  <c:v>20.100000143051147</c:v>
                </c:pt>
                <c:pt idx="947">
                  <c:v>20.120000123977661</c:v>
                </c:pt>
                <c:pt idx="948">
                  <c:v>20.140000104904175</c:v>
                </c:pt>
                <c:pt idx="949">
                  <c:v>20.170000076293945</c:v>
                </c:pt>
                <c:pt idx="950">
                  <c:v>20.190000057220459</c:v>
                </c:pt>
                <c:pt idx="951">
                  <c:v>20.210000038146973</c:v>
                </c:pt>
                <c:pt idx="952">
                  <c:v>20.230000019073486</c:v>
                </c:pt>
                <c:pt idx="953">
                  <c:v>20.260000228881836</c:v>
                </c:pt>
                <c:pt idx="954">
                  <c:v>20.28000020980835</c:v>
                </c:pt>
                <c:pt idx="955">
                  <c:v>20.300000190734863</c:v>
                </c:pt>
                <c:pt idx="956">
                  <c:v>20.330000162124634</c:v>
                </c:pt>
                <c:pt idx="957">
                  <c:v>20.350000143051147</c:v>
                </c:pt>
                <c:pt idx="958">
                  <c:v>20.370000123977661</c:v>
                </c:pt>
                <c:pt idx="959">
                  <c:v>20.390000104904175</c:v>
                </c:pt>
                <c:pt idx="960">
                  <c:v>20.420000076293945</c:v>
                </c:pt>
                <c:pt idx="961">
                  <c:v>20.440000057220459</c:v>
                </c:pt>
                <c:pt idx="962">
                  <c:v>20.460000038146973</c:v>
                </c:pt>
                <c:pt idx="963">
                  <c:v>20.480000019073486</c:v>
                </c:pt>
                <c:pt idx="964">
                  <c:v>20.510000228881836</c:v>
                </c:pt>
                <c:pt idx="965">
                  <c:v>20.53000020980835</c:v>
                </c:pt>
                <c:pt idx="966">
                  <c:v>20.550000190734863</c:v>
                </c:pt>
                <c:pt idx="967">
                  <c:v>20.580000162124634</c:v>
                </c:pt>
                <c:pt idx="968">
                  <c:v>20.600000143051147</c:v>
                </c:pt>
                <c:pt idx="969">
                  <c:v>20.620000123977661</c:v>
                </c:pt>
                <c:pt idx="970">
                  <c:v>20.640000104904175</c:v>
                </c:pt>
                <c:pt idx="971">
                  <c:v>20.670000076293945</c:v>
                </c:pt>
                <c:pt idx="972">
                  <c:v>20.690000057220459</c:v>
                </c:pt>
                <c:pt idx="973">
                  <c:v>20.710000038146973</c:v>
                </c:pt>
                <c:pt idx="974">
                  <c:v>20.740000009536743</c:v>
                </c:pt>
                <c:pt idx="975">
                  <c:v>20.760000228881836</c:v>
                </c:pt>
                <c:pt idx="976">
                  <c:v>20.78000020980835</c:v>
                </c:pt>
                <c:pt idx="977">
                  <c:v>20.81000018119812</c:v>
                </c:pt>
                <c:pt idx="978">
                  <c:v>20.830000162124634</c:v>
                </c:pt>
                <c:pt idx="979">
                  <c:v>20.850000143051147</c:v>
                </c:pt>
                <c:pt idx="980">
                  <c:v>20.870000123977661</c:v>
                </c:pt>
                <c:pt idx="981">
                  <c:v>20.900000095367432</c:v>
                </c:pt>
                <c:pt idx="982">
                  <c:v>20.920000076293945</c:v>
                </c:pt>
                <c:pt idx="983">
                  <c:v>20.940000057220459</c:v>
                </c:pt>
                <c:pt idx="984">
                  <c:v>20.970000028610229</c:v>
                </c:pt>
                <c:pt idx="985">
                  <c:v>20.990000009536743</c:v>
                </c:pt>
                <c:pt idx="986">
                  <c:v>21.010000228881836</c:v>
                </c:pt>
                <c:pt idx="987">
                  <c:v>21.03000020980835</c:v>
                </c:pt>
                <c:pt idx="988">
                  <c:v>21.06000018119812</c:v>
                </c:pt>
                <c:pt idx="989">
                  <c:v>21.080000162124634</c:v>
                </c:pt>
                <c:pt idx="990">
                  <c:v>21.100000143051147</c:v>
                </c:pt>
                <c:pt idx="991">
                  <c:v>21.130000114440918</c:v>
                </c:pt>
                <c:pt idx="992">
                  <c:v>21.150000095367432</c:v>
                </c:pt>
                <c:pt idx="993">
                  <c:v>21.170000076293945</c:v>
                </c:pt>
                <c:pt idx="994">
                  <c:v>21.200000047683716</c:v>
                </c:pt>
                <c:pt idx="995">
                  <c:v>21.220000028610229</c:v>
                </c:pt>
                <c:pt idx="996">
                  <c:v>21.240000009536743</c:v>
                </c:pt>
                <c:pt idx="997">
                  <c:v>21.260000228881836</c:v>
                </c:pt>
                <c:pt idx="998">
                  <c:v>21.290000200271606</c:v>
                </c:pt>
                <c:pt idx="999">
                  <c:v>21.31000018119812</c:v>
                </c:pt>
                <c:pt idx="1000">
                  <c:v>21.330000162124634</c:v>
                </c:pt>
                <c:pt idx="1001">
                  <c:v>21.360000133514404</c:v>
                </c:pt>
                <c:pt idx="1002">
                  <c:v>21.380000114440918</c:v>
                </c:pt>
                <c:pt idx="1003">
                  <c:v>21.400000095367432</c:v>
                </c:pt>
                <c:pt idx="1004">
                  <c:v>21.420000076293945</c:v>
                </c:pt>
                <c:pt idx="1005">
                  <c:v>21.450000047683716</c:v>
                </c:pt>
                <c:pt idx="1006">
                  <c:v>21.470000028610229</c:v>
                </c:pt>
                <c:pt idx="1007">
                  <c:v>21.490000009536743</c:v>
                </c:pt>
                <c:pt idx="1008">
                  <c:v>21.520000219345093</c:v>
                </c:pt>
                <c:pt idx="1009">
                  <c:v>21.540000200271606</c:v>
                </c:pt>
                <c:pt idx="1010">
                  <c:v>21.56000018119812</c:v>
                </c:pt>
                <c:pt idx="1011">
                  <c:v>21.590000152587891</c:v>
                </c:pt>
                <c:pt idx="1012">
                  <c:v>21.610000133514404</c:v>
                </c:pt>
                <c:pt idx="1013">
                  <c:v>21.630000114440918</c:v>
                </c:pt>
                <c:pt idx="1014">
                  <c:v>21.650000095367432</c:v>
                </c:pt>
                <c:pt idx="1015">
                  <c:v>21.680000066757202</c:v>
                </c:pt>
                <c:pt idx="1016">
                  <c:v>21.700000047683716</c:v>
                </c:pt>
                <c:pt idx="1017">
                  <c:v>21.720000028610229</c:v>
                </c:pt>
                <c:pt idx="1018">
                  <c:v>21.75</c:v>
                </c:pt>
                <c:pt idx="1019">
                  <c:v>21.770000219345093</c:v>
                </c:pt>
                <c:pt idx="1020">
                  <c:v>21.790000200271606</c:v>
                </c:pt>
                <c:pt idx="1021">
                  <c:v>21.81000018119812</c:v>
                </c:pt>
                <c:pt idx="1022">
                  <c:v>21.840000152587891</c:v>
                </c:pt>
                <c:pt idx="1023">
                  <c:v>21.860000133514404</c:v>
                </c:pt>
                <c:pt idx="1024">
                  <c:v>21.880000114440918</c:v>
                </c:pt>
                <c:pt idx="1025">
                  <c:v>21.910000085830688</c:v>
                </c:pt>
                <c:pt idx="1026">
                  <c:v>21.930000066757202</c:v>
                </c:pt>
                <c:pt idx="1027">
                  <c:v>21.950000047683716</c:v>
                </c:pt>
                <c:pt idx="1028">
                  <c:v>21.980000019073486</c:v>
                </c:pt>
                <c:pt idx="1029">
                  <c:v>22</c:v>
                </c:pt>
                <c:pt idx="1030">
                  <c:v>22.020000219345093</c:v>
                </c:pt>
                <c:pt idx="1031">
                  <c:v>22.040000200271606</c:v>
                </c:pt>
                <c:pt idx="1032">
                  <c:v>22.070000171661377</c:v>
                </c:pt>
                <c:pt idx="1033">
                  <c:v>22.090000152587891</c:v>
                </c:pt>
                <c:pt idx="1034">
                  <c:v>22.110000133514404</c:v>
                </c:pt>
                <c:pt idx="1035">
                  <c:v>22.140000104904175</c:v>
                </c:pt>
                <c:pt idx="1036">
                  <c:v>22.160000085830688</c:v>
                </c:pt>
                <c:pt idx="1037">
                  <c:v>22.180000066757202</c:v>
                </c:pt>
                <c:pt idx="1038">
                  <c:v>22.200000047683716</c:v>
                </c:pt>
                <c:pt idx="1039">
                  <c:v>22.230000019073486</c:v>
                </c:pt>
                <c:pt idx="1040">
                  <c:v>22.25</c:v>
                </c:pt>
                <c:pt idx="1041">
                  <c:v>22.270000219345093</c:v>
                </c:pt>
                <c:pt idx="1042">
                  <c:v>22.290000200271606</c:v>
                </c:pt>
                <c:pt idx="1043">
                  <c:v>22.320000171661377</c:v>
                </c:pt>
                <c:pt idx="1044">
                  <c:v>22.340000152587891</c:v>
                </c:pt>
                <c:pt idx="1045">
                  <c:v>22.360000133514404</c:v>
                </c:pt>
                <c:pt idx="1046">
                  <c:v>22.390000104904175</c:v>
                </c:pt>
                <c:pt idx="1047">
                  <c:v>22.410000085830688</c:v>
                </c:pt>
                <c:pt idx="1048">
                  <c:v>22.430000066757202</c:v>
                </c:pt>
                <c:pt idx="1049">
                  <c:v>22.450000047683716</c:v>
                </c:pt>
                <c:pt idx="1050">
                  <c:v>22.480000019073486</c:v>
                </c:pt>
                <c:pt idx="1051">
                  <c:v>22.5</c:v>
                </c:pt>
                <c:pt idx="1052">
                  <c:v>22.520000219345093</c:v>
                </c:pt>
                <c:pt idx="1053">
                  <c:v>22.540000200271606</c:v>
                </c:pt>
                <c:pt idx="1054">
                  <c:v>22.570000171661377</c:v>
                </c:pt>
                <c:pt idx="1055">
                  <c:v>22.590000152587891</c:v>
                </c:pt>
                <c:pt idx="1056">
                  <c:v>22.610000133514404</c:v>
                </c:pt>
                <c:pt idx="1057">
                  <c:v>22.640000104904175</c:v>
                </c:pt>
                <c:pt idx="1058">
                  <c:v>22.660000085830688</c:v>
                </c:pt>
                <c:pt idx="1059">
                  <c:v>22.680000066757202</c:v>
                </c:pt>
                <c:pt idx="1060">
                  <c:v>22.700000047683716</c:v>
                </c:pt>
                <c:pt idx="1061">
                  <c:v>22.730000019073486</c:v>
                </c:pt>
                <c:pt idx="1062">
                  <c:v>22.75</c:v>
                </c:pt>
                <c:pt idx="1063">
                  <c:v>22.770000219345093</c:v>
                </c:pt>
                <c:pt idx="1064">
                  <c:v>22.800000190734863</c:v>
                </c:pt>
                <c:pt idx="1065">
                  <c:v>22.820000171661377</c:v>
                </c:pt>
                <c:pt idx="1066">
                  <c:v>22.840000152587891</c:v>
                </c:pt>
                <c:pt idx="1067">
                  <c:v>22.870000123977661</c:v>
                </c:pt>
                <c:pt idx="1068">
                  <c:v>22.890000104904175</c:v>
                </c:pt>
                <c:pt idx="1069">
                  <c:v>22.910000085830688</c:v>
                </c:pt>
                <c:pt idx="1070">
                  <c:v>22.930000066757202</c:v>
                </c:pt>
                <c:pt idx="1071">
                  <c:v>22.960000038146973</c:v>
                </c:pt>
                <c:pt idx="1072">
                  <c:v>22.980000019073486</c:v>
                </c:pt>
                <c:pt idx="1073">
                  <c:v>23.580000162124634</c:v>
                </c:pt>
                <c:pt idx="1074">
                  <c:v>23.580000162124634</c:v>
                </c:pt>
                <c:pt idx="1075">
                  <c:v>23.580000162124634</c:v>
                </c:pt>
                <c:pt idx="1076">
                  <c:v>23.580000162124634</c:v>
                </c:pt>
                <c:pt idx="1077">
                  <c:v>23.580000162124634</c:v>
                </c:pt>
                <c:pt idx="1078">
                  <c:v>23.590000152587891</c:v>
                </c:pt>
                <c:pt idx="1079">
                  <c:v>23.590000152587891</c:v>
                </c:pt>
                <c:pt idx="1080">
                  <c:v>23.590000152587891</c:v>
                </c:pt>
                <c:pt idx="1081">
                  <c:v>23.590000152587891</c:v>
                </c:pt>
                <c:pt idx="1082">
                  <c:v>23.590000152587891</c:v>
                </c:pt>
                <c:pt idx="1083">
                  <c:v>23.590000152587891</c:v>
                </c:pt>
                <c:pt idx="1084">
                  <c:v>23.590000152587891</c:v>
                </c:pt>
                <c:pt idx="1085">
                  <c:v>23.590000152587891</c:v>
                </c:pt>
                <c:pt idx="1086">
                  <c:v>23.590000152587891</c:v>
                </c:pt>
                <c:pt idx="1087">
                  <c:v>23.590000152587891</c:v>
                </c:pt>
                <c:pt idx="1088">
                  <c:v>23.590000152587891</c:v>
                </c:pt>
                <c:pt idx="1089">
                  <c:v>23.590000152587891</c:v>
                </c:pt>
                <c:pt idx="1090">
                  <c:v>23.590000152587891</c:v>
                </c:pt>
                <c:pt idx="1091">
                  <c:v>23.590000152587891</c:v>
                </c:pt>
                <c:pt idx="1092">
                  <c:v>23.590000152587891</c:v>
                </c:pt>
                <c:pt idx="1093">
                  <c:v>23.590000152587891</c:v>
                </c:pt>
                <c:pt idx="1094">
                  <c:v>23.590000152587891</c:v>
                </c:pt>
                <c:pt idx="1095">
                  <c:v>23.590000152587891</c:v>
                </c:pt>
                <c:pt idx="1096">
                  <c:v>23.590000152587891</c:v>
                </c:pt>
                <c:pt idx="1097">
                  <c:v>23.590000152587891</c:v>
                </c:pt>
                <c:pt idx="1098">
                  <c:v>23.590000152587891</c:v>
                </c:pt>
                <c:pt idx="1099">
                  <c:v>23.600000143051147</c:v>
                </c:pt>
                <c:pt idx="1100">
                  <c:v>23.620000123977661</c:v>
                </c:pt>
                <c:pt idx="1101">
                  <c:v>23.650000095367432</c:v>
                </c:pt>
                <c:pt idx="1102">
                  <c:v>23.670000076293945</c:v>
                </c:pt>
                <c:pt idx="1103">
                  <c:v>23.690000057220459</c:v>
                </c:pt>
                <c:pt idx="1104">
                  <c:v>23.710000038146973</c:v>
                </c:pt>
                <c:pt idx="1105">
                  <c:v>23.740000009536743</c:v>
                </c:pt>
                <c:pt idx="1106">
                  <c:v>23.760000228881836</c:v>
                </c:pt>
                <c:pt idx="1107">
                  <c:v>23.78000020980835</c:v>
                </c:pt>
                <c:pt idx="1108">
                  <c:v>23.81000018119812</c:v>
                </c:pt>
                <c:pt idx="1109">
                  <c:v>23.830000162124634</c:v>
                </c:pt>
                <c:pt idx="1110">
                  <c:v>23.850000143051147</c:v>
                </c:pt>
                <c:pt idx="1111">
                  <c:v>23.870000123977661</c:v>
                </c:pt>
                <c:pt idx="1112">
                  <c:v>23.900000095367432</c:v>
                </c:pt>
                <c:pt idx="1113">
                  <c:v>23.920000076293945</c:v>
                </c:pt>
                <c:pt idx="1114">
                  <c:v>23.940000057220459</c:v>
                </c:pt>
                <c:pt idx="1115">
                  <c:v>23.970000028610229</c:v>
                </c:pt>
                <c:pt idx="1116">
                  <c:v>23.990000009536743</c:v>
                </c:pt>
                <c:pt idx="1117">
                  <c:v>24.010000228881836</c:v>
                </c:pt>
                <c:pt idx="1118">
                  <c:v>24.040000200271606</c:v>
                </c:pt>
                <c:pt idx="1119">
                  <c:v>24.06000018119812</c:v>
                </c:pt>
                <c:pt idx="1120">
                  <c:v>24.080000162124634</c:v>
                </c:pt>
                <c:pt idx="1121">
                  <c:v>24.100000143051147</c:v>
                </c:pt>
                <c:pt idx="1122">
                  <c:v>24.130000114440918</c:v>
                </c:pt>
                <c:pt idx="1123">
                  <c:v>24.150000095367432</c:v>
                </c:pt>
                <c:pt idx="1124">
                  <c:v>24.170000076293945</c:v>
                </c:pt>
                <c:pt idx="1125">
                  <c:v>24.200000047683716</c:v>
                </c:pt>
                <c:pt idx="1126">
                  <c:v>24.220000028610229</c:v>
                </c:pt>
                <c:pt idx="1127">
                  <c:v>24.240000009536743</c:v>
                </c:pt>
                <c:pt idx="1128">
                  <c:v>24.260000228881836</c:v>
                </c:pt>
                <c:pt idx="1129">
                  <c:v>24.290000200271606</c:v>
                </c:pt>
                <c:pt idx="1130">
                  <c:v>24.31000018119812</c:v>
                </c:pt>
                <c:pt idx="1131">
                  <c:v>24.330000162124634</c:v>
                </c:pt>
                <c:pt idx="1132">
                  <c:v>24.350000143051147</c:v>
                </c:pt>
                <c:pt idx="1133">
                  <c:v>24.380000114440918</c:v>
                </c:pt>
                <c:pt idx="1134">
                  <c:v>24.400000095367432</c:v>
                </c:pt>
                <c:pt idx="1135">
                  <c:v>24.420000076293945</c:v>
                </c:pt>
                <c:pt idx="1136">
                  <c:v>24.440000057220459</c:v>
                </c:pt>
                <c:pt idx="1137">
                  <c:v>24.470000028610229</c:v>
                </c:pt>
                <c:pt idx="1138">
                  <c:v>24.490000009536743</c:v>
                </c:pt>
                <c:pt idx="1139">
                  <c:v>24.510000228881836</c:v>
                </c:pt>
                <c:pt idx="1140">
                  <c:v>24.53000020980835</c:v>
                </c:pt>
                <c:pt idx="1141">
                  <c:v>24.56000018119812</c:v>
                </c:pt>
                <c:pt idx="1142">
                  <c:v>24.580000162124634</c:v>
                </c:pt>
                <c:pt idx="1143">
                  <c:v>24.600000143051147</c:v>
                </c:pt>
                <c:pt idx="1144">
                  <c:v>24.630000114440918</c:v>
                </c:pt>
                <c:pt idx="1145">
                  <c:v>24.650000095367432</c:v>
                </c:pt>
                <c:pt idx="1146">
                  <c:v>24.670000076293945</c:v>
                </c:pt>
                <c:pt idx="1147">
                  <c:v>24.700000047683716</c:v>
                </c:pt>
                <c:pt idx="1148">
                  <c:v>24.720000028610229</c:v>
                </c:pt>
                <c:pt idx="1149">
                  <c:v>24.740000009536743</c:v>
                </c:pt>
                <c:pt idx="1150">
                  <c:v>24.760000228881836</c:v>
                </c:pt>
                <c:pt idx="1151">
                  <c:v>24.790000200271606</c:v>
                </c:pt>
                <c:pt idx="1152">
                  <c:v>24.81000018119812</c:v>
                </c:pt>
                <c:pt idx="1153">
                  <c:v>24.830000162124634</c:v>
                </c:pt>
                <c:pt idx="1154">
                  <c:v>24.860000133514404</c:v>
                </c:pt>
                <c:pt idx="1155">
                  <c:v>24.880000114440918</c:v>
                </c:pt>
                <c:pt idx="1156">
                  <c:v>24.900000095367432</c:v>
                </c:pt>
                <c:pt idx="1157">
                  <c:v>24.920000076293945</c:v>
                </c:pt>
                <c:pt idx="1158">
                  <c:v>24.950000047683716</c:v>
                </c:pt>
                <c:pt idx="1159">
                  <c:v>24.970000028610229</c:v>
                </c:pt>
                <c:pt idx="1160">
                  <c:v>24.990000009536743</c:v>
                </c:pt>
                <c:pt idx="1161">
                  <c:v>25.020000219345093</c:v>
                </c:pt>
                <c:pt idx="1162">
                  <c:v>25.040000200271606</c:v>
                </c:pt>
                <c:pt idx="1163">
                  <c:v>25.06000018119812</c:v>
                </c:pt>
                <c:pt idx="1164">
                  <c:v>25.090000152587891</c:v>
                </c:pt>
                <c:pt idx="1165">
                  <c:v>25.110000133514404</c:v>
                </c:pt>
                <c:pt idx="1166">
                  <c:v>25.130000114440918</c:v>
                </c:pt>
                <c:pt idx="1167">
                  <c:v>25.150000095367432</c:v>
                </c:pt>
                <c:pt idx="1168">
                  <c:v>25.180000066757202</c:v>
                </c:pt>
                <c:pt idx="1169">
                  <c:v>25.200000047683716</c:v>
                </c:pt>
                <c:pt idx="1170">
                  <c:v>25.220000028610229</c:v>
                </c:pt>
                <c:pt idx="1171">
                  <c:v>25.25</c:v>
                </c:pt>
                <c:pt idx="1172">
                  <c:v>25.270000219345093</c:v>
                </c:pt>
                <c:pt idx="1173">
                  <c:v>25.290000200271606</c:v>
                </c:pt>
                <c:pt idx="1174">
                  <c:v>25.31000018119812</c:v>
                </c:pt>
                <c:pt idx="1175">
                  <c:v>25.340000152587891</c:v>
                </c:pt>
                <c:pt idx="1176">
                  <c:v>25.360000133514404</c:v>
                </c:pt>
                <c:pt idx="1177">
                  <c:v>25.380000114440918</c:v>
                </c:pt>
                <c:pt idx="1178">
                  <c:v>25.410000085830688</c:v>
                </c:pt>
                <c:pt idx="1179">
                  <c:v>25.430000066757202</c:v>
                </c:pt>
                <c:pt idx="1180">
                  <c:v>25.450000047683716</c:v>
                </c:pt>
                <c:pt idx="1181">
                  <c:v>25.480000019073486</c:v>
                </c:pt>
                <c:pt idx="1182">
                  <c:v>25.5</c:v>
                </c:pt>
                <c:pt idx="1183">
                  <c:v>25.520000219345093</c:v>
                </c:pt>
                <c:pt idx="1184">
                  <c:v>25.540000200271606</c:v>
                </c:pt>
                <c:pt idx="1185">
                  <c:v>25.570000171661377</c:v>
                </c:pt>
                <c:pt idx="1186">
                  <c:v>25.590000152587891</c:v>
                </c:pt>
                <c:pt idx="1187">
                  <c:v>25.610000133514404</c:v>
                </c:pt>
                <c:pt idx="1188">
                  <c:v>25.640000104904175</c:v>
                </c:pt>
                <c:pt idx="1189">
                  <c:v>25.660000085830688</c:v>
                </c:pt>
                <c:pt idx="1190">
                  <c:v>25.680000066757202</c:v>
                </c:pt>
                <c:pt idx="1191">
                  <c:v>25.700000047683716</c:v>
                </c:pt>
                <c:pt idx="1192">
                  <c:v>25.730000019073486</c:v>
                </c:pt>
                <c:pt idx="1193">
                  <c:v>25.75</c:v>
                </c:pt>
                <c:pt idx="1194">
                  <c:v>25.770000219345093</c:v>
                </c:pt>
                <c:pt idx="1195">
                  <c:v>25.800000190734863</c:v>
                </c:pt>
                <c:pt idx="1196">
                  <c:v>25.820000171661377</c:v>
                </c:pt>
                <c:pt idx="1197">
                  <c:v>25.840000152587891</c:v>
                </c:pt>
                <c:pt idx="1198">
                  <c:v>25.870000123977661</c:v>
                </c:pt>
                <c:pt idx="1199">
                  <c:v>25.890000104904175</c:v>
                </c:pt>
                <c:pt idx="1200">
                  <c:v>25.910000085830688</c:v>
                </c:pt>
                <c:pt idx="1201">
                  <c:v>25.930000066757202</c:v>
                </c:pt>
                <c:pt idx="1202">
                  <c:v>25.960000038146973</c:v>
                </c:pt>
                <c:pt idx="1203">
                  <c:v>25.980000019073486</c:v>
                </c:pt>
                <c:pt idx="1204">
                  <c:v>26</c:v>
                </c:pt>
                <c:pt idx="1205">
                  <c:v>26.03000020980835</c:v>
                </c:pt>
                <c:pt idx="1206">
                  <c:v>26.050000190734863</c:v>
                </c:pt>
                <c:pt idx="1207">
                  <c:v>26.070000171661377</c:v>
                </c:pt>
                <c:pt idx="1208">
                  <c:v>26.090000152587891</c:v>
                </c:pt>
                <c:pt idx="1209">
                  <c:v>26.120000123977661</c:v>
                </c:pt>
                <c:pt idx="1210">
                  <c:v>26.140000104904175</c:v>
                </c:pt>
                <c:pt idx="1211">
                  <c:v>26.160000085830688</c:v>
                </c:pt>
                <c:pt idx="1212">
                  <c:v>26.190000057220459</c:v>
                </c:pt>
                <c:pt idx="1213">
                  <c:v>26.210000038146973</c:v>
                </c:pt>
                <c:pt idx="1214">
                  <c:v>26.230000019073486</c:v>
                </c:pt>
                <c:pt idx="1215">
                  <c:v>26.260000228881836</c:v>
                </c:pt>
                <c:pt idx="1216">
                  <c:v>26.28000020980835</c:v>
                </c:pt>
                <c:pt idx="1217">
                  <c:v>26.300000190734863</c:v>
                </c:pt>
                <c:pt idx="1218">
                  <c:v>26.320000171661377</c:v>
                </c:pt>
                <c:pt idx="1219">
                  <c:v>26.350000143051147</c:v>
                </c:pt>
                <c:pt idx="1220">
                  <c:v>26.370000123977661</c:v>
                </c:pt>
                <c:pt idx="1221">
                  <c:v>26.390000104904175</c:v>
                </c:pt>
                <c:pt idx="1222">
                  <c:v>26.410000085830688</c:v>
                </c:pt>
                <c:pt idx="1223">
                  <c:v>26.440000057220459</c:v>
                </c:pt>
                <c:pt idx="1224">
                  <c:v>26.460000038146973</c:v>
                </c:pt>
                <c:pt idx="1225">
                  <c:v>26.480000019073486</c:v>
                </c:pt>
                <c:pt idx="1226">
                  <c:v>26.510000228881836</c:v>
                </c:pt>
                <c:pt idx="1227">
                  <c:v>26.53000020980835</c:v>
                </c:pt>
                <c:pt idx="1228">
                  <c:v>26.550000190734863</c:v>
                </c:pt>
                <c:pt idx="1229">
                  <c:v>26.570000171661377</c:v>
                </c:pt>
                <c:pt idx="1230">
                  <c:v>26.600000143051147</c:v>
                </c:pt>
                <c:pt idx="1231">
                  <c:v>26.620000123977661</c:v>
                </c:pt>
                <c:pt idx="1232">
                  <c:v>26.640000104904175</c:v>
                </c:pt>
                <c:pt idx="1233">
                  <c:v>26.660000085830688</c:v>
                </c:pt>
                <c:pt idx="1234">
                  <c:v>26.690000057220459</c:v>
                </c:pt>
                <c:pt idx="1235">
                  <c:v>26.710000038146973</c:v>
                </c:pt>
                <c:pt idx="1236">
                  <c:v>26.730000019073486</c:v>
                </c:pt>
                <c:pt idx="1237">
                  <c:v>26.760000228881836</c:v>
                </c:pt>
                <c:pt idx="1238">
                  <c:v>26.78000020980835</c:v>
                </c:pt>
                <c:pt idx="1239">
                  <c:v>26.800000190734863</c:v>
                </c:pt>
                <c:pt idx="1240">
                  <c:v>26.820000171661377</c:v>
                </c:pt>
                <c:pt idx="1241">
                  <c:v>26.850000143051147</c:v>
                </c:pt>
                <c:pt idx="1242">
                  <c:v>26.870000123977661</c:v>
                </c:pt>
                <c:pt idx="1243">
                  <c:v>26.890000104904175</c:v>
                </c:pt>
                <c:pt idx="1244">
                  <c:v>26.920000076293945</c:v>
                </c:pt>
                <c:pt idx="1245">
                  <c:v>26.940000057220459</c:v>
                </c:pt>
                <c:pt idx="1246">
                  <c:v>26.960000038146973</c:v>
                </c:pt>
                <c:pt idx="1247">
                  <c:v>26.980000019073486</c:v>
                </c:pt>
                <c:pt idx="1248">
                  <c:v>27.010000228881836</c:v>
                </c:pt>
                <c:pt idx="1249">
                  <c:v>27.03000020980835</c:v>
                </c:pt>
                <c:pt idx="1250">
                  <c:v>27.050000190734863</c:v>
                </c:pt>
                <c:pt idx="1251">
                  <c:v>27.080000162124634</c:v>
                </c:pt>
                <c:pt idx="1252">
                  <c:v>27.100000143051147</c:v>
                </c:pt>
                <c:pt idx="1253">
                  <c:v>27.120000123977661</c:v>
                </c:pt>
                <c:pt idx="1254">
                  <c:v>27.150000095367432</c:v>
                </c:pt>
                <c:pt idx="1255">
                  <c:v>27.170000076293945</c:v>
                </c:pt>
                <c:pt idx="1256">
                  <c:v>27.190000057220459</c:v>
                </c:pt>
                <c:pt idx="1257">
                  <c:v>27.210000038146973</c:v>
                </c:pt>
                <c:pt idx="1258">
                  <c:v>27.240000009536743</c:v>
                </c:pt>
                <c:pt idx="1259">
                  <c:v>27.260000228881836</c:v>
                </c:pt>
                <c:pt idx="1260">
                  <c:v>27.28000020980835</c:v>
                </c:pt>
                <c:pt idx="1261">
                  <c:v>27.31000018119812</c:v>
                </c:pt>
                <c:pt idx="1262">
                  <c:v>27.330000162124634</c:v>
                </c:pt>
                <c:pt idx="1263">
                  <c:v>27.350000143051147</c:v>
                </c:pt>
                <c:pt idx="1264">
                  <c:v>27.370000123977661</c:v>
                </c:pt>
                <c:pt idx="1265">
                  <c:v>27.400000095367432</c:v>
                </c:pt>
                <c:pt idx="1266">
                  <c:v>27.420000076293945</c:v>
                </c:pt>
                <c:pt idx="1267">
                  <c:v>27.440000057220459</c:v>
                </c:pt>
                <c:pt idx="1268">
                  <c:v>27.470000028610229</c:v>
                </c:pt>
                <c:pt idx="1269">
                  <c:v>27.490000009536743</c:v>
                </c:pt>
                <c:pt idx="1270">
                  <c:v>27.510000228881836</c:v>
                </c:pt>
                <c:pt idx="1271">
                  <c:v>27.540000200271606</c:v>
                </c:pt>
                <c:pt idx="1272">
                  <c:v>27.56000018119812</c:v>
                </c:pt>
                <c:pt idx="1273">
                  <c:v>27.580000162124634</c:v>
                </c:pt>
                <c:pt idx="1274">
                  <c:v>27.600000143051147</c:v>
                </c:pt>
                <c:pt idx="1275">
                  <c:v>27.630000114440918</c:v>
                </c:pt>
                <c:pt idx="1276">
                  <c:v>27.650000095367432</c:v>
                </c:pt>
                <c:pt idx="1277">
                  <c:v>27.670000076293945</c:v>
                </c:pt>
                <c:pt idx="1278">
                  <c:v>27.700000047683716</c:v>
                </c:pt>
                <c:pt idx="1279">
                  <c:v>27.720000028610229</c:v>
                </c:pt>
                <c:pt idx="1280">
                  <c:v>27.740000009536743</c:v>
                </c:pt>
                <c:pt idx="1281">
                  <c:v>27.760000228881836</c:v>
                </c:pt>
                <c:pt idx="1282">
                  <c:v>27.790000200271606</c:v>
                </c:pt>
                <c:pt idx="1283">
                  <c:v>27.81000018119812</c:v>
                </c:pt>
                <c:pt idx="1284">
                  <c:v>27.830000162124634</c:v>
                </c:pt>
                <c:pt idx="1285">
                  <c:v>27.860000133514404</c:v>
                </c:pt>
                <c:pt idx="1286">
                  <c:v>27.880000114440918</c:v>
                </c:pt>
                <c:pt idx="1287">
                  <c:v>27.900000095367432</c:v>
                </c:pt>
                <c:pt idx="1288">
                  <c:v>27.930000066757202</c:v>
                </c:pt>
                <c:pt idx="1289">
                  <c:v>27.950000047683716</c:v>
                </c:pt>
                <c:pt idx="1290">
                  <c:v>27.970000028610229</c:v>
                </c:pt>
                <c:pt idx="1291">
                  <c:v>27.990000009536743</c:v>
                </c:pt>
                <c:pt idx="1292">
                  <c:v>28.020000219345093</c:v>
                </c:pt>
                <c:pt idx="1293">
                  <c:v>28.040000200271606</c:v>
                </c:pt>
                <c:pt idx="1294">
                  <c:v>28.06000018119812</c:v>
                </c:pt>
                <c:pt idx="1295">
                  <c:v>28.090000152587891</c:v>
                </c:pt>
                <c:pt idx="1296">
                  <c:v>28.110000133514404</c:v>
                </c:pt>
                <c:pt idx="1297">
                  <c:v>28.130000114440918</c:v>
                </c:pt>
                <c:pt idx="1298">
                  <c:v>28.150000095367432</c:v>
                </c:pt>
                <c:pt idx="1299">
                  <c:v>28.180000066757202</c:v>
                </c:pt>
                <c:pt idx="1300">
                  <c:v>28.200000047683716</c:v>
                </c:pt>
                <c:pt idx="1301">
                  <c:v>28.220000028610229</c:v>
                </c:pt>
                <c:pt idx="1302">
                  <c:v>28.25</c:v>
                </c:pt>
                <c:pt idx="1303">
                  <c:v>28.270000219345093</c:v>
                </c:pt>
                <c:pt idx="1304">
                  <c:v>28.290000200271606</c:v>
                </c:pt>
                <c:pt idx="1305">
                  <c:v>28.320000171661377</c:v>
                </c:pt>
                <c:pt idx="1306">
                  <c:v>28.340000152587891</c:v>
                </c:pt>
                <c:pt idx="1307">
                  <c:v>28.360000133514404</c:v>
                </c:pt>
                <c:pt idx="1308">
                  <c:v>28.380000114440918</c:v>
                </c:pt>
                <c:pt idx="1309">
                  <c:v>28.410000085830688</c:v>
                </c:pt>
                <c:pt idx="1310">
                  <c:v>28.430000066757202</c:v>
                </c:pt>
                <c:pt idx="1311">
                  <c:v>28.450000047683716</c:v>
                </c:pt>
                <c:pt idx="1312">
                  <c:v>28.470000028610229</c:v>
                </c:pt>
                <c:pt idx="1313">
                  <c:v>28.5</c:v>
                </c:pt>
                <c:pt idx="1314">
                  <c:v>28.520000219345093</c:v>
                </c:pt>
                <c:pt idx="1315">
                  <c:v>28.540000200271606</c:v>
                </c:pt>
                <c:pt idx="1316">
                  <c:v>28.56000018119812</c:v>
                </c:pt>
                <c:pt idx="1317">
                  <c:v>28.590000152587891</c:v>
                </c:pt>
                <c:pt idx="1318">
                  <c:v>29.600000143051147</c:v>
                </c:pt>
                <c:pt idx="1319">
                  <c:v>29.600000143051147</c:v>
                </c:pt>
                <c:pt idx="1320">
                  <c:v>29.600000143051147</c:v>
                </c:pt>
                <c:pt idx="1321">
                  <c:v>29.600000143051147</c:v>
                </c:pt>
                <c:pt idx="1322">
                  <c:v>29.600000143051147</c:v>
                </c:pt>
                <c:pt idx="1323">
                  <c:v>29.600000143051147</c:v>
                </c:pt>
                <c:pt idx="1324">
                  <c:v>29.600000143051147</c:v>
                </c:pt>
                <c:pt idx="1325">
                  <c:v>29.600000143051147</c:v>
                </c:pt>
                <c:pt idx="1326">
                  <c:v>29.600000143051147</c:v>
                </c:pt>
                <c:pt idx="1327">
                  <c:v>29.600000143051147</c:v>
                </c:pt>
                <c:pt idx="1328">
                  <c:v>29.600000143051147</c:v>
                </c:pt>
                <c:pt idx="1329">
                  <c:v>29.600000143051147</c:v>
                </c:pt>
                <c:pt idx="1330">
                  <c:v>29.600000143051147</c:v>
                </c:pt>
                <c:pt idx="1331">
                  <c:v>29.600000143051147</c:v>
                </c:pt>
                <c:pt idx="1332">
                  <c:v>29.600000143051147</c:v>
                </c:pt>
                <c:pt idx="1333">
                  <c:v>29.600000143051147</c:v>
                </c:pt>
                <c:pt idx="1334">
                  <c:v>29.600000143051147</c:v>
                </c:pt>
                <c:pt idx="1335">
                  <c:v>29.600000143051147</c:v>
                </c:pt>
                <c:pt idx="1336">
                  <c:v>29.600000143051147</c:v>
                </c:pt>
                <c:pt idx="1337">
                  <c:v>29.600000143051147</c:v>
                </c:pt>
                <c:pt idx="1338">
                  <c:v>29.600000143051147</c:v>
                </c:pt>
                <c:pt idx="1339">
                  <c:v>29.600000143051147</c:v>
                </c:pt>
                <c:pt idx="1340">
                  <c:v>29.600000143051147</c:v>
                </c:pt>
                <c:pt idx="1341">
                  <c:v>29.600000143051147</c:v>
                </c:pt>
                <c:pt idx="1342">
                  <c:v>29.600000143051147</c:v>
                </c:pt>
                <c:pt idx="1343">
                  <c:v>29.600000143051147</c:v>
                </c:pt>
                <c:pt idx="1344">
                  <c:v>29.610000133514404</c:v>
                </c:pt>
                <c:pt idx="1345">
                  <c:v>29.610000133514404</c:v>
                </c:pt>
                <c:pt idx="1346">
                  <c:v>29.610000133514404</c:v>
                </c:pt>
                <c:pt idx="1347">
                  <c:v>29.610000133514404</c:v>
                </c:pt>
                <c:pt idx="1348">
                  <c:v>29.610000133514404</c:v>
                </c:pt>
                <c:pt idx="1349">
                  <c:v>29.610000133514404</c:v>
                </c:pt>
                <c:pt idx="1350">
                  <c:v>29.610000133514404</c:v>
                </c:pt>
                <c:pt idx="1351">
                  <c:v>29.610000133514404</c:v>
                </c:pt>
                <c:pt idx="1352">
                  <c:v>29.610000133514404</c:v>
                </c:pt>
                <c:pt idx="1353">
                  <c:v>29.610000133514404</c:v>
                </c:pt>
                <c:pt idx="1354">
                  <c:v>29.610000133514404</c:v>
                </c:pt>
                <c:pt idx="1355">
                  <c:v>29.610000133514404</c:v>
                </c:pt>
                <c:pt idx="1356">
                  <c:v>29.610000133514404</c:v>
                </c:pt>
                <c:pt idx="1357">
                  <c:v>29.610000133514404</c:v>
                </c:pt>
                <c:pt idx="1358">
                  <c:v>29.610000133514404</c:v>
                </c:pt>
                <c:pt idx="1359">
                  <c:v>29.610000133514404</c:v>
                </c:pt>
                <c:pt idx="1360">
                  <c:v>29.610000133514404</c:v>
                </c:pt>
                <c:pt idx="1361">
                  <c:v>29.610000133514404</c:v>
                </c:pt>
                <c:pt idx="1362">
                  <c:v>29.620000123977661</c:v>
                </c:pt>
                <c:pt idx="1363">
                  <c:v>29.640000104904175</c:v>
                </c:pt>
                <c:pt idx="1364">
                  <c:v>29.660000085830688</c:v>
                </c:pt>
                <c:pt idx="1365">
                  <c:v>29.690000057220459</c:v>
                </c:pt>
                <c:pt idx="1366">
                  <c:v>29.710000038146973</c:v>
                </c:pt>
                <c:pt idx="1367">
                  <c:v>29.730000019073486</c:v>
                </c:pt>
                <c:pt idx="1368">
                  <c:v>29.760000228881836</c:v>
                </c:pt>
                <c:pt idx="1369">
                  <c:v>29.78000020980835</c:v>
                </c:pt>
                <c:pt idx="1370">
                  <c:v>29.800000190734863</c:v>
                </c:pt>
                <c:pt idx="1371">
                  <c:v>29.820000171661377</c:v>
                </c:pt>
                <c:pt idx="1372">
                  <c:v>29.850000143051147</c:v>
                </c:pt>
                <c:pt idx="1373">
                  <c:v>29.870000123977661</c:v>
                </c:pt>
                <c:pt idx="1374">
                  <c:v>29.890000104904175</c:v>
                </c:pt>
                <c:pt idx="1375">
                  <c:v>29.920000076293945</c:v>
                </c:pt>
                <c:pt idx="1376">
                  <c:v>29.940000057220459</c:v>
                </c:pt>
                <c:pt idx="1377">
                  <c:v>29.960000038146973</c:v>
                </c:pt>
                <c:pt idx="1378">
                  <c:v>29.980000019073486</c:v>
                </c:pt>
                <c:pt idx="1379">
                  <c:v>30.010000228881836</c:v>
                </c:pt>
                <c:pt idx="1380">
                  <c:v>30.03000020980835</c:v>
                </c:pt>
                <c:pt idx="1381">
                  <c:v>30.050000190734863</c:v>
                </c:pt>
                <c:pt idx="1382">
                  <c:v>30.080000162124634</c:v>
                </c:pt>
                <c:pt idx="1383">
                  <c:v>30.100000143051147</c:v>
                </c:pt>
                <c:pt idx="1384">
                  <c:v>30.120000123977661</c:v>
                </c:pt>
                <c:pt idx="1385">
                  <c:v>30.150000095367432</c:v>
                </c:pt>
                <c:pt idx="1386">
                  <c:v>30.170000076293945</c:v>
                </c:pt>
                <c:pt idx="1387">
                  <c:v>30.190000057220459</c:v>
                </c:pt>
                <c:pt idx="1388">
                  <c:v>30.210000038146973</c:v>
                </c:pt>
                <c:pt idx="1389">
                  <c:v>30.240000009536743</c:v>
                </c:pt>
                <c:pt idx="1390">
                  <c:v>30.260000228881836</c:v>
                </c:pt>
                <c:pt idx="1391">
                  <c:v>30.28000020980835</c:v>
                </c:pt>
                <c:pt idx="1392">
                  <c:v>30.31000018119812</c:v>
                </c:pt>
                <c:pt idx="1393">
                  <c:v>30.330000162124634</c:v>
                </c:pt>
                <c:pt idx="1394">
                  <c:v>30.350000143051147</c:v>
                </c:pt>
                <c:pt idx="1395">
                  <c:v>30.370000123977661</c:v>
                </c:pt>
                <c:pt idx="1396">
                  <c:v>30.400000095367432</c:v>
                </c:pt>
                <c:pt idx="1397">
                  <c:v>30.420000076293945</c:v>
                </c:pt>
                <c:pt idx="1398">
                  <c:v>30.440000057220459</c:v>
                </c:pt>
                <c:pt idx="1399">
                  <c:v>30.470000028610229</c:v>
                </c:pt>
                <c:pt idx="1400">
                  <c:v>30.490000009536743</c:v>
                </c:pt>
                <c:pt idx="1401">
                  <c:v>30.510000228881836</c:v>
                </c:pt>
                <c:pt idx="1402">
                  <c:v>30.53000020980835</c:v>
                </c:pt>
                <c:pt idx="1403">
                  <c:v>30.56000018119812</c:v>
                </c:pt>
                <c:pt idx="1404">
                  <c:v>30.580000162124634</c:v>
                </c:pt>
                <c:pt idx="1405">
                  <c:v>30.600000143051147</c:v>
                </c:pt>
                <c:pt idx="1406">
                  <c:v>30.630000114440918</c:v>
                </c:pt>
                <c:pt idx="1407">
                  <c:v>30.650000095367432</c:v>
                </c:pt>
                <c:pt idx="1408">
                  <c:v>30.670000076293945</c:v>
                </c:pt>
                <c:pt idx="1409">
                  <c:v>30.690000057220459</c:v>
                </c:pt>
                <c:pt idx="1410">
                  <c:v>30.720000028610229</c:v>
                </c:pt>
                <c:pt idx="1411">
                  <c:v>30.740000009536743</c:v>
                </c:pt>
                <c:pt idx="1412">
                  <c:v>30.760000228881836</c:v>
                </c:pt>
                <c:pt idx="1413">
                  <c:v>30.78000020980835</c:v>
                </c:pt>
                <c:pt idx="1414">
                  <c:v>30.81000018119812</c:v>
                </c:pt>
                <c:pt idx="1415">
                  <c:v>30.830000162124634</c:v>
                </c:pt>
                <c:pt idx="1416">
                  <c:v>30.850000143051147</c:v>
                </c:pt>
                <c:pt idx="1417">
                  <c:v>30.870000123977661</c:v>
                </c:pt>
                <c:pt idx="1418">
                  <c:v>30.900000095367432</c:v>
                </c:pt>
                <c:pt idx="1419">
                  <c:v>30.920000076293945</c:v>
                </c:pt>
                <c:pt idx="1420">
                  <c:v>30.940000057220459</c:v>
                </c:pt>
                <c:pt idx="1421">
                  <c:v>30.970000028610229</c:v>
                </c:pt>
                <c:pt idx="1422">
                  <c:v>30.990000009536743</c:v>
                </c:pt>
                <c:pt idx="1423">
                  <c:v>31.010000228881836</c:v>
                </c:pt>
                <c:pt idx="1424">
                  <c:v>31.040000200271606</c:v>
                </c:pt>
                <c:pt idx="1425">
                  <c:v>31.06000018119812</c:v>
                </c:pt>
                <c:pt idx="1426">
                  <c:v>31.080000162124634</c:v>
                </c:pt>
                <c:pt idx="1427">
                  <c:v>31.100000143051147</c:v>
                </c:pt>
                <c:pt idx="1428">
                  <c:v>31.130000114440918</c:v>
                </c:pt>
                <c:pt idx="1429">
                  <c:v>31.150000095367432</c:v>
                </c:pt>
                <c:pt idx="1430">
                  <c:v>31.170000076293945</c:v>
                </c:pt>
                <c:pt idx="1431">
                  <c:v>31.200000047683716</c:v>
                </c:pt>
                <c:pt idx="1432">
                  <c:v>31.220000028610229</c:v>
                </c:pt>
                <c:pt idx="1433">
                  <c:v>31.240000009536743</c:v>
                </c:pt>
                <c:pt idx="1434">
                  <c:v>31.260000228881836</c:v>
                </c:pt>
                <c:pt idx="1435">
                  <c:v>31.290000200271606</c:v>
                </c:pt>
                <c:pt idx="1436">
                  <c:v>31.31000018119812</c:v>
                </c:pt>
                <c:pt idx="1437">
                  <c:v>31.330000162124634</c:v>
                </c:pt>
                <c:pt idx="1438">
                  <c:v>31.360000133514404</c:v>
                </c:pt>
                <c:pt idx="1439">
                  <c:v>31.380000114440918</c:v>
                </c:pt>
                <c:pt idx="1440">
                  <c:v>31.400000095367432</c:v>
                </c:pt>
                <c:pt idx="1441">
                  <c:v>31.430000066757202</c:v>
                </c:pt>
                <c:pt idx="1442">
                  <c:v>31.450000047683716</c:v>
                </c:pt>
                <c:pt idx="1443">
                  <c:v>31.470000028610229</c:v>
                </c:pt>
                <c:pt idx="1444">
                  <c:v>31.490000009536743</c:v>
                </c:pt>
                <c:pt idx="1445">
                  <c:v>31.520000219345093</c:v>
                </c:pt>
                <c:pt idx="1446">
                  <c:v>31.540000200271606</c:v>
                </c:pt>
                <c:pt idx="1447">
                  <c:v>31.56000018119812</c:v>
                </c:pt>
                <c:pt idx="1448">
                  <c:v>31.590000152587891</c:v>
                </c:pt>
                <c:pt idx="1449">
                  <c:v>31.610000133514404</c:v>
                </c:pt>
                <c:pt idx="1450">
                  <c:v>31.630000114440918</c:v>
                </c:pt>
                <c:pt idx="1451">
                  <c:v>31.650000095367432</c:v>
                </c:pt>
                <c:pt idx="1452">
                  <c:v>31.680000066757202</c:v>
                </c:pt>
                <c:pt idx="1453">
                  <c:v>31.700000047683716</c:v>
                </c:pt>
                <c:pt idx="1454">
                  <c:v>31.720000028610229</c:v>
                </c:pt>
                <c:pt idx="1455">
                  <c:v>31.75</c:v>
                </c:pt>
                <c:pt idx="1456">
                  <c:v>31.770000219345093</c:v>
                </c:pt>
                <c:pt idx="1457">
                  <c:v>31.790000200271606</c:v>
                </c:pt>
                <c:pt idx="1458">
                  <c:v>31.820000171661377</c:v>
                </c:pt>
                <c:pt idx="1459">
                  <c:v>31.840000152587891</c:v>
                </c:pt>
                <c:pt idx="1460">
                  <c:v>31.860000133514404</c:v>
                </c:pt>
                <c:pt idx="1461">
                  <c:v>31.880000114440918</c:v>
                </c:pt>
                <c:pt idx="1462">
                  <c:v>31.910000085830688</c:v>
                </c:pt>
                <c:pt idx="1463">
                  <c:v>31.930000066757202</c:v>
                </c:pt>
                <c:pt idx="1464">
                  <c:v>31.950000047683716</c:v>
                </c:pt>
                <c:pt idx="1465">
                  <c:v>31.980000019073486</c:v>
                </c:pt>
                <c:pt idx="1466">
                  <c:v>32</c:v>
                </c:pt>
                <c:pt idx="1467">
                  <c:v>32.020000219345093</c:v>
                </c:pt>
                <c:pt idx="1468">
                  <c:v>32.040000200271606</c:v>
                </c:pt>
                <c:pt idx="1469">
                  <c:v>32.070000171661377</c:v>
                </c:pt>
                <c:pt idx="1470">
                  <c:v>32.090000152587891</c:v>
                </c:pt>
                <c:pt idx="1471">
                  <c:v>32.110000133514404</c:v>
                </c:pt>
                <c:pt idx="1472">
                  <c:v>32.140000104904175</c:v>
                </c:pt>
                <c:pt idx="1473">
                  <c:v>32.160000085830688</c:v>
                </c:pt>
                <c:pt idx="1474">
                  <c:v>32.180000066757202</c:v>
                </c:pt>
                <c:pt idx="1475">
                  <c:v>32.210000038146973</c:v>
                </c:pt>
                <c:pt idx="1476">
                  <c:v>32.230000019073486</c:v>
                </c:pt>
                <c:pt idx="1477">
                  <c:v>32.25</c:v>
                </c:pt>
                <c:pt idx="1478">
                  <c:v>32.270000219345093</c:v>
                </c:pt>
                <c:pt idx="1479">
                  <c:v>32.300000190734863</c:v>
                </c:pt>
                <c:pt idx="1480">
                  <c:v>32.320000171661377</c:v>
                </c:pt>
                <c:pt idx="1481">
                  <c:v>32.340000152587891</c:v>
                </c:pt>
                <c:pt idx="1482">
                  <c:v>32.370000123977661</c:v>
                </c:pt>
                <c:pt idx="1483">
                  <c:v>32.390000104904175</c:v>
                </c:pt>
                <c:pt idx="1484">
                  <c:v>32.410000085830688</c:v>
                </c:pt>
                <c:pt idx="1485">
                  <c:v>32.430000066757202</c:v>
                </c:pt>
                <c:pt idx="1486">
                  <c:v>32.460000038146973</c:v>
                </c:pt>
                <c:pt idx="1487">
                  <c:v>32.480000019073486</c:v>
                </c:pt>
                <c:pt idx="1488">
                  <c:v>32.5</c:v>
                </c:pt>
                <c:pt idx="1489">
                  <c:v>32.53000020980835</c:v>
                </c:pt>
                <c:pt idx="1490">
                  <c:v>32.550000190734863</c:v>
                </c:pt>
                <c:pt idx="1491">
                  <c:v>32.570000171661377</c:v>
                </c:pt>
                <c:pt idx="1492">
                  <c:v>32.590000152587891</c:v>
                </c:pt>
                <c:pt idx="1493">
                  <c:v>32.620000123977661</c:v>
                </c:pt>
                <c:pt idx="1494">
                  <c:v>32.640000104904175</c:v>
                </c:pt>
                <c:pt idx="1495">
                  <c:v>32.660000085830688</c:v>
                </c:pt>
                <c:pt idx="1496">
                  <c:v>32.680000066757202</c:v>
                </c:pt>
                <c:pt idx="1497">
                  <c:v>32.710000038146973</c:v>
                </c:pt>
                <c:pt idx="1498">
                  <c:v>32.730000019073486</c:v>
                </c:pt>
                <c:pt idx="1499">
                  <c:v>32.75</c:v>
                </c:pt>
                <c:pt idx="1500">
                  <c:v>32.78000020980835</c:v>
                </c:pt>
                <c:pt idx="1501">
                  <c:v>32.800000190734863</c:v>
                </c:pt>
                <c:pt idx="1502">
                  <c:v>32.820000171661377</c:v>
                </c:pt>
                <c:pt idx="1503">
                  <c:v>32.840000152587891</c:v>
                </c:pt>
                <c:pt idx="1504">
                  <c:v>32.870000123977661</c:v>
                </c:pt>
                <c:pt idx="1505">
                  <c:v>32.890000104904175</c:v>
                </c:pt>
                <c:pt idx="1506">
                  <c:v>32.910000085830688</c:v>
                </c:pt>
                <c:pt idx="1507">
                  <c:v>32.930000066757202</c:v>
                </c:pt>
                <c:pt idx="1508">
                  <c:v>32.960000038146973</c:v>
                </c:pt>
                <c:pt idx="1509">
                  <c:v>32.980000019073486</c:v>
                </c:pt>
                <c:pt idx="1510">
                  <c:v>33</c:v>
                </c:pt>
                <c:pt idx="1511">
                  <c:v>33.03000020980835</c:v>
                </c:pt>
                <c:pt idx="1512">
                  <c:v>33.050000190734863</c:v>
                </c:pt>
                <c:pt idx="1513">
                  <c:v>33.070000171661377</c:v>
                </c:pt>
                <c:pt idx="1514">
                  <c:v>33.100000143051147</c:v>
                </c:pt>
                <c:pt idx="1515">
                  <c:v>33.120000123977661</c:v>
                </c:pt>
                <c:pt idx="1516">
                  <c:v>33.140000104904175</c:v>
                </c:pt>
                <c:pt idx="1517">
                  <c:v>33.160000085830688</c:v>
                </c:pt>
                <c:pt idx="1518">
                  <c:v>33.190000057220459</c:v>
                </c:pt>
                <c:pt idx="1519">
                  <c:v>33.210000038146973</c:v>
                </c:pt>
                <c:pt idx="1520">
                  <c:v>33.230000019073486</c:v>
                </c:pt>
                <c:pt idx="1521">
                  <c:v>33.260000228881836</c:v>
                </c:pt>
                <c:pt idx="1522">
                  <c:v>33.28000020980835</c:v>
                </c:pt>
                <c:pt idx="1523">
                  <c:v>33.300000190734863</c:v>
                </c:pt>
                <c:pt idx="1524">
                  <c:v>33.320000171661377</c:v>
                </c:pt>
                <c:pt idx="1525">
                  <c:v>33.350000143051147</c:v>
                </c:pt>
                <c:pt idx="1526">
                  <c:v>33.370000123977661</c:v>
                </c:pt>
                <c:pt idx="1527">
                  <c:v>33.390000104904175</c:v>
                </c:pt>
                <c:pt idx="1528">
                  <c:v>33.420000076293945</c:v>
                </c:pt>
                <c:pt idx="1529">
                  <c:v>33.440000057220459</c:v>
                </c:pt>
                <c:pt idx="1530">
                  <c:v>33.460000038146973</c:v>
                </c:pt>
                <c:pt idx="1531">
                  <c:v>33.490000009536743</c:v>
                </c:pt>
                <c:pt idx="1532">
                  <c:v>33.510000228881836</c:v>
                </c:pt>
                <c:pt idx="1533">
                  <c:v>33.53000020980835</c:v>
                </c:pt>
                <c:pt idx="1534">
                  <c:v>33.550000190734863</c:v>
                </c:pt>
                <c:pt idx="1535">
                  <c:v>33.580000162124634</c:v>
                </c:pt>
                <c:pt idx="1536">
                  <c:v>33.600000143051147</c:v>
                </c:pt>
                <c:pt idx="1537">
                  <c:v>33.620000123977661</c:v>
                </c:pt>
                <c:pt idx="1538">
                  <c:v>33.650000095367432</c:v>
                </c:pt>
                <c:pt idx="1539">
                  <c:v>33.670000076293945</c:v>
                </c:pt>
                <c:pt idx="1540">
                  <c:v>33.690000057220459</c:v>
                </c:pt>
                <c:pt idx="1541">
                  <c:v>33.710000038146973</c:v>
                </c:pt>
                <c:pt idx="1542">
                  <c:v>33.740000009536743</c:v>
                </c:pt>
                <c:pt idx="1543">
                  <c:v>33.760000228881836</c:v>
                </c:pt>
                <c:pt idx="1544">
                  <c:v>33.78000020980835</c:v>
                </c:pt>
                <c:pt idx="1545">
                  <c:v>33.81000018119812</c:v>
                </c:pt>
                <c:pt idx="1546">
                  <c:v>33.830000162124634</c:v>
                </c:pt>
                <c:pt idx="1547">
                  <c:v>33.850000143051147</c:v>
                </c:pt>
                <c:pt idx="1548">
                  <c:v>33.880000114440918</c:v>
                </c:pt>
                <c:pt idx="1549">
                  <c:v>33.900000095367432</c:v>
                </c:pt>
                <c:pt idx="1550">
                  <c:v>33.920000076293945</c:v>
                </c:pt>
                <c:pt idx="1551">
                  <c:v>33.940000057220459</c:v>
                </c:pt>
                <c:pt idx="1552">
                  <c:v>33.970000028610229</c:v>
                </c:pt>
                <c:pt idx="1553">
                  <c:v>33.990000009536743</c:v>
                </c:pt>
                <c:pt idx="1554">
                  <c:v>34.010000228881836</c:v>
                </c:pt>
                <c:pt idx="1555">
                  <c:v>34.040000200271606</c:v>
                </c:pt>
                <c:pt idx="1556">
                  <c:v>34.06000018119812</c:v>
                </c:pt>
                <c:pt idx="1557">
                  <c:v>34.080000162124634</c:v>
                </c:pt>
                <c:pt idx="1558">
                  <c:v>34.100000143051147</c:v>
                </c:pt>
                <c:pt idx="1559">
                  <c:v>34.130000114440918</c:v>
                </c:pt>
                <c:pt idx="1560">
                  <c:v>34.150000095367432</c:v>
                </c:pt>
                <c:pt idx="1561">
                  <c:v>34.170000076293945</c:v>
                </c:pt>
                <c:pt idx="1562">
                  <c:v>34.200000047683716</c:v>
                </c:pt>
                <c:pt idx="1563">
                  <c:v>34.220000028610229</c:v>
                </c:pt>
                <c:pt idx="1564">
                  <c:v>34.240000009536743</c:v>
                </c:pt>
                <c:pt idx="1565">
                  <c:v>34.270000219345093</c:v>
                </c:pt>
                <c:pt idx="1566">
                  <c:v>34.290000200271606</c:v>
                </c:pt>
                <c:pt idx="1567">
                  <c:v>34.31000018119812</c:v>
                </c:pt>
                <c:pt idx="1568">
                  <c:v>34.330000162124634</c:v>
                </c:pt>
                <c:pt idx="1569">
                  <c:v>34.360000133514404</c:v>
                </c:pt>
                <c:pt idx="1570">
                  <c:v>34.380000114440918</c:v>
                </c:pt>
                <c:pt idx="1571">
                  <c:v>34.400000095367432</c:v>
                </c:pt>
                <c:pt idx="1572">
                  <c:v>34.430000066757202</c:v>
                </c:pt>
                <c:pt idx="1573">
                  <c:v>34.450000047683716</c:v>
                </c:pt>
                <c:pt idx="1574">
                  <c:v>34.470000028610229</c:v>
                </c:pt>
                <c:pt idx="1575">
                  <c:v>34.490000009536743</c:v>
                </c:pt>
                <c:pt idx="1576">
                  <c:v>34.520000219345093</c:v>
                </c:pt>
                <c:pt idx="1577">
                  <c:v>34.540000200271606</c:v>
                </c:pt>
                <c:pt idx="1578">
                  <c:v>34.56000018119812</c:v>
                </c:pt>
                <c:pt idx="1579">
                  <c:v>34.590000152587891</c:v>
                </c:pt>
                <c:pt idx="1580">
                  <c:v>34.610000133514404</c:v>
                </c:pt>
                <c:pt idx="1581">
                  <c:v>35.600000143051147</c:v>
                </c:pt>
                <c:pt idx="1582">
                  <c:v>35.600000143051147</c:v>
                </c:pt>
                <c:pt idx="1583">
                  <c:v>35.600000143051147</c:v>
                </c:pt>
                <c:pt idx="1584">
                  <c:v>35.600000143051147</c:v>
                </c:pt>
                <c:pt idx="1585">
                  <c:v>35.600000143051147</c:v>
                </c:pt>
                <c:pt idx="1586">
                  <c:v>35.600000143051147</c:v>
                </c:pt>
                <c:pt idx="1587">
                  <c:v>35.600000143051147</c:v>
                </c:pt>
                <c:pt idx="1588">
                  <c:v>35.600000143051147</c:v>
                </c:pt>
                <c:pt idx="1589">
                  <c:v>35.600000143051147</c:v>
                </c:pt>
                <c:pt idx="1590">
                  <c:v>35.600000143051147</c:v>
                </c:pt>
                <c:pt idx="1591">
                  <c:v>35.600000143051147</c:v>
                </c:pt>
                <c:pt idx="1592">
                  <c:v>35.600000143051147</c:v>
                </c:pt>
                <c:pt idx="1593">
                  <c:v>35.600000143051147</c:v>
                </c:pt>
                <c:pt idx="1594">
                  <c:v>35.600000143051147</c:v>
                </c:pt>
                <c:pt idx="1595">
                  <c:v>35.600000143051147</c:v>
                </c:pt>
                <c:pt idx="1596">
                  <c:v>35.600000143051147</c:v>
                </c:pt>
                <c:pt idx="1597">
                  <c:v>35.600000143051147</c:v>
                </c:pt>
                <c:pt idx="1598">
                  <c:v>35.600000143051147</c:v>
                </c:pt>
                <c:pt idx="1599">
                  <c:v>35.600000143051147</c:v>
                </c:pt>
                <c:pt idx="1600">
                  <c:v>35.600000143051147</c:v>
                </c:pt>
                <c:pt idx="1601">
                  <c:v>35.600000143051147</c:v>
                </c:pt>
                <c:pt idx="1602">
                  <c:v>35.600000143051147</c:v>
                </c:pt>
                <c:pt idx="1603">
                  <c:v>35.600000143051147</c:v>
                </c:pt>
                <c:pt idx="1604">
                  <c:v>35.600000143051147</c:v>
                </c:pt>
                <c:pt idx="1605">
                  <c:v>35.600000143051147</c:v>
                </c:pt>
                <c:pt idx="1606">
                  <c:v>35.600000143051147</c:v>
                </c:pt>
                <c:pt idx="1607">
                  <c:v>35.610000133514404</c:v>
                </c:pt>
                <c:pt idx="1608">
                  <c:v>35.610000133514404</c:v>
                </c:pt>
                <c:pt idx="1609">
                  <c:v>35.610000133514404</c:v>
                </c:pt>
                <c:pt idx="1610">
                  <c:v>35.610000133514404</c:v>
                </c:pt>
                <c:pt idx="1611">
                  <c:v>35.610000133514404</c:v>
                </c:pt>
                <c:pt idx="1612">
                  <c:v>35.610000133514404</c:v>
                </c:pt>
                <c:pt idx="1613">
                  <c:v>35.610000133514404</c:v>
                </c:pt>
                <c:pt idx="1614">
                  <c:v>35.610000133514404</c:v>
                </c:pt>
                <c:pt idx="1615">
                  <c:v>35.610000133514404</c:v>
                </c:pt>
                <c:pt idx="1616">
                  <c:v>35.610000133514404</c:v>
                </c:pt>
                <c:pt idx="1617">
                  <c:v>35.610000133514404</c:v>
                </c:pt>
                <c:pt idx="1618">
                  <c:v>35.610000133514404</c:v>
                </c:pt>
                <c:pt idx="1619">
                  <c:v>35.610000133514404</c:v>
                </c:pt>
                <c:pt idx="1620">
                  <c:v>35.610000133514404</c:v>
                </c:pt>
                <c:pt idx="1621">
                  <c:v>35.610000133514404</c:v>
                </c:pt>
                <c:pt idx="1622">
                  <c:v>35.610000133514404</c:v>
                </c:pt>
                <c:pt idx="1623">
                  <c:v>35.610000133514404</c:v>
                </c:pt>
                <c:pt idx="1624">
                  <c:v>35.610000133514404</c:v>
                </c:pt>
                <c:pt idx="1625">
                  <c:v>35.640000104904175</c:v>
                </c:pt>
                <c:pt idx="1626">
                  <c:v>35.660000085830688</c:v>
                </c:pt>
                <c:pt idx="1627">
                  <c:v>35.680000066757202</c:v>
                </c:pt>
                <c:pt idx="1628">
                  <c:v>35.710000038146973</c:v>
                </c:pt>
                <c:pt idx="1629">
                  <c:v>35.730000019073486</c:v>
                </c:pt>
                <c:pt idx="1630">
                  <c:v>35.75</c:v>
                </c:pt>
                <c:pt idx="1631">
                  <c:v>35.770000219345093</c:v>
                </c:pt>
                <c:pt idx="1632">
                  <c:v>35.800000190734863</c:v>
                </c:pt>
                <c:pt idx="1633">
                  <c:v>35.820000171661377</c:v>
                </c:pt>
                <c:pt idx="1634">
                  <c:v>35.840000152587891</c:v>
                </c:pt>
                <c:pt idx="1635">
                  <c:v>35.870000123977661</c:v>
                </c:pt>
                <c:pt idx="1636">
                  <c:v>35.890000104904175</c:v>
                </c:pt>
                <c:pt idx="1637">
                  <c:v>35.910000085830688</c:v>
                </c:pt>
                <c:pt idx="1638">
                  <c:v>35.930000066757202</c:v>
                </c:pt>
                <c:pt idx="1639">
                  <c:v>35.960000038146973</c:v>
                </c:pt>
                <c:pt idx="1640">
                  <c:v>35.980000019073486</c:v>
                </c:pt>
                <c:pt idx="1641">
                  <c:v>36</c:v>
                </c:pt>
                <c:pt idx="1642">
                  <c:v>36.03000020980835</c:v>
                </c:pt>
                <c:pt idx="1643">
                  <c:v>36.050000190734863</c:v>
                </c:pt>
                <c:pt idx="1644">
                  <c:v>36.070000171661377</c:v>
                </c:pt>
                <c:pt idx="1645">
                  <c:v>36.100000143051147</c:v>
                </c:pt>
                <c:pt idx="1646">
                  <c:v>36.120000123977661</c:v>
                </c:pt>
                <c:pt idx="1647">
                  <c:v>36.140000104904175</c:v>
                </c:pt>
                <c:pt idx="1648">
                  <c:v>36.160000085830688</c:v>
                </c:pt>
                <c:pt idx="1649">
                  <c:v>36.190000057220459</c:v>
                </c:pt>
                <c:pt idx="1650">
                  <c:v>36.210000038146973</c:v>
                </c:pt>
                <c:pt idx="1651">
                  <c:v>36.230000019073486</c:v>
                </c:pt>
                <c:pt idx="1652">
                  <c:v>36.260000228881836</c:v>
                </c:pt>
                <c:pt idx="1653">
                  <c:v>36.28000020980835</c:v>
                </c:pt>
                <c:pt idx="1654">
                  <c:v>36.300000190734863</c:v>
                </c:pt>
                <c:pt idx="1655">
                  <c:v>36.320000171661377</c:v>
                </c:pt>
                <c:pt idx="1656">
                  <c:v>36.350000143051147</c:v>
                </c:pt>
                <c:pt idx="1657">
                  <c:v>36.370000123977661</c:v>
                </c:pt>
                <c:pt idx="1658">
                  <c:v>36.390000104904175</c:v>
                </c:pt>
                <c:pt idx="1659">
                  <c:v>36.420000076293945</c:v>
                </c:pt>
                <c:pt idx="1660">
                  <c:v>36.440000057220459</c:v>
                </c:pt>
                <c:pt idx="1661">
                  <c:v>36.460000038146973</c:v>
                </c:pt>
                <c:pt idx="1662">
                  <c:v>36.490000009536743</c:v>
                </c:pt>
                <c:pt idx="1663">
                  <c:v>36.510000228881836</c:v>
                </c:pt>
                <c:pt idx="1664">
                  <c:v>36.53000020980835</c:v>
                </c:pt>
                <c:pt idx="1665">
                  <c:v>36.550000190734863</c:v>
                </c:pt>
                <c:pt idx="1666">
                  <c:v>36.580000162124634</c:v>
                </c:pt>
                <c:pt idx="1667">
                  <c:v>36.600000143051147</c:v>
                </c:pt>
                <c:pt idx="1668">
                  <c:v>36.620000123977661</c:v>
                </c:pt>
                <c:pt idx="1669">
                  <c:v>36.650000095367432</c:v>
                </c:pt>
                <c:pt idx="1670">
                  <c:v>36.670000076293945</c:v>
                </c:pt>
                <c:pt idx="1671">
                  <c:v>36.690000057220459</c:v>
                </c:pt>
                <c:pt idx="1672">
                  <c:v>36.710000038146973</c:v>
                </c:pt>
                <c:pt idx="1673">
                  <c:v>36.740000009536743</c:v>
                </c:pt>
                <c:pt idx="1674">
                  <c:v>36.760000228881836</c:v>
                </c:pt>
                <c:pt idx="1675">
                  <c:v>36.78000020980835</c:v>
                </c:pt>
                <c:pt idx="1676">
                  <c:v>36.800000190734863</c:v>
                </c:pt>
                <c:pt idx="1677">
                  <c:v>36.830000162124634</c:v>
                </c:pt>
                <c:pt idx="1678">
                  <c:v>36.850000143051147</c:v>
                </c:pt>
                <c:pt idx="1679">
                  <c:v>36.870000123977661</c:v>
                </c:pt>
                <c:pt idx="1680">
                  <c:v>36.900000095367432</c:v>
                </c:pt>
                <c:pt idx="1681">
                  <c:v>36.920000076293945</c:v>
                </c:pt>
                <c:pt idx="1682">
                  <c:v>36.940000057220459</c:v>
                </c:pt>
                <c:pt idx="1683">
                  <c:v>36.960000038146973</c:v>
                </c:pt>
                <c:pt idx="1684">
                  <c:v>36.990000009536743</c:v>
                </c:pt>
                <c:pt idx="1685">
                  <c:v>37.010000228881836</c:v>
                </c:pt>
                <c:pt idx="1686">
                  <c:v>37.03000020980835</c:v>
                </c:pt>
                <c:pt idx="1687">
                  <c:v>37.050000190734863</c:v>
                </c:pt>
                <c:pt idx="1688">
                  <c:v>37.080000162124634</c:v>
                </c:pt>
                <c:pt idx="1689">
                  <c:v>37.100000143051147</c:v>
                </c:pt>
                <c:pt idx="1690">
                  <c:v>37.120000123977661</c:v>
                </c:pt>
                <c:pt idx="1691">
                  <c:v>37.150000095367432</c:v>
                </c:pt>
                <c:pt idx="1692">
                  <c:v>37.170000076293945</c:v>
                </c:pt>
                <c:pt idx="1693">
                  <c:v>37.190000057220459</c:v>
                </c:pt>
                <c:pt idx="1694">
                  <c:v>37.210000038146973</c:v>
                </c:pt>
                <c:pt idx="1695">
                  <c:v>37.240000009536743</c:v>
                </c:pt>
                <c:pt idx="1696">
                  <c:v>37.260000228881836</c:v>
                </c:pt>
                <c:pt idx="1697">
                  <c:v>37.28000020980835</c:v>
                </c:pt>
                <c:pt idx="1698">
                  <c:v>37.31000018119812</c:v>
                </c:pt>
                <c:pt idx="1699">
                  <c:v>37.330000162124634</c:v>
                </c:pt>
                <c:pt idx="1700">
                  <c:v>37.350000143051147</c:v>
                </c:pt>
                <c:pt idx="1701">
                  <c:v>37.380000114440918</c:v>
                </c:pt>
                <c:pt idx="1702">
                  <c:v>37.400000095367432</c:v>
                </c:pt>
                <c:pt idx="1703">
                  <c:v>37.420000076293945</c:v>
                </c:pt>
                <c:pt idx="1704">
                  <c:v>37.440000057220459</c:v>
                </c:pt>
                <c:pt idx="1705">
                  <c:v>37.470000028610229</c:v>
                </c:pt>
                <c:pt idx="1706">
                  <c:v>37.490000009536743</c:v>
                </c:pt>
                <c:pt idx="1707">
                  <c:v>37.510000228881836</c:v>
                </c:pt>
                <c:pt idx="1708">
                  <c:v>37.540000200271606</c:v>
                </c:pt>
                <c:pt idx="1709">
                  <c:v>37.56000018119812</c:v>
                </c:pt>
                <c:pt idx="1710">
                  <c:v>37.580000162124634</c:v>
                </c:pt>
                <c:pt idx="1711">
                  <c:v>37.600000143051147</c:v>
                </c:pt>
                <c:pt idx="1712">
                  <c:v>37.630000114440918</c:v>
                </c:pt>
                <c:pt idx="1713">
                  <c:v>37.650000095367432</c:v>
                </c:pt>
                <c:pt idx="1714">
                  <c:v>37.670000076293945</c:v>
                </c:pt>
                <c:pt idx="1715">
                  <c:v>37.700000047683716</c:v>
                </c:pt>
                <c:pt idx="1716">
                  <c:v>37.720000028610229</c:v>
                </c:pt>
                <c:pt idx="1717">
                  <c:v>37.740000009536743</c:v>
                </c:pt>
                <c:pt idx="1718">
                  <c:v>37.770000219345093</c:v>
                </c:pt>
                <c:pt idx="1719">
                  <c:v>37.790000200271606</c:v>
                </c:pt>
                <c:pt idx="1720">
                  <c:v>37.81000018119812</c:v>
                </c:pt>
                <c:pt idx="1721">
                  <c:v>37.830000162124634</c:v>
                </c:pt>
                <c:pt idx="1722">
                  <c:v>37.860000133514404</c:v>
                </c:pt>
                <c:pt idx="1723">
                  <c:v>37.880000114440918</c:v>
                </c:pt>
                <c:pt idx="1724">
                  <c:v>37.900000095367432</c:v>
                </c:pt>
                <c:pt idx="1725">
                  <c:v>37.930000066757202</c:v>
                </c:pt>
                <c:pt idx="1726">
                  <c:v>37.950000047683716</c:v>
                </c:pt>
                <c:pt idx="1727">
                  <c:v>37.970000028610229</c:v>
                </c:pt>
                <c:pt idx="1728">
                  <c:v>37.990000009536743</c:v>
                </c:pt>
                <c:pt idx="1729">
                  <c:v>38.020000219345093</c:v>
                </c:pt>
                <c:pt idx="1730">
                  <c:v>38.040000200271606</c:v>
                </c:pt>
                <c:pt idx="1731">
                  <c:v>38.06000018119812</c:v>
                </c:pt>
                <c:pt idx="1732">
                  <c:v>38.090000152587891</c:v>
                </c:pt>
                <c:pt idx="1733">
                  <c:v>38.110000133514404</c:v>
                </c:pt>
                <c:pt idx="1734">
                  <c:v>38.130000114440918</c:v>
                </c:pt>
                <c:pt idx="1735">
                  <c:v>38.160000085830688</c:v>
                </c:pt>
                <c:pt idx="1736">
                  <c:v>38.180000066757202</c:v>
                </c:pt>
                <c:pt idx="1737">
                  <c:v>38.200000047683716</c:v>
                </c:pt>
                <c:pt idx="1738">
                  <c:v>38.220000028610229</c:v>
                </c:pt>
                <c:pt idx="1739">
                  <c:v>38.25</c:v>
                </c:pt>
                <c:pt idx="1740">
                  <c:v>38.270000219345093</c:v>
                </c:pt>
                <c:pt idx="1741">
                  <c:v>38.290000200271606</c:v>
                </c:pt>
                <c:pt idx="1742">
                  <c:v>38.320000171661377</c:v>
                </c:pt>
                <c:pt idx="1743">
                  <c:v>38.340000152587891</c:v>
                </c:pt>
                <c:pt idx="1744">
                  <c:v>38.360000133514404</c:v>
                </c:pt>
                <c:pt idx="1745">
                  <c:v>38.380000114440918</c:v>
                </c:pt>
                <c:pt idx="1746">
                  <c:v>38.410000085830688</c:v>
                </c:pt>
                <c:pt idx="1747">
                  <c:v>38.430000066757202</c:v>
                </c:pt>
                <c:pt idx="1748">
                  <c:v>38.450000047683716</c:v>
                </c:pt>
                <c:pt idx="1749">
                  <c:v>38.480000019073486</c:v>
                </c:pt>
                <c:pt idx="1750">
                  <c:v>38.5</c:v>
                </c:pt>
                <c:pt idx="1751">
                  <c:v>38.520000219345093</c:v>
                </c:pt>
                <c:pt idx="1752">
                  <c:v>38.550000190734863</c:v>
                </c:pt>
                <c:pt idx="1753">
                  <c:v>38.570000171661377</c:v>
                </c:pt>
                <c:pt idx="1754">
                  <c:v>38.590000152587891</c:v>
                </c:pt>
                <c:pt idx="1755">
                  <c:v>38.610000133514404</c:v>
                </c:pt>
                <c:pt idx="1756">
                  <c:v>38.640000104904175</c:v>
                </c:pt>
                <c:pt idx="1757">
                  <c:v>38.660000085830688</c:v>
                </c:pt>
                <c:pt idx="1758">
                  <c:v>38.680000066757202</c:v>
                </c:pt>
                <c:pt idx="1759">
                  <c:v>38.710000038146973</c:v>
                </c:pt>
                <c:pt idx="1760">
                  <c:v>38.730000019073486</c:v>
                </c:pt>
                <c:pt idx="1761">
                  <c:v>38.75</c:v>
                </c:pt>
                <c:pt idx="1762">
                  <c:v>38.770000219345093</c:v>
                </c:pt>
                <c:pt idx="1763">
                  <c:v>38.800000190734863</c:v>
                </c:pt>
                <c:pt idx="1764">
                  <c:v>38.820000171661377</c:v>
                </c:pt>
                <c:pt idx="1765">
                  <c:v>38.840000152587891</c:v>
                </c:pt>
                <c:pt idx="1766">
                  <c:v>38.860000133514404</c:v>
                </c:pt>
                <c:pt idx="1767">
                  <c:v>38.890000104904175</c:v>
                </c:pt>
                <c:pt idx="1768">
                  <c:v>38.910000085830688</c:v>
                </c:pt>
                <c:pt idx="1769">
                  <c:v>38.930000066757202</c:v>
                </c:pt>
                <c:pt idx="1770">
                  <c:v>38.960000038146973</c:v>
                </c:pt>
                <c:pt idx="1771">
                  <c:v>38.980000019073486</c:v>
                </c:pt>
                <c:pt idx="1772">
                  <c:v>39</c:v>
                </c:pt>
                <c:pt idx="1773">
                  <c:v>39.020000219345093</c:v>
                </c:pt>
                <c:pt idx="1774">
                  <c:v>39.050000190734863</c:v>
                </c:pt>
                <c:pt idx="1775">
                  <c:v>39.070000171661377</c:v>
                </c:pt>
                <c:pt idx="1776">
                  <c:v>39.090000152587891</c:v>
                </c:pt>
                <c:pt idx="1777">
                  <c:v>39.110000133514404</c:v>
                </c:pt>
                <c:pt idx="1778">
                  <c:v>39.140000104904175</c:v>
                </c:pt>
                <c:pt idx="1779">
                  <c:v>39.160000085830688</c:v>
                </c:pt>
                <c:pt idx="1780">
                  <c:v>39.180000066757202</c:v>
                </c:pt>
                <c:pt idx="1781">
                  <c:v>39.210000038146973</c:v>
                </c:pt>
                <c:pt idx="1782">
                  <c:v>39.230000019073486</c:v>
                </c:pt>
                <c:pt idx="1783">
                  <c:v>39.25</c:v>
                </c:pt>
                <c:pt idx="1784">
                  <c:v>39.270000219345093</c:v>
                </c:pt>
                <c:pt idx="1785">
                  <c:v>39.300000190734863</c:v>
                </c:pt>
                <c:pt idx="1786">
                  <c:v>39.320000171661377</c:v>
                </c:pt>
                <c:pt idx="1787">
                  <c:v>39.340000152587891</c:v>
                </c:pt>
                <c:pt idx="1788">
                  <c:v>39.370000123977661</c:v>
                </c:pt>
                <c:pt idx="1789">
                  <c:v>39.390000104904175</c:v>
                </c:pt>
                <c:pt idx="1790">
                  <c:v>39.410000085830688</c:v>
                </c:pt>
                <c:pt idx="1791">
                  <c:v>39.440000057220459</c:v>
                </c:pt>
                <c:pt idx="1792">
                  <c:v>39.460000038146973</c:v>
                </c:pt>
                <c:pt idx="1793">
                  <c:v>39.480000019073486</c:v>
                </c:pt>
                <c:pt idx="1794">
                  <c:v>39.5</c:v>
                </c:pt>
                <c:pt idx="1795">
                  <c:v>39.53000020980835</c:v>
                </c:pt>
                <c:pt idx="1796">
                  <c:v>39.550000190734863</c:v>
                </c:pt>
                <c:pt idx="1797">
                  <c:v>39.570000171661377</c:v>
                </c:pt>
                <c:pt idx="1798">
                  <c:v>39.600000143051147</c:v>
                </c:pt>
                <c:pt idx="1799">
                  <c:v>39.620000123977661</c:v>
                </c:pt>
                <c:pt idx="1800">
                  <c:v>39.640000104904175</c:v>
                </c:pt>
                <c:pt idx="1801">
                  <c:v>39.660000085830688</c:v>
                </c:pt>
                <c:pt idx="1802">
                  <c:v>39.690000057220459</c:v>
                </c:pt>
                <c:pt idx="1803">
                  <c:v>39.710000038146973</c:v>
                </c:pt>
                <c:pt idx="1804">
                  <c:v>39.730000019073486</c:v>
                </c:pt>
                <c:pt idx="1805">
                  <c:v>39.760000228881836</c:v>
                </c:pt>
                <c:pt idx="1806">
                  <c:v>39.78000020980835</c:v>
                </c:pt>
                <c:pt idx="1807">
                  <c:v>39.800000190734863</c:v>
                </c:pt>
                <c:pt idx="1808">
                  <c:v>39.830000162124634</c:v>
                </c:pt>
                <c:pt idx="1809">
                  <c:v>39.850000143051147</c:v>
                </c:pt>
                <c:pt idx="1810">
                  <c:v>39.870000123977661</c:v>
                </c:pt>
                <c:pt idx="1811">
                  <c:v>39.890000104904175</c:v>
                </c:pt>
                <c:pt idx="1812">
                  <c:v>39.920000076293945</c:v>
                </c:pt>
                <c:pt idx="1813">
                  <c:v>39.940000057220459</c:v>
                </c:pt>
                <c:pt idx="1814">
                  <c:v>39.960000038146973</c:v>
                </c:pt>
                <c:pt idx="1815">
                  <c:v>39.990000009536743</c:v>
                </c:pt>
                <c:pt idx="1816">
                  <c:v>40.010000228881836</c:v>
                </c:pt>
                <c:pt idx="1817">
                  <c:v>40.03000020980835</c:v>
                </c:pt>
                <c:pt idx="1818">
                  <c:v>40.050000190734863</c:v>
                </c:pt>
                <c:pt idx="1819">
                  <c:v>40.080000162124634</c:v>
                </c:pt>
                <c:pt idx="1820">
                  <c:v>40.100000143051147</c:v>
                </c:pt>
                <c:pt idx="1821">
                  <c:v>40.120000123977661</c:v>
                </c:pt>
                <c:pt idx="1822">
                  <c:v>40.150000095367432</c:v>
                </c:pt>
                <c:pt idx="1823">
                  <c:v>40.170000076293945</c:v>
                </c:pt>
                <c:pt idx="1824">
                  <c:v>40.190000057220459</c:v>
                </c:pt>
                <c:pt idx="1825">
                  <c:v>40.220000028610229</c:v>
                </c:pt>
                <c:pt idx="1826">
                  <c:v>40.240000009536743</c:v>
                </c:pt>
                <c:pt idx="1827">
                  <c:v>40.260000228881836</c:v>
                </c:pt>
                <c:pt idx="1828">
                  <c:v>40.28000020980835</c:v>
                </c:pt>
                <c:pt idx="1829">
                  <c:v>40.31000018119812</c:v>
                </c:pt>
                <c:pt idx="1830">
                  <c:v>40.330000162124634</c:v>
                </c:pt>
                <c:pt idx="1831">
                  <c:v>40.350000143051147</c:v>
                </c:pt>
                <c:pt idx="1832">
                  <c:v>40.380000114440918</c:v>
                </c:pt>
                <c:pt idx="1833">
                  <c:v>40.400000095367432</c:v>
                </c:pt>
                <c:pt idx="1834">
                  <c:v>40.420000076293945</c:v>
                </c:pt>
                <c:pt idx="1835">
                  <c:v>40.440000057220459</c:v>
                </c:pt>
                <c:pt idx="1836">
                  <c:v>40.470000028610229</c:v>
                </c:pt>
                <c:pt idx="1837">
                  <c:v>40.490000009536743</c:v>
                </c:pt>
                <c:pt idx="1838">
                  <c:v>40.510000228881836</c:v>
                </c:pt>
                <c:pt idx="1839">
                  <c:v>40.540000200271606</c:v>
                </c:pt>
                <c:pt idx="1840">
                  <c:v>40.56000018119812</c:v>
                </c:pt>
                <c:pt idx="1841">
                  <c:v>40.580000162124634</c:v>
                </c:pt>
                <c:pt idx="1842">
                  <c:v>40.610000133514404</c:v>
                </c:pt>
                <c:pt idx="1843">
                  <c:v>41.210000038146973</c:v>
                </c:pt>
                <c:pt idx="1844">
                  <c:v>41.210000038146973</c:v>
                </c:pt>
                <c:pt idx="1845">
                  <c:v>41.210000038146973</c:v>
                </c:pt>
                <c:pt idx="1846">
                  <c:v>41.210000038146973</c:v>
                </c:pt>
                <c:pt idx="1847">
                  <c:v>41.220000028610229</c:v>
                </c:pt>
                <c:pt idx="1848">
                  <c:v>41.220000028610229</c:v>
                </c:pt>
                <c:pt idx="1849">
                  <c:v>41.220000028610229</c:v>
                </c:pt>
                <c:pt idx="1850">
                  <c:v>41.220000028610229</c:v>
                </c:pt>
                <c:pt idx="1851">
                  <c:v>41.220000028610229</c:v>
                </c:pt>
                <c:pt idx="1852">
                  <c:v>41.220000028610229</c:v>
                </c:pt>
                <c:pt idx="1853">
                  <c:v>41.220000028610229</c:v>
                </c:pt>
                <c:pt idx="1854">
                  <c:v>41.220000028610229</c:v>
                </c:pt>
                <c:pt idx="1855">
                  <c:v>41.220000028610229</c:v>
                </c:pt>
                <c:pt idx="1856">
                  <c:v>41.220000028610229</c:v>
                </c:pt>
                <c:pt idx="1857">
                  <c:v>41.220000028610229</c:v>
                </c:pt>
                <c:pt idx="1858">
                  <c:v>41.220000028610229</c:v>
                </c:pt>
                <c:pt idx="1859">
                  <c:v>41.220000028610229</c:v>
                </c:pt>
                <c:pt idx="1860">
                  <c:v>41.220000028610229</c:v>
                </c:pt>
                <c:pt idx="1861">
                  <c:v>41.220000028610229</c:v>
                </c:pt>
                <c:pt idx="1862">
                  <c:v>41.220000028610229</c:v>
                </c:pt>
                <c:pt idx="1863">
                  <c:v>41.220000028610229</c:v>
                </c:pt>
                <c:pt idx="1864">
                  <c:v>41.220000028610229</c:v>
                </c:pt>
                <c:pt idx="1865">
                  <c:v>41.220000028610229</c:v>
                </c:pt>
                <c:pt idx="1866">
                  <c:v>41.220000028610229</c:v>
                </c:pt>
                <c:pt idx="1867">
                  <c:v>41.220000028610229</c:v>
                </c:pt>
                <c:pt idx="1868">
                  <c:v>41.220000028610229</c:v>
                </c:pt>
                <c:pt idx="1869">
                  <c:v>41.220000028610229</c:v>
                </c:pt>
                <c:pt idx="1870">
                  <c:v>41.240000009536743</c:v>
                </c:pt>
                <c:pt idx="1871">
                  <c:v>41.270000219345093</c:v>
                </c:pt>
                <c:pt idx="1872">
                  <c:v>41.290000200271606</c:v>
                </c:pt>
                <c:pt idx="1873">
                  <c:v>41.31000018119812</c:v>
                </c:pt>
                <c:pt idx="1874">
                  <c:v>41.330000162124634</c:v>
                </c:pt>
                <c:pt idx="1875">
                  <c:v>41.360000133514404</c:v>
                </c:pt>
                <c:pt idx="1876">
                  <c:v>41.380000114440918</c:v>
                </c:pt>
                <c:pt idx="1877">
                  <c:v>41.400000095367432</c:v>
                </c:pt>
                <c:pt idx="1878">
                  <c:v>41.430000066757202</c:v>
                </c:pt>
                <c:pt idx="1879">
                  <c:v>41.450000047683716</c:v>
                </c:pt>
                <c:pt idx="1880">
                  <c:v>41.470000028610229</c:v>
                </c:pt>
                <c:pt idx="1881">
                  <c:v>41.490000009536743</c:v>
                </c:pt>
                <c:pt idx="1882">
                  <c:v>41.520000219345093</c:v>
                </c:pt>
                <c:pt idx="1883">
                  <c:v>41.540000200271606</c:v>
                </c:pt>
                <c:pt idx="1884">
                  <c:v>41.56000018119812</c:v>
                </c:pt>
                <c:pt idx="1885">
                  <c:v>41.590000152587891</c:v>
                </c:pt>
                <c:pt idx="1886">
                  <c:v>41.610000133514404</c:v>
                </c:pt>
                <c:pt idx="1887">
                  <c:v>41.630000114440918</c:v>
                </c:pt>
                <c:pt idx="1888">
                  <c:v>41.660000085830688</c:v>
                </c:pt>
                <c:pt idx="1889">
                  <c:v>41.680000066757202</c:v>
                </c:pt>
                <c:pt idx="1890">
                  <c:v>41.700000047683716</c:v>
                </c:pt>
                <c:pt idx="1891">
                  <c:v>41.720000028610229</c:v>
                </c:pt>
                <c:pt idx="1892">
                  <c:v>41.75</c:v>
                </c:pt>
                <c:pt idx="1893">
                  <c:v>41.770000219345093</c:v>
                </c:pt>
                <c:pt idx="1894">
                  <c:v>41.790000200271606</c:v>
                </c:pt>
                <c:pt idx="1895">
                  <c:v>41.820000171661377</c:v>
                </c:pt>
                <c:pt idx="1896">
                  <c:v>41.840000152587891</c:v>
                </c:pt>
                <c:pt idx="1897">
                  <c:v>41.860000133514404</c:v>
                </c:pt>
                <c:pt idx="1898">
                  <c:v>41.880000114440918</c:v>
                </c:pt>
                <c:pt idx="1899">
                  <c:v>41.910000085830688</c:v>
                </c:pt>
                <c:pt idx="1900">
                  <c:v>41.930000066757202</c:v>
                </c:pt>
                <c:pt idx="1901">
                  <c:v>41.950000047683716</c:v>
                </c:pt>
                <c:pt idx="1902">
                  <c:v>41.980000019073486</c:v>
                </c:pt>
                <c:pt idx="1903">
                  <c:v>42</c:v>
                </c:pt>
                <c:pt idx="1904">
                  <c:v>42.020000219345093</c:v>
                </c:pt>
                <c:pt idx="1905">
                  <c:v>42.050000190734863</c:v>
                </c:pt>
                <c:pt idx="1906">
                  <c:v>42.070000171661377</c:v>
                </c:pt>
                <c:pt idx="1907">
                  <c:v>42.090000152587891</c:v>
                </c:pt>
                <c:pt idx="1908">
                  <c:v>42.110000133514404</c:v>
                </c:pt>
                <c:pt idx="1909">
                  <c:v>42.140000104904175</c:v>
                </c:pt>
                <c:pt idx="1910">
                  <c:v>42.160000085830688</c:v>
                </c:pt>
                <c:pt idx="1911">
                  <c:v>42.180000066757202</c:v>
                </c:pt>
                <c:pt idx="1912">
                  <c:v>42.210000038146973</c:v>
                </c:pt>
                <c:pt idx="1913">
                  <c:v>42.230000019073486</c:v>
                </c:pt>
                <c:pt idx="1914">
                  <c:v>42.25</c:v>
                </c:pt>
                <c:pt idx="1915">
                  <c:v>42.270000219345093</c:v>
                </c:pt>
                <c:pt idx="1916">
                  <c:v>42.300000190734863</c:v>
                </c:pt>
                <c:pt idx="1917">
                  <c:v>42.320000171661377</c:v>
                </c:pt>
                <c:pt idx="1918">
                  <c:v>42.340000152587891</c:v>
                </c:pt>
                <c:pt idx="1919">
                  <c:v>42.370000123977661</c:v>
                </c:pt>
                <c:pt idx="1920">
                  <c:v>42.390000104904175</c:v>
                </c:pt>
                <c:pt idx="1921">
                  <c:v>42.410000085830688</c:v>
                </c:pt>
                <c:pt idx="1922">
                  <c:v>42.440000057220459</c:v>
                </c:pt>
                <c:pt idx="1923">
                  <c:v>42.460000038146973</c:v>
                </c:pt>
                <c:pt idx="1924">
                  <c:v>42.480000019073486</c:v>
                </c:pt>
                <c:pt idx="1925">
                  <c:v>42.5</c:v>
                </c:pt>
                <c:pt idx="1926">
                  <c:v>42.53000020980835</c:v>
                </c:pt>
                <c:pt idx="1927">
                  <c:v>42.550000190734863</c:v>
                </c:pt>
                <c:pt idx="1928">
                  <c:v>42.570000171661377</c:v>
                </c:pt>
                <c:pt idx="1929">
                  <c:v>42.600000143051147</c:v>
                </c:pt>
                <c:pt idx="1930">
                  <c:v>42.620000123977661</c:v>
                </c:pt>
                <c:pt idx="1931">
                  <c:v>42.640000104904175</c:v>
                </c:pt>
                <c:pt idx="1932">
                  <c:v>42.660000085830688</c:v>
                </c:pt>
                <c:pt idx="1933">
                  <c:v>42.690000057220459</c:v>
                </c:pt>
                <c:pt idx="1934">
                  <c:v>42.710000038146973</c:v>
                </c:pt>
                <c:pt idx="1935">
                  <c:v>42.730000019073486</c:v>
                </c:pt>
                <c:pt idx="1936">
                  <c:v>42.760000228881836</c:v>
                </c:pt>
                <c:pt idx="1937">
                  <c:v>42.78000020980835</c:v>
                </c:pt>
                <c:pt idx="1938">
                  <c:v>42.800000190734863</c:v>
                </c:pt>
                <c:pt idx="1939">
                  <c:v>42.830000162124634</c:v>
                </c:pt>
                <c:pt idx="1940">
                  <c:v>42.850000143051147</c:v>
                </c:pt>
                <c:pt idx="1941">
                  <c:v>42.870000123977661</c:v>
                </c:pt>
                <c:pt idx="1942">
                  <c:v>42.890000104904175</c:v>
                </c:pt>
                <c:pt idx="1943">
                  <c:v>42.920000076293945</c:v>
                </c:pt>
                <c:pt idx="1944">
                  <c:v>42.940000057220459</c:v>
                </c:pt>
                <c:pt idx="1945">
                  <c:v>42.960000038146973</c:v>
                </c:pt>
                <c:pt idx="1946">
                  <c:v>42.990000009536743</c:v>
                </c:pt>
                <c:pt idx="1947">
                  <c:v>43.010000228881836</c:v>
                </c:pt>
                <c:pt idx="1948">
                  <c:v>43.03000020980835</c:v>
                </c:pt>
                <c:pt idx="1949">
                  <c:v>43.050000190734863</c:v>
                </c:pt>
                <c:pt idx="1950">
                  <c:v>43.080000162124634</c:v>
                </c:pt>
                <c:pt idx="1951">
                  <c:v>43.100000143051147</c:v>
                </c:pt>
                <c:pt idx="1952">
                  <c:v>43.120000123977661</c:v>
                </c:pt>
                <c:pt idx="1953">
                  <c:v>43.140000104904175</c:v>
                </c:pt>
                <c:pt idx="1954">
                  <c:v>43.170000076293945</c:v>
                </c:pt>
                <c:pt idx="1955">
                  <c:v>43.190000057220459</c:v>
                </c:pt>
                <c:pt idx="1956">
                  <c:v>43.210000038146973</c:v>
                </c:pt>
                <c:pt idx="1957">
                  <c:v>43.230000019073486</c:v>
                </c:pt>
                <c:pt idx="1958">
                  <c:v>43.260000228881836</c:v>
                </c:pt>
                <c:pt idx="1959">
                  <c:v>43.28000020980835</c:v>
                </c:pt>
                <c:pt idx="1960">
                  <c:v>43.300000190734863</c:v>
                </c:pt>
                <c:pt idx="1961">
                  <c:v>43.330000162124634</c:v>
                </c:pt>
                <c:pt idx="1962">
                  <c:v>43.350000143051147</c:v>
                </c:pt>
                <c:pt idx="1963">
                  <c:v>43.370000123977661</c:v>
                </c:pt>
                <c:pt idx="1964">
                  <c:v>43.390000104904175</c:v>
                </c:pt>
                <c:pt idx="1965">
                  <c:v>43.420000076293945</c:v>
                </c:pt>
                <c:pt idx="1966">
                  <c:v>43.440000057220459</c:v>
                </c:pt>
                <c:pt idx="1967">
                  <c:v>43.460000038146973</c:v>
                </c:pt>
                <c:pt idx="1968">
                  <c:v>43.490000009536743</c:v>
                </c:pt>
                <c:pt idx="1969">
                  <c:v>43.510000228881836</c:v>
                </c:pt>
                <c:pt idx="1970">
                  <c:v>43.53000020980835</c:v>
                </c:pt>
                <c:pt idx="1971">
                  <c:v>43.550000190734863</c:v>
                </c:pt>
                <c:pt idx="1972">
                  <c:v>43.580000162124634</c:v>
                </c:pt>
                <c:pt idx="1973">
                  <c:v>43.600000143051147</c:v>
                </c:pt>
                <c:pt idx="1974">
                  <c:v>43.620000123977661</c:v>
                </c:pt>
                <c:pt idx="1975">
                  <c:v>43.650000095367432</c:v>
                </c:pt>
                <c:pt idx="1976">
                  <c:v>43.670000076293945</c:v>
                </c:pt>
                <c:pt idx="1977">
                  <c:v>43.690000057220459</c:v>
                </c:pt>
                <c:pt idx="1978">
                  <c:v>43.720000028610229</c:v>
                </c:pt>
                <c:pt idx="1979">
                  <c:v>43.740000009536743</c:v>
                </c:pt>
                <c:pt idx="1980">
                  <c:v>43.760000228881836</c:v>
                </c:pt>
                <c:pt idx="1981">
                  <c:v>43.78000020980835</c:v>
                </c:pt>
                <c:pt idx="1982">
                  <c:v>43.81000018119812</c:v>
                </c:pt>
                <c:pt idx="1983">
                  <c:v>43.830000162124634</c:v>
                </c:pt>
                <c:pt idx="1984">
                  <c:v>43.850000143051147</c:v>
                </c:pt>
                <c:pt idx="1985">
                  <c:v>43.880000114440918</c:v>
                </c:pt>
                <c:pt idx="1986">
                  <c:v>43.900000095367432</c:v>
                </c:pt>
                <c:pt idx="1987">
                  <c:v>43.920000076293945</c:v>
                </c:pt>
                <c:pt idx="1988">
                  <c:v>43.940000057220459</c:v>
                </c:pt>
                <c:pt idx="1989">
                  <c:v>43.970000028610229</c:v>
                </c:pt>
                <c:pt idx="1990">
                  <c:v>43.990000009536743</c:v>
                </c:pt>
                <c:pt idx="1991">
                  <c:v>44.010000228881836</c:v>
                </c:pt>
                <c:pt idx="1992">
                  <c:v>44.040000200271606</c:v>
                </c:pt>
                <c:pt idx="1993">
                  <c:v>44.06000018119812</c:v>
                </c:pt>
                <c:pt idx="1994">
                  <c:v>44.080000162124634</c:v>
                </c:pt>
                <c:pt idx="1995">
                  <c:v>44.110000133514404</c:v>
                </c:pt>
                <c:pt idx="1996">
                  <c:v>44.130000114440918</c:v>
                </c:pt>
                <c:pt idx="1997">
                  <c:v>44.150000095367432</c:v>
                </c:pt>
                <c:pt idx="1998">
                  <c:v>44.170000076293945</c:v>
                </c:pt>
                <c:pt idx="1999">
                  <c:v>44.200000047683716</c:v>
                </c:pt>
                <c:pt idx="2000">
                  <c:v>44.220000028610229</c:v>
                </c:pt>
                <c:pt idx="2001">
                  <c:v>44.240000009536743</c:v>
                </c:pt>
                <c:pt idx="2002">
                  <c:v>44.270000219345093</c:v>
                </c:pt>
                <c:pt idx="2003">
                  <c:v>44.290000200271606</c:v>
                </c:pt>
                <c:pt idx="2004">
                  <c:v>44.31000018119812</c:v>
                </c:pt>
                <c:pt idx="2005">
                  <c:v>44.330000162124634</c:v>
                </c:pt>
                <c:pt idx="2006">
                  <c:v>44.360000133514404</c:v>
                </c:pt>
                <c:pt idx="2007">
                  <c:v>44.380000114440918</c:v>
                </c:pt>
                <c:pt idx="2008">
                  <c:v>44.400000095367432</c:v>
                </c:pt>
                <c:pt idx="2009">
                  <c:v>44.430000066757202</c:v>
                </c:pt>
                <c:pt idx="2010">
                  <c:v>44.450000047683716</c:v>
                </c:pt>
                <c:pt idx="2011">
                  <c:v>44.470000028610229</c:v>
                </c:pt>
                <c:pt idx="2012">
                  <c:v>44.5</c:v>
                </c:pt>
                <c:pt idx="2013">
                  <c:v>44.520000219345093</c:v>
                </c:pt>
                <c:pt idx="2014">
                  <c:v>44.540000200271606</c:v>
                </c:pt>
                <c:pt idx="2015">
                  <c:v>44.56000018119812</c:v>
                </c:pt>
                <c:pt idx="2016">
                  <c:v>44.590000152587891</c:v>
                </c:pt>
                <c:pt idx="2017">
                  <c:v>44.610000133514404</c:v>
                </c:pt>
                <c:pt idx="2018">
                  <c:v>44.630000114440918</c:v>
                </c:pt>
                <c:pt idx="2019">
                  <c:v>44.660000085830688</c:v>
                </c:pt>
                <c:pt idx="2020">
                  <c:v>44.680000066757202</c:v>
                </c:pt>
                <c:pt idx="2021">
                  <c:v>44.700000047683716</c:v>
                </c:pt>
                <c:pt idx="2022">
                  <c:v>44.720000028610229</c:v>
                </c:pt>
                <c:pt idx="2023">
                  <c:v>44.75</c:v>
                </c:pt>
                <c:pt idx="2024">
                  <c:v>44.770000219345093</c:v>
                </c:pt>
                <c:pt idx="2025">
                  <c:v>44.790000200271606</c:v>
                </c:pt>
                <c:pt idx="2026">
                  <c:v>44.820000171661377</c:v>
                </c:pt>
                <c:pt idx="2027">
                  <c:v>44.840000152587891</c:v>
                </c:pt>
                <c:pt idx="2028">
                  <c:v>44.860000133514404</c:v>
                </c:pt>
                <c:pt idx="2029">
                  <c:v>44.890000104904175</c:v>
                </c:pt>
                <c:pt idx="2030">
                  <c:v>44.910000085830688</c:v>
                </c:pt>
                <c:pt idx="2031">
                  <c:v>44.930000066757202</c:v>
                </c:pt>
                <c:pt idx="2032">
                  <c:v>44.950000047683716</c:v>
                </c:pt>
                <c:pt idx="2033">
                  <c:v>44.980000019073486</c:v>
                </c:pt>
                <c:pt idx="2034">
                  <c:v>45</c:v>
                </c:pt>
                <c:pt idx="2035">
                  <c:v>45.020000219345093</c:v>
                </c:pt>
                <c:pt idx="2036">
                  <c:v>45.050000190734863</c:v>
                </c:pt>
                <c:pt idx="2037">
                  <c:v>45.070000171661377</c:v>
                </c:pt>
                <c:pt idx="2038">
                  <c:v>45.090000152587891</c:v>
                </c:pt>
                <c:pt idx="2039">
                  <c:v>45.110000133514404</c:v>
                </c:pt>
                <c:pt idx="2040">
                  <c:v>45.140000104904175</c:v>
                </c:pt>
                <c:pt idx="2041">
                  <c:v>45.160000085830688</c:v>
                </c:pt>
                <c:pt idx="2042">
                  <c:v>45.180000066757202</c:v>
                </c:pt>
                <c:pt idx="2043">
                  <c:v>45.200000047683716</c:v>
                </c:pt>
                <c:pt idx="2044">
                  <c:v>45.230000019073486</c:v>
                </c:pt>
                <c:pt idx="2045">
                  <c:v>45.25</c:v>
                </c:pt>
                <c:pt idx="2046">
                  <c:v>45.270000219345093</c:v>
                </c:pt>
                <c:pt idx="2047">
                  <c:v>45.290000200271606</c:v>
                </c:pt>
                <c:pt idx="2048">
                  <c:v>45.320000171661377</c:v>
                </c:pt>
                <c:pt idx="2049">
                  <c:v>45.340000152587891</c:v>
                </c:pt>
                <c:pt idx="2050">
                  <c:v>45.360000133514404</c:v>
                </c:pt>
                <c:pt idx="2051">
                  <c:v>45.380000114440918</c:v>
                </c:pt>
                <c:pt idx="2052">
                  <c:v>45.410000085830688</c:v>
                </c:pt>
                <c:pt idx="2053">
                  <c:v>45.430000066757202</c:v>
                </c:pt>
                <c:pt idx="2054">
                  <c:v>45.450000047683716</c:v>
                </c:pt>
                <c:pt idx="2055">
                  <c:v>45.480000019073486</c:v>
                </c:pt>
                <c:pt idx="2056">
                  <c:v>45.5</c:v>
                </c:pt>
                <c:pt idx="2057">
                  <c:v>45.520000219345093</c:v>
                </c:pt>
                <c:pt idx="2058">
                  <c:v>45.550000190734863</c:v>
                </c:pt>
                <c:pt idx="2059">
                  <c:v>45.570000171661377</c:v>
                </c:pt>
                <c:pt idx="2060">
                  <c:v>45.590000152587891</c:v>
                </c:pt>
                <c:pt idx="2061">
                  <c:v>45.610000133514404</c:v>
                </c:pt>
                <c:pt idx="2062">
                  <c:v>45.640000104904175</c:v>
                </c:pt>
                <c:pt idx="2063">
                  <c:v>45.660000085830688</c:v>
                </c:pt>
                <c:pt idx="2064">
                  <c:v>45.680000066757202</c:v>
                </c:pt>
                <c:pt idx="2065">
                  <c:v>45.710000038146973</c:v>
                </c:pt>
                <c:pt idx="2066">
                  <c:v>45.730000019073486</c:v>
                </c:pt>
                <c:pt idx="2067">
                  <c:v>45.75</c:v>
                </c:pt>
                <c:pt idx="2068">
                  <c:v>45.770000219345093</c:v>
                </c:pt>
                <c:pt idx="2069">
                  <c:v>45.800000190734863</c:v>
                </c:pt>
                <c:pt idx="2070">
                  <c:v>45.820000171661377</c:v>
                </c:pt>
                <c:pt idx="2071">
                  <c:v>45.840000152587891</c:v>
                </c:pt>
                <c:pt idx="2072">
                  <c:v>45.870000123977661</c:v>
                </c:pt>
                <c:pt idx="2073">
                  <c:v>45.890000104904175</c:v>
                </c:pt>
                <c:pt idx="2074">
                  <c:v>45.910000085830688</c:v>
                </c:pt>
                <c:pt idx="2075">
                  <c:v>45.940000057220459</c:v>
                </c:pt>
                <c:pt idx="2076">
                  <c:v>45.960000038146973</c:v>
                </c:pt>
                <c:pt idx="2077">
                  <c:v>45.980000019073486</c:v>
                </c:pt>
                <c:pt idx="2078">
                  <c:v>46</c:v>
                </c:pt>
                <c:pt idx="2079">
                  <c:v>46.03000020980835</c:v>
                </c:pt>
                <c:pt idx="2080">
                  <c:v>46.050000190734863</c:v>
                </c:pt>
                <c:pt idx="2081">
                  <c:v>46.070000171661377</c:v>
                </c:pt>
                <c:pt idx="2082">
                  <c:v>46.100000143051147</c:v>
                </c:pt>
                <c:pt idx="2083">
                  <c:v>46.120000123977661</c:v>
                </c:pt>
                <c:pt idx="2084">
                  <c:v>46.140000104904175</c:v>
                </c:pt>
                <c:pt idx="2085">
                  <c:v>46.160000085830688</c:v>
                </c:pt>
                <c:pt idx="2086">
                  <c:v>46.190000057220459</c:v>
                </c:pt>
                <c:pt idx="2087">
                  <c:v>46.210000038146973</c:v>
                </c:pt>
                <c:pt idx="2088">
                  <c:v>47.230000019073486</c:v>
                </c:pt>
                <c:pt idx="2089">
                  <c:v>47.230000019073486</c:v>
                </c:pt>
                <c:pt idx="2090">
                  <c:v>47.230000019073486</c:v>
                </c:pt>
                <c:pt idx="2091">
                  <c:v>47.230000019073486</c:v>
                </c:pt>
                <c:pt idx="2092">
                  <c:v>47.230000019073486</c:v>
                </c:pt>
                <c:pt idx="2093">
                  <c:v>47.230000019073486</c:v>
                </c:pt>
                <c:pt idx="2094">
                  <c:v>47.230000019073486</c:v>
                </c:pt>
                <c:pt idx="2095">
                  <c:v>47.230000019073486</c:v>
                </c:pt>
                <c:pt idx="2096">
                  <c:v>47.230000019073486</c:v>
                </c:pt>
                <c:pt idx="2097">
                  <c:v>47.230000019073486</c:v>
                </c:pt>
                <c:pt idx="2098">
                  <c:v>47.230000019073486</c:v>
                </c:pt>
                <c:pt idx="2099">
                  <c:v>47.230000019073486</c:v>
                </c:pt>
                <c:pt idx="2100">
                  <c:v>47.230000019073486</c:v>
                </c:pt>
                <c:pt idx="2101">
                  <c:v>47.230000019073486</c:v>
                </c:pt>
                <c:pt idx="2102">
                  <c:v>47.230000019073486</c:v>
                </c:pt>
                <c:pt idx="2103">
                  <c:v>47.230000019073486</c:v>
                </c:pt>
                <c:pt idx="2104">
                  <c:v>47.230000019073486</c:v>
                </c:pt>
                <c:pt idx="2105">
                  <c:v>47.230000019073486</c:v>
                </c:pt>
                <c:pt idx="2106">
                  <c:v>47.230000019073486</c:v>
                </c:pt>
                <c:pt idx="2107">
                  <c:v>47.230000019073486</c:v>
                </c:pt>
                <c:pt idx="2108">
                  <c:v>47.230000019073486</c:v>
                </c:pt>
                <c:pt idx="2109">
                  <c:v>47.230000019073486</c:v>
                </c:pt>
                <c:pt idx="2110">
                  <c:v>47.240000009536743</c:v>
                </c:pt>
                <c:pt idx="2111">
                  <c:v>47.240000009536743</c:v>
                </c:pt>
                <c:pt idx="2112">
                  <c:v>47.240000009536743</c:v>
                </c:pt>
                <c:pt idx="2113">
                  <c:v>47.240000009536743</c:v>
                </c:pt>
                <c:pt idx="2114">
                  <c:v>47.240000009536743</c:v>
                </c:pt>
                <c:pt idx="2115">
                  <c:v>47.240000009536743</c:v>
                </c:pt>
                <c:pt idx="2116">
                  <c:v>47.240000009536743</c:v>
                </c:pt>
                <c:pt idx="2117">
                  <c:v>47.240000009536743</c:v>
                </c:pt>
                <c:pt idx="2118">
                  <c:v>47.240000009536743</c:v>
                </c:pt>
                <c:pt idx="2119">
                  <c:v>47.240000009536743</c:v>
                </c:pt>
                <c:pt idx="2120">
                  <c:v>47.240000009536743</c:v>
                </c:pt>
                <c:pt idx="2121">
                  <c:v>47.240000009536743</c:v>
                </c:pt>
                <c:pt idx="2122">
                  <c:v>47.240000009536743</c:v>
                </c:pt>
                <c:pt idx="2123">
                  <c:v>47.240000009536743</c:v>
                </c:pt>
                <c:pt idx="2124">
                  <c:v>47.240000009536743</c:v>
                </c:pt>
                <c:pt idx="2125">
                  <c:v>47.240000009536743</c:v>
                </c:pt>
                <c:pt idx="2126">
                  <c:v>47.240000009536743</c:v>
                </c:pt>
                <c:pt idx="2127">
                  <c:v>47.240000009536743</c:v>
                </c:pt>
                <c:pt idx="2128">
                  <c:v>47.240000009536743</c:v>
                </c:pt>
                <c:pt idx="2129">
                  <c:v>47.240000009536743</c:v>
                </c:pt>
                <c:pt idx="2130">
                  <c:v>47.240000009536743</c:v>
                </c:pt>
                <c:pt idx="2131">
                  <c:v>47.240000009536743</c:v>
                </c:pt>
                <c:pt idx="2132">
                  <c:v>47.240000009536743</c:v>
                </c:pt>
                <c:pt idx="2133">
                  <c:v>47.260000228881836</c:v>
                </c:pt>
                <c:pt idx="2134">
                  <c:v>47.290000200271606</c:v>
                </c:pt>
                <c:pt idx="2135">
                  <c:v>47.31000018119812</c:v>
                </c:pt>
                <c:pt idx="2136">
                  <c:v>47.330000162124634</c:v>
                </c:pt>
                <c:pt idx="2137">
                  <c:v>47.350000143051147</c:v>
                </c:pt>
                <c:pt idx="2138">
                  <c:v>47.380000114440918</c:v>
                </c:pt>
                <c:pt idx="2139">
                  <c:v>47.400000095367432</c:v>
                </c:pt>
                <c:pt idx="2140">
                  <c:v>47.420000076293945</c:v>
                </c:pt>
                <c:pt idx="2141">
                  <c:v>47.440000057220459</c:v>
                </c:pt>
                <c:pt idx="2142">
                  <c:v>47.470000028610229</c:v>
                </c:pt>
                <c:pt idx="2143">
                  <c:v>47.490000009536743</c:v>
                </c:pt>
                <c:pt idx="2144">
                  <c:v>47.510000228881836</c:v>
                </c:pt>
                <c:pt idx="2145">
                  <c:v>47.540000200271606</c:v>
                </c:pt>
                <c:pt idx="2146">
                  <c:v>47.56000018119812</c:v>
                </c:pt>
                <c:pt idx="2147">
                  <c:v>47.580000162124634</c:v>
                </c:pt>
                <c:pt idx="2148">
                  <c:v>47.610000133514404</c:v>
                </c:pt>
                <c:pt idx="2149">
                  <c:v>47.630000114440918</c:v>
                </c:pt>
                <c:pt idx="2150">
                  <c:v>47.650000095367432</c:v>
                </c:pt>
                <c:pt idx="2151">
                  <c:v>47.670000076293945</c:v>
                </c:pt>
                <c:pt idx="2152">
                  <c:v>47.700000047683716</c:v>
                </c:pt>
                <c:pt idx="2153">
                  <c:v>47.720000028610229</c:v>
                </c:pt>
                <c:pt idx="2154">
                  <c:v>47.740000009536743</c:v>
                </c:pt>
                <c:pt idx="2155">
                  <c:v>47.770000219345093</c:v>
                </c:pt>
                <c:pt idx="2156">
                  <c:v>47.790000200271606</c:v>
                </c:pt>
                <c:pt idx="2157">
                  <c:v>47.81000018119812</c:v>
                </c:pt>
                <c:pt idx="2158">
                  <c:v>47.830000162124634</c:v>
                </c:pt>
                <c:pt idx="2159">
                  <c:v>47.860000133514404</c:v>
                </c:pt>
                <c:pt idx="2160">
                  <c:v>47.880000114440918</c:v>
                </c:pt>
                <c:pt idx="2161">
                  <c:v>47.900000095367432</c:v>
                </c:pt>
                <c:pt idx="2162">
                  <c:v>47.930000066757202</c:v>
                </c:pt>
                <c:pt idx="2163">
                  <c:v>47.950000047683716</c:v>
                </c:pt>
                <c:pt idx="2164">
                  <c:v>47.970000028610229</c:v>
                </c:pt>
                <c:pt idx="2165">
                  <c:v>48</c:v>
                </c:pt>
                <c:pt idx="2166">
                  <c:v>48.020000219345093</c:v>
                </c:pt>
                <c:pt idx="2167">
                  <c:v>48.040000200271606</c:v>
                </c:pt>
                <c:pt idx="2168">
                  <c:v>48.06000018119812</c:v>
                </c:pt>
                <c:pt idx="2169">
                  <c:v>48.090000152587891</c:v>
                </c:pt>
                <c:pt idx="2170">
                  <c:v>48.110000133514404</c:v>
                </c:pt>
                <c:pt idx="2171">
                  <c:v>48.130000114440918</c:v>
                </c:pt>
                <c:pt idx="2172">
                  <c:v>48.160000085830688</c:v>
                </c:pt>
                <c:pt idx="2173">
                  <c:v>48.180000066757202</c:v>
                </c:pt>
                <c:pt idx="2174">
                  <c:v>48.200000047683716</c:v>
                </c:pt>
                <c:pt idx="2175">
                  <c:v>48.220000028610229</c:v>
                </c:pt>
                <c:pt idx="2176">
                  <c:v>48.25</c:v>
                </c:pt>
                <c:pt idx="2177">
                  <c:v>48.270000219345093</c:v>
                </c:pt>
                <c:pt idx="2178">
                  <c:v>48.290000200271606</c:v>
                </c:pt>
                <c:pt idx="2179">
                  <c:v>48.320000171661377</c:v>
                </c:pt>
                <c:pt idx="2180">
                  <c:v>48.340000152587891</c:v>
                </c:pt>
                <c:pt idx="2181">
                  <c:v>48.360000133514404</c:v>
                </c:pt>
                <c:pt idx="2182">
                  <c:v>48.390000104904175</c:v>
                </c:pt>
                <c:pt idx="2183">
                  <c:v>48.410000085830688</c:v>
                </c:pt>
                <c:pt idx="2184">
                  <c:v>48.430000066757202</c:v>
                </c:pt>
                <c:pt idx="2185">
                  <c:v>48.450000047683716</c:v>
                </c:pt>
                <c:pt idx="2186">
                  <c:v>48.480000019073486</c:v>
                </c:pt>
                <c:pt idx="2187">
                  <c:v>48.5</c:v>
                </c:pt>
                <c:pt idx="2188">
                  <c:v>48.520000219345093</c:v>
                </c:pt>
                <c:pt idx="2189">
                  <c:v>48.550000190734863</c:v>
                </c:pt>
                <c:pt idx="2190">
                  <c:v>48.570000171661377</c:v>
                </c:pt>
                <c:pt idx="2191">
                  <c:v>48.590000152587891</c:v>
                </c:pt>
                <c:pt idx="2192">
                  <c:v>48.610000133514404</c:v>
                </c:pt>
                <c:pt idx="2193">
                  <c:v>48.640000104904175</c:v>
                </c:pt>
                <c:pt idx="2194">
                  <c:v>48.660000085830688</c:v>
                </c:pt>
                <c:pt idx="2195">
                  <c:v>48.680000066757202</c:v>
                </c:pt>
                <c:pt idx="2196">
                  <c:v>48.710000038146973</c:v>
                </c:pt>
                <c:pt idx="2197">
                  <c:v>48.730000019073486</c:v>
                </c:pt>
                <c:pt idx="2198">
                  <c:v>48.75</c:v>
                </c:pt>
                <c:pt idx="2199">
                  <c:v>48.78000020980835</c:v>
                </c:pt>
                <c:pt idx="2200">
                  <c:v>48.800000190734863</c:v>
                </c:pt>
                <c:pt idx="2201">
                  <c:v>48.820000171661377</c:v>
                </c:pt>
                <c:pt idx="2202">
                  <c:v>48.840000152587891</c:v>
                </c:pt>
                <c:pt idx="2203">
                  <c:v>48.870000123977661</c:v>
                </c:pt>
                <c:pt idx="2204">
                  <c:v>48.890000104904175</c:v>
                </c:pt>
                <c:pt idx="2205">
                  <c:v>48.910000085830688</c:v>
                </c:pt>
                <c:pt idx="2206">
                  <c:v>48.940000057220459</c:v>
                </c:pt>
                <c:pt idx="2207">
                  <c:v>48.960000038146973</c:v>
                </c:pt>
                <c:pt idx="2208">
                  <c:v>48.980000019073486</c:v>
                </c:pt>
                <c:pt idx="2209">
                  <c:v>49</c:v>
                </c:pt>
                <c:pt idx="2210">
                  <c:v>49.03000020980835</c:v>
                </c:pt>
                <c:pt idx="2211">
                  <c:v>49.050000190734863</c:v>
                </c:pt>
                <c:pt idx="2212">
                  <c:v>49.070000171661377</c:v>
                </c:pt>
                <c:pt idx="2213">
                  <c:v>49.100000143051147</c:v>
                </c:pt>
                <c:pt idx="2214">
                  <c:v>49.120000123977661</c:v>
                </c:pt>
                <c:pt idx="2215">
                  <c:v>49.140000104904175</c:v>
                </c:pt>
                <c:pt idx="2216">
                  <c:v>49.170000076293945</c:v>
                </c:pt>
                <c:pt idx="2217">
                  <c:v>49.190000057220459</c:v>
                </c:pt>
                <c:pt idx="2218">
                  <c:v>49.210000038146973</c:v>
                </c:pt>
                <c:pt idx="2219">
                  <c:v>49.230000019073486</c:v>
                </c:pt>
                <c:pt idx="2220">
                  <c:v>49.260000228881836</c:v>
                </c:pt>
                <c:pt idx="2221">
                  <c:v>49.28000020980835</c:v>
                </c:pt>
                <c:pt idx="2222">
                  <c:v>49.300000190734863</c:v>
                </c:pt>
                <c:pt idx="2223">
                  <c:v>49.320000171661377</c:v>
                </c:pt>
                <c:pt idx="2224">
                  <c:v>49.350000143051147</c:v>
                </c:pt>
                <c:pt idx="2225">
                  <c:v>49.370000123977661</c:v>
                </c:pt>
                <c:pt idx="2226">
                  <c:v>49.390000104904175</c:v>
                </c:pt>
                <c:pt idx="2227">
                  <c:v>49.410000085830688</c:v>
                </c:pt>
                <c:pt idx="2228">
                  <c:v>49.440000057220459</c:v>
                </c:pt>
                <c:pt idx="2229">
                  <c:v>49.460000038146973</c:v>
                </c:pt>
                <c:pt idx="2230">
                  <c:v>49.480000019073486</c:v>
                </c:pt>
                <c:pt idx="2231">
                  <c:v>49.510000228881836</c:v>
                </c:pt>
                <c:pt idx="2232">
                  <c:v>49.53000020980835</c:v>
                </c:pt>
                <c:pt idx="2233">
                  <c:v>49.550000190734863</c:v>
                </c:pt>
                <c:pt idx="2234">
                  <c:v>49.570000171661377</c:v>
                </c:pt>
                <c:pt idx="2235">
                  <c:v>49.600000143051147</c:v>
                </c:pt>
                <c:pt idx="2236">
                  <c:v>49.620000123977661</c:v>
                </c:pt>
                <c:pt idx="2237">
                  <c:v>49.640000104904175</c:v>
                </c:pt>
                <c:pt idx="2238">
                  <c:v>49.670000076293945</c:v>
                </c:pt>
                <c:pt idx="2239">
                  <c:v>49.690000057220459</c:v>
                </c:pt>
                <c:pt idx="2240">
                  <c:v>49.710000038146973</c:v>
                </c:pt>
                <c:pt idx="2241">
                  <c:v>49.730000019073486</c:v>
                </c:pt>
                <c:pt idx="2242">
                  <c:v>49.760000228881836</c:v>
                </c:pt>
                <c:pt idx="2243">
                  <c:v>49.78000020980835</c:v>
                </c:pt>
                <c:pt idx="2244">
                  <c:v>49.800000190734863</c:v>
                </c:pt>
                <c:pt idx="2245">
                  <c:v>49.830000162124634</c:v>
                </c:pt>
                <c:pt idx="2246">
                  <c:v>49.850000143051147</c:v>
                </c:pt>
                <c:pt idx="2247">
                  <c:v>49.870000123977661</c:v>
                </c:pt>
                <c:pt idx="2248">
                  <c:v>49.890000104904175</c:v>
                </c:pt>
                <c:pt idx="2249">
                  <c:v>49.920000076293945</c:v>
                </c:pt>
                <c:pt idx="2250">
                  <c:v>49.940000057220459</c:v>
                </c:pt>
                <c:pt idx="2251">
                  <c:v>49.960000038146973</c:v>
                </c:pt>
                <c:pt idx="2252">
                  <c:v>49.990000009536743</c:v>
                </c:pt>
                <c:pt idx="2253">
                  <c:v>50.010000228881836</c:v>
                </c:pt>
                <c:pt idx="2254">
                  <c:v>50.03000020980835</c:v>
                </c:pt>
                <c:pt idx="2255">
                  <c:v>50.06000018119812</c:v>
                </c:pt>
                <c:pt idx="2256">
                  <c:v>50.080000162124634</c:v>
                </c:pt>
                <c:pt idx="2257">
                  <c:v>50.100000143051147</c:v>
                </c:pt>
                <c:pt idx="2258">
                  <c:v>50.120000123977661</c:v>
                </c:pt>
                <c:pt idx="2259">
                  <c:v>50.150000095367432</c:v>
                </c:pt>
                <c:pt idx="2260">
                  <c:v>50.170000076293945</c:v>
                </c:pt>
                <c:pt idx="2261">
                  <c:v>50.190000057220459</c:v>
                </c:pt>
                <c:pt idx="2262">
                  <c:v>50.220000028610229</c:v>
                </c:pt>
                <c:pt idx="2263">
                  <c:v>50.240000009536743</c:v>
                </c:pt>
                <c:pt idx="2264">
                  <c:v>50.260000228881836</c:v>
                </c:pt>
                <c:pt idx="2265">
                  <c:v>50.28000020980835</c:v>
                </c:pt>
                <c:pt idx="2266">
                  <c:v>50.31000018119812</c:v>
                </c:pt>
                <c:pt idx="2267">
                  <c:v>50.330000162124634</c:v>
                </c:pt>
                <c:pt idx="2268">
                  <c:v>50.350000143051147</c:v>
                </c:pt>
                <c:pt idx="2269">
                  <c:v>50.380000114440918</c:v>
                </c:pt>
                <c:pt idx="2270">
                  <c:v>50.400000095367432</c:v>
                </c:pt>
                <c:pt idx="2271">
                  <c:v>50.420000076293945</c:v>
                </c:pt>
                <c:pt idx="2272">
                  <c:v>50.450000047683716</c:v>
                </c:pt>
                <c:pt idx="2273">
                  <c:v>50.470000028610229</c:v>
                </c:pt>
                <c:pt idx="2274">
                  <c:v>50.490000009536743</c:v>
                </c:pt>
                <c:pt idx="2275">
                  <c:v>50.510000228881836</c:v>
                </c:pt>
                <c:pt idx="2276">
                  <c:v>50.540000200271606</c:v>
                </c:pt>
                <c:pt idx="2277">
                  <c:v>50.56000018119812</c:v>
                </c:pt>
                <c:pt idx="2278">
                  <c:v>50.580000162124634</c:v>
                </c:pt>
                <c:pt idx="2279">
                  <c:v>50.610000133514404</c:v>
                </c:pt>
                <c:pt idx="2280">
                  <c:v>50.630000114440918</c:v>
                </c:pt>
                <c:pt idx="2281">
                  <c:v>50.650000095367432</c:v>
                </c:pt>
                <c:pt idx="2282">
                  <c:v>50.670000076293945</c:v>
                </c:pt>
                <c:pt idx="2283">
                  <c:v>50.700000047683716</c:v>
                </c:pt>
                <c:pt idx="2284">
                  <c:v>50.720000028610229</c:v>
                </c:pt>
                <c:pt idx="2285">
                  <c:v>50.740000009536743</c:v>
                </c:pt>
                <c:pt idx="2286">
                  <c:v>50.770000219345093</c:v>
                </c:pt>
                <c:pt idx="2287">
                  <c:v>50.790000200271606</c:v>
                </c:pt>
                <c:pt idx="2288">
                  <c:v>50.81000018119812</c:v>
                </c:pt>
                <c:pt idx="2289">
                  <c:v>50.840000152587891</c:v>
                </c:pt>
                <c:pt idx="2290">
                  <c:v>50.860000133514404</c:v>
                </c:pt>
                <c:pt idx="2291">
                  <c:v>50.880000114440918</c:v>
                </c:pt>
                <c:pt idx="2292">
                  <c:v>50.900000095367432</c:v>
                </c:pt>
                <c:pt idx="2293">
                  <c:v>50.930000066757202</c:v>
                </c:pt>
                <c:pt idx="2294">
                  <c:v>50.950000047683716</c:v>
                </c:pt>
                <c:pt idx="2295">
                  <c:v>50.970000028610229</c:v>
                </c:pt>
                <c:pt idx="2296">
                  <c:v>51</c:v>
                </c:pt>
                <c:pt idx="2297">
                  <c:v>51.020000219345093</c:v>
                </c:pt>
                <c:pt idx="2298">
                  <c:v>51.040000200271606</c:v>
                </c:pt>
                <c:pt idx="2299">
                  <c:v>51.06000018119812</c:v>
                </c:pt>
                <c:pt idx="2300">
                  <c:v>51.090000152587891</c:v>
                </c:pt>
                <c:pt idx="2301">
                  <c:v>51.110000133514404</c:v>
                </c:pt>
                <c:pt idx="2302">
                  <c:v>51.130000114440918</c:v>
                </c:pt>
                <c:pt idx="2303">
                  <c:v>51.160000085830688</c:v>
                </c:pt>
                <c:pt idx="2304">
                  <c:v>51.180000066757202</c:v>
                </c:pt>
                <c:pt idx="2305">
                  <c:v>51.200000047683716</c:v>
                </c:pt>
                <c:pt idx="2306">
                  <c:v>51.230000019073486</c:v>
                </c:pt>
                <c:pt idx="2307">
                  <c:v>51.25</c:v>
                </c:pt>
                <c:pt idx="2308">
                  <c:v>51.270000219345093</c:v>
                </c:pt>
                <c:pt idx="2309">
                  <c:v>51.290000200271606</c:v>
                </c:pt>
                <c:pt idx="2310">
                  <c:v>51.320000171661377</c:v>
                </c:pt>
                <c:pt idx="2311">
                  <c:v>51.340000152587891</c:v>
                </c:pt>
                <c:pt idx="2312">
                  <c:v>51.360000133514404</c:v>
                </c:pt>
                <c:pt idx="2313">
                  <c:v>51.380000114440918</c:v>
                </c:pt>
                <c:pt idx="2314">
                  <c:v>51.410000085830688</c:v>
                </c:pt>
                <c:pt idx="2315">
                  <c:v>51.430000066757202</c:v>
                </c:pt>
                <c:pt idx="2316">
                  <c:v>51.450000047683716</c:v>
                </c:pt>
                <c:pt idx="2317">
                  <c:v>51.470000028610229</c:v>
                </c:pt>
                <c:pt idx="2318">
                  <c:v>51.5</c:v>
                </c:pt>
                <c:pt idx="2319">
                  <c:v>51.520000219345093</c:v>
                </c:pt>
                <c:pt idx="2320">
                  <c:v>51.540000200271606</c:v>
                </c:pt>
                <c:pt idx="2321">
                  <c:v>51.570000171661377</c:v>
                </c:pt>
                <c:pt idx="2322">
                  <c:v>51.590000152587891</c:v>
                </c:pt>
                <c:pt idx="2323">
                  <c:v>51.610000133514404</c:v>
                </c:pt>
                <c:pt idx="2324">
                  <c:v>51.630000114440918</c:v>
                </c:pt>
                <c:pt idx="2325">
                  <c:v>51.660000085830688</c:v>
                </c:pt>
                <c:pt idx="2326">
                  <c:v>51.680000066757202</c:v>
                </c:pt>
                <c:pt idx="2327">
                  <c:v>51.700000047683716</c:v>
                </c:pt>
                <c:pt idx="2328">
                  <c:v>51.720000028610229</c:v>
                </c:pt>
                <c:pt idx="2329">
                  <c:v>51.75</c:v>
                </c:pt>
                <c:pt idx="2330">
                  <c:v>51.770000219345093</c:v>
                </c:pt>
                <c:pt idx="2331">
                  <c:v>51.790000200271606</c:v>
                </c:pt>
                <c:pt idx="2332">
                  <c:v>51.820000171661377</c:v>
                </c:pt>
                <c:pt idx="2333">
                  <c:v>51.840000152587891</c:v>
                </c:pt>
                <c:pt idx="2334">
                  <c:v>51.860000133514404</c:v>
                </c:pt>
                <c:pt idx="2335">
                  <c:v>51.890000104904175</c:v>
                </c:pt>
                <c:pt idx="2336">
                  <c:v>51.910000085830688</c:v>
                </c:pt>
                <c:pt idx="2337">
                  <c:v>51.930000066757202</c:v>
                </c:pt>
                <c:pt idx="2338">
                  <c:v>51.950000047683716</c:v>
                </c:pt>
                <c:pt idx="2339">
                  <c:v>51.980000019073486</c:v>
                </c:pt>
                <c:pt idx="2340">
                  <c:v>52</c:v>
                </c:pt>
                <c:pt idx="2341">
                  <c:v>52.020000219345093</c:v>
                </c:pt>
                <c:pt idx="2342">
                  <c:v>52.050000190734863</c:v>
                </c:pt>
                <c:pt idx="2343">
                  <c:v>52.070000171661377</c:v>
                </c:pt>
                <c:pt idx="2344">
                  <c:v>52.090000152587891</c:v>
                </c:pt>
                <c:pt idx="2345">
                  <c:v>52.110000133514404</c:v>
                </c:pt>
                <c:pt idx="2346">
                  <c:v>52.140000104904175</c:v>
                </c:pt>
                <c:pt idx="2347">
                  <c:v>52.160000085830688</c:v>
                </c:pt>
                <c:pt idx="2348">
                  <c:v>52.180000066757202</c:v>
                </c:pt>
                <c:pt idx="2349">
                  <c:v>52.210000038146973</c:v>
                </c:pt>
                <c:pt idx="2350">
                  <c:v>52.230000019073486</c:v>
                </c:pt>
                <c:pt idx="2351">
                  <c:v>53</c:v>
                </c:pt>
                <c:pt idx="2352">
                  <c:v>53</c:v>
                </c:pt>
                <c:pt idx="2353">
                  <c:v>53.010000228881836</c:v>
                </c:pt>
                <c:pt idx="2354">
                  <c:v>53.010000228881836</c:v>
                </c:pt>
                <c:pt idx="2355">
                  <c:v>53.010000228881836</c:v>
                </c:pt>
                <c:pt idx="2356">
                  <c:v>53.010000228881836</c:v>
                </c:pt>
                <c:pt idx="2357">
                  <c:v>53.010000228881836</c:v>
                </c:pt>
                <c:pt idx="2358">
                  <c:v>53.010000228881836</c:v>
                </c:pt>
                <c:pt idx="2359">
                  <c:v>53.010000228881836</c:v>
                </c:pt>
                <c:pt idx="2360">
                  <c:v>53.010000228881836</c:v>
                </c:pt>
                <c:pt idx="2361">
                  <c:v>53.010000228881836</c:v>
                </c:pt>
                <c:pt idx="2362">
                  <c:v>53.010000228881836</c:v>
                </c:pt>
                <c:pt idx="2363">
                  <c:v>53.010000228881836</c:v>
                </c:pt>
                <c:pt idx="2364">
                  <c:v>53.010000228881836</c:v>
                </c:pt>
                <c:pt idx="2365">
                  <c:v>53.010000228881836</c:v>
                </c:pt>
                <c:pt idx="2366">
                  <c:v>53.010000228881836</c:v>
                </c:pt>
                <c:pt idx="2367">
                  <c:v>53.010000228881836</c:v>
                </c:pt>
                <c:pt idx="2368">
                  <c:v>53.010000228881836</c:v>
                </c:pt>
                <c:pt idx="2369">
                  <c:v>53.010000228881836</c:v>
                </c:pt>
                <c:pt idx="2370">
                  <c:v>53.010000228881836</c:v>
                </c:pt>
                <c:pt idx="2371">
                  <c:v>53.010000228881836</c:v>
                </c:pt>
                <c:pt idx="2372">
                  <c:v>53.010000228881836</c:v>
                </c:pt>
                <c:pt idx="2373">
                  <c:v>53.010000228881836</c:v>
                </c:pt>
                <c:pt idx="2374">
                  <c:v>53.010000228881836</c:v>
                </c:pt>
                <c:pt idx="2375">
                  <c:v>53.010000228881836</c:v>
                </c:pt>
                <c:pt idx="2376">
                  <c:v>53.010000228881836</c:v>
                </c:pt>
                <c:pt idx="2377">
                  <c:v>53.010000228881836</c:v>
                </c:pt>
                <c:pt idx="2378">
                  <c:v>53.010000228881836</c:v>
                </c:pt>
                <c:pt idx="2379">
                  <c:v>53.010000228881836</c:v>
                </c:pt>
                <c:pt idx="2380">
                  <c:v>53.010000228881836</c:v>
                </c:pt>
                <c:pt idx="2381">
                  <c:v>53.010000228881836</c:v>
                </c:pt>
                <c:pt idx="2382">
                  <c:v>53.010000228881836</c:v>
                </c:pt>
                <c:pt idx="2383">
                  <c:v>53.010000228881836</c:v>
                </c:pt>
                <c:pt idx="2384">
                  <c:v>53.010000228881836</c:v>
                </c:pt>
                <c:pt idx="2385">
                  <c:v>53.03000020980835</c:v>
                </c:pt>
                <c:pt idx="2386">
                  <c:v>53.06000018119812</c:v>
                </c:pt>
                <c:pt idx="2387">
                  <c:v>53.080000162124634</c:v>
                </c:pt>
                <c:pt idx="2388">
                  <c:v>53.100000143051147</c:v>
                </c:pt>
                <c:pt idx="2389">
                  <c:v>53.120000123977661</c:v>
                </c:pt>
                <c:pt idx="2390">
                  <c:v>53.150000095367432</c:v>
                </c:pt>
                <c:pt idx="2391">
                  <c:v>53.170000076293945</c:v>
                </c:pt>
                <c:pt idx="2392">
                  <c:v>53.190000057220459</c:v>
                </c:pt>
                <c:pt idx="2393">
                  <c:v>53.220000028610229</c:v>
                </c:pt>
                <c:pt idx="2394">
                  <c:v>53.240000009536743</c:v>
                </c:pt>
                <c:pt idx="2395">
                  <c:v>53.260000228881836</c:v>
                </c:pt>
                <c:pt idx="2396">
                  <c:v>53.28000020980835</c:v>
                </c:pt>
                <c:pt idx="2397">
                  <c:v>53.31000018119812</c:v>
                </c:pt>
                <c:pt idx="2398">
                  <c:v>53.330000162124634</c:v>
                </c:pt>
                <c:pt idx="2399">
                  <c:v>53.350000143051147</c:v>
                </c:pt>
                <c:pt idx="2400">
                  <c:v>53.380000114440918</c:v>
                </c:pt>
                <c:pt idx="2401">
                  <c:v>53.400000095367432</c:v>
                </c:pt>
                <c:pt idx="2402">
                  <c:v>53.420000076293945</c:v>
                </c:pt>
                <c:pt idx="2403">
                  <c:v>53.440000057220459</c:v>
                </c:pt>
                <c:pt idx="2404">
                  <c:v>53.470000028610229</c:v>
                </c:pt>
                <c:pt idx="2405">
                  <c:v>53.490000009536743</c:v>
                </c:pt>
                <c:pt idx="2406">
                  <c:v>53.510000228881836</c:v>
                </c:pt>
                <c:pt idx="2407">
                  <c:v>53.53000020980835</c:v>
                </c:pt>
                <c:pt idx="2408">
                  <c:v>53.56000018119812</c:v>
                </c:pt>
                <c:pt idx="2409">
                  <c:v>53.580000162124634</c:v>
                </c:pt>
                <c:pt idx="2410">
                  <c:v>53.600000143051147</c:v>
                </c:pt>
                <c:pt idx="2411">
                  <c:v>53.630000114440918</c:v>
                </c:pt>
                <c:pt idx="2412">
                  <c:v>53.650000095367432</c:v>
                </c:pt>
                <c:pt idx="2413">
                  <c:v>53.670000076293945</c:v>
                </c:pt>
                <c:pt idx="2414">
                  <c:v>53.690000057220459</c:v>
                </c:pt>
                <c:pt idx="2415">
                  <c:v>53.720000028610229</c:v>
                </c:pt>
                <c:pt idx="2416">
                  <c:v>53.740000009536743</c:v>
                </c:pt>
                <c:pt idx="2417">
                  <c:v>53.760000228881836</c:v>
                </c:pt>
                <c:pt idx="2418">
                  <c:v>53.78000020980835</c:v>
                </c:pt>
                <c:pt idx="2419">
                  <c:v>53.81000018119812</c:v>
                </c:pt>
                <c:pt idx="2420">
                  <c:v>53.830000162124634</c:v>
                </c:pt>
                <c:pt idx="2421">
                  <c:v>53.850000143051147</c:v>
                </c:pt>
                <c:pt idx="2422">
                  <c:v>53.880000114440918</c:v>
                </c:pt>
                <c:pt idx="2423">
                  <c:v>53.900000095367432</c:v>
                </c:pt>
                <c:pt idx="2424">
                  <c:v>53.920000076293945</c:v>
                </c:pt>
                <c:pt idx="2425">
                  <c:v>53.950000047683716</c:v>
                </c:pt>
                <c:pt idx="2426">
                  <c:v>53.970000028610229</c:v>
                </c:pt>
                <c:pt idx="2427">
                  <c:v>53.990000009536743</c:v>
                </c:pt>
                <c:pt idx="2428">
                  <c:v>54.010000228881836</c:v>
                </c:pt>
                <c:pt idx="2429">
                  <c:v>54.040000200271606</c:v>
                </c:pt>
                <c:pt idx="2430">
                  <c:v>54.06000018119812</c:v>
                </c:pt>
                <c:pt idx="2431">
                  <c:v>54.080000162124634</c:v>
                </c:pt>
                <c:pt idx="2432">
                  <c:v>54.110000133514404</c:v>
                </c:pt>
                <c:pt idx="2433">
                  <c:v>54.130000114440918</c:v>
                </c:pt>
                <c:pt idx="2434">
                  <c:v>54.150000095367432</c:v>
                </c:pt>
                <c:pt idx="2435">
                  <c:v>54.170000076293945</c:v>
                </c:pt>
                <c:pt idx="2436">
                  <c:v>54.200000047683716</c:v>
                </c:pt>
                <c:pt idx="2437">
                  <c:v>54.220000028610229</c:v>
                </c:pt>
                <c:pt idx="2438">
                  <c:v>54.240000009536743</c:v>
                </c:pt>
                <c:pt idx="2439">
                  <c:v>54.270000219345093</c:v>
                </c:pt>
                <c:pt idx="2440">
                  <c:v>54.290000200271606</c:v>
                </c:pt>
                <c:pt idx="2441">
                  <c:v>54.31000018119812</c:v>
                </c:pt>
                <c:pt idx="2442">
                  <c:v>54.340000152587891</c:v>
                </c:pt>
                <c:pt idx="2443">
                  <c:v>54.360000133514404</c:v>
                </c:pt>
                <c:pt idx="2444">
                  <c:v>54.380000114440918</c:v>
                </c:pt>
                <c:pt idx="2445">
                  <c:v>54.400000095367432</c:v>
                </c:pt>
                <c:pt idx="2446">
                  <c:v>54.430000066757202</c:v>
                </c:pt>
                <c:pt idx="2447">
                  <c:v>54.450000047683716</c:v>
                </c:pt>
                <c:pt idx="2448">
                  <c:v>54.470000028610229</c:v>
                </c:pt>
                <c:pt idx="2449">
                  <c:v>54.5</c:v>
                </c:pt>
                <c:pt idx="2450">
                  <c:v>54.520000219345093</c:v>
                </c:pt>
                <c:pt idx="2451">
                  <c:v>54.540000200271606</c:v>
                </c:pt>
                <c:pt idx="2452">
                  <c:v>54.56000018119812</c:v>
                </c:pt>
                <c:pt idx="2453">
                  <c:v>54.590000152587891</c:v>
                </c:pt>
                <c:pt idx="2454">
                  <c:v>54.610000133514404</c:v>
                </c:pt>
                <c:pt idx="2455">
                  <c:v>54.630000114440918</c:v>
                </c:pt>
                <c:pt idx="2456">
                  <c:v>54.660000085830688</c:v>
                </c:pt>
                <c:pt idx="2457">
                  <c:v>54.680000066757202</c:v>
                </c:pt>
                <c:pt idx="2458">
                  <c:v>54.700000047683716</c:v>
                </c:pt>
                <c:pt idx="2459">
                  <c:v>54.730000019073486</c:v>
                </c:pt>
                <c:pt idx="2460">
                  <c:v>54.75</c:v>
                </c:pt>
                <c:pt idx="2461">
                  <c:v>54.770000219345093</c:v>
                </c:pt>
                <c:pt idx="2462">
                  <c:v>54.790000200271606</c:v>
                </c:pt>
                <c:pt idx="2463">
                  <c:v>54.820000171661377</c:v>
                </c:pt>
                <c:pt idx="2464">
                  <c:v>54.840000152587891</c:v>
                </c:pt>
                <c:pt idx="2465">
                  <c:v>54.860000133514404</c:v>
                </c:pt>
                <c:pt idx="2466">
                  <c:v>54.890000104904175</c:v>
                </c:pt>
                <c:pt idx="2467">
                  <c:v>54.910000085830688</c:v>
                </c:pt>
                <c:pt idx="2468">
                  <c:v>54.930000066757202</c:v>
                </c:pt>
                <c:pt idx="2469">
                  <c:v>54.950000047683716</c:v>
                </c:pt>
                <c:pt idx="2470">
                  <c:v>54.980000019073486</c:v>
                </c:pt>
                <c:pt idx="2471">
                  <c:v>55</c:v>
                </c:pt>
                <c:pt idx="2472">
                  <c:v>55.020000219345093</c:v>
                </c:pt>
                <c:pt idx="2473">
                  <c:v>55.050000190734863</c:v>
                </c:pt>
                <c:pt idx="2474">
                  <c:v>55.070000171661377</c:v>
                </c:pt>
                <c:pt idx="2475">
                  <c:v>55.090000152587891</c:v>
                </c:pt>
                <c:pt idx="2476">
                  <c:v>55.120000123977661</c:v>
                </c:pt>
                <c:pt idx="2477">
                  <c:v>55.140000104904175</c:v>
                </c:pt>
                <c:pt idx="2478">
                  <c:v>55.160000085830688</c:v>
                </c:pt>
                <c:pt idx="2479">
                  <c:v>55.180000066757202</c:v>
                </c:pt>
                <c:pt idx="2480">
                  <c:v>55.210000038146973</c:v>
                </c:pt>
                <c:pt idx="2481">
                  <c:v>55.230000019073486</c:v>
                </c:pt>
                <c:pt idx="2482">
                  <c:v>55.25</c:v>
                </c:pt>
                <c:pt idx="2483">
                  <c:v>55.28000020980835</c:v>
                </c:pt>
                <c:pt idx="2484">
                  <c:v>55.300000190734863</c:v>
                </c:pt>
                <c:pt idx="2485">
                  <c:v>55.320000171661377</c:v>
                </c:pt>
                <c:pt idx="2486">
                  <c:v>55.340000152587891</c:v>
                </c:pt>
                <c:pt idx="2487">
                  <c:v>55.370000123977661</c:v>
                </c:pt>
                <c:pt idx="2488">
                  <c:v>55.390000104904175</c:v>
                </c:pt>
                <c:pt idx="2489">
                  <c:v>55.410000085830688</c:v>
                </c:pt>
                <c:pt idx="2490">
                  <c:v>55.440000057220459</c:v>
                </c:pt>
                <c:pt idx="2491">
                  <c:v>55.460000038146973</c:v>
                </c:pt>
                <c:pt idx="2492">
                  <c:v>55.480000019073486</c:v>
                </c:pt>
                <c:pt idx="2493">
                  <c:v>55.5</c:v>
                </c:pt>
                <c:pt idx="2494">
                  <c:v>55.53000020980835</c:v>
                </c:pt>
                <c:pt idx="2495">
                  <c:v>55.550000190734863</c:v>
                </c:pt>
                <c:pt idx="2496">
                  <c:v>55.570000171661377</c:v>
                </c:pt>
                <c:pt idx="2497">
                  <c:v>55.590000152587891</c:v>
                </c:pt>
                <c:pt idx="2498">
                  <c:v>55.620000123977661</c:v>
                </c:pt>
                <c:pt idx="2499">
                  <c:v>55.640000104904175</c:v>
                </c:pt>
                <c:pt idx="2500">
                  <c:v>55.660000085830688</c:v>
                </c:pt>
                <c:pt idx="2501">
                  <c:v>55.690000057220459</c:v>
                </c:pt>
                <c:pt idx="2502">
                  <c:v>55.710000038146973</c:v>
                </c:pt>
                <c:pt idx="2503">
                  <c:v>55.730000019073486</c:v>
                </c:pt>
                <c:pt idx="2504">
                  <c:v>55.75</c:v>
                </c:pt>
                <c:pt idx="2505">
                  <c:v>55.78000020980835</c:v>
                </c:pt>
                <c:pt idx="2506">
                  <c:v>55.800000190734863</c:v>
                </c:pt>
                <c:pt idx="2507">
                  <c:v>55.820000171661377</c:v>
                </c:pt>
                <c:pt idx="2508">
                  <c:v>55.840000152587891</c:v>
                </c:pt>
                <c:pt idx="2509">
                  <c:v>55.870000123977661</c:v>
                </c:pt>
                <c:pt idx="2510">
                  <c:v>55.890000104904175</c:v>
                </c:pt>
                <c:pt idx="2511">
                  <c:v>55.910000085830688</c:v>
                </c:pt>
                <c:pt idx="2512">
                  <c:v>55.940000057220459</c:v>
                </c:pt>
                <c:pt idx="2513">
                  <c:v>55.960000038146973</c:v>
                </c:pt>
                <c:pt idx="2514">
                  <c:v>55.980000019073486</c:v>
                </c:pt>
                <c:pt idx="2515">
                  <c:v>56.010000228881836</c:v>
                </c:pt>
                <c:pt idx="2516">
                  <c:v>56.03000020980835</c:v>
                </c:pt>
                <c:pt idx="2517">
                  <c:v>56.050000190734863</c:v>
                </c:pt>
                <c:pt idx="2518">
                  <c:v>56.070000171661377</c:v>
                </c:pt>
                <c:pt idx="2519">
                  <c:v>56.100000143051147</c:v>
                </c:pt>
                <c:pt idx="2520">
                  <c:v>56.120000123977661</c:v>
                </c:pt>
                <c:pt idx="2521">
                  <c:v>56.140000104904175</c:v>
                </c:pt>
                <c:pt idx="2522">
                  <c:v>56.170000076293945</c:v>
                </c:pt>
                <c:pt idx="2523">
                  <c:v>56.190000057220459</c:v>
                </c:pt>
                <c:pt idx="2524">
                  <c:v>56.210000038146973</c:v>
                </c:pt>
                <c:pt idx="2525">
                  <c:v>56.230000019073486</c:v>
                </c:pt>
                <c:pt idx="2526">
                  <c:v>56.260000228881836</c:v>
                </c:pt>
                <c:pt idx="2527">
                  <c:v>56.28000020980835</c:v>
                </c:pt>
                <c:pt idx="2528">
                  <c:v>56.300000190734863</c:v>
                </c:pt>
                <c:pt idx="2529">
                  <c:v>56.330000162124634</c:v>
                </c:pt>
                <c:pt idx="2530">
                  <c:v>56.350000143051147</c:v>
                </c:pt>
                <c:pt idx="2531">
                  <c:v>56.370000123977661</c:v>
                </c:pt>
                <c:pt idx="2532">
                  <c:v>56.400000095367432</c:v>
                </c:pt>
                <c:pt idx="2533">
                  <c:v>56.420000076293945</c:v>
                </c:pt>
                <c:pt idx="2534">
                  <c:v>56.440000057220459</c:v>
                </c:pt>
                <c:pt idx="2535">
                  <c:v>56.460000038146973</c:v>
                </c:pt>
                <c:pt idx="2536">
                  <c:v>56.490000009536743</c:v>
                </c:pt>
                <c:pt idx="2537">
                  <c:v>56.510000228881836</c:v>
                </c:pt>
                <c:pt idx="2538">
                  <c:v>56.53000020980835</c:v>
                </c:pt>
                <c:pt idx="2539">
                  <c:v>56.56000018119812</c:v>
                </c:pt>
                <c:pt idx="2540">
                  <c:v>56.580000162124634</c:v>
                </c:pt>
                <c:pt idx="2541">
                  <c:v>56.600000143051147</c:v>
                </c:pt>
                <c:pt idx="2542">
                  <c:v>56.620000123977661</c:v>
                </c:pt>
                <c:pt idx="2543">
                  <c:v>56.650000095367432</c:v>
                </c:pt>
                <c:pt idx="2544">
                  <c:v>56.670000076293945</c:v>
                </c:pt>
                <c:pt idx="2545">
                  <c:v>56.690000057220459</c:v>
                </c:pt>
                <c:pt idx="2546">
                  <c:v>56.720000028610229</c:v>
                </c:pt>
                <c:pt idx="2547">
                  <c:v>56.740000009536743</c:v>
                </c:pt>
                <c:pt idx="2548">
                  <c:v>56.760000228881836</c:v>
                </c:pt>
                <c:pt idx="2549">
                  <c:v>56.790000200271606</c:v>
                </c:pt>
                <c:pt idx="2550">
                  <c:v>56.81000018119812</c:v>
                </c:pt>
                <c:pt idx="2551">
                  <c:v>56.830000162124634</c:v>
                </c:pt>
                <c:pt idx="2552">
                  <c:v>56.850000143051147</c:v>
                </c:pt>
                <c:pt idx="2553">
                  <c:v>56.880000114440918</c:v>
                </c:pt>
                <c:pt idx="2554">
                  <c:v>56.900000095367432</c:v>
                </c:pt>
                <c:pt idx="2555">
                  <c:v>56.920000076293945</c:v>
                </c:pt>
                <c:pt idx="2556">
                  <c:v>56.950000047683716</c:v>
                </c:pt>
                <c:pt idx="2557">
                  <c:v>56.970000028610229</c:v>
                </c:pt>
                <c:pt idx="2558">
                  <c:v>56.990000009536743</c:v>
                </c:pt>
                <c:pt idx="2559">
                  <c:v>57.010000228881836</c:v>
                </c:pt>
                <c:pt idx="2560">
                  <c:v>57.040000200271606</c:v>
                </c:pt>
                <c:pt idx="2561">
                  <c:v>57.06000018119812</c:v>
                </c:pt>
                <c:pt idx="2562">
                  <c:v>57.080000162124634</c:v>
                </c:pt>
                <c:pt idx="2563">
                  <c:v>57.110000133514404</c:v>
                </c:pt>
                <c:pt idx="2564">
                  <c:v>57.130000114440918</c:v>
                </c:pt>
                <c:pt idx="2565">
                  <c:v>57.150000095367432</c:v>
                </c:pt>
                <c:pt idx="2566">
                  <c:v>57.180000066757202</c:v>
                </c:pt>
                <c:pt idx="2567">
                  <c:v>57.200000047683716</c:v>
                </c:pt>
                <c:pt idx="2568">
                  <c:v>57.220000028610229</c:v>
                </c:pt>
                <c:pt idx="2569">
                  <c:v>57.240000009536743</c:v>
                </c:pt>
                <c:pt idx="2570">
                  <c:v>57.270000219345093</c:v>
                </c:pt>
                <c:pt idx="2571">
                  <c:v>57.290000200271606</c:v>
                </c:pt>
                <c:pt idx="2572">
                  <c:v>57.31000018119812</c:v>
                </c:pt>
                <c:pt idx="2573">
                  <c:v>57.340000152587891</c:v>
                </c:pt>
                <c:pt idx="2574">
                  <c:v>57.360000133514404</c:v>
                </c:pt>
                <c:pt idx="2575">
                  <c:v>57.380000114440918</c:v>
                </c:pt>
                <c:pt idx="2576">
                  <c:v>57.400000095367432</c:v>
                </c:pt>
                <c:pt idx="2577">
                  <c:v>57.430000066757202</c:v>
                </c:pt>
                <c:pt idx="2578">
                  <c:v>57.450000047683716</c:v>
                </c:pt>
                <c:pt idx="2579">
                  <c:v>57.470000028610229</c:v>
                </c:pt>
                <c:pt idx="2580">
                  <c:v>57.490000009536743</c:v>
                </c:pt>
                <c:pt idx="2581">
                  <c:v>57.520000219345093</c:v>
                </c:pt>
                <c:pt idx="2582">
                  <c:v>57.540000200271606</c:v>
                </c:pt>
                <c:pt idx="2583">
                  <c:v>57.56000018119812</c:v>
                </c:pt>
                <c:pt idx="2584">
                  <c:v>57.590000152587891</c:v>
                </c:pt>
                <c:pt idx="2585">
                  <c:v>57.610000133514404</c:v>
                </c:pt>
                <c:pt idx="2586">
                  <c:v>57.630000114440918</c:v>
                </c:pt>
                <c:pt idx="2587">
                  <c:v>57.650000095367432</c:v>
                </c:pt>
                <c:pt idx="2588">
                  <c:v>57.680000066757202</c:v>
                </c:pt>
                <c:pt idx="2589">
                  <c:v>57.700000047683716</c:v>
                </c:pt>
                <c:pt idx="2590">
                  <c:v>57.720000028610229</c:v>
                </c:pt>
                <c:pt idx="2591">
                  <c:v>57.75</c:v>
                </c:pt>
                <c:pt idx="2592">
                  <c:v>57.770000219345093</c:v>
                </c:pt>
                <c:pt idx="2593">
                  <c:v>57.790000200271606</c:v>
                </c:pt>
                <c:pt idx="2594">
                  <c:v>57.81000018119812</c:v>
                </c:pt>
                <c:pt idx="2595">
                  <c:v>57.840000152587891</c:v>
                </c:pt>
                <c:pt idx="2596">
                  <c:v>57.860000133514404</c:v>
                </c:pt>
                <c:pt idx="2597">
                  <c:v>57.880000114440918</c:v>
                </c:pt>
                <c:pt idx="2598">
                  <c:v>57.900000095367432</c:v>
                </c:pt>
                <c:pt idx="2599">
                  <c:v>57.930000066757202</c:v>
                </c:pt>
                <c:pt idx="2600">
                  <c:v>57.950000047683716</c:v>
                </c:pt>
                <c:pt idx="2601">
                  <c:v>57.970000028610229</c:v>
                </c:pt>
                <c:pt idx="2602">
                  <c:v>58</c:v>
                </c:pt>
                <c:pt idx="2603">
                  <c:v>58.020000219345093</c:v>
                </c:pt>
                <c:pt idx="2604">
                  <c:v>58.460000038146973</c:v>
                </c:pt>
                <c:pt idx="2605">
                  <c:v>58.460000038146973</c:v>
                </c:pt>
                <c:pt idx="2606">
                  <c:v>58.460000038146973</c:v>
                </c:pt>
                <c:pt idx="2607">
                  <c:v>58.460000038146973</c:v>
                </c:pt>
                <c:pt idx="2608">
                  <c:v>58.460000038146973</c:v>
                </c:pt>
                <c:pt idx="2609">
                  <c:v>58.460000038146973</c:v>
                </c:pt>
                <c:pt idx="2610">
                  <c:v>58.460000038146973</c:v>
                </c:pt>
                <c:pt idx="2611">
                  <c:v>58.460000038146973</c:v>
                </c:pt>
                <c:pt idx="2612">
                  <c:v>58.460000038146973</c:v>
                </c:pt>
                <c:pt idx="2613">
                  <c:v>58.460000038146973</c:v>
                </c:pt>
                <c:pt idx="2614">
                  <c:v>58.460000038146973</c:v>
                </c:pt>
                <c:pt idx="2615">
                  <c:v>58.460000038146973</c:v>
                </c:pt>
                <c:pt idx="2616">
                  <c:v>58.460000038146973</c:v>
                </c:pt>
                <c:pt idx="2617">
                  <c:v>58.460000038146973</c:v>
                </c:pt>
                <c:pt idx="2618">
                  <c:v>58.460000038146973</c:v>
                </c:pt>
                <c:pt idx="2619">
                  <c:v>58.460000038146973</c:v>
                </c:pt>
                <c:pt idx="2620">
                  <c:v>58.470000028610229</c:v>
                </c:pt>
                <c:pt idx="2621">
                  <c:v>58.470000028610229</c:v>
                </c:pt>
                <c:pt idx="2622">
                  <c:v>58.470000028610229</c:v>
                </c:pt>
                <c:pt idx="2623">
                  <c:v>58.480000019073486</c:v>
                </c:pt>
                <c:pt idx="2624">
                  <c:v>58.5</c:v>
                </c:pt>
                <c:pt idx="2625">
                  <c:v>58.520000219345093</c:v>
                </c:pt>
                <c:pt idx="2626">
                  <c:v>58.550000190734863</c:v>
                </c:pt>
                <c:pt idx="2627">
                  <c:v>58.570000171661377</c:v>
                </c:pt>
                <c:pt idx="2628">
                  <c:v>58.590000152587891</c:v>
                </c:pt>
                <c:pt idx="2629">
                  <c:v>58.620000123977661</c:v>
                </c:pt>
                <c:pt idx="2630">
                  <c:v>58.640000104904175</c:v>
                </c:pt>
                <c:pt idx="2631">
                  <c:v>58.660000085830688</c:v>
                </c:pt>
                <c:pt idx="2632">
                  <c:v>58.680000066757202</c:v>
                </c:pt>
                <c:pt idx="2633">
                  <c:v>58.710000038146973</c:v>
                </c:pt>
                <c:pt idx="2634">
                  <c:v>58.730000019073486</c:v>
                </c:pt>
                <c:pt idx="2635">
                  <c:v>58.75</c:v>
                </c:pt>
                <c:pt idx="2636">
                  <c:v>58.78000020980835</c:v>
                </c:pt>
                <c:pt idx="2637">
                  <c:v>58.800000190734863</c:v>
                </c:pt>
                <c:pt idx="2638">
                  <c:v>58.820000171661377</c:v>
                </c:pt>
                <c:pt idx="2639">
                  <c:v>58.840000152587891</c:v>
                </c:pt>
                <c:pt idx="2640">
                  <c:v>58.870000123977661</c:v>
                </c:pt>
                <c:pt idx="2641">
                  <c:v>58.890000104904175</c:v>
                </c:pt>
                <c:pt idx="2642">
                  <c:v>58.910000085830688</c:v>
                </c:pt>
                <c:pt idx="2643">
                  <c:v>58.940000057220459</c:v>
                </c:pt>
                <c:pt idx="2644">
                  <c:v>58.960000038146973</c:v>
                </c:pt>
                <c:pt idx="2645">
                  <c:v>58.980000019073486</c:v>
                </c:pt>
                <c:pt idx="2646">
                  <c:v>59.010000228881836</c:v>
                </c:pt>
                <c:pt idx="2647">
                  <c:v>59.03000020980835</c:v>
                </c:pt>
                <c:pt idx="2648">
                  <c:v>59.050000190734863</c:v>
                </c:pt>
                <c:pt idx="2649">
                  <c:v>59.070000171661377</c:v>
                </c:pt>
                <c:pt idx="2650">
                  <c:v>59.100000143051147</c:v>
                </c:pt>
                <c:pt idx="2651">
                  <c:v>59.120000123977661</c:v>
                </c:pt>
                <c:pt idx="2652">
                  <c:v>59.140000104904175</c:v>
                </c:pt>
                <c:pt idx="2653">
                  <c:v>59.170000076293945</c:v>
                </c:pt>
                <c:pt idx="2654">
                  <c:v>59.190000057220459</c:v>
                </c:pt>
                <c:pt idx="2655">
                  <c:v>59.210000038146973</c:v>
                </c:pt>
                <c:pt idx="2656">
                  <c:v>59.230000019073486</c:v>
                </c:pt>
                <c:pt idx="2657">
                  <c:v>59.260000228881836</c:v>
                </c:pt>
                <c:pt idx="2658">
                  <c:v>59.28000020980835</c:v>
                </c:pt>
                <c:pt idx="2659">
                  <c:v>59.300000190734863</c:v>
                </c:pt>
                <c:pt idx="2660">
                  <c:v>59.330000162124634</c:v>
                </c:pt>
                <c:pt idx="2661">
                  <c:v>59.350000143051147</c:v>
                </c:pt>
                <c:pt idx="2662">
                  <c:v>59.370000123977661</c:v>
                </c:pt>
                <c:pt idx="2663">
                  <c:v>59.400000095367432</c:v>
                </c:pt>
                <c:pt idx="2664">
                  <c:v>59.420000076293945</c:v>
                </c:pt>
                <c:pt idx="2665">
                  <c:v>59.440000057220459</c:v>
                </c:pt>
                <c:pt idx="2666">
                  <c:v>59.460000038146973</c:v>
                </c:pt>
                <c:pt idx="2667">
                  <c:v>59.490000009536743</c:v>
                </c:pt>
                <c:pt idx="2668">
                  <c:v>59.510000228881836</c:v>
                </c:pt>
                <c:pt idx="2669">
                  <c:v>59.53000020980835</c:v>
                </c:pt>
                <c:pt idx="2670">
                  <c:v>59.56000018119812</c:v>
                </c:pt>
                <c:pt idx="2671">
                  <c:v>59.580000162124634</c:v>
                </c:pt>
                <c:pt idx="2672">
                  <c:v>59.600000143051147</c:v>
                </c:pt>
                <c:pt idx="2673">
                  <c:v>59.620000123977661</c:v>
                </c:pt>
                <c:pt idx="2674">
                  <c:v>59.650000095367432</c:v>
                </c:pt>
                <c:pt idx="2675">
                  <c:v>59.670000076293945</c:v>
                </c:pt>
                <c:pt idx="2676">
                  <c:v>59.690000057220459</c:v>
                </c:pt>
                <c:pt idx="2677">
                  <c:v>59.710000038146973</c:v>
                </c:pt>
                <c:pt idx="2678">
                  <c:v>59.740000009536743</c:v>
                </c:pt>
                <c:pt idx="2679">
                  <c:v>59.760000228881836</c:v>
                </c:pt>
                <c:pt idx="2680">
                  <c:v>59.78000020980835</c:v>
                </c:pt>
                <c:pt idx="2681">
                  <c:v>59.800000190734863</c:v>
                </c:pt>
                <c:pt idx="2682">
                  <c:v>59.830000162124634</c:v>
                </c:pt>
                <c:pt idx="2683">
                  <c:v>59.850000143051147</c:v>
                </c:pt>
                <c:pt idx="2684">
                  <c:v>59.870000123977661</c:v>
                </c:pt>
                <c:pt idx="2685">
                  <c:v>59.900000095367432</c:v>
                </c:pt>
                <c:pt idx="2686">
                  <c:v>59.920000076293945</c:v>
                </c:pt>
                <c:pt idx="2687">
                  <c:v>59.940000057220459</c:v>
                </c:pt>
                <c:pt idx="2688">
                  <c:v>59.960000038146973</c:v>
                </c:pt>
                <c:pt idx="2689">
                  <c:v>59.990000009536743</c:v>
                </c:pt>
                <c:pt idx="2690">
                  <c:v>60.010000228881836</c:v>
                </c:pt>
                <c:pt idx="2691">
                  <c:v>60.03000020980835</c:v>
                </c:pt>
                <c:pt idx="2692">
                  <c:v>60.06000018119812</c:v>
                </c:pt>
                <c:pt idx="2693">
                  <c:v>60.080000162124634</c:v>
                </c:pt>
                <c:pt idx="2694">
                  <c:v>60.100000143051147</c:v>
                </c:pt>
                <c:pt idx="2695">
                  <c:v>60.120000123977661</c:v>
                </c:pt>
                <c:pt idx="2696">
                  <c:v>60.150000095367432</c:v>
                </c:pt>
                <c:pt idx="2697">
                  <c:v>60.170000076293945</c:v>
                </c:pt>
                <c:pt idx="2698">
                  <c:v>60.190000057220459</c:v>
                </c:pt>
                <c:pt idx="2699">
                  <c:v>60.220000028610229</c:v>
                </c:pt>
                <c:pt idx="2700">
                  <c:v>60.240000009536743</c:v>
                </c:pt>
                <c:pt idx="2701">
                  <c:v>60.260000228881836</c:v>
                </c:pt>
                <c:pt idx="2702">
                  <c:v>60.290000200271606</c:v>
                </c:pt>
                <c:pt idx="2703">
                  <c:v>60.31000018119812</c:v>
                </c:pt>
                <c:pt idx="2704">
                  <c:v>60.330000162124634</c:v>
                </c:pt>
                <c:pt idx="2705">
                  <c:v>60.350000143051147</c:v>
                </c:pt>
                <c:pt idx="2706">
                  <c:v>60.380000114440918</c:v>
                </c:pt>
                <c:pt idx="2707">
                  <c:v>60.400000095367432</c:v>
                </c:pt>
                <c:pt idx="2708">
                  <c:v>60.420000076293945</c:v>
                </c:pt>
                <c:pt idx="2709">
                  <c:v>60.450000047683716</c:v>
                </c:pt>
                <c:pt idx="2710">
                  <c:v>60.470000028610229</c:v>
                </c:pt>
                <c:pt idx="2711">
                  <c:v>60.490000009536743</c:v>
                </c:pt>
                <c:pt idx="2712">
                  <c:v>60.510000228881836</c:v>
                </c:pt>
                <c:pt idx="2713">
                  <c:v>60.540000200271606</c:v>
                </c:pt>
                <c:pt idx="2714">
                  <c:v>60.56000018119812</c:v>
                </c:pt>
                <c:pt idx="2715">
                  <c:v>60.580000162124634</c:v>
                </c:pt>
                <c:pt idx="2716">
                  <c:v>60.610000133514404</c:v>
                </c:pt>
                <c:pt idx="2717">
                  <c:v>60.630000114440918</c:v>
                </c:pt>
                <c:pt idx="2718">
                  <c:v>60.650000095367432</c:v>
                </c:pt>
                <c:pt idx="2719">
                  <c:v>60.680000066757202</c:v>
                </c:pt>
                <c:pt idx="2720">
                  <c:v>60.700000047683716</c:v>
                </c:pt>
                <c:pt idx="2721">
                  <c:v>60.720000028610229</c:v>
                </c:pt>
                <c:pt idx="2722">
                  <c:v>60.740000009536743</c:v>
                </c:pt>
                <c:pt idx="2723">
                  <c:v>60.770000219345093</c:v>
                </c:pt>
                <c:pt idx="2724">
                  <c:v>60.790000200271606</c:v>
                </c:pt>
                <c:pt idx="2725">
                  <c:v>60.81000018119812</c:v>
                </c:pt>
                <c:pt idx="2726">
                  <c:v>60.840000152587891</c:v>
                </c:pt>
                <c:pt idx="2727">
                  <c:v>60.860000133514404</c:v>
                </c:pt>
                <c:pt idx="2728">
                  <c:v>60.880000114440918</c:v>
                </c:pt>
                <c:pt idx="2729">
                  <c:v>60.900000095367432</c:v>
                </c:pt>
                <c:pt idx="2730">
                  <c:v>60.930000066757202</c:v>
                </c:pt>
                <c:pt idx="2731">
                  <c:v>60.950000047683716</c:v>
                </c:pt>
                <c:pt idx="2732">
                  <c:v>60.970000028610229</c:v>
                </c:pt>
                <c:pt idx="2733">
                  <c:v>61</c:v>
                </c:pt>
                <c:pt idx="2734">
                  <c:v>61.020000219345093</c:v>
                </c:pt>
                <c:pt idx="2735">
                  <c:v>61.040000200271606</c:v>
                </c:pt>
                <c:pt idx="2736">
                  <c:v>61.070000171661377</c:v>
                </c:pt>
                <c:pt idx="2737">
                  <c:v>61.090000152587891</c:v>
                </c:pt>
                <c:pt idx="2738">
                  <c:v>61.110000133514404</c:v>
                </c:pt>
                <c:pt idx="2739">
                  <c:v>61.130000114440918</c:v>
                </c:pt>
                <c:pt idx="2740">
                  <c:v>61.160000085830688</c:v>
                </c:pt>
                <c:pt idx="2741">
                  <c:v>61.180000066757202</c:v>
                </c:pt>
                <c:pt idx="2742">
                  <c:v>61.200000047683716</c:v>
                </c:pt>
                <c:pt idx="2743">
                  <c:v>61.230000019073486</c:v>
                </c:pt>
                <c:pt idx="2744">
                  <c:v>61.25</c:v>
                </c:pt>
                <c:pt idx="2745">
                  <c:v>61.270000219345093</c:v>
                </c:pt>
                <c:pt idx="2746">
                  <c:v>61.290000200271606</c:v>
                </c:pt>
                <c:pt idx="2747">
                  <c:v>61.320000171661377</c:v>
                </c:pt>
                <c:pt idx="2748">
                  <c:v>61.340000152587891</c:v>
                </c:pt>
                <c:pt idx="2749">
                  <c:v>61.360000133514404</c:v>
                </c:pt>
                <c:pt idx="2750">
                  <c:v>61.390000104904175</c:v>
                </c:pt>
                <c:pt idx="2751">
                  <c:v>61.410000085830688</c:v>
                </c:pt>
                <c:pt idx="2752">
                  <c:v>61.430000066757202</c:v>
                </c:pt>
                <c:pt idx="2753">
                  <c:v>61.460000038146973</c:v>
                </c:pt>
                <c:pt idx="2754">
                  <c:v>61.480000019073486</c:v>
                </c:pt>
                <c:pt idx="2755">
                  <c:v>61.5</c:v>
                </c:pt>
                <c:pt idx="2756">
                  <c:v>61.520000219345093</c:v>
                </c:pt>
                <c:pt idx="2757">
                  <c:v>61.550000190734863</c:v>
                </c:pt>
                <c:pt idx="2758">
                  <c:v>61.570000171661377</c:v>
                </c:pt>
                <c:pt idx="2759">
                  <c:v>61.590000152587891</c:v>
                </c:pt>
                <c:pt idx="2760">
                  <c:v>61.610000133514404</c:v>
                </c:pt>
                <c:pt idx="2761">
                  <c:v>61.640000104904175</c:v>
                </c:pt>
                <c:pt idx="2762">
                  <c:v>61.660000085830688</c:v>
                </c:pt>
                <c:pt idx="2763">
                  <c:v>61.680000066757202</c:v>
                </c:pt>
                <c:pt idx="2764">
                  <c:v>61.710000038146973</c:v>
                </c:pt>
                <c:pt idx="2765">
                  <c:v>61.730000019073486</c:v>
                </c:pt>
                <c:pt idx="2766">
                  <c:v>61.75</c:v>
                </c:pt>
                <c:pt idx="2767">
                  <c:v>61.770000219345093</c:v>
                </c:pt>
                <c:pt idx="2768">
                  <c:v>61.800000190734863</c:v>
                </c:pt>
                <c:pt idx="2769">
                  <c:v>61.820000171661377</c:v>
                </c:pt>
                <c:pt idx="2770">
                  <c:v>61.840000152587891</c:v>
                </c:pt>
                <c:pt idx="2771">
                  <c:v>61.870000123977661</c:v>
                </c:pt>
                <c:pt idx="2772">
                  <c:v>61.890000104904175</c:v>
                </c:pt>
                <c:pt idx="2773">
                  <c:v>61.910000085830688</c:v>
                </c:pt>
                <c:pt idx="2774">
                  <c:v>61.930000066757202</c:v>
                </c:pt>
                <c:pt idx="2775">
                  <c:v>61.960000038146973</c:v>
                </c:pt>
                <c:pt idx="2776">
                  <c:v>61.980000019073486</c:v>
                </c:pt>
                <c:pt idx="2777">
                  <c:v>62</c:v>
                </c:pt>
                <c:pt idx="2778">
                  <c:v>62.020000219345093</c:v>
                </c:pt>
                <c:pt idx="2779">
                  <c:v>62.050000190734863</c:v>
                </c:pt>
                <c:pt idx="2780">
                  <c:v>62.070000171661377</c:v>
                </c:pt>
                <c:pt idx="2781">
                  <c:v>62.090000152587891</c:v>
                </c:pt>
                <c:pt idx="2782">
                  <c:v>62.120000123977661</c:v>
                </c:pt>
                <c:pt idx="2783">
                  <c:v>62.140000104904175</c:v>
                </c:pt>
                <c:pt idx="2784">
                  <c:v>62.160000085830688</c:v>
                </c:pt>
                <c:pt idx="2785">
                  <c:v>62.180000066757202</c:v>
                </c:pt>
                <c:pt idx="2786">
                  <c:v>62.210000038146973</c:v>
                </c:pt>
                <c:pt idx="2787">
                  <c:v>62.230000019073486</c:v>
                </c:pt>
                <c:pt idx="2788">
                  <c:v>62.25</c:v>
                </c:pt>
                <c:pt idx="2789">
                  <c:v>62.28000020980835</c:v>
                </c:pt>
                <c:pt idx="2790">
                  <c:v>62.300000190734863</c:v>
                </c:pt>
                <c:pt idx="2791">
                  <c:v>62.320000171661377</c:v>
                </c:pt>
                <c:pt idx="2792">
                  <c:v>62.340000152587891</c:v>
                </c:pt>
                <c:pt idx="2793">
                  <c:v>62.370000123977661</c:v>
                </c:pt>
                <c:pt idx="2794">
                  <c:v>62.390000104904175</c:v>
                </c:pt>
                <c:pt idx="2795">
                  <c:v>62.410000085830688</c:v>
                </c:pt>
                <c:pt idx="2796">
                  <c:v>62.440000057220459</c:v>
                </c:pt>
                <c:pt idx="2797">
                  <c:v>62.460000038146973</c:v>
                </c:pt>
                <c:pt idx="2798">
                  <c:v>62.480000019073486</c:v>
                </c:pt>
                <c:pt idx="2799">
                  <c:v>62.510000228881836</c:v>
                </c:pt>
                <c:pt idx="2800">
                  <c:v>62.53000020980835</c:v>
                </c:pt>
                <c:pt idx="2801">
                  <c:v>62.550000190734863</c:v>
                </c:pt>
                <c:pt idx="2802">
                  <c:v>62.570000171661377</c:v>
                </c:pt>
                <c:pt idx="2803">
                  <c:v>62.600000143051147</c:v>
                </c:pt>
                <c:pt idx="2804">
                  <c:v>62.620000123977661</c:v>
                </c:pt>
                <c:pt idx="2805">
                  <c:v>62.640000104904175</c:v>
                </c:pt>
                <c:pt idx="2806">
                  <c:v>62.670000076293945</c:v>
                </c:pt>
                <c:pt idx="2807">
                  <c:v>62.690000057220459</c:v>
                </c:pt>
                <c:pt idx="2808">
                  <c:v>62.710000038146973</c:v>
                </c:pt>
                <c:pt idx="2809">
                  <c:v>62.740000009536743</c:v>
                </c:pt>
                <c:pt idx="2810">
                  <c:v>62.760000228881836</c:v>
                </c:pt>
                <c:pt idx="2811">
                  <c:v>62.78000020980835</c:v>
                </c:pt>
                <c:pt idx="2812">
                  <c:v>62.800000190734863</c:v>
                </c:pt>
                <c:pt idx="2813">
                  <c:v>62.830000162124634</c:v>
                </c:pt>
                <c:pt idx="2814">
                  <c:v>62.850000143051147</c:v>
                </c:pt>
                <c:pt idx="2815">
                  <c:v>62.870000123977661</c:v>
                </c:pt>
                <c:pt idx="2816">
                  <c:v>62.900000095367432</c:v>
                </c:pt>
                <c:pt idx="2817">
                  <c:v>62.920000076293945</c:v>
                </c:pt>
                <c:pt idx="2818">
                  <c:v>62.940000057220459</c:v>
                </c:pt>
                <c:pt idx="2819">
                  <c:v>62.960000038146973</c:v>
                </c:pt>
                <c:pt idx="2820">
                  <c:v>62.990000009536743</c:v>
                </c:pt>
                <c:pt idx="2821">
                  <c:v>63.010000228881836</c:v>
                </c:pt>
                <c:pt idx="2822">
                  <c:v>63.03000020980835</c:v>
                </c:pt>
                <c:pt idx="2823">
                  <c:v>63.06000018119812</c:v>
                </c:pt>
                <c:pt idx="2824">
                  <c:v>63.080000162124634</c:v>
                </c:pt>
                <c:pt idx="2825">
                  <c:v>63.100000143051147</c:v>
                </c:pt>
                <c:pt idx="2826">
                  <c:v>63.130000114440918</c:v>
                </c:pt>
                <c:pt idx="2827">
                  <c:v>63.150000095367432</c:v>
                </c:pt>
                <c:pt idx="2828">
                  <c:v>63.170000076293945</c:v>
                </c:pt>
                <c:pt idx="2829">
                  <c:v>63.190000057220459</c:v>
                </c:pt>
                <c:pt idx="2830">
                  <c:v>63.220000028610229</c:v>
                </c:pt>
                <c:pt idx="2831">
                  <c:v>63.240000009536743</c:v>
                </c:pt>
                <c:pt idx="2832">
                  <c:v>63.260000228881836</c:v>
                </c:pt>
                <c:pt idx="2833">
                  <c:v>63.290000200271606</c:v>
                </c:pt>
                <c:pt idx="2834">
                  <c:v>63.31000018119812</c:v>
                </c:pt>
                <c:pt idx="2835">
                  <c:v>63.330000162124634</c:v>
                </c:pt>
                <c:pt idx="2836">
                  <c:v>63.350000143051147</c:v>
                </c:pt>
                <c:pt idx="2837">
                  <c:v>63.380000114440918</c:v>
                </c:pt>
                <c:pt idx="2838">
                  <c:v>63.400000095367432</c:v>
                </c:pt>
                <c:pt idx="2839">
                  <c:v>63.420000076293945</c:v>
                </c:pt>
                <c:pt idx="2840">
                  <c:v>63.450000047683716</c:v>
                </c:pt>
                <c:pt idx="2841">
                  <c:v>63.470000028610229</c:v>
                </c:pt>
                <c:pt idx="2842">
                  <c:v>63.950000047683716</c:v>
                </c:pt>
                <c:pt idx="2843">
                  <c:v>63.950000047683716</c:v>
                </c:pt>
                <c:pt idx="2844">
                  <c:v>63.950000047683716</c:v>
                </c:pt>
                <c:pt idx="2845">
                  <c:v>63.950000047683716</c:v>
                </c:pt>
                <c:pt idx="2846">
                  <c:v>63.950000047683716</c:v>
                </c:pt>
                <c:pt idx="2847">
                  <c:v>63.950000047683716</c:v>
                </c:pt>
                <c:pt idx="2848">
                  <c:v>63.950000047683716</c:v>
                </c:pt>
                <c:pt idx="2849">
                  <c:v>63.950000047683716</c:v>
                </c:pt>
                <c:pt idx="2850">
                  <c:v>63.950000047683716</c:v>
                </c:pt>
                <c:pt idx="2851">
                  <c:v>63.950000047683716</c:v>
                </c:pt>
                <c:pt idx="2852">
                  <c:v>63.950000047683716</c:v>
                </c:pt>
                <c:pt idx="2853">
                  <c:v>63.950000047683716</c:v>
                </c:pt>
                <c:pt idx="2854">
                  <c:v>63.950000047683716</c:v>
                </c:pt>
                <c:pt idx="2855">
                  <c:v>63.950000047683716</c:v>
                </c:pt>
                <c:pt idx="2856">
                  <c:v>63.950000047683716</c:v>
                </c:pt>
                <c:pt idx="2857">
                  <c:v>63.950000047683716</c:v>
                </c:pt>
                <c:pt idx="2858">
                  <c:v>63.950000047683716</c:v>
                </c:pt>
                <c:pt idx="2859">
                  <c:v>63.950000047683716</c:v>
                </c:pt>
                <c:pt idx="2860">
                  <c:v>63.950000047683716</c:v>
                </c:pt>
                <c:pt idx="2861">
                  <c:v>63.950000047683716</c:v>
                </c:pt>
                <c:pt idx="2862">
                  <c:v>63.950000047683716</c:v>
                </c:pt>
                <c:pt idx="2863">
                  <c:v>63.970000028610229</c:v>
                </c:pt>
                <c:pt idx="2864">
                  <c:v>63.990000009536743</c:v>
                </c:pt>
                <c:pt idx="2865">
                  <c:v>64.010000228881836</c:v>
                </c:pt>
                <c:pt idx="2866">
                  <c:v>64.040000200271606</c:v>
                </c:pt>
                <c:pt idx="2867">
                  <c:v>64.06000018119812</c:v>
                </c:pt>
                <c:pt idx="2868">
                  <c:v>64.080000162124634</c:v>
                </c:pt>
                <c:pt idx="2869">
                  <c:v>64.110000133514404</c:v>
                </c:pt>
                <c:pt idx="2870">
                  <c:v>64.130000114440918</c:v>
                </c:pt>
                <c:pt idx="2871">
                  <c:v>64.150000095367432</c:v>
                </c:pt>
                <c:pt idx="2872">
                  <c:v>64.180000066757202</c:v>
                </c:pt>
                <c:pt idx="2873">
                  <c:v>64.200000047683716</c:v>
                </c:pt>
                <c:pt idx="2874">
                  <c:v>64.220000028610229</c:v>
                </c:pt>
                <c:pt idx="2875">
                  <c:v>64.240000009536743</c:v>
                </c:pt>
                <c:pt idx="2876">
                  <c:v>64.270000219345093</c:v>
                </c:pt>
                <c:pt idx="2877">
                  <c:v>64.290000200271606</c:v>
                </c:pt>
                <c:pt idx="2878">
                  <c:v>64.31000018119812</c:v>
                </c:pt>
                <c:pt idx="2879">
                  <c:v>64.340000152587891</c:v>
                </c:pt>
                <c:pt idx="2880">
                  <c:v>64.360000133514404</c:v>
                </c:pt>
                <c:pt idx="2881">
                  <c:v>64.380000114440918</c:v>
                </c:pt>
                <c:pt idx="2882">
                  <c:v>64.400000095367432</c:v>
                </c:pt>
                <c:pt idx="2883">
                  <c:v>64.430000066757202</c:v>
                </c:pt>
                <c:pt idx="2884">
                  <c:v>64.450000047683716</c:v>
                </c:pt>
                <c:pt idx="2885">
                  <c:v>64.470000028610229</c:v>
                </c:pt>
                <c:pt idx="2886">
                  <c:v>64.5</c:v>
                </c:pt>
                <c:pt idx="2887">
                  <c:v>64.520000219345093</c:v>
                </c:pt>
                <c:pt idx="2888">
                  <c:v>64.540000200271606</c:v>
                </c:pt>
                <c:pt idx="2889">
                  <c:v>64.570000171661377</c:v>
                </c:pt>
                <c:pt idx="2890">
                  <c:v>64.590000152587891</c:v>
                </c:pt>
                <c:pt idx="2891">
                  <c:v>64.610000133514404</c:v>
                </c:pt>
                <c:pt idx="2892">
                  <c:v>64.630000114440918</c:v>
                </c:pt>
                <c:pt idx="2893">
                  <c:v>64.660000085830688</c:v>
                </c:pt>
                <c:pt idx="2894">
                  <c:v>64.680000066757202</c:v>
                </c:pt>
                <c:pt idx="2895">
                  <c:v>64.700000047683716</c:v>
                </c:pt>
                <c:pt idx="2896">
                  <c:v>64.730000019073486</c:v>
                </c:pt>
                <c:pt idx="2897">
                  <c:v>64.75</c:v>
                </c:pt>
                <c:pt idx="2898">
                  <c:v>64.770000219345093</c:v>
                </c:pt>
                <c:pt idx="2899">
                  <c:v>64.790000200271606</c:v>
                </c:pt>
                <c:pt idx="2900">
                  <c:v>64.820000171661377</c:v>
                </c:pt>
                <c:pt idx="2901">
                  <c:v>64.840000152587891</c:v>
                </c:pt>
                <c:pt idx="2902">
                  <c:v>64.860000133514404</c:v>
                </c:pt>
                <c:pt idx="2903">
                  <c:v>64.890000104904175</c:v>
                </c:pt>
                <c:pt idx="2904">
                  <c:v>64.910000085830688</c:v>
                </c:pt>
                <c:pt idx="2905">
                  <c:v>64.930000066757202</c:v>
                </c:pt>
                <c:pt idx="2906">
                  <c:v>64.960000038146973</c:v>
                </c:pt>
                <c:pt idx="2907">
                  <c:v>64.980000019073486</c:v>
                </c:pt>
                <c:pt idx="2908">
                  <c:v>65</c:v>
                </c:pt>
                <c:pt idx="2909">
                  <c:v>65.020000219345093</c:v>
                </c:pt>
                <c:pt idx="2910">
                  <c:v>65.050000190734863</c:v>
                </c:pt>
                <c:pt idx="2911">
                  <c:v>65.070000171661377</c:v>
                </c:pt>
                <c:pt idx="2912">
                  <c:v>65.090000152587891</c:v>
                </c:pt>
                <c:pt idx="2913">
                  <c:v>65.120000123977661</c:v>
                </c:pt>
                <c:pt idx="2914">
                  <c:v>65.140000104904175</c:v>
                </c:pt>
                <c:pt idx="2915">
                  <c:v>65.160000085830688</c:v>
                </c:pt>
                <c:pt idx="2916">
                  <c:v>65.180000066757202</c:v>
                </c:pt>
                <c:pt idx="2917">
                  <c:v>65.210000038146973</c:v>
                </c:pt>
                <c:pt idx="2918">
                  <c:v>65.230000019073486</c:v>
                </c:pt>
                <c:pt idx="2919">
                  <c:v>65.25</c:v>
                </c:pt>
                <c:pt idx="2920">
                  <c:v>65.28000020980835</c:v>
                </c:pt>
                <c:pt idx="2921">
                  <c:v>65.300000190734863</c:v>
                </c:pt>
                <c:pt idx="2922">
                  <c:v>65.320000171661377</c:v>
                </c:pt>
                <c:pt idx="2923">
                  <c:v>65.350000143051147</c:v>
                </c:pt>
                <c:pt idx="2924">
                  <c:v>65.370000123977661</c:v>
                </c:pt>
                <c:pt idx="2925">
                  <c:v>65.390000104904175</c:v>
                </c:pt>
                <c:pt idx="2926">
                  <c:v>65.410000085830688</c:v>
                </c:pt>
                <c:pt idx="2927">
                  <c:v>65.440000057220459</c:v>
                </c:pt>
                <c:pt idx="2928">
                  <c:v>65.460000038146973</c:v>
                </c:pt>
                <c:pt idx="2929">
                  <c:v>65.480000019073486</c:v>
                </c:pt>
                <c:pt idx="2930">
                  <c:v>65.510000228881836</c:v>
                </c:pt>
                <c:pt idx="2931">
                  <c:v>65.53000020980835</c:v>
                </c:pt>
                <c:pt idx="2932">
                  <c:v>65.550000190734863</c:v>
                </c:pt>
                <c:pt idx="2933">
                  <c:v>65.570000171661377</c:v>
                </c:pt>
                <c:pt idx="2934">
                  <c:v>65.600000143051147</c:v>
                </c:pt>
                <c:pt idx="2935">
                  <c:v>65.620000123977661</c:v>
                </c:pt>
                <c:pt idx="2936">
                  <c:v>65.640000104904175</c:v>
                </c:pt>
                <c:pt idx="2937">
                  <c:v>65.670000076293945</c:v>
                </c:pt>
                <c:pt idx="2938">
                  <c:v>65.690000057220459</c:v>
                </c:pt>
                <c:pt idx="2939">
                  <c:v>65.710000038146973</c:v>
                </c:pt>
                <c:pt idx="2940">
                  <c:v>65.730000019073486</c:v>
                </c:pt>
                <c:pt idx="2941">
                  <c:v>65.760000228881836</c:v>
                </c:pt>
                <c:pt idx="2942">
                  <c:v>65.78000020980835</c:v>
                </c:pt>
                <c:pt idx="2943">
                  <c:v>65.800000190734863</c:v>
                </c:pt>
                <c:pt idx="2944">
                  <c:v>65.820000171661377</c:v>
                </c:pt>
                <c:pt idx="2945">
                  <c:v>65.850000143051147</c:v>
                </c:pt>
                <c:pt idx="2946">
                  <c:v>65.870000123977661</c:v>
                </c:pt>
                <c:pt idx="2947">
                  <c:v>65.890000104904175</c:v>
                </c:pt>
                <c:pt idx="2948">
                  <c:v>65.920000076293945</c:v>
                </c:pt>
                <c:pt idx="2949">
                  <c:v>65.940000057220459</c:v>
                </c:pt>
                <c:pt idx="2950">
                  <c:v>65.960000038146973</c:v>
                </c:pt>
                <c:pt idx="2951">
                  <c:v>65.990000009536743</c:v>
                </c:pt>
                <c:pt idx="2952">
                  <c:v>66.010000228881836</c:v>
                </c:pt>
                <c:pt idx="2953">
                  <c:v>66.03000020980835</c:v>
                </c:pt>
                <c:pt idx="2954">
                  <c:v>66.050000190734863</c:v>
                </c:pt>
                <c:pt idx="2955">
                  <c:v>66.070000171661377</c:v>
                </c:pt>
                <c:pt idx="2956">
                  <c:v>66.100000143051147</c:v>
                </c:pt>
                <c:pt idx="2957">
                  <c:v>66.120000123977661</c:v>
                </c:pt>
                <c:pt idx="2958">
                  <c:v>66.140000104904175</c:v>
                </c:pt>
                <c:pt idx="2959">
                  <c:v>66.170000076293945</c:v>
                </c:pt>
                <c:pt idx="2960">
                  <c:v>66.190000057220459</c:v>
                </c:pt>
                <c:pt idx="2961">
                  <c:v>66.210000038146973</c:v>
                </c:pt>
                <c:pt idx="2962">
                  <c:v>66.240000009536743</c:v>
                </c:pt>
                <c:pt idx="2963">
                  <c:v>66.260000228881836</c:v>
                </c:pt>
                <c:pt idx="2964">
                  <c:v>66.28000020980835</c:v>
                </c:pt>
                <c:pt idx="2965">
                  <c:v>66.300000190734863</c:v>
                </c:pt>
                <c:pt idx="2966">
                  <c:v>66.330000162124634</c:v>
                </c:pt>
                <c:pt idx="2967">
                  <c:v>66.350000143051147</c:v>
                </c:pt>
                <c:pt idx="2968">
                  <c:v>66.370000123977661</c:v>
                </c:pt>
                <c:pt idx="2969">
                  <c:v>66.400000095367432</c:v>
                </c:pt>
                <c:pt idx="2970">
                  <c:v>66.420000076293945</c:v>
                </c:pt>
                <c:pt idx="2971">
                  <c:v>66.440000057220459</c:v>
                </c:pt>
                <c:pt idx="2972">
                  <c:v>66.460000038146973</c:v>
                </c:pt>
                <c:pt idx="2973">
                  <c:v>66.490000009536743</c:v>
                </c:pt>
                <c:pt idx="2974">
                  <c:v>66.510000228881836</c:v>
                </c:pt>
                <c:pt idx="2975">
                  <c:v>66.53000020980835</c:v>
                </c:pt>
                <c:pt idx="2976">
                  <c:v>66.56000018119812</c:v>
                </c:pt>
                <c:pt idx="2977">
                  <c:v>66.580000162124634</c:v>
                </c:pt>
                <c:pt idx="2978">
                  <c:v>66.600000143051147</c:v>
                </c:pt>
                <c:pt idx="2979">
                  <c:v>66.630000114440918</c:v>
                </c:pt>
                <c:pt idx="2980">
                  <c:v>66.650000095367432</c:v>
                </c:pt>
                <c:pt idx="2981">
                  <c:v>66.670000076293945</c:v>
                </c:pt>
                <c:pt idx="2982">
                  <c:v>66.690000057220459</c:v>
                </c:pt>
                <c:pt idx="2983">
                  <c:v>66.720000028610229</c:v>
                </c:pt>
                <c:pt idx="2984">
                  <c:v>66.740000009536743</c:v>
                </c:pt>
                <c:pt idx="2985">
                  <c:v>66.760000228881836</c:v>
                </c:pt>
                <c:pt idx="2986">
                  <c:v>66.790000200271606</c:v>
                </c:pt>
                <c:pt idx="2987">
                  <c:v>66.81000018119812</c:v>
                </c:pt>
                <c:pt idx="2988">
                  <c:v>66.830000162124634</c:v>
                </c:pt>
                <c:pt idx="2989">
                  <c:v>66.850000143051147</c:v>
                </c:pt>
                <c:pt idx="2990">
                  <c:v>66.880000114440918</c:v>
                </c:pt>
                <c:pt idx="2991">
                  <c:v>66.900000095367432</c:v>
                </c:pt>
                <c:pt idx="2992">
                  <c:v>66.920000076293945</c:v>
                </c:pt>
                <c:pt idx="2993">
                  <c:v>66.950000047683716</c:v>
                </c:pt>
                <c:pt idx="2994">
                  <c:v>66.970000028610229</c:v>
                </c:pt>
                <c:pt idx="2995">
                  <c:v>66.990000009536743</c:v>
                </c:pt>
                <c:pt idx="2996">
                  <c:v>67.020000219345093</c:v>
                </c:pt>
                <c:pt idx="2997">
                  <c:v>67.040000200271606</c:v>
                </c:pt>
                <c:pt idx="2998">
                  <c:v>67.06000018119812</c:v>
                </c:pt>
                <c:pt idx="2999">
                  <c:v>67.080000162124634</c:v>
                </c:pt>
                <c:pt idx="3000">
                  <c:v>67.110000133514404</c:v>
                </c:pt>
                <c:pt idx="3001">
                  <c:v>67.130000114440918</c:v>
                </c:pt>
                <c:pt idx="3002">
                  <c:v>67.150000095367432</c:v>
                </c:pt>
                <c:pt idx="3003">
                  <c:v>67.180000066757202</c:v>
                </c:pt>
                <c:pt idx="3004">
                  <c:v>67.200000047683716</c:v>
                </c:pt>
                <c:pt idx="3005">
                  <c:v>67.220000028610229</c:v>
                </c:pt>
                <c:pt idx="3006">
                  <c:v>67.240000009536743</c:v>
                </c:pt>
                <c:pt idx="3007">
                  <c:v>67.270000219345093</c:v>
                </c:pt>
                <c:pt idx="3008">
                  <c:v>67.290000200271606</c:v>
                </c:pt>
                <c:pt idx="3009">
                  <c:v>67.31000018119812</c:v>
                </c:pt>
                <c:pt idx="3010">
                  <c:v>67.340000152587891</c:v>
                </c:pt>
                <c:pt idx="3011">
                  <c:v>67.360000133514404</c:v>
                </c:pt>
                <c:pt idx="3012">
                  <c:v>67.380000114440918</c:v>
                </c:pt>
                <c:pt idx="3013">
                  <c:v>67.410000085830688</c:v>
                </c:pt>
                <c:pt idx="3014">
                  <c:v>67.430000066757202</c:v>
                </c:pt>
                <c:pt idx="3015">
                  <c:v>67.450000047683716</c:v>
                </c:pt>
                <c:pt idx="3016">
                  <c:v>67.470000028610229</c:v>
                </c:pt>
                <c:pt idx="3017">
                  <c:v>67.5</c:v>
                </c:pt>
                <c:pt idx="3018">
                  <c:v>67.520000219345093</c:v>
                </c:pt>
                <c:pt idx="3019">
                  <c:v>67.540000200271606</c:v>
                </c:pt>
                <c:pt idx="3020">
                  <c:v>67.570000171661377</c:v>
                </c:pt>
                <c:pt idx="3021">
                  <c:v>67.590000152587891</c:v>
                </c:pt>
                <c:pt idx="3022">
                  <c:v>67.610000133514404</c:v>
                </c:pt>
                <c:pt idx="3023">
                  <c:v>67.630000114440918</c:v>
                </c:pt>
                <c:pt idx="3024">
                  <c:v>67.660000085830688</c:v>
                </c:pt>
                <c:pt idx="3025">
                  <c:v>67.680000066757202</c:v>
                </c:pt>
                <c:pt idx="3026">
                  <c:v>67.700000047683716</c:v>
                </c:pt>
                <c:pt idx="3027">
                  <c:v>67.730000019073486</c:v>
                </c:pt>
                <c:pt idx="3028">
                  <c:v>67.75</c:v>
                </c:pt>
                <c:pt idx="3029">
                  <c:v>67.770000219345093</c:v>
                </c:pt>
                <c:pt idx="3030">
                  <c:v>67.790000200271606</c:v>
                </c:pt>
                <c:pt idx="3031">
                  <c:v>67.820000171661377</c:v>
                </c:pt>
                <c:pt idx="3032">
                  <c:v>67.840000152587891</c:v>
                </c:pt>
                <c:pt idx="3033">
                  <c:v>67.860000133514404</c:v>
                </c:pt>
                <c:pt idx="3034">
                  <c:v>67.890000104904175</c:v>
                </c:pt>
                <c:pt idx="3035">
                  <c:v>67.910000085830688</c:v>
                </c:pt>
                <c:pt idx="3036">
                  <c:v>67.930000066757202</c:v>
                </c:pt>
                <c:pt idx="3037">
                  <c:v>67.950000047683716</c:v>
                </c:pt>
                <c:pt idx="3038">
                  <c:v>67.980000019073486</c:v>
                </c:pt>
                <c:pt idx="3039">
                  <c:v>68</c:v>
                </c:pt>
                <c:pt idx="3040">
                  <c:v>68.020000219345093</c:v>
                </c:pt>
                <c:pt idx="3041">
                  <c:v>68.050000190734863</c:v>
                </c:pt>
                <c:pt idx="3042">
                  <c:v>68.070000171661377</c:v>
                </c:pt>
                <c:pt idx="3043">
                  <c:v>68.090000152587891</c:v>
                </c:pt>
                <c:pt idx="3044">
                  <c:v>68.110000133514404</c:v>
                </c:pt>
                <c:pt idx="3045">
                  <c:v>68.130000114440918</c:v>
                </c:pt>
                <c:pt idx="3046">
                  <c:v>68.160000085830688</c:v>
                </c:pt>
                <c:pt idx="3047">
                  <c:v>68.180000066757202</c:v>
                </c:pt>
                <c:pt idx="3048">
                  <c:v>68.200000047683716</c:v>
                </c:pt>
                <c:pt idx="3049">
                  <c:v>68.230000019073486</c:v>
                </c:pt>
                <c:pt idx="3050">
                  <c:v>68.25</c:v>
                </c:pt>
                <c:pt idx="3051">
                  <c:v>68.270000219345093</c:v>
                </c:pt>
                <c:pt idx="3052">
                  <c:v>68.290000200271606</c:v>
                </c:pt>
                <c:pt idx="3053">
                  <c:v>68.320000171661377</c:v>
                </c:pt>
                <c:pt idx="3054">
                  <c:v>68.340000152587891</c:v>
                </c:pt>
                <c:pt idx="3055">
                  <c:v>68.360000133514404</c:v>
                </c:pt>
                <c:pt idx="3056">
                  <c:v>68.390000104904175</c:v>
                </c:pt>
                <c:pt idx="3057">
                  <c:v>68.410000085830688</c:v>
                </c:pt>
                <c:pt idx="3058">
                  <c:v>68.430000066757202</c:v>
                </c:pt>
                <c:pt idx="3059">
                  <c:v>68.460000038146973</c:v>
                </c:pt>
                <c:pt idx="3060">
                  <c:v>68.480000019073486</c:v>
                </c:pt>
                <c:pt idx="3061">
                  <c:v>68.5</c:v>
                </c:pt>
                <c:pt idx="3062">
                  <c:v>68.520000219345093</c:v>
                </c:pt>
                <c:pt idx="3063">
                  <c:v>68.550000190734863</c:v>
                </c:pt>
                <c:pt idx="3064">
                  <c:v>68.570000171661377</c:v>
                </c:pt>
                <c:pt idx="3065">
                  <c:v>68.590000152587891</c:v>
                </c:pt>
                <c:pt idx="3066">
                  <c:v>68.620000123977661</c:v>
                </c:pt>
                <c:pt idx="3067">
                  <c:v>68.640000104904175</c:v>
                </c:pt>
                <c:pt idx="3068">
                  <c:v>68.660000085830688</c:v>
                </c:pt>
                <c:pt idx="3069">
                  <c:v>68.680000066757202</c:v>
                </c:pt>
                <c:pt idx="3070">
                  <c:v>68.710000038146973</c:v>
                </c:pt>
                <c:pt idx="3071">
                  <c:v>68.730000019073486</c:v>
                </c:pt>
                <c:pt idx="3072">
                  <c:v>68.75</c:v>
                </c:pt>
                <c:pt idx="3073">
                  <c:v>68.78000020980835</c:v>
                </c:pt>
                <c:pt idx="3074">
                  <c:v>68.800000190734863</c:v>
                </c:pt>
                <c:pt idx="3075">
                  <c:v>68.820000171661377</c:v>
                </c:pt>
                <c:pt idx="3076">
                  <c:v>68.850000143051147</c:v>
                </c:pt>
                <c:pt idx="3077">
                  <c:v>68.870000123977661</c:v>
                </c:pt>
                <c:pt idx="3078">
                  <c:v>68.890000104904175</c:v>
                </c:pt>
                <c:pt idx="3079">
                  <c:v>68.910000085830688</c:v>
                </c:pt>
                <c:pt idx="3080">
                  <c:v>68.940000057220459</c:v>
                </c:pt>
                <c:pt idx="3081">
                  <c:v>68.960000038146973</c:v>
                </c:pt>
                <c:pt idx="3082">
                  <c:v>69.350000143051147</c:v>
                </c:pt>
                <c:pt idx="3083">
                  <c:v>69.360000133514404</c:v>
                </c:pt>
                <c:pt idx="3084">
                  <c:v>69.360000133514404</c:v>
                </c:pt>
                <c:pt idx="3085">
                  <c:v>69.360000133514404</c:v>
                </c:pt>
                <c:pt idx="3086">
                  <c:v>69.360000133514404</c:v>
                </c:pt>
                <c:pt idx="3087">
                  <c:v>69.360000133514404</c:v>
                </c:pt>
                <c:pt idx="3088">
                  <c:v>69.360000133514404</c:v>
                </c:pt>
                <c:pt idx="3089">
                  <c:v>69.360000133514404</c:v>
                </c:pt>
                <c:pt idx="3090">
                  <c:v>69.360000133514404</c:v>
                </c:pt>
                <c:pt idx="3091">
                  <c:v>69.360000133514404</c:v>
                </c:pt>
                <c:pt idx="3092">
                  <c:v>69.360000133514404</c:v>
                </c:pt>
                <c:pt idx="3093">
                  <c:v>69.360000133514404</c:v>
                </c:pt>
                <c:pt idx="3094">
                  <c:v>69.360000133514404</c:v>
                </c:pt>
                <c:pt idx="3095">
                  <c:v>69.360000133514404</c:v>
                </c:pt>
                <c:pt idx="3096">
                  <c:v>69.360000133514404</c:v>
                </c:pt>
                <c:pt idx="3097">
                  <c:v>69.360000133514404</c:v>
                </c:pt>
                <c:pt idx="3098">
                  <c:v>69.360000133514404</c:v>
                </c:pt>
                <c:pt idx="3099">
                  <c:v>69.370000123977661</c:v>
                </c:pt>
                <c:pt idx="3100">
                  <c:v>69.400000095367432</c:v>
                </c:pt>
                <c:pt idx="3101">
                  <c:v>69.420000076293945</c:v>
                </c:pt>
                <c:pt idx="3102">
                  <c:v>69.440000057220459</c:v>
                </c:pt>
                <c:pt idx="3103">
                  <c:v>69.460000038146973</c:v>
                </c:pt>
                <c:pt idx="3104">
                  <c:v>69.490000009536743</c:v>
                </c:pt>
                <c:pt idx="3105">
                  <c:v>69.510000228881836</c:v>
                </c:pt>
                <c:pt idx="3106">
                  <c:v>69.53000020980835</c:v>
                </c:pt>
                <c:pt idx="3107">
                  <c:v>69.56000018119812</c:v>
                </c:pt>
                <c:pt idx="3108">
                  <c:v>69.580000162124634</c:v>
                </c:pt>
                <c:pt idx="3109">
                  <c:v>69.600000143051147</c:v>
                </c:pt>
                <c:pt idx="3110">
                  <c:v>69.630000114440918</c:v>
                </c:pt>
                <c:pt idx="3111">
                  <c:v>69.650000095367432</c:v>
                </c:pt>
                <c:pt idx="3112">
                  <c:v>69.670000076293945</c:v>
                </c:pt>
                <c:pt idx="3113">
                  <c:v>69.690000057220459</c:v>
                </c:pt>
                <c:pt idx="3114">
                  <c:v>69.720000028610229</c:v>
                </c:pt>
                <c:pt idx="3115">
                  <c:v>69.740000009536743</c:v>
                </c:pt>
                <c:pt idx="3116">
                  <c:v>69.760000228881836</c:v>
                </c:pt>
                <c:pt idx="3117">
                  <c:v>69.790000200271606</c:v>
                </c:pt>
                <c:pt idx="3118">
                  <c:v>69.81000018119812</c:v>
                </c:pt>
                <c:pt idx="3119">
                  <c:v>69.830000162124634</c:v>
                </c:pt>
                <c:pt idx="3120">
                  <c:v>69.850000143051147</c:v>
                </c:pt>
                <c:pt idx="3121">
                  <c:v>69.880000114440918</c:v>
                </c:pt>
                <c:pt idx="3122">
                  <c:v>69.900000095367432</c:v>
                </c:pt>
                <c:pt idx="3123">
                  <c:v>69.920000076293945</c:v>
                </c:pt>
                <c:pt idx="3124">
                  <c:v>69.950000047683716</c:v>
                </c:pt>
                <c:pt idx="3125">
                  <c:v>69.970000028610229</c:v>
                </c:pt>
                <c:pt idx="3126">
                  <c:v>69.990000009536743</c:v>
                </c:pt>
                <c:pt idx="3127">
                  <c:v>70.010000228881836</c:v>
                </c:pt>
                <c:pt idx="3128">
                  <c:v>70.040000200271606</c:v>
                </c:pt>
                <c:pt idx="3129">
                  <c:v>70.06000018119812</c:v>
                </c:pt>
                <c:pt idx="3130">
                  <c:v>70.080000162124634</c:v>
                </c:pt>
                <c:pt idx="3131">
                  <c:v>70.100000143051147</c:v>
                </c:pt>
                <c:pt idx="3132">
                  <c:v>70.130000114440918</c:v>
                </c:pt>
                <c:pt idx="3133">
                  <c:v>70.150000095367432</c:v>
                </c:pt>
                <c:pt idx="3134">
                  <c:v>70.170000076293945</c:v>
                </c:pt>
                <c:pt idx="3135">
                  <c:v>70.190000057220459</c:v>
                </c:pt>
                <c:pt idx="3136">
                  <c:v>70.220000028610229</c:v>
                </c:pt>
                <c:pt idx="3137">
                  <c:v>70.240000009536743</c:v>
                </c:pt>
                <c:pt idx="3138">
                  <c:v>70.260000228881836</c:v>
                </c:pt>
                <c:pt idx="3139">
                  <c:v>70.290000200271606</c:v>
                </c:pt>
                <c:pt idx="3140">
                  <c:v>70.31000018119812</c:v>
                </c:pt>
                <c:pt idx="3141">
                  <c:v>70.330000162124634</c:v>
                </c:pt>
                <c:pt idx="3142">
                  <c:v>70.350000143051147</c:v>
                </c:pt>
                <c:pt idx="3143">
                  <c:v>70.380000114440918</c:v>
                </c:pt>
                <c:pt idx="3144">
                  <c:v>70.400000095367432</c:v>
                </c:pt>
                <c:pt idx="3145">
                  <c:v>70.420000076293945</c:v>
                </c:pt>
                <c:pt idx="3146">
                  <c:v>70.450000047683716</c:v>
                </c:pt>
                <c:pt idx="3147">
                  <c:v>70.470000028610229</c:v>
                </c:pt>
                <c:pt idx="3148">
                  <c:v>70.490000009536743</c:v>
                </c:pt>
                <c:pt idx="3149">
                  <c:v>70.520000219345093</c:v>
                </c:pt>
                <c:pt idx="3150">
                  <c:v>70.540000200271606</c:v>
                </c:pt>
                <c:pt idx="3151">
                  <c:v>70.56000018119812</c:v>
                </c:pt>
                <c:pt idx="3152">
                  <c:v>70.580000162124634</c:v>
                </c:pt>
                <c:pt idx="3153">
                  <c:v>70.610000133514404</c:v>
                </c:pt>
                <c:pt idx="3154">
                  <c:v>70.630000114440918</c:v>
                </c:pt>
                <c:pt idx="3155">
                  <c:v>70.650000095367432</c:v>
                </c:pt>
                <c:pt idx="3156">
                  <c:v>70.680000066757202</c:v>
                </c:pt>
                <c:pt idx="3157">
                  <c:v>70.700000047683716</c:v>
                </c:pt>
                <c:pt idx="3158">
                  <c:v>70.720000028610229</c:v>
                </c:pt>
                <c:pt idx="3159">
                  <c:v>70.740000009536743</c:v>
                </c:pt>
                <c:pt idx="3160">
                  <c:v>70.770000219345093</c:v>
                </c:pt>
                <c:pt idx="3161">
                  <c:v>70.790000200271606</c:v>
                </c:pt>
                <c:pt idx="3162">
                  <c:v>70.81000018119812</c:v>
                </c:pt>
                <c:pt idx="3163">
                  <c:v>70.840000152587891</c:v>
                </c:pt>
                <c:pt idx="3164">
                  <c:v>70.860000133514404</c:v>
                </c:pt>
                <c:pt idx="3165">
                  <c:v>70.880000114440918</c:v>
                </c:pt>
                <c:pt idx="3166">
                  <c:v>70.910000085830688</c:v>
                </c:pt>
                <c:pt idx="3167">
                  <c:v>70.930000066757202</c:v>
                </c:pt>
                <c:pt idx="3168">
                  <c:v>70.950000047683716</c:v>
                </c:pt>
                <c:pt idx="3169">
                  <c:v>70.970000028610229</c:v>
                </c:pt>
                <c:pt idx="3170">
                  <c:v>71</c:v>
                </c:pt>
                <c:pt idx="3171">
                  <c:v>71.020000219345093</c:v>
                </c:pt>
                <c:pt idx="3172">
                  <c:v>71.040000200271606</c:v>
                </c:pt>
                <c:pt idx="3173">
                  <c:v>71.070000171661377</c:v>
                </c:pt>
                <c:pt idx="3174">
                  <c:v>71.090000152587891</c:v>
                </c:pt>
                <c:pt idx="3175">
                  <c:v>71.110000133514404</c:v>
                </c:pt>
                <c:pt idx="3176">
                  <c:v>71.130000114440918</c:v>
                </c:pt>
                <c:pt idx="3177">
                  <c:v>71.160000085830688</c:v>
                </c:pt>
                <c:pt idx="3178">
                  <c:v>71.180000066757202</c:v>
                </c:pt>
                <c:pt idx="3179">
                  <c:v>71.200000047683716</c:v>
                </c:pt>
                <c:pt idx="3180">
                  <c:v>71.230000019073486</c:v>
                </c:pt>
                <c:pt idx="3181">
                  <c:v>71.25</c:v>
                </c:pt>
                <c:pt idx="3182">
                  <c:v>71.270000219345093</c:v>
                </c:pt>
                <c:pt idx="3183">
                  <c:v>71.300000190734863</c:v>
                </c:pt>
                <c:pt idx="3184">
                  <c:v>71.320000171661377</c:v>
                </c:pt>
                <c:pt idx="3185">
                  <c:v>71.340000152587891</c:v>
                </c:pt>
                <c:pt idx="3186">
                  <c:v>71.360000133514404</c:v>
                </c:pt>
                <c:pt idx="3187">
                  <c:v>71.390000104904175</c:v>
                </c:pt>
                <c:pt idx="3188">
                  <c:v>71.410000085830688</c:v>
                </c:pt>
                <c:pt idx="3189">
                  <c:v>71.430000066757202</c:v>
                </c:pt>
                <c:pt idx="3190">
                  <c:v>71.460000038146973</c:v>
                </c:pt>
                <c:pt idx="3191">
                  <c:v>71.480000019073486</c:v>
                </c:pt>
                <c:pt idx="3192">
                  <c:v>71.5</c:v>
                </c:pt>
                <c:pt idx="3193">
                  <c:v>71.520000219345093</c:v>
                </c:pt>
                <c:pt idx="3194">
                  <c:v>71.550000190734863</c:v>
                </c:pt>
                <c:pt idx="3195">
                  <c:v>71.570000171661377</c:v>
                </c:pt>
                <c:pt idx="3196">
                  <c:v>71.590000152587891</c:v>
                </c:pt>
                <c:pt idx="3197">
                  <c:v>71.620000123977661</c:v>
                </c:pt>
                <c:pt idx="3198">
                  <c:v>71.640000104904175</c:v>
                </c:pt>
                <c:pt idx="3199">
                  <c:v>71.660000085830688</c:v>
                </c:pt>
                <c:pt idx="3200">
                  <c:v>71.690000057220459</c:v>
                </c:pt>
                <c:pt idx="3201">
                  <c:v>71.710000038146973</c:v>
                </c:pt>
                <c:pt idx="3202">
                  <c:v>71.730000019073486</c:v>
                </c:pt>
                <c:pt idx="3203">
                  <c:v>71.75</c:v>
                </c:pt>
                <c:pt idx="3204">
                  <c:v>71.78000020980835</c:v>
                </c:pt>
                <c:pt idx="3205">
                  <c:v>71.800000190734863</c:v>
                </c:pt>
                <c:pt idx="3206">
                  <c:v>71.820000171661377</c:v>
                </c:pt>
                <c:pt idx="3207">
                  <c:v>71.850000143051147</c:v>
                </c:pt>
                <c:pt idx="3208">
                  <c:v>71.870000123977661</c:v>
                </c:pt>
                <c:pt idx="3209">
                  <c:v>71.890000104904175</c:v>
                </c:pt>
                <c:pt idx="3210">
                  <c:v>71.910000085830688</c:v>
                </c:pt>
                <c:pt idx="3211">
                  <c:v>71.940000057220459</c:v>
                </c:pt>
                <c:pt idx="3212">
                  <c:v>71.960000038146973</c:v>
                </c:pt>
                <c:pt idx="3213">
                  <c:v>71.980000019073486</c:v>
                </c:pt>
                <c:pt idx="3214">
                  <c:v>72</c:v>
                </c:pt>
                <c:pt idx="3215">
                  <c:v>72.03000020980835</c:v>
                </c:pt>
                <c:pt idx="3216">
                  <c:v>72.050000190734863</c:v>
                </c:pt>
                <c:pt idx="3217">
                  <c:v>72.070000171661377</c:v>
                </c:pt>
                <c:pt idx="3218">
                  <c:v>72.100000143051147</c:v>
                </c:pt>
                <c:pt idx="3219">
                  <c:v>72.120000123977661</c:v>
                </c:pt>
                <c:pt idx="3220">
                  <c:v>72.140000104904175</c:v>
                </c:pt>
                <c:pt idx="3221">
                  <c:v>72.160000085830688</c:v>
                </c:pt>
                <c:pt idx="3222">
                  <c:v>72.190000057220459</c:v>
                </c:pt>
                <c:pt idx="3223">
                  <c:v>72.210000038146973</c:v>
                </c:pt>
                <c:pt idx="3224">
                  <c:v>72.230000019073486</c:v>
                </c:pt>
                <c:pt idx="3225">
                  <c:v>72.25</c:v>
                </c:pt>
                <c:pt idx="3226">
                  <c:v>72.28000020980835</c:v>
                </c:pt>
                <c:pt idx="3227">
                  <c:v>72.300000190734863</c:v>
                </c:pt>
                <c:pt idx="3228">
                  <c:v>72.320000171661377</c:v>
                </c:pt>
                <c:pt idx="3229">
                  <c:v>72.350000143051147</c:v>
                </c:pt>
                <c:pt idx="3230">
                  <c:v>72.370000123977661</c:v>
                </c:pt>
                <c:pt idx="3231">
                  <c:v>72.390000104904175</c:v>
                </c:pt>
                <c:pt idx="3232">
                  <c:v>72.410000085830688</c:v>
                </c:pt>
                <c:pt idx="3233">
                  <c:v>72.440000057220459</c:v>
                </c:pt>
                <c:pt idx="3234">
                  <c:v>72.460000038146973</c:v>
                </c:pt>
                <c:pt idx="3235">
                  <c:v>72.480000019073486</c:v>
                </c:pt>
                <c:pt idx="3236">
                  <c:v>72.510000228881836</c:v>
                </c:pt>
                <c:pt idx="3237">
                  <c:v>72.53000020980835</c:v>
                </c:pt>
                <c:pt idx="3238">
                  <c:v>72.550000190734863</c:v>
                </c:pt>
                <c:pt idx="3239">
                  <c:v>72.580000162124634</c:v>
                </c:pt>
                <c:pt idx="3240">
                  <c:v>72.600000143051147</c:v>
                </c:pt>
                <c:pt idx="3241">
                  <c:v>72.620000123977661</c:v>
                </c:pt>
                <c:pt idx="3242">
                  <c:v>72.640000104904175</c:v>
                </c:pt>
                <c:pt idx="3243">
                  <c:v>72.670000076293945</c:v>
                </c:pt>
                <c:pt idx="3244">
                  <c:v>72.690000057220459</c:v>
                </c:pt>
                <c:pt idx="3245">
                  <c:v>72.710000038146973</c:v>
                </c:pt>
                <c:pt idx="3246">
                  <c:v>72.740000009536743</c:v>
                </c:pt>
                <c:pt idx="3247">
                  <c:v>72.760000228881836</c:v>
                </c:pt>
                <c:pt idx="3248">
                  <c:v>72.78000020980835</c:v>
                </c:pt>
                <c:pt idx="3249">
                  <c:v>72.800000190734863</c:v>
                </c:pt>
                <c:pt idx="3250">
                  <c:v>72.830000162124634</c:v>
                </c:pt>
                <c:pt idx="3251">
                  <c:v>72.850000143051147</c:v>
                </c:pt>
                <c:pt idx="3252">
                  <c:v>72.870000123977661</c:v>
                </c:pt>
                <c:pt idx="3253">
                  <c:v>72.900000095367432</c:v>
                </c:pt>
                <c:pt idx="3254">
                  <c:v>72.920000076293945</c:v>
                </c:pt>
                <c:pt idx="3255">
                  <c:v>72.940000057220459</c:v>
                </c:pt>
                <c:pt idx="3256">
                  <c:v>72.970000028610229</c:v>
                </c:pt>
                <c:pt idx="3257">
                  <c:v>72.990000009536743</c:v>
                </c:pt>
                <c:pt idx="3258">
                  <c:v>73.010000228881836</c:v>
                </c:pt>
                <c:pt idx="3259">
                  <c:v>73.03000020980835</c:v>
                </c:pt>
                <c:pt idx="3260">
                  <c:v>73.06000018119812</c:v>
                </c:pt>
                <c:pt idx="3261">
                  <c:v>73.080000162124634</c:v>
                </c:pt>
                <c:pt idx="3262">
                  <c:v>73.100000143051147</c:v>
                </c:pt>
                <c:pt idx="3263">
                  <c:v>73.130000114440918</c:v>
                </c:pt>
                <c:pt idx="3264">
                  <c:v>73.150000095367432</c:v>
                </c:pt>
                <c:pt idx="3265">
                  <c:v>73.170000076293945</c:v>
                </c:pt>
                <c:pt idx="3266">
                  <c:v>73.190000057220459</c:v>
                </c:pt>
                <c:pt idx="3267">
                  <c:v>73.220000028610229</c:v>
                </c:pt>
                <c:pt idx="3268">
                  <c:v>73.240000009536743</c:v>
                </c:pt>
                <c:pt idx="3269">
                  <c:v>73.260000228881836</c:v>
                </c:pt>
                <c:pt idx="3270">
                  <c:v>73.290000200271606</c:v>
                </c:pt>
                <c:pt idx="3271">
                  <c:v>73.31000018119812</c:v>
                </c:pt>
                <c:pt idx="3272">
                  <c:v>73.330000162124634</c:v>
                </c:pt>
                <c:pt idx="3273">
                  <c:v>73.360000133514404</c:v>
                </c:pt>
                <c:pt idx="3274">
                  <c:v>73.380000114440918</c:v>
                </c:pt>
                <c:pt idx="3275">
                  <c:v>73.400000095367432</c:v>
                </c:pt>
                <c:pt idx="3276">
                  <c:v>73.420000076293945</c:v>
                </c:pt>
                <c:pt idx="3277">
                  <c:v>73.450000047683716</c:v>
                </c:pt>
                <c:pt idx="3278">
                  <c:v>73.470000028610229</c:v>
                </c:pt>
                <c:pt idx="3279">
                  <c:v>73.490000009536743</c:v>
                </c:pt>
                <c:pt idx="3280">
                  <c:v>73.520000219345093</c:v>
                </c:pt>
                <c:pt idx="3281">
                  <c:v>73.540000200271606</c:v>
                </c:pt>
                <c:pt idx="3282">
                  <c:v>73.56000018119812</c:v>
                </c:pt>
                <c:pt idx="3283">
                  <c:v>73.580000162124634</c:v>
                </c:pt>
                <c:pt idx="3284">
                  <c:v>73.610000133514404</c:v>
                </c:pt>
                <c:pt idx="3285">
                  <c:v>73.630000114440918</c:v>
                </c:pt>
                <c:pt idx="3286">
                  <c:v>73.650000095367432</c:v>
                </c:pt>
                <c:pt idx="3287">
                  <c:v>73.680000066757202</c:v>
                </c:pt>
                <c:pt idx="3288">
                  <c:v>73.700000047683716</c:v>
                </c:pt>
                <c:pt idx="3289">
                  <c:v>73.720000028610229</c:v>
                </c:pt>
                <c:pt idx="3290">
                  <c:v>73.75</c:v>
                </c:pt>
                <c:pt idx="3291">
                  <c:v>73.770000219345093</c:v>
                </c:pt>
                <c:pt idx="3292">
                  <c:v>73.790000200271606</c:v>
                </c:pt>
                <c:pt idx="3293">
                  <c:v>73.81000018119812</c:v>
                </c:pt>
                <c:pt idx="3294">
                  <c:v>73.840000152587891</c:v>
                </c:pt>
                <c:pt idx="3295">
                  <c:v>73.860000133514404</c:v>
                </c:pt>
                <c:pt idx="3296">
                  <c:v>73.880000114440918</c:v>
                </c:pt>
                <c:pt idx="3297">
                  <c:v>73.910000085830688</c:v>
                </c:pt>
                <c:pt idx="3298">
                  <c:v>73.930000066757202</c:v>
                </c:pt>
                <c:pt idx="3299">
                  <c:v>73.950000047683716</c:v>
                </c:pt>
                <c:pt idx="3300">
                  <c:v>73.970000028610229</c:v>
                </c:pt>
                <c:pt idx="3301">
                  <c:v>74</c:v>
                </c:pt>
                <c:pt idx="3302">
                  <c:v>74.020000219345093</c:v>
                </c:pt>
                <c:pt idx="3303">
                  <c:v>74.040000200271606</c:v>
                </c:pt>
                <c:pt idx="3304">
                  <c:v>74.070000171661377</c:v>
                </c:pt>
                <c:pt idx="3305">
                  <c:v>74.090000152587891</c:v>
                </c:pt>
                <c:pt idx="3306">
                  <c:v>74.110000133514404</c:v>
                </c:pt>
                <c:pt idx="3307">
                  <c:v>74.130000114440918</c:v>
                </c:pt>
                <c:pt idx="3308">
                  <c:v>74.160000085830688</c:v>
                </c:pt>
                <c:pt idx="3309">
                  <c:v>74.180000066757202</c:v>
                </c:pt>
                <c:pt idx="3310">
                  <c:v>74.200000047683716</c:v>
                </c:pt>
                <c:pt idx="3311">
                  <c:v>74.220000028610229</c:v>
                </c:pt>
                <c:pt idx="3312">
                  <c:v>74.25</c:v>
                </c:pt>
                <c:pt idx="3313">
                  <c:v>74.270000219345093</c:v>
                </c:pt>
                <c:pt idx="3314">
                  <c:v>74.290000200271606</c:v>
                </c:pt>
                <c:pt idx="3315">
                  <c:v>74.31000018119812</c:v>
                </c:pt>
                <c:pt idx="3316">
                  <c:v>74.340000152587891</c:v>
                </c:pt>
                <c:pt idx="3317">
                  <c:v>74.360000133514404</c:v>
                </c:pt>
                <c:pt idx="3318">
                  <c:v>74.990000009536743</c:v>
                </c:pt>
                <c:pt idx="3319">
                  <c:v>74.990000009536743</c:v>
                </c:pt>
                <c:pt idx="3320">
                  <c:v>74.990000009536743</c:v>
                </c:pt>
                <c:pt idx="3321">
                  <c:v>74.990000009536743</c:v>
                </c:pt>
                <c:pt idx="3322">
                  <c:v>74.990000009536743</c:v>
                </c:pt>
                <c:pt idx="3323">
                  <c:v>74.990000009536743</c:v>
                </c:pt>
                <c:pt idx="3324">
                  <c:v>74.990000009536743</c:v>
                </c:pt>
                <c:pt idx="3325">
                  <c:v>74.990000009536743</c:v>
                </c:pt>
                <c:pt idx="3326">
                  <c:v>74.990000009536743</c:v>
                </c:pt>
                <c:pt idx="3327">
                  <c:v>74.990000009536743</c:v>
                </c:pt>
                <c:pt idx="3328">
                  <c:v>74.990000009536743</c:v>
                </c:pt>
                <c:pt idx="3329">
                  <c:v>74.990000009536743</c:v>
                </c:pt>
                <c:pt idx="3330">
                  <c:v>74.990000009536743</c:v>
                </c:pt>
                <c:pt idx="3331">
                  <c:v>74.990000009536743</c:v>
                </c:pt>
                <c:pt idx="3332">
                  <c:v>74.990000009536743</c:v>
                </c:pt>
                <c:pt idx="3333">
                  <c:v>74.990000009536743</c:v>
                </c:pt>
                <c:pt idx="3334">
                  <c:v>74.990000009536743</c:v>
                </c:pt>
                <c:pt idx="3335">
                  <c:v>74.990000009536743</c:v>
                </c:pt>
                <c:pt idx="3336">
                  <c:v>74.990000009536743</c:v>
                </c:pt>
                <c:pt idx="3337">
                  <c:v>74.990000009536743</c:v>
                </c:pt>
                <c:pt idx="3338">
                  <c:v>74.990000009536743</c:v>
                </c:pt>
                <c:pt idx="3339">
                  <c:v>74.990000009536743</c:v>
                </c:pt>
                <c:pt idx="3340">
                  <c:v>74.990000009536743</c:v>
                </c:pt>
                <c:pt idx="3341">
                  <c:v>74.990000009536743</c:v>
                </c:pt>
                <c:pt idx="3342">
                  <c:v>74.990000009536743</c:v>
                </c:pt>
                <c:pt idx="3343">
                  <c:v>74.990000009536743</c:v>
                </c:pt>
                <c:pt idx="3344">
                  <c:v>74.990000009536743</c:v>
                </c:pt>
                <c:pt idx="3345">
                  <c:v>75</c:v>
                </c:pt>
                <c:pt idx="3346">
                  <c:v>75.020000219345093</c:v>
                </c:pt>
                <c:pt idx="3347">
                  <c:v>75.050000190734863</c:v>
                </c:pt>
                <c:pt idx="3348">
                  <c:v>75.070000171661377</c:v>
                </c:pt>
                <c:pt idx="3349">
                  <c:v>75.090000152587891</c:v>
                </c:pt>
                <c:pt idx="3350">
                  <c:v>75.120000123977661</c:v>
                </c:pt>
                <c:pt idx="3351">
                  <c:v>75.140000104904175</c:v>
                </c:pt>
                <c:pt idx="3352">
                  <c:v>75.160000085830688</c:v>
                </c:pt>
                <c:pt idx="3353">
                  <c:v>75.190000057220459</c:v>
                </c:pt>
                <c:pt idx="3354">
                  <c:v>75.210000038146973</c:v>
                </c:pt>
                <c:pt idx="3355">
                  <c:v>75.230000019073486</c:v>
                </c:pt>
                <c:pt idx="3356">
                  <c:v>75.25</c:v>
                </c:pt>
                <c:pt idx="3357">
                  <c:v>75.28000020980835</c:v>
                </c:pt>
                <c:pt idx="3358">
                  <c:v>75.300000190734863</c:v>
                </c:pt>
                <c:pt idx="3359">
                  <c:v>75.320000171661377</c:v>
                </c:pt>
                <c:pt idx="3360">
                  <c:v>75.350000143051147</c:v>
                </c:pt>
                <c:pt idx="3361">
                  <c:v>75.370000123977661</c:v>
                </c:pt>
                <c:pt idx="3362">
                  <c:v>75.390000104904175</c:v>
                </c:pt>
                <c:pt idx="3363">
                  <c:v>75.410000085830688</c:v>
                </c:pt>
                <c:pt idx="3364">
                  <c:v>75.440000057220459</c:v>
                </c:pt>
                <c:pt idx="3365">
                  <c:v>75.460000038146973</c:v>
                </c:pt>
                <c:pt idx="3366">
                  <c:v>75.480000019073486</c:v>
                </c:pt>
                <c:pt idx="3367">
                  <c:v>75.510000228881836</c:v>
                </c:pt>
                <c:pt idx="3368">
                  <c:v>75.53000020980835</c:v>
                </c:pt>
                <c:pt idx="3369">
                  <c:v>75.550000190734863</c:v>
                </c:pt>
                <c:pt idx="3370">
                  <c:v>75.580000162124634</c:v>
                </c:pt>
                <c:pt idx="3371">
                  <c:v>75.600000143051147</c:v>
                </c:pt>
                <c:pt idx="3372">
                  <c:v>75.620000123977661</c:v>
                </c:pt>
                <c:pt idx="3373">
                  <c:v>75.640000104904175</c:v>
                </c:pt>
                <c:pt idx="3374">
                  <c:v>75.670000076293945</c:v>
                </c:pt>
                <c:pt idx="3375">
                  <c:v>75.690000057220459</c:v>
                </c:pt>
                <c:pt idx="3376">
                  <c:v>75.710000038146973</c:v>
                </c:pt>
                <c:pt idx="3377">
                  <c:v>75.740000009536743</c:v>
                </c:pt>
                <c:pt idx="3378">
                  <c:v>75.760000228881836</c:v>
                </c:pt>
                <c:pt idx="3379">
                  <c:v>75.78000020980835</c:v>
                </c:pt>
                <c:pt idx="3380">
                  <c:v>75.800000190734863</c:v>
                </c:pt>
                <c:pt idx="3381">
                  <c:v>75.830000162124634</c:v>
                </c:pt>
                <c:pt idx="3382">
                  <c:v>75.850000143051147</c:v>
                </c:pt>
                <c:pt idx="3383">
                  <c:v>75.870000123977661</c:v>
                </c:pt>
                <c:pt idx="3384">
                  <c:v>75.900000095367432</c:v>
                </c:pt>
                <c:pt idx="3385">
                  <c:v>75.920000076293945</c:v>
                </c:pt>
                <c:pt idx="3386">
                  <c:v>75.940000057220459</c:v>
                </c:pt>
                <c:pt idx="3387">
                  <c:v>75.970000028610229</c:v>
                </c:pt>
                <c:pt idx="3388">
                  <c:v>75.990000009536743</c:v>
                </c:pt>
                <c:pt idx="3389">
                  <c:v>76.010000228881836</c:v>
                </c:pt>
                <c:pt idx="3390">
                  <c:v>76.03000020980835</c:v>
                </c:pt>
                <c:pt idx="3391">
                  <c:v>76.06000018119812</c:v>
                </c:pt>
                <c:pt idx="3392">
                  <c:v>76.080000162124634</c:v>
                </c:pt>
                <c:pt idx="3393">
                  <c:v>76.100000143051147</c:v>
                </c:pt>
                <c:pt idx="3394">
                  <c:v>76.130000114440918</c:v>
                </c:pt>
                <c:pt idx="3395">
                  <c:v>76.150000095367432</c:v>
                </c:pt>
                <c:pt idx="3396">
                  <c:v>76.170000076293945</c:v>
                </c:pt>
                <c:pt idx="3397">
                  <c:v>76.190000057220459</c:v>
                </c:pt>
                <c:pt idx="3398">
                  <c:v>76.220000028610229</c:v>
                </c:pt>
                <c:pt idx="3399">
                  <c:v>76.240000009536743</c:v>
                </c:pt>
                <c:pt idx="3400">
                  <c:v>76.260000228881836</c:v>
                </c:pt>
                <c:pt idx="3401">
                  <c:v>76.28000020980835</c:v>
                </c:pt>
                <c:pt idx="3402">
                  <c:v>76.31000018119812</c:v>
                </c:pt>
                <c:pt idx="3403">
                  <c:v>76.330000162124634</c:v>
                </c:pt>
                <c:pt idx="3404">
                  <c:v>76.350000143051147</c:v>
                </c:pt>
                <c:pt idx="3405">
                  <c:v>76.370000123977661</c:v>
                </c:pt>
                <c:pt idx="3406">
                  <c:v>76.400000095367432</c:v>
                </c:pt>
                <c:pt idx="3407">
                  <c:v>76.420000076293945</c:v>
                </c:pt>
                <c:pt idx="3408">
                  <c:v>76.440000057220459</c:v>
                </c:pt>
                <c:pt idx="3409">
                  <c:v>76.470000028610229</c:v>
                </c:pt>
                <c:pt idx="3410">
                  <c:v>76.490000009536743</c:v>
                </c:pt>
                <c:pt idx="3411">
                  <c:v>76.510000228881836</c:v>
                </c:pt>
                <c:pt idx="3412">
                  <c:v>76.53000020980835</c:v>
                </c:pt>
                <c:pt idx="3413">
                  <c:v>76.56000018119812</c:v>
                </c:pt>
                <c:pt idx="3414">
                  <c:v>76.580000162124634</c:v>
                </c:pt>
                <c:pt idx="3415">
                  <c:v>76.600000143051147</c:v>
                </c:pt>
                <c:pt idx="3416">
                  <c:v>76.630000114440918</c:v>
                </c:pt>
                <c:pt idx="3417">
                  <c:v>76.650000095367432</c:v>
                </c:pt>
                <c:pt idx="3418">
                  <c:v>76.670000076293945</c:v>
                </c:pt>
                <c:pt idx="3419">
                  <c:v>76.690000057220459</c:v>
                </c:pt>
                <c:pt idx="3420">
                  <c:v>76.720000028610229</c:v>
                </c:pt>
                <c:pt idx="3421">
                  <c:v>76.740000009536743</c:v>
                </c:pt>
                <c:pt idx="3422">
                  <c:v>76.760000228881836</c:v>
                </c:pt>
                <c:pt idx="3423">
                  <c:v>76.790000200271606</c:v>
                </c:pt>
                <c:pt idx="3424">
                  <c:v>76.81000018119812</c:v>
                </c:pt>
                <c:pt idx="3425">
                  <c:v>76.830000162124634</c:v>
                </c:pt>
                <c:pt idx="3426">
                  <c:v>76.860000133514404</c:v>
                </c:pt>
                <c:pt idx="3427">
                  <c:v>76.880000114440918</c:v>
                </c:pt>
                <c:pt idx="3428">
                  <c:v>76.900000095367432</c:v>
                </c:pt>
                <c:pt idx="3429">
                  <c:v>76.920000076293945</c:v>
                </c:pt>
                <c:pt idx="3430">
                  <c:v>76.950000047683716</c:v>
                </c:pt>
                <c:pt idx="3431">
                  <c:v>76.970000028610229</c:v>
                </c:pt>
                <c:pt idx="3432">
                  <c:v>76.990000009536743</c:v>
                </c:pt>
                <c:pt idx="3433">
                  <c:v>77.020000219345093</c:v>
                </c:pt>
                <c:pt idx="3434">
                  <c:v>77.040000200271606</c:v>
                </c:pt>
                <c:pt idx="3435">
                  <c:v>77.06000018119812</c:v>
                </c:pt>
                <c:pt idx="3436">
                  <c:v>77.080000162124634</c:v>
                </c:pt>
                <c:pt idx="3437">
                  <c:v>77.110000133514404</c:v>
                </c:pt>
                <c:pt idx="3438">
                  <c:v>77.130000114440918</c:v>
                </c:pt>
                <c:pt idx="3439">
                  <c:v>77.150000095367432</c:v>
                </c:pt>
                <c:pt idx="3440">
                  <c:v>77.180000066757202</c:v>
                </c:pt>
                <c:pt idx="3441">
                  <c:v>77.200000047683716</c:v>
                </c:pt>
                <c:pt idx="3442">
                  <c:v>77.220000028610229</c:v>
                </c:pt>
                <c:pt idx="3443">
                  <c:v>77.25</c:v>
                </c:pt>
                <c:pt idx="3444">
                  <c:v>77.270000219345093</c:v>
                </c:pt>
                <c:pt idx="3445">
                  <c:v>77.290000200271606</c:v>
                </c:pt>
                <c:pt idx="3446">
                  <c:v>77.31000018119812</c:v>
                </c:pt>
                <c:pt idx="3447">
                  <c:v>77.340000152587891</c:v>
                </c:pt>
                <c:pt idx="3448">
                  <c:v>77.360000133514404</c:v>
                </c:pt>
                <c:pt idx="3449">
                  <c:v>77.380000114440918</c:v>
                </c:pt>
                <c:pt idx="3450">
                  <c:v>77.410000085830688</c:v>
                </c:pt>
                <c:pt idx="3451">
                  <c:v>77.430000066757202</c:v>
                </c:pt>
                <c:pt idx="3452">
                  <c:v>77.450000047683716</c:v>
                </c:pt>
                <c:pt idx="3453">
                  <c:v>77.470000028610229</c:v>
                </c:pt>
                <c:pt idx="3454">
                  <c:v>77.5</c:v>
                </c:pt>
                <c:pt idx="3455">
                  <c:v>77.520000219345093</c:v>
                </c:pt>
                <c:pt idx="3456">
                  <c:v>77.540000200271606</c:v>
                </c:pt>
                <c:pt idx="3457">
                  <c:v>77.570000171661377</c:v>
                </c:pt>
                <c:pt idx="3458">
                  <c:v>77.590000152587891</c:v>
                </c:pt>
                <c:pt idx="3459">
                  <c:v>77.610000133514404</c:v>
                </c:pt>
                <c:pt idx="3460">
                  <c:v>77.640000104904175</c:v>
                </c:pt>
                <c:pt idx="3461">
                  <c:v>77.660000085830688</c:v>
                </c:pt>
                <c:pt idx="3462">
                  <c:v>77.680000066757202</c:v>
                </c:pt>
                <c:pt idx="3463">
                  <c:v>77.700000047683716</c:v>
                </c:pt>
                <c:pt idx="3464">
                  <c:v>77.730000019073486</c:v>
                </c:pt>
                <c:pt idx="3465">
                  <c:v>77.75</c:v>
                </c:pt>
                <c:pt idx="3466">
                  <c:v>77.770000219345093</c:v>
                </c:pt>
                <c:pt idx="3467">
                  <c:v>77.800000190734863</c:v>
                </c:pt>
                <c:pt idx="3468">
                  <c:v>77.820000171661377</c:v>
                </c:pt>
                <c:pt idx="3469">
                  <c:v>77.840000152587891</c:v>
                </c:pt>
                <c:pt idx="3470">
                  <c:v>77.860000133514404</c:v>
                </c:pt>
                <c:pt idx="3471">
                  <c:v>77.890000104904175</c:v>
                </c:pt>
                <c:pt idx="3472">
                  <c:v>77.910000085830688</c:v>
                </c:pt>
                <c:pt idx="3473">
                  <c:v>77.930000066757202</c:v>
                </c:pt>
                <c:pt idx="3474">
                  <c:v>77.960000038146973</c:v>
                </c:pt>
                <c:pt idx="3475">
                  <c:v>77.980000019073486</c:v>
                </c:pt>
                <c:pt idx="3476">
                  <c:v>78</c:v>
                </c:pt>
                <c:pt idx="3477">
                  <c:v>78.03000020980835</c:v>
                </c:pt>
                <c:pt idx="3478">
                  <c:v>78.050000190734863</c:v>
                </c:pt>
                <c:pt idx="3479">
                  <c:v>78.070000171661377</c:v>
                </c:pt>
                <c:pt idx="3480">
                  <c:v>78.090000152587891</c:v>
                </c:pt>
                <c:pt idx="3481">
                  <c:v>78.120000123977661</c:v>
                </c:pt>
                <c:pt idx="3482">
                  <c:v>78.140000104904175</c:v>
                </c:pt>
                <c:pt idx="3483">
                  <c:v>78.160000085830688</c:v>
                </c:pt>
                <c:pt idx="3484">
                  <c:v>78.190000057220459</c:v>
                </c:pt>
                <c:pt idx="3485">
                  <c:v>78.210000038146973</c:v>
                </c:pt>
                <c:pt idx="3486">
                  <c:v>78.230000019073486</c:v>
                </c:pt>
                <c:pt idx="3487">
                  <c:v>78.25</c:v>
                </c:pt>
                <c:pt idx="3488">
                  <c:v>78.270000219345093</c:v>
                </c:pt>
                <c:pt idx="3489">
                  <c:v>78.300000190734863</c:v>
                </c:pt>
                <c:pt idx="3490">
                  <c:v>78.320000171661377</c:v>
                </c:pt>
                <c:pt idx="3491">
                  <c:v>78.340000152587891</c:v>
                </c:pt>
                <c:pt idx="3492">
                  <c:v>78.360000133514404</c:v>
                </c:pt>
                <c:pt idx="3493">
                  <c:v>78.390000104904175</c:v>
                </c:pt>
                <c:pt idx="3494">
                  <c:v>78.410000085830688</c:v>
                </c:pt>
                <c:pt idx="3495">
                  <c:v>78.430000066757202</c:v>
                </c:pt>
                <c:pt idx="3496">
                  <c:v>78.460000038146973</c:v>
                </c:pt>
                <c:pt idx="3497">
                  <c:v>78.480000019073486</c:v>
                </c:pt>
                <c:pt idx="3498">
                  <c:v>78.5</c:v>
                </c:pt>
                <c:pt idx="3499">
                  <c:v>78.520000219345093</c:v>
                </c:pt>
                <c:pt idx="3500">
                  <c:v>78.550000190734863</c:v>
                </c:pt>
                <c:pt idx="3501">
                  <c:v>78.570000171661377</c:v>
                </c:pt>
                <c:pt idx="3502">
                  <c:v>78.590000152587891</c:v>
                </c:pt>
                <c:pt idx="3503">
                  <c:v>78.620000123977661</c:v>
                </c:pt>
                <c:pt idx="3504">
                  <c:v>78.640000104904175</c:v>
                </c:pt>
                <c:pt idx="3505">
                  <c:v>78.660000085830688</c:v>
                </c:pt>
                <c:pt idx="3506">
                  <c:v>78.690000057220459</c:v>
                </c:pt>
                <c:pt idx="3507">
                  <c:v>78.710000038146973</c:v>
                </c:pt>
                <c:pt idx="3508">
                  <c:v>78.730000019073486</c:v>
                </c:pt>
                <c:pt idx="3509">
                  <c:v>78.75</c:v>
                </c:pt>
                <c:pt idx="3510">
                  <c:v>78.78000020980835</c:v>
                </c:pt>
                <c:pt idx="3511">
                  <c:v>78.800000190734863</c:v>
                </c:pt>
                <c:pt idx="3512">
                  <c:v>78.820000171661377</c:v>
                </c:pt>
                <c:pt idx="3513">
                  <c:v>78.850000143051147</c:v>
                </c:pt>
                <c:pt idx="3514">
                  <c:v>78.870000123977661</c:v>
                </c:pt>
                <c:pt idx="3515">
                  <c:v>78.890000104904175</c:v>
                </c:pt>
                <c:pt idx="3516">
                  <c:v>78.920000076293945</c:v>
                </c:pt>
                <c:pt idx="3517">
                  <c:v>78.940000057220459</c:v>
                </c:pt>
                <c:pt idx="3518">
                  <c:v>78.960000038146973</c:v>
                </c:pt>
                <c:pt idx="3519">
                  <c:v>78.980000019073486</c:v>
                </c:pt>
                <c:pt idx="3520">
                  <c:v>79.010000228881836</c:v>
                </c:pt>
                <c:pt idx="3521">
                  <c:v>79.03000020980835</c:v>
                </c:pt>
                <c:pt idx="3522">
                  <c:v>79.050000190734863</c:v>
                </c:pt>
                <c:pt idx="3523">
                  <c:v>79.080000162124634</c:v>
                </c:pt>
                <c:pt idx="3524">
                  <c:v>79.100000143051147</c:v>
                </c:pt>
                <c:pt idx="3525">
                  <c:v>79.120000123977661</c:v>
                </c:pt>
                <c:pt idx="3526">
                  <c:v>79.140000104904175</c:v>
                </c:pt>
                <c:pt idx="3527">
                  <c:v>79.170000076293945</c:v>
                </c:pt>
                <c:pt idx="3528">
                  <c:v>79.190000057220459</c:v>
                </c:pt>
                <c:pt idx="3529">
                  <c:v>79.210000038146973</c:v>
                </c:pt>
                <c:pt idx="3530">
                  <c:v>79.240000009536743</c:v>
                </c:pt>
                <c:pt idx="3531">
                  <c:v>79.260000228881836</c:v>
                </c:pt>
                <c:pt idx="3532">
                  <c:v>79.28000020980835</c:v>
                </c:pt>
                <c:pt idx="3533">
                  <c:v>79.31000018119812</c:v>
                </c:pt>
                <c:pt idx="3534">
                  <c:v>79.330000162124634</c:v>
                </c:pt>
                <c:pt idx="3535">
                  <c:v>79.350000143051147</c:v>
                </c:pt>
                <c:pt idx="3536">
                  <c:v>79.370000123977661</c:v>
                </c:pt>
                <c:pt idx="3537">
                  <c:v>79.400000095367432</c:v>
                </c:pt>
                <c:pt idx="3538">
                  <c:v>79.420000076293945</c:v>
                </c:pt>
                <c:pt idx="3539">
                  <c:v>79.440000057220459</c:v>
                </c:pt>
                <c:pt idx="3540">
                  <c:v>79.470000028610229</c:v>
                </c:pt>
                <c:pt idx="3541">
                  <c:v>79.490000009536743</c:v>
                </c:pt>
                <c:pt idx="3542">
                  <c:v>79.510000228881836</c:v>
                </c:pt>
                <c:pt idx="3543">
                  <c:v>79.53000020980835</c:v>
                </c:pt>
                <c:pt idx="3544">
                  <c:v>79.56000018119812</c:v>
                </c:pt>
                <c:pt idx="3545">
                  <c:v>79.580000162124634</c:v>
                </c:pt>
                <c:pt idx="3546">
                  <c:v>79.600000143051147</c:v>
                </c:pt>
                <c:pt idx="3547">
                  <c:v>79.630000114440918</c:v>
                </c:pt>
                <c:pt idx="3548">
                  <c:v>79.650000095367432</c:v>
                </c:pt>
                <c:pt idx="3549">
                  <c:v>79.670000076293945</c:v>
                </c:pt>
                <c:pt idx="3550">
                  <c:v>79.700000047683716</c:v>
                </c:pt>
                <c:pt idx="3551">
                  <c:v>79.720000028610229</c:v>
                </c:pt>
                <c:pt idx="3552">
                  <c:v>79.740000009536743</c:v>
                </c:pt>
                <c:pt idx="3553">
                  <c:v>79.760000228881836</c:v>
                </c:pt>
                <c:pt idx="3554">
                  <c:v>79.790000200271606</c:v>
                </c:pt>
                <c:pt idx="3555">
                  <c:v>79.81000018119812</c:v>
                </c:pt>
                <c:pt idx="3556">
                  <c:v>79.830000162124634</c:v>
                </c:pt>
                <c:pt idx="3557">
                  <c:v>79.860000133514404</c:v>
                </c:pt>
                <c:pt idx="3558">
                  <c:v>79.880000114440918</c:v>
                </c:pt>
                <c:pt idx="3559">
                  <c:v>79.900000095367432</c:v>
                </c:pt>
                <c:pt idx="3560">
                  <c:v>79.920000076293945</c:v>
                </c:pt>
                <c:pt idx="3561">
                  <c:v>79.950000047683716</c:v>
                </c:pt>
                <c:pt idx="3562">
                  <c:v>79.970000028610229</c:v>
                </c:pt>
                <c:pt idx="3563">
                  <c:v>79.990000009536743</c:v>
                </c:pt>
                <c:pt idx="3564">
                  <c:v>80.460000038146973</c:v>
                </c:pt>
                <c:pt idx="3565">
                  <c:v>80.460000038146973</c:v>
                </c:pt>
                <c:pt idx="3566">
                  <c:v>80.460000038146973</c:v>
                </c:pt>
                <c:pt idx="3567">
                  <c:v>80.460000038146973</c:v>
                </c:pt>
                <c:pt idx="3568">
                  <c:v>80.460000038146973</c:v>
                </c:pt>
                <c:pt idx="3569">
                  <c:v>80.460000038146973</c:v>
                </c:pt>
                <c:pt idx="3570">
                  <c:v>80.460000038146973</c:v>
                </c:pt>
                <c:pt idx="3571">
                  <c:v>80.460000038146973</c:v>
                </c:pt>
                <c:pt idx="3572">
                  <c:v>80.460000038146973</c:v>
                </c:pt>
                <c:pt idx="3573">
                  <c:v>80.460000038146973</c:v>
                </c:pt>
                <c:pt idx="3574">
                  <c:v>80.460000038146973</c:v>
                </c:pt>
                <c:pt idx="3575">
                  <c:v>80.460000038146973</c:v>
                </c:pt>
                <c:pt idx="3576">
                  <c:v>80.460000038146973</c:v>
                </c:pt>
                <c:pt idx="3577">
                  <c:v>80.460000038146973</c:v>
                </c:pt>
                <c:pt idx="3578">
                  <c:v>80.460000038146973</c:v>
                </c:pt>
                <c:pt idx="3579">
                  <c:v>80.460000038146973</c:v>
                </c:pt>
                <c:pt idx="3580">
                  <c:v>80.460000038146973</c:v>
                </c:pt>
                <c:pt idx="3581">
                  <c:v>80.460000038146973</c:v>
                </c:pt>
                <c:pt idx="3582">
                  <c:v>80.460000038146973</c:v>
                </c:pt>
                <c:pt idx="3583">
                  <c:v>80.460000038146973</c:v>
                </c:pt>
                <c:pt idx="3584">
                  <c:v>80.470000028610229</c:v>
                </c:pt>
                <c:pt idx="3585">
                  <c:v>80.490000009536743</c:v>
                </c:pt>
                <c:pt idx="3586">
                  <c:v>80.520000219345093</c:v>
                </c:pt>
                <c:pt idx="3587">
                  <c:v>80.540000200271606</c:v>
                </c:pt>
                <c:pt idx="3588">
                  <c:v>80.56000018119812</c:v>
                </c:pt>
                <c:pt idx="3589">
                  <c:v>80.580000162124634</c:v>
                </c:pt>
                <c:pt idx="3590">
                  <c:v>80.610000133514404</c:v>
                </c:pt>
                <c:pt idx="3591">
                  <c:v>80.630000114440918</c:v>
                </c:pt>
                <c:pt idx="3592">
                  <c:v>80.650000095367432</c:v>
                </c:pt>
                <c:pt idx="3593">
                  <c:v>80.680000066757202</c:v>
                </c:pt>
                <c:pt idx="3594">
                  <c:v>80.700000047683716</c:v>
                </c:pt>
                <c:pt idx="3595">
                  <c:v>80.720000028610229</c:v>
                </c:pt>
                <c:pt idx="3596">
                  <c:v>80.75</c:v>
                </c:pt>
                <c:pt idx="3597">
                  <c:v>80.770000219345093</c:v>
                </c:pt>
                <c:pt idx="3598">
                  <c:v>80.790000200271606</c:v>
                </c:pt>
                <c:pt idx="3599">
                  <c:v>80.81000018119812</c:v>
                </c:pt>
                <c:pt idx="3600">
                  <c:v>80.840000152587891</c:v>
                </c:pt>
                <c:pt idx="3601">
                  <c:v>80.860000133514404</c:v>
                </c:pt>
                <c:pt idx="3602">
                  <c:v>80.880000114440918</c:v>
                </c:pt>
                <c:pt idx="3603">
                  <c:v>80.910000085830688</c:v>
                </c:pt>
                <c:pt idx="3604">
                  <c:v>80.930000066757202</c:v>
                </c:pt>
                <c:pt idx="3605">
                  <c:v>80.950000047683716</c:v>
                </c:pt>
                <c:pt idx="3606">
                  <c:v>80.970000028610229</c:v>
                </c:pt>
                <c:pt idx="3607">
                  <c:v>81</c:v>
                </c:pt>
                <c:pt idx="3608">
                  <c:v>81.020000219345093</c:v>
                </c:pt>
                <c:pt idx="3609">
                  <c:v>81.040000200271606</c:v>
                </c:pt>
                <c:pt idx="3610">
                  <c:v>81.070000171661377</c:v>
                </c:pt>
                <c:pt idx="3611">
                  <c:v>81.090000152587891</c:v>
                </c:pt>
                <c:pt idx="3612">
                  <c:v>81.110000133514404</c:v>
                </c:pt>
                <c:pt idx="3613">
                  <c:v>81.140000104904175</c:v>
                </c:pt>
                <c:pt idx="3614">
                  <c:v>81.160000085830688</c:v>
                </c:pt>
                <c:pt idx="3615">
                  <c:v>81.180000066757202</c:v>
                </c:pt>
                <c:pt idx="3616">
                  <c:v>81.200000047683716</c:v>
                </c:pt>
                <c:pt idx="3617">
                  <c:v>81.230000019073486</c:v>
                </c:pt>
                <c:pt idx="3618">
                  <c:v>81.25</c:v>
                </c:pt>
                <c:pt idx="3619">
                  <c:v>81.270000219345093</c:v>
                </c:pt>
                <c:pt idx="3620">
                  <c:v>81.300000190734863</c:v>
                </c:pt>
                <c:pt idx="3621">
                  <c:v>81.320000171661377</c:v>
                </c:pt>
                <c:pt idx="3622">
                  <c:v>81.340000152587891</c:v>
                </c:pt>
                <c:pt idx="3623">
                  <c:v>81.360000133514404</c:v>
                </c:pt>
                <c:pt idx="3624">
                  <c:v>81.390000104904175</c:v>
                </c:pt>
                <c:pt idx="3625">
                  <c:v>81.410000085830688</c:v>
                </c:pt>
                <c:pt idx="3626">
                  <c:v>81.430000066757202</c:v>
                </c:pt>
                <c:pt idx="3627">
                  <c:v>81.460000038146973</c:v>
                </c:pt>
                <c:pt idx="3628">
                  <c:v>81.480000019073486</c:v>
                </c:pt>
                <c:pt idx="3629">
                  <c:v>81.5</c:v>
                </c:pt>
                <c:pt idx="3630">
                  <c:v>81.53000020980835</c:v>
                </c:pt>
                <c:pt idx="3631">
                  <c:v>81.550000190734863</c:v>
                </c:pt>
                <c:pt idx="3632">
                  <c:v>81.570000171661377</c:v>
                </c:pt>
                <c:pt idx="3633">
                  <c:v>81.590000152587891</c:v>
                </c:pt>
                <c:pt idx="3634">
                  <c:v>81.620000123977661</c:v>
                </c:pt>
                <c:pt idx="3635">
                  <c:v>81.640000104904175</c:v>
                </c:pt>
                <c:pt idx="3636">
                  <c:v>81.660000085830688</c:v>
                </c:pt>
                <c:pt idx="3637">
                  <c:v>81.690000057220459</c:v>
                </c:pt>
                <c:pt idx="3638">
                  <c:v>81.710000038146973</c:v>
                </c:pt>
                <c:pt idx="3639">
                  <c:v>81.730000019073486</c:v>
                </c:pt>
                <c:pt idx="3640">
                  <c:v>81.75</c:v>
                </c:pt>
                <c:pt idx="3641">
                  <c:v>81.78000020980835</c:v>
                </c:pt>
                <c:pt idx="3642">
                  <c:v>81.800000190734863</c:v>
                </c:pt>
                <c:pt idx="3643">
                  <c:v>81.820000171661377</c:v>
                </c:pt>
                <c:pt idx="3644">
                  <c:v>81.850000143051147</c:v>
                </c:pt>
                <c:pt idx="3645">
                  <c:v>81.870000123977661</c:v>
                </c:pt>
                <c:pt idx="3646">
                  <c:v>81.890000104904175</c:v>
                </c:pt>
                <c:pt idx="3647">
                  <c:v>81.920000076293945</c:v>
                </c:pt>
                <c:pt idx="3648">
                  <c:v>81.940000057220459</c:v>
                </c:pt>
                <c:pt idx="3649">
                  <c:v>81.960000038146973</c:v>
                </c:pt>
                <c:pt idx="3650">
                  <c:v>81.980000019073486</c:v>
                </c:pt>
                <c:pt idx="3651">
                  <c:v>82.010000228881836</c:v>
                </c:pt>
                <c:pt idx="3652">
                  <c:v>82.03000020980835</c:v>
                </c:pt>
                <c:pt idx="3653">
                  <c:v>82.050000190734863</c:v>
                </c:pt>
                <c:pt idx="3654">
                  <c:v>82.080000162124634</c:v>
                </c:pt>
                <c:pt idx="3655">
                  <c:v>82.100000143051147</c:v>
                </c:pt>
                <c:pt idx="3656">
                  <c:v>82.120000123977661</c:v>
                </c:pt>
                <c:pt idx="3657">
                  <c:v>82.140000104904175</c:v>
                </c:pt>
                <c:pt idx="3658">
                  <c:v>82.170000076293945</c:v>
                </c:pt>
                <c:pt idx="3659">
                  <c:v>82.190000057220459</c:v>
                </c:pt>
                <c:pt idx="3660">
                  <c:v>82.210000038146973</c:v>
                </c:pt>
                <c:pt idx="3661">
                  <c:v>82.240000009536743</c:v>
                </c:pt>
                <c:pt idx="3662">
                  <c:v>82.260000228881836</c:v>
                </c:pt>
                <c:pt idx="3663">
                  <c:v>82.28000020980835</c:v>
                </c:pt>
                <c:pt idx="3664">
                  <c:v>82.31000018119812</c:v>
                </c:pt>
                <c:pt idx="3665">
                  <c:v>82.330000162124634</c:v>
                </c:pt>
                <c:pt idx="3666">
                  <c:v>82.350000143051147</c:v>
                </c:pt>
                <c:pt idx="3667">
                  <c:v>82.370000123977661</c:v>
                </c:pt>
                <c:pt idx="3668">
                  <c:v>82.400000095367432</c:v>
                </c:pt>
                <c:pt idx="3669">
                  <c:v>82.420000076293945</c:v>
                </c:pt>
                <c:pt idx="3670">
                  <c:v>82.440000057220459</c:v>
                </c:pt>
                <c:pt idx="3671">
                  <c:v>82.460000038146973</c:v>
                </c:pt>
                <c:pt idx="3672">
                  <c:v>82.490000009536743</c:v>
                </c:pt>
                <c:pt idx="3673">
                  <c:v>82.510000228881836</c:v>
                </c:pt>
                <c:pt idx="3674">
                  <c:v>82.53000020980835</c:v>
                </c:pt>
                <c:pt idx="3675">
                  <c:v>82.550000190734863</c:v>
                </c:pt>
                <c:pt idx="3676">
                  <c:v>82.580000162124634</c:v>
                </c:pt>
                <c:pt idx="3677">
                  <c:v>82.600000143051147</c:v>
                </c:pt>
                <c:pt idx="3678">
                  <c:v>82.620000123977661</c:v>
                </c:pt>
                <c:pt idx="3679">
                  <c:v>82.650000095367432</c:v>
                </c:pt>
                <c:pt idx="3680">
                  <c:v>82.670000076293945</c:v>
                </c:pt>
                <c:pt idx="3681">
                  <c:v>82.690000057220459</c:v>
                </c:pt>
                <c:pt idx="3682">
                  <c:v>82.710000038146973</c:v>
                </c:pt>
                <c:pt idx="3683">
                  <c:v>82.740000009536743</c:v>
                </c:pt>
                <c:pt idx="3684">
                  <c:v>82.760000228881836</c:v>
                </c:pt>
                <c:pt idx="3685">
                  <c:v>82.78000020980835</c:v>
                </c:pt>
                <c:pt idx="3686">
                  <c:v>82.81000018119812</c:v>
                </c:pt>
                <c:pt idx="3687">
                  <c:v>82.830000162124634</c:v>
                </c:pt>
                <c:pt idx="3688">
                  <c:v>82.850000143051147</c:v>
                </c:pt>
                <c:pt idx="3689">
                  <c:v>82.870000123977661</c:v>
                </c:pt>
                <c:pt idx="3690">
                  <c:v>82.900000095367432</c:v>
                </c:pt>
                <c:pt idx="3691">
                  <c:v>82.920000076293945</c:v>
                </c:pt>
                <c:pt idx="3692">
                  <c:v>82.940000057220459</c:v>
                </c:pt>
                <c:pt idx="3693">
                  <c:v>82.970000028610229</c:v>
                </c:pt>
                <c:pt idx="3694">
                  <c:v>82.990000009536743</c:v>
                </c:pt>
                <c:pt idx="3695">
                  <c:v>83.010000228881836</c:v>
                </c:pt>
                <c:pt idx="3696">
                  <c:v>83.03000020980835</c:v>
                </c:pt>
                <c:pt idx="3697">
                  <c:v>83.06000018119812</c:v>
                </c:pt>
                <c:pt idx="3698">
                  <c:v>83.080000162124634</c:v>
                </c:pt>
                <c:pt idx="3699">
                  <c:v>83.100000143051147</c:v>
                </c:pt>
                <c:pt idx="3700">
                  <c:v>83.130000114440918</c:v>
                </c:pt>
                <c:pt idx="3701">
                  <c:v>83.150000095367432</c:v>
                </c:pt>
                <c:pt idx="3702">
                  <c:v>83.170000076293945</c:v>
                </c:pt>
                <c:pt idx="3703">
                  <c:v>83.200000047683716</c:v>
                </c:pt>
                <c:pt idx="3704">
                  <c:v>83.220000028610229</c:v>
                </c:pt>
                <c:pt idx="3705">
                  <c:v>83.240000009536743</c:v>
                </c:pt>
                <c:pt idx="3706">
                  <c:v>83.260000228881836</c:v>
                </c:pt>
                <c:pt idx="3707">
                  <c:v>83.290000200271606</c:v>
                </c:pt>
                <c:pt idx="3708">
                  <c:v>83.31000018119812</c:v>
                </c:pt>
                <c:pt idx="3709">
                  <c:v>83.330000162124634</c:v>
                </c:pt>
                <c:pt idx="3710">
                  <c:v>83.360000133514404</c:v>
                </c:pt>
                <c:pt idx="3711">
                  <c:v>83.380000114440918</c:v>
                </c:pt>
                <c:pt idx="3712">
                  <c:v>83.400000095367432</c:v>
                </c:pt>
                <c:pt idx="3713">
                  <c:v>83.420000076293945</c:v>
                </c:pt>
                <c:pt idx="3714">
                  <c:v>83.450000047683716</c:v>
                </c:pt>
                <c:pt idx="3715">
                  <c:v>83.470000028610229</c:v>
                </c:pt>
                <c:pt idx="3716">
                  <c:v>83.490000009536743</c:v>
                </c:pt>
                <c:pt idx="3717">
                  <c:v>83.520000219345093</c:v>
                </c:pt>
                <c:pt idx="3718">
                  <c:v>83.540000200271606</c:v>
                </c:pt>
                <c:pt idx="3719">
                  <c:v>83.56000018119812</c:v>
                </c:pt>
                <c:pt idx="3720">
                  <c:v>83.590000152587891</c:v>
                </c:pt>
                <c:pt idx="3721">
                  <c:v>83.610000133514404</c:v>
                </c:pt>
                <c:pt idx="3722">
                  <c:v>83.630000114440918</c:v>
                </c:pt>
                <c:pt idx="3723">
                  <c:v>83.650000095367432</c:v>
                </c:pt>
                <c:pt idx="3724">
                  <c:v>83.680000066757202</c:v>
                </c:pt>
                <c:pt idx="3725">
                  <c:v>83.700000047683716</c:v>
                </c:pt>
                <c:pt idx="3726">
                  <c:v>83.720000028610229</c:v>
                </c:pt>
                <c:pt idx="3727">
                  <c:v>83.75</c:v>
                </c:pt>
                <c:pt idx="3728">
                  <c:v>83.770000219345093</c:v>
                </c:pt>
                <c:pt idx="3729">
                  <c:v>83.790000200271606</c:v>
                </c:pt>
                <c:pt idx="3730">
                  <c:v>83.81000018119812</c:v>
                </c:pt>
                <c:pt idx="3731">
                  <c:v>83.840000152587891</c:v>
                </c:pt>
                <c:pt idx="3732">
                  <c:v>83.860000133514404</c:v>
                </c:pt>
                <c:pt idx="3733">
                  <c:v>83.880000114440918</c:v>
                </c:pt>
                <c:pt idx="3734">
                  <c:v>83.910000085830688</c:v>
                </c:pt>
                <c:pt idx="3735">
                  <c:v>83.930000066757202</c:v>
                </c:pt>
                <c:pt idx="3736">
                  <c:v>83.950000047683716</c:v>
                </c:pt>
                <c:pt idx="3737">
                  <c:v>83.980000019073486</c:v>
                </c:pt>
                <c:pt idx="3738">
                  <c:v>84</c:v>
                </c:pt>
                <c:pt idx="3739">
                  <c:v>84.020000219345093</c:v>
                </c:pt>
                <c:pt idx="3740">
                  <c:v>84.040000200271606</c:v>
                </c:pt>
                <c:pt idx="3741">
                  <c:v>84.070000171661377</c:v>
                </c:pt>
                <c:pt idx="3742">
                  <c:v>84.090000152587891</c:v>
                </c:pt>
                <c:pt idx="3743">
                  <c:v>84.110000133514404</c:v>
                </c:pt>
                <c:pt idx="3744">
                  <c:v>84.140000104904175</c:v>
                </c:pt>
                <c:pt idx="3745">
                  <c:v>84.160000085830688</c:v>
                </c:pt>
                <c:pt idx="3746">
                  <c:v>84.180000066757202</c:v>
                </c:pt>
                <c:pt idx="3747">
                  <c:v>84.200000047683716</c:v>
                </c:pt>
                <c:pt idx="3748">
                  <c:v>84.230000019073486</c:v>
                </c:pt>
                <c:pt idx="3749">
                  <c:v>84.25</c:v>
                </c:pt>
                <c:pt idx="3750">
                  <c:v>84.270000219345093</c:v>
                </c:pt>
                <c:pt idx="3751">
                  <c:v>84.300000190734863</c:v>
                </c:pt>
                <c:pt idx="3752">
                  <c:v>84.320000171661377</c:v>
                </c:pt>
                <c:pt idx="3753">
                  <c:v>84.340000152587891</c:v>
                </c:pt>
                <c:pt idx="3754">
                  <c:v>84.370000123977661</c:v>
                </c:pt>
                <c:pt idx="3755">
                  <c:v>84.390000104904175</c:v>
                </c:pt>
                <c:pt idx="3756">
                  <c:v>84.410000085830688</c:v>
                </c:pt>
                <c:pt idx="3757">
                  <c:v>84.430000066757202</c:v>
                </c:pt>
                <c:pt idx="3758">
                  <c:v>84.460000038146973</c:v>
                </c:pt>
                <c:pt idx="3759">
                  <c:v>84.480000019073486</c:v>
                </c:pt>
                <c:pt idx="3760">
                  <c:v>84.5</c:v>
                </c:pt>
                <c:pt idx="3761">
                  <c:v>84.520000219345093</c:v>
                </c:pt>
                <c:pt idx="3762">
                  <c:v>84.550000190734863</c:v>
                </c:pt>
                <c:pt idx="3763">
                  <c:v>84.570000171661377</c:v>
                </c:pt>
                <c:pt idx="3764">
                  <c:v>84.590000152587891</c:v>
                </c:pt>
                <c:pt idx="3765">
                  <c:v>84.610000133514404</c:v>
                </c:pt>
                <c:pt idx="3766">
                  <c:v>84.640000104904175</c:v>
                </c:pt>
                <c:pt idx="3767">
                  <c:v>84.660000085830688</c:v>
                </c:pt>
                <c:pt idx="3768">
                  <c:v>84.680000066757202</c:v>
                </c:pt>
                <c:pt idx="3769">
                  <c:v>84.700000047683716</c:v>
                </c:pt>
                <c:pt idx="3770">
                  <c:v>84.730000019073486</c:v>
                </c:pt>
                <c:pt idx="3771">
                  <c:v>84.75</c:v>
                </c:pt>
                <c:pt idx="3772">
                  <c:v>84.770000219345093</c:v>
                </c:pt>
                <c:pt idx="3773">
                  <c:v>84.800000190734863</c:v>
                </c:pt>
                <c:pt idx="3774">
                  <c:v>84.820000171661377</c:v>
                </c:pt>
                <c:pt idx="3775">
                  <c:v>84.840000152587891</c:v>
                </c:pt>
                <c:pt idx="3776">
                  <c:v>84.860000133514404</c:v>
                </c:pt>
                <c:pt idx="3777">
                  <c:v>84.890000104904175</c:v>
                </c:pt>
                <c:pt idx="3778">
                  <c:v>84.910000085830688</c:v>
                </c:pt>
                <c:pt idx="3779">
                  <c:v>84.930000066757202</c:v>
                </c:pt>
                <c:pt idx="3780">
                  <c:v>84.960000038146973</c:v>
                </c:pt>
                <c:pt idx="3781">
                  <c:v>84.980000019073486</c:v>
                </c:pt>
                <c:pt idx="3782">
                  <c:v>85</c:v>
                </c:pt>
                <c:pt idx="3783">
                  <c:v>85.03000020980835</c:v>
                </c:pt>
                <c:pt idx="3784">
                  <c:v>85.050000190734863</c:v>
                </c:pt>
                <c:pt idx="3785">
                  <c:v>85.070000171661377</c:v>
                </c:pt>
                <c:pt idx="3786">
                  <c:v>85.090000152587891</c:v>
                </c:pt>
                <c:pt idx="3787">
                  <c:v>85.120000123977661</c:v>
                </c:pt>
                <c:pt idx="3788">
                  <c:v>85.140000104904175</c:v>
                </c:pt>
                <c:pt idx="3789">
                  <c:v>85.160000085830688</c:v>
                </c:pt>
                <c:pt idx="3790">
                  <c:v>85.190000057220459</c:v>
                </c:pt>
                <c:pt idx="3791">
                  <c:v>85.210000038146973</c:v>
                </c:pt>
                <c:pt idx="3792">
                  <c:v>85.230000019073486</c:v>
                </c:pt>
                <c:pt idx="3793">
                  <c:v>85.25</c:v>
                </c:pt>
                <c:pt idx="3794">
                  <c:v>85.28000020980835</c:v>
                </c:pt>
                <c:pt idx="3795">
                  <c:v>85.300000190734863</c:v>
                </c:pt>
                <c:pt idx="3796">
                  <c:v>85.320000171661377</c:v>
                </c:pt>
                <c:pt idx="3797">
                  <c:v>85.350000143051147</c:v>
                </c:pt>
                <c:pt idx="3798">
                  <c:v>85.370000123977661</c:v>
                </c:pt>
                <c:pt idx="3799">
                  <c:v>85.390000104904175</c:v>
                </c:pt>
                <c:pt idx="3800">
                  <c:v>85.420000076293945</c:v>
                </c:pt>
                <c:pt idx="3801">
                  <c:v>85.440000057220459</c:v>
                </c:pt>
                <c:pt idx="3802">
                  <c:v>85.460000038146973</c:v>
                </c:pt>
                <c:pt idx="3803">
                  <c:v>85.930000066757202</c:v>
                </c:pt>
                <c:pt idx="3804">
                  <c:v>85.930000066757202</c:v>
                </c:pt>
                <c:pt idx="3805">
                  <c:v>85.930000066757202</c:v>
                </c:pt>
                <c:pt idx="3806">
                  <c:v>85.930000066757202</c:v>
                </c:pt>
                <c:pt idx="3807">
                  <c:v>85.930000066757202</c:v>
                </c:pt>
                <c:pt idx="3808">
                  <c:v>85.930000066757202</c:v>
                </c:pt>
                <c:pt idx="3809">
                  <c:v>85.930000066757202</c:v>
                </c:pt>
                <c:pt idx="3810">
                  <c:v>85.930000066757202</c:v>
                </c:pt>
                <c:pt idx="3811">
                  <c:v>85.930000066757202</c:v>
                </c:pt>
                <c:pt idx="3812">
                  <c:v>85.930000066757202</c:v>
                </c:pt>
                <c:pt idx="3813">
                  <c:v>85.930000066757202</c:v>
                </c:pt>
                <c:pt idx="3814">
                  <c:v>85.930000066757202</c:v>
                </c:pt>
                <c:pt idx="3815">
                  <c:v>85.930000066757202</c:v>
                </c:pt>
                <c:pt idx="3816">
                  <c:v>85.930000066757202</c:v>
                </c:pt>
                <c:pt idx="3817">
                  <c:v>85.930000066757202</c:v>
                </c:pt>
                <c:pt idx="3818">
                  <c:v>85.930000066757202</c:v>
                </c:pt>
                <c:pt idx="3819">
                  <c:v>85.940000057220459</c:v>
                </c:pt>
                <c:pt idx="3820">
                  <c:v>85.940000057220459</c:v>
                </c:pt>
                <c:pt idx="3821">
                  <c:v>85.940000057220459</c:v>
                </c:pt>
                <c:pt idx="3822">
                  <c:v>85.940000057220459</c:v>
                </c:pt>
                <c:pt idx="3823">
                  <c:v>85.940000057220459</c:v>
                </c:pt>
                <c:pt idx="3824">
                  <c:v>85.970000028610229</c:v>
                </c:pt>
                <c:pt idx="3825">
                  <c:v>85.990000009536743</c:v>
                </c:pt>
                <c:pt idx="3826">
                  <c:v>86.010000228881836</c:v>
                </c:pt>
                <c:pt idx="3827">
                  <c:v>86.03000020980835</c:v>
                </c:pt>
                <c:pt idx="3828">
                  <c:v>86.06000018119812</c:v>
                </c:pt>
                <c:pt idx="3829">
                  <c:v>86.080000162124634</c:v>
                </c:pt>
                <c:pt idx="3830">
                  <c:v>86.100000143051147</c:v>
                </c:pt>
                <c:pt idx="3831">
                  <c:v>86.130000114440918</c:v>
                </c:pt>
                <c:pt idx="3832">
                  <c:v>86.150000095367432</c:v>
                </c:pt>
                <c:pt idx="3833">
                  <c:v>86.170000076293945</c:v>
                </c:pt>
                <c:pt idx="3834">
                  <c:v>86.200000047683716</c:v>
                </c:pt>
                <c:pt idx="3835">
                  <c:v>86.220000028610229</c:v>
                </c:pt>
                <c:pt idx="3836">
                  <c:v>86.240000009536743</c:v>
                </c:pt>
                <c:pt idx="3837">
                  <c:v>86.260000228881836</c:v>
                </c:pt>
                <c:pt idx="3838">
                  <c:v>86.290000200271606</c:v>
                </c:pt>
                <c:pt idx="3839">
                  <c:v>86.31000018119812</c:v>
                </c:pt>
                <c:pt idx="3840">
                  <c:v>86.330000162124634</c:v>
                </c:pt>
                <c:pt idx="3841">
                  <c:v>86.360000133514404</c:v>
                </c:pt>
                <c:pt idx="3842">
                  <c:v>86.380000114440918</c:v>
                </c:pt>
                <c:pt idx="3843">
                  <c:v>86.400000095367432</c:v>
                </c:pt>
                <c:pt idx="3844">
                  <c:v>86.420000076293945</c:v>
                </c:pt>
                <c:pt idx="3845">
                  <c:v>86.450000047683716</c:v>
                </c:pt>
                <c:pt idx="3846">
                  <c:v>86.470000028610229</c:v>
                </c:pt>
                <c:pt idx="3847">
                  <c:v>86.490000009536743</c:v>
                </c:pt>
                <c:pt idx="3848">
                  <c:v>86.510000228881836</c:v>
                </c:pt>
                <c:pt idx="3849">
                  <c:v>86.540000200271606</c:v>
                </c:pt>
                <c:pt idx="3850">
                  <c:v>86.56000018119812</c:v>
                </c:pt>
                <c:pt idx="3851">
                  <c:v>86.580000162124634</c:v>
                </c:pt>
                <c:pt idx="3852">
                  <c:v>86.610000133514404</c:v>
                </c:pt>
                <c:pt idx="3853">
                  <c:v>86.630000114440918</c:v>
                </c:pt>
                <c:pt idx="3854">
                  <c:v>86.650000095367432</c:v>
                </c:pt>
                <c:pt idx="3855">
                  <c:v>86.670000076293945</c:v>
                </c:pt>
                <c:pt idx="3856">
                  <c:v>86.700000047683716</c:v>
                </c:pt>
                <c:pt idx="3857">
                  <c:v>86.720000028610229</c:v>
                </c:pt>
                <c:pt idx="3858">
                  <c:v>86.740000009536743</c:v>
                </c:pt>
                <c:pt idx="3859">
                  <c:v>86.760000228881836</c:v>
                </c:pt>
                <c:pt idx="3860">
                  <c:v>86.790000200271606</c:v>
                </c:pt>
                <c:pt idx="3861">
                  <c:v>86.81000018119812</c:v>
                </c:pt>
                <c:pt idx="3862">
                  <c:v>86.830000162124634</c:v>
                </c:pt>
                <c:pt idx="3863">
                  <c:v>86.860000133514404</c:v>
                </c:pt>
                <c:pt idx="3864">
                  <c:v>86.880000114440918</c:v>
                </c:pt>
                <c:pt idx="3865">
                  <c:v>86.900000095367432</c:v>
                </c:pt>
                <c:pt idx="3866">
                  <c:v>86.920000076293945</c:v>
                </c:pt>
                <c:pt idx="3867">
                  <c:v>86.950000047683716</c:v>
                </c:pt>
                <c:pt idx="3868">
                  <c:v>86.970000028610229</c:v>
                </c:pt>
                <c:pt idx="3869">
                  <c:v>86.990000009536743</c:v>
                </c:pt>
                <c:pt idx="3870">
                  <c:v>87.020000219345093</c:v>
                </c:pt>
                <c:pt idx="3871">
                  <c:v>87.040000200271606</c:v>
                </c:pt>
                <c:pt idx="3872">
                  <c:v>87.06000018119812</c:v>
                </c:pt>
                <c:pt idx="3873">
                  <c:v>87.090000152587891</c:v>
                </c:pt>
                <c:pt idx="3874">
                  <c:v>87.110000133514404</c:v>
                </c:pt>
                <c:pt idx="3875">
                  <c:v>87.130000114440918</c:v>
                </c:pt>
                <c:pt idx="3876">
                  <c:v>87.150000095367432</c:v>
                </c:pt>
                <c:pt idx="3877">
                  <c:v>87.180000066757202</c:v>
                </c:pt>
                <c:pt idx="3878">
                  <c:v>87.200000047683716</c:v>
                </c:pt>
                <c:pt idx="3879">
                  <c:v>87.220000028610229</c:v>
                </c:pt>
                <c:pt idx="3880">
                  <c:v>87.25</c:v>
                </c:pt>
                <c:pt idx="3881">
                  <c:v>87.270000219345093</c:v>
                </c:pt>
                <c:pt idx="3882">
                  <c:v>87.290000200271606</c:v>
                </c:pt>
                <c:pt idx="3883">
                  <c:v>87.31000018119812</c:v>
                </c:pt>
                <c:pt idx="3884">
                  <c:v>87.340000152587891</c:v>
                </c:pt>
                <c:pt idx="3885">
                  <c:v>87.360000133514404</c:v>
                </c:pt>
                <c:pt idx="3886">
                  <c:v>87.380000114440918</c:v>
                </c:pt>
                <c:pt idx="3887">
                  <c:v>87.410000085830688</c:v>
                </c:pt>
                <c:pt idx="3888">
                  <c:v>87.430000066757202</c:v>
                </c:pt>
                <c:pt idx="3889">
                  <c:v>87.450000047683716</c:v>
                </c:pt>
                <c:pt idx="3890">
                  <c:v>87.480000019073486</c:v>
                </c:pt>
                <c:pt idx="3891">
                  <c:v>87.5</c:v>
                </c:pt>
                <c:pt idx="3892">
                  <c:v>87.520000219345093</c:v>
                </c:pt>
                <c:pt idx="3893">
                  <c:v>87.540000200271606</c:v>
                </c:pt>
                <c:pt idx="3894">
                  <c:v>87.570000171661377</c:v>
                </c:pt>
                <c:pt idx="3895">
                  <c:v>87.590000152587891</c:v>
                </c:pt>
                <c:pt idx="3896">
                  <c:v>87.610000133514404</c:v>
                </c:pt>
                <c:pt idx="3897">
                  <c:v>87.640000104904175</c:v>
                </c:pt>
                <c:pt idx="3898">
                  <c:v>87.660000085830688</c:v>
                </c:pt>
                <c:pt idx="3899">
                  <c:v>87.680000066757202</c:v>
                </c:pt>
                <c:pt idx="3900">
                  <c:v>87.700000047683716</c:v>
                </c:pt>
                <c:pt idx="3901">
                  <c:v>87.730000019073486</c:v>
                </c:pt>
                <c:pt idx="3902">
                  <c:v>87.75</c:v>
                </c:pt>
                <c:pt idx="3903">
                  <c:v>87.770000219345093</c:v>
                </c:pt>
                <c:pt idx="3904">
                  <c:v>87.800000190734863</c:v>
                </c:pt>
                <c:pt idx="3905">
                  <c:v>87.820000171661377</c:v>
                </c:pt>
                <c:pt idx="3906">
                  <c:v>87.840000152587891</c:v>
                </c:pt>
                <c:pt idx="3907">
                  <c:v>87.870000123977661</c:v>
                </c:pt>
                <c:pt idx="3908">
                  <c:v>87.890000104904175</c:v>
                </c:pt>
                <c:pt idx="3909">
                  <c:v>87.910000085830688</c:v>
                </c:pt>
                <c:pt idx="3910">
                  <c:v>87.930000066757202</c:v>
                </c:pt>
                <c:pt idx="3911">
                  <c:v>87.960000038146973</c:v>
                </c:pt>
                <c:pt idx="3912">
                  <c:v>87.980000019073486</c:v>
                </c:pt>
                <c:pt idx="3913">
                  <c:v>88</c:v>
                </c:pt>
                <c:pt idx="3914">
                  <c:v>88.03000020980835</c:v>
                </c:pt>
                <c:pt idx="3915">
                  <c:v>88.050000190734863</c:v>
                </c:pt>
                <c:pt idx="3916">
                  <c:v>88.070000171661377</c:v>
                </c:pt>
                <c:pt idx="3917">
                  <c:v>88.090000152587891</c:v>
                </c:pt>
                <c:pt idx="3918">
                  <c:v>88.120000123977661</c:v>
                </c:pt>
                <c:pt idx="3919">
                  <c:v>88.140000104904175</c:v>
                </c:pt>
                <c:pt idx="3920">
                  <c:v>88.160000085830688</c:v>
                </c:pt>
                <c:pt idx="3921">
                  <c:v>88.190000057220459</c:v>
                </c:pt>
                <c:pt idx="3922">
                  <c:v>88.210000038146973</c:v>
                </c:pt>
                <c:pt idx="3923">
                  <c:v>88.230000019073486</c:v>
                </c:pt>
                <c:pt idx="3924">
                  <c:v>88.260000228881836</c:v>
                </c:pt>
                <c:pt idx="3925">
                  <c:v>88.28000020980835</c:v>
                </c:pt>
                <c:pt idx="3926">
                  <c:v>88.300000190734863</c:v>
                </c:pt>
                <c:pt idx="3927">
                  <c:v>88.320000171661377</c:v>
                </c:pt>
                <c:pt idx="3928">
                  <c:v>88.350000143051147</c:v>
                </c:pt>
                <c:pt idx="3929">
                  <c:v>88.370000123977661</c:v>
                </c:pt>
                <c:pt idx="3930">
                  <c:v>88.390000104904175</c:v>
                </c:pt>
                <c:pt idx="3931">
                  <c:v>88.420000076293945</c:v>
                </c:pt>
                <c:pt idx="3932">
                  <c:v>88.440000057220459</c:v>
                </c:pt>
                <c:pt idx="3933">
                  <c:v>88.460000038146973</c:v>
                </c:pt>
                <c:pt idx="3934">
                  <c:v>88.480000019073486</c:v>
                </c:pt>
                <c:pt idx="3935">
                  <c:v>88.510000228881836</c:v>
                </c:pt>
                <c:pt idx="3936">
                  <c:v>88.53000020980835</c:v>
                </c:pt>
                <c:pt idx="3937">
                  <c:v>88.550000190734863</c:v>
                </c:pt>
                <c:pt idx="3938">
                  <c:v>88.580000162124634</c:v>
                </c:pt>
                <c:pt idx="3939">
                  <c:v>88.600000143051147</c:v>
                </c:pt>
                <c:pt idx="3940">
                  <c:v>88.620000123977661</c:v>
                </c:pt>
                <c:pt idx="3941">
                  <c:v>88.640000104904175</c:v>
                </c:pt>
                <c:pt idx="3942">
                  <c:v>88.670000076293945</c:v>
                </c:pt>
                <c:pt idx="3943">
                  <c:v>88.690000057220459</c:v>
                </c:pt>
                <c:pt idx="3944">
                  <c:v>88.710000038146973</c:v>
                </c:pt>
                <c:pt idx="3945">
                  <c:v>88.730000019073486</c:v>
                </c:pt>
                <c:pt idx="3946">
                  <c:v>88.760000228881836</c:v>
                </c:pt>
                <c:pt idx="3947">
                  <c:v>88.78000020980835</c:v>
                </c:pt>
                <c:pt idx="3948">
                  <c:v>88.800000190734863</c:v>
                </c:pt>
                <c:pt idx="3949">
                  <c:v>88.820000171661377</c:v>
                </c:pt>
                <c:pt idx="3950">
                  <c:v>88.850000143051147</c:v>
                </c:pt>
                <c:pt idx="3951">
                  <c:v>88.870000123977661</c:v>
                </c:pt>
                <c:pt idx="3952">
                  <c:v>88.890000104904175</c:v>
                </c:pt>
                <c:pt idx="3953">
                  <c:v>88.920000076293945</c:v>
                </c:pt>
                <c:pt idx="3954">
                  <c:v>88.940000057220459</c:v>
                </c:pt>
                <c:pt idx="3955">
                  <c:v>88.960000038146973</c:v>
                </c:pt>
                <c:pt idx="3956">
                  <c:v>88.980000019073486</c:v>
                </c:pt>
                <c:pt idx="3957">
                  <c:v>89.010000228881836</c:v>
                </c:pt>
                <c:pt idx="3958">
                  <c:v>89.03000020980835</c:v>
                </c:pt>
                <c:pt idx="3959">
                  <c:v>89.050000190734863</c:v>
                </c:pt>
                <c:pt idx="3960">
                  <c:v>89.080000162124634</c:v>
                </c:pt>
                <c:pt idx="3961">
                  <c:v>89.100000143051147</c:v>
                </c:pt>
                <c:pt idx="3962">
                  <c:v>89.120000123977661</c:v>
                </c:pt>
                <c:pt idx="3963">
                  <c:v>89.150000095367432</c:v>
                </c:pt>
                <c:pt idx="3964">
                  <c:v>89.170000076293945</c:v>
                </c:pt>
                <c:pt idx="3965">
                  <c:v>89.190000057220459</c:v>
                </c:pt>
                <c:pt idx="3966">
                  <c:v>89.210000038146973</c:v>
                </c:pt>
                <c:pt idx="3967">
                  <c:v>89.240000009536743</c:v>
                </c:pt>
                <c:pt idx="3968">
                  <c:v>89.260000228881836</c:v>
                </c:pt>
                <c:pt idx="3969">
                  <c:v>89.28000020980835</c:v>
                </c:pt>
                <c:pt idx="3970">
                  <c:v>89.31000018119812</c:v>
                </c:pt>
                <c:pt idx="3971">
                  <c:v>89.330000162124634</c:v>
                </c:pt>
                <c:pt idx="3972">
                  <c:v>89.350000143051147</c:v>
                </c:pt>
                <c:pt idx="3973">
                  <c:v>89.370000123977661</c:v>
                </c:pt>
                <c:pt idx="3974">
                  <c:v>89.400000095367432</c:v>
                </c:pt>
                <c:pt idx="3975">
                  <c:v>89.420000076293945</c:v>
                </c:pt>
                <c:pt idx="3976">
                  <c:v>89.440000057220459</c:v>
                </c:pt>
                <c:pt idx="3977">
                  <c:v>89.470000028610229</c:v>
                </c:pt>
                <c:pt idx="3978">
                  <c:v>89.490000009536743</c:v>
                </c:pt>
                <c:pt idx="3979">
                  <c:v>89.510000228881836</c:v>
                </c:pt>
                <c:pt idx="3980">
                  <c:v>89.540000200271606</c:v>
                </c:pt>
                <c:pt idx="3981">
                  <c:v>89.56000018119812</c:v>
                </c:pt>
                <c:pt idx="3982">
                  <c:v>89.580000162124634</c:v>
                </c:pt>
                <c:pt idx="3983">
                  <c:v>89.600000143051147</c:v>
                </c:pt>
                <c:pt idx="3984">
                  <c:v>89.630000114440918</c:v>
                </c:pt>
                <c:pt idx="3985">
                  <c:v>89.650000095367432</c:v>
                </c:pt>
                <c:pt idx="3986">
                  <c:v>89.670000076293945</c:v>
                </c:pt>
                <c:pt idx="3987">
                  <c:v>89.700000047683716</c:v>
                </c:pt>
                <c:pt idx="3988">
                  <c:v>89.720000028610229</c:v>
                </c:pt>
                <c:pt idx="3989">
                  <c:v>89.740000009536743</c:v>
                </c:pt>
                <c:pt idx="3990">
                  <c:v>89.760000228881836</c:v>
                </c:pt>
                <c:pt idx="3991">
                  <c:v>89.790000200271606</c:v>
                </c:pt>
                <c:pt idx="3992">
                  <c:v>89.81000018119812</c:v>
                </c:pt>
                <c:pt idx="3993">
                  <c:v>89.830000162124634</c:v>
                </c:pt>
                <c:pt idx="3994">
                  <c:v>89.860000133514404</c:v>
                </c:pt>
                <c:pt idx="3995">
                  <c:v>89.880000114440918</c:v>
                </c:pt>
                <c:pt idx="3996">
                  <c:v>89.900000095367432</c:v>
                </c:pt>
                <c:pt idx="3997">
                  <c:v>89.930000066757202</c:v>
                </c:pt>
                <c:pt idx="3998">
                  <c:v>89.950000047683716</c:v>
                </c:pt>
                <c:pt idx="3999">
                  <c:v>89.970000028610229</c:v>
                </c:pt>
                <c:pt idx="4000">
                  <c:v>89.990000009536743</c:v>
                </c:pt>
                <c:pt idx="4001">
                  <c:v>90.020000219345093</c:v>
                </c:pt>
                <c:pt idx="4002">
                  <c:v>90.040000200271606</c:v>
                </c:pt>
                <c:pt idx="4003">
                  <c:v>90.06000018119812</c:v>
                </c:pt>
                <c:pt idx="4004">
                  <c:v>90.090000152587891</c:v>
                </c:pt>
                <c:pt idx="4005">
                  <c:v>90.110000133514404</c:v>
                </c:pt>
                <c:pt idx="4006">
                  <c:v>90.130000114440918</c:v>
                </c:pt>
                <c:pt idx="4007">
                  <c:v>90.150000095367432</c:v>
                </c:pt>
                <c:pt idx="4008">
                  <c:v>90.180000066757202</c:v>
                </c:pt>
                <c:pt idx="4009">
                  <c:v>90.200000047683716</c:v>
                </c:pt>
                <c:pt idx="4010">
                  <c:v>90.220000028610229</c:v>
                </c:pt>
                <c:pt idx="4011">
                  <c:v>90.25</c:v>
                </c:pt>
                <c:pt idx="4012">
                  <c:v>90.270000219345093</c:v>
                </c:pt>
                <c:pt idx="4013">
                  <c:v>90.290000200271606</c:v>
                </c:pt>
                <c:pt idx="4014">
                  <c:v>90.320000171661377</c:v>
                </c:pt>
                <c:pt idx="4015">
                  <c:v>90.340000152587891</c:v>
                </c:pt>
                <c:pt idx="4016">
                  <c:v>90.360000133514404</c:v>
                </c:pt>
                <c:pt idx="4017">
                  <c:v>90.380000114440918</c:v>
                </c:pt>
                <c:pt idx="4018">
                  <c:v>90.410000085830688</c:v>
                </c:pt>
                <c:pt idx="4019">
                  <c:v>90.430000066757202</c:v>
                </c:pt>
                <c:pt idx="4020">
                  <c:v>90.450000047683716</c:v>
                </c:pt>
                <c:pt idx="4021">
                  <c:v>90.480000019073486</c:v>
                </c:pt>
                <c:pt idx="4022">
                  <c:v>90.5</c:v>
                </c:pt>
                <c:pt idx="4023">
                  <c:v>90.520000219345093</c:v>
                </c:pt>
                <c:pt idx="4024">
                  <c:v>90.540000200271606</c:v>
                </c:pt>
                <c:pt idx="4025">
                  <c:v>90.570000171661377</c:v>
                </c:pt>
                <c:pt idx="4026">
                  <c:v>90.590000152587891</c:v>
                </c:pt>
                <c:pt idx="4027">
                  <c:v>90.610000133514404</c:v>
                </c:pt>
                <c:pt idx="4028">
                  <c:v>90.630000114440918</c:v>
                </c:pt>
                <c:pt idx="4029">
                  <c:v>90.660000085830688</c:v>
                </c:pt>
                <c:pt idx="4030">
                  <c:v>90.680000066757202</c:v>
                </c:pt>
                <c:pt idx="4031">
                  <c:v>90.700000047683716</c:v>
                </c:pt>
                <c:pt idx="4032">
                  <c:v>90.730000019073486</c:v>
                </c:pt>
                <c:pt idx="4033">
                  <c:v>90.75</c:v>
                </c:pt>
                <c:pt idx="4034">
                  <c:v>90.770000219345093</c:v>
                </c:pt>
                <c:pt idx="4035">
                  <c:v>90.790000200271606</c:v>
                </c:pt>
                <c:pt idx="4036">
                  <c:v>90.820000171661377</c:v>
                </c:pt>
                <c:pt idx="4037">
                  <c:v>90.840000152587891</c:v>
                </c:pt>
                <c:pt idx="4038">
                  <c:v>90.860000133514404</c:v>
                </c:pt>
                <c:pt idx="4039">
                  <c:v>90.890000104904175</c:v>
                </c:pt>
                <c:pt idx="4040">
                  <c:v>90.910000085830688</c:v>
                </c:pt>
                <c:pt idx="4041">
                  <c:v>90.930000066757202</c:v>
                </c:pt>
              </c:numCache>
            </c:numRef>
          </c:xVal>
          <c:yVal>
            <c:numRef>
              <c:f>Sheet1!$M$2:$M$4043</c:f>
              <c:numCache>
                <c:formatCode>General</c:formatCode>
                <c:ptCount val="4042"/>
                <c:pt idx="0">
                  <c:v>295</c:v>
                </c:pt>
                <c:pt idx="1">
                  <c:v>295</c:v>
                </c:pt>
                <c:pt idx="2">
                  <c:v>295</c:v>
                </c:pt>
                <c:pt idx="3">
                  <c:v>295</c:v>
                </c:pt>
                <c:pt idx="4">
                  <c:v>295</c:v>
                </c:pt>
                <c:pt idx="5">
                  <c:v>295</c:v>
                </c:pt>
                <c:pt idx="6">
                  <c:v>295</c:v>
                </c:pt>
                <c:pt idx="7">
                  <c:v>295</c:v>
                </c:pt>
                <c:pt idx="8">
                  <c:v>295</c:v>
                </c:pt>
                <c:pt idx="9">
                  <c:v>295</c:v>
                </c:pt>
                <c:pt idx="10">
                  <c:v>295</c:v>
                </c:pt>
                <c:pt idx="11">
                  <c:v>295</c:v>
                </c:pt>
                <c:pt idx="12">
                  <c:v>295</c:v>
                </c:pt>
                <c:pt idx="13">
                  <c:v>295</c:v>
                </c:pt>
                <c:pt idx="14">
                  <c:v>295</c:v>
                </c:pt>
                <c:pt idx="15">
                  <c:v>295</c:v>
                </c:pt>
                <c:pt idx="16">
                  <c:v>295</c:v>
                </c:pt>
                <c:pt idx="17">
                  <c:v>295</c:v>
                </c:pt>
                <c:pt idx="18">
                  <c:v>295</c:v>
                </c:pt>
                <c:pt idx="19">
                  <c:v>295</c:v>
                </c:pt>
                <c:pt idx="20">
                  <c:v>295</c:v>
                </c:pt>
                <c:pt idx="21">
                  <c:v>295</c:v>
                </c:pt>
                <c:pt idx="22">
                  <c:v>295</c:v>
                </c:pt>
                <c:pt idx="23">
                  <c:v>295</c:v>
                </c:pt>
                <c:pt idx="24">
                  <c:v>295</c:v>
                </c:pt>
                <c:pt idx="25">
                  <c:v>295</c:v>
                </c:pt>
                <c:pt idx="26">
                  <c:v>295</c:v>
                </c:pt>
                <c:pt idx="27">
                  <c:v>295</c:v>
                </c:pt>
                <c:pt idx="28">
                  <c:v>295</c:v>
                </c:pt>
                <c:pt idx="29">
                  <c:v>295</c:v>
                </c:pt>
                <c:pt idx="30">
                  <c:v>295</c:v>
                </c:pt>
                <c:pt idx="31">
                  <c:v>295</c:v>
                </c:pt>
                <c:pt idx="32">
                  <c:v>295</c:v>
                </c:pt>
                <c:pt idx="33">
                  <c:v>295</c:v>
                </c:pt>
                <c:pt idx="34">
                  <c:v>295</c:v>
                </c:pt>
                <c:pt idx="35">
                  <c:v>295</c:v>
                </c:pt>
                <c:pt idx="36">
                  <c:v>295</c:v>
                </c:pt>
                <c:pt idx="37">
                  <c:v>295</c:v>
                </c:pt>
                <c:pt idx="38">
                  <c:v>295</c:v>
                </c:pt>
                <c:pt idx="39">
                  <c:v>295</c:v>
                </c:pt>
                <c:pt idx="40">
                  <c:v>295</c:v>
                </c:pt>
                <c:pt idx="41">
                  <c:v>295</c:v>
                </c:pt>
                <c:pt idx="42">
                  <c:v>295</c:v>
                </c:pt>
                <c:pt idx="43">
                  <c:v>295</c:v>
                </c:pt>
                <c:pt idx="44">
                  <c:v>295</c:v>
                </c:pt>
                <c:pt idx="45">
                  <c:v>295</c:v>
                </c:pt>
                <c:pt idx="46">
                  <c:v>295</c:v>
                </c:pt>
                <c:pt idx="47">
                  <c:v>294.87696470120562</c:v>
                </c:pt>
                <c:pt idx="48">
                  <c:v>294.80314352192897</c:v>
                </c:pt>
                <c:pt idx="49">
                  <c:v>294.68377222631477</c:v>
                </c:pt>
                <c:pt idx="50">
                  <c:v>294.4200237080691</c:v>
                </c:pt>
                <c:pt idx="51">
                  <c:v>294.15442370806909</c:v>
                </c:pt>
                <c:pt idx="52">
                  <c:v>293.89826275974633</c:v>
                </c:pt>
                <c:pt idx="53">
                  <c:v>293.57838924242992</c:v>
                </c:pt>
                <c:pt idx="54">
                  <c:v>293.27053462165026</c:v>
                </c:pt>
                <c:pt idx="55">
                  <c:v>292.98268627948522</c:v>
                </c:pt>
                <c:pt idx="56">
                  <c:v>292.98268627948522</c:v>
                </c:pt>
                <c:pt idx="57">
                  <c:v>292.98268627948522</c:v>
                </c:pt>
                <c:pt idx="58">
                  <c:v>292.98268627948522</c:v>
                </c:pt>
                <c:pt idx="59">
                  <c:v>292.98268627948522</c:v>
                </c:pt>
                <c:pt idx="60">
                  <c:v>292.98268627948522</c:v>
                </c:pt>
                <c:pt idx="61">
                  <c:v>292.98268627948522</c:v>
                </c:pt>
                <c:pt idx="62">
                  <c:v>292.98268627948522</c:v>
                </c:pt>
                <c:pt idx="63">
                  <c:v>292.79338901703659</c:v>
                </c:pt>
                <c:pt idx="64">
                  <c:v>292.760503208388</c:v>
                </c:pt>
                <c:pt idx="65">
                  <c:v>292.78903616251739</c:v>
                </c:pt>
                <c:pt idx="66">
                  <c:v>292.73573580665948</c:v>
                </c:pt>
                <c:pt idx="67">
                  <c:v>292.79219414664408</c:v>
                </c:pt>
                <c:pt idx="68">
                  <c:v>292.91663971836846</c:v>
                </c:pt>
                <c:pt idx="69">
                  <c:v>293.03961929553731</c:v>
                </c:pt>
                <c:pt idx="70">
                  <c:v>293.1567414531039</c:v>
                </c:pt>
                <c:pt idx="71">
                  <c:v>293.26542997582237</c:v>
                </c:pt>
                <c:pt idx="72">
                  <c:v>293.44437343132927</c:v>
                </c:pt>
                <c:pt idx="73">
                  <c:v>293.54112230560054</c:v>
                </c:pt>
                <c:pt idx="74">
                  <c:v>293.54139669291015</c:v>
                </c:pt>
                <c:pt idx="75">
                  <c:v>293.6399164330719</c:v>
                </c:pt>
                <c:pt idx="76">
                  <c:v>293.7573724094525</c:v>
                </c:pt>
                <c:pt idx="77">
                  <c:v>293.80224933795802</c:v>
                </c:pt>
                <c:pt idx="78">
                  <c:v>293.87888059868322</c:v>
                </c:pt>
                <c:pt idx="79">
                  <c:v>293.97276938160007</c:v>
                </c:pt>
                <c:pt idx="80">
                  <c:v>294.11394742740282</c:v>
                </c:pt>
                <c:pt idx="81">
                  <c:v>294.19974347962051</c:v>
                </c:pt>
                <c:pt idx="82">
                  <c:v>294.20666321385499</c:v>
                </c:pt>
                <c:pt idx="83">
                  <c:v>294.28282531521086</c:v>
                </c:pt>
                <c:pt idx="84">
                  <c:v>294.36025604747022</c:v>
                </c:pt>
                <c:pt idx="85">
                  <c:v>294.35540147421739</c:v>
                </c:pt>
                <c:pt idx="86">
                  <c:v>294.3780784883669</c:v>
                </c:pt>
                <c:pt idx="87">
                  <c:v>294.37746863788789</c:v>
                </c:pt>
                <c:pt idx="88">
                  <c:v>294.40197958806584</c:v>
                </c:pt>
                <c:pt idx="89">
                  <c:v>294.4415874126571</c:v>
                </c:pt>
                <c:pt idx="90">
                  <c:v>294.4092729238892</c:v>
                </c:pt>
                <c:pt idx="91">
                  <c:v>294.45222073412219</c:v>
                </c:pt>
                <c:pt idx="92">
                  <c:v>294.50161850330642</c:v>
                </c:pt>
                <c:pt idx="93">
                  <c:v>294.4731683354521</c:v>
                </c:pt>
                <c:pt idx="94">
                  <c:v>294.43603349460727</c:v>
                </c:pt>
                <c:pt idx="95">
                  <c:v>294.47482585668229</c:v>
                </c:pt>
                <c:pt idx="96">
                  <c:v>294.520659934143</c:v>
                </c:pt>
                <c:pt idx="97">
                  <c:v>294.56916734635217</c:v>
                </c:pt>
                <c:pt idx="98">
                  <c:v>294.53744539631191</c:v>
                </c:pt>
                <c:pt idx="99">
                  <c:v>294.61564553243369</c:v>
                </c:pt>
                <c:pt idx="100">
                  <c:v>294.7210677982543</c:v>
                </c:pt>
                <c:pt idx="101">
                  <c:v>294.71969533644932</c:v>
                </c:pt>
                <c:pt idx="102">
                  <c:v>294.77002914743616</c:v>
                </c:pt>
                <c:pt idx="103">
                  <c:v>294.85144162057031</c:v>
                </c:pt>
                <c:pt idx="104">
                  <c:v>294.94948793855337</c:v>
                </c:pt>
                <c:pt idx="105">
                  <c:v>294.97425806452037</c:v>
                </c:pt>
                <c:pt idx="106">
                  <c:v>294.95114062255846</c:v>
                </c:pt>
                <c:pt idx="107">
                  <c:v>294.97829983480051</c:v>
                </c:pt>
                <c:pt idx="108">
                  <c:v>294.99654973724341</c:v>
                </c:pt>
                <c:pt idx="109">
                  <c:v>294.92836768531714</c:v>
                </c:pt>
                <c:pt idx="110">
                  <c:v>294.92759646467164</c:v>
                </c:pt>
                <c:pt idx="111">
                  <c:v>294.96999902487164</c:v>
                </c:pt>
                <c:pt idx="112">
                  <c:v>294.95833670240478</c:v>
                </c:pt>
                <c:pt idx="113">
                  <c:v>294.87253934792983</c:v>
                </c:pt>
                <c:pt idx="114">
                  <c:v>294.70272746714863</c:v>
                </c:pt>
                <c:pt idx="115">
                  <c:v>294.52593876476277</c:v>
                </c:pt>
                <c:pt idx="116">
                  <c:v>294.52593876476277</c:v>
                </c:pt>
                <c:pt idx="117">
                  <c:v>294.52593876476277</c:v>
                </c:pt>
                <c:pt idx="118">
                  <c:v>294.52593876476277</c:v>
                </c:pt>
                <c:pt idx="119">
                  <c:v>294.52593876476277</c:v>
                </c:pt>
                <c:pt idx="120">
                  <c:v>294.52593876476277</c:v>
                </c:pt>
                <c:pt idx="121">
                  <c:v>294.52593876476277</c:v>
                </c:pt>
                <c:pt idx="122">
                  <c:v>294.52593876476277</c:v>
                </c:pt>
                <c:pt idx="123">
                  <c:v>294.52593876476277</c:v>
                </c:pt>
                <c:pt idx="124">
                  <c:v>294.52593876476277</c:v>
                </c:pt>
                <c:pt idx="125">
                  <c:v>294.52593876476277</c:v>
                </c:pt>
                <c:pt idx="126">
                  <c:v>294.52593876476277</c:v>
                </c:pt>
                <c:pt idx="127">
                  <c:v>294.52593876476277</c:v>
                </c:pt>
                <c:pt idx="128">
                  <c:v>294.52593876476277</c:v>
                </c:pt>
                <c:pt idx="129">
                  <c:v>294.52593876476277</c:v>
                </c:pt>
                <c:pt idx="130">
                  <c:v>294.52593876476277</c:v>
                </c:pt>
                <c:pt idx="131">
                  <c:v>294.52593876476277</c:v>
                </c:pt>
                <c:pt idx="132">
                  <c:v>294.52593876476277</c:v>
                </c:pt>
                <c:pt idx="133">
                  <c:v>294.52593876476277</c:v>
                </c:pt>
                <c:pt idx="134">
                  <c:v>294.52593876476277</c:v>
                </c:pt>
                <c:pt idx="135">
                  <c:v>294.52593876476277</c:v>
                </c:pt>
                <c:pt idx="136">
                  <c:v>294.52593876476277</c:v>
                </c:pt>
                <c:pt idx="137">
                  <c:v>294.52593876476277</c:v>
                </c:pt>
                <c:pt idx="138">
                  <c:v>294.52593876476277</c:v>
                </c:pt>
                <c:pt idx="139">
                  <c:v>294.52593876476277</c:v>
                </c:pt>
                <c:pt idx="140">
                  <c:v>294.52593876476277</c:v>
                </c:pt>
                <c:pt idx="141">
                  <c:v>294.52593876476277</c:v>
                </c:pt>
                <c:pt idx="142">
                  <c:v>294.52593876476277</c:v>
                </c:pt>
                <c:pt idx="143">
                  <c:v>294.52593876476277</c:v>
                </c:pt>
                <c:pt idx="144">
                  <c:v>294.52593876476277</c:v>
                </c:pt>
                <c:pt idx="145">
                  <c:v>294.52593876476277</c:v>
                </c:pt>
                <c:pt idx="146">
                  <c:v>294.52593876476277</c:v>
                </c:pt>
                <c:pt idx="147">
                  <c:v>294.52593876476277</c:v>
                </c:pt>
                <c:pt idx="148">
                  <c:v>294.52593876476277</c:v>
                </c:pt>
                <c:pt idx="149">
                  <c:v>294.52593876476277</c:v>
                </c:pt>
                <c:pt idx="150">
                  <c:v>294.52593876476277</c:v>
                </c:pt>
                <c:pt idx="151">
                  <c:v>294.52593876476277</c:v>
                </c:pt>
                <c:pt idx="152">
                  <c:v>294.52593876476277</c:v>
                </c:pt>
                <c:pt idx="153">
                  <c:v>294.52593876476277</c:v>
                </c:pt>
                <c:pt idx="154">
                  <c:v>294.52593876476277</c:v>
                </c:pt>
                <c:pt idx="155">
                  <c:v>294.52593876476277</c:v>
                </c:pt>
                <c:pt idx="156">
                  <c:v>294.52593876476277</c:v>
                </c:pt>
                <c:pt idx="157">
                  <c:v>294.52593876476277</c:v>
                </c:pt>
                <c:pt idx="158">
                  <c:v>294.52593876476277</c:v>
                </c:pt>
                <c:pt idx="159">
                  <c:v>294.52593876476277</c:v>
                </c:pt>
                <c:pt idx="160">
                  <c:v>294.52593876476277</c:v>
                </c:pt>
                <c:pt idx="161">
                  <c:v>294.52593876476277</c:v>
                </c:pt>
                <c:pt idx="162">
                  <c:v>294.52593876476277</c:v>
                </c:pt>
                <c:pt idx="163">
                  <c:v>294.52593876476277</c:v>
                </c:pt>
                <c:pt idx="164">
                  <c:v>294.52593876476277</c:v>
                </c:pt>
                <c:pt idx="165">
                  <c:v>294.52593876476277</c:v>
                </c:pt>
                <c:pt idx="166">
                  <c:v>294.52593876476277</c:v>
                </c:pt>
                <c:pt idx="167">
                  <c:v>294.52593876476277</c:v>
                </c:pt>
                <c:pt idx="168">
                  <c:v>294.52593876476277</c:v>
                </c:pt>
                <c:pt idx="169">
                  <c:v>294.52593876476277</c:v>
                </c:pt>
                <c:pt idx="170">
                  <c:v>294.52593876476277</c:v>
                </c:pt>
                <c:pt idx="171">
                  <c:v>294.52593876476277</c:v>
                </c:pt>
                <c:pt idx="172">
                  <c:v>294.52593876476277</c:v>
                </c:pt>
                <c:pt idx="173">
                  <c:v>294.52593876476277</c:v>
                </c:pt>
                <c:pt idx="174">
                  <c:v>294.52593876476277</c:v>
                </c:pt>
                <c:pt idx="175">
                  <c:v>294.52593876476277</c:v>
                </c:pt>
                <c:pt idx="176">
                  <c:v>294.52593876476277</c:v>
                </c:pt>
                <c:pt idx="177">
                  <c:v>294.52593876476277</c:v>
                </c:pt>
                <c:pt idx="178">
                  <c:v>294.52593876476277</c:v>
                </c:pt>
                <c:pt idx="179">
                  <c:v>294.52593876476277</c:v>
                </c:pt>
                <c:pt idx="180">
                  <c:v>294.52593876476277</c:v>
                </c:pt>
                <c:pt idx="181">
                  <c:v>294.52593876476277</c:v>
                </c:pt>
                <c:pt idx="182">
                  <c:v>294.52593876476277</c:v>
                </c:pt>
                <c:pt idx="183">
                  <c:v>294.52593876476277</c:v>
                </c:pt>
                <c:pt idx="184">
                  <c:v>294.52593876476277</c:v>
                </c:pt>
                <c:pt idx="185">
                  <c:v>294.52593876476277</c:v>
                </c:pt>
                <c:pt idx="186">
                  <c:v>294.52593876476277</c:v>
                </c:pt>
                <c:pt idx="187">
                  <c:v>294.52593876476277</c:v>
                </c:pt>
                <c:pt idx="188">
                  <c:v>294.52593876476277</c:v>
                </c:pt>
                <c:pt idx="189">
                  <c:v>294.52593876476277</c:v>
                </c:pt>
                <c:pt idx="190">
                  <c:v>294.52593876476277</c:v>
                </c:pt>
                <c:pt idx="191">
                  <c:v>294.52593876476277</c:v>
                </c:pt>
                <c:pt idx="192">
                  <c:v>294.52593876476277</c:v>
                </c:pt>
                <c:pt idx="193">
                  <c:v>294.52593876476277</c:v>
                </c:pt>
                <c:pt idx="194">
                  <c:v>294.52593876476277</c:v>
                </c:pt>
                <c:pt idx="195">
                  <c:v>294.52593876476277</c:v>
                </c:pt>
                <c:pt idx="196">
                  <c:v>294.52593876476277</c:v>
                </c:pt>
                <c:pt idx="197">
                  <c:v>294.52593876476277</c:v>
                </c:pt>
                <c:pt idx="198">
                  <c:v>294.52593876476277</c:v>
                </c:pt>
                <c:pt idx="199">
                  <c:v>294.52593876476277</c:v>
                </c:pt>
                <c:pt idx="200">
                  <c:v>294.52593876476277</c:v>
                </c:pt>
                <c:pt idx="201">
                  <c:v>294.52593876476277</c:v>
                </c:pt>
                <c:pt idx="202">
                  <c:v>293.37098524434771</c:v>
                </c:pt>
                <c:pt idx="203">
                  <c:v>292.57697558150818</c:v>
                </c:pt>
                <c:pt idx="204">
                  <c:v>292.12573037403058</c:v>
                </c:pt>
                <c:pt idx="205">
                  <c:v>291.79190422628369</c:v>
                </c:pt>
                <c:pt idx="206">
                  <c:v>291.66657932267435</c:v>
                </c:pt>
                <c:pt idx="207">
                  <c:v>291.63970821145739</c:v>
                </c:pt>
                <c:pt idx="208">
                  <c:v>291.67692237182024</c:v>
                </c:pt>
                <c:pt idx="209">
                  <c:v>291.79366253957966</c:v>
                </c:pt>
                <c:pt idx="210">
                  <c:v>291.9966297453625</c:v>
                </c:pt>
                <c:pt idx="211">
                  <c:v>292.20666356724905</c:v>
                </c:pt>
                <c:pt idx="212">
                  <c:v>292.41281867056648</c:v>
                </c:pt>
                <c:pt idx="213">
                  <c:v>292.60824518986698</c:v>
                </c:pt>
                <c:pt idx="214">
                  <c:v>292.86898835462461</c:v>
                </c:pt>
                <c:pt idx="215">
                  <c:v>293.16110444588452</c:v>
                </c:pt>
                <c:pt idx="216">
                  <c:v>293.34161456645552</c:v>
                </c:pt>
                <c:pt idx="217">
                  <c:v>293.48347646096272</c:v>
                </c:pt>
                <c:pt idx="218">
                  <c:v>293.63492901500882</c:v>
                </c:pt>
                <c:pt idx="219">
                  <c:v>293.78646148899799</c:v>
                </c:pt>
                <c:pt idx="220">
                  <c:v>293.85198381279116</c:v>
                </c:pt>
                <c:pt idx="221">
                  <c:v>293.85983874750713</c:v>
                </c:pt>
                <c:pt idx="222">
                  <c:v>293.95047235582507</c:v>
                </c:pt>
                <c:pt idx="223">
                  <c:v>294.01045897091558</c:v>
                </c:pt>
                <c:pt idx="224">
                  <c:v>294.00843204573687</c:v>
                </c:pt>
                <c:pt idx="225">
                  <c:v>294.046797531793</c:v>
                </c:pt>
                <c:pt idx="226">
                  <c:v>294.1494795415972</c:v>
                </c:pt>
                <c:pt idx="227">
                  <c:v>294.20921684620805</c:v>
                </c:pt>
                <c:pt idx="228">
                  <c:v>294.23908004731067</c:v>
                </c:pt>
                <c:pt idx="229">
                  <c:v>294.16862929412389</c:v>
                </c:pt>
                <c:pt idx="230">
                  <c:v>294.19679564031941</c:v>
                </c:pt>
                <c:pt idx="231">
                  <c:v>294.20695027627175</c:v>
                </c:pt>
                <c:pt idx="232">
                  <c:v>294.16517123223036</c:v>
                </c:pt>
                <c:pt idx="233">
                  <c:v>294.17182579475468</c:v>
                </c:pt>
                <c:pt idx="234">
                  <c:v>294.16921168298006</c:v>
                </c:pt>
                <c:pt idx="235">
                  <c:v>294.20077018412508</c:v>
                </c:pt>
                <c:pt idx="236">
                  <c:v>294.2129368174929</c:v>
                </c:pt>
                <c:pt idx="237">
                  <c:v>294.1722059901486</c:v>
                </c:pt>
                <c:pt idx="238">
                  <c:v>294.17925002104232</c:v>
                </c:pt>
                <c:pt idx="239">
                  <c:v>294.25658819997261</c:v>
                </c:pt>
                <c:pt idx="240">
                  <c:v>294.2158211064891</c:v>
                </c:pt>
                <c:pt idx="241">
                  <c:v>294.18109732240009</c:v>
                </c:pt>
                <c:pt idx="242">
                  <c:v>294.15163020768716</c:v>
                </c:pt>
                <c:pt idx="243">
                  <c:v>294.16670604596334</c:v>
                </c:pt>
                <c:pt idx="244">
                  <c:v>294.16968634062158</c:v>
                </c:pt>
                <c:pt idx="245">
                  <c:v>294.12480627557801</c:v>
                </c:pt>
                <c:pt idx="246">
                  <c:v>294.17109078292702</c:v>
                </c:pt>
                <c:pt idx="247">
                  <c:v>294.19386923631333</c:v>
                </c:pt>
                <c:pt idx="248">
                  <c:v>294.08069267702803</c:v>
                </c:pt>
                <c:pt idx="249">
                  <c:v>294.04503197200432</c:v>
                </c:pt>
                <c:pt idx="250">
                  <c:v>294.06040784190895</c:v>
                </c:pt>
                <c:pt idx="251">
                  <c:v>294.02783208497158</c:v>
                </c:pt>
                <c:pt idx="252">
                  <c:v>294.0058703171328</c:v>
                </c:pt>
                <c:pt idx="253">
                  <c:v>293.91157997303071</c:v>
                </c:pt>
                <c:pt idx="254">
                  <c:v>293.93477095388414</c:v>
                </c:pt>
                <c:pt idx="255">
                  <c:v>293.99222234347496</c:v>
                </c:pt>
                <c:pt idx="256">
                  <c:v>293.94930233907411</c:v>
                </c:pt>
                <c:pt idx="257">
                  <c:v>294.00386144269459</c:v>
                </c:pt>
                <c:pt idx="258">
                  <c:v>294.03862481130392</c:v>
                </c:pt>
                <c:pt idx="259">
                  <c:v>294.0193283747617</c:v>
                </c:pt>
                <c:pt idx="260">
                  <c:v>294.04620552038421</c:v>
                </c:pt>
                <c:pt idx="261">
                  <c:v>294.0215586727673</c:v>
                </c:pt>
                <c:pt idx="262">
                  <c:v>294.00492234338179</c:v>
                </c:pt>
                <c:pt idx="263">
                  <c:v>294.03407819883978</c:v>
                </c:pt>
                <c:pt idx="264">
                  <c:v>293.97137481837933</c:v>
                </c:pt>
                <c:pt idx="265">
                  <c:v>293.97238966214945</c:v>
                </c:pt>
                <c:pt idx="266">
                  <c:v>294.05414357567633</c:v>
                </c:pt>
                <c:pt idx="267">
                  <c:v>294.10430033730654</c:v>
                </c:pt>
                <c:pt idx="268">
                  <c:v>294.09222865125759</c:v>
                </c:pt>
                <c:pt idx="269">
                  <c:v>294.04081362613596</c:v>
                </c:pt>
                <c:pt idx="270">
                  <c:v>294.0862754650127</c:v>
                </c:pt>
                <c:pt idx="271">
                  <c:v>294.11192002329329</c:v>
                </c:pt>
                <c:pt idx="272">
                  <c:v>294.04385573966113</c:v>
                </c:pt>
                <c:pt idx="273">
                  <c:v>293.99854036855015</c:v>
                </c:pt>
                <c:pt idx="274">
                  <c:v>294.04959691629711</c:v>
                </c:pt>
                <c:pt idx="275">
                  <c:v>294.04028923020331</c:v>
                </c:pt>
                <c:pt idx="276">
                  <c:v>294.03272074189516</c:v>
                </c:pt>
                <c:pt idx="277">
                  <c:v>294.02656807970209</c:v>
                </c:pt>
                <c:pt idx="278">
                  <c:v>294.06156765271044</c:v>
                </c:pt>
                <c:pt idx="279">
                  <c:v>294.04150467332738</c:v>
                </c:pt>
                <c:pt idx="280">
                  <c:v>293.94700417958916</c:v>
                </c:pt>
                <c:pt idx="281">
                  <c:v>293.9686436964131</c:v>
                </c:pt>
                <c:pt idx="282">
                  <c:v>293.98374723932392</c:v>
                </c:pt>
                <c:pt idx="283">
                  <c:v>293.95406361721388</c:v>
                </c:pt>
                <c:pt idx="284">
                  <c:v>293.93690355437491</c:v>
                </c:pt>
                <c:pt idx="285">
                  <c:v>293.92844497198297</c:v>
                </c:pt>
                <c:pt idx="286">
                  <c:v>293.9658936803728</c:v>
                </c:pt>
                <c:pt idx="287">
                  <c:v>294.03122510652742</c:v>
                </c:pt>
                <c:pt idx="288">
                  <c:v>293.99178821500527</c:v>
                </c:pt>
                <c:pt idx="289">
                  <c:v>294.00687707583086</c:v>
                </c:pt>
                <c:pt idx="290">
                  <c:v>294.05625886372604</c:v>
                </c:pt>
                <c:pt idx="291">
                  <c:v>294.08561285342989</c:v>
                </c:pt>
                <c:pt idx="292">
                  <c:v>294.10097489270322</c:v>
                </c:pt>
                <c:pt idx="293">
                  <c:v>294.10676760212999</c:v>
                </c:pt>
                <c:pt idx="294">
                  <c:v>294.14620423207793</c:v>
                </c:pt>
                <c:pt idx="295">
                  <c:v>294.16559550596151</c:v>
                </c:pt>
                <c:pt idx="296">
                  <c:v>294.09138210100855</c:v>
                </c:pt>
                <c:pt idx="297">
                  <c:v>294.1202302377983</c:v>
                </c:pt>
                <c:pt idx="298">
                  <c:v>294.21388383583184</c:v>
                </c:pt>
                <c:pt idx="299">
                  <c:v>294.22526678514004</c:v>
                </c:pt>
                <c:pt idx="300">
                  <c:v>294.22354120129165</c:v>
                </c:pt>
                <c:pt idx="301">
                  <c:v>294.25349517957704</c:v>
                </c:pt>
                <c:pt idx="302">
                  <c:v>294.3025259184966</c:v>
                </c:pt>
                <c:pt idx="303">
                  <c:v>294.28180455466526</c:v>
                </c:pt>
                <c:pt idx="304">
                  <c:v>294.21727069962662</c:v>
                </c:pt>
                <c:pt idx="305">
                  <c:v>294.24727820441683</c:v>
                </c:pt>
                <c:pt idx="306">
                  <c:v>294.3365918793059</c:v>
                </c:pt>
                <c:pt idx="307">
                  <c:v>294.34028895606264</c:v>
                </c:pt>
                <c:pt idx="308">
                  <c:v>294.40904352694446</c:v>
                </c:pt>
                <c:pt idx="309">
                  <c:v>294.43668471123107</c:v>
                </c:pt>
                <c:pt idx="310">
                  <c:v>294.43690768072526</c:v>
                </c:pt>
                <c:pt idx="311">
                  <c:v>294.41957407397251</c:v>
                </c:pt>
                <c:pt idx="312">
                  <c:v>294.3516976026919</c:v>
                </c:pt>
                <c:pt idx="313">
                  <c:v>294.33418875696464</c:v>
                </c:pt>
                <c:pt idx="314">
                  <c:v>294.30961554542057</c:v>
                </c:pt>
                <c:pt idx="315">
                  <c:v>294.20150406821557</c:v>
                </c:pt>
                <c:pt idx="316">
                  <c:v>294.12425256007577</c:v>
                </c:pt>
                <c:pt idx="317">
                  <c:v>294.10984149246326</c:v>
                </c:pt>
                <c:pt idx="318">
                  <c:v>294.13622474949273</c:v>
                </c:pt>
                <c:pt idx="319">
                  <c:v>294.1476610440119</c:v>
                </c:pt>
                <c:pt idx="320">
                  <c:v>294.06907383074372</c:v>
                </c:pt>
                <c:pt idx="321">
                  <c:v>294.09601506102229</c:v>
                </c:pt>
                <c:pt idx="322">
                  <c:v>294.14941684595971</c:v>
                </c:pt>
                <c:pt idx="323">
                  <c:v>294.09761731448128</c:v>
                </c:pt>
                <c:pt idx="324">
                  <c:v>294.02056092175582</c:v>
                </c:pt>
                <c:pt idx="325">
                  <c:v>294.01042239354132</c:v>
                </c:pt>
                <c:pt idx="326">
                  <c:v>294.04351683974238</c:v>
                </c:pt>
                <c:pt idx="327">
                  <c:v>294.02295661172138</c:v>
                </c:pt>
                <c:pt idx="328">
                  <c:v>294.0088798013191</c:v>
                </c:pt>
                <c:pt idx="329">
                  <c:v>294.07951545060888</c:v>
                </c:pt>
                <c:pt idx="330">
                  <c:v>294.12154164813001</c:v>
                </c:pt>
                <c:pt idx="331">
                  <c:v>294.06357674861835</c:v>
                </c:pt>
                <c:pt idx="332">
                  <c:v>294.10393614298613</c:v>
                </c:pt>
                <c:pt idx="333">
                  <c:v>294.16560870966208</c:v>
                </c:pt>
                <c:pt idx="334">
                  <c:v>294.23845480394817</c:v>
                </c:pt>
                <c:pt idx="335">
                  <c:v>294.23553811213338</c:v>
                </c:pt>
                <c:pt idx="336">
                  <c:v>294.18424990488654</c:v>
                </c:pt>
                <c:pt idx="337">
                  <c:v>294.22405545605312</c:v>
                </c:pt>
                <c:pt idx="338">
                  <c:v>294.20056879055767</c:v>
                </c:pt>
                <c:pt idx="339">
                  <c:v>294.05751457301824</c:v>
                </c:pt>
                <c:pt idx="340">
                  <c:v>294.05751457301824</c:v>
                </c:pt>
                <c:pt idx="341">
                  <c:v>294.05751457301824</c:v>
                </c:pt>
                <c:pt idx="342">
                  <c:v>294.05751457301824</c:v>
                </c:pt>
                <c:pt idx="343">
                  <c:v>294.05751457301824</c:v>
                </c:pt>
                <c:pt idx="344">
                  <c:v>294.05751457301824</c:v>
                </c:pt>
                <c:pt idx="345">
                  <c:v>294.05751457301824</c:v>
                </c:pt>
                <c:pt idx="346">
                  <c:v>294.05751457301824</c:v>
                </c:pt>
                <c:pt idx="347">
                  <c:v>294.05751457301824</c:v>
                </c:pt>
                <c:pt idx="348">
                  <c:v>294.05751457301824</c:v>
                </c:pt>
                <c:pt idx="349">
                  <c:v>294.05751457301824</c:v>
                </c:pt>
                <c:pt idx="350">
                  <c:v>294.05751457301824</c:v>
                </c:pt>
                <c:pt idx="351">
                  <c:v>294.05751457301824</c:v>
                </c:pt>
                <c:pt idx="352">
                  <c:v>294.05751457301824</c:v>
                </c:pt>
                <c:pt idx="353">
                  <c:v>294.05751457301824</c:v>
                </c:pt>
                <c:pt idx="354">
                  <c:v>294.05751457301824</c:v>
                </c:pt>
                <c:pt idx="355">
                  <c:v>294.05751457301824</c:v>
                </c:pt>
                <c:pt idx="356">
                  <c:v>294.05751457301824</c:v>
                </c:pt>
                <c:pt idx="357">
                  <c:v>294.05751457301824</c:v>
                </c:pt>
                <c:pt idx="358">
                  <c:v>294.05751457301824</c:v>
                </c:pt>
                <c:pt idx="359">
                  <c:v>294.05751457301824</c:v>
                </c:pt>
                <c:pt idx="360">
                  <c:v>294.05751457301824</c:v>
                </c:pt>
                <c:pt idx="361">
                  <c:v>294.05751457301824</c:v>
                </c:pt>
                <c:pt idx="362">
                  <c:v>294.05751457301824</c:v>
                </c:pt>
                <c:pt idx="363">
                  <c:v>294.05751457301824</c:v>
                </c:pt>
                <c:pt idx="364">
                  <c:v>294.05751457301824</c:v>
                </c:pt>
                <c:pt idx="365">
                  <c:v>294.05751457301824</c:v>
                </c:pt>
                <c:pt idx="366">
                  <c:v>294.05751457301824</c:v>
                </c:pt>
                <c:pt idx="367">
                  <c:v>294.05751457301824</c:v>
                </c:pt>
                <c:pt idx="368">
                  <c:v>294.05751457301824</c:v>
                </c:pt>
                <c:pt idx="369">
                  <c:v>294.05751457301824</c:v>
                </c:pt>
                <c:pt idx="370">
                  <c:v>294.05751457301824</c:v>
                </c:pt>
                <c:pt idx="371">
                  <c:v>294.05751457301824</c:v>
                </c:pt>
                <c:pt idx="372">
                  <c:v>294.05751457301824</c:v>
                </c:pt>
                <c:pt idx="373">
                  <c:v>294.05751457301824</c:v>
                </c:pt>
                <c:pt idx="374">
                  <c:v>294.05751457301824</c:v>
                </c:pt>
                <c:pt idx="375">
                  <c:v>294.05751457301824</c:v>
                </c:pt>
                <c:pt idx="376">
                  <c:v>294.05751457301824</c:v>
                </c:pt>
                <c:pt idx="377">
                  <c:v>294.05751457301824</c:v>
                </c:pt>
                <c:pt idx="378">
                  <c:v>294.05751457301824</c:v>
                </c:pt>
                <c:pt idx="379">
                  <c:v>294.05751457301824</c:v>
                </c:pt>
                <c:pt idx="380">
                  <c:v>294.05751457301824</c:v>
                </c:pt>
                <c:pt idx="381">
                  <c:v>294.05751457301824</c:v>
                </c:pt>
                <c:pt idx="382">
                  <c:v>294.05751457301824</c:v>
                </c:pt>
                <c:pt idx="383">
                  <c:v>294.05751457301824</c:v>
                </c:pt>
                <c:pt idx="384">
                  <c:v>294.05751457301824</c:v>
                </c:pt>
                <c:pt idx="385">
                  <c:v>294.05751457301824</c:v>
                </c:pt>
                <c:pt idx="386">
                  <c:v>294.05751457301824</c:v>
                </c:pt>
                <c:pt idx="387">
                  <c:v>294.05751457301824</c:v>
                </c:pt>
                <c:pt idx="388">
                  <c:v>294.05751457301824</c:v>
                </c:pt>
                <c:pt idx="389">
                  <c:v>294.05751457301824</c:v>
                </c:pt>
                <c:pt idx="390">
                  <c:v>294.05751457301824</c:v>
                </c:pt>
                <c:pt idx="391">
                  <c:v>294.05751457301824</c:v>
                </c:pt>
                <c:pt idx="392">
                  <c:v>294.05751457301824</c:v>
                </c:pt>
                <c:pt idx="393">
                  <c:v>294.05751457301824</c:v>
                </c:pt>
                <c:pt idx="394">
                  <c:v>294.05751457301824</c:v>
                </c:pt>
                <c:pt idx="395">
                  <c:v>294.05751457301824</c:v>
                </c:pt>
                <c:pt idx="396">
                  <c:v>294.05751457301824</c:v>
                </c:pt>
                <c:pt idx="397">
                  <c:v>294.05751457301824</c:v>
                </c:pt>
                <c:pt idx="398">
                  <c:v>294.05751457301824</c:v>
                </c:pt>
                <c:pt idx="399">
                  <c:v>294.05751457301824</c:v>
                </c:pt>
                <c:pt idx="400">
                  <c:v>294.05751457301824</c:v>
                </c:pt>
                <c:pt idx="401">
                  <c:v>294.05751457301824</c:v>
                </c:pt>
                <c:pt idx="402">
                  <c:v>294.05751457301824</c:v>
                </c:pt>
                <c:pt idx="403">
                  <c:v>294.05751457301824</c:v>
                </c:pt>
                <c:pt idx="404">
                  <c:v>294.05751457301824</c:v>
                </c:pt>
                <c:pt idx="405">
                  <c:v>294.05751457301824</c:v>
                </c:pt>
                <c:pt idx="406">
                  <c:v>294.05751457301824</c:v>
                </c:pt>
                <c:pt idx="407">
                  <c:v>294.05751457301824</c:v>
                </c:pt>
                <c:pt idx="408">
                  <c:v>294.05751457301824</c:v>
                </c:pt>
                <c:pt idx="409">
                  <c:v>294.05751457301824</c:v>
                </c:pt>
                <c:pt idx="410">
                  <c:v>294.05751457301824</c:v>
                </c:pt>
                <c:pt idx="411">
                  <c:v>294.05751457301824</c:v>
                </c:pt>
                <c:pt idx="412">
                  <c:v>294.05751457301824</c:v>
                </c:pt>
                <c:pt idx="413">
                  <c:v>294.05751457301824</c:v>
                </c:pt>
                <c:pt idx="414">
                  <c:v>294.05751457301824</c:v>
                </c:pt>
                <c:pt idx="415">
                  <c:v>294.05751457301824</c:v>
                </c:pt>
                <c:pt idx="416">
                  <c:v>294.05751457301824</c:v>
                </c:pt>
                <c:pt idx="417">
                  <c:v>294.05751457301824</c:v>
                </c:pt>
                <c:pt idx="418">
                  <c:v>294.05751457301824</c:v>
                </c:pt>
                <c:pt idx="419">
                  <c:v>294.05751457301824</c:v>
                </c:pt>
                <c:pt idx="420">
                  <c:v>294.05751457301824</c:v>
                </c:pt>
                <c:pt idx="421">
                  <c:v>294.05751457301824</c:v>
                </c:pt>
                <c:pt idx="422">
                  <c:v>294.05751457301824</c:v>
                </c:pt>
                <c:pt idx="423">
                  <c:v>294.05751457301824</c:v>
                </c:pt>
                <c:pt idx="424">
                  <c:v>294.05751457301824</c:v>
                </c:pt>
                <c:pt idx="425">
                  <c:v>294.05751457301824</c:v>
                </c:pt>
                <c:pt idx="426">
                  <c:v>294.05751457301824</c:v>
                </c:pt>
                <c:pt idx="427">
                  <c:v>294.05751457301824</c:v>
                </c:pt>
                <c:pt idx="428">
                  <c:v>294.05751457301824</c:v>
                </c:pt>
                <c:pt idx="429">
                  <c:v>294.05751457301824</c:v>
                </c:pt>
                <c:pt idx="430">
                  <c:v>294.05751457301824</c:v>
                </c:pt>
                <c:pt idx="431">
                  <c:v>294.05751457301824</c:v>
                </c:pt>
                <c:pt idx="432">
                  <c:v>294.05751457301824</c:v>
                </c:pt>
                <c:pt idx="433">
                  <c:v>294.05751457301824</c:v>
                </c:pt>
                <c:pt idx="434">
                  <c:v>294.05751457301824</c:v>
                </c:pt>
                <c:pt idx="435">
                  <c:v>294.05751457301824</c:v>
                </c:pt>
                <c:pt idx="436">
                  <c:v>294.05751457301824</c:v>
                </c:pt>
                <c:pt idx="437">
                  <c:v>294.05751457301824</c:v>
                </c:pt>
                <c:pt idx="438">
                  <c:v>294.05751457301824</c:v>
                </c:pt>
                <c:pt idx="439">
                  <c:v>294.05751457301824</c:v>
                </c:pt>
                <c:pt idx="440">
                  <c:v>294.05751457301824</c:v>
                </c:pt>
                <c:pt idx="441">
                  <c:v>294.05751457301824</c:v>
                </c:pt>
                <c:pt idx="442">
                  <c:v>294.05751457301824</c:v>
                </c:pt>
                <c:pt idx="443">
                  <c:v>294.05751457301824</c:v>
                </c:pt>
                <c:pt idx="444">
                  <c:v>294.05751457301824</c:v>
                </c:pt>
                <c:pt idx="445">
                  <c:v>294.05751457301824</c:v>
                </c:pt>
                <c:pt idx="446">
                  <c:v>294.05751457301824</c:v>
                </c:pt>
                <c:pt idx="447">
                  <c:v>294.05751457301824</c:v>
                </c:pt>
                <c:pt idx="448">
                  <c:v>294.05751457301824</c:v>
                </c:pt>
                <c:pt idx="449">
                  <c:v>294.05751457301824</c:v>
                </c:pt>
                <c:pt idx="450">
                  <c:v>294.05751457301824</c:v>
                </c:pt>
                <c:pt idx="451">
                  <c:v>294.05751457301824</c:v>
                </c:pt>
                <c:pt idx="452">
                  <c:v>294.05751457301824</c:v>
                </c:pt>
                <c:pt idx="453">
                  <c:v>294.05751457301824</c:v>
                </c:pt>
                <c:pt idx="454">
                  <c:v>294.05751457301824</c:v>
                </c:pt>
                <c:pt idx="455">
                  <c:v>294.05751457301824</c:v>
                </c:pt>
                <c:pt idx="456">
                  <c:v>294.05751457301824</c:v>
                </c:pt>
                <c:pt idx="457">
                  <c:v>294.05751457301824</c:v>
                </c:pt>
                <c:pt idx="458">
                  <c:v>294.05751457301824</c:v>
                </c:pt>
                <c:pt idx="459">
                  <c:v>294.05751457301824</c:v>
                </c:pt>
                <c:pt idx="460">
                  <c:v>294.05751457301824</c:v>
                </c:pt>
                <c:pt idx="461">
                  <c:v>294.05751457301824</c:v>
                </c:pt>
                <c:pt idx="462">
                  <c:v>294.05751457301824</c:v>
                </c:pt>
                <c:pt idx="463">
                  <c:v>294.05751457301824</c:v>
                </c:pt>
                <c:pt idx="464">
                  <c:v>294.05751457301824</c:v>
                </c:pt>
                <c:pt idx="465">
                  <c:v>294.05751457301824</c:v>
                </c:pt>
                <c:pt idx="466">
                  <c:v>294.05751457301824</c:v>
                </c:pt>
                <c:pt idx="467">
                  <c:v>294.05751457301824</c:v>
                </c:pt>
                <c:pt idx="468">
                  <c:v>294.05751457301824</c:v>
                </c:pt>
                <c:pt idx="469">
                  <c:v>294.05751457301824</c:v>
                </c:pt>
                <c:pt idx="470">
                  <c:v>294.05751457301824</c:v>
                </c:pt>
                <c:pt idx="471">
                  <c:v>294.05751457301824</c:v>
                </c:pt>
                <c:pt idx="472">
                  <c:v>294.05751457301824</c:v>
                </c:pt>
                <c:pt idx="473">
                  <c:v>294.05751457301824</c:v>
                </c:pt>
                <c:pt idx="474">
                  <c:v>294.05751457301824</c:v>
                </c:pt>
                <c:pt idx="475">
                  <c:v>294.05751457301824</c:v>
                </c:pt>
                <c:pt idx="476">
                  <c:v>294.05751457301824</c:v>
                </c:pt>
                <c:pt idx="477">
                  <c:v>294.05751457301824</c:v>
                </c:pt>
                <c:pt idx="478">
                  <c:v>294.05751457301824</c:v>
                </c:pt>
                <c:pt idx="479">
                  <c:v>294.05751457301824</c:v>
                </c:pt>
                <c:pt idx="480">
                  <c:v>294.05751457301824</c:v>
                </c:pt>
                <c:pt idx="481">
                  <c:v>294.05751457301824</c:v>
                </c:pt>
                <c:pt idx="482">
                  <c:v>294.05751457301824</c:v>
                </c:pt>
                <c:pt idx="483">
                  <c:v>294.05751457301824</c:v>
                </c:pt>
                <c:pt idx="484">
                  <c:v>294.05751457301824</c:v>
                </c:pt>
                <c:pt idx="485">
                  <c:v>294.05751457301824</c:v>
                </c:pt>
                <c:pt idx="486">
                  <c:v>294.05751457301824</c:v>
                </c:pt>
                <c:pt idx="487">
                  <c:v>294.05751457301824</c:v>
                </c:pt>
                <c:pt idx="488">
                  <c:v>294.05751457301824</c:v>
                </c:pt>
                <c:pt idx="489">
                  <c:v>294.05751457301824</c:v>
                </c:pt>
                <c:pt idx="490">
                  <c:v>294.05751457301824</c:v>
                </c:pt>
                <c:pt idx="491">
                  <c:v>294.05751457301824</c:v>
                </c:pt>
                <c:pt idx="492">
                  <c:v>294.05751457301824</c:v>
                </c:pt>
                <c:pt idx="493">
                  <c:v>294.05751457301824</c:v>
                </c:pt>
                <c:pt idx="494">
                  <c:v>294.05751457301824</c:v>
                </c:pt>
                <c:pt idx="495">
                  <c:v>294.05751457301824</c:v>
                </c:pt>
                <c:pt idx="496">
                  <c:v>294.05751457301824</c:v>
                </c:pt>
                <c:pt idx="497">
                  <c:v>294.05751457301824</c:v>
                </c:pt>
                <c:pt idx="498">
                  <c:v>294.05751457301824</c:v>
                </c:pt>
                <c:pt idx="499">
                  <c:v>294.05751457301824</c:v>
                </c:pt>
                <c:pt idx="500">
                  <c:v>294.05751457301824</c:v>
                </c:pt>
                <c:pt idx="501">
                  <c:v>294.05751457301824</c:v>
                </c:pt>
                <c:pt idx="502">
                  <c:v>294.05751457301824</c:v>
                </c:pt>
                <c:pt idx="503">
                  <c:v>294.05751457301824</c:v>
                </c:pt>
                <c:pt idx="504">
                  <c:v>294.05751457301824</c:v>
                </c:pt>
                <c:pt idx="505">
                  <c:v>294.05751457301824</c:v>
                </c:pt>
                <c:pt idx="506">
                  <c:v>294.05751457301824</c:v>
                </c:pt>
                <c:pt idx="507">
                  <c:v>294.05751457301824</c:v>
                </c:pt>
                <c:pt idx="508">
                  <c:v>294.05751457301824</c:v>
                </c:pt>
                <c:pt idx="509">
                  <c:v>294.05751457301824</c:v>
                </c:pt>
                <c:pt idx="510">
                  <c:v>294.05751457301824</c:v>
                </c:pt>
                <c:pt idx="511">
                  <c:v>294.05751457301824</c:v>
                </c:pt>
                <c:pt idx="512">
                  <c:v>294.05751457301824</c:v>
                </c:pt>
                <c:pt idx="513">
                  <c:v>294.05751457301824</c:v>
                </c:pt>
                <c:pt idx="514">
                  <c:v>294.05751457301824</c:v>
                </c:pt>
                <c:pt idx="515">
                  <c:v>294.05751457301824</c:v>
                </c:pt>
                <c:pt idx="516">
                  <c:v>294.05751457301824</c:v>
                </c:pt>
                <c:pt idx="517">
                  <c:v>294.05751457301824</c:v>
                </c:pt>
                <c:pt idx="518">
                  <c:v>294.05751457301824</c:v>
                </c:pt>
                <c:pt idx="519">
                  <c:v>294.05751457301824</c:v>
                </c:pt>
                <c:pt idx="520">
                  <c:v>294.05751457301824</c:v>
                </c:pt>
                <c:pt idx="521">
                  <c:v>294.05751457301824</c:v>
                </c:pt>
                <c:pt idx="522">
                  <c:v>294.05751457301824</c:v>
                </c:pt>
                <c:pt idx="523">
                  <c:v>294.05751457301824</c:v>
                </c:pt>
                <c:pt idx="524">
                  <c:v>294.05751457301824</c:v>
                </c:pt>
                <c:pt idx="525">
                  <c:v>294.05751457301824</c:v>
                </c:pt>
                <c:pt idx="526">
                  <c:v>294.05751457301824</c:v>
                </c:pt>
                <c:pt idx="527">
                  <c:v>293.36181527404648</c:v>
                </c:pt>
                <c:pt idx="528">
                  <c:v>292.94209511174267</c:v>
                </c:pt>
                <c:pt idx="529">
                  <c:v>292.63579040339857</c:v>
                </c:pt>
                <c:pt idx="530">
                  <c:v>292.4543237739224</c:v>
                </c:pt>
                <c:pt idx="531">
                  <c:v>292.40001218010076</c:v>
                </c:pt>
                <c:pt idx="532">
                  <c:v>292.42925227285093</c:v>
                </c:pt>
                <c:pt idx="533">
                  <c:v>292.47079584129699</c:v>
                </c:pt>
                <c:pt idx="534">
                  <c:v>292.43855189145057</c:v>
                </c:pt>
                <c:pt idx="535">
                  <c:v>292.52037368789087</c:v>
                </c:pt>
                <c:pt idx="536">
                  <c:v>292.67192469009706</c:v>
                </c:pt>
                <c:pt idx="537">
                  <c:v>292.70204034390514</c:v>
                </c:pt>
                <c:pt idx="538">
                  <c:v>292.73323274858609</c:v>
                </c:pt>
                <c:pt idx="539">
                  <c:v>292.80386657763847</c:v>
                </c:pt>
                <c:pt idx="540">
                  <c:v>292.85691756512648</c:v>
                </c:pt>
                <c:pt idx="541">
                  <c:v>292.85659349451373</c:v>
                </c:pt>
                <c:pt idx="542">
                  <c:v>292.78212234954105</c:v>
                </c:pt>
                <c:pt idx="543">
                  <c:v>292.78317592277688</c:v>
                </c:pt>
                <c:pt idx="544">
                  <c:v>292.79252317273676</c:v>
                </c:pt>
                <c:pt idx="545">
                  <c:v>292.80680448580159</c:v>
                </c:pt>
                <c:pt idx="546">
                  <c:v>292.82367234673103</c:v>
                </c:pt>
                <c:pt idx="547">
                  <c:v>292.84152088385662</c:v>
                </c:pt>
                <c:pt idx="548">
                  <c:v>292.89928311226276</c:v>
                </c:pt>
                <c:pt idx="549">
                  <c:v>292.94027961395216</c:v>
                </c:pt>
                <c:pt idx="550">
                  <c:v>292.88890619047532</c:v>
                </c:pt>
                <c:pt idx="551">
                  <c:v>292.90047095183115</c:v>
                </c:pt>
                <c:pt idx="552">
                  <c:v>292.95185356102559</c:v>
                </c:pt>
                <c:pt idx="553">
                  <c:v>292.94666428846904</c:v>
                </c:pt>
                <c:pt idx="554">
                  <c:v>292.90547658249409</c:v>
                </c:pt>
                <c:pt idx="555">
                  <c:v>292.92289738737037</c:v>
                </c:pt>
                <c:pt idx="556">
                  <c:v>293.01713080699636</c:v>
                </c:pt>
                <c:pt idx="557">
                  <c:v>293.03675496327719</c:v>
                </c:pt>
                <c:pt idx="558">
                  <c:v>293.00784422476579</c:v>
                </c:pt>
                <c:pt idx="559">
                  <c:v>293.02902758312791</c:v>
                </c:pt>
                <c:pt idx="560">
                  <c:v>293.08142382915452</c:v>
                </c:pt>
                <c:pt idx="561">
                  <c:v>293.03170047344537</c:v>
                </c:pt>
                <c:pt idx="562">
                  <c:v>292.99860950685371</c:v>
                </c:pt>
                <c:pt idx="563">
                  <c:v>292.97748690796089</c:v>
                </c:pt>
                <c:pt idx="564">
                  <c:v>292.96486896835108</c:v>
                </c:pt>
                <c:pt idx="565">
                  <c:v>292.95819872826678</c:v>
                </c:pt>
                <c:pt idx="566">
                  <c:v>292.91560182548216</c:v>
                </c:pt>
                <c:pt idx="567">
                  <c:v>292.97171573468069</c:v>
                </c:pt>
                <c:pt idx="568">
                  <c:v>293.00876000718051</c:v>
                </c:pt>
                <c:pt idx="569">
                  <c:v>292.95211794129318</c:v>
                </c:pt>
                <c:pt idx="570">
                  <c:v>292.95778230147357</c:v>
                </c:pt>
                <c:pt idx="571">
                  <c:v>293.0030961999301</c:v>
                </c:pt>
                <c:pt idx="572">
                  <c:v>292.99197324694507</c:v>
                </c:pt>
                <c:pt idx="573">
                  <c:v>293.02517562715684</c:v>
                </c:pt>
                <c:pt idx="574">
                  <c:v>292.96541812540613</c:v>
                </c:pt>
                <c:pt idx="575">
                  <c:v>292.96855659926939</c:v>
                </c:pt>
                <c:pt idx="576">
                  <c:v>293.01182295857114</c:v>
                </c:pt>
                <c:pt idx="577">
                  <c:v>292.99904051018143</c:v>
                </c:pt>
                <c:pt idx="578">
                  <c:v>293.03089812280473</c:v>
                </c:pt>
                <c:pt idx="579">
                  <c:v>293.09005106997148</c:v>
                </c:pt>
                <c:pt idx="580">
                  <c:v>293.16430691335933</c:v>
                </c:pt>
                <c:pt idx="581">
                  <c:v>293.20525837659318</c:v>
                </c:pt>
                <c:pt idx="582">
                  <c:v>293.18325697799912</c:v>
                </c:pt>
                <c:pt idx="583">
                  <c:v>293.24184580377897</c:v>
                </c:pt>
                <c:pt idx="584">
                  <c:v>293.30966882012694</c:v>
                </c:pt>
                <c:pt idx="585">
                  <c:v>293.26068879778455</c:v>
                </c:pt>
                <c:pt idx="586">
                  <c:v>293.29891403157404</c:v>
                </c:pt>
                <c:pt idx="587">
                  <c:v>293.43142161993637</c:v>
                </c:pt>
                <c:pt idx="588">
                  <c:v>293.49896961169082</c:v>
                </c:pt>
                <c:pt idx="589">
                  <c:v>293.52224154194602</c:v>
                </c:pt>
                <c:pt idx="590">
                  <c:v>293.55624591563151</c:v>
                </c:pt>
                <c:pt idx="591">
                  <c:v>293.67575887816497</c:v>
                </c:pt>
                <c:pt idx="592">
                  <c:v>293.72521681905982</c:v>
                </c:pt>
                <c:pt idx="593">
                  <c:v>293.68786122847013</c:v>
                </c:pt>
                <c:pt idx="594">
                  <c:v>293.6764392013539</c:v>
                </c:pt>
                <c:pt idx="595">
                  <c:v>293.6820715359454</c:v>
                </c:pt>
                <c:pt idx="596">
                  <c:v>293.69839336864612</c:v>
                </c:pt>
                <c:pt idx="597">
                  <c:v>293.72090360682876</c:v>
                </c:pt>
                <c:pt idx="598">
                  <c:v>293.70647401499247</c:v>
                </c:pt>
                <c:pt idx="599">
                  <c:v>293.74898011561754</c:v>
                </c:pt>
                <c:pt idx="600">
                  <c:v>293.74622481539291</c:v>
                </c:pt>
                <c:pt idx="601">
                  <c:v>293.71461243063345</c:v>
                </c:pt>
                <c:pt idx="602">
                  <c:v>293.70579600716206</c:v>
                </c:pt>
                <c:pt idx="603">
                  <c:v>293.71192165585387</c:v>
                </c:pt>
                <c:pt idx="604">
                  <c:v>293.68736520478251</c:v>
                </c:pt>
                <c:pt idx="605">
                  <c:v>293.60415446790552</c:v>
                </c:pt>
                <c:pt idx="606">
                  <c:v>293.48673341758808</c:v>
                </c:pt>
                <c:pt idx="607">
                  <c:v>293.51211460868137</c:v>
                </c:pt>
                <c:pt idx="608">
                  <c:v>293.54787398663382</c:v>
                </c:pt>
                <c:pt idx="609">
                  <c:v>293.46884502905806</c:v>
                </c:pt>
                <c:pt idx="610">
                  <c:v>293.47951269504728</c:v>
                </c:pt>
                <c:pt idx="611">
                  <c:v>293.54715949347849</c:v>
                </c:pt>
                <c:pt idx="612">
                  <c:v>293.5685670647353</c:v>
                </c:pt>
                <c:pt idx="613">
                  <c:v>293.59952522775029</c:v>
                </c:pt>
                <c:pt idx="614">
                  <c:v>293.63535744296991</c:v>
                </c:pt>
                <c:pt idx="615">
                  <c:v>293.71287576299164</c:v>
                </c:pt>
                <c:pt idx="616">
                  <c:v>293.69397245728589</c:v>
                </c:pt>
                <c:pt idx="617">
                  <c:v>293.65411544334279</c:v>
                </c:pt>
                <c:pt idx="618">
                  <c:v>293.68244233668548</c:v>
                </c:pt>
                <c:pt idx="619">
                  <c:v>293.7532738549574</c:v>
                </c:pt>
                <c:pt idx="620">
                  <c:v>293.80847507245312</c:v>
                </c:pt>
                <c:pt idx="621">
                  <c:v>293.85146484875224</c:v>
                </c:pt>
                <c:pt idx="622">
                  <c:v>293.8049197116336</c:v>
                </c:pt>
                <c:pt idx="623">
                  <c:v>293.70293403541234</c:v>
                </c:pt>
                <c:pt idx="624">
                  <c:v>293.52954584121426</c:v>
                </c:pt>
                <c:pt idx="625">
                  <c:v>293.52954584121426</c:v>
                </c:pt>
                <c:pt idx="626">
                  <c:v>293.52954584121426</c:v>
                </c:pt>
                <c:pt idx="627">
                  <c:v>293.52954584121426</c:v>
                </c:pt>
                <c:pt idx="628">
                  <c:v>293.52954584121426</c:v>
                </c:pt>
                <c:pt idx="629">
                  <c:v>293.52954584121426</c:v>
                </c:pt>
                <c:pt idx="630">
                  <c:v>293.52954584121426</c:v>
                </c:pt>
                <c:pt idx="631">
                  <c:v>293.52954584121426</c:v>
                </c:pt>
                <c:pt idx="632">
                  <c:v>293.52954584121426</c:v>
                </c:pt>
                <c:pt idx="633">
                  <c:v>293.52954584121426</c:v>
                </c:pt>
                <c:pt idx="634">
                  <c:v>293.52954584121426</c:v>
                </c:pt>
                <c:pt idx="635">
                  <c:v>293.52954584121426</c:v>
                </c:pt>
                <c:pt idx="636">
                  <c:v>293.52954584121426</c:v>
                </c:pt>
                <c:pt idx="637">
                  <c:v>293.52954584121426</c:v>
                </c:pt>
                <c:pt idx="638">
                  <c:v>293.52954584121426</c:v>
                </c:pt>
                <c:pt idx="639">
                  <c:v>293.52954584121426</c:v>
                </c:pt>
                <c:pt idx="640">
                  <c:v>293.52954584121426</c:v>
                </c:pt>
                <c:pt idx="641">
                  <c:v>293.52954584121426</c:v>
                </c:pt>
                <c:pt idx="642">
                  <c:v>293.52954584121426</c:v>
                </c:pt>
                <c:pt idx="643">
                  <c:v>293.52954584121426</c:v>
                </c:pt>
                <c:pt idx="644">
                  <c:v>293.52954584121426</c:v>
                </c:pt>
                <c:pt idx="645">
                  <c:v>293.52954584121426</c:v>
                </c:pt>
                <c:pt idx="646">
                  <c:v>293.52954584121426</c:v>
                </c:pt>
                <c:pt idx="647">
                  <c:v>293.52954584121426</c:v>
                </c:pt>
                <c:pt idx="648">
                  <c:v>293.52954584121426</c:v>
                </c:pt>
                <c:pt idx="649">
                  <c:v>293.52954584121426</c:v>
                </c:pt>
                <c:pt idx="650">
                  <c:v>293.52954584121426</c:v>
                </c:pt>
                <c:pt idx="651">
                  <c:v>293.52954584121426</c:v>
                </c:pt>
                <c:pt idx="652">
                  <c:v>293.52954584121426</c:v>
                </c:pt>
                <c:pt idx="653">
                  <c:v>293.52954584121426</c:v>
                </c:pt>
                <c:pt idx="654">
                  <c:v>293.52954584121426</c:v>
                </c:pt>
                <c:pt idx="655">
                  <c:v>293.52954584121426</c:v>
                </c:pt>
                <c:pt idx="656">
                  <c:v>293.52954584121426</c:v>
                </c:pt>
                <c:pt idx="657">
                  <c:v>293.52954584121426</c:v>
                </c:pt>
                <c:pt idx="658">
                  <c:v>293.52954584121426</c:v>
                </c:pt>
                <c:pt idx="659">
                  <c:v>293.52954584121426</c:v>
                </c:pt>
                <c:pt idx="660">
                  <c:v>293.52954584121426</c:v>
                </c:pt>
                <c:pt idx="661">
                  <c:v>293.52954584121426</c:v>
                </c:pt>
                <c:pt idx="662">
                  <c:v>293.52954584121426</c:v>
                </c:pt>
                <c:pt idx="663">
                  <c:v>293.52954584121426</c:v>
                </c:pt>
                <c:pt idx="664">
                  <c:v>293.52954584121426</c:v>
                </c:pt>
                <c:pt idx="665">
                  <c:v>293.52954584121426</c:v>
                </c:pt>
                <c:pt idx="666">
                  <c:v>293.52954584121426</c:v>
                </c:pt>
                <c:pt idx="667">
                  <c:v>293.52954584121426</c:v>
                </c:pt>
                <c:pt idx="668">
                  <c:v>293.52954584121426</c:v>
                </c:pt>
                <c:pt idx="669">
                  <c:v>293.52954584121426</c:v>
                </c:pt>
                <c:pt idx="670">
                  <c:v>293.52954584121426</c:v>
                </c:pt>
                <c:pt idx="671">
                  <c:v>293.52954584121426</c:v>
                </c:pt>
                <c:pt idx="672">
                  <c:v>293.52954584121426</c:v>
                </c:pt>
                <c:pt idx="673">
                  <c:v>293.52954584121426</c:v>
                </c:pt>
                <c:pt idx="674">
                  <c:v>293.52954584121426</c:v>
                </c:pt>
                <c:pt idx="675">
                  <c:v>293.52954584121426</c:v>
                </c:pt>
                <c:pt idx="676">
                  <c:v>293.52954584121426</c:v>
                </c:pt>
                <c:pt idx="677">
                  <c:v>293.52954584121426</c:v>
                </c:pt>
                <c:pt idx="678">
                  <c:v>293.52954584121426</c:v>
                </c:pt>
                <c:pt idx="679">
                  <c:v>293.52954584121426</c:v>
                </c:pt>
                <c:pt idx="680">
                  <c:v>293.52954584121426</c:v>
                </c:pt>
                <c:pt idx="681">
                  <c:v>293.52954584121426</c:v>
                </c:pt>
                <c:pt idx="682">
                  <c:v>293.52954584121426</c:v>
                </c:pt>
                <c:pt idx="683">
                  <c:v>293.52954584121426</c:v>
                </c:pt>
                <c:pt idx="684">
                  <c:v>293.52954584121426</c:v>
                </c:pt>
                <c:pt idx="685">
                  <c:v>293.52954584121426</c:v>
                </c:pt>
                <c:pt idx="686">
                  <c:v>293.52954584121426</c:v>
                </c:pt>
                <c:pt idx="687">
                  <c:v>293.52954584121426</c:v>
                </c:pt>
                <c:pt idx="688">
                  <c:v>293.52954584121426</c:v>
                </c:pt>
                <c:pt idx="689">
                  <c:v>293.52954584121426</c:v>
                </c:pt>
                <c:pt idx="690">
                  <c:v>293.52954584121426</c:v>
                </c:pt>
                <c:pt idx="691">
                  <c:v>293.52954584121426</c:v>
                </c:pt>
                <c:pt idx="692">
                  <c:v>293.52954584121426</c:v>
                </c:pt>
                <c:pt idx="693">
                  <c:v>293.52954584121426</c:v>
                </c:pt>
                <c:pt idx="694">
                  <c:v>293.52954584121426</c:v>
                </c:pt>
                <c:pt idx="695">
                  <c:v>293.52954584121426</c:v>
                </c:pt>
                <c:pt idx="696">
                  <c:v>293.52954584121426</c:v>
                </c:pt>
                <c:pt idx="697">
                  <c:v>293.52954584121426</c:v>
                </c:pt>
                <c:pt idx="698">
                  <c:v>293.52954584121426</c:v>
                </c:pt>
                <c:pt idx="699">
                  <c:v>293.52954584121426</c:v>
                </c:pt>
                <c:pt idx="700">
                  <c:v>293.52954584121426</c:v>
                </c:pt>
                <c:pt idx="701">
                  <c:v>293.52954584121426</c:v>
                </c:pt>
                <c:pt idx="702">
                  <c:v>293.52954584121426</c:v>
                </c:pt>
                <c:pt idx="703">
                  <c:v>293.52954584121426</c:v>
                </c:pt>
                <c:pt idx="704">
                  <c:v>293.52954584121426</c:v>
                </c:pt>
                <c:pt idx="705">
                  <c:v>293.52954584121426</c:v>
                </c:pt>
                <c:pt idx="706">
                  <c:v>293.52954584121426</c:v>
                </c:pt>
                <c:pt idx="707">
                  <c:v>293.52954584121426</c:v>
                </c:pt>
                <c:pt idx="708">
                  <c:v>293.52954584121426</c:v>
                </c:pt>
                <c:pt idx="709">
                  <c:v>293.52954584121426</c:v>
                </c:pt>
                <c:pt idx="710">
                  <c:v>293.52954584121426</c:v>
                </c:pt>
                <c:pt idx="711">
                  <c:v>293.52954584121426</c:v>
                </c:pt>
                <c:pt idx="712">
                  <c:v>293.52954584121426</c:v>
                </c:pt>
                <c:pt idx="713">
                  <c:v>293.52954584121426</c:v>
                </c:pt>
                <c:pt idx="714">
                  <c:v>293.52954584121426</c:v>
                </c:pt>
                <c:pt idx="715">
                  <c:v>293.52954584121426</c:v>
                </c:pt>
                <c:pt idx="716">
                  <c:v>293.52954584121426</c:v>
                </c:pt>
                <c:pt idx="717">
                  <c:v>293.52954584121426</c:v>
                </c:pt>
                <c:pt idx="718">
                  <c:v>293.52954584121426</c:v>
                </c:pt>
                <c:pt idx="719">
                  <c:v>293.52954584121426</c:v>
                </c:pt>
                <c:pt idx="720">
                  <c:v>293.52954584121426</c:v>
                </c:pt>
                <c:pt idx="721">
                  <c:v>293.52954584121426</c:v>
                </c:pt>
                <c:pt idx="722">
                  <c:v>293.52954584121426</c:v>
                </c:pt>
                <c:pt idx="723">
                  <c:v>293.52954584121426</c:v>
                </c:pt>
                <c:pt idx="724">
                  <c:v>293.52954584121426</c:v>
                </c:pt>
                <c:pt idx="725">
                  <c:v>293.52954584121426</c:v>
                </c:pt>
                <c:pt idx="726">
                  <c:v>293.52954584121426</c:v>
                </c:pt>
                <c:pt idx="727">
                  <c:v>293.52954584121426</c:v>
                </c:pt>
                <c:pt idx="728">
                  <c:v>293.52954584121426</c:v>
                </c:pt>
                <c:pt idx="729">
                  <c:v>293.52954584121426</c:v>
                </c:pt>
                <c:pt idx="730">
                  <c:v>293.52954584121426</c:v>
                </c:pt>
                <c:pt idx="731">
                  <c:v>293.52954584121426</c:v>
                </c:pt>
                <c:pt idx="732">
                  <c:v>293.52954584121426</c:v>
                </c:pt>
                <c:pt idx="733">
                  <c:v>293.52954584121426</c:v>
                </c:pt>
                <c:pt idx="734">
                  <c:v>293.52954584121426</c:v>
                </c:pt>
                <c:pt idx="735">
                  <c:v>293.52954584121426</c:v>
                </c:pt>
                <c:pt idx="736">
                  <c:v>293.52954584121426</c:v>
                </c:pt>
                <c:pt idx="737">
                  <c:v>293.52954584121426</c:v>
                </c:pt>
                <c:pt idx="738">
                  <c:v>293.52954584121426</c:v>
                </c:pt>
                <c:pt idx="739">
                  <c:v>293.52954584121426</c:v>
                </c:pt>
                <c:pt idx="740">
                  <c:v>293.52954584121426</c:v>
                </c:pt>
                <c:pt idx="741">
                  <c:v>293.52954584121426</c:v>
                </c:pt>
                <c:pt idx="742">
                  <c:v>293.52954584121426</c:v>
                </c:pt>
                <c:pt idx="743">
                  <c:v>293.52954584121426</c:v>
                </c:pt>
                <c:pt idx="744">
                  <c:v>293.52954584121426</c:v>
                </c:pt>
                <c:pt idx="745">
                  <c:v>293.52954584121426</c:v>
                </c:pt>
                <c:pt idx="746">
                  <c:v>293.52954584121426</c:v>
                </c:pt>
                <c:pt idx="747">
                  <c:v>293.52954584121426</c:v>
                </c:pt>
                <c:pt idx="748">
                  <c:v>293.52954584121426</c:v>
                </c:pt>
                <c:pt idx="749">
                  <c:v>293.52954584121426</c:v>
                </c:pt>
                <c:pt idx="750">
                  <c:v>293.52954584121426</c:v>
                </c:pt>
                <c:pt idx="751">
                  <c:v>293.52954584121426</c:v>
                </c:pt>
                <c:pt idx="752">
                  <c:v>293.52954584121426</c:v>
                </c:pt>
                <c:pt idx="753">
                  <c:v>293.52954584121426</c:v>
                </c:pt>
                <c:pt idx="754">
                  <c:v>293.52954584121426</c:v>
                </c:pt>
                <c:pt idx="755">
                  <c:v>293.52954584121426</c:v>
                </c:pt>
                <c:pt idx="756">
                  <c:v>293.52954584121426</c:v>
                </c:pt>
                <c:pt idx="757">
                  <c:v>293.52954584121426</c:v>
                </c:pt>
                <c:pt idx="758">
                  <c:v>293.52954584121426</c:v>
                </c:pt>
                <c:pt idx="759">
                  <c:v>293.52954584121426</c:v>
                </c:pt>
                <c:pt idx="760">
                  <c:v>293.52954584121426</c:v>
                </c:pt>
                <c:pt idx="761">
                  <c:v>293.52954584121426</c:v>
                </c:pt>
                <c:pt idx="762">
                  <c:v>293.52954584121426</c:v>
                </c:pt>
                <c:pt idx="763">
                  <c:v>293.52954584121426</c:v>
                </c:pt>
                <c:pt idx="764">
                  <c:v>293.52954584121426</c:v>
                </c:pt>
                <c:pt idx="765">
                  <c:v>293.52954584121426</c:v>
                </c:pt>
                <c:pt idx="766">
                  <c:v>293.52954584121426</c:v>
                </c:pt>
                <c:pt idx="767">
                  <c:v>293.52954584121426</c:v>
                </c:pt>
                <c:pt idx="768">
                  <c:v>293.52954584121426</c:v>
                </c:pt>
                <c:pt idx="769">
                  <c:v>293.52954584121426</c:v>
                </c:pt>
                <c:pt idx="770">
                  <c:v>293.52954584121426</c:v>
                </c:pt>
                <c:pt idx="771">
                  <c:v>293.52954584121426</c:v>
                </c:pt>
                <c:pt idx="772">
                  <c:v>293.52954584121426</c:v>
                </c:pt>
                <c:pt idx="773">
                  <c:v>293.52954584121426</c:v>
                </c:pt>
                <c:pt idx="774">
                  <c:v>293.52954584121426</c:v>
                </c:pt>
                <c:pt idx="775">
                  <c:v>293.52954584121426</c:v>
                </c:pt>
                <c:pt idx="776">
                  <c:v>293.52954584121426</c:v>
                </c:pt>
                <c:pt idx="777">
                  <c:v>293.52954584121426</c:v>
                </c:pt>
                <c:pt idx="778">
                  <c:v>293.52954584121426</c:v>
                </c:pt>
                <c:pt idx="779">
                  <c:v>293.52954584121426</c:v>
                </c:pt>
                <c:pt idx="780">
                  <c:v>293.52954584121426</c:v>
                </c:pt>
                <c:pt idx="781">
                  <c:v>293.52954584121426</c:v>
                </c:pt>
                <c:pt idx="782">
                  <c:v>293.52954584121426</c:v>
                </c:pt>
                <c:pt idx="783">
                  <c:v>293.52954584121426</c:v>
                </c:pt>
                <c:pt idx="784">
                  <c:v>293.52954584121426</c:v>
                </c:pt>
                <c:pt idx="785">
                  <c:v>293.52954584121426</c:v>
                </c:pt>
                <c:pt idx="786">
                  <c:v>293.52954584121426</c:v>
                </c:pt>
                <c:pt idx="787">
                  <c:v>293.52954584121426</c:v>
                </c:pt>
                <c:pt idx="788">
                  <c:v>292.60948628191773</c:v>
                </c:pt>
                <c:pt idx="789">
                  <c:v>292.07626871269122</c:v>
                </c:pt>
                <c:pt idx="790">
                  <c:v>291.77195871987863</c:v>
                </c:pt>
                <c:pt idx="791">
                  <c:v>291.54632197568344</c:v>
                </c:pt>
                <c:pt idx="792">
                  <c:v>291.50006158037121</c:v>
                </c:pt>
                <c:pt idx="793">
                  <c:v>291.57045246415652</c:v>
                </c:pt>
                <c:pt idx="794">
                  <c:v>291.67268453121284</c:v>
                </c:pt>
                <c:pt idx="795">
                  <c:v>291.79120567288038</c:v>
                </c:pt>
                <c:pt idx="796">
                  <c:v>291.83541097663237</c:v>
                </c:pt>
                <c:pt idx="797">
                  <c:v>291.91028593196836</c:v>
                </c:pt>
                <c:pt idx="798">
                  <c:v>292.00179446610468</c:v>
                </c:pt>
                <c:pt idx="799">
                  <c:v>292.02028814930776</c:v>
                </c:pt>
                <c:pt idx="800">
                  <c:v>292.07131258058541</c:v>
                </c:pt>
                <c:pt idx="801">
                  <c:v>292.14111571337969</c:v>
                </c:pt>
                <c:pt idx="802">
                  <c:v>292.18014508983288</c:v>
                </c:pt>
                <c:pt idx="803">
                  <c:v>292.23791808716959</c:v>
                </c:pt>
                <c:pt idx="804">
                  <c:v>292.22537608197831</c:v>
                </c:pt>
                <c:pt idx="805">
                  <c:v>292.36833415537677</c:v>
                </c:pt>
                <c:pt idx="806">
                  <c:v>292.52509395613669</c:v>
                </c:pt>
                <c:pt idx="807">
                  <c:v>292.6044164703776</c:v>
                </c:pt>
                <c:pt idx="808">
                  <c:v>292.75100622067669</c:v>
                </c:pt>
                <c:pt idx="809">
                  <c:v>292.93478341204104</c:v>
                </c:pt>
                <c:pt idx="810">
                  <c:v>293.05500947803262</c:v>
                </c:pt>
                <c:pt idx="811">
                  <c:v>293.12975378114589</c:v>
                </c:pt>
                <c:pt idx="812">
                  <c:v>293.17239998389255</c:v>
                </c:pt>
                <c:pt idx="813">
                  <c:v>293.23279755429473</c:v>
                </c:pt>
                <c:pt idx="814">
                  <c:v>293.26214009718035</c:v>
                </c:pt>
                <c:pt idx="815">
                  <c:v>293.23043372073994</c:v>
                </c:pt>
                <c:pt idx="816">
                  <c:v>293.28092429098848</c:v>
                </c:pt>
                <c:pt idx="817">
                  <c:v>293.34200128430803</c:v>
                </c:pt>
                <c:pt idx="818">
                  <c:v>293.36741050866021</c:v>
                </c:pt>
                <c:pt idx="819">
                  <c:v>293.36897599189922</c:v>
                </c:pt>
                <c:pt idx="820">
                  <c:v>293.31521886149619</c:v>
                </c:pt>
                <c:pt idx="821">
                  <c:v>293.34820554357839</c:v>
                </c:pt>
                <c:pt idx="822">
                  <c:v>293.39538879836789</c:v>
                </c:pt>
                <c:pt idx="823">
                  <c:v>293.32977052949843</c:v>
                </c:pt>
                <c:pt idx="824">
                  <c:v>293.35458401624203</c:v>
                </c:pt>
                <c:pt idx="825">
                  <c:v>293.39628128710831</c:v>
                </c:pt>
                <c:pt idx="826">
                  <c:v>293.40711628897839</c:v>
                </c:pt>
                <c:pt idx="827">
                  <c:v>293.39776603861611</c:v>
                </c:pt>
                <c:pt idx="828">
                  <c:v>293.33587123683958</c:v>
                </c:pt>
                <c:pt idx="829">
                  <c:v>293.36282371422902</c:v>
                </c:pt>
                <c:pt idx="830">
                  <c:v>293.36556035118912</c:v>
                </c:pt>
                <c:pt idx="831">
                  <c:v>293.27268938479602</c:v>
                </c:pt>
                <c:pt idx="832">
                  <c:v>293.28234439091261</c:v>
                </c:pt>
                <c:pt idx="833">
                  <c:v>293.27722981919072</c:v>
                </c:pt>
                <c:pt idx="834">
                  <c:v>293.2228673005211</c:v>
                </c:pt>
                <c:pt idx="835">
                  <c:v>293.21916059655172</c:v>
                </c:pt>
                <c:pt idx="836">
                  <c:v>293.20802188214924</c:v>
                </c:pt>
                <c:pt idx="837">
                  <c:v>293.23257222964571</c:v>
                </c:pt>
                <c:pt idx="838">
                  <c:v>293.23898156285759</c:v>
                </c:pt>
                <c:pt idx="839">
                  <c:v>293.15352427359892</c:v>
                </c:pt>
                <c:pt idx="840">
                  <c:v>293.13269063752944</c:v>
                </c:pt>
                <c:pt idx="841">
                  <c:v>293.11404948494373</c:v>
                </c:pt>
                <c:pt idx="842">
                  <c:v>293.05755716789116</c:v>
                </c:pt>
                <c:pt idx="843">
                  <c:v>293.01909979826189</c:v>
                </c:pt>
                <c:pt idx="844">
                  <c:v>292.95372308976869</c:v>
                </c:pt>
                <c:pt idx="845">
                  <c:v>292.9537330727423</c:v>
                </c:pt>
                <c:pt idx="846">
                  <c:v>292.99559013893571</c:v>
                </c:pt>
                <c:pt idx="847">
                  <c:v>292.94255505574205</c:v>
                </c:pt>
                <c:pt idx="848">
                  <c:v>292.91091040026845</c:v>
                </c:pt>
                <c:pt idx="849">
                  <c:v>292.97422140475459</c:v>
                </c:pt>
                <c:pt idx="850">
                  <c:v>292.97577159143555</c:v>
                </c:pt>
                <c:pt idx="851">
                  <c:v>292.93773284725398</c:v>
                </c:pt>
                <c:pt idx="852">
                  <c:v>292.91587873708761</c:v>
                </c:pt>
                <c:pt idx="853">
                  <c:v>292.94525695709763</c:v>
                </c:pt>
                <c:pt idx="854">
                  <c:v>292.96624873962014</c:v>
                </c:pt>
                <c:pt idx="855">
                  <c:v>292.8610335308498</c:v>
                </c:pt>
                <c:pt idx="856">
                  <c:v>292.87925445600274</c:v>
                </c:pt>
                <c:pt idx="857">
                  <c:v>292.93574566986052</c:v>
                </c:pt>
                <c:pt idx="858">
                  <c:v>292.8944702199351</c:v>
                </c:pt>
                <c:pt idx="859">
                  <c:v>292.87227512318543</c:v>
                </c:pt>
                <c:pt idx="860">
                  <c:v>292.90317925633826</c:v>
                </c:pt>
                <c:pt idx="861">
                  <c:v>292.92683073130252</c:v>
                </c:pt>
                <c:pt idx="862">
                  <c:v>292.90489444602753</c:v>
                </c:pt>
                <c:pt idx="863">
                  <c:v>292.85465944561048</c:v>
                </c:pt>
                <c:pt idx="864">
                  <c:v>292.82832266751916</c:v>
                </c:pt>
                <c:pt idx="865">
                  <c:v>292.81833422283995</c:v>
                </c:pt>
                <c:pt idx="866">
                  <c:v>292.81920824933167</c:v>
                </c:pt>
                <c:pt idx="867">
                  <c:v>292.82699929631309</c:v>
                </c:pt>
                <c:pt idx="868">
                  <c:v>292.83890559452868</c:v>
                </c:pt>
                <c:pt idx="869">
                  <c:v>292.89296940160557</c:v>
                </c:pt>
                <c:pt idx="870">
                  <c:v>292.93185146207054</c:v>
                </c:pt>
                <c:pt idx="871">
                  <c:v>292.8394619222853</c:v>
                </c:pt>
                <c:pt idx="872">
                  <c:v>292.7867541399313</c:v>
                </c:pt>
                <c:pt idx="873">
                  <c:v>292.80155099362753</c:v>
                </c:pt>
                <c:pt idx="874">
                  <c:v>292.73895894024804</c:v>
                </c:pt>
                <c:pt idx="875">
                  <c:v>292.62934166847521</c:v>
                </c:pt>
                <c:pt idx="876">
                  <c:v>292.57401294780163</c:v>
                </c:pt>
                <c:pt idx="877">
                  <c:v>292.59564204865848</c:v>
                </c:pt>
                <c:pt idx="878">
                  <c:v>292.5456589912605</c:v>
                </c:pt>
                <c:pt idx="879">
                  <c:v>292.41184347487535</c:v>
                </c:pt>
                <c:pt idx="880">
                  <c:v>292.34972780539385</c:v>
                </c:pt>
                <c:pt idx="881">
                  <c:v>292.29598466470998</c:v>
                </c:pt>
                <c:pt idx="882">
                  <c:v>292.29598466470998</c:v>
                </c:pt>
                <c:pt idx="883">
                  <c:v>292.29598466470998</c:v>
                </c:pt>
                <c:pt idx="884">
                  <c:v>292.1938833710102</c:v>
                </c:pt>
                <c:pt idx="885">
                  <c:v>292.1938833710102</c:v>
                </c:pt>
                <c:pt idx="886">
                  <c:v>292.1938833710102</c:v>
                </c:pt>
                <c:pt idx="887">
                  <c:v>292.1938833710102</c:v>
                </c:pt>
                <c:pt idx="888">
                  <c:v>292.1938833710102</c:v>
                </c:pt>
                <c:pt idx="889">
                  <c:v>292.1938833710102</c:v>
                </c:pt>
                <c:pt idx="890">
                  <c:v>292.1938833710102</c:v>
                </c:pt>
                <c:pt idx="891">
                  <c:v>292.1938833710102</c:v>
                </c:pt>
                <c:pt idx="892">
                  <c:v>292.1938833710102</c:v>
                </c:pt>
                <c:pt idx="893">
                  <c:v>292.1938833710102</c:v>
                </c:pt>
                <c:pt idx="894">
                  <c:v>292.1938833710102</c:v>
                </c:pt>
                <c:pt idx="895">
                  <c:v>292.1938833710102</c:v>
                </c:pt>
                <c:pt idx="896">
                  <c:v>292.1938833710102</c:v>
                </c:pt>
                <c:pt idx="897">
                  <c:v>292.1938833710102</c:v>
                </c:pt>
                <c:pt idx="898">
                  <c:v>292.1938833710102</c:v>
                </c:pt>
                <c:pt idx="899">
                  <c:v>292.1938833710102</c:v>
                </c:pt>
                <c:pt idx="900">
                  <c:v>292.1938833710102</c:v>
                </c:pt>
                <c:pt idx="901">
                  <c:v>292.1938833710102</c:v>
                </c:pt>
                <c:pt idx="902">
                  <c:v>292.1938833710102</c:v>
                </c:pt>
                <c:pt idx="903">
                  <c:v>292.1938833710102</c:v>
                </c:pt>
                <c:pt idx="904">
                  <c:v>292.1938833710102</c:v>
                </c:pt>
                <c:pt idx="905">
                  <c:v>292.1938833710102</c:v>
                </c:pt>
                <c:pt idx="906">
                  <c:v>292.1938833710102</c:v>
                </c:pt>
                <c:pt idx="907">
                  <c:v>292.1938833710102</c:v>
                </c:pt>
                <c:pt idx="908">
                  <c:v>292.1938833710102</c:v>
                </c:pt>
                <c:pt idx="909">
                  <c:v>292.1938833710102</c:v>
                </c:pt>
                <c:pt idx="910">
                  <c:v>292.1938833710102</c:v>
                </c:pt>
                <c:pt idx="911">
                  <c:v>292.1938833710102</c:v>
                </c:pt>
                <c:pt idx="912">
                  <c:v>292.1938833710102</c:v>
                </c:pt>
                <c:pt idx="913">
                  <c:v>292.1938833710102</c:v>
                </c:pt>
                <c:pt idx="914">
                  <c:v>292.1938833710102</c:v>
                </c:pt>
                <c:pt idx="915">
                  <c:v>292.1938833710102</c:v>
                </c:pt>
                <c:pt idx="916">
                  <c:v>292.1938833710102</c:v>
                </c:pt>
                <c:pt idx="917">
                  <c:v>292.1938833710102</c:v>
                </c:pt>
                <c:pt idx="918">
                  <c:v>292.1938833710102</c:v>
                </c:pt>
                <c:pt idx="919">
                  <c:v>292.1938833710102</c:v>
                </c:pt>
                <c:pt idx="920">
                  <c:v>292.1938833710102</c:v>
                </c:pt>
                <c:pt idx="921">
                  <c:v>292.1938833710102</c:v>
                </c:pt>
                <c:pt idx="922">
                  <c:v>292.1938833710102</c:v>
                </c:pt>
                <c:pt idx="923">
                  <c:v>292.1938833710102</c:v>
                </c:pt>
                <c:pt idx="924">
                  <c:v>292.1938833710102</c:v>
                </c:pt>
                <c:pt idx="925">
                  <c:v>292.1938833710102</c:v>
                </c:pt>
                <c:pt idx="926">
                  <c:v>292.1938833710102</c:v>
                </c:pt>
                <c:pt idx="927">
                  <c:v>292.1938833710102</c:v>
                </c:pt>
                <c:pt idx="928">
                  <c:v>292.1938833710102</c:v>
                </c:pt>
                <c:pt idx="929">
                  <c:v>292.1938833710102</c:v>
                </c:pt>
                <c:pt idx="930">
                  <c:v>292.1938833710102</c:v>
                </c:pt>
                <c:pt idx="931">
                  <c:v>292.1938833710102</c:v>
                </c:pt>
                <c:pt idx="932">
                  <c:v>292.1938833710102</c:v>
                </c:pt>
                <c:pt idx="933">
                  <c:v>292.1938833710102</c:v>
                </c:pt>
                <c:pt idx="934">
                  <c:v>292.1938833710102</c:v>
                </c:pt>
                <c:pt idx="935">
                  <c:v>292.1938833710102</c:v>
                </c:pt>
                <c:pt idx="936">
                  <c:v>292.1938833710102</c:v>
                </c:pt>
                <c:pt idx="937">
                  <c:v>292.1938833710102</c:v>
                </c:pt>
                <c:pt idx="938">
                  <c:v>292.1938833710102</c:v>
                </c:pt>
                <c:pt idx="939">
                  <c:v>292.1938833710102</c:v>
                </c:pt>
                <c:pt idx="940">
                  <c:v>292.1938833710102</c:v>
                </c:pt>
                <c:pt idx="941">
                  <c:v>292.1938833710102</c:v>
                </c:pt>
                <c:pt idx="942">
                  <c:v>292.1938833710102</c:v>
                </c:pt>
                <c:pt idx="943">
                  <c:v>292.1938833710102</c:v>
                </c:pt>
                <c:pt idx="944">
                  <c:v>292.1938833710102</c:v>
                </c:pt>
                <c:pt idx="945">
                  <c:v>292.1938833710102</c:v>
                </c:pt>
                <c:pt idx="946">
                  <c:v>292.1938833710102</c:v>
                </c:pt>
                <c:pt idx="947">
                  <c:v>292.1938833710102</c:v>
                </c:pt>
                <c:pt idx="948">
                  <c:v>292.1938833710102</c:v>
                </c:pt>
                <c:pt idx="949">
                  <c:v>292.1938833710102</c:v>
                </c:pt>
                <c:pt idx="950">
                  <c:v>292.1938833710102</c:v>
                </c:pt>
                <c:pt idx="951">
                  <c:v>292.1938833710102</c:v>
                </c:pt>
                <c:pt idx="952">
                  <c:v>292.1938833710102</c:v>
                </c:pt>
                <c:pt idx="953">
                  <c:v>292.1938833710102</c:v>
                </c:pt>
                <c:pt idx="954">
                  <c:v>292.1938833710102</c:v>
                </c:pt>
                <c:pt idx="955">
                  <c:v>292.1938833710102</c:v>
                </c:pt>
                <c:pt idx="956">
                  <c:v>292.1938833710102</c:v>
                </c:pt>
                <c:pt idx="957">
                  <c:v>292.1938833710102</c:v>
                </c:pt>
                <c:pt idx="958">
                  <c:v>292.1938833710102</c:v>
                </c:pt>
                <c:pt idx="959">
                  <c:v>292.1938833710102</c:v>
                </c:pt>
                <c:pt idx="960">
                  <c:v>292.1938833710102</c:v>
                </c:pt>
                <c:pt idx="961">
                  <c:v>292.1938833710102</c:v>
                </c:pt>
                <c:pt idx="962">
                  <c:v>292.1938833710102</c:v>
                </c:pt>
                <c:pt idx="963">
                  <c:v>292.1938833710102</c:v>
                </c:pt>
                <c:pt idx="964">
                  <c:v>292.1938833710102</c:v>
                </c:pt>
                <c:pt idx="965">
                  <c:v>292.1938833710102</c:v>
                </c:pt>
                <c:pt idx="966">
                  <c:v>292.1938833710102</c:v>
                </c:pt>
                <c:pt idx="967">
                  <c:v>292.1938833710102</c:v>
                </c:pt>
                <c:pt idx="968">
                  <c:v>292.1938833710102</c:v>
                </c:pt>
                <c:pt idx="969">
                  <c:v>292.1938833710102</c:v>
                </c:pt>
                <c:pt idx="970">
                  <c:v>292.1938833710102</c:v>
                </c:pt>
                <c:pt idx="971">
                  <c:v>292.1938833710102</c:v>
                </c:pt>
                <c:pt idx="972">
                  <c:v>292.1938833710102</c:v>
                </c:pt>
                <c:pt idx="973">
                  <c:v>292.1938833710102</c:v>
                </c:pt>
                <c:pt idx="974">
                  <c:v>292.1938833710102</c:v>
                </c:pt>
                <c:pt idx="975">
                  <c:v>292.1938833710102</c:v>
                </c:pt>
                <c:pt idx="976">
                  <c:v>292.1938833710102</c:v>
                </c:pt>
                <c:pt idx="977">
                  <c:v>292.1938833710102</c:v>
                </c:pt>
                <c:pt idx="978">
                  <c:v>292.1938833710102</c:v>
                </c:pt>
                <c:pt idx="979">
                  <c:v>292.1938833710102</c:v>
                </c:pt>
                <c:pt idx="980">
                  <c:v>292.1938833710102</c:v>
                </c:pt>
                <c:pt idx="981">
                  <c:v>292.1938833710102</c:v>
                </c:pt>
                <c:pt idx="982">
                  <c:v>292.1938833710102</c:v>
                </c:pt>
                <c:pt idx="983">
                  <c:v>292.1938833710102</c:v>
                </c:pt>
                <c:pt idx="984">
                  <c:v>292.1938833710102</c:v>
                </c:pt>
                <c:pt idx="985">
                  <c:v>292.1938833710102</c:v>
                </c:pt>
                <c:pt idx="986">
                  <c:v>292.1938833710102</c:v>
                </c:pt>
                <c:pt idx="987">
                  <c:v>292.1938833710102</c:v>
                </c:pt>
                <c:pt idx="988">
                  <c:v>292.1938833710102</c:v>
                </c:pt>
                <c:pt idx="989">
                  <c:v>292.1938833710102</c:v>
                </c:pt>
                <c:pt idx="990">
                  <c:v>292.1938833710102</c:v>
                </c:pt>
                <c:pt idx="991">
                  <c:v>292.1938833710102</c:v>
                </c:pt>
                <c:pt idx="992">
                  <c:v>292.1938833710102</c:v>
                </c:pt>
                <c:pt idx="993">
                  <c:v>292.1938833710102</c:v>
                </c:pt>
                <c:pt idx="994">
                  <c:v>292.1938833710102</c:v>
                </c:pt>
                <c:pt idx="995">
                  <c:v>292.1938833710102</c:v>
                </c:pt>
                <c:pt idx="996">
                  <c:v>292.1938833710102</c:v>
                </c:pt>
                <c:pt idx="997">
                  <c:v>292.1938833710102</c:v>
                </c:pt>
                <c:pt idx="998">
                  <c:v>292.1938833710102</c:v>
                </c:pt>
                <c:pt idx="999">
                  <c:v>292.1938833710102</c:v>
                </c:pt>
                <c:pt idx="1000">
                  <c:v>292.1938833710102</c:v>
                </c:pt>
                <c:pt idx="1001">
                  <c:v>292.1938833710102</c:v>
                </c:pt>
                <c:pt idx="1002">
                  <c:v>292.1938833710102</c:v>
                </c:pt>
                <c:pt idx="1003">
                  <c:v>292.1938833710102</c:v>
                </c:pt>
                <c:pt idx="1004">
                  <c:v>292.1938833710102</c:v>
                </c:pt>
                <c:pt idx="1005">
                  <c:v>292.1938833710102</c:v>
                </c:pt>
                <c:pt idx="1006">
                  <c:v>292.1938833710102</c:v>
                </c:pt>
                <c:pt idx="1007">
                  <c:v>292.1938833710102</c:v>
                </c:pt>
                <c:pt idx="1008">
                  <c:v>292.1938833710102</c:v>
                </c:pt>
                <c:pt idx="1009">
                  <c:v>292.1938833710102</c:v>
                </c:pt>
                <c:pt idx="1010">
                  <c:v>292.1938833710102</c:v>
                </c:pt>
                <c:pt idx="1011">
                  <c:v>292.1938833710102</c:v>
                </c:pt>
                <c:pt idx="1012">
                  <c:v>292.1938833710102</c:v>
                </c:pt>
                <c:pt idx="1013">
                  <c:v>292.1938833710102</c:v>
                </c:pt>
                <c:pt idx="1014">
                  <c:v>292.1938833710102</c:v>
                </c:pt>
                <c:pt idx="1015">
                  <c:v>292.1938833710102</c:v>
                </c:pt>
                <c:pt idx="1016">
                  <c:v>292.1938833710102</c:v>
                </c:pt>
                <c:pt idx="1017">
                  <c:v>292.1938833710102</c:v>
                </c:pt>
                <c:pt idx="1018">
                  <c:v>292.1938833710102</c:v>
                </c:pt>
                <c:pt idx="1019">
                  <c:v>292.1938833710102</c:v>
                </c:pt>
                <c:pt idx="1020">
                  <c:v>292.1938833710102</c:v>
                </c:pt>
                <c:pt idx="1021">
                  <c:v>292.1938833710102</c:v>
                </c:pt>
                <c:pt idx="1022">
                  <c:v>292.1938833710102</c:v>
                </c:pt>
                <c:pt idx="1023">
                  <c:v>292.1938833710102</c:v>
                </c:pt>
                <c:pt idx="1024">
                  <c:v>292.1938833710102</c:v>
                </c:pt>
                <c:pt idx="1025">
                  <c:v>292.1938833710102</c:v>
                </c:pt>
                <c:pt idx="1026">
                  <c:v>292.1938833710102</c:v>
                </c:pt>
                <c:pt idx="1027">
                  <c:v>292.1938833710102</c:v>
                </c:pt>
                <c:pt idx="1028">
                  <c:v>292.1938833710102</c:v>
                </c:pt>
                <c:pt idx="1029">
                  <c:v>292.1938833710102</c:v>
                </c:pt>
                <c:pt idx="1030">
                  <c:v>292.1938833710102</c:v>
                </c:pt>
                <c:pt idx="1031">
                  <c:v>292.1938833710102</c:v>
                </c:pt>
                <c:pt idx="1032">
                  <c:v>292.1938833710102</c:v>
                </c:pt>
                <c:pt idx="1033">
                  <c:v>292.1938833710102</c:v>
                </c:pt>
                <c:pt idx="1034">
                  <c:v>292.1938833710102</c:v>
                </c:pt>
                <c:pt idx="1035">
                  <c:v>292.1938833710102</c:v>
                </c:pt>
                <c:pt idx="1036">
                  <c:v>292.1938833710102</c:v>
                </c:pt>
                <c:pt idx="1037">
                  <c:v>292.1938833710102</c:v>
                </c:pt>
                <c:pt idx="1038">
                  <c:v>292.1938833710102</c:v>
                </c:pt>
                <c:pt idx="1039">
                  <c:v>292.1938833710102</c:v>
                </c:pt>
                <c:pt idx="1040">
                  <c:v>292.1938833710102</c:v>
                </c:pt>
                <c:pt idx="1041">
                  <c:v>292.1938833710102</c:v>
                </c:pt>
                <c:pt idx="1042">
                  <c:v>292.1938833710102</c:v>
                </c:pt>
                <c:pt idx="1043">
                  <c:v>292.1938833710102</c:v>
                </c:pt>
                <c:pt idx="1044">
                  <c:v>292.1938833710102</c:v>
                </c:pt>
                <c:pt idx="1045">
                  <c:v>292.1938833710102</c:v>
                </c:pt>
                <c:pt idx="1046">
                  <c:v>292.1938833710102</c:v>
                </c:pt>
                <c:pt idx="1047">
                  <c:v>292.1938833710102</c:v>
                </c:pt>
                <c:pt idx="1048">
                  <c:v>292.1938833710102</c:v>
                </c:pt>
                <c:pt idx="1049">
                  <c:v>292.1938833710102</c:v>
                </c:pt>
                <c:pt idx="1050">
                  <c:v>292.1938833710102</c:v>
                </c:pt>
                <c:pt idx="1051">
                  <c:v>292.1938833710102</c:v>
                </c:pt>
                <c:pt idx="1052">
                  <c:v>292.1938833710102</c:v>
                </c:pt>
                <c:pt idx="1053">
                  <c:v>292.1938833710102</c:v>
                </c:pt>
                <c:pt idx="1054">
                  <c:v>291.69441517221787</c:v>
                </c:pt>
                <c:pt idx="1055">
                  <c:v>291.38697891810205</c:v>
                </c:pt>
                <c:pt idx="1056">
                  <c:v>291.17474055874385</c:v>
                </c:pt>
                <c:pt idx="1057">
                  <c:v>291.07191838640483</c:v>
                </c:pt>
                <c:pt idx="1058">
                  <c:v>291.00323546065169</c:v>
                </c:pt>
                <c:pt idx="1059">
                  <c:v>291.03914896974362</c:v>
                </c:pt>
                <c:pt idx="1060">
                  <c:v>291.10056765677268</c:v>
                </c:pt>
                <c:pt idx="1061">
                  <c:v>291.09585291020039</c:v>
                </c:pt>
                <c:pt idx="1062">
                  <c:v>291.12900135598613</c:v>
                </c:pt>
                <c:pt idx="1063">
                  <c:v>291.22505630704956</c:v>
                </c:pt>
                <c:pt idx="1064">
                  <c:v>291.31752922344816</c:v>
                </c:pt>
                <c:pt idx="1065">
                  <c:v>291.44401072100533</c:v>
                </c:pt>
                <c:pt idx="1066">
                  <c:v>291.50719845060172</c:v>
                </c:pt>
                <c:pt idx="1067">
                  <c:v>291.64735065951936</c:v>
                </c:pt>
                <c:pt idx="1068">
                  <c:v>291.7511540468459</c:v>
                </c:pt>
                <c:pt idx="1069">
                  <c:v>291.74754205286104</c:v>
                </c:pt>
                <c:pt idx="1070">
                  <c:v>291.79532869459626</c:v>
                </c:pt>
                <c:pt idx="1071">
                  <c:v>291.87409899752299</c:v>
                </c:pt>
                <c:pt idx="1072">
                  <c:v>291.88954803149517</c:v>
                </c:pt>
                <c:pt idx="1073">
                  <c:v>291.90385349197754</c:v>
                </c:pt>
                <c:pt idx="1074">
                  <c:v>291.91685484700719</c:v>
                </c:pt>
                <c:pt idx="1075">
                  <c:v>291.96850152034585</c:v>
                </c:pt>
                <c:pt idx="1076">
                  <c:v>292.00281533046876</c:v>
                </c:pt>
                <c:pt idx="1077">
                  <c:v>291.94466355572871</c:v>
                </c:pt>
                <c:pt idx="1078">
                  <c:v>291.94965987766591</c:v>
                </c:pt>
                <c:pt idx="1079">
                  <c:v>291.95487112859911</c:v>
                </c:pt>
                <c:pt idx="1080">
                  <c:v>291.96001148405236</c:v>
                </c:pt>
                <c:pt idx="1081">
                  <c:v>291.96490085218039</c:v>
                </c:pt>
                <c:pt idx="1082">
                  <c:v>291.88943401369511</c:v>
                </c:pt>
                <c:pt idx="1083">
                  <c:v>291.84555787651675</c:v>
                </c:pt>
                <c:pt idx="1084">
                  <c:v>291.86365483366188</c:v>
                </c:pt>
                <c:pt idx="1085">
                  <c:v>291.8406906928883</c:v>
                </c:pt>
                <c:pt idx="1086">
                  <c:v>291.87236601507772</c:v>
                </c:pt>
                <c:pt idx="1087">
                  <c:v>291.93774358067583</c:v>
                </c:pt>
                <c:pt idx="1088">
                  <c:v>291.98207547943161</c:v>
                </c:pt>
                <c:pt idx="1089">
                  <c:v>292.01116487545801</c:v>
                </c:pt>
                <c:pt idx="1090">
                  <c:v>292.02933549389661</c:v>
                </c:pt>
                <c:pt idx="1091">
                  <c:v>292.07979126994144</c:v>
                </c:pt>
                <c:pt idx="1092">
                  <c:v>292.10889131581251</c:v>
                </c:pt>
                <c:pt idx="1093">
                  <c:v>292.08315969253749</c:v>
                </c:pt>
                <c:pt idx="1094">
                  <c:v>292.06336506593999</c:v>
                </c:pt>
                <c:pt idx="1095">
                  <c:v>292.04816190227996</c:v>
                </c:pt>
                <c:pt idx="1096">
                  <c:v>291.95650540144641</c:v>
                </c:pt>
                <c:pt idx="1097">
                  <c:v>291.89958502485501</c:v>
                </c:pt>
                <c:pt idx="1098">
                  <c:v>291.82717258284237</c:v>
                </c:pt>
                <c:pt idx="1099">
                  <c:v>291.82774171664056</c:v>
                </c:pt>
                <c:pt idx="1100">
                  <c:v>291.8349962936058</c:v>
                </c:pt>
                <c:pt idx="1101">
                  <c:v>291.76623937111935</c:v>
                </c:pt>
                <c:pt idx="1102">
                  <c:v>291.77158536588325</c:v>
                </c:pt>
                <c:pt idx="1103">
                  <c:v>291.82414338789681</c:v>
                </c:pt>
                <c:pt idx="1104">
                  <c:v>291.82481478646963</c:v>
                </c:pt>
                <c:pt idx="1105">
                  <c:v>291.75225189009745</c:v>
                </c:pt>
                <c:pt idx="1106">
                  <c:v>291.75572156081535</c:v>
                </c:pt>
                <c:pt idx="1107">
                  <c:v>291.84771328764219</c:v>
                </c:pt>
                <c:pt idx="1108">
                  <c:v>291.87267946130567</c:v>
                </c:pt>
                <c:pt idx="1109">
                  <c:v>291.85375063399806</c:v>
                </c:pt>
                <c:pt idx="1110">
                  <c:v>291.88748615916131</c:v>
                </c:pt>
                <c:pt idx="1111">
                  <c:v>291.91357744889933</c:v>
                </c:pt>
                <c:pt idx="1112">
                  <c:v>291.89373277637571</c:v>
                </c:pt>
                <c:pt idx="1113">
                  <c:v>291.88528287490556</c:v>
                </c:pt>
                <c:pt idx="1114">
                  <c:v>291.84446362296842</c:v>
                </c:pt>
                <c:pt idx="1115">
                  <c:v>291.86456075680996</c:v>
                </c:pt>
                <c:pt idx="1116">
                  <c:v>291.92284049219614</c:v>
                </c:pt>
                <c:pt idx="1117">
                  <c:v>291.92322590315547</c:v>
                </c:pt>
                <c:pt idx="1118">
                  <c:v>291.9265435300432</c:v>
                </c:pt>
                <c:pt idx="1119">
                  <c:v>291.93160507004967</c:v>
                </c:pt>
                <c:pt idx="1120">
                  <c:v>291.85758025285179</c:v>
                </c:pt>
                <c:pt idx="1121">
                  <c:v>291.7359011597311</c:v>
                </c:pt>
                <c:pt idx="1122">
                  <c:v>291.62859049374464</c:v>
                </c:pt>
                <c:pt idx="1123">
                  <c:v>291.53476804776346</c:v>
                </c:pt>
                <c:pt idx="1124">
                  <c:v>291.41333096042501</c:v>
                </c:pt>
                <c:pt idx="1125">
                  <c:v>291.41333096042501</c:v>
                </c:pt>
                <c:pt idx="1126">
                  <c:v>291.41333096042501</c:v>
                </c:pt>
                <c:pt idx="1127">
                  <c:v>291.41333096042501</c:v>
                </c:pt>
                <c:pt idx="1128">
                  <c:v>291.41333096042501</c:v>
                </c:pt>
                <c:pt idx="1129">
                  <c:v>291.41333096042501</c:v>
                </c:pt>
                <c:pt idx="1130">
                  <c:v>291.41333096042501</c:v>
                </c:pt>
                <c:pt idx="1131">
                  <c:v>291.41333096042501</c:v>
                </c:pt>
                <c:pt idx="1132">
                  <c:v>291.41333096042501</c:v>
                </c:pt>
                <c:pt idx="1133">
                  <c:v>291.41333096042501</c:v>
                </c:pt>
                <c:pt idx="1134">
                  <c:v>291.41333096042501</c:v>
                </c:pt>
                <c:pt idx="1135">
                  <c:v>291.41333096042501</c:v>
                </c:pt>
                <c:pt idx="1136">
                  <c:v>291.41333096042501</c:v>
                </c:pt>
                <c:pt idx="1137">
                  <c:v>291.41333096042501</c:v>
                </c:pt>
                <c:pt idx="1138">
                  <c:v>291.41333096042501</c:v>
                </c:pt>
                <c:pt idx="1139">
                  <c:v>291.41333096042501</c:v>
                </c:pt>
                <c:pt idx="1140">
                  <c:v>291.41333096042501</c:v>
                </c:pt>
                <c:pt idx="1141">
                  <c:v>291.41333096042501</c:v>
                </c:pt>
                <c:pt idx="1142">
                  <c:v>291.41333096042501</c:v>
                </c:pt>
                <c:pt idx="1143">
                  <c:v>291.41333096042501</c:v>
                </c:pt>
                <c:pt idx="1144">
                  <c:v>291.41333096042501</c:v>
                </c:pt>
                <c:pt idx="1145">
                  <c:v>291.41333096042501</c:v>
                </c:pt>
                <c:pt idx="1146">
                  <c:v>291.41333096042501</c:v>
                </c:pt>
                <c:pt idx="1147">
                  <c:v>291.41333096042501</c:v>
                </c:pt>
                <c:pt idx="1148">
                  <c:v>291.41333096042501</c:v>
                </c:pt>
                <c:pt idx="1149">
                  <c:v>291.41333096042501</c:v>
                </c:pt>
                <c:pt idx="1150">
                  <c:v>291.41333096042501</c:v>
                </c:pt>
                <c:pt idx="1151">
                  <c:v>291.41333096042501</c:v>
                </c:pt>
                <c:pt idx="1152">
                  <c:v>291.41333096042501</c:v>
                </c:pt>
                <c:pt idx="1153">
                  <c:v>291.41333096042501</c:v>
                </c:pt>
                <c:pt idx="1154">
                  <c:v>291.41333096042501</c:v>
                </c:pt>
                <c:pt idx="1155">
                  <c:v>291.41333096042501</c:v>
                </c:pt>
                <c:pt idx="1156">
                  <c:v>291.41333096042501</c:v>
                </c:pt>
                <c:pt idx="1157">
                  <c:v>291.41333096042501</c:v>
                </c:pt>
                <c:pt idx="1158">
                  <c:v>291.41333096042501</c:v>
                </c:pt>
                <c:pt idx="1159">
                  <c:v>291.41333096042501</c:v>
                </c:pt>
                <c:pt idx="1160">
                  <c:v>291.41333096042501</c:v>
                </c:pt>
                <c:pt idx="1161">
                  <c:v>291.41333096042501</c:v>
                </c:pt>
                <c:pt idx="1162">
                  <c:v>291.41333096042501</c:v>
                </c:pt>
                <c:pt idx="1163">
                  <c:v>291.41333096042501</c:v>
                </c:pt>
                <c:pt idx="1164">
                  <c:v>291.41333096042501</c:v>
                </c:pt>
                <c:pt idx="1165">
                  <c:v>291.41333096042501</c:v>
                </c:pt>
                <c:pt idx="1166">
                  <c:v>291.41333096042501</c:v>
                </c:pt>
                <c:pt idx="1167">
                  <c:v>291.41333096042501</c:v>
                </c:pt>
                <c:pt idx="1168">
                  <c:v>291.41333096042501</c:v>
                </c:pt>
                <c:pt idx="1169">
                  <c:v>291.41333096042501</c:v>
                </c:pt>
                <c:pt idx="1170">
                  <c:v>291.41333096042501</c:v>
                </c:pt>
                <c:pt idx="1171">
                  <c:v>291.41333096042501</c:v>
                </c:pt>
                <c:pt idx="1172">
                  <c:v>291.41333096042501</c:v>
                </c:pt>
                <c:pt idx="1173">
                  <c:v>291.41333096042501</c:v>
                </c:pt>
                <c:pt idx="1174">
                  <c:v>291.41333096042501</c:v>
                </c:pt>
                <c:pt idx="1175">
                  <c:v>291.41333096042501</c:v>
                </c:pt>
                <c:pt idx="1176">
                  <c:v>291.41333096042501</c:v>
                </c:pt>
                <c:pt idx="1177">
                  <c:v>291.41333096042501</c:v>
                </c:pt>
                <c:pt idx="1178">
                  <c:v>291.41333096042501</c:v>
                </c:pt>
                <c:pt idx="1179">
                  <c:v>291.41333096042501</c:v>
                </c:pt>
                <c:pt idx="1180">
                  <c:v>291.41333096042501</c:v>
                </c:pt>
                <c:pt idx="1181">
                  <c:v>291.41333096042501</c:v>
                </c:pt>
                <c:pt idx="1182">
                  <c:v>291.41333096042501</c:v>
                </c:pt>
                <c:pt idx="1183">
                  <c:v>291.41333096042501</c:v>
                </c:pt>
                <c:pt idx="1184">
                  <c:v>291.41333096042501</c:v>
                </c:pt>
                <c:pt idx="1185">
                  <c:v>291.41333096042501</c:v>
                </c:pt>
                <c:pt idx="1186">
                  <c:v>291.41333096042501</c:v>
                </c:pt>
                <c:pt idx="1187">
                  <c:v>291.41333096042501</c:v>
                </c:pt>
                <c:pt idx="1188">
                  <c:v>291.41333096042501</c:v>
                </c:pt>
                <c:pt idx="1189">
                  <c:v>291.41333096042501</c:v>
                </c:pt>
                <c:pt idx="1190">
                  <c:v>291.41333096042501</c:v>
                </c:pt>
                <c:pt idx="1191">
                  <c:v>291.41333096042501</c:v>
                </c:pt>
                <c:pt idx="1192">
                  <c:v>291.41333096042501</c:v>
                </c:pt>
                <c:pt idx="1193">
                  <c:v>291.41333096042501</c:v>
                </c:pt>
                <c:pt idx="1194">
                  <c:v>291.41333096042501</c:v>
                </c:pt>
                <c:pt idx="1195">
                  <c:v>291.41333096042501</c:v>
                </c:pt>
                <c:pt idx="1196">
                  <c:v>291.41333096042501</c:v>
                </c:pt>
                <c:pt idx="1197">
                  <c:v>291.41333096042501</c:v>
                </c:pt>
                <c:pt idx="1198">
                  <c:v>291.41333096042501</c:v>
                </c:pt>
                <c:pt idx="1199">
                  <c:v>291.41333096042501</c:v>
                </c:pt>
                <c:pt idx="1200">
                  <c:v>291.41333096042501</c:v>
                </c:pt>
                <c:pt idx="1201">
                  <c:v>291.41333096042501</c:v>
                </c:pt>
                <c:pt idx="1202">
                  <c:v>291.41333096042501</c:v>
                </c:pt>
                <c:pt idx="1203">
                  <c:v>291.41333096042501</c:v>
                </c:pt>
                <c:pt idx="1204">
                  <c:v>291.41333096042501</c:v>
                </c:pt>
                <c:pt idx="1205">
                  <c:v>291.41333096042501</c:v>
                </c:pt>
                <c:pt idx="1206">
                  <c:v>291.41333096042501</c:v>
                </c:pt>
                <c:pt idx="1207">
                  <c:v>291.41333096042501</c:v>
                </c:pt>
                <c:pt idx="1208">
                  <c:v>291.41333096042501</c:v>
                </c:pt>
                <c:pt idx="1209">
                  <c:v>291.41333096042501</c:v>
                </c:pt>
                <c:pt idx="1210">
                  <c:v>291.41333096042501</c:v>
                </c:pt>
                <c:pt idx="1211">
                  <c:v>291.41333096042501</c:v>
                </c:pt>
                <c:pt idx="1212">
                  <c:v>291.41333096042501</c:v>
                </c:pt>
                <c:pt idx="1213">
                  <c:v>291.41333096042501</c:v>
                </c:pt>
                <c:pt idx="1214">
                  <c:v>291.41333096042501</c:v>
                </c:pt>
                <c:pt idx="1215">
                  <c:v>291.41333096042501</c:v>
                </c:pt>
                <c:pt idx="1216">
                  <c:v>291.41333096042501</c:v>
                </c:pt>
                <c:pt idx="1217">
                  <c:v>291.41333096042501</c:v>
                </c:pt>
                <c:pt idx="1218">
                  <c:v>291.41333096042501</c:v>
                </c:pt>
                <c:pt idx="1219">
                  <c:v>291.41333096042501</c:v>
                </c:pt>
                <c:pt idx="1220">
                  <c:v>291.41333096042501</c:v>
                </c:pt>
                <c:pt idx="1221">
                  <c:v>291.41333096042501</c:v>
                </c:pt>
                <c:pt idx="1222">
                  <c:v>291.41333096042501</c:v>
                </c:pt>
                <c:pt idx="1223">
                  <c:v>291.41333096042501</c:v>
                </c:pt>
                <c:pt idx="1224">
                  <c:v>291.41333096042501</c:v>
                </c:pt>
                <c:pt idx="1225">
                  <c:v>291.41333096042501</c:v>
                </c:pt>
                <c:pt idx="1226">
                  <c:v>291.41333096042501</c:v>
                </c:pt>
                <c:pt idx="1227">
                  <c:v>291.41333096042501</c:v>
                </c:pt>
                <c:pt idx="1228">
                  <c:v>291.41333096042501</c:v>
                </c:pt>
                <c:pt idx="1229">
                  <c:v>291.41333096042501</c:v>
                </c:pt>
                <c:pt idx="1230">
                  <c:v>291.41333096042501</c:v>
                </c:pt>
                <c:pt idx="1231">
                  <c:v>291.41333096042501</c:v>
                </c:pt>
                <c:pt idx="1232">
                  <c:v>291.41333096042501</c:v>
                </c:pt>
                <c:pt idx="1233">
                  <c:v>291.41333096042501</c:v>
                </c:pt>
                <c:pt idx="1234">
                  <c:v>291.41333096042501</c:v>
                </c:pt>
                <c:pt idx="1235">
                  <c:v>291.41333096042501</c:v>
                </c:pt>
                <c:pt idx="1236">
                  <c:v>291.41333096042501</c:v>
                </c:pt>
                <c:pt idx="1237">
                  <c:v>291.41333096042501</c:v>
                </c:pt>
                <c:pt idx="1238">
                  <c:v>291.41333096042501</c:v>
                </c:pt>
                <c:pt idx="1239">
                  <c:v>291.41333096042501</c:v>
                </c:pt>
                <c:pt idx="1240">
                  <c:v>291.41333096042501</c:v>
                </c:pt>
                <c:pt idx="1241">
                  <c:v>291.41333096042501</c:v>
                </c:pt>
                <c:pt idx="1242">
                  <c:v>291.41333096042501</c:v>
                </c:pt>
                <c:pt idx="1243">
                  <c:v>291.41333096042501</c:v>
                </c:pt>
                <c:pt idx="1244">
                  <c:v>291.41333096042501</c:v>
                </c:pt>
                <c:pt idx="1245">
                  <c:v>291.41333096042501</c:v>
                </c:pt>
                <c:pt idx="1246">
                  <c:v>291.41333096042501</c:v>
                </c:pt>
                <c:pt idx="1247">
                  <c:v>291.41333096042501</c:v>
                </c:pt>
                <c:pt idx="1248">
                  <c:v>291.41333096042501</c:v>
                </c:pt>
                <c:pt idx="1249">
                  <c:v>291.41333096042501</c:v>
                </c:pt>
                <c:pt idx="1250">
                  <c:v>291.41333096042501</c:v>
                </c:pt>
                <c:pt idx="1251">
                  <c:v>291.41333096042501</c:v>
                </c:pt>
                <c:pt idx="1252">
                  <c:v>291.41333096042501</c:v>
                </c:pt>
                <c:pt idx="1253">
                  <c:v>291.41333096042501</c:v>
                </c:pt>
                <c:pt idx="1254">
                  <c:v>291.41333096042501</c:v>
                </c:pt>
                <c:pt idx="1255">
                  <c:v>291.41333096042501</c:v>
                </c:pt>
                <c:pt idx="1256">
                  <c:v>291.41333096042501</c:v>
                </c:pt>
                <c:pt idx="1257">
                  <c:v>291.41333096042501</c:v>
                </c:pt>
                <c:pt idx="1258">
                  <c:v>291.41333096042501</c:v>
                </c:pt>
                <c:pt idx="1259">
                  <c:v>291.41333096042501</c:v>
                </c:pt>
                <c:pt idx="1260">
                  <c:v>291.41333096042501</c:v>
                </c:pt>
                <c:pt idx="1261">
                  <c:v>291.41333096042501</c:v>
                </c:pt>
                <c:pt idx="1262">
                  <c:v>291.41333096042501</c:v>
                </c:pt>
                <c:pt idx="1263">
                  <c:v>291.41333096042501</c:v>
                </c:pt>
                <c:pt idx="1264">
                  <c:v>291.41333096042501</c:v>
                </c:pt>
                <c:pt idx="1265">
                  <c:v>291.41333096042501</c:v>
                </c:pt>
                <c:pt idx="1266">
                  <c:v>291.41333096042501</c:v>
                </c:pt>
                <c:pt idx="1267">
                  <c:v>291.41333096042501</c:v>
                </c:pt>
                <c:pt idx="1268">
                  <c:v>291.41333096042501</c:v>
                </c:pt>
                <c:pt idx="1269">
                  <c:v>291.41333096042501</c:v>
                </c:pt>
                <c:pt idx="1270">
                  <c:v>291.41333096042501</c:v>
                </c:pt>
                <c:pt idx="1271">
                  <c:v>291.41333096042501</c:v>
                </c:pt>
                <c:pt idx="1272">
                  <c:v>291.41333096042501</c:v>
                </c:pt>
                <c:pt idx="1273">
                  <c:v>291.41333096042501</c:v>
                </c:pt>
                <c:pt idx="1274">
                  <c:v>291.41333096042501</c:v>
                </c:pt>
                <c:pt idx="1275">
                  <c:v>291.41333096042501</c:v>
                </c:pt>
                <c:pt idx="1276">
                  <c:v>291.41333096042501</c:v>
                </c:pt>
                <c:pt idx="1277">
                  <c:v>291.41333096042501</c:v>
                </c:pt>
                <c:pt idx="1278">
                  <c:v>291.41333096042501</c:v>
                </c:pt>
                <c:pt idx="1279">
                  <c:v>291.41333096042501</c:v>
                </c:pt>
                <c:pt idx="1280">
                  <c:v>291.41333096042501</c:v>
                </c:pt>
                <c:pt idx="1281">
                  <c:v>291.41333096042501</c:v>
                </c:pt>
                <c:pt idx="1282">
                  <c:v>291.41333096042501</c:v>
                </c:pt>
                <c:pt idx="1283">
                  <c:v>291.41333096042501</c:v>
                </c:pt>
                <c:pt idx="1284">
                  <c:v>291.41333096042501</c:v>
                </c:pt>
                <c:pt idx="1285">
                  <c:v>291.41333096042501</c:v>
                </c:pt>
                <c:pt idx="1286">
                  <c:v>291.41333096042501</c:v>
                </c:pt>
                <c:pt idx="1287">
                  <c:v>291.41333096042501</c:v>
                </c:pt>
                <c:pt idx="1288">
                  <c:v>291.41333096042501</c:v>
                </c:pt>
                <c:pt idx="1289">
                  <c:v>291.41333096042501</c:v>
                </c:pt>
                <c:pt idx="1290">
                  <c:v>291.41333096042501</c:v>
                </c:pt>
                <c:pt idx="1291">
                  <c:v>291.41333096042501</c:v>
                </c:pt>
                <c:pt idx="1292">
                  <c:v>291.41333096042501</c:v>
                </c:pt>
                <c:pt idx="1293">
                  <c:v>291.41333096042501</c:v>
                </c:pt>
                <c:pt idx="1294">
                  <c:v>290.76785885774996</c:v>
                </c:pt>
                <c:pt idx="1295">
                  <c:v>290.36404235772795</c:v>
                </c:pt>
                <c:pt idx="1296">
                  <c:v>290.01103810340476</c:v>
                </c:pt>
                <c:pt idx="1297">
                  <c:v>289.8246738565017</c:v>
                </c:pt>
                <c:pt idx="1298">
                  <c:v>289.71241378422371</c:v>
                </c:pt>
                <c:pt idx="1299">
                  <c:v>289.57207078659684</c:v>
                </c:pt>
                <c:pt idx="1300">
                  <c:v>289.41936843665178</c:v>
                </c:pt>
                <c:pt idx="1301">
                  <c:v>289.34486419522085</c:v>
                </c:pt>
                <c:pt idx="1302">
                  <c:v>289.28338691289628</c:v>
                </c:pt>
                <c:pt idx="1303">
                  <c:v>289.23270597569268</c:v>
                </c:pt>
                <c:pt idx="1304">
                  <c:v>289.15096193685469</c:v>
                </c:pt>
                <c:pt idx="1305">
                  <c:v>289.17260727452418</c:v>
                </c:pt>
                <c:pt idx="1306">
                  <c:v>289.2595559996517</c:v>
                </c:pt>
                <c:pt idx="1307">
                  <c:v>289.22482094374726</c:v>
                </c:pt>
                <c:pt idx="1308">
                  <c:v>289.27359767021852</c:v>
                </c:pt>
                <c:pt idx="1309">
                  <c:v>289.37387086835139</c:v>
                </c:pt>
                <c:pt idx="1310">
                  <c:v>289.46309088042238</c:v>
                </c:pt>
                <c:pt idx="1311">
                  <c:v>289.50166805293094</c:v>
                </c:pt>
                <c:pt idx="1312">
                  <c:v>289.50629072121916</c:v>
                </c:pt>
                <c:pt idx="1313">
                  <c:v>289.52899760007483</c:v>
                </c:pt>
                <c:pt idx="1314">
                  <c:v>289.56237009853947</c:v>
                </c:pt>
                <c:pt idx="1315">
                  <c:v>289.56123369361529</c:v>
                </c:pt>
                <c:pt idx="1316">
                  <c:v>289.65805704671925</c:v>
                </c:pt>
                <c:pt idx="1317">
                  <c:v>289.77370171083697</c:v>
                </c:pt>
                <c:pt idx="1318">
                  <c:v>289.85676622743887</c:v>
                </c:pt>
                <c:pt idx="1319">
                  <c:v>289.91565686896649</c:v>
                </c:pt>
                <c:pt idx="1320">
                  <c:v>289.87672060478553</c:v>
                </c:pt>
                <c:pt idx="1321">
                  <c:v>289.93673257151829</c:v>
                </c:pt>
                <c:pt idx="1322">
                  <c:v>289.97767092736655</c:v>
                </c:pt>
                <c:pt idx="1323">
                  <c:v>289.92476463801478</c:v>
                </c:pt>
                <c:pt idx="1324">
                  <c:v>289.89391402730905</c:v>
                </c:pt>
                <c:pt idx="1325">
                  <c:v>289.91841307536504</c:v>
                </c:pt>
                <c:pt idx="1326">
                  <c:v>289.97735594310626</c:v>
                </c:pt>
                <c:pt idx="1327">
                  <c:v>290.05598514073642</c:v>
                </c:pt>
                <c:pt idx="1328">
                  <c:v>290.06406842159026</c:v>
                </c:pt>
                <c:pt idx="1329">
                  <c:v>290.14667898447311</c:v>
                </c:pt>
                <c:pt idx="1330">
                  <c:v>290.15368258533925</c:v>
                </c:pt>
                <c:pt idx="1331">
                  <c:v>290.07201758648</c:v>
                </c:pt>
                <c:pt idx="1332">
                  <c:v>290.09687128375089</c:v>
                </c:pt>
                <c:pt idx="1333">
                  <c:v>290.10890279865424</c:v>
                </c:pt>
                <c:pt idx="1334">
                  <c:v>290.1122468562462</c:v>
                </c:pt>
                <c:pt idx="1335">
                  <c:v>290.10989717885525</c:v>
                </c:pt>
                <c:pt idx="1336">
                  <c:v>290.06399749817081</c:v>
                </c:pt>
                <c:pt idx="1337">
                  <c:v>290.11206180260592</c:v>
                </c:pt>
                <c:pt idx="1338">
                  <c:v>290.13834048534017</c:v>
                </c:pt>
                <c:pt idx="1339">
                  <c:v>290.1096252228765</c:v>
                </c:pt>
                <c:pt idx="1340">
                  <c:v>290.08686244598471</c:v>
                </c:pt>
                <c:pt idx="1341">
                  <c:v>290.06881977093457</c:v>
                </c:pt>
                <c:pt idx="1342">
                  <c:v>290.01451966806508</c:v>
                </c:pt>
                <c:pt idx="1343">
                  <c:v>289.93918681550599</c:v>
                </c:pt>
                <c:pt idx="1344">
                  <c:v>289.81340631724794</c:v>
                </c:pt>
                <c:pt idx="1345">
                  <c:v>289.74037054567287</c:v>
                </c:pt>
                <c:pt idx="1346">
                  <c:v>289.66401283003796</c:v>
                </c:pt>
                <c:pt idx="1347">
                  <c:v>289.66401283003796</c:v>
                </c:pt>
                <c:pt idx="1348">
                  <c:v>289.66401283003796</c:v>
                </c:pt>
                <c:pt idx="1349">
                  <c:v>289.66401283003796</c:v>
                </c:pt>
                <c:pt idx="1350">
                  <c:v>289.66401283003796</c:v>
                </c:pt>
                <c:pt idx="1351">
                  <c:v>289.66401283003796</c:v>
                </c:pt>
                <c:pt idx="1352">
                  <c:v>289.66401283003796</c:v>
                </c:pt>
                <c:pt idx="1353">
                  <c:v>289.66401283003796</c:v>
                </c:pt>
                <c:pt idx="1354">
                  <c:v>289.66401283003796</c:v>
                </c:pt>
                <c:pt idx="1355">
                  <c:v>289.66401283003796</c:v>
                </c:pt>
                <c:pt idx="1356">
                  <c:v>289.66401283003796</c:v>
                </c:pt>
                <c:pt idx="1357">
                  <c:v>289.66401283003796</c:v>
                </c:pt>
                <c:pt idx="1358">
                  <c:v>289.66401283003796</c:v>
                </c:pt>
                <c:pt idx="1359">
                  <c:v>289.66401283003796</c:v>
                </c:pt>
                <c:pt idx="1360">
                  <c:v>289.66401283003796</c:v>
                </c:pt>
                <c:pt idx="1361">
                  <c:v>289.5229058681968</c:v>
                </c:pt>
                <c:pt idx="1362">
                  <c:v>289.45168117789058</c:v>
                </c:pt>
                <c:pt idx="1363">
                  <c:v>289.45168117789058</c:v>
                </c:pt>
                <c:pt idx="1364">
                  <c:v>289.3586930916457</c:v>
                </c:pt>
                <c:pt idx="1365">
                  <c:v>289.32483299278317</c:v>
                </c:pt>
                <c:pt idx="1366">
                  <c:v>289.25016920979982</c:v>
                </c:pt>
                <c:pt idx="1367">
                  <c:v>289.19237762029849</c:v>
                </c:pt>
                <c:pt idx="1368">
                  <c:v>289.18769589820573</c:v>
                </c:pt>
                <c:pt idx="1369">
                  <c:v>289.21719176013812</c:v>
                </c:pt>
                <c:pt idx="1370">
                  <c:v>289.22738144136929</c:v>
                </c:pt>
                <c:pt idx="1371">
                  <c:v>289.18480757970246</c:v>
                </c:pt>
                <c:pt idx="1372">
                  <c:v>289.23016800504763</c:v>
                </c:pt>
                <c:pt idx="1373">
                  <c:v>289.20999195706668</c:v>
                </c:pt>
                <c:pt idx="1374">
                  <c:v>289.14867960807618</c:v>
                </c:pt>
                <c:pt idx="1375">
                  <c:v>289.10349252039924</c:v>
                </c:pt>
                <c:pt idx="1376">
                  <c:v>289.07043308346999</c:v>
                </c:pt>
                <c:pt idx="1377">
                  <c:v>289.04645772049651</c:v>
                </c:pt>
                <c:pt idx="1378">
                  <c:v>289.02925517937359</c:v>
                </c:pt>
                <c:pt idx="1379">
                  <c:v>288.93707534588003</c:v>
                </c:pt>
                <c:pt idx="1380">
                  <c:v>288.88059723860891</c:v>
                </c:pt>
                <c:pt idx="1381">
                  <c:v>288.88059723860891</c:v>
                </c:pt>
                <c:pt idx="1382">
                  <c:v>288.88059723860891</c:v>
                </c:pt>
                <c:pt idx="1383">
                  <c:v>288.88059723860891</c:v>
                </c:pt>
                <c:pt idx="1384">
                  <c:v>288.88059723860891</c:v>
                </c:pt>
                <c:pt idx="1385">
                  <c:v>288.88059723860891</c:v>
                </c:pt>
                <c:pt idx="1386">
                  <c:v>288.88059723860891</c:v>
                </c:pt>
                <c:pt idx="1387">
                  <c:v>288.88059723860891</c:v>
                </c:pt>
                <c:pt idx="1388">
                  <c:v>288.88059723860891</c:v>
                </c:pt>
                <c:pt idx="1389">
                  <c:v>288.88059723860891</c:v>
                </c:pt>
                <c:pt idx="1390">
                  <c:v>288.88059723860891</c:v>
                </c:pt>
                <c:pt idx="1391">
                  <c:v>288.88059723860891</c:v>
                </c:pt>
                <c:pt idx="1392">
                  <c:v>288.88059723860891</c:v>
                </c:pt>
                <c:pt idx="1393">
                  <c:v>288.88059723860891</c:v>
                </c:pt>
                <c:pt idx="1394">
                  <c:v>288.88059723860891</c:v>
                </c:pt>
                <c:pt idx="1395">
                  <c:v>288.88059723860891</c:v>
                </c:pt>
                <c:pt idx="1396">
                  <c:v>288.88059723860891</c:v>
                </c:pt>
                <c:pt idx="1397">
                  <c:v>288.88059723860891</c:v>
                </c:pt>
                <c:pt idx="1398">
                  <c:v>288.88059723860891</c:v>
                </c:pt>
                <c:pt idx="1399">
                  <c:v>288.88059723860891</c:v>
                </c:pt>
                <c:pt idx="1400">
                  <c:v>288.88059723860891</c:v>
                </c:pt>
                <c:pt idx="1401">
                  <c:v>288.88059723860891</c:v>
                </c:pt>
                <c:pt idx="1402">
                  <c:v>288.88059723860891</c:v>
                </c:pt>
                <c:pt idx="1403">
                  <c:v>288.88059723860891</c:v>
                </c:pt>
                <c:pt idx="1404">
                  <c:v>288.88059723860891</c:v>
                </c:pt>
                <c:pt idx="1405">
                  <c:v>288.88059723860891</c:v>
                </c:pt>
                <c:pt idx="1406">
                  <c:v>288.88059723860891</c:v>
                </c:pt>
                <c:pt idx="1407">
                  <c:v>288.88059723860891</c:v>
                </c:pt>
                <c:pt idx="1408">
                  <c:v>288.88059723860891</c:v>
                </c:pt>
                <c:pt idx="1409">
                  <c:v>288.88059723860891</c:v>
                </c:pt>
                <c:pt idx="1410">
                  <c:v>288.88059723860891</c:v>
                </c:pt>
                <c:pt idx="1411">
                  <c:v>288.88059723860891</c:v>
                </c:pt>
                <c:pt idx="1412">
                  <c:v>288.88059723860891</c:v>
                </c:pt>
                <c:pt idx="1413">
                  <c:v>288.88059723860891</c:v>
                </c:pt>
                <c:pt idx="1414">
                  <c:v>288.88059723860891</c:v>
                </c:pt>
                <c:pt idx="1415">
                  <c:v>288.88059723860891</c:v>
                </c:pt>
                <c:pt idx="1416">
                  <c:v>288.88059723860891</c:v>
                </c:pt>
                <c:pt idx="1417">
                  <c:v>288.88059723860891</c:v>
                </c:pt>
                <c:pt idx="1418">
                  <c:v>288.88059723860891</c:v>
                </c:pt>
                <c:pt idx="1419">
                  <c:v>288.88059723860891</c:v>
                </c:pt>
                <c:pt idx="1420">
                  <c:v>288.88059723860891</c:v>
                </c:pt>
                <c:pt idx="1421">
                  <c:v>288.88059723860891</c:v>
                </c:pt>
                <c:pt idx="1422">
                  <c:v>288.88059723860891</c:v>
                </c:pt>
                <c:pt idx="1423">
                  <c:v>288.88059723860891</c:v>
                </c:pt>
                <c:pt idx="1424">
                  <c:v>288.88059723860891</c:v>
                </c:pt>
                <c:pt idx="1425">
                  <c:v>288.88059723860891</c:v>
                </c:pt>
                <c:pt idx="1426">
                  <c:v>288.88059723860891</c:v>
                </c:pt>
                <c:pt idx="1427">
                  <c:v>288.88059723860891</c:v>
                </c:pt>
                <c:pt idx="1428">
                  <c:v>288.88059723860891</c:v>
                </c:pt>
                <c:pt idx="1429">
                  <c:v>288.88059723860891</c:v>
                </c:pt>
                <c:pt idx="1430">
                  <c:v>288.88059723860891</c:v>
                </c:pt>
                <c:pt idx="1431">
                  <c:v>288.88059723860891</c:v>
                </c:pt>
                <c:pt idx="1432">
                  <c:v>288.88059723860891</c:v>
                </c:pt>
                <c:pt idx="1433">
                  <c:v>288.88059723860891</c:v>
                </c:pt>
                <c:pt idx="1434">
                  <c:v>288.88059723860891</c:v>
                </c:pt>
                <c:pt idx="1435">
                  <c:v>288.88059723860891</c:v>
                </c:pt>
                <c:pt idx="1436">
                  <c:v>288.88059723860891</c:v>
                </c:pt>
                <c:pt idx="1437">
                  <c:v>288.88059723860891</c:v>
                </c:pt>
                <c:pt idx="1438">
                  <c:v>288.88059723860891</c:v>
                </c:pt>
                <c:pt idx="1439">
                  <c:v>288.88059723860891</c:v>
                </c:pt>
                <c:pt idx="1440">
                  <c:v>288.88059723860891</c:v>
                </c:pt>
                <c:pt idx="1441">
                  <c:v>288.88059723860891</c:v>
                </c:pt>
                <c:pt idx="1442">
                  <c:v>288.88059723860891</c:v>
                </c:pt>
                <c:pt idx="1443">
                  <c:v>288.88059723860891</c:v>
                </c:pt>
                <c:pt idx="1444">
                  <c:v>288.88059723860891</c:v>
                </c:pt>
                <c:pt idx="1445">
                  <c:v>288.88059723860891</c:v>
                </c:pt>
                <c:pt idx="1446">
                  <c:v>288.88059723860891</c:v>
                </c:pt>
                <c:pt idx="1447">
                  <c:v>288.88059723860891</c:v>
                </c:pt>
                <c:pt idx="1448">
                  <c:v>288.88059723860891</c:v>
                </c:pt>
                <c:pt idx="1449">
                  <c:v>288.88059723860891</c:v>
                </c:pt>
                <c:pt idx="1450">
                  <c:v>288.88059723860891</c:v>
                </c:pt>
                <c:pt idx="1451">
                  <c:v>288.88059723860891</c:v>
                </c:pt>
                <c:pt idx="1452">
                  <c:v>288.88059723860891</c:v>
                </c:pt>
                <c:pt idx="1453">
                  <c:v>288.88059723860891</c:v>
                </c:pt>
                <c:pt idx="1454">
                  <c:v>288.88059723860891</c:v>
                </c:pt>
                <c:pt idx="1455">
                  <c:v>288.88059723860891</c:v>
                </c:pt>
                <c:pt idx="1456">
                  <c:v>288.88059723860891</c:v>
                </c:pt>
                <c:pt idx="1457">
                  <c:v>288.88059723860891</c:v>
                </c:pt>
                <c:pt idx="1458">
                  <c:v>288.88059723860891</c:v>
                </c:pt>
                <c:pt idx="1459">
                  <c:v>288.88059723860891</c:v>
                </c:pt>
                <c:pt idx="1460">
                  <c:v>288.88059723860891</c:v>
                </c:pt>
                <c:pt idx="1461">
                  <c:v>288.88059723860891</c:v>
                </c:pt>
                <c:pt idx="1462">
                  <c:v>288.88059723860891</c:v>
                </c:pt>
                <c:pt idx="1463">
                  <c:v>288.88059723860891</c:v>
                </c:pt>
                <c:pt idx="1464">
                  <c:v>288.88059723860891</c:v>
                </c:pt>
                <c:pt idx="1465">
                  <c:v>288.88059723860891</c:v>
                </c:pt>
                <c:pt idx="1466">
                  <c:v>288.88059723860891</c:v>
                </c:pt>
                <c:pt idx="1467">
                  <c:v>288.88059723860891</c:v>
                </c:pt>
                <c:pt idx="1468">
                  <c:v>288.88059723860891</c:v>
                </c:pt>
                <c:pt idx="1469">
                  <c:v>288.88059723860891</c:v>
                </c:pt>
                <c:pt idx="1470">
                  <c:v>288.88059723860891</c:v>
                </c:pt>
                <c:pt idx="1471">
                  <c:v>288.88059723860891</c:v>
                </c:pt>
                <c:pt idx="1472">
                  <c:v>288.88059723860891</c:v>
                </c:pt>
                <c:pt idx="1473">
                  <c:v>288.88059723860891</c:v>
                </c:pt>
                <c:pt idx="1474">
                  <c:v>288.88059723860891</c:v>
                </c:pt>
                <c:pt idx="1475">
                  <c:v>288.88059723860891</c:v>
                </c:pt>
                <c:pt idx="1476">
                  <c:v>288.88059723860891</c:v>
                </c:pt>
                <c:pt idx="1477">
                  <c:v>288.88059723860891</c:v>
                </c:pt>
                <c:pt idx="1478">
                  <c:v>288.88059723860891</c:v>
                </c:pt>
                <c:pt idx="1479">
                  <c:v>288.88059723860891</c:v>
                </c:pt>
                <c:pt idx="1480">
                  <c:v>288.88059723860891</c:v>
                </c:pt>
                <c:pt idx="1481">
                  <c:v>288.88059723860891</c:v>
                </c:pt>
                <c:pt idx="1482">
                  <c:v>288.88059723860891</c:v>
                </c:pt>
                <c:pt idx="1483">
                  <c:v>288.88059723860891</c:v>
                </c:pt>
                <c:pt idx="1484">
                  <c:v>288.88059723860891</c:v>
                </c:pt>
                <c:pt idx="1485">
                  <c:v>288.88059723860891</c:v>
                </c:pt>
                <c:pt idx="1486">
                  <c:v>288.88059723860891</c:v>
                </c:pt>
                <c:pt idx="1487">
                  <c:v>288.88059723860891</c:v>
                </c:pt>
                <c:pt idx="1488">
                  <c:v>288.88059723860891</c:v>
                </c:pt>
                <c:pt idx="1489">
                  <c:v>288.88059723860891</c:v>
                </c:pt>
                <c:pt idx="1490">
                  <c:v>288.88059723860891</c:v>
                </c:pt>
                <c:pt idx="1491">
                  <c:v>288.88059723860891</c:v>
                </c:pt>
                <c:pt idx="1492">
                  <c:v>288.88059723860891</c:v>
                </c:pt>
                <c:pt idx="1493">
                  <c:v>288.88059723860891</c:v>
                </c:pt>
                <c:pt idx="1494">
                  <c:v>288.88059723860891</c:v>
                </c:pt>
                <c:pt idx="1495">
                  <c:v>288.88059723860891</c:v>
                </c:pt>
                <c:pt idx="1496">
                  <c:v>288.88059723860891</c:v>
                </c:pt>
                <c:pt idx="1497">
                  <c:v>288.88059723860891</c:v>
                </c:pt>
                <c:pt idx="1498">
                  <c:v>288.88059723860891</c:v>
                </c:pt>
                <c:pt idx="1499">
                  <c:v>288.88059723860891</c:v>
                </c:pt>
                <c:pt idx="1500">
                  <c:v>288.88059723860891</c:v>
                </c:pt>
                <c:pt idx="1501">
                  <c:v>288.88059723860891</c:v>
                </c:pt>
                <c:pt idx="1502">
                  <c:v>288.88059723860891</c:v>
                </c:pt>
                <c:pt idx="1503">
                  <c:v>288.88059723860891</c:v>
                </c:pt>
                <c:pt idx="1504">
                  <c:v>288.88059723860891</c:v>
                </c:pt>
                <c:pt idx="1505">
                  <c:v>288.88059723860891</c:v>
                </c:pt>
                <c:pt idx="1506">
                  <c:v>288.88059723860891</c:v>
                </c:pt>
                <c:pt idx="1507">
                  <c:v>288.88059723860891</c:v>
                </c:pt>
                <c:pt idx="1508">
                  <c:v>288.88059723860891</c:v>
                </c:pt>
                <c:pt idx="1509">
                  <c:v>288.88059723860891</c:v>
                </c:pt>
                <c:pt idx="1510">
                  <c:v>288.88059723860891</c:v>
                </c:pt>
                <c:pt idx="1511">
                  <c:v>288.88059723860891</c:v>
                </c:pt>
                <c:pt idx="1512">
                  <c:v>288.88059723860891</c:v>
                </c:pt>
                <c:pt idx="1513">
                  <c:v>288.88059723860891</c:v>
                </c:pt>
                <c:pt idx="1514">
                  <c:v>288.88059723860891</c:v>
                </c:pt>
                <c:pt idx="1515">
                  <c:v>288.88059723860891</c:v>
                </c:pt>
                <c:pt idx="1516">
                  <c:v>288.88059723860891</c:v>
                </c:pt>
                <c:pt idx="1517">
                  <c:v>288.88059723860891</c:v>
                </c:pt>
                <c:pt idx="1518">
                  <c:v>288.88059723860891</c:v>
                </c:pt>
                <c:pt idx="1519">
                  <c:v>288.88059723860891</c:v>
                </c:pt>
                <c:pt idx="1520">
                  <c:v>288.88059723860891</c:v>
                </c:pt>
                <c:pt idx="1521">
                  <c:v>288.88059723860891</c:v>
                </c:pt>
                <c:pt idx="1522">
                  <c:v>288.88059723860891</c:v>
                </c:pt>
                <c:pt idx="1523">
                  <c:v>288.88059723860891</c:v>
                </c:pt>
                <c:pt idx="1524">
                  <c:v>288.88059723860891</c:v>
                </c:pt>
                <c:pt idx="1525">
                  <c:v>288.88059723860891</c:v>
                </c:pt>
                <c:pt idx="1526">
                  <c:v>288.88059723860891</c:v>
                </c:pt>
                <c:pt idx="1527">
                  <c:v>288.88059723860891</c:v>
                </c:pt>
                <c:pt idx="1528">
                  <c:v>288.88059723860891</c:v>
                </c:pt>
                <c:pt idx="1529">
                  <c:v>288.88059723860891</c:v>
                </c:pt>
                <c:pt idx="1530">
                  <c:v>288.88059723860891</c:v>
                </c:pt>
                <c:pt idx="1531">
                  <c:v>288.88059723860891</c:v>
                </c:pt>
                <c:pt idx="1532">
                  <c:v>288.88059723860891</c:v>
                </c:pt>
                <c:pt idx="1533">
                  <c:v>288.88059723860891</c:v>
                </c:pt>
                <c:pt idx="1534">
                  <c:v>288.88059723860891</c:v>
                </c:pt>
                <c:pt idx="1535">
                  <c:v>288.88059723860891</c:v>
                </c:pt>
                <c:pt idx="1536">
                  <c:v>288.88059723860891</c:v>
                </c:pt>
                <c:pt idx="1537">
                  <c:v>288.88059723860891</c:v>
                </c:pt>
                <c:pt idx="1538">
                  <c:v>288.88059723860891</c:v>
                </c:pt>
                <c:pt idx="1539">
                  <c:v>288.88059723860891</c:v>
                </c:pt>
                <c:pt idx="1540">
                  <c:v>288.88059723860891</c:v>
                </c:pt>
                <c:pt idx="1541">
                  <c:v>288.88059723860891</c:v>
                </c:pt>
                <c:pt idx="1542">
                  <c:v>288.88059723860891</c:v>
                </c:pt>
                <c:pt idx="1543">
                  <c:v>288.88059723860891</c:v>
                </c:pt>
                <c:pt idx="1544">
                  <c:v>288.88059723860891</c:v>
                </c:pt>
                <c:pt idx="1545">
                  <c:v>288.88059723860891</c:v>
                </c:pt>
                <c:pt idx="1546">
                  <c:v>288.88059723860891</c:v>
                </c:pt>
                <c:pt idx="1547">
                  <c:v>288.88059723860891</c:v>
                </c:pt>
                <c:pt idx="1548">
                  <c:v>288.88059723860891</c:v>
                </c:pt>
                <c:pt idx="1549">
                  <c:v>288.88059723860891</c:v>
                </c:pt>
                <c:pt idx="1550">
                  <c:v>288.88059723860891</c:v>
                </c:pt>
                <c:pt idx="1551">
                  <c:v>288.88059723860891</c:v>
                </c:pt>
                <c:pt idx="1552">
                  <c:v>288.88059723860891</c:v>
                </c:pt>
                <c:pt idx="1553">
                  <c:v>288.88059723860891</c:v>
                </c:pt>
                <c:pt idx="1554">
                  <c:v>288.88059723860891</c:v>
                </c:pt>
                <c:pt idx="1555">
                  <c:v>288.88059723860891</c:v>
                </c:pt>
                <c:pt idx="1556">
                  <c:v>288.88059723860891</c:v>
                </c:pt>
                <c:pt idx="1557">
                  <c:v>288.88059723860891</c:v>
                </c:pt>
                <c:pt idx="1558">
                  <c:v>288.88059723860891</c:v>
                </c:pt>
                <c:pt idx="1559">
                  <c:v>288.88059723860891</c:v>
                </c:pt>
                <c:pt idx="1560">
                  <c:v>286.09576643249005</c:v>
                </c:pt>
                <c:pt idx="1561">
                  <c:v>286.09576643249005</c:v>
                </c:pt>
                <c:pt idx="1562">
                  <c:v>283.98303787661791</c:v>
                </c:pt>
                <c:pt idx="1563">
                  <c:v>283.98303787661791</c:v>
                </c:pt>
                <c:pt idx="1564">
                  <c:v>282.39854212889492</c:v>
                </c:pt>
                <c:pt idx="1565">
                  <c:v>281.20852316519642</c:v>
                </c:pt>
                <c:pt idx="1566">
                  <c:v>281.20852316519642</c:v>
                </c:pt>
                <c:pt idx="1567">
                  <c:v>280.41621978788868</c:v>
                </c:pt>
                <c:pt idx="1568">
                  <c:v>279.85249683489616</c:v>
                </c:pt>
                <c:pt idx="1569">
                  <c:v>279.37761427158512</c:v>
                </c:pt>
                <c:pt idx="1570">
                  <c:v>278.97858486020266</c:v>
                </c:pt>
                <c:pt idx="1571">
                  <c:v>278.76406264250977</c:v>
                </c:pt>
                <c:pt idx="1572">
                  <c:v>278.67620591748596</c:v>
                </c:pt>
                <c:pt idx="1573">
                  <c:v>278.59292937677128</c:v>
                </c:pt>
                <c:pt idx="1574">
                  <c:v>278.51591521564302</c:v>
                </c:pt>
                <c:pt idx="1575">
                  <c:v>278.56598954389523</c:v>
                </c:pt>
                <c:pt idx="1576">
                  <c:v>278.61539753222087</c:v>
                </c:pt>
                <c:pt idx="1577">
                  <c:v>278.66240274346046</c:v>
                </c:pt>
                <c:pt idx="1578">
                  <c:v>278.82598996891534</c:v>
                </c:pt>
                <c:pt idx="1579">
                  <c:v>279.01764619444987</c:v>
                </c:pt>
                <c:pt idx="1580">
                  <c:v>279.179600331014</c:v>
                </c:pt>
                <c:pt idx="1581">
                  <c:v>279.31606696517451</c:v>
                </c:pt>
                <c:pt idx="1582">
                  <c:v>279.43076293243024</c:v>
                </c:pt>
                <c:pt idx="1583">
                  <c:v>279.56693783417671</c:v>
                </c:pt>
                <c:pt idx="1584">
                  <c:v>279.67141225792739</c:v>
                </c:pt>
                <c:pt idx="1585">
                  <c:v>279.71141939881073</c:v>
                </c:pt>
                <c:pt idx="1586">
                  <c:v>279.78856719302365</c:v>
                </c:pt>
                <c:pt idx="1587">
                  <c:v>279.88639909359898</c:v>
                </c:pt>
                <c:pt idx="1588">
                  <c:v>279.99355554622321</c:v>
                </c:pt>
                <c:pt idx="1589">
                  <c:v>280.10239345405381</c:v>
                </c:pt>
                <c:pt idx="1590">
                  <c:v>280.20795397690324</c:v>
                </c:pt>
                <c:pt idx="1591">
                  <c:v>280.42719455245071</c:v>
                </c:pt>
                <c:pt idx="1592">
                  <c:v>280.71042073870308</c:v>
                </c:pt>
                <c:pt idx="1593">
                  <c:v>280.98326866835652</c:v>
                </c:pt>
                <c:pt idx="1594">
                  <c:v>281.35856059660046</c:v>
                </c:pt>
                <c:pt idx="1595">
                  <c:v>281.86440500681255</c:v>
                </c:pt>
                <c:pt idx="1596">
                  <c:v>282.35356922907579</c:v>
                </c:pt>
                <c:pt idx="1597">
                  <c:v>282.89249156216124</c:v>
                </c:pt>
                <c:pt idx="1598">
                  <c:v>283.52170219284949</c:v>
                </c:pt>
                <c:pt idx="1599">
                  <c:v>284.26352890877604</c:v>
                </c:pt>
                <c:pt idx="1600">
                  <c:v>285.04775685061799</c:v>
                </c:pt>
                <c:pt idx="1601">
                  <c:v>285.78775245937209</c:v>
                </c:pt>
                <c:pt idx="1602">
                  <c:v>286.54983955059981</c:v>
                </c:pt>
                <c:pt idx="1603">
                  <c:v>287.29558170696163</c:v>
                </c:pt>
                <c:pt idx="1604">
                  <c:v>288.00103341875473</c:v>
                </c:pt>
                <c:pt idx="1605">
                  <c:v>288.69248117755211</c:v>
                </c:pt>
                <c:pt idx="1606">
                  <c:v>289.34730849608036</c:v>
                </c:pt>
                <c:pt idx="1607">
                  <c:v>289.99250564009526</c:v>
                </c:pt>
                <c:pt idx="1608">
                  <c:v>290.60573158666097</c:v>
                </c:pt>
                <c:pt idx="1609">
                  <c:v>291.13396692899659</c:v>
                </c:pt>
                <c:pt idx="1610">
                  <c:v>291.66667887093149</c:v>
                </c:pt>
                <c:pt idx="1611">
                  <c:v>292.22094735893262</c:v>
                </c:pt>
                <c:pt idx="1612">
                  <c:v>292.64684129689601</c:v>
                </c:pt>
                <c:pt idx="1613">
                  <c:v>293.01353976531675</c:v>
                </c:pt>
                <c:pt idx="1614">
                  <c:v>293.40768519449335</c:v>
                </c:pt>
                <c:pt idx="1615">
                  <c:v>293.84363086138666</c:v>
                </c:pt>
                <c:pt idx="1616">
                  <c:v>294.2088908537429</c:v>
                </c:pt>
                <c:pt idx="1617">
                  <c:v>294.47430161470118</c:v>
                </c:pt>
                <c:pt idx="1618">
                  <c:v>294.70519243712647</c:v>
                </c:pt>
                <c:pt idx="1619">
                  <c:v>294.94475486599356</c:v>
                </c:pt>
                <c:pt idx="1620">
                  <c:v>295.18028462582879</c:v>
                </c:pt>
                <c:pt idx="1621">
                  <c:v>295.36381228709018</c:v>
                </c:pt>
                <c:pt idx="1622">
                  <c:v>295.54671749881385</c:v>
                </c:pt>
                <c:pt idx="1623">
                  <c:v>295.76190813436449</c:v>
                </c:pt>
                <c:pt idx="1624">
                  <c:v>295.94915381574231</c:v>
                </c:pt>
                <c:pt idx="1625">
                  <c:v>296.07102489919441</c:v>
                </c:pt>
                <c:pt idx="1626">
                  <c:v>296.18618139663602</c:v>
                </c:pt>
                <c:pt idx="1627">
                  <c:v>296.33243429913318</c:v>
                </c:pt>
                <c:pt idx="1628">
                  <c:v>296.41273878476608</c:v>
                </c:pt>
                <c:pt idx="1629">
                  <c:v>296.44762410418048</c:v>
                </c:pt>
                <c:pt idx="1630">
                  <c:v>296.49204574443849</c:v>
                </c:pt>
                <c:pt idx="1631">
                  <c:v>296.62079376442608</c:v>
                </c:pt>
                <c:pt idx="1632">
                  <c:v>296.63836074664107</c:v>
                </c:pt>
                <c:pt idx="1633">
                  <c:v>296.54406918539303</c:v>
                </c:pt>
                <c:pt idx="1634">
                  <c:v>296.50195981877857</c:v>
                </c:pt>
                <c:pt idx="1635">
                  <c:v>296.45493143139419</c:v>
                </c:pt>
                <c:pt idx="1636">
                  <c:v>296.36663600621239</c:v>
                </c:pt>
                <c:pt idx="1637">
                  <c:v>296.25546149384758</c:v>
                </c:pt>
                <c:pt idx="1638">
                  <c:v>296.13409134618018</c:v>
                </c:pt>
                <c:pt idx="1639">
                  <c:v>296.01105079782587</c:v>
                </c:pt>
                <c:pt idx="1640">
                  <c:v>295.85186281496607</c:v>
                </c:pt>
                <c:pt idx="1641">
                  <c:v>295.63590799333713</c:v>
                </c:pt>
                <c:pt idx="1642">
                  <c:v>295.47226058776113</c:v>
                </c:pt>
                <c:pt idx="1643">
                  <c:v>295.26863582468206</c:v>
                </c:pt>
                <c:pt idx="1644">
                  <c:v>295.00757054332422</c:v>
                </c:pt>
                <c:pt idx="1645">
                  <c:v>294.68018594152221</c:v>
                </c:pt>
                <c:pt idx="1646">
                  <c:v>294.32345235870804</c:v>
                </c:pt>
                <c:pt idx="1647">
                  <c:v>294.00220477135866</c:v>
                </c:pt>
                <c:pt idx="1648">
                  <c:v>294.00220477135866</c:v>
                </c:pt>
                <c:pt idx="1649">
                  <c:v>294.00220477135866</c:v>
                </c:pt>
                <c:pt idx="1650">
                  <c:v>294.00220477135866</c:v>
                </c:pt>
                <c:pt idx="1651">
                  <c:v>294.00220477135866</c:v>
                </c:pt>
                <c:pt idx="1652">
                  <c:v>294.00220477135866</c:v>
                </c:pt>
                <c:pt idx="1653">
                  <c:v>294.00220477135866</c:v>
                </c:pt>
                <c:pt idx="1654">
                  <c:v>294.00220477135866</c:v>
                </c:pt>
                <c:pt idx="1655">
                  <c:v>294.00220477135866</c:v>
                </c:pt>
                <c:pt idx="1656">
                  <c:v>294.00220477135866</c:v>
                </c:pt>
                <c:pt idx="1657">
                  <c:v>294.00220477135866</c:v>
                </c:pt>
                <c:pt idx="1658">
                  <c:v>294.00220477135866</c:v>
                </c:pt>
                <c:pt idx="1659">
                  <c:v>294.00220477135866</c:v>
                </c:pt>
                <c:pt idx="1660">
                  <c:v>294.00220477135866</c:v>
                </c:pt>
                <c:pt idx="1661">
                  <c:v>294.00220477135866</c:v>
                </c:pt>
                <c:pt idx="1662">
                  <c:v>294.00220477135866</c:v>
                </c:pt>
                <c:pt idx="1663">
                  <c:v>294.00220477135866</c:v>
                </c:pt>
                <c:pt idx="1664">
                  <c:v>294.00220477135866</c:v>
                </c:pt>
                <c:pt idx="1665">
                  <c:v>294.00220477135866</c:v>
                </c:pt>
                <c:pt idx="1666">
                  <c:v>294.00220477135866</c:v>
                </c:pt>
                <c:pt idx="1667">
                  <c:v>294.00220477135866</c:v>
                </c:pt>
                <c:pt idx="1668">
                  <c:v>294.00220477135866</c:v>
                </c:pt>
                <c:pt idx="1669">
                  <c:v>294.00220477135866</c:v>
                </c:pt>
                <c:pt idx="1670">
                  <c:v>294.00220477135866</c:v>
                </c:pt>
                <c:pt idx="1671">
                  <c:v>294.00220477135866</c:v>
                </c:pt>
                <c:pt idx="1672">
                  <c:v>294.00220477135866</c:v>
                </c:pt>
                <c:pt idx="1673">
                  <c:v>294.00220477135866</c:v>
                </c:pt>
                <c:pt idx="1674">
                  <c:v>294.00220477135866</c:v>
                </c:pt>
                <c:pt idx="1675">
                  <c:v>294.00220477135866</c:v>
                </c:pt>
                <c:pt idx="1676">
                  <c:v>294.00220477135866</c:v>
                </c:pt>
                <c:pt idx="1677">
                  <c:v>294.00220477135866</c:v>
                </c:pt>
                <c:pt idx="1678">
                  <c:v>294.00220477135866</c:v>
                </c:pt>
                <c:pt idx="1679">
                  <c:v>294.00220477135866</c:v>
                </c:pt>
                <c:pt idx="1680">
                  <c:v>294.00220477135866</c:v>
                </c:pt>
                <c:pt idx="1681">
                  <c:v>294.00220477135866</c:v>
                </c:pt>
                <c:pt idx="1682">
                  <c:v>294.00220477135866</c:v>
                </c:pt>
                <c:pt idx="1683">
                  <c:v>294.00220477135866</c:v>
                </c:pt>
                <c:pt idx="1684">
                  <c:v>294.00220477135866</c:v>
                </c:pt>
                <c:pt idx="1685">
                  <c:v>294.00220477135866</c:v>
                </c:pt>
                <c:pt idx="1686">
                  <c:v>294.00220477135866</c:v>
                </c:pt>
                <c:pt idx="1687">
                  <c:v>294.00220477135866</c:v>
                </c:pt>
                <c:pt idx="1688">
                  <c:v>294.00220477135866</c:v>
                </c:pt>
                <c:pt idx="1689">
                  <c:v>294.00220477135866</c:v>
                </c:pt>
                <c:pt idx="1690">
                  <c:v>294.00220477135866</c:v>
                </c:pt>
                <c:pt idx="1691">
                  <c:v>294.00220477135866</c:v>
                </c:pt>
                <c:pt idx="1692">
                  <c:v>294.00220477135866</c:v>
                </c:pt>
                <c:pt idx="1693">
                  <c:v>294.00220477135866</c:v>
                </c:pt>
                <c:pt idx="1694">
                  <c:v>294.00220477135866</c:v>
                </c:pt>
                <c:pt idx="1695">
                  <c:v>294.00220477135866</c:v>
                </c:pt>
                <c:pt idx="1696">
                  <c:v>294.00220477135866</c:v>
                </c:pt>
                <c:pt idx="1697">
                  <c:v>294.00220477135866</c:v>
                </c:pt>
                <c:pt idx="1698">
                  <c:v>294.00220477135866</c:v>
                </c:pt>
                <c:pt idx="1699">
                  <c:v>294.00220477135866</c:v>
                </c:pt>
                <c:pt idx="1700">
                  <c:v>294.00220477135866</c:v>
                </c:pt>
                <c:pt idx="1701">
                  <c:v>294.00220477135866</c:v>
                </c:pt>
                <c:pt idx="1702">
                  <c:v>294.00220477135866</c:v>
                </c:pt>
                <c:pt idx="1703">
                  <c:v>294.00220477135866</c:v>
                </c:pt>
                <c:pt idx="1704">
                  <c:v>294.00220477135866</c:v>
                </c:pt>
                <c:pt idx="1705">
                  <c:v>294.00220477135866</c:v>
                </c:pt>
                <c:pt idx="1706">
                  <c:v>294.00220477135866</c:v>
                </c:pt>
                <c:pt idx="1707">
                  <c:v>294.00220477135866</c:v>
                </c:pt>
                <c:pt idx="1708">
                  <c:v>294.00220477135866</c:v>
                </c:pt>
                <c:pt idx="1709">
                  <c:v>294.00220477135866</c:v>
                </c:pt>
                <c:pt idx="1710">
                  <c:v>294.00220477135866</c:v>
                </c:pt>
                <c:pt idx="1711">
                  <c:v>294.00220477135866</c:v>
                </c:pt>
                <c:pt idx="1712">
                  <c:v>294.00220477135866</c:v>
                </c:pt>
                <c:pt idx="1713">
                  <c:v>294.00220477135866</c:v>
                </c:pt>
                <c:pt idx="1714">
                  <c:v>294.00220477135866</c:v>
                </c:pt>
                <c:pt idx="1715">
                  <c:v>294.00220477135866</c:v>
                </c:pt>
                <c:pt idx="1716">
                  <c:v>294.00220477135866</c:v>
                </c:pt>
                <c:pt idx="1717">
                  <c:v>294.00220477135866</c:v>
                </c:pt>
                <c:pt idx="1718">
                  <c:v>294.00220477135866</c:v>
                </c:pt>
                <c:pt idx="1719">
                  <c:v>294.00220477135866</c:v>
                </c:pt>
                <c:pt idx="1720">
                  <c:v>294.00220477135866</c:v>
                </c:pt>
                <c:pt idx="1721">
                  <c:v>294.00220477135866</c:v>
                </c:pt>
                <c:pt idx="1722">
                  <c:v>294.00220477135866</c:v>
                </c:pt>
                <c:pt idx="1723">
                  <c:v>294.00220477135866</c:v>
                </c:pt>
                <c:pt idx="1724">
                  <c:v>294.00220477135866</c:v>
                </c:pt>
                <c:pt idx="1725">
                  <c:v>294.00220477135866</c:v>
                </c:pt>
                <c:pt idx="1726">
                  <c:v>294.00220477135866</c:v>
                </c:pt>
                <c:pt idx="1727">
                  <c:v>294.00220477135866</c:v>
                </c:pt>
                <c:pt idx="1728">
                  <c:v>294.00220477135866</c:v>
                </c:pt>
                <c:pt idx="1729">
                  <c:v>294.00220477135866</c:v>
                </c:pt>
                <c:pt idx="1730">
                  <c:v>294.00220477135866</c:v>
                </c:pt>
                <c:pt idx="1731">
                  <c:v>293.1528552293488</c:v>
                </c:pt>
                <c:pt idx="1732">
                  <c:v>293.1528552293488</c:v>
                </c:pt>
                <c:pt idx="1733">
                  <c:v>293.1528552293488</c:v>
                </c:pt>
                <c:pt idx="1734">
                  <c:v>292.52604298655712</c:v>
                </c:pt>
                <c:pt idx="1735">
                  <c:v>292.52604298655712</c:v>
                </c:pt>
                <c:pt idx="1736">
                  <c:v>292.52604298655712</c:v>
                </c:pt>
                <c:pt idx="1737">
                  <c:v>292.52604298655712</c:v>
                </c:pt>
                <c:pt idx="1738">
                  <c:v>292.12829399498651</c:v>
                </c:pt>
                <c:pt idx="1739">
                  <c:v>291.82860288058185</c:v>
                </c:pt>
                <c:pt idx="1740">
                  <c:v>291.56365645213964</c:v>
                </c:pt>
                <c:pt idx="1741">
                  <c:v>291.49154447985103</c:v>
                </c:pt>
                <c:pt idx="1742">
                  <c:v>291.46573103839228</c:v>
                </c:pt>
                <c:pt idx="1743">
                  <c:v>291.47058119432302</c:v>
                </c:pt>
                <c:pt idx="1744">
                  <c:v>291.49486204634576</c:v>
                </c:pt>
                <c:pt idx="1745">
                  <c:v>291.57060730978651</c:v>
                </c:pt>
                <c:pt idx="1746">
                  <c:v>291.75625998599713</c:v>
                </c:pt>
                <c:pt idx="1747">
                  <c:v>291.964827299332</c:v>
                </c:pt>
                <c:pt idx="1748">
                  <c:v>292.13971728789306</c:v>
                </c:pt>
                <c:pt idx="1749">
                  <c:v>292.32605818905643</c:v>
                </c:pt>
                <c:pt idx="1750">
                  <c:v>292.55227403823869</c:v>
                </c:pt>
                <c:pt idx="1751">
                  <c:v>292.71496122018584</c:v>
                </c:pt>
                <c:pt idx="1752">
                  <c:v>292.83048256782456</c:v>
                </c:pt>
                <c:pt idx="1753">
                  <c:v>292.91119692760037</c:v>
                </c:pt>
                <c:pt idx="1754">
                  <c:v>293.08640624075286</c:v>
                </c:pt>
                <c:pt idx="1755">
                  <c:v>293.1550839515404</c:v>
                </c:pt>
                <c:pt idx="1756">
                  <c:v>293.15283432838277</c:v>
                </c:pt>
                <c:pt idx="1757">
                  <c:v>293.22528119642658</c:v>
                </c:pt>
                <c:pt idx="1758">
                  <c:v>293.30263594411758</c:v>
                </c:pt>
                <c:pt idx="1759">
                  <c:v>293.30003754487512</c:v>
                </c:pt>
                <c:pt idx="1760">
                  <c:v>293.32637306756499</c:v>
                </c:pt>
                <c:pt idx="1761">
                  <c:v>293.33017287938389</c:v>
                </c:pt>
                <c:pt idx="1762">
                  <c:v>293.35939784377263</c:v>
                </c:pt>
                <c:pt idx="1763">
                  <c:v>293.40372590723052</c:v>
                </c:pt>
                <c:pt idx="1764">
                  <c:v>293.37594683155436</c:v>
                </c:pt>
                <c:pt idx="1765">
                  <c:v>293.38313034985947</c:v>
                </c:pt>
                <c:pt idx="1766">
                  <c:v>293.45240258758031</c:v>
                </c:pt>
                <c:pt idx="1767">
                  <c:v>293.47864071621848</c:v>
                </c:pt>
                <c:pt idx="1768">
                  <c:v>293.47628748989814</c:v>
                </c:pt>
                <c:pt idx="1769">
                  <c:v>293.49572992545723</c:v>
                </c:pt>
                <c:pt idx="1770">
                  <c:v>293.56834388719676</c:v>
                </c:pt>
                <c:pt idx="1771">
                  <c:v>293.59208306722218</c:v>
                </c:pt>
                <c:pt idx="1772">
                  <c:v>293.54359281974956</c:v>
                </c:pt>
                <c:pt idx="1773">
                  <c:v>293.57081534857713</c:v>
                </c:pt>
                <c:pt idx="1774">
                  <c:v>293.60540515308367</c:v>
                </c:pt>
                <c:pt idx="1775">
                  <c:v>293.56332642184452</c:v>
                </c:pt>
                <c:pt idx="1776">
                  <c:v>293.51386297697769</c:v>
                </c:pt>
                <c:pt idx="1777">
                  <c:v>293.50165185318383</c:v>
                </c:pt>
                <c:pt idx="1778">
                  <c:v>293.55377065982839</c:v>
                </c:pt>
                <c:pt idx="1779">
                  <c:v>293.60497586968779</c:v>
                </c:pt>
                <c:pt idx="1780">
                  <c:v>293.57354816921031</c:v>
                </c:pt>
                <c:pt idx="1781">
                  <c:v>293.57049251413628</c:v>
                </c:pt>
                <c:pt idx="1782">
                  <c:v>293.58571719432348</c:v>
                </c:pt>
                <c:pt idx="1783">
                  <c:v>293.53203230187034</c:v>
                </c:pt>
                <c:pt idx="1784">
                  <c:v>293.43639267862551</c:v>
                </c:pt>
                <c:pt idx="1785">
                  <c:v>293.35772761260381</c:v>
                </c:pt>
                <c:pt idx="1786">
                  <c:v>293.33307286584579</c:v>
                </c:pt>
                <c:pt idx="1787">
                  <c:v>293.26397091328681</c:v>
                </c:pt>
                <c:pt idx="1788">
                  <c:v>293.16918682711764</c:v>
                </c:pt>
                <c:pt idx="1789">
                  <c:v>293.18175753888465</c:v>
                </c:pt>
                <c:pt idx="1790">
                  <c:v>293.18253249286016</c:v>
                </c:pt>
                <c:pt idx="1791">
                  <c:v>293.09572716369007</c:v>
                </c:pt>
                <c:pt idx="1792">
                  <c:v>293.03634266647362</c:v>
                </c:pt>
                <c:pt idx="1793">
                  <c:v>292.99688288159615</c:v>
                </c:pt>
                <c:pt idx="1794">
                  <c:v>293.05175330401073</c:v>
                </c:pt>
                <c:pt idx="1795">
                  <c:v>293.08480024219563</c:v>
                </c:pt>
                <c:pt idx="1796">
                  <c:v>293.06255827294615</c:v>
                </c:pt>
                <c:pt idx="1797">
                  <c:v>293.04582108170865</c:v>
                </c:pt>
                <c:pt idx="1798">
                  <c:v>293.07327643604833</c:v>
                </c:pt>
                <c:pt idx="1799">
                  <c:v>293.08791680538377</c:v>
                </c:pt>
                <c:pt idx="1800">
                  <c:v>293.09376996954313</c:v>
                </c:pt>
                <c:pt idx="1801">
                  <c:v>293.17376519582336</c:v>
                </c:pt>
                <c:pt idx="1802">
                  <c:v>293.2580115328098</c:v>
                </c:pt>
                <c:pt idx="1803">
                  <c:v>293.30160872716874</c:v>
                </c:pt>
                <c:pt idx="1804">
                  <c:v>293.27744658247173</c:v>
                </c:pt>
                <c:pt idx="1805">
                  <c:v>293.41088494656674</c:v>
                </c:pt>
                <c:pt idx="1806">
                  <c:v>293.5198501017249</c:v>
                </c:pt>
                <c:pt idx="1807">
                  <c:v>293.52879379695713</c:v>
                </c:pt>
                <c:pt idx="1808">
                  <c:v>293.59336601002747</c:v>
                </c:pt>
                <c:pt idx="1809">
                  <c:v>293.65095758599142</c:v>
                </c:pt>
                <c:pt idx="1810">
                  <c:v>293.74177789116868</c:v>
                </c:pt>
                <c:pt idx="1811">
                  <c:v>293.85023177083542</c:v>
                </c:pt>
                <c:pt idx="1812">
                  <c:v>293.9256329829887</c:v>
                </c:pt>
                <c:pt idx="1813">
                  <c:v>294.09686443944724</c:v>
                </c:pt>
                <c:pt idx="1814">
                  <c:v>294.32257799400281</c:v>
                </c:pt>
                <c:pt idx="1815">
                  <c:v>294.49413154915828</c:v>
                </c:pt>
                <c:pt idx="1816">
                  <c:v>294.7041605624915</c:v>
                </c:pt>
                <c:pt idx="1817">
                  <c:v>294.97041270852509</c:v>
                </c:pt>
                <c:pt idx="1818">
                  <c:v>295.26199757364554</c:v>
                </c:pt>
                <c:pt idx="1819">
                  <c:v>295.51813198437685</c:v>
                </c:pt>
                <c:pt idx="1820">
                  <c:v>295.7413327278698</c:v>
                </c:pt>
                <c:pt idx="1821">
                  <c:v>296.0945278945905</c:v>
                </c:pt>
                <c:pt idx="1822">
                  <c:v>296.39679168550816</c:v>
                </c:pt>
                <c:pt idx="1823">
                  <c:v>296.61436884427513</c:v>
                </c:pt>
                <c:pt idx="1824">
                  <c:v>296.849043472115</c:v>
                </c:pt>
                <c:pt idx="1825">
                  <c:v>297.08527349504789</c:v>
                </c:pt>
                <c:pt idx="1826">
                  <c:v>297.27304976992309</c:v>
                </c:pt>
                <c:pt idx="1827">
                  <c:v>297.42230459504628</c:v>
                </c:pt>
                <c:pt idx="1828">
                  <c:v>297.54093549932327</c:v>
                </c:pt>
                <c:pt idx="1829">
                  <c:v>297.7152218580876</c:v>
                </c:pt>
                <c:pt idx="1830">
                  <c:v>297.87815625337328</c:v>
                </c:pt>
                <c:pt idx="1831">
                  <c:v>297.98730801622122</c:v>
                </c:pt>
                <c:pt idx="1832">
                  <c:v>298.09767282379505</c:v>
                </c:pt>
                <c:pt idx="1833">
                  <c:v>298.24439938769052</c:v>
                </c:pt>
                <c:pt idx="1834">
                  <c:v>298.36852841307598</c:v>
                </c:pt>
                <c:pt idx="1835">
                  <c:v>298.39322985279966</c:v>
                </c:pt>
                <c:pt idx="1836">
                  <c:v>298.43330958011086</c:v>
                </c:pt>
                <c:pt idx="1837">
                  <c:v>298.52162822238557</c:v>
                </c:pt>
                <c:pt idx="1838">
                  <c:v>298.59728702454595</c:v>
                </c:pt>
                <c:pt idx="1839">
                  <c:v>298.54181717694678</c:v>
                </c:pt>
                <c:pt idx="1840">
                  <c:v>298.56464378740543</c:v>
                </c:pt>
                <c:pt idx="1841">
                  <c:v>298.63666706660274</c:v>
                </c:pt>
                <c:pt idx="1842">
                  <c:v>298.65729528262494</c:v>
                </c:pt>
                <c:pt idx="1843">
                  <c:v>298.68420552957411</c:v>
                </c:pt>
                <c:pt idx="1844">
                  <c:v>298.67405986643865</c:v>
                </c:pt>
                <c:pt idx="1845">
                  <c:v>298.76060424737443</c:v>
                </c:pt>
                <c:pt idx="1846">
                  <c:v>298.82556848127837</c:v>
                </c:pt>
                <c:pt idx="1847">
                  <c:v>298.83412285172574</c:v>
                </c:pt>
                <c:pt idx="1848">
                  <c:v>298.80623273474305</c:v>
                </c:pt>
                <c:pt idx="1849">
                  <c:v>298.79613375048439</c:v>
                </c:pt>
                <c:pt idx="1850">
                  <c:v>298.71782505053949</c:v>
                </c:pt>
                <c:pt idx="1851">
                  <c:v>298.59899448055319</c:v>
                </c:pt>
                <c:pt idx="1852">
                  <c:v>298.5389831365398</c:v>
                </c:pt>
                <c:pt idx="1853">
                  <c:v>298.59901655090965</c:v>
                </c:pt>
                <c:pt idx="1854">
                  <c:v>298.65347727406999</c:v>
                </c:pt>
                <c:pt idx="1855">
                  <c:v>298.62219304592981</c:v>
                </c:pt>
                <c:pt idx="1856">
                  <c:v>298.6572834180829</c:v>
                </c:pt>
                <c:pt idx="1857">
                  <c:v>298.73344991953758</c:v>
                </c:pt>
                <c:pt idx="1858">
                  <c:v>298.75285848368708</c:v>
                </c:pt>
                <c:pt idx="1859">
                  <c:v>298.73516562539527</c:v>
                </c:pt>
                <c:pt idx="1860">
                  <c:v>298.73443557107271</c:v>
                </c:pt>
                <c:pt idx="1861">
                  <c:v>298.78459091346338</c:v>
                </c:pt>
                <c:pt idx="1862">
                  <c:v>298.82530669605489</c:v>
                </c:pt>
                <c:pt idx="1863">
                  <c:v>298.81835252907126</c:v>
                </c:pt>
                <c:pt idx="1864">
                  <c:v>298.82116776103885</c:v>
                </c:pt>
                <c:pt idx="1865">
                  <c:v>298.87012279905656</c:v>
                </c:pt>
                <c:pt idx="1866">
                  <c:v>298.86664911142566</c:v>
                </c:pt>
                <c:pt idx="1867">
                  <c:v>298.78975998688486</c:v>
                </c:pt>
                <c:pt idx="1868">
                  <c:v>298.70896054770338</c:v>
                </c:pt>
                <c:pt idx="1869">
                  <c:v>298.74889048471914</c:v>
                </c:pt>
                <c:pt idx="1870">
                  <c:v>298.74449002502041</c:v>
                </c:pt>
                <c:pt idx="1871">
                  <c:v>298.67189412981247</c:v>
                </c:pt>
                <c:pt idx="1872">
                  <c:v>298.71855699168685</c:v>
                </c:pt>
                <c:pt idx="1873">
                  <c:v>298.79967894361903</c:v>
                </c:pt>
                <c:pt idx="1874">
                  <c:v>298.77960983511082</c:v>
                </c:pt>
                <c:pt idx="1875">
                  <c:v>298.77558121226116</c:v>
                </c:pt>
                <c:pt idx="1876">
                  <c:v>298.78197964514692</c:v>
                </c:pt>
                <c:pt idx="1877">
                  <c:v>298.83479545638795</c:v>
                </c:pt>
                <c:pt idx="1878">
                  <c:v>298.87520575732668</c:v>
                </c:pt>
                <c:pt idx="1879">
                  <c:v>298.86606011963443</c:v>
                </c:pt>
                <c:pt idx="1880">
                  <c:v>298.865564506726</c:v>
                </c:pt>
                <c:pt idx="1881">
                  <c:v>298.91062473419555</c:v>
                </c:pt>
                <c:pt idx="1882">
                  <c:v>298.94303829040825</c:v>
                </c:pt>
                <c:pt idx="1883">
                  <c:v>298.92606143476803</c:v>
                </c:pt>
                <c:pt idx="1884">
                  <c:v>298.91815378976759</c:v>
                </c:pt>
                <c:pt idx="1885">
                  <c:v>298.99636674537658</c:v>
                </c:pt>
                <c:pt idx="1886">
                  <c:v>299.00656836715132</c:v>
                </c:pt>
                <c:pt idx="1887">
                  <c:v>298.8928346704011</c:v>
                </c:pt>
                <c:pt idx="1888">
                  <c:v>298.8243317176649</c:v>
                </c:pt>
                <c:pt idx="1889">
                  <c:v>298.78751655920718</c:v>
                </c:pt>
                <c:pt idx="1890">
                  <c:v>298.61245419542593</c:v>
                </c:pt>
                <c:pt idx="1891">
                  <c:v>298.61245419542593</c:v>
                </c:pt>
                <c:pt idx="1892">
                  <c:v>298.61245419542593</c:v>
                </c:pt>
                <c:pt idx="1893">
                  <c:v>298.61245419542593</c:v>
                </c:pt>
                <c:pt idx="1894">
                  <c:v>298.61245419542593</c:v>
                </c:pt>
                <c:pt idx="1895">
                  <c:v>298.61245419542593</c:v>
                </c:pt>
                <c:pt idx="1896">
                  <c:v>298.61245419542593</c:v>
                </c:pt>
                <c:pt idx="1897">
                  <c:v>298.61245419542593</c:v>
                </c:pt>
                <c:pt idx="1898">
                  <c:v>298.61245419542593</c:v>
                </c:pt>
                <c:pt idx="1899">
                  <c:v>298.61245419542593</c:v>
                </c:pt>
                <c:pt idx="1900">
                  <c:v>298.61245419542593</c:v>
                </c:pt>
                <c:pt idx="1901">
                  <c:v>298.61245419542593</c:v>
                </c:pt>
                <c:pt idx="1902">
                  <c:v>298.61245419542593</c:v>
                </c:pt>
                <c:pt idx="1903">
                  <c:v>298.61245419542593</c:v>
                </c:pt>
                <c:pt idx="1904">
                  <c:v>298.61245419542593</c:v>
                </c:pt>
                <c:pt idx="1905">
                  <c:v>298.61245419542593</c:v>
                </c:pt>
                <c:pt idx="1906">
                  <c:v>298.61245419542593</c:v>
                </c:pt>
                <c:pt idx="1907">
                  <c:v>298.61245419542593</c:v>
                </c:pt>
                <c:pt idx="1908">
                  <c:v>298.61245419542593</c:v>
                </c:pt>
                <c:pt idx="1909">
                  <c:v>298.61245419542593</c:v>
                </c:pt>
                <c:pt idx="1910">
                  <c:v>298.61245419542593</c:v>
                </c:pt>
                <c:pt idx="1911">
                  <c:v>298.61245419542593</c:v>
                </c:pt>
                <c:pt idx="1912">
                  <c:v>298.61245419542593</c:v>
                </c:pt>
                <c:pt idx="1913">
                  <c:v>298.61245419542593</c:v>
                </c:pt>
                <c:pt idx="1914">
                  <c:v>298.61245419542593</c:v>
                </c:pt>
                <c:pt idx="1915">
                  <c:v>298.61245419542593</c:v>
                </c:pt>
                <c:pt idx="1916">
                  <c:v>298.61245419542593</c:v>
                </c:pt>
                <c:pt idx="1917">
                  <c:v>298.61245419542593</c:v>
                </c:pt>
                <c:pt idx="1918">
                  <c:v>298.61245419542593</c:v>
                </c:pt>
                <c:pt idx="1919">
                  <c:v>298.61245419542593</c:v>
                </c:pt>
                <c:pt idx="1920">
                  <c:v>298.61245419542593</c:v>
                </c:pt>
                <c:pt idx="1921">
                  <c:v>298.61245419542593</c:v>
                </c:pt>
                <c:pt idx="1922">
                  <c:v>298.61245419542593</c:v>
                </c:pt>
                <c:pt idx="1923">
                  <c:v>298.61245419542593</c:v>
                </c:pt>
                <c:pt idx="1924">
                  <c:v>298.61245419542593</c:v>
                </c:pt>
                <c:pt idx="1925">
                  <c:v>298.61245419542593</c:v>
                </c:pt>
                <c:pt idx="1926">
                  <c:v>298.61245419542593</c:v>
                </c:pt>
                <c:pt idx="1927">
                  <c:v>298.61245419542593</c:v>
                </c:pt>
                <c:pt idx="1928">
                  <c:v>298.61245419542593</c:v>
                </c:pt>
                <c:pt idx="1929">
                  <c:v>298.61245419542593</c:v>
                </c:pt>
                <c:pt idx="1930">
                  <c:v>298.61245419542593</c:v>
                </c:pt>
                <c:pt idx="1931">
                  <c:v>298.61245419542593</c:v>
                </c:pt>
                <c:pt idx="1932">
                  <c:v>298.61245419542593</c:v>
                </c:pt>
                <c:pt idx="1933">
                  <c:v>298.61245419542593</c:v>
                </c:pt>
                <c:pt idx="1934">
                  <c:v>298.61245419542593</c:v>
                </c:pt>
                <c:pt idx="1935">
                  <c:v>298.61245419542593</c:v>
                </c:pt>
                <c:pt idx="1936">
                  <c:v>298.61245419542593</c:v>
                </c:pt>
                <c:pt idx="1937">
                  <c:v>298.61245419542593</c:v>
                </c:pt>
                <c:pt idx="1938">
                  <c:v>298.61245419542593</c:v>
                </c:pt>
                <c:pt idx="1939">
                  <c:v>298.61245419542593</c:v>
                </c:pt>
                <c:pt idx="1940">
                  <c:v>298.61245419542593</c:v>
                </c:pt>
                <c:pt idx="1941">
                  <c:v>298.61245419542593</c:v>
                </c:pt>
                <c:pt idx="1942">
                  <c:v>298.61245419542593</c:v>
                </c:pt>
                <c:pt idx="1943">
                  <c:v>298.61245419542593</c:v>
                </c:pt>
                <c:pt idx="1944">
                  <c:v>298.61245419542593</c:v>
                </c:pt>
                <c:pt idx="1945">
                  <c:v>298.61245419542593</c:v>
                </c:pt>
                <c:pt idx="1946">
                  <c:v>298.61245419542593</c:v>
                </c:pt>
                <c:pt idx="1947">
                  <c:v>298.61245419542593</c:v>
                </c:pt>
                <c:pt idx="1948">
                  <c:v>298.61245419542593</c:v>
                </c:pt>
                <c:pt idx="1949">
                  <c:v>298.61245419542593</c:v>
                </c:pt>
                <c:pt idx="1950">
                  <c:v>298.61245419542593</c:v>
                </c:pt>
                <c:pt idx="1951">
                  <c:v>298.61245419542593</c:v>
                </c:pt>
                <c:pt idx="1952">
                  <c:v>298.61245419542593</c:v>
                </c:pt>
                <c:pt idx="1953">
                  <c:v>298.61245419542593</c:v>
                </c:pt>
                <c:pt idx="1954">
                  <c:v>298.61245419542593</c:v>
                </c:pt>
                <c:pt idx="1955">
                  <c:v>298.61245419542593</c:v>
                </c:pt>
                <c:pt idx="1956">
                  <c:v>298.61245419542593</c:v>
                </c:pt>
                <c:pt idx="1957">
                  <c:v>298.61245419542593</c:v>
                </c:pt>
                <c:pt idx="1958">
                  <c:v>298.61245419542593</c:v>
                </c:pt>
                <c:pt idx="1959">
                  <c:v>298.61245419542593</c:v>
                </c:pt>
                <c:pt idx="1960">
                  <c:v>298.61245419542593</c:v>
                </c:pt>
                <c:pt idx="1961">
                  <c:v>298.61245419542593</c:v>
                </c:pt>
                <c:pt idx="1962">
                  <c:v>298.61245419542593</c:v>
                </c:pt>
                <c:pt idx="1963">
                  <c:v>298.61245419542593</c:v>
                </c:pt>
                <c:pt idx="1964">
                  <c:v>298.61245419542593</c:v>
                </c:pt>
                <c:pt idx="1965">
                  <c:v>298.61245419542593</c:v>
                </c:pt>
                <c:pt idx="1966">
                  <c:v>298.61245419542593</c:v>
                </c:pt>
                <c:pt idx="1967">
                  <c:v>298.61245419542593</c:v>
                </c:pt>
                <c:pt idx="1968">
                  <c:v>298.61245419542593</c:v>
                </c:pt>
                <c:pt idx="1969">
                  <c:v>298.61245419542593</c:v>
                </c:pt>
                <c:pt idx="1970">
                  <c:v>298.61245419542593</c:v>
                </c:pt>
                <c:pt idx="1971">
                  <c:v>298.61245419542593</c:v>
                </c:pt>
                <c:pt idx="1972">
                  <c:v>298.61245419542593</c:v>
                </c:pt>
                <c:pt idx="1973">
                  <c:v>298.61245419542593</c:v>
                </c:pt>
                <c:pt idx="1974">
                  <c:v>298.61245419542593</c:v>
                </c:pt>
                <c:pt idx="1975">
                  <c:v>298.61245419542593</c:v>
                </c:pt>
                <c:pt idx="1976">
                  <c:v>298.61245419542593</c:v>
                </c:pt>
                <c:pt idx="1977">
                  <c:v>298.61245419542593</c:v>
                </c:pt>
                <c:pt idx="1978">
                  <c:v>298.61245419542593</c:v>
                </c:pt>
                <c:pt idx="1979">
                  <c:v>298.61245419542593</c:v>
                </c:pt>
                <c:pt idx="1980">
                  <c:v>298.61245419542593</c:v>
                </c:pt>
                <c:pt idx="1981">
                  <c:v>298.61245419542593</c:v>
                </c:pt>
                <c:pt idx="1982">
                  <c:v>298.61245419542593</c:v>
                </c:pt>
                <c:pt idx="1983">
                  <c:v>298.61245419542593</c:v>
                </c:pt>
                <c:pt idx="1984">
                  <c:v>298.61245419542593</c:v>
                </c:pt>
                <c:pt idx="1985">
                  <c:v>298.61245419542593</c:v>
                </c:pt>
                <c:pt idx="1986">
                  <c:v>298.61245419542593</c:v>
                </c:pt>
                <c:pt idx="1987">
                  <c:v>298.61245419542593</c:v>
                </c:pt>
                <c:pt idx="1988">
                  <c:v>298.61245419542593</c:v>
                </c:pt>
                <c:pt idx="1989">
                  <c:v>298.61245419542593</c:v>
                </c:pt>
                <c:pt idx="1990">
                  <c:v>298.61245419542593</c:v>
                </c:pt>
                <c:pt idx="1991">
                  <c:v>298.61245419542593</c:v>
                </c:pt>
                <c:pt idx="1992">
                  <c:v>298.61245419542593</c:v>
                </c:pt>
                <c:pt idx="1993">
                  <c:v>298.61245419542593</c:v>
                </c:pt>
                <c:pt idx="1994">
                  <c:v>298.61245419542593</c:v>
                </c:pt>
                <c:pt idx="1995">
                  <c:v>298.61245419542593</c:v>
                </c:pt>
                <c:pt idx="1996">
                  <c:v>298.61245419542593</c:v>
                </c:pt>
                <c:pt idx="1997">
                  <c:v>298.61245419542593</c:v>
                </c:pt>
                <c:pt idx="1998">
                  <c:v>298.61245419542593</c:v>
                </c:pt>
                <c:pt idx="1999">
                  <c:v>298.61245419542593</c:v>
                </c:pt>
                <c:pt idx="2000">
                  <c:v>298.61245419542593</c:v>
                </c:pt>
                <c:pt idx="2001">
                  <c:v>298.61245419542593</c:v>
                </c:pt>
                <c:pt idx="2002">
                  <c:v>298.61245419542593</c:v>
                </c:pt>
                <c:pt idx="2003">
                  <c:v>298.61245419542593</c:v>
                </c:pt>
                <c:pt idx="2004">
                  <c:v>298.61245419542593</c:v>
                </c:pt>
                <c:pt idx="2005">
                  <c:v>298.61245419542593</c:v>
                </c:pt>
                <c:pt idx="2006">
                  <c:v>298.61245419542593</c:v>
                </c:pt>
                <c:pt idx="2007">
                  <c:v>298.61245419542593</c:v>
                </c:pt>
                <c:pt idx="2008">
                  <c:v>298.61245419542593</c:v>
                </c:pt>
                <c:pt idx="2009">
                  <c:v>298.61245419542593</c:v>
                </c:pt>
                <c:pt idx="2010">
                  <c:v>298.61245419542593</c:v>
                </c:pt>
                <c:pt idx="2011">
                  <c:v>298.61245419542593</c:v>
                </c:pt>
                <c:pt idx="2012">
                  <c:v>298.61245419542593</c:v>
                </c:pt>
                <c:pt idx="2013">
                  <c:v>298.61245419542593</c:v>
                </c:pt>
                <c:pt idx="2014">
                  <c:v>298.61245419542593</c:v>
                </c:pt>
                <c:pt idx="2015">
                  <c:v>298.61245419542593</c:v>
                </c:pt>
                <c:pt idx="2016">
                  <c:v>298.61245419542593</c:v>
                </c:pt>
                <c:pt idx="2017">
                  <c:v>298.61245419542593</c:v>
                </c:pt>
                <c:pt idx="2018">
                  <c:v>298.61245419542593</c:v>
                </c:pt>
                <c:pt idx="2019">
                  <c:v>298.61245419542593</c:v>
                </c:pt>
                <c:pt idx="2020">
                  <c:v>298.61245419542593</c:v>
                </c:pt>
                <c:pt idx="2021">
                  <c:v>298.61245419542593</c:v>
                </c:pt>
                <c:pt idx="2022">
                  <c:v>298.61245419542593</c:v>
                </c:pt>
                <c:pt idx="2023">
                  <c:v>298.61245419542593</c:v>
                </c:pt>
                <c:pt idx="2024">
                  <c:v>298.61245419542593</c:v>
                </c:pt>
                <c:pt idx="2025">
                  <c:v>298.61245419542593</c:v>
                </c:pt>
                <c:pt idx="2026">
                  <c:v>298.61245419542593</c:v>
                </c:pt>
                <c:pt idx="2027">
                  <c:v>298.61245419542593</c:v>
                </c:pt>
                <c:pt idx="2028">
                  <c:v>298.61245419542593</c:v>
                </c:pt>
                <c:pt idx="2029">
                  <c:v>298.61245419542593</c:v>
                </c:pt>
                <c:pt idx="2030">
                  <c:v>298.61245419542593</c:v>
                </c:pt>
                <c:pt idx="2031">
                  <c:v>298.61245419542593</c:v>
                </c:pt>
                <c:pt idx="2032">
                  <c:v>298.61245419542593</c:v>
                </c:pt>
                <c:pt idx="2033">
                  <c:v>298.61245419542593</c:v>
                </c:pt>
                <c:pt idx="2034">
                  <c:v>298.61245419542593</c:v>
                </c:pt>
                <c:pt idx="2035">
                  <c:v>298.61245419542593</c:v>
                </c:pt>
                <c:pt idx="2036">
                  <c:v>298.61245419542593</c:v>
                </c:pt>
                <c:pt idx="2037">
                  <c:v>298.61245419542593</c:v>
                </c:pt>
                <c:pt idx="2038">
                  <c:v>298.61245419542593</c:v>
                </c:pt>
                <c:pt idx="2039">
                  <c:v>298.61245419542593</c:v>
                </c:pt>
                <c:pt idx="2040">
                  <c:v>298.61245419542593</c:v>
                </c:pt>
                <c:pt idx="2041">
                  <c:v>298.61245419542593</c:v>
                </c:pt>
                <c:pt idx="2042">
                  <c:v>298.61245419542593</c:v>
                </c:pt>
                <c:pt idx="2043">
                  <c:v>298.61245419542593</c:v>
                </c:pt>
                <c:pt idx="2044">
                  <c:v>298.61245419542593</c:v>
                </c:pt>
                <c:pt idx="2045">
                  <c:v>298.61245419542593</c:v>
                </c:pt>
                <c:pt idx="2046">
                  <c:v>298.61245419542593</c:v>
                </c:pt>
                <c:pt idx="2047">
                  <c:v>298.61245419542593</c:v>
                </c:pt>
                <c:pt idx="2048">
                  <c:v>298.61245419542593</c:v>
                </c:pt>
                <c:pt idx="2049">
                  <c:v>298.61245419542593</c:v>
                </c:pt>
                <c:pt idx="2050">
                  <c:v>298.61245419542593</c:v>
                </c:pt>
                <c:pt idx="2051">
                  <c:v>298.61245419542593</c:v>
                </c:pt>
                <c:pt idx="2052">
                  <c:v>298.61245419542593</c:v>
                </c:pt>
                <c:pt idx="2053">
                  <c:v>298.61245419542593</c:v>
                </c:pt>
                <c:pt idx="2054">
                  <c:v>298.61245419542593</c:v>
                </c:pt>
                <c:pt idx="2055">
                  <c:v>298.61245419542593</c:v>
                </c:pt>
                <c:pt idx="2056">
                  <c:v>298.61245419542593</c:v>
                </c:pt>
                <c:pt idx="2057">
                  <c:v>298.61245419542593</c:v>
                </c:pt>
                <c:pt idx="2058">
                  <c:v>298.61245419542593</c:v>
                </c:pt>
                <c:pt idx="2059">
                  <c:v>298.61245419542593</c:v>
                </c:pt>
                <c:pt idx="2060">
                  <c:v>298.61245419542593</c:v>
                </c:pt>
                <c:pt idx="2061">
                  <c:v>298.61245419542593</c:v>
                </c:pt>
                <c:pt idx="2062">
                  <c:v>298.61245419542593</c:v>
                </c:pt>
                <c:pt idx="2063">
                  <c:v>298.61245419542593</c:v>
                </c:pt>
                <c:pt idx="2064">
                  <c:v>298.61245419542593</c:v>
                </c:pt>
                <c:pt idx="2065">
                  <c:v>298.61245419542593</c:v>
                </c:pt>
                <c:pt idx="2066">
                  <c:v>298.61245419542593</c:v>
                </c:pt>
                <c:pt idx="2067">
                  <c:v>298.61245419542593</c:v>
                </c:pt>
                <c:pt idx="2068">
                  <c:v>298.61245419542593</c:v>
                </c:pt>
                <c:pt idx="2069">
                  <c:v>298.61245419542593</c:v>
                </c:pt>
                <c:pt idx="2070">
                  <c:v>298.61245419542593</c:v>
                </c:pt>
                <c:pt idx="2071">
                  <c:v>298.61245419542593</c:v>
                </c:pt>
                <c:pt idx="2072">
                  <c:v>298.61245419542593</c:v>
                </c:pt>
                <c:pt idx="2073">
                  <c:v>298.61245419542593</c:v>
                </c:pt>
                <c:pt idx="2074">
                  <c:v>298.61245419542593</c:v>
                </c:pt>
                <c:pt idx="2075">
                  <c:v>298.61245419542593</c:v>
                </c:pt>
                <c:pt idx="2076">
                  <c:v>298.61245419542593</c:v>
                </c:pt>
                <c:pt idx="2077">
                  <c:v>298.61245419542593</c:v>
                </c:pt>
                <c:pt idx="2078">
                  <c:v>298.61245419542593</c:v>
                </c:pt>
                <c:pt idx="2079">
                  <c:v>298.61245419542593</c:v>
                </c:pt>
                <c:pt idx="2080">
                  <c:v>298.61245419542593</c:v>
                </c:pt>
                <c:pt idx="2081">
                  <c:v>298.61245419542593</c:v>
                </c:pt>
                <c:pt idx="2082">
                  <c:v>298.61245419542593</c:v>
                </c:pt>
                <c:pt idx="2083">
                  <c:v>298.61245419542593</c:v>
                </c:pt>
                <c:pt idx="2084">
                  <c:v>298.61245419542593</c:v>
                </c:pt>
                <c:pt idx="2085">
                  <c:v>298.61245419542593</c:v>
                </c:pt>
                <c:pt idx="2086">
                  <c:v>298.61245419542593</c:v>
                </c:pt>
                <c:pt idx="2087">
                  <c:v>298.61245419542593</c:v>
                </c:pt>
                <c:pt idx="2088">
                  <c:v>298.61245419542593</c:v>
                </c:pt>
                <c:pt idx="2089">
                  <c:v>298.61245419542593</c:v>
                </c:pt>
                <c:pt idx="2090">
                  <c:v>298.61245419542593</c:v>
                </c:pt>
                <c:pt idx="2091">
                  <c:v>298.61245419542593</c:v>
                </c:pt>
                <c:pt idx="2092">
                  <c:v>298.61245419542593</c:v>
                </c:pt>
                <c:pt idx="2093">
                  <c:v>298.61245419542593</c:v>
                </c:pt>
                <c:pt idx="2094">
                  <c:v>298.61245419542593</c:v>
                </c:pt>
                <c:pt idx="2095">
                  <c:v>298.61245419542593</c:v>
                </c:pt>
                <c:pt idx="2096">
                  <c:v>298.61245419542593</c:v>
                </c:pt>
                <c:pt idx="2097">
                  <c:v>298.61245419542593</c:v>
                </c:pt>
                <c:pt idx="2098">
                  <c:v>298.61245419542593</c:v>
                </c:pt>
                <c:pt idx="2099">
                  <c:v>298.61245419542593</c:v>
                </c:pt>
                <c:pt idx="2100">
                  <c:v>298.61245419542593</c:v>
                </c:pt>
                <c:pt idx="2101">
                  <c:v>298.61245419542593</c:v>
                </c:pt>
                <c:pt idx="2102">
                  <c:v>298.61245419542593</c:v>
                </c:pt>
                <c:pt idx="2103">
                  <c:v>298.61245419542593</c:v>
                </c:pt>
                <c:pt idx="2104">
                  <c:v>298.61245419542593</c:v>
                </c:pt>
                <c:pt idx="2105">
                  <c:v>298.61245419542593</c:v>
                </c:pt>
                <c:pt idx="2106">
                  <c:v>298.61245419542593</c:v>
                </c:pt>
                <c:pt idx="2107">
                  <c:v>298.61245419542593</c:v>
                </c:pt>
                <c:pt idx="2108">
                  <c:v>298.61245419542593</c:v>
                </c:pt>
                <c:pt idx="2109">
                  <c:v>298.61245419542593</c:v>
                </c:pt>
                <c:pt idx="2110">
                  <c:v>298.61245419542593</c:v>
                </c:pt>
                <c:pt idx="2111">
                  <c:v>298.61245419542593</c:v>
                </c:pt>
                <c:pt idx="2112">
                  <c:v>298.61245419542593</c:v>
                </c:pt>
                <c:pt idx="2113">
                  <c:v>298.61245419542593</c:v>
                </c:pt>
                <c:pt idx="2114">
                  <c:v>297.99180563161377</c:v>
                </c:pt>
                <c:pt idx="2115">
                  <c:v>297.71491832550947</c:v>
                </c:pt>
                <c:pt idx="2116">
                  <c:v>297.58911371658235</c:v>
                </c:pt>
                <c:pt idx="2117">
                  <c:v>297.48503421820567</c:v>
                </c:pt>
                <c:pt idx="2118">
                  <c:v>297.51902197051641</c:v>
                </c:pt>
                <c:pt idx="2119">
                  <c:v>297.64001325317463</c:v>
                </c:pt>
                <c:pt idx="2120">
                  <c:v>297.73184714394893</c:v>
                </c:pt>
                <c:pt idx="2121">
                  <c:v>297.84134694828651</c:v>
                </c:pt>
                <c:pt idx="2122">
                  <c:v>297.99777294513109</c:v>
                </c:pt>
                <c:pt idx="2123">
                  <c:v>298.17797466530635</c:v>
                </c:pt>
                <c:pt idx="2124">
                  <c:v>298.24618477960627</c:v>
                </c:pt>
                <c:pt idx="2125">
                  <c:v>298.27999186157399</c:v>
                </c:pt>
                <c:pt idx="2126">
                  <c:v>298.37042871957038</c:v>
                </c:pt>
                <c:pt idx="2127">
                  <c:v>298.49349115990526</c:v>
                </c:pt>
                <c:pt idx="2128">
                  <c:v>298.59251147532336</c:v>
                </c:pt>
                <c:pt idx="2129">
                  <c:v>298.63218401817801</c:v>
                </c:pt>
                <c:pt idx="2130">
                  <c:v>298.67228708487789</c:v>
                </c:pt>
                <c:pt idx="2131">
                  <c:v>298.7510615641707</c:v>
                </c:pt>
                <c:pt idx="2132">
                  <c:v>298.81143476835126</c:v>
                </c:pt>
                <c:pt idx="2133">
                  <c:v>298.7776162282928</c:v>
                </c:pt>
                <c:pt idx="2134">
                  <c:v>298.84486771352368</c:v>
                </c:pt>
                <c:pt idx="2135">
                  <c:v>298.89411395553054</c:v>
                </c:pt>
                <c:pt idx="2136">
                  <c:v>298.88986699219367</c:v>
                </c:pt>
                <c:pt idx="2137">
                  <c:v>298.85155425597037</c:v>
                </c:pt>
                <c:pt idx="2138">
                  <c:v>298.87297193454862</c:v>
                </c:pt>
                <c:pt idx="2139">
                  <c:v>298.93176037145679</c:v>
                </c:pt>
                <c:pt idx="2140">
                  <c:v>298.93211455621974</c:v>
                </c:pt>
                <c:pt idx="2141">
                  <c:v>298.89505665221924</c:v>
                </c:pt>
                <c:pt idx="2142">
                  <c:v>298.91553732757018</c:v>
                </c:pt>
                <c:pt idx="2143">
                  <c:v>298.93202346669193</c:v>
                </c:pt>
                <c:pt idx="2144">
                  <c:v>298.86529365706224</c:v>
                </c:pt>
                <c:pt idx="2145">
                  <c:v>298.74797483261671</c:v>
                </c:pt>
                <c:pt idx="2146">
                  <c:v>298.56297179166694</c:v>
                </c:pt>
                <c:pt idx="2147">
                  <c:v>298.42205097379241</c:v>
                </c:pt>
                <c:pt idx="2148">
                  <c:v>298.19497961140098</c:v>
                </c:pt>
                <c:pt idx="2149">
                  <c:v>298.19497961140098</c:v>
                </c:pt>
                <c:pt idx="2150">
                  <c:v>298.19497961140098</c:v>
                </c:pt>
                <c:pt idx="2151">
                  <c:v>298.19497961140098</c:v>
                </c:pt>
                <c:pt idx="2152">
                  <c:v>298.19497961140098</c:v>
                </c:pt>
                <c:pt idx="2153">
                  <c:v>298.19497961140098</c:v>
                </c:pt>
                <c:pt idx="2154">
                  <c:v>298.19497961140098</c:v>
                </c:pt>
                <c:pt idx="2155">
                  <c:v>298.19497961140098</c:v>
                </c:pt>
                <c:pt idx="2156">
                  <c:v>298.19497961140098</c:v>
                </c:pt>
                <c:pt idx="2157">
                  <c:v>298.19497961140098</c:v>
                </c:pt>
                <c:pt idx="2158">
                  <c:v>298.19497961140098</c:v>
                </c:pt>
                <c:pt idx="2159">
                  <c:v>298.19497961140098</c:v>
                </c:pt>
                <c:pt idx="2160">
                  <c:v>298.19497961140098</c:v>
                </c:pt>
                <c:pt idx="2161">
                  <c:v>298.19497961140098</c:v>
                </c:pt>
                <c:pt idx="2162">
                  <c:v>298.19497961140098</c:v>
                </c:pt>
                <c:pt idx="2163">
                  <c:v>298.19497961140098</c:v>
                </c:pt>
                <c:pt idx="2164">
                  <c:v>298.19497961140098</c:v>
                </c:pt>
                <c:pt idx="2165">
                  <c:v>298.19497961140098</c:v>
                </c:pt>
                <c:pt idx="2166">
                  <c:v>298.19497961140098</c:v>
                </c:pt>
                <c:pt idx="2167">
                  <c:v>298.19497961140098</c:v>
                </c:pt>
                <c:pt idx="2168">
                  <c:v>298.19497961140098</c:v>
                </c:pt>
                <c:pt idx="2169">
                  <c:v>298.19497961140098</c:v>
                </c:pt>
                <c:pt idx="2170">
                  <c:v>298.19497961140098</c:v>
                </c:pt>
                <c:pt idx="2171">
                  <c:v>298.19497961140098</c:v>
                </c:pt>
                <c:pt idx="2172">
                  <c:v>298.19497961140098</c:v>
                </c:pt>
                <c:pt idx="2173">
                  <c:v>298.19497961140098</c:v>
                </c:pt>
                <c:pt idx="2174">
                  <c:v>298.19497961140098</c:v>
                </c:pt>
                <c:pt idx="2175">
                  <c:v>298.19497961140098</c:v>
                </c:pt>
                <c:pt idx="2176">
                  <c:v>298.19497961140098</c:v>
                </c:pt>
                <c:pt idx="2177">
                  <c:v>298.19497961140098</c:v>
                </c:pt>
                <c:pt idx="2178">
                  <c:v>298.19497961140098</c:v>
                </c:pt>
                <c:pt idx="2179">
                  <c:v>298.19497961140098</c:v>
                </c:pt>
                <c:pt idx="2180">
                  <c:v>298.19497961140098</c:v>
                </c:pt>
                <c:pt idx="2181">
                  <c:v>298.19497961140098</c:v>
                </c:pt>
                <c:pt idx="2182">
                  <c:v>298.19497961140098</c:v>
                </c:pt>
                <c:pt idx="2183">
                  <c:v>298.19497961140098</c:v>
                </c:pt>
                <c:pt idx="2184">
                  <c:v>298.19497961140098</c:v>
                </c:pt>
                <c:pt idx="2185">
                  <c:v>298.19497961140098</c:v>
                </c:pt>
                <c:pt idx="2186">
                  <c:v>298.19497961140098</c:v>
                </c:pt>
                <c:pt idx="2187">
                  <c:v>298.19497961140098</c:v>
                </c:pt>
                <c:pt idx="2188">
                  <c:v>298.19497961140098</c:v>
                </c:pt>
                <c:pt idx="2189">
                  <c:v>298.19497961140098</c:v>
                </c:pt>
                <c:pt idx="2190">
                  <c:v>298.19497961140098</c:v>
                </c:pt>
                <c:pt idx="2191">
                  <c:v>298.19497961140098</c:v>
                </c:pt>
                <c:pt idx="2192">
                  <c:v>298.19497961140098</c:v>
                </c:pt>
                <c:pt idx="2193">
                  <c:v>298.19497961140098</c:v>
                </c:pt>
                <c:pt idx="2194">
                  <c:v>298.19497961140098</c:v>
                </c:pt>
                <c:pt idx="2195">
                  <c:v>298.19497961140098</c:v>
                </c:pt>
                <c:pt idx="2196">
                  <c:v>298.19497961140098</c:v>
                </c:pt>
                <c:pt idx="2197">
                  <c:v>298.19497961140098</c:v>
                </c:pt>
                <c:pt idx="2198">
                  <c:v>298.19497961140098</c:v>
                </c:pt>
                <c:pt idx="2199">
                  <c:v>298.19497961140098</c:v>
                </c:pt>
                <c:pt idx="2200">
                  <c:v>298.19497961140098</c:v>
                </c:pt>
                <c:pt idx="2201">
                  <c:v>298.19497961140098</c:v>
                </c:pt>
                <c:pt idx="2202">
                  <c:v>298.19497961140098</c:v>
                </c:pt>
                <c:pt idx="2203">
                  <c:v>298.19497961140098</c:v>
                </c:pt>
                <c:pt idx="2204">
                  <c:v>298.19497961140098</c:v>
                </c:pt>
                <c:pt idx="2205">
                  <c:v>298.19497961140098</c:v>
                </c:pt>
                <c:pt idx="2206">
                  <c:v>298.19497961140098</c:v>
                </c:pt>
                <c:pt idx="2207">
                  <c:v>298.19497961140098</c:v>
                </c:pt>
                <c:pt idx="2208">
                  <c:v>298.19497961140098</c:v>
                </c:pt>
                <c:pt idx="2209">
                  <c:v>298.19497961140098</c:v>
                </c:pt>
                <c:pt idx="2210">
                  <c:v>298.19497961140098</c:v>
                </c:pt>
                <c:pt idx="2211">
                  <c:v>298.19497961140098</c:v>
                </c:pt>
                <c:pt idx="2212">
                  <c:v>298.19497961140098</c:v>
                </c:pt>
                <c:pt idx="2213">
                  <c:v>298.19497961140098</c:v>
                </c:pt>
                <c:pt idx="2214">
                  <c:v>298.19497961140098</c:v>
                </c:pt>
                <c:pt idx="2215">
                  <c:v>298.19497961140098</c:v>
                </c:pt>
                <c:pt idx="2216">
                  <c:v>298.19497961140098</c:v>
                </c:pt>
                <c:pt idx="2217">
                  <c:v>298.19497961140098</c:v>
                </c:pt>
                <c:pt idx="2218">
                  <c:v>298.19497961140098</c:v>
                </c:pt>
                <c:pt idx="2219">
                  <c:v>298.19497961140098</c:v>
                </c:pt>
                <c:pt idx="2220">
                  <c:v>298.19497961140098</c:v>
                </c:pt>
                <c:pt idx="2221">
                  <c:v>298.19497961140098</c:v>
                </c:pt>
                <c:pt idx="2222">
                  <c:v>298.19497961140098</c:v>
                </c:pt>
                <c:pt idx="2223">
                  <c:v>298.19497961140098</c:v>
                </c:pt>
                <c:pt idx="2224">
                  <c:v>298.19497961140098</c:v>
                </c:pt>
                <c:pt idx="2225">
                  <c:v>298.19497961140098</c:v>
                </c:pt>
                <c:pt idx="2226">
                  <c:v>298.19497961140098</c:v>
                </c:pt>
                <c:pt idx="2227">
                  <c:v>298.19497961140098</c:v>
                </c:pt>
                <c:pt idx="2228">
                  <c:v>298.19497961140098</c:v>
                </c:pt>
                <c:pt idx="2229">
                  <c:v>298.19497961140098</c:v>
                </c:pt>
                <c:pt idx="2230">
                  <c:v>298.19497961140098</c:v>
                </c:pt>
                <c:pt idx="2231">
                  <c:v>298.19497961140098</c:v>
                </c:pt>
                <c:pt idx="2232">
                  <c:v>298.19497961140098</c:v>
                </c:pt>
                <c:pt idx="2233">
                  <c:v>298.19497961140098</c:v>
                </c:pt>
                <c:pt idx="2234">
                  <c:v>298.19497961140098</c:v>
                </c:pt>
                <c:pt idx="2235">
                  <c:v>298.19497961140098</c:v>
                </c:pt>
                <c:pt idx="2236">
                  <c:v>298.19497961140098</c:v>
                </c:pt>
                <c:pt idx="2237">
                  <c:v>298.19497961140098</c:v>
                </c:pt>
                <c:pt idx="2238">
                  <c:v>298.19497961140098</c:v>
                </c:pt>
                <c:pt idx="2239">
                  <c:v>298.19497961140098</c:v>
                </c:pt>
                <c:pt idx="2240">
                  <c:v>298.19497961140098</c:v>
                </c:pt>
                <c:pt idx="2241">
                  <c:v>298.19497961140098</c:v>
                </c:pt>
                <c:pt idx="2242">
                  <c:v>298.19497961140098</c:v>
                </c:pt>
                <c:pt idx="2243">
                  <c:v>298.19497961140098</c:v>
                </c:pt>
                <c:pt idx="2244">
                  <c:v>298.19497961140098</c:v>
                </c:pt>
                <c:pt idx="2245">
                  <c:v>298.19497961140098</c:v>
                </c:pt>
                <c:pt idx="2246">
                  <c:v>298.19497961140098</c:v>
                </c:pt>
                <c:pt idx="2247">
                  <c:v>298.19497961140098</c:v>
                </c:pt>
                <c:pt idx="2248">
                  <c:v>298.19497961140098</c:v>
                </c:pt>
                <c:pt idx="2249">
                  <c:v>298.19497961140098</c:v>
                </c:pt>
                <c:pt idx="2250">
                  <c:v>298.19497961140098</c:v>
                </c:pt>
                <c:pt idx="2251">
                  <c:v>298.19497961140098</c:v>
                </c:pt>
                <c:pt idx="2252">
                  <c:v>298.19497961140098</c:v>
                </c:pt>
                <c:pt idx="2253">
                  <c:v>298.19497961140098</c:v>
                </c:pt>
                <c:pt idx="2254">
                  <c:v>298.19497961140098</c:v>
                </c:pt>
                <c:pt idx="2255">
                  <c:v>298.19497961140098</c:v>
                </c:pt>
                <c:pt idx="2256">
                  <c:v>298.19497961140098</c:v>
                </c:pt>
                <c:pt idx="2257">
                  <c:v>298.19497961140098</c:v>
                </c:pt>
                <c:pt idx="2258">
                  <c:v>298.19497961140098</c:v>
                </c:pt>
                <c:pt idx="2259">
                  <c:v>298.19497961140098</c:v>
                </c:pt>
                <c:pt idx="2260">
                  <c:v>298.19497961140098</c:v>
                </c:pt>
                <c:pt idx="2261">
                  <c:v>298.19497961140098</c:v>
                </c:pt>
                <c:pt idx="2262">
                  <c:v>298.19497961140098</c:v>
                </c:pt>
                <c:pt idx="2263">
                  <c:v>298.19497961140098</c:v>
                </c:pt>
                <c:pt idx="2264">
                  <c:v>298.19497961140098</c:v>
                </c:pt>
                <c:pt idx="2265">
                  <c:v>298.19497961140098</c:v>
                </c:pt>
                <c:pt idx="2266">
                  <c:v>298.19497961140098</c:v>
                </c:pt>
                <c:pt idx="2267">
                  <c:v>298.19497961140098</c:v>
                </c:pt>
                <c:pt idx="2268">
                  <c:v>298.19497961140098</c:v>
                </c:pt>
                <c:pt idx="2269">
                  <c:v>298.19497961140098</c:v>
                </c:pt>
                <c:pt idx="2270">
                  <c:v>298.19497961140098</c:v>
                </c:pt>
                <c:pt idx="2271">
                  <c:v>298.19497961140098</c:v>
                </c:pt>
                <c:pt idx="2272">
                  <c:v>298.19497961140098</c:v>
                </c:pt>
                <c:pt idx="2273">
                  <c:v>298.19497961140098</c:v>
                </c:pt>
                <c:pt idx="2274">
                  <c:v>298.19497961140098</c:v>
                </c:pt>
                <c:pt idx="2275">
                  <c:v>298.19497961140098</c:v>
                </c:pt>
                <c:pt idx="2276">
                  <c:v>298.19497961140098</c:v>
                </c:pt>
                <c:pt idx="2277">
                  <c:v>298.19497961140098</c:v>
                </c:pt>
                <c:pt idx="2278">
                  <c:v>298.19497961140098</c:v>
                </c:pt>
                <c:pt idx="2279">
                  <c:v>298.19497961140098</c:v>
                </c:pt>
                <c:pt idx="2280">
                  <c:v>298.19497961140098</c:v>
                </c:pt>
                <c:pt idx="2281">
                  <c:v>298.19497961140098</c:v>
                </c:pt>
                <c:pt idx="2282">
                  <c:v>298.19497961140098</c:v>
                </c:pt>
                <c:pt idx="2283">
                  <c:v>298.19497961140098</c:v>
                </c:pt>
                <c:pt idx="2284">
                  <c:v>298.19497961140098</c:v>
                </c:pt>
                <c:pt idx="2285">
                  <c:v>298.19497961140098</c:v>
                </c:pt>
                <c:pt idx="2286">
                  <c:v>298.19497961140098</c:v>
                </c:pt>
                <c:pt idx="2287">
                  <c:v>298.19497961140098</c:v>
                </c:pt>
                <c:pt idx="2288">
                  <c:v>298.19497961140098</c:v>
                </c:pt>
                <c:pt idx="2289">
                  <c:v>298.19497961140098</c:v>
                </c:pt>
                <c:pt idx="2290">
                  <c:v>298.19497961140098</c:v>
                </c:pt>
                <c:pt idx="2291">
                  <c:v>298.19497961140098</c:v>
                </c:pt>
                <c:pt idx="2292">
                  <c:v>298.19497961140098</c:v>
                </c:pt>
                <c:pt idx="2293">
                  <c:v>298.19497961140098</c:v>
                </c:pt>
                <c:pt idx="2294">
                  <c:v>298.19497961140098</c:v>
                </c:pt>
                <c:pt idx="2295">
                  <c:v>298.19497961140098</c:v>
                </c:pt>
                <c:pt idx="2296">
                  <c:v>298.19497961140098</c:v>
                </c:pt>
                <c:pt idx="2297">
                  <c:v>298.19497961140098</c:v>
                </c:pt>
                <c:pt idx="2298">
                  <c:v>298.19497961140098</c:v>
                </c:pt>
                <c:pt idx="2299">
                  <c:v>298.19497961140098</c:v>
                </c:pt>
                <c:pt idx="2300">
                  <c:v>298.19497961140098</c:v>
                </c:pt>
                <c:pt idx="2301">
                  <c:v>298.19497961140098</c:v>
                </c:pt>
                <c:pt idx="2302">
                  <c:v>297.84383052857635</c:v>
                </c:pt>
                <c:pt idx="2303">
                  <c:v>297.54534189442552</c:v>
                </c:pt>
                <c:pt idx="2304">
                  <c:v>297.33249549279196</c:v>
                </c:pt>
                <c:pt idx="2305">
                  <c:v>297.30297397603482</c:v>
                </c:pt>
                <c:pt idx="2306">
                  <c:v>297.31196124626888</c:v>
                </c:pt>
                <c:pt idx="2307">
                  <c:v>297.34523464936797</c:v>
                </c:pt>
                <c:pt idx="2308">
                  <c:v>297.39272024137665</c:v>
                </c:pt>
                <c:pt idx="2309">
                  <c:v>297.48740221060712</c:v>
                </c:pt>
                <c:pt idx="2310">
                  <c:v>297.60850258249036</c:v>
                </c:pt>
                <c:pt idx="2311">
                  <c:v>297.70166671719602</c:v>
                </c:pt>
                <c:pt idx="2312">
                  <c:v>297.77322509471981</c:v>
                </c:pt>
                <c:pt idx="2313">
                  <c:v>297.94809345254623</c:v>
                </c:pt>
                <c:pt idx="2314">
                  <c:v>298.06208546345329</c:v>
                </c:pt>
                <c:pt idx="2315">
                  <c:v>298.09255693189573</c:v>
                </c:pt>
                <c:pt idx="2316">
                  <c:v>298.14835639442305</c:v>
                </c:pt>
                <c:pt idx="2317">
                  <c:v>298.25813379466365</c:v>
                </c:pt>
                <c:pt idx="2318">
                  <c:v>298.31806597903108</c:v>
                </c:pt>
                <c:pt idx="2319">
                  <c:v>298.34369993786498</c:v>
                </c:pt>
                <c:pt idx="2320">
                  <c:v>298.3863576740041</c:v>
                </c:pt>
                <c:pt idx="2321">
                  <c:v>298.47820431817297</c:v>
                </c:pt>
                <c:pt idx="2322">
                  <c:v>298.55785799771411</c:v>
                </c:pt>
                <c:pt idx="2323">
                  <c:v>298.54652203271189</c:v>
                </c:pt>
                <c:pt idx="2324">
                  <c:v>298.55740613380203</c:v>
                </c:pt>
                <c:pt idx="2325">
                  <c:v>298.54207571314765</c:v>
                </c:pt>
                <c:pt idx="2326">
                  <c:v>298.55058121540293</c:v>
                </c:pt>
                <c:pt idx="2327">
                  <c:v>298.57400148823024</c:v>
                </c:pt>
                <c:pt idx="2328">
                  <c:v>298.52603040331047</c:v>
                </c:pt>
                <c:pt idx="2329">
                  <c:v>298.59428769282943</c:v>
                </c:pt>
                <c:pt idx="2330">
                  <c:v>298.65420085040836</c:v>
                </c:pt>
                <c:pt idx="2331">
                  <c:v>298.62637723724254</c:v>
                </c:pt>
                <c:pt idx="2332">
                  <c:v>298.66351503532672</c:v>
                </c:pt>
                <c:pt idx="2333">
                  <c:v>298.74074262468753</c:v>
                </c:pt>
                <c:pt idx="2334">
                  <c:v>298.76053857689095</c:v>
                </c:pt>
                <c:pt idx="2335">
                  <c:v>298.7427864432255</c:v>
                </c:pt>
                <c:pt idx="2336">
                  <c:v>298.70171361995062</c:v>
                </c:pt>
                <c:pt idx="2337">
                  <c:v>298.72735846825663</c:v>
                </c:pt>
                <c:pt idx="2338">
                  <c:v>298.75467683244221</c:v>
                </c:pt>
                <c:pt idx="2339">
                  <c:v>298.70197351222333</c:v>
                </c:pt>
                <c:pt idx="2340">
                  <c:v>298.68016444679432</c:v>
                </c:pt>
                <c:pt idx="2341">
                  <c:v>298.719000067048</c:v>
                </c:pt>
                <c:pt idx="2342">
                  <c:v>298.75509486132842</c:v>
                </c:pt>
                <c:pt idx="2343">
                  <c:v>298.74799173521478</c:v>
                </c:pt>
                <c:pt idx="2344">
                  <c:v>298.71352606509345</c:v>
                </c:pt>
                <c:pt idx="2345">
                  <c:v>298.78292699361208</c:v>
                </c:pt>
                <c:pt idx="2346">
                  <c:v>298.83602650811952</c:v>
                </c:pt>
                <c:pt idx="2347">
                  <c:v>298.79656913707947</c:v>
                </c:pt>
                <c:pt idx="2348">
                  <c:v>298.81945365413071</c:v>
                </c:pt>
                <c:pt idx="2349">
                  <c:v>298.88132159887829</c:v>
                </c:pt>
                <c:pt idx="2350">
                  <c:v>298.88566421956159</c:v>
                </c:pt>
                <c:pt idx="2351">
                  <c:v>298.85301692801647</c:v>
                </c:pt>
                <c:pt idx="2352">
                  <c:v>298.87800198430693</c:v>
                </c:pt>
                <c:pt idx="2353">
                  <c:v>298.93887234096053</c:v>
                </c:pt>
                <c:pt idx="2354">
                  <c:v>298.94027447558045</c:v>
                </c:pt>
                <c:pt idx="2355">
                  <c:v>298.90356086271396</c:v>
                </c:pt>
                <c:pt idx="2356">
                  <c:v>298.88392171597087</c:v>
                </c:pt>
                <c:pt idx="2357">
                  <c:v>298.91599579341647</c:v>
                </c:pt>
                <c:pt idx="2358">
                  <c:v>298.93988337124495</c:v>
                </c:pt>
                <c:pt idx="2359">
                  <c:v>298.95757608620545</c:v>
                </c:pt>
                <c:pt idx="2360">
                  <c:v>298.97059638033193</c:v>
                </c:pt>
                <c:pt idx="2361">
                  <c:v>299.02010551335962</c:v>
                </c:pt>
                <c:pt idx="2362">
                  <c:v>299.05098713796292</c:v>
                </c:pt>
                <c:pt idx="2363">
                  <c:v>298.98871189219051</c:v>
                </c:pt>
                <c:pt idx="2364">
                  <c:v>299.02930725920857</c:v>
                </c:pt>
                <c:pt idx="2365">
                  <c:v>299.05411600373179</c:v>
                </c:pt>
                <c:pt idx="2366">
                  <c:v>299.02782896007739</c:v>
                </c:pt>
                <c:pt idx="2367">
                  <c:v>298.9698920937355</c:v>
                </c:pt>
                <c:pt idx="2368">
                  <c:v>298.93401681552729</c:v>
                </c:pt>
                <c:pt idx="2369">
                  <c:v>298.95369596485295</c:v>
                </c:pt>
                <c:pt idx="2370">
                  <c:v>298.9281427818272</c:v>
                </c:pt>
                <c:pt idx="2371">
                  <c:v>298.87466303341768</c:v>
                </c:pt>
                <c:pt idx="2372">
                  <c:v>298.84544947309888</c:v>
                </c:pt>
                <c:pt idx="2373">
                  <c:v>298.87293481557089</c:v>
                </c:pt>
                <c:pt idx="2374">
                  <c:v>298.85560804213014</c:v>
                </c:pt>
                <c:pt idx="2375">
                  <c:v>298.81029458544288</c:v>
                </c:pt>
                <c:pt idx="2376">
                  <c:v>298.7488821897453</c:v>
                </c:pt>
                <c:pt idx="2377">
                  <c:v>298.75962296890907</c:v>
                </c:pt>
                <c:pt idx="2378">
                  <c:v>298.69611214881752</c:v>
                </c:pt>
                <c:pt idx="2379">
                  <c:v>298.62762073800621</c:v>
                </c:pt>
                <c:pt idx="2380">
                  <c:v>298.71868140556677</c:v>
                </c:pt>
                <c:pt idx="2381">
                  <c:v>298.78821297658283</c:v>
                </c:pt>
                <c:pt idx="2382">
                  <c:v>298.76118466296981</c:v>
                </c:pt>
                <c:pt idx="2383">
                  <c:v>298.71343915573868</c:v>
                </c:pt>
                <c:pt idx="2384">
                  <c:v>298.69434446488123</c:v>
                </c:pt>
                <c:pt idx="2385">
                  <c:v>298.73435008413719</c:v>
                </c:pt>
                <c:pt idx="2386">
                  <c:v>298.73057967709553</c:v>
                </c:pt>
                <c:pt idx="2387">
                  <c:v>298.69894342950511</c:v>
                </c:pt>
                <c:pt idx="2388">
                  <c:v>298.73073849386702</c:v>
                </c:pt>
                <c:pt idx="2389">
                  <c:v>298.76185779530397</c:v>
                </c:pt>
                <c:pt idx="2390">
                  <c:v>298.79129983641144</c:v>
                </c:pt>
                <c:pt idx="2391">
                  <c:v>298.81849074926379</c:v>
                </c:pt>
                <c:pt idx="2392">
                  <c:v>298.84315330351876</c:v>
                </c:pt>
                <c:pt idx="2393">
                  <c:v>298.94521120610119</c:v>
                </c:pt>
                <c:pt idx="2394">
                  <c:v>298.97271981550989</c:v>
                </c:pt>
                <c:pt idx="2395">
                  <c:v>298.91141653291106</c:v>
                </c:pt>
                <c:pt idx="2396">
                  <c:v>298.95572577073142</c:v>
                </c:pt>
                <c:pt idx="2397">
                  <c:v>299.02585465210717</c:v>
                </c:pt>
                <c:pt idx="2398">
                  <c:v>299.0297029501034</c:v>
                </c:pt>
                <c:pt idx="2399">
                  <c:v>299.07097774281686</c:v>
                </c:pt>
                <c:pt idx="2400">
                  <c:v>299.1345545004408</c:v>
                </c:pt>
                <c:pt idx="2401">
                  <c:v>299.20986144530252</c:v>
                </c:pt>
                <c:pt idx="2402">
                  <c:v>299.24966343220188</c:v>
                </c:pt>
                <c:pt idx="2403">
                  <c:v>299.22515016652943</c:v>
                </c:pt>
                <c:pt idx="2404">
                  <c:v>299.20045566983788</c:v>
                </c:pt>
                <c:pt idx="2405">
                  <c:v>299.13663296516177</c:v>
                </c:pt>
                <c:pt idx="2406">
                  <c:v>298.97032111556257</c:v>
                </c:pt>
                <c:pt idx="2407">
                  <c:v>298.97032111556257</c:v>
                </c:pt>
                <c:pt idx="2408">
                  <c:v>298.97032111556257</c:v>
                </c:pt>
                <c:pt idx="2409">
                  <c:v>298.97032111556257</c:v>
                </c:pt>
                <c:pt idx="2410">
                  <c:v>298.97032111556257</c:v>
                </c:pt>
                <c:pt idx="2411">
                  <c:v>298.97032111556257</c:v>
                </c:pt>
                <c:pt idx="2412">
                  <c:v>298.97032111556257</c:v>
                </c:pt>
                <c:pt idx="2413">
                  <c:v>298.97032111556257</c:v>
                </c:pt>
                <c:pt idx="2414">
                  <c:v>298.97032111556257</c:v>
                </c:pt>
                <c:pt idx="2415">
                  <c:v>298.97032111556257</c:v>
                </c:pt>
                <c:pt idx="2416">
                  <c:v>298.97032111556257</c:v>
                </c:pt>
                <c:pt idx="2417">
                  <c:v>298.97032111556257</c:v>
                </c:pt>
                <c:pt idx="2418">
                  <c:v>298.97032111556257</c:v>
                </c:pt>
                <c:pt idx="2419">
                  <c:v>298.97032111556257</c:v>
                </c:pt>
                <c:pt idx="2420">
                  <c:v>298.97032111556257</c:v>
                </c:pt>
                <c:pt idx="2421">
                  <c:v>298.97032111556257</c:v>
                </c:pt>
                <c:pt idx="2422">
                  <c:v>298.97032111556257</c:v>
                </c:pt>
                <c:pt idx="2423">
                  <c:v>298.97032111556257</c:v>
                </c:pt>
                <c:pt idx="2424">
                  <c:v>298.97032111556257</c:v>
                </c:pt>
                <c:pt idx="2425">
                  <c:v>298.97032111556257</c:v>
                </c:pt>
                <c:pt idx="2426">
                  <c:v>298.97032111556257</c:v>
                </c:pt>
                <c:pt idx="2427">
                  <c:v>298.97032111556257</c:v>
                </c:pt>
                <c:pt idx="2428">
                  <c:v>298.97032111556257</c:v>
                </c:pt>
                <c:pt idx="2429">
                  <c:v>298.97032111556257</c:v>
                </c:pt>
                <c:pt idx="2430">
                  <c:v>298.97032111556257</c:v>
                </c:pt>
                <c:pt idx="2431">
                  <c:v>298.97032111556257</c:v>
                </c:pt>
                <c:pt idx="2432">
                  <c:v>298.97032111556257</c:v>
                </c:pt>
                <c:pt idx="2433">
                  <c:v>298.97032111556257</c:v>
                </c:pt>
                <c:pt idx="2434">
                  <c:v>298.97032111556257</c:v>
                </c:pt>
                <c:pt idx="2435">
                  <c:v>298.97032111556257</c:v>
                </c:pt>
                <c:pt idx="2436">
                  <c:v>298.97032111556257</c:v>
                </c:pt>
                <c:pt idx="2437">
                  <c:v>298.97032111556257</c:v>
                </c:pt>
                <c:pt idx="2438">
                  <c:v>298.97032111556257</c:v>
                </c:pt>
                <c:pt idx="2439">
                  <c:v>298.97032111556257</c:v>
                </c:pt>
                <c:pt idx="2440">
                  <c:v>298.97032111556257</c:v>
                </c:pt>
                <c:pt idx="2441">
                  <c:v>298.97032111556257</c:v>
                </c:pt>
                <c:pt idx="2442">
                  <c:v>298.97032111556257</c:v>
                </c:pt>
                <c:pt idx="2443">
                  <c:v>298.97032111556257</c:v>
                </c:pt>
                <c:pt idx="2444">
                  <c:v>298.97032111556257</c:v>
                </c:pt>
                <c:pt idx="2445">
                  <c:v>298.97032111556257</c:v>
                </c:pt>
                <c:pt idx="2446">
                  <c:v>298.97032111556257</c:v>
                </c:pt>
                <c:pt idx="2447">
                  <c:v>298.97032111556257</c:v>
                </c:pt>
                <c:pt idx="2448">
                  <c:v>298.97032111556257</c:v>
                </c:pt>
                <c:pt idx="2449">
                  <c:v>298.97032111556257</c:v>
                </c:pt>
                <c:pt idx="2450">
                  <c:v>298.97032111556257</c:v>
                </c:pt>
                <c:pt idx="2451">
                  <c:v>298.97032111556257</c:v>
                </c:pt>
                <c:pt idx="2452">
                  <c:v>298.97032111556257</c:v>
                </c:pt>
                <c:pt idx="2453">
                  <c:v>298.97032111556257</c:v>
                </c:pt>
                <c:pt idx="2454">
                  <c:v>298.97032111556257</c:v>
                </c:pt>
                <c:pt idx="2455">
                  <c:v>298.97032111556257</c:v>
                </c:pt>
                <c:pt idx="2456">
                  <c:v>298.97032111556257</c:v>
                </c:pt>
                <c:pt idx="2457">
                  <c:v>298.97032111556257</c:v>
                </c:pt>
                <c:pt idx="2458">
                  <c:v>298.97032111556257</c:v>
                </c:pt>
                <c:pt idx="2459">
                  <c:v>298.97032111556257</c:v>
                </c:pt>
                <c:pt idx="2460">
                  <c:v>298.97032111556257</c:v>
                </c:pt>
                <c:pt idx="2461">
                  <c:v>298.97032111556257</c:v>
                </c:pt>
                <c:pt idx="2462">
                  <c:v>298.97032111556257</c:v>
                </c:pt>
                <c:pt idx="2463">
                  <c:v>298.97032111556257</c:v>
                </c:pt>
                <c:pt idx="2464">
                  <c:v>298.97032111556257</c:v>
                </c:pt>
                <c:pt idx="2465">
                  <c:v>298.97032111556257</c:v>
                </c:pt>
                <c:pt idx="2466">
                  <c:v>298.97032111556257</c:v>
                </c:pt>
                <c:pt idx="2467">
                  <c:v>298.97032111556257</c:v>
                </c:pt>
                <c:pt idx="2468">
                  <c:v>298.97032111556257</c:v>
                </c:pt>
                <c:pt idx="2469">
                  <c:v>298.97032111556257</c:v>
                </c:pt>
                <c:pt idx="2470">
                  <c:v>298.97032111556257</c:v>
                </c:pt>
                <c:pt idx="2471">
                  <c:v>298.97032111556257</c:v>
                </c:pt>
                <c:pt idx="2472">
                  <c:v>298.97032111556257</c:v>
                </c:pt>
                <c:pt idx="2473">
                  <c:v>298.97032111556257</c:v>
                </c:pt>
                <c:pt idx="2474">
                  <c:v>298.97032111556257</c:v>
                </c:pt>
                <c:pt idx="2475">
                  <c:v>298.97032111556257</c:v>
                </c:pt>
                <c:pt idx="2476">
                  <c:v>298.97032111556257</c:v>
                </c:pt>
                <c:pt idx="2477">
                  <c:v>298.97032111556257</c:v>
                </c:pt>
                <c:pt idx="2478">
                  <c:v>298.97032111556257</c:v>
                </c:pt>
                <c:pt idx="2479">
                  <c:v>298.97032111556257</c:v>
                </c:pt>
                <c:pt idx="2480">
                  <c:v>298.97032111556257</c:v>
                </c:pt>
                <c:pt idx="2481">
                  <c:v>298.97032111556257</c:v>
                </c:pt>
                <c:pt idx="2482">
                  <c:v>298.97032111556257</c:v>
                </c:pt>
                <c:pt idx="2483">
                  <c:v>298.97032111556257</c:v>
                </c:pt>
                <c:pt idx="2484">
                  <c:v>298.97032111556257</c:v>
                </c:pt>
                <c:pt idx="2485">
                  <c:v>298.97032111556257</c:v>
                </c:pt>
                <c:pt idx="2486">
                  <c:v>298.97032111556257</c:v>
                </c:pt>
                <c:pt idx="2487">
                  <c:v>298.97032111556257</c:v>
                </c:pt>
                <c:pt idx="2488">
                  <c:v>298.97032111556257</c:v>
                </c:pt>
                <c:pt idx="2489">
                  <c:v>298.97032111556257</c:v>
                </c:pt>
                <c:pt idx="2490">
                  <c:v>298.97032111556257</c:v>
                </c:pt>
                <c:pt idx="2491">
                  <c:v>298.97032111556257</c:v>
                </c:pt>
                <c:pt idx="2492">
                  <c:v>298.97032111556257</c:v>
                </c:pt>
                <c:pt idx="2493">
                  <c:v>298.97032111556257</c:v>
                </c:pt>
                <c:pt idx="2494">
                  <c:v>298.97032111556257</c:v>
                </c:pt>
                <c:pt idx="2495">
                  <c:v>298.97032111556257</c:v>
                </c:pt>
                <c:pt idx="2496">
                  <c:v>298.97032111556257</c:v>
                </c:pt>
                <c:pt idx="2497">
                  <c:v>298.97032111556257</c:v>
                </c:pt>
                <c:pt idx="2498">
                  <c:v>298.97032111556257</c:v>
                </c:pt>
                <c:pt idx="2499">
                  <c:v>298.97032111556257</c:v>
                </c:pt>
                <c:pt idx="2500">
                  <c:v>298.97032111556257</c:v>
                </c:pt>
                <c:pt idx="2501">
                  <c:v>298.97032111556257</c:v>
                </c:pt>
                <c:pt idx="2502">
                  <c:v>298.97032111556257</c:v>
                </c:pt>
                <c:pt idx="2503">
                  <c:v>298.97032111556257</c:v>
                </c:pt>
                <c:pt idx="2504">
                  <c:v>298.97032111556257</c:v>
                </c:pt>
                <c:pt idx="2505">
                  <c:v>298.97032111556257</c:v>
                </c:pt>
                <c:pt idx="2506">
                  <c:v>298.97032111556257</c:v>
                </c:pt>
                <c:pt idx="2507">
                  <c:v>298.97032111556257</c:v>
                </c:pt>
                <c:pt idx="2508">
                  <c:v>298.97032111556257</c:v>
                </c:pt>
                <c:pt idx="2509">
                  <c:v>298.97032111556257</c:v>
                </c:pt>
                <c:pt idx="2510">
                  <c:v>298.97032111556257</c:v>
                </c:pt>
                <c:pt idx="2511">
                  <c:v>298.97032111556257</c:v>
                </c:pt>
                <c:pt idx="2512">
                  <c:v>298.97032111556257</c:v>
                </c:pt>
                <c:pt idx="2513">
                  <c:v>298.97032111556257</c:v>
                </c:pt>
                <c:pt idx="2514">
                  <c:v>298.97032111556257</c:v>
                </c:pt>
                <c:pt idx="2515">
                  <c:v>298.97032111556257</c:v>
                </c:pt>
                <c:pt idx="2516">
                  <c:v>298.97032111556257</c:v>
                </c:pt>
                <c:pt idx="2517">
                  <c:v>298.97032111556257</c:v>
                </c:pt>
                <c:pt idx="2518">
                  <c:v>298.97032111556257</c:v>
                </c:pt>
                <c:pt idx="2519">
                  <c:v>298.97032111556257</c:v>
                </c:pt>
                <c:pt idx="2520">
                  <c:v>298.97032111556257</c:v>
                </c:pt>
                <c:pt idx="2521">
                  <c:v>298.97032111556257</c:v>
                </c:pt>
                <c:pt idx="2522">
                  <c:v>298.97032111556257</c:v>
                </c:pt>
                <c:pt idx="2523">
                  <c:v>298.97032111556257</c:v>
                </c:pt>
                <c:pt idx="2524">
                  <c:v>298.97032111556257</c:v>
                </c:pt>
                <c:pt idx="2525">
                  <c:v>298.97032111556257</c:v>
                </c:pt>
                <c:pt idx="2526">
                  <c:v>298.97032111556257</c:v>
                </c:pt>
                <c:pt idx="2527">
                  <c:v>298.97032111556257</c:v>
                </c:pt>
                <c:pt idx="2528">
                  <c:v>298.97032111556257</c:v>
                </c:pt>
                <c:pt idx="2529">
                  <c:v>298.97032111556257</c:v>
                </c:pt>
                <c:pt idx="2530">
                  <c:v>298.97032111556257</c:v>
                </c:pt>
                <c:pt idx="2531">
                  <c:v>298.97032111556257</c:v>
                </c:pt>
                <c:pt idx="2532">
                  <c:v>298.97032111556257</c:v>
                </c:pt>
                <c:pt idx="2533">
                  <c:v>298.97032111556257</c:v>
                </c:pt>
                <c:pt idx="2534">
                  <c:v>298.97032111556257</c:v>
                </c:pt>
                <c:pt idx="2535">
                  <c:v>298.97032111556257</c:v>
                </c:pt>
                <c:pt idx="2536">
                  <c:v>298.97032111556257</c:v>
                </c:pt>
                <c:pt idx="2537">
                  <c:v>298.97032111556257</c:v>
                </c:pt>
                <c:pt idx="2538">
                  <c:v>298.97032111556257</c:v>
                </c:pt>
                <c:pt idx="2539">
                  <c:v>298.97032111556257</c:v>
                </c:pt>
                <c:pt idx="2540">
                  <c:v>298.97032111556257</c:v>
                </c:pt>
                <c:pt idx="2541">
                  <c:v>298.97032111556257</c:v>
                </c:pt>
                <c:pt idx="2542">
                  <c:v>298.97032111556257</c:v>
                </c:pt>
                <c:pt idx="2543">
                  <c:v>298.97032111556257</c:v>
                </c:pt>
                <c:pt idx="2544">
                  <c:v>298.97032111556257</c:v>
                </c:pt>
                <c:pt idx="2545">
                  <c:v>298.97032111556257</c:v>
                </c:pt>
                <c:pt idx="2546">
                  <c:v>298.97032111556257</c:v>
                </c:pt>
                <c:pt idx="2547">
                  <c:v>298.97032111556257</c:v>
                </c:pt>
                <c:pt idx="2548">
                  <c:v>298.97032111556257</c:v>
                </c:pt>
                <c:pt idx="2549">
                  <c:v>298.97032111556257</c:v>
                </c:pt>
                <c:pt idx="2550">
                  <c:v>298.97032111556257</c:v>
                </c:pt>
                <c:pt idx="2551">
                  <c:v>298.97032111556257</c:v>
                </c:pt>
                <c:pt idx="2552">
                  <c:v>298.97032111556257</c:v>
                </c:pt>
                <c:pt idx="2553">
                  <c:v>298.97032111556257</c:v>
                </c:pt>
                <c:pt idx="2554">
                  <c:v>297.84250372949595</c:v>
                </c:pt>
                <c:pt idx="2555">
                  <c:v>297.04700045323347</c:v>
                </c:pt>
                <c:pt idx="2556">
                  <c:v>296.45599833829618</c:v>
                </c:pt>
                <c:pt idx="2557">
                  <c:v>295.97951705120448</c:v>
                </c:pt>
                <c:pt idx="2558">
                  <c:v>295.67538834541762</c:v>
                </c:pt>
                <c:pt idx="2559">
                  <c:v>295.49373043989732</c:v>
                </c:pt>
                <c:pt idx="2560">
                  <c:v>295.39772016276845</c:v>
                </c:pt>
                <c:pt idx="2561">
                  <c:v>295.32036477889523</c:v>
                </c:pt>
                <c:pt idx="2562">
                  <c:v>295.29804274206055</c:v>
                </c:pt>
                <c:pt idx="2563">
                  <c:v>295.35183492880395</c:v>
                </c:pt>
                <c:pt idx="2564">
                  <c:v>295.49218853116759</c:v>
                </c:pt>
                <c:pt idx="2565">
                  <c:v>295.60232729543361</c:v>
                </c:pt>
                <c:pt idx="2566">
                  <c:v>295.60872301274651</c:v>
                </c:pt>
                <c:pt idx="2567">
                  <c:v>295.70846735131693</c:v>
                </c:pt>
                <c:pt idx="2568">
                  <c:v>295.74396503394934</c:v>
                </c:pt>
                <c:pt idx="2569">
                  <c:v>295.69692494947611</c:v>
                </c:pt>
                <c:pt idx="2570">
                  <c:v>295.7589422974342</c:v>
                </c:pt>
                <c:pt idx="2571">
                  <c:v>295.84827570823001</c:v>
                </c:pt>
                <c:pt idx="2572">
                  <c:v>295.95151806281012</c:v>
                </c:pt>
                <c:pt idx="2573">
                  <c:v>296.01953244722898</c:v>
                </c:pt>
                <c:pt idx="2574">
                  <c:v>296.1022803553679</c:v>
                </c:pt>
                <c:pt idx="2575">
                  <c:v>296.19114780236214</c:v>
                </c:pt>
                <c:pt idx="2576">
                  <c:v>296.28037705634398</c:v>
                </c:pt>
                <c:pt idx="2577">
                  <c:v>296.28626869663856</c:v>
                </c:pt>
                <c:pt idx="2578">
                  <c:v>296.31858859856158</c:v>
                </c:pt>
                <c:pt idx="2579">
                  <c:v>296.36652979184987</c:v>
                </c:pt>
                <c:pt idx="2580">
                  <c:v>296.42255096388033</c:v>
                </c:pt>
                <c:pt idx="2581">
                  <c:v>296.48150247542463</c:v>
                </c:pt>
                <c:pt idx="2582">
                  <c:v>296.53997134379597</c:v>
                </c:pt>
                <c:pt idx="2583">
                  <c:v>296.67579256580183</c:v>
                </c:pt>
                <c:pt idx="2584">
                  <c:v>296.73568644525346</c:v>
                </c:pt>
                <c:pt idx="2585">
                  <c:v>296.70459107029239</c:v>
                </c:pt>
                <c:pt idx="2586">
                  <c:v>296.73650638750564</c:v>
                </c:pt>
                <c:pt idx="2587">
                  <c:v>296.80747193502191</c:v>
                </c:pt>
                <c:pt idx="2588">
                  <c:v>296.78059100803148</c:v>
                </c:pt>
                <c:pt idx="2589">
                  <c:v>296.77216357443632</c:v>
                </c:pt>
                <c:pt idx="2590">
                  <c:v>296.73588347395798</c:v>
                </c:pt>
                <c:pt idx="2591">
                  <c:v>296.76322887069352</c:v>
                </c:pt>
                <c:pt idx="2592">
                  <c:v>296.83020076977652</c:v>
                </c:pt>
                <c:pt idx="2593">
                  <c:v>296.83985475439863</c:v>
                </c:pt>
                <c:pt idx="2594">
                  <c:v>296.89243911438081</c:v>
                </c:pt>
                <c:pt idx="2595">
                  <c:v>296.9703955401942</c:v>
                </c:pt>
                <c:pt idx="2596">
                  <c:v>297.02147183110696</c:v>
                </c:pt>
                <c:pt idx="2597">
                  <c:v>297.01330178404686</c:v>
                </c:pt>
                <c:pt idx="2598">
                  <c:v>297.04754088256652</c:v>
                </c:pt>
                <c:pt idx="2599">
                  <c:v>297.10755227031643</c:v>
                </c:pt>
                <c:pt idx="2600">
                  <c:v>297.14165746766372</c:v>
                </c:pt>
                <c:pt idx="2601">
                  <c:v>297.11781849525948</c:v>
                </c:pt>
                <c:pt idx="2602">
                  <c:v>297.17784881311036</c:v>
                </c:pt>
                <c:pt idx="2603">
                  <c:v>297.24915426401054</c:v>
                </c:pt>
                <c:pt idx="2604">
                  <c:v>297.28482358202621</c:v>
                </c:pt>
                <c:pt idx="2605">
                  <c:v>297.29625900227524</c:v>
                </c:pt>
                <c:pt idx="2606">
                  <c:v>297.3317273111436</c:v>
                </c:pt>
                <c:pt idx="2607">
                  <c:v>297.3811579363736</c:v>
                </c:pt>
                <c:pt idx="2608">
                  <c:v>297.35754721906591</c:v>
                </c:pt>
                <c:pt idx="2609">
                  <c:v>297.28813447122633</c:v>
                </c:pt>
                <c:pt idx="2610">
                  <c:v>297.19218493375996</c:v>
                </c:pt>
                <c:pt idx="2611">
                  <c:v>297.16308983243107</c:v>
                </c:pt>
                <c:pt idx="2612">
                  <c:v>297.13794537428339</c:v>
                </c:pt>
                <c:pt idx="2613">
                  <c:v>297.07633510609753</c:v>
                </c:pt>
                <c:pt idx="2614">
                  <c:v>297.07385113021468</c:v>
                </c:pt>
                <c:pt idx="2615">
                  <c:v>297.10930734044109</c:v>
                </c:pt>
                <c:pt idx="2616">
                  <c:v>297.08762702136835</c:v>
                </c:pt>
                <c:pt idx="2617">
                  <c:v>297.03024653630706</c:v>
                </c:pt>
                <c:pt idx="2618">
                  <c:v>297.07231316441556</c:v>
                </c:pt>
                <c:pt idx="2619">
                  <c:v>297.09634327982837</c:v>
                </c:pt>
                <c:pt idx="2620">
                  <c:v>297.06786882249946</c:v>
                </c:pt>
                <c:pt idx="2621">
                  <c:v>297.00693041690897</c:v>
                </c:pt>
                <c:pt idx="2622">
                  <c:v>297.00765262065471</c:v>
                </c:pt>
                <c:pt idx="2623">
                  <c:v>297.08780872622583</c:v>
                </c:pt>
                <c:pt idx="2624">
                  <c:v>297.13559628474229</c:v>
                </c:pt>
                <c:pt idx="2625">
                  <c:v>297.16075647080311</c:v>
                </c:pt>
                <c:pt idx="2626">
                  <c:v>297.21042873104994</c:v>
                </c:pt>
                <c:pt idx="2627">
                  <c:v>297.23380182836593</c:v>
                </c:pt>
                <c:pt idx="2628">
                  <c:v>297.2394085375135</c:v>
                </c:pt>
                <c:pt idx="2629">
                  <c:v>297.23342048986746</c:v>
                </c:pt>
                <c:pt idx="2630">
                  <c:v>297.26025131977929</c:v>
                </c:pt>
                <c:pt idx="2631">
                  <c:v>297.30701299813171</c:v>
                </c:pt>
                <c:pt idx="2632">
                  <c:v>297.24465995235198</c:v>
                </c:pt>
                <c:pt idx="2633">
                  <c:v>297.15496760495887</c:v>
                </c:pt>
                <c:pt idx="2634">
                  <c:v>297.17136579842895</c:v>
                </c:pt>
                <c:pt idx="2635">
                  <c:v>297.17500601031264</c:v>
                </c:pt>
                <c:pt idx="2636">
                  <c:v>297.09033550550566</c:v>
                </c:pt>
                <c:pt idx="2637">
                  <c:v>296.992532962209</c:v>
                </c:pt>
                <c:pt idx="2638">
                  <c:v>296.85023801601079</c:v>
                </c:pt>
                <c:pt idx="2639">
                  <c:v>296.85023801601079</c:v>
                </c:pt>
                <c:pt idx="2640">
                  <c:v>296.85023801601079</c:v>
                </c:pt>
                <c:pt idx="2641">
                  <c:v>296.85023801601079</c:v>
                </c:pt>
                <c:pt idx="2642">
                  <c:v>296.85023801601079</c:v>
                </c:pt>
                <c:pt idx="2643">
                  <c:v>296.85023801601079</c:v>
                </c:pt>
                <c:pt idx="2644">
                  <c:v>296.85023801601079</c:v>
                </c:pt>
                <c:pt idx="2645">
                  <c:v>296.85023801601079</c:v>
                </c:pt>
                <c:pt idx="2646">
                  <c:v>296.85023801601079</c:v>
                </c:pt>
                <c:pt idx="2647">
                  <c:v>296.85023801601079</c:v>
                </c:pt>
                <c:pt idx="2648">
                  <c:v>296.85023801601079</c:v>
                </c:pt>
                <c:pt idx="2649">
                  <c:v>296.85023801601079</c:v>
                </c:pt>
                <c:pt idx="2650">
                  <c:v>296.85023801601079</c:v>
                </c:pt>
                <c:pt idx="2651">
                  <c:v>296.85023801601079</c:v>
                </c:pt>
                <c:pt idx="2652">
                  <c:v>296.85023801601079</c:v>
                </c:pt>
                <c:pt idx="2653">
                  <c:v>296.85023801601079</c:v>
                </c:pt>
                <c:pt idx="2654">
                  <c:v>296.85023801601079</c:v>
                </c:pt>
                <c:pt idx="2655">
                  <c:v>296.85023801601079</c:v>
                </c:pt>
                <c:pt idx="2656">
                  <c:v>296.85023801601079</c:v>
                </c:pt>
                <c:pt idx="2657">
                  <c:v>296.85023801601079</c:v>
                </c:pt>
                <c:pt idx="2658">
                  <c:v>296.85023801601079</c:v>
                </c:pt>
                <c:pt idx="2659">
                  <c:v>296.85023801601079</c:v>
                </c:pt>
                <c:pt idx="2660">
                  <c:v>296.85023801601079</c:v>
                </c:pt>
                <c:pt idx="2661">
                  <c:v>296.85023801601079</c:v>
                </c:pt>
                <c:pt idx="2662">
                  <c:v>296.85023801601079</c:v>
                </c:pt>
                <c:pt idx="2663">
                  <c:v>296.85023801601079</c:v>
                </c:pt>
                <c:pt idx="2664">
                  <c:v>296.85023801601079</c:v>
                </c:pt>
                <c:pt idx="2665">
                  <c:v>296.85023801601079</c:v>
                </c:pt>
                <c:pt idx="2666">
                  <c:v>296.85023801601079</c:v>
                </c:pt>
                <c:pt idx="2667">
                  <c:v>296.85023801601079</c:v>
                </c:pt>
                <c:pt idx="2668">
                  <c:v>296.85023801601079</c:v>
                </c:pt>
                <c:pt idx="2669">
                  <c:v>296.85023801601079</c:v>
                </c:pt>
                <c:pt idx="2670">
                  <c:v>296.85023801601079</c:v>
                </c:pt>
                <c:pt idx="2671">
                  <c:v>296.85023801601079</c:v>
                </c:pt>
                <c:pt idx="2672">
                  <c:v>296.85023801601079</c:v>
                </c:pt>
                <c:pt idx="2673">
                  <c:v>296.85023801601079</c:v>
                </c:pt>
                <c:pt idx="2674">
                  <c:v>296.85023801601079</c:v>
                </c:pt>
                <c:pt idx="2675">
                  <c:v>296.85023801601079</c:v>
                </c:pt>
                <c:pt idx="2676">
                  <c:v>296.85023801601079</c:v>
                </c:pt>
                <c:pt idx="2677">
                  <c:v>296.85023801601079</c:v>
                </c:pt>
                <c:pt idx="2678">
                  <c:v>296.85023801601079</c:v>
                </c:pt>
                <c:pt idx="2679">
                  <c:v>296.85023801601079</c:v>
                </c:pt>
                <c:pt idx="2680">
                  <c:v>296.85023801601079</c:v>
                </c:pt>
                <c:pt idx="2681">
                  <c:v>296.85023801601079</c:v>
                </c:pt>
                <c:pt idx="2682">
                  <c:v>296.85023801601079</c:v>
                </c:pt>
                <c:pt idx="2683">
                  <c:v>296.85023801601079</c:v>
                </c:pt>
                <c:pt idx="2684">
                  <c:v>296.85023801601079</c:v>
                </c:pt>
                <c:pt idx="2685">
                  <c:v>296.85023801601079</c:v>
                </c:pt>
                <c:pt idx="2686">
                  <c:v>296.85023801601079</c:v>
                </c:pt>
                <c:pt idx="2687">
                  <c:v>296.85023801601079</c:v>
                </c:pt>
                <c:pt idx="2688">
                  <c:v>296.85023801601079</c:v>
                </c:pt>
                <c:pt idx="2689">
                  <c:v>296.85023801601079</c:v>
                </c:pt>
                <c:pt idx="2690">
                  <c:v>296.85023801601079</c:v>
                </c:pt>
                <c:pt idx="2691">
                  <c:v>296.85023801601079</c:v>
                </c:pt>
                <c:pt idx="2692">
                  <c:v>296.85023801601079</c:v>
                </c:pt>
                <c:pt idx="2693">
                  <c:v>296.85023801601079</c:v>
                </c:pt>
                <c:pt idx="2694">
                  <c:v>296.85023801601079</c:v>
                </c:pt>
                <c:pt idx="2695">
                  <c:v>296.85023801601079</c:v>
                </c:pt>
                <c:pt idx="2696">
                  <c:v>296.85023801601079</c:v>
                </c:pt>
                <c:pt idx="2697">
                  <c:v>296.85023801601079</c:v>
                </c:pt>
                <c:pt idx="2698">
                  <c:v>296.85023801601079</c:v>
                </c:pt>
                <c:pt idx="2699">
                  <c:v>296.85023801601079</c:v>
                </c:pt>
                <c:pt idx="2700">
                  <c:v>296.85023801601079</c:v>
                </c:pt>
                <c:pt idx="2701">
                  <c:v>296.85023801601079</c:v>
                </c:pt>
                <c:pt idx="2702">
                  <c:v>296.85023801601079</c:v>
                </c:pt>
                <c:pt idx="2703">
                  <c:v>296.85023801601079</c:v>
                </c:pt>
                <c:pt idx="2704">
                  <c:v>296.85023801601079</c:v>
                </c:pt>
                <c:pt idx="2705">
                  <c:v>296.85023801601079</c:v>
                </c:pt>
                <c:pt idx="2706">
                  <c:v>296.85023801601079</c:v>
                </c:pt>
                <c:pt idx="2707">
                  <c:v>296.85023801601079</c:v>
                </c:pt>
                <c:pt idx="2708">
                  <c:v>296.85023801601079</c:v>
                </c:pt>
                <c:pt idx="2709">
                  <c:v>296.85023801601079</c:v>
                </c:pt>
                <c:pt idx="2710">
                  <c:v>296.85023801601079</c:v>
                </c:pt>
                <c:pt idx="2711">
                  <c:v>296.85023801601079</c:v>
                </c:pt>
                <c:pt idx="2712">
                  <c:v>296.85023801601079</c:v>
                </c:pt>
                <c:pt idx="2713">
                  <c:v>296.85023801601079</c:v>
                </c:pt>
                <c:pt idx="2714">
                  <c:v>296.85023801601079</c:v>
                </c:pt>
                <c:pt idx="2715">
                  <c:v>296.85023801601079</c:v>
                </c:pt>
                <c:pt idx="2716">
                  <c:v>296.85023801601079</c:v>
                </c:pt>
                <c:pt idx="2717">
                  <c:v>296.85023801601079</c:v>
                </c:pt>
                <c:pt idx="2718">
                  <c:v>296.85023801601079</c:v>
                </c:pt>
                <c:pt idx="2719">
                  <c:v>296.85023801601079</c:v>
                </c:pt>
                <c:pt idx="2720">
                  <c:v>296.85023801601079</c:v>
                </c:pt>
                <c:pt idx="2721">
                  <c:v>296.85023801601079</c:v>
                </c:pt>
                <c:pt idx="2722">
                  <c:v>296.85023801601079</c:v>
                </c:pt>
                <c:pt idx="2723">
                  <c:v>296.85023801601079</c:v>
                </c:pt>
                <c:pt idx="2724">
                  <c:v>296.85023801601079</c:v>
                </c:pt>
                <c:pt idx="2725">
                  <c:v>296.85023801601079</c:v>
                </c:pt>
                <c:pt idx="2726">
                  <c:v>296.85023801601079</c:v>
                </c:pt>
                <c:pt idx="2727">
                  <c:v>296.85023801601079</c:v>
                </c:pt>
                <c:pt idx="2728">
                  <c:v>296.85023801601079</c:v>
                </c:pt>
                <c:pt idx="2729">
                  <c:v>296.85023801601079</c:v>
                </c:pt>
                <c:pt idx="2730">
                  <c:v>296.85023801601079</c:v>
                </c:pt>
                <c:pt idx="2731">
                  <c:v>296.85023801601079</c:v>
                </c:pt>
                <c:pt idx="2732">
                  <c:v>296.85023801601079</c:v>
                </c:pt>
                <c:pt idx="2733">
                  <c:v>296.85023801601079</c:v>
                </c:pt>
                <c:pt idx="2734">
                  <c:v>296.85023801601079</c:v>
                </c:pt>
                <c:pt idx="2735">
                  <c:v>296.85023801601079</c:v>
                </c:pt>
                <c:pt idx="2736">
                  <c:v>296.85023801601079</c:v>
                </c:pt>
                <c:pt idx="2737">
                  <c:v>296.85023801601079</c:v>
                </c:pt>
                <c:pt idx="2738">
                  <c:v>296.85023801601079</c:v>
                </c:pt>
                <c:pt idx="2739">
                  <c:v>296.85023801601079</c:v>
                </c:pt>
                <c:pt idx="2740">
                  <c:v>296.85023801601079</c:v>
                </c:pt>
                <c:pt idx="2741">
                  <c:v>296.85023801601079</c:v>
                </c:pt>
                <c:pt idx="2742">
                  <c:v>296.85023801601079</c:v>
                </c:pt>
                <c:pt idx="2743">
                  <c:v>296.85023801601079</c:v>
                </c:pt>
                <c:pt idx="2744">
                  <c:v>296.85023801601079</c:v>
                </c:pt>
                <c:pt idx="2745">
                  <c:v>296.85023801601079</c:v>
                </c:pt>
                <c:pt idx="2746">
                  <c:v>296.85023801601079</c:v>
                </c:pt>
                <c:pt idx="2747">
                  <c:v>296.85023801601079</c:v>
                </c:pt>
                <c:pt idx="2748">
                  <c:v>296.85023801601079</c:v>
                </c:pt>
                <c:pt idx="2749">
                  <c:v>296.85023801601079</c:v>
                </c:pt>
                <c:pt idx="2750">
                  <c:v>296.85023801601079</c:v>
                </c:pt>
                <c:pt idx="2751">
                  <c:v>296.85023801601079</c:v>
                </c:pt>
                <c:pt idx="2752">
                  <c:v>296.85023801601079</c:v>
                </c:pt>
                <c:pt idx="2753">
                  <c:v>296.85023801601079</c:v>
                </c:pt>
                <c:pt idx="2754">
                  <c:v>296.85023801601079</c:v>
                </c:pt>
                <c:pt idx="2755">
                  <c:v>296.85023801601079</c:v>
                </c:pt>
                <c:pt idx="2756">
                  <c:v>296.85023801601079</c:v>
                </c:pt>
                <c:pt idx="2757">
                  <c:v>296.85023801601079</c:v>
                </c:pt>
                <c:pt idx="2758">
                  <c:v>296.85023801601079</c:v>
                </c:pt>
                <c:pt idx="2759">
                  <c:v>296.85023801601079</c:v>
                </c:pt>
                <c:pt idx="2760">
                  <c:v>296.85023801601079</c:v>
                </c:pt>
                <c:pt idx="2761">
                  <c:v>296.85023801601079</c:v>
                </c:pt>
                <c:pt idx="2762">
                  <c:v>296.85023801601079</c:v>
                </c:pt>
                <c:pt idx="2763">
                  <c:v>296.85023801601079</c:v>
                </c:pt>
                <c:pt idx="2764">
                  <c:v>296.85023801601079</c:v>
                </c:pt>
                <c:pt idx="2765">
                  <c:v>296.85023801601079</c:v>
                </c:pt>
                <c:pt idx="2766">
                  <c:v>296.85023801601079</c:v>
                </c:pt>
                <c:pt idx="2767">
                  <c:v>296.85023801601079</c:v>
                </c:pt>
                <c:pt idx="2768">
                  <c:v>296.85023801601079</c:v>
                </c:pt>
                <c:pt idx="2769">
                  <c:v>296.85023801601079</c:v>
                </c:pt>
                <c:pt idx="2770">
                  <c:v>296.85023801601079</c:v>
                </c:pt>
                <c:pt idx="2771">
                  <c:v>296.85023801601079</c:v>
                </c:pt>
                <c:pt idx="2772">
                  <c:v>296.85023801601079</c:v>
                </c:pt>
                <c:pt idx="2773">
                  <c:v>296.85023801601079</c:v>
                </c:pt>
                <c:pt idx="2774">
                  <c:v>296.85023801601079</c:v>
                </c:pt>
                <c:pt idx="2775">
                  <c:v>296.85023801601079</c:v>
                </c:pt>
                <c:pt idx="2776">
                  <c:v>296.85023801601079</c:v>
                </c:pt>
                <c:pt idx="2777">
                  <c:v>296.85023801601079</c:v>
                </c:pt>
                <c:pt idx="2778">
                  <c:v>296.85023801601079</c:v>
                </c:pt>
                <c:pt idx="2779">
                  <c:v>296.85023801601079</c:v>
                </c:pt>
                <c:pt idx="2780">
                  <c:v>296.85023801601079</c:v>
                </c:pt>
                <c:pt idx="2781">
                  <c:v>296.85023801601079</c:v>
                </c:pt>
                <c:pt idx="2782">
                  <c:v>296.85023801601079</c:v>
                </c:pt>
                <c:pt idx="2783">
                  <c:v>296.85023801601079</c:v>
                </c:pt>
                <c:pt idx="2784">
                  <c:v>296.85023801601079</c:v>
                </c:pt>
                <c:pt idx="2785">
                  <c:v>296.85023801601079</c:v>
                </c:pt>
                <c:pt idx="2786">
                  <c:v>296.85023801601079</c:v>
                </c:pt>
                <c:pt idx="2787">
                  <c:v>296.85023801601079</c:v>
                </c:pt>
                <c:pt idx="2788">
                  <c:v>296.85023801601079</c:v>
                </c:pt>
                <c:pt idx="2789">
                  <c:v>296.85023801601079</c:v>
                </c:pt>
                <c:pt idx="2790">
                  <c:v>296.85023801601079</c:v>
                </c:pt>
                <c:pt idx="2791">
                  <c:v>296.85023801601079</c:v>
                </c:pt>
                <c:pt idx="2792">
                  <c:v>296.85023801601079</c:v>
                </c:pt>
                <c:pt idx="2793">
                  <c:v>296.85023801601079</c:v>
                </c:pt>
                <c:pt idx="2794">
                  <c:v>296.85023801601079</c:v>
                </c:pt>
                <c:pt idx="2795">
                  <c:v>296.85023801601079</c:v>
                </c:pt>
                <c:pt idx="2796">
                  <c:v>296.85023801601079</c:v>
                </c:pt>
                <c:pt idx="2797">
                  <c:v>296.85023801601079</c:v>
                </c:pt>
                <c:pt idx="2798">
                  <c:v>296.85023801601079</c:v>
                </c:pt>
                <c:pt idx="2799">
                  <c:v>296.85023801601079</c:v>
                </c:pt>
                <c:pt idx="2800">
                  <c:v>296.85023801601079</c:v>
                </c:pt>
                <c:pt idx="2801">
                  <c:v>296.85023801601079</c:v>
                </c:pt>
                <c:pt idx="2802">
                  <c:v>296.85023801601079</c:v>
                </c:pt>
                <c:pt idx="2803">
                  <c:v>296.85023801601079</c:v>
                </c:pt>
                <c:pt idx="2804">
                  <c:v>296.85023801601079</c:v>
                </c:pt>
                <c:pt idx="2805">
                  <c:v>296.85023801601079</c:v>
                </c:pt>
                <c:pt idx="2806">
                  <c:v>296.85023801601079</c:v>
                </c:pt>
                <c:pt idx="2807">
                  <c:v>296.85023801601079</c:v>
                </c:pt>
                <c:pt idx="2808">
                  <c:v>296.85023801601079</c:v>
                </c:pt>
                <c:pt idx="2809">
                  <c:v>296.85023801601079</c:v>
                </c:pt>
                <c:pt idx="2810">
                  <c:v>296.85023801601079</c:v>
                </c:pt>
                <c:pt idx="2811">
                  <c:v>296.85023801601079</c:v>
                </c:pt>
                <c:pt idx="2812">
                  <c:v>296.85023801601079</c:v>
                </c:pt>
                <c:pt idx="2813">
                  <c:v>296.85023801601079</c:v>
                </c:pt>
                <c:pt idx="2814">
                  <c:v>296.85023801601079</c:v>
                </c:pt>
                <c:pt idx="2815">
                  <c:v>296.85023801601079</c:v>
                </c:pt>
                <c:pt idx="2816">
                  <c:v>296.85023801601079</c:v>
                </c:pt>
                <c:pt idx="2817">
                  <c:v>296.85023801601079</c:v>
                </c:pt>
                <c:pt idx="2818">
                  <c:v>296.85023801601079</c:v>
                </c:pt>
                <c:pt idx="2819">
                  <c:v>296.85023801601079</c:v>
                </c:pt>
                <c:pt idx="2820">
                  <c:v>296.85023801601079</c:v>
                </c:pt>
                <c:pt idx="2821">
                  <c:v>296.85023801601079</c:v>
                </c:pt>
                <c:pt idx="2822">
                  <c:v>296.85023801601079</c:v>
                </c:pt>
                <c:pt idx="2823">
                  <c:v>296.85023801601079</c:v>
                </c:pt>
                <c:pt idx="2824">
                  <c:v>296.85023801601079</c:v>
                </c:pt>
                <c:pt idx="2825">
                  <c:v>296.85023801601079</c:v>
                </c:pt>
                <c:pt idx="2826">
                  <c:v>295.71765236301491</c:v>
                </c:pt>
                <c:pt idx="2827">
                  <c:v>294.88409145057693</c:v>
                </c:pt>
                <c:pt idx="2828">
                  <c:v>294.27524880859357</c:v>
                </c:pt>
                <c:pt idx="2829">
                  <c:v>293.91457956538051</c:v>
                </c:pt>
                <c:pt idx="2830">
                  <c:v>293.64716806710891</c:v>
                </c:pt>
                <c:pt idx="2831">
                  <c:v>293.4101379855307</c:v>
                </c:pt>
                <c:pt idx="2832">
                  <c:v>293.32203321389943</c:v>
                </c:pt>
                <c:pt idx="2833">
                  <c:v>293.21276483149944</c:v>
                </c:pt>
                <c:pt idx="2834">
                  <c:v>293.0943224735035</c:v>
                </c:pt>
                <c:pt idx="2835">
                  <c:v>293.05474646544599</c:v>
                </c:pt>
                <c:pt idx="2836">
                  <c:v>293.06722796167134</c:v>
                </c:pt>
                <c:pt idx="2837">
                  <c:v>293.15252700078872</c:v>
                </c:pt>
                <c:pt idx="2838">
                  <c:v>293.20101730579228</c:v>
                </c:pt>
                <c:pt idx="2839">
                  <c:v>293.18401040876284</c:v>
                </c:pt>
                <c:pt idx="2840">
                  <c:v>293.2057655783135</c:v>
                </c:pt>
                <c:pt idx="2841">
                  <c:v>293.25145826369339</c:v>
                </c:pt>
                <c:pt idx="2842">
                  <c:v>293.27064325178878</c:v>
                </c:pt>
                <c:pt idx="2843">
                  <c:v>293.23209591409829</c:v>
                </c:pt>
                <c:pt idx="2844">
                  <c:v>293.19814178141246</c:v>
                </c:pt>
                <c:pt idx="2845">
                  <c:v>293.208485465237</c:v>
                </c:pt>
                <c:pt idx="2846">
                  <c:v>293.20676600427527</c:v>
                </c:pt>
                <c:pt idx="2847">
                  <c:v>293.15739490908874</c:v>
                </c:pt>
                <c:pt idx="2848">
                  <c:v>293.19950161180583</c:v>
                </c:pt>
                <c:pt idx="2849">
                  <c:v>293.25846983707254</c:v>
                </c:pt>
                <c:pt idx="2850">
                  <c:v>293.2858707077603</c:v>
                </c:pt>
                <c:pt idx="2851">
                  <c:v>293.29197243669006</c:v>
                </c:pt>
                <c:pt idx="2852">
                  <c:v>293.36419864573753</c:v>
                </c:pt>
                <c:pt idx="2853">
                  <c:v>293.43585547369844</c:v>
                </c:pt>
                <c:pt idx="2854">
                  <c:v>293.46428162464542</c:v>
                </c:pt>
                <c:pt idx="2855">
                  <c:v>293.50390309626573</c:v>
                </c:pt>
                <c:pt idx="2856">
                  <c:v>293.58910471425213</c:v>
                </c:pt>
                <c:pt idx="2857">
                  <c:v>293.70006956119335</c:v>
                </c:pt>
                <c:pt idx="2858">
                  <c:v>293.74308428078797</c:v>
                </c:pt>
                <c:pt idx="2859">
                  <c:v>293.78089033009701</c:v>
                </c:pt>
                <c:pt idx="2860">
                  <c:v>293.85385058845088</c:v>
                </c:pt>
                <c:pt idx="2861">
                  <c:v>293.94639113025937</c:v>
                </c:pt>
                <c:pt idx="2862">
                  <c:v>293.9277614318064</c:v>
                </c:pt>
                <c:pt idx="2863">
                  <c:v>293.87872796752424</c:v>
                </c:pt>
                <c:pt idx="2864">
                  <c:v>293.85219743168273</c:v>
                </c:pt>
                <c:pt idx="2865">
                  <c:v>293.80112999147684</c:v>
                </c:pt>
                <c:pt idx="2866">
                  <c:v>293.65640163008601</c:v>
                </c:pt>
                <c:pt idx="2867">
                  <c:v>293.53751941359246</c:v>
                </c:pt>
                <c:pt idx="2868">
                  <c:v>293.43993401849292</c:v>
                </c:pt>
                <c:pt idx="2869">
                  <c:v>293.31988200488945</c:v>
                </c:pt>
                <c:pt idx="2870">
                  <c:v>293.31988200488945</c:v>
                </c:pt>
                <c:pt idx="2871">
                  <c:v>293.31988200488945</c:v>
                </c:pt>
                <c:pt idx="2872">
                  <c:v>293.31988200488945</c:v>
                </c:pt>
                <c:pt idx="2873">
                  <c:v>293.31988200488945</c:v>
                </c:pt>
                <c:pt idx="2874">
                  <c:v>293.31988200488945</c:v>
                </c:pt>
                <c:pt idx="2875">
                  <c:v>293.31988200488945</c:v>
                </c:pt>
                <c:pt idx="2876">
                  <c:v>293.31988200488945</c:v>
                </c:pt>
                <c:pt idx="2877">
                  <c:v>293.31988200488945</c:v>
                </c:pt>
                <c:pt idx="2878">
                  <c:v>293.31988200488945</c:v>
                </c:pt>
                <c:pt idx="2879">
                  <c:v>293.31988200488945</c:v>
                </c:pt>
                <c:pt idx="2880">
                  <c:v>293.31988200488945</c:v>
                </c:pt>
                <c:pt idx="2881">
                  <c:v>293.31988200488945</c:v>
                </c:pt>
                <c:pt idx="2882">
                  <c:v>293.31988200488945</c:v>
                </c:pt>
                <c:pt idx="2883">
                  <c:v>293.31988200488945</c:v>
                </c:pt>
                <c:pt idx="2884">
                  <c:v>293.31988200488945</c:v>
                </c:pt>
                <c:pt idx="2885">
                  <c:v>293.31988200488945</c:v>
                </c:pt>
                <c:pt idx="2886">
                  <c:v>293.31988200488945</c:v>
                </c:pt>
                <c:pt idx="2887">
                  <c:v>293.31988200488945</c:v>
                </c:pt>
                <c:pt idx="2888">
                  <c:v>293.31988200488945</c:v>
                </c:pt>
                <c:pt idx="2889">
                  <c:v>293.31988200488945</c:v>
                </c:pt>
                <c:pt idx="2890">
                  <c:v>293.31988200488945</c:v>
                </c:pt>
                <c:pt idx="2891">
                  <c:v>293.31988200488945</c:v>
                </c:pt>
                <c:pt idx="2892">
                  <c:v>293.31988200488945</c:v>
                </c:pt>
                <c:pt idx="2893">
                  <c:v>293.31988200488945</c:v>
                </c:pt>
                <c:pt idx="2894">
                  <c:v>293.31988200488945</c:v>
                </c:pt>
                <c:pt idx="2895">
                  <c:v>293.31988200488945</c:v>
                </c:pt>
                <c:pt idx="2896">
                  <c:v>293.31988200488945</c:v>
                </c:pt>
                <c:pt idx="2897">
                  <c:v>293.31988200488945</c:v>
                </c:pt>
                <c:pt idx="2898">
                  <c:v>293.31988200488945</c:v>
                </c:pt>
                <c:pt idx="2899">
                  <c:v>293.31988200488945</c:v>
                </c:pt>
                <c:pt idx="2900">
                  <c:v>293.31988200488945</c:v>
                </c:pt>
                <c:pt idx="2901">
                  <c:v>293.31988200488945</c:v>
                </c:pt>
                <c:pt idx="2902">
                  <c:v>293.31988200488945</c:v>
                </c:pt>
                <c:pt idx="2903">
                  <c:v>293.31988200488945</c:v>
                </c:pt>
                <c:pt idx="2904">
                  <c:v>293.31988200488945</c:v>
                </c:pt>
                <c:pt idx="2905">
                  <c:v>293.31988200488945</c:v>
                </c:pt>
                <c:pt idx="2906">
                  <c:v>293.31988200488945</c:v>
                </c:pt>
                <c:pt idx="2907">
                  <c:v>293.31988200488945</c:v>
                </c:pt>
                <c:pt idx="2908">
                  <c:v>293.31988200488945</c:v>
                </c:pt>
                <c:pt idx="2909">
                  <c:v>293.31988200488945</c:v>
                </c:pt>
                <c:pt idx="2910">
                  <c:v>293.31988200488945</c:v>
                </c:pt>
                <c:pt idx="2911">
                  <c:v>293.31988200488945</c:v>
                </c:pt>
                <c:pt idx="2912">
                  <c:v>293.31988200488945</c:v>
                </c:pt>
                <c:pt idx="2913">
                  <c:v>293.31988200488945</c:v>
                </c:pt>
                <c:pt idx="2914">
                  <c:v>293.31988200488945</c:v>
                </c:pt>
                <c:pt idx="2915">
                  <c:v>293.31988200488945</c:v>
                </c:pt>
                <c:pt idx="2916">
                  <c:v>293.31988200488945</c:v>
                </c:pt>
                <c:pt idx="2917">
                  <c:v>293.31988200488945</c:v>
                </c:pt>
                <c:pt idx="2918">
                  <c:v>293.31988200488945</c:v>
                </c:pt>
                <c:pt idx="2919">
                  <c:v>293.31988200488945</c:v>
                </c:pt>
                <c:pt idx="2920">
                  <c:v>293.31988200488945</c:v>
                </c:pt>
                <c:pt idx="2921">
                  <c:v>293.31988200488945</c:v>
                </c:pt>
                <c:pt idx="2922">
                  <c:v>293.31988200488945</c:v>
                </c:pt>
                <c:pt idx="2923">
                  <c:v>293.31988200488945</c:v>
                </c:pt>
                <c:pt idx="2924">
                  <c:v>293.31988200488945</c:v>
                </c:pt>
                <c:pt idx="2925">
                  <c:v>293.31988200488945</c:v>
                </c:pt>
                <c:pt idx="2926">
                  <c:v>293.31988200488945</c:v>
                </c:pt>
                <c:pt idx="2927">
                  <c:v>293.31988200488945</c:v>
                </c:pt>
                <c:pt idx="2928">
                  <c:v>293.31988200488945</c:v>
                </c:pt>
                <c:pt idx="2929">
                  <c:v>293.31988200488945</c:v>
                </c:pt>
                <c:pt idx="2930">
                  <c:v>293.31988200488945</c:v>
                </c:pt>
                <c:pt idx="2931">
                  <c:v>293.31988200488945</c:v>
                </c:pt>
                <c:pt idx="2932">
                  <c:v>293.31988200488945</c:v>
                </c:pt>
                <c:pt idx="2933">
                  <c:v>293.31988200488945</c:v>
                </c:pt>
                <c:pt idx="2934">
                  <c:v>293.31988200488945</c:v>
                </c:pt>
                <c:pt idx="2935">
                  <c:v>293.31988200488945</c:v>
                </c:pt>
                <c:pt idx="2936">
                  <c:v>293.31988200488945</c:v>
                </c:pt>
                <c:pt idx="2937">
                  <c:v>293.31988200488945</c:v>
                </c:pt>
                <c:pt idx="2938">
                  <c:v>293.31988200488945</c:v>
                </c:pt>
                <c:pt idx="2939">
                  <c:v>293.31988200488945</c:v>
                </c:pt>
                <c:pt idx="2940">
                  <c:v>293.31988200488945</c:v>
                </c:pt>
                <c:pt idx="2941">
                  <c:v>293.31988200488945</c:v>
                </c:pt>
                <c:pt idx="2942">
                  <c:v>293.31988200488945</c:v>
                </c:pt>
                <c:pt idx="2943">
                  <c:v>293.31988200488945</c:v>
                </c:pt>
                <c:pt idx="2944">
                  <c:v>293.31988200488945</c:v>
                </c:pt>
                <c:pt idx="2945">
                  <c:v>293.31988200488945</c:v>
                </c:pt>
                <c:pt idx="2946">
                  <c:v>293.31988200488945</c:v>
                </c:pt>
                <c:pt idx="2947">
                  <c:v>293.31988200488945</c:v>
                </c:pt>
                <c:pt idx="2948">
                  <c:v>293.31988200488945</c:v>
                </c:pt>
                <c:pt idx="2949">
                  <c:v>293.31988200488945</c:v>
                </c:pt>
                <c:pt idx="2950">
                  <c:v>293.31988200488945</c:v>
                </c:pt>
                <c:pt idx="2951">
                  <c:v>293.31988200488945</c:v>
                </c:pt>
                <c:pt idx="2952">
                  <c:v>293.31988200488945</c:v>
                </c:pt>
                <c:pt idx="2953">
                  <c:v>293.31988200488945</c:v>
                </c:pt>
                <c:pt idx="2954">
                  <c:v>293.31988200488945</c:v>
                </c:pt>
                <c:pt idx="2955">
                  <c:v>293.31988200488945</c:v>
                </c:pt>
                <c:pt idx="2956">
                  <c:v>293.31988200488945</c:v>
                </c:pt>
                <c:pt idx="2957">
                  <c:v>293.31988200488945</c:v>
                </c:pt>
                <c:pt idx="2958">
                  <c:v>293.31988200488945</c:v>
                </c:pt>
                <c:pt idx="2959">
                  <c:v>293.31988200488945</c:v>
                </c:pt>
                <c:pt idx="2960">
                  <c:v>293.31988200488945</c:v>
                </c:pt>
                <c:pt idx="2961">
                  <c:v>293.31988200488945</c:v>
                </c:pt>
                <c:pt idx="2962">
                  <c:v>293.31988200488945</c:v>
                </c:pt>
                <c:pt idx="2963">
                  <c:v>293.31988200488945</c:v>
                </c:pt>
                <c:pt idx="2964">
                  <c:v>293.31988200488945</c:v>
                </c:pt>
                <c:pt idx="2965">
                  <c:v>293.31988200488945</c:v>
                </c:pt>
                <c:pt idx="2966">
                  <c:v>293.31988200488945</c:v>
                </c:pt>
                <c:pt idx="2967">
                  <c:v>293.31988200488945</c:v>
                </c:pt>
                <c:pt idx="2968">
                  <c:v>293.31988200488945</c:v>
                </c:pt>
                <c:pt idx="2969">
                  <c:v>293.31988200488945</c:v>
                </c:pt>
                <c:pt idx="2970">
                  <c:v>293.31988200488945</c:v>
                </c:pt>
                <c:pt idx="2971">
                  <c:v>293.31988200488945</c:v>
                </c:pt>
                <c:pt idx="2972">
                  <c:v>293.31988200488945</c:v>
                </c:pt>
                <c:pt idx="2973">
                  <c:v>293.31988200488945</c:v>
                </c:pt>
                <c:pt idx="2974">
                  <c:v>293.31988200488945</c:v>
                </c:pt>
                <c:pt idx="2975">
                  <c:v>293.31988200488945</c:v>
                </c:pt>
                <c:pt idx="2976">
                  <c:v>293.31988200488945</c:v>
                </c:pt>
                <c:pt idx="2977">
                  <c:v>293.31988200488945</c:v>
                </c:pt>
                <c:pt idx="2978">
                  <c:v>293.31988200488945</c:v>
                </c:pt>
                <c:pt idx="2979">
                  <c:v>293.31988200488945</c:v>
                </c:pt>
                <c:pt idx="2980">
                  <c:v>293.31988200488945</c:v>
                </c:pt>
                <c:pt idx="2981">
                  <c:v>293.31988200488945</c:v>
                </c:pt>
                <c:pt idx="2982">
                  <c:v>293.31988200488945</c:v>
                </c:pt>
                <c:pt idx="2983">
                  <c:v>293.31988200488945</c:v>
                </c:pt>
                <c:pt idx="2984">
                  <c:v>293.31988200488945</c:v>
                </c:pt>
                <c:pt idx="2985">
                  <c:v>293.31988200488945</c:v>
                </c:pt>
                <c:pt idx="2986">
                  <c:v>293.31988200488945</c:v>
                </c:pt>
                <c:pt idx="2987">
                  <c:v>293.31988200488945</c:v>
                </c:pt>
                <c:pt idx="2988">
                  <c:v>293.31988200488945</c:v>
                </c:pt>
                <c:pt idx="2989">
                  <c:v>293.31988200488945</c:v>
                </c:pt>
                <c:pt idx="2990">
                  <c:v>293.31988200488945</c:v>
                </c:pt>
                <c:pt idx="2991">
                  <c:v>293.31988200488945</c:v>
                </c:pt>
                <c:pt idx="2992">
                  <c:v>293.31988200488945</c:v>
                </c:pt>
                <c:pt idx="2993">
                  <c:v>293.31988200488945</c:v>
                </c:pt>
                <c:pt idx="2994">
                  <c:v>293.31988200488945</c:v>
                </c:pt>
                <c:pt idx="2995">
                  <c:v>293.31988200488945</c:v>
                </c:pt>
                <c:pt idx="2996">
                  <c:v>293.31988200488945</c:v>
                </c:pt>
                <c:pt idx="2997">
                  <c:v>293.31988200488945</c:v>
                </c:pt>
                <c:pt idx="2998">
                  <c:v>293.31988200488945</c:v>
                </c:pt>
                <c:pt idx="2999">
                  <c:v>293.31988200488945</c:v>
                </c:pt>
                <c:pt idx="3000">
                  <c:v>293.31988200488945</c:v>
                </c:pt>
                <c:pt idx="3001">
                  <c:v>293.31988200488945</c:v>
                </c:pt>
                <c:pt idx="3002">
                  <c:v>293.31988200488945</c:v>
                </c:pt>
                <c:pt idx="3003">
                  <c:v>293.31988200488945</c:v>
                </c:pt>
                <c:pt idx="3004">
                  <c:v>293.31988200488945</c:v>
                </c:pt>
                <c:pt idx="3005">
                  <c:v>293.31988200488945</c:v>
                </c:pt>
                <c:pt idx="3006">
                  <c:v>293.31988200488945</c:v>
                </c:pt>
                <c:pt idx="3007">
                  <c:v>293.31988200488945</c:v>
                </c:pt>
                <c:pt idx="3008">
                  <c:v>293.31988200488945</c:v>
                </c:pt>
                <c:pt idx="3009">
                  <c:v>293.31988200488945</c:v>
                </c:pt>
                <c:pt idx="3010">
                  <c:v>293.31988200488945</c:v>
                </c:pt>
                <c:pt idx="3011">
                  <c:v>293.31988200488945</c:v>
                </c:pt>
                <c:pt idx="3012">
                  <c:v>293.31988200488945</c:v>
                </c:pt>
                <c:pt idx="3013">
                  <c:v>293.31988200488945</c:v>
                </c:pt>
                <c:pt idx="3014">
                  <c:v>293.31988200488945</c:v>
                </c:pt>
                <c:pt idx="3015">
                  <c:v>293.31988200488945</c:v>
                </c:pt>
                <c:pt idx="3016">
                  <c:v>293.31988200488945</c:v>
                </c:pt>
                <c:pt idx="3017">
                  <c:v>293.31988200488945</c:v>
                </c:pt>
                <c:pt idx="3018">
                  <c:v>293.31988200488945</c:v>
                </c:pt>
                <c:pt idx="3019">
                  <c:v>293.31988200488945</c:v>
                </c:pt>
                <c:pt idx="3020">
                  <c:v>293.31988200488945</c:v>
                </c:pt>
                <c:pt idx="3021">
                  <c:v>293.31988200488945</c:v>
                </c:pt>
                <c:pt idx="3022">
                  <c:v>293.31988200488945</c:v>
                </c:pt>
                <c:pt idx="3023">
                  <c:v>293.31988200488945</c:v>
                </c:pt>
                <c:pt idx="3024">
                  <c:v>293.31988200488945</c:v>
                </c:pt>
                <c:pt idx="3025">
                  <c:v>293.31988200488945</c:v>
                </c:pt>
                <c:pt idx="3026">
                  <c:v>293.31988200488945</c:v>
                </c:pt>
                <c:pt idx="3027">
                  <c:v>293.31988200488945</c:v>
                </c:pt>
                <c:pt idx="3028">
                  <c:v>293.31988200488945</c:v>
                </c:pt>
                <c:pt idx="3029">
                  <c:v>293.31988200488945</c:v>
                </c:pt>
                <c:pt idx="3030">
                  <c:v>293.31988200488945</c:v>
                </c:pt>
                <c:pt idx="3031">
                  <c:v>293.31988200488945</c:v>
                </c:pt>
                <c:pt idx="3032">
                  <c:v>293.31988200488945</c:v>
                </c:pt>
                <c:pt idx="3033">
                  <c:v>293.31988200488945</c:v>
                </c:pt>
                <c:pt idx="3034">
                  <c:v>293.31988200488945</c:v>
                </c:pt>
                <c:pt idx="3035">
                  <c:v>293.31988200488945</c:v>
                </c:pt>
                <c:pt idx="3036">
                  <c:v>293.31988200488945</c:v>
                </c:pt>
                <c:pt idx="3037">
                  <c:v>293.31988200488945</c:v>
                </c:pt>
                <c:pt idx="3038">
                  <c:v>293.31988200488945</c:v>
                </c:pt>
                <c:pt idx="3039">
                  <c:v>293.31988200488945</c:v>
                </c:pt>
                <c:pt idx="3040">
                  <c:v>293.31988200488945</c:v>
                </c:pt>
                <c:pt idx="3041">
                  <c:v>293.31988200488945</c:v>
                </c:pt>
                <c:pt idx="3042">
                  <c:v>293.31988200488945</c:v>
                </c:pt>
                <c:pt idx="3043">
                  <c:v>293.31988200488945</c:v>
                </c:pt>
                <c:pt idx="3044">
                  <c:v>293.31988200488945</c:v>
                </c:pt>
                <c:pt idx="3045">
                  <c:v>293.31988200488945</c:v>
                </c:pt>
                <c:pt idx="3046">
                  <c:v>293.31988200488945</c:v>
                </c:pt>
                <c:pt idx="3047">
                  <c:v>292.86523792968188</c:v>
                </c:pt>
                <c:pt idx="3048">
                  <c:v>292.57965620436175</c:v>
                </c:pt>
                <c:pt idx="3049">
                  <c:v>292.45369765198245</c:v>
                </c:pt>
                <c:pt idx="3050">
                  <c:v>292.5149362723804</c:v>
                </c:pt>
                <c:pt idx="3051">
                  <c:v>292.69353153853984</c:v>
                </c:pt>
                <c:pt idx="3052">
                  <c:v>292.82009124734032</c:v>
                </c:pt>
                <c:pt idx="3053">
                  <c:v>292.98828581107898</c:v>
                </c:pt>
                <c:pt idx="3054">
                  <c:v>293.21639889942861</c:v>
                </c:pt>
                <c:pt idx="3055">
                  <c:v>293.43373531999521</c:v>
                </c:pt>
                <c:pt idx="3056">
                  <c:v>293.55548121635803</c:v>
                </c:pt>
                <c:pt idx="3057">
                  <c:v>293.69117934137591</c:v>
                </c:pt>
                <c:pt idx="3058">
                  <c:v>293.83037896773232</c:v>
                </c:pt>
                <c:pt idx="3059">
                  <c:v>294.00625156989111</c:v>
                </c:pt>
                <c:pt idx="3060">
                  <c:v>294.15855997247712</c:v>
                </c:pt>
                <c:pt idx="3061">
                  <c:v>294.20969495123313</c:v>
                </c:pt>
                <c:pt idx="3062">
                  <c:v>294.35403353958765</c:v>
                </c:pt>
                <c:pt idx="3063">
                  <c:v>294.472248894551</c:v>
                </c:pt>
                <c:pt idx="3064">
                  <c:v>294.48901676594551</c:v>
                </c:pt>
                <c:pt idx="3065">
                  <c:v>294.52018753300018</c:v>
                </c:pt>
                <c:pt idx="3066">
                  <c:v>294.59932932259517</c:v>
                </c:pt>
                <c:pt idx="3067">
                  <c:v>294.62600689503216</c:v>
                </c:pt>
                <c:pt idx="3068">
                  <c:v>294.61804026559059</c:v>
                </c:pt>
                <c:pt idx="3069">
                  <c:v>294.54822001212437</c:v>
                </c:pt>
                <c:pt idx="3070">
                  <c:v>294.52160624942098</c:v>
                </c:pt>
                <c:pt idx="3071">
                  <c:v>294.48370919131401</c:v>
                </c:pt>
                <c:pt idx="3072">
                  <c:v>294.44010670647299</c:v>
                </c:pt>
                <c:pt idx="3073">
                  <c:v>294.39459684791581</c:v>
                </c:pt>
                <c:pt idx="3074">
                  <c:v>294.38968666452257</c:v>
                </c:pt>
                <c:pt idx="3075">
                  <c:v>294.41095668057</c:v>
                </c:pt>
                <c:pt idx="3076">
                  <c:v>294.36813122361758</c:v>
                </c:pt>
                <c:pt idx="3077">
                  <c:v>294.2859976822233</c:v>
                </c:pt>
                <c:pt idx="3078">
                  <c:v>294.26199230844202</c:v>
                </c:pt>
                <c:pt idx="3079">
                  <c:v>294.27614917688436</c:v>
                </c:pt>
                <c:pt idx="3080">
                  <c:v>294.23416360561208</c:v>
                </c:pt>
                <c:pt idx="3081">
                  <c:v>294.23792629577332</c:v>
                </c:pt>
                <c:pt idx="3082">
                  <c:v>294.31081736564562</c:v>
                </c:pt>
                <c:pt idx="3083">
                  <c:v>294.38503495573809</c:v>
                </c:pt>
                <c:pt idx="3084">
                  <c:v>294.37713281516773</c:v>
                </c:pt>
                <c:pt idx="3085">
                  <c:v>294.35699013259602</c:v>
                </c:pt>
                <c:pt idx="3086">
                  <c:v>294.40981921044624</c:v>
                </c:pt>
                <c:pt idx="3087">
                  <c:v>294.42723705185256</c:v>
                </c:pt>
                <c:pt idx="3088">
                  <c:v>294.38129498827851</c:v>
                </c:pt>
                <c:pt idx="3089">
                  <c:v>294.29664026805995</c:v>
                </c:pt>
                <c:pt idx="3090">
                  <c:v>294.27059563639767</c:v>
                </c:pt>
                <c:pt idx="3091">
                  <c:v>294.28310324667791</c:v>
                </c:pt>
                <c:pt idx="3092">
                  <c:v>294.23978398739018</c:v>
                </c:pt>
                <c:pt idx="3093">
                  <c:v>294.20246830195043</c:v>
                </c:pt>
                <c:pt idx="3094">
                  <c:v>294.25048753119097</c:v>
                </c:pt>
                <c:pt idx="3095">
                  <c:v>294.31120033665729</c:v>
                </c:pt>
                <c:pt idx="3096">
                  <c:v>294.25760851868944</c:v>
                </c:pt>
                <c:pt idx="3097">
                  <c:v>294.25300541444244</c:v>
                </c:pt>
                <c:pt idx="3098">
                  <c:v>294.27993921114665</c:v>
                </c:pt>
                <c:pt idx="3099">
                  <c:v>294.28597927259148</c:v>
                </c:pt>
                <c:pt idx="3100">
                  <c:v>294.23840574101251</c:v>
                </c:pt>
                <c:pt idx="3101">
                  <c:v>294.19842245116149</c:v>
                </c:pt>
                <c:pt idx="3102">
                  <c:v>294.24489624761037</c:v>
                </c:pt>
                <c:pt idx="3103">
                  <c:v>294.26484362743327</c:v>
                </c:pt>
                <c:pt idx="3104">
                  <c:v>294.22701620542256</c:v>
                </c:pt>
                <c:pt idx="3105">
                  <c:v>294.23372600711883</c:v>
                </c:pt>
                <c:pt idx="3106">
                  <c:v>294.26867123991974</c:v>
                </c:pt>
                <c:pt idx="3107">
                  <c:v>294.28028933931552</c:v>
                </c:pt>
                <c:pt idx="3108">
                  <c:v>294.23651334935619</c:v>
                </c:pt>
                <c:pt idx="3109">
                  <c:v>294.19903618180797</c:v>
                </c:pt>
                <c:pt idx="3110">
                  <c:v>294.24708934730478</c:v>
                </c:pt>
                <c:pt idx="3111">
                  <c:v>294.22795979933056</c:v>
                </c:pt>
                <c:pt idx="3112">
                  <c:v>294.16659849665382</c:v>
                </c:pt>
                <c:pt idx="3113">
                  <c:v>294.16066332307457</c:v>
                </c:pt>
                <c:pt idx="3114">
                  <c:v>294.15043827906089</c:v>
                </c:pt>
                <c:pt idx="3115">
                  <c:v>294.05787671972968</c:v>
                </c:pt>
                <c:pt idx="3116">
                  <c:v>294.05787671972968</c:v>
                </c:pt>
                <c:pt idx="3117">
                  <c:v>294.05787671972968</c:v>
                </c:pt>
                <c:pt idx="3118">
                  <c:v>294.05787671972968</c:v>
                </c:pt>
                <c:pt idx="3119">
                  <c:v>294.05787671972968</c:v>
                </c:pt>
                <c:pt idx="3120">
                  <c:v>294.05787671972968</c:v>
                </c:pt>
                <c:pt idx="3121">
                  <c:v>294.05787671972968</c:v>
                </c:pt>
                <c:pt idx="3122">
                  <c:v>294.05787671972968</c:v>
                </c:pt>
                <c:pt idx="3123">
                  <c:v>294.05787671972968</c:v>
                </c:pt>
                <c:pt idx="3124">
                  <c:v>294.05787671972968</c:v>
                </c:pt>
                <c:pt idx="3125">
                  <c:v>294.05787671972968</c:v>
                </c:pt>
                <c:pt idx="3126">
                  <c:v>294.05787671972968</c:v>
                </c:pt>
                <c:pt idx="3127">
                  <c:v>294.05787671972968</c:v>
                </c:pt>
                <c:pt idx="3128">
                  <c:v>294.05787671972968</c:v>
                </c:pt>
                <c:pt idx="3129">
                  <c:v>294.05787671972968</c:v>
                </c:pt>
                <c:pt idx="3130">
                  <c:v>294.05787671972968</c:v>
                </c:pt>
                <c:pt idx="3131">
                  <c:v>294.05787671972968</c:v>
                </c:pt>
                <c:pt idx="3132">
                  <c:v>294.05787671972968</c:v>
                </c:pt>
                <c:pt idx="3133">
                  <c:v>294.05787671972968</c:v>
                </c:pt>
                <c:pt idx="3134">
                  <c:v>294.05787671972968</c:v>
                </c:pt>
                <c:pt idx="3135">
                  <c:v>294.05787671972968</c:v>
                </c:pt>
                <c:pt idx="3136">
                  <c:v>294.05787671972968</c:v>
                </c:pt>
                <c:pt idx="3137">
                  <c:v>294.05787671972968</c:v>
                </c:pt>
                <c:pt idx="3138">
                  <c:v>294.05787671972968</c:v>
                </c:pt>
                <c:pt idx="3139">
                  <c:v>294.05787671972968</c:v>
                </c:pt>
                <c:pt idx="3140">
                  <c:v>294.05787671972968</c:v>
                </c:pt>
                <c:pt idx="3141">
                  <c:v>294.05787671972968</c:v>
                </c:pt>
                <c:pt idx="3142">
                  <c:v>294.05787671972968</c:v>
                </c:pt>
                <c:pt idx="3143">
                  <c:v>294.05787671972968</c:v>
                </c:pt>
                <c:pt idx="3144">
                  <c:v>294.05787671972968</c:v>
                </c:pt>
                <c:pt idx="3145">
                  <c:v>294.05787671972968</c:v>
                </c:pt>
                <c:pt idx="3146">
                  <c:v>294.05787671972968</c:v>
                </c:pt>
                <c:pt idx="3147">
                  <c:v>294.05787671972968</c:v>
                </c:pt>
                <c:pt idx="3148">
                  <c:v>294.05787671972968</c:v>
                </c:pt>
                <c:pt idx="3149">
                  <c:v>294.05787671972968</c:v>
                </c:pt>
                <c:pt idx="3150">
                  <c:v>294.05787671972968</c:v>
                </c:pt>
                <c:pt idx="3151">
                  <c:v>294.05787671972968</c:v>
                </c:pt>
                <c:pt idx="3152">
                  <c:v>294.05787671972968</c:v>
                </c:pt>
                <c:pt idx="3153">
                  <c:v>294.05787671972968</c:v>
                </c:pt>
                <c:pt idx="3154">
                  <c:v>294.05787671972968</c:v>
                </c:pt>
                <c:pt idx="3155">
                  <c:v>294.05787671972968</c:v>
                </c:pt>
                <c:pt idx="3156">
                  <c:v>294.05787671972968</c:v>
                </c:pt>
                <c:pt idx="3157">
                  <c:v>294.05787671972968</c:v>
                </c:pt>
                <c:pt idx="3158">
                  <c:v>294.05787671972968</c:v>
                </c:pt>
                <c:pt idx="3159">
                  <c:v>294.05787671972968</c:v>
                </c:pt>
                <c:pt idx="3160">
                  <c:v>294.05787671972968</c:v>
                </c:pt>
                <c:pt idx="3161">
                  <c:v>294.05787671972968</c:v>
                </c:pt>
                <c:pt idx="3162">
                  <c:v>294.05787671972968</c:v>
                </c:pt>
                <c:pt idx="3163">
                  <c:v>294.05787671972968</c:v>
                </c:pt>
                <c:pt idx="3164">
                  <c:v>294.05787671972968</c:v>
                </c:pt>
                <c:pt idx="3165">
                  <c:v>294.05787671972968</c:v>
                </c:pt>
                <c:pt idx="3166">
                  <c:v>294.05787671972968</c:v>
                </c:pt>
                <c:pt idx="3167">
                  <c:v>294.05787671972968</c:v>
                </c:pt>
                <c:pt idx="3168">
                  <c:v>294.05787671972968</c:v>
                </c:pt>
                <c:pt idx="3169">
                  <c:v>294.05787671972968</c:v>
                </c:pt>
                <c:pt idx="3170">
                  <c:v>294.05787671972968</c:v>
                </c:pt>
                <c:pt idx="3171">
                  <c:v>294.05787671972968</c:v>
                </c:pt>
                <c:pt idx="3172">
                  <c:v>294.05787671972968</c:v>
                </c:pt>
                <c:pt idx="3173">
                  <c:v>294.05787671972968</c:v>
                </c:pt>
                <c:pt idx="3174">
                  <c:v>294.05787671972968</c:v>
                </c:pt>
                <c:pt idx="3175">
                  <c:v>294.05787671972968</c:v>
                </c:pt>
                <c:pt idx="3176">
                  <c:v>294.05787671972968</c:v>
                </c:pt>
                <c:pt idx="3177">
                  <c:v>294.05787671972968</c:v>
                </c:pt>
                <c:pt idx="3178">
                  <c:v>294.05787671972968</c:v>
                </c:pt>
                <c:pt idx="3179">
                  <c:v>294.05787671972968</c:v>
                </c:pt>
                <c:pt idx="3180">
                  <c:v>294.05787671972968</c:v>
                </c:pt>
                <c:pt idx="3181">
                  <c:v>294.05787671972968</c:v>
                </c:pt>
                <c:pt idx="3182">
                  <c:v>294.05787671972968</c:v>
                </c:pt>
                <c:pt idx="3183">
                  <c:v>294.05787671972968</c:v>
                </c:pt>
                <c:pt idx="3184">
                  <c:v>294.05787671972968</c:v>
                </c:pt>
                <c:pt idx="3185">
                  <c:v>294.05787671972968</c:v>
                </c:pt>
                <c:pt idx="3186">
                  <c:v>294.05787671972968</c:v>
                </c:pt>
                <c:pt idx="3187">
                  <c:v>294.05787671972968</c:v>
                </c:pt>
                <c:pt idx="3188">
                  <c:v>294.05787671972968</c:v>
                </c:pt>
                <c:pt idx="3189">
                  <c:v>294.05787671972968</c:v>
                </c:pt>
                <c:pt idx="3190">
                  <c:v>294.05787671972968</c:v>
                </c:pt>
                <c:pt idx="3191">
                  <c:v>294.05787671972968</c:v>
                </c:pt>
                <c:pt idx="3192">
                  <c:v>294.05787671972968</c:v>
                </c:pt>
                <c:pt idx="3193">
                  <c:v>294.05787671972968</c:v>
                </c:pt>
                <c:pt idx="3194">
                  <c:v>294.05787671972968</c:v>
                </c:pt>
                <c:pt idx="3195">
                  <c:v>294.05787671972968</c:v>
                </c:pt>
                <c:pt idx="3196">
                  <c:v>294.05787671972968</c:v>
                </c:pt>
                <c:pt idx="3197">
                  <c:v>294.05787671972968</c:v>
                </c:pt>
                <c:pt idx="3198">
                  <c:v>294.05787671972968</c:v>
                </c:pt>
                <c:pt idx="3199">
                  <c:v>294.05787671972968</c:v>
                </c:pt>
                <c:pt idx="3200">
                  <c:v>294.05787671972968</c:v>
                </c:pt>
                <c:pt idx="3201">
                  <c:v>294.05787671972968</c:v>
                </c:pt>
                <c:pt idx="3202">
                  <c:v>294.05787671972968</c:v>
                </c:pt>
                <c:pt idx="3203">
                  <c:v>294.05787671972968</c:v>
                </c:pt>
                <c:pt idx="3204">
                  <c:v>294.05787671972968</c:v>
                </c:pt>
                <c:pt idx="3205">
                  <c:v>294.05787671972968</c:v>
                </c:pt>
                <c:pt idx="3206">
                  <c:v>294.05787671972968</c:v>
                </c:pt>
                <c:pt idx="3207">
                  <c:v>294.05787671972968</c:v>
                </c:pt>
                <c:pt idx="3208">
                  <c:v>294.05787671972968</c:v>
                </c:pt>
                <c:pt idx="3209">
                  <c:v>294.05787671972968</c:v>
                </c:pt>
                <c:pt idx="3210">
                  <c:v>294.05787671972968</c:v>
                </c:pt>
                <c:pt idx="3211">
                  <c:v>294.05787671972968</c:v>
                </c:pt>
                <c:pt idx="3212">
                  <c:v>294.05787671972968</c:v>
                </c:pt>
                <c:pt idx="3213">
                  <c:v>294.05787671972968</c:v>
                </c:pt>
                <c:pt idx="3214">
                  <c:v>294.05787671972968</c:v>
                </c:pt>
                <c:pt idx="3215">
                  <c:v>294.05787671972968</c:v>
                </c:pt>
                <c:pt idx="3216">
                  <c:v>294.05787671972968</c:v>
                </c:pt>
                <c:pt idx="3217">
                  <c:v>294.05787671972968</c:v>
                </c:pt>
                <c:pt idx="3218">
                  <c:v>294.05787671972968</c:v>
                </c:pt>
                <c:pt idx="3219">
                  <c:v>294.05787671972968</c:v>
                </c:pt>
                <c:pt idx="3220">
                  <c:v>294.05787671972968</c:v>
                </c:pt>
                <c:pt idx="3221">
                  <c:v>294.05787671972968</c:v>
                </c:pt>
                <c:pt idx="3222">
                  <c:v>294.05787671972968</c:v>
                </c:pt>
                <c:pt idx="3223">
                  <c:v>294.05787671972968</c:v>
                </c:pt>
                <c:pt idx="3224">
                  <c:v>294.05787671972968</c:v>
                </c:pt>
                <c:pt idx="3225">
                  <c:v>294.05787671972968</c:v>
                </c:pt>
                <c:pt idx="3226">
                  <c:v>294.05787671972968</c:v>
                </c:pt>
                <c:pt idx="3227">
                  <c:v>294.05787671972968</c:v>
                </c:pt>
                <c:pt idx="3228">
                  <c:v>294.05787671972968</c:v>
                </c:pt>
                <c:pt idx="3229">
                  <c:v>294.05787671972968</c:v>
                </c:pt>
                <c:pt idx="3230">
                  <c:v>294.05787671972968</c:v>
                </c:pt>
                <c:pt idx="3231">
                  <c:v>294.05787671972968</c:v>
                </c:pt>
                <c:pt idx="3232">
                  <c:v>294.05787671972968</c:v>
                </c:pt>
                <c:pt idx="3233">
                  <c:v>294.05787671972968</c:v>
                </c:pt>
                <c:pt idx="3234">
                  <c:v>294.05787671972968</c:v>
                </c:pt>
                <c:pt idx="3235">
                  <c:v>294.05787671972968</c:v>
                </c:pt>
                <c:pt idx="3236">
                  <c:v>294.05787671972968</c:v>
                </c:pt>
                <c:pt idx="3237">
                  <c:v>294.05787671972968</c:v>
                </c:pt>
                <c:pt idx="3238">
                  <c:v>294.05787671972968</c:v>
                </c:pt>
                <c:pt idx="3239">
                  <c:v>294.05787671972968</c:v>
                </c:pt>
                <c:pt idx="3240">
                  <c:v>294.05787671972968</c:v>
                </c:pt>
                <c:pt idx="3241">
                  <c:v>294.05787671972968</c:v>
                </c:pt>
                <c:pt idx="3242">
                  <c:v>294.05787671972968</c:v>
                </c:pt>
                <c:pt idx="3243">
                  <c:v>294.05787671972968</c:v>
                </c:pt>
                <c:pt idx="3244">
                  <c:v>294.05787671972968</c:v>
                </c:pt>
                <c:pt idx="3245">
                  <c:v>294.05787671972968</c:v>
                </c:pt>
                <c:pt idx="3246">
                  <c:v>294.05787671972968</c:v>
                </c:pt>
                <c:pt idx="3247">
                  <c:v>294.05787671972968</c:v>
                </c:pt>
                <c:pt idx="3248">
                  <c:v>294.05787671972968</c:v>
                </c:pt>
                <c:pt idx="3249">
                  <c:v>294.05787671972968</c:v>
                </c:pt>
                <c:pt idx="3250">
                  <c:v>294.05787671972968</c:v>
                </c:pt>
                <c:pt idx="3251">
                  <c:v>294.05787671972968</c:v>
                </c:pt>
                <c:pt idx="3252">
                  <c:v>294.05787671972968</c:v>
                </c:pt>
                <c:pt idx="3253">
                  <c:v>294.05787671972968</c:v>
                </c:pt>
                <c:pt idx="3254">
                  <c:v>294.05787671972968</c:v>
                </c:pt>
                <c:pt idx="3255">
                  <c:v>294.05787671972968</c:v>
                </c:pt>
                <c:pt idx="3256">
                  <c:v>294.05787671972968</c:v>
                </c:pt>
                <c:pt idx="3257">
                  <c:v>294.05787671972968</c:v>
                </c:pt>
                <c:pt idx="3258">
                  <c:v>294.05787671972968</c:v>
                </c:pt>
                <c:pt idx="3259">
                  <c:v>294.05787671972968</c:v>
                </c:pt>
                <c:pt idx="3260">
                  <c:v>294.05787671972968</c:v>
                </c:pt>
                <c:pt idx="3261">
                  <c:v>294.05787671972968</c:v>
                </c:pt>
                <c:pt idx="3262">
                  <c:v>294.05787671972968</c:v>
                </c:pt>
                <c:pt idx="3263">
                  <c:v>294.05787671972968</c:v>
                </c:pt>
                <c:pt idx="3264">
                  <c:v>294.05787671972968</c:v>
                </c:pt>
                <c:pt idx="3265">
                  <c:v>294.05787671972968</c:v>
                </c:pt>
                <c:pt idx="3266">
                  <c:v>294.05787671972968</c:v>
                </c:pt>
                <c:pt idx="3267">
                  <c:v>294.05787671972968</c:v>
                </c:pt>
                <c:pt idx="3268">
                  <c:v>294.05787671972968</c:v>
                </c:pt>
                <c:pt idx="3269">
                  <c:v>294.05787671972968</c:v>
                </c:pt>
                <c:pt idx="3270">
                  <c:v>294.05787671972968</c:v>
                </c:pt>
                <c:pt idx="3271">
                  <c:v>294.05787671972968</c:v>
                </c:pt>
                <c:pt idx="3272">
                  <c:v>294.05787671972968</c:v>
                </c:pt>
                <c:pt idx="3273">
                  <c:v>294.05787671972968</c:v>
                </c:pt>
                <c:pt idx="3274">
                  <c:v>294.05787671972968</c:v>
                </c:pt>
                <c:pt idx="3275">
                  <c:v>294.05787671972968</c:v>
                </c:pt>
                <c:pt idx="3276">
                  <c:v>294.05787671972968</c:v>
                </c:pt>
                <c:pt idx="3277">
                  <c:v>294.05787671972968</c:v>
                </c:pt>
                <c:pt idx="3278">
                  <c:v>294.05787671972968</c:v>
                </c:pt>
                <c:pt idx="3279">
                  <c:v>294.05787671972968</c:v>
                </c:pt>
                <c:pt idx="3280">
                  <c:v>294.05787671972968</c:v>
                </c:pt>
                <c:pt idx="3281">
                  <c:v>294.05787671972968</c:v>
                </c:pt>
                <c:pt idx="3282">
                  <c:v>294.05787671972968</c:v>
                </c:pt>
                <c:pt idx="3283">
                  <c:v>294.05787671972968</c:v>
                </c:pt>
                <c:pt idx="3284">
                  <c:v>293.11643520829386</c:v>
                </c:pt>
                <c:pt idx="3285">
                  <c:v>292.38925523264322</c:v>
                </c:pt>
                <c:pt idx="3286">
                  <c:v>291.82828983892108</c:v>
                </c:pt>
                <c:pt idx="3287">
                  <c:v>291.43614039338206</c:v>
                </c:pt>
                <c:pt idx="3288">
                  <c:v>291.16771913250182</c:v>
                </c:pt>
                <c:pt idx="3289">
                  <c:v>290.9492207602384</c:v>
                </c:pt>
                <c:pt idx="3290">
                  <c:v>290.77141297158028</c:v>
                </c:pt>
                <c:pt idx="3291">
                  <c:v>290.62675946797589</c:v>
                </c:pt>
                <c:pt idx="3292">
                  <c:v>290.58911084695001</c:v>
                </c:pt>
                <c:pt idx="3293">
                  <c:v>290.58145129561547</c:v>
                </c:pt>
                <c:pt idx="3294">
                  <c:v>290.51329113093675</c:v>
                </c:pt>
                <c:pt idx="3295">
                  <c:v>290.48913698030492</c:v>
                </c:pt>
                <c:pt idx="3296">
                  <c:v>290.53411284468837</c:v>
                </c:pt>
                <c:pt idx="3297">
                  <c:v>290.50153288410621</c:v>
                </c:pt>
                <c:pt idx="3298">
                  <c:v>290.46062039396941</c:v>
                </c:pt>
                <c:pt idx="3299">
                  <c:v>290.4960115845231</c:v>
                </c:pt>
                <c:pt idx="3300">
                  <c:v>290.53882148309651</c:v>
                </c:pt>
                <c:pt idx="3301">
                  <c:v>290.54466695885969</c:v>
                </c:pt>
                <c:pt idx="3302">
                  <c:v>290.52662138499375</c:v>
                </c:pt>
                <c:pt idx="3303">
                  <c:v>290.53400736231976</c:v>
                </c:pt>
                <c:pt idx="3304">
                  <c:v>290.55737409331562</c:v>
                </c:pt>
                <c:pt idx="3305">
                  <c:v>290.63003383742034</c:v>
                </c:pt>
                <c:pt idx="3306">
                  <c:v>290.65133472015054</c:v>
                </c:pt>
                <c:pt idx="3307">
                  <c:v>290.67891389629187</c:v>
                </c:pt>
                <c:pt idx="3308">
                  <c:v>290.74940801317064</c:v>
                </c:pt>
                <c:pt idx="3309">
                  <c:v>290.72454792744622</c:v>
                </c:pt>
                <c:pt idx="3310">
                  <c:v>290.63965555548475</c:v>
                </c:pt>
                <c:pt idx="3311">
                  <c:v>290.63973821521006</c:v>
                </c:pt>
                <c:pt idx="3312">
                  <c:v>290.61420158882584</c:v>
                </c:pt>
                <c:pt idx="3313">
                  <c:v>290.53329008438686</c:v>
                </c:pt>
                <c:pt idx="3314">
                  <c:v>290.50017511817049</c:v>
                </c:pt>
                <c:pt idx="3315">
                  <c:v>290.4989745350652</c:v>
                </c:pt>
                <c:pt idx="3316">
                  <c:v>290.51824718047521</c:v>
                </c:pt>
                <c:pt idx="3317">
                  <c:v>290.50985178631862</c:v>
                </c:pt>
                <c:pt idx="3318">
                  <c:v>290.44408466260563</c:v>
                </c:pt>
                <c:pt idx="3319">
                  <c:v>290.4242303169251</c:v>
                </c:pt>
                <c:pt idx="3320">
                  <c:v>290.47455432301257</c:v>
                </c:pt>
                <c:pt idx="3321">
                  <c:v>290.48777951398807</c:v>
                </c:pt>
                <c:pt idx="3322">
                  <c:v>290.47673245565284</c:v>
                </c:pt>
                <c:pt idx="3323">
                  <c:v>290.4505930400922</c:v>
                </c:pt>
                <c:pt idx="3324">
                  <c:v>290.45584009252968</c:v>
                </c:pt>
                <c:pt idx="3325">
                  <c:v>290.4809646023885</c:v>
                </c:pt>
                <c:pt idx="3326">
                  <c:v>290.47780570460264</c:v>
                </c:pt>
                <c:pt idx="3327">
                  <c:v>290.57667178183556</c:v>
                </c:pt>
                <c:pt idx="3328">
                  <c:v>290.61687919999122</c:v>
                </c:pt>
                <c:pt idx="3329">
                  <c:v>290.57793677961121</c:v>
                </c:pt>
                <c:pt idx="3330">
                  <c:v>290.56989615938357</c:v>
                </c:pt>
                <c:pt idx="3331">
                  <c:v>290.58195431606254</c:v>
                </c:pt>
                <c:pt idx="3332">
                  <c:v>290.60639336369456</c:v>
                </c:pt>
                <c:pt idx="3333">
                  <c:v>290.5977786196313</c:v>
                </c:pt>
                <c:pt idx="3334">
                  <c:v>290.52835403864555</c:v>
                </c:pt>
                <c:pt idx="3335">
                  <c:v>290.54278814526884</c:v>
                </c:pt>
                <c:pt idx="3336">
                  <c:v>290.61031444769702</c:v>
                </c:pt>
                <c:pt idx="3337">
                  <c:v>290.58911870334316</c:v>
                </c:pt>
                <c:pt idx="3338">
                  <c:v>290.59198867882299</c:v>
                </c:pt>
                <c:pt idx="3339">
                  <c:v>290.65014591597719</c:v>
                </c:pt>
                <c:pt idx="3340">
                  <c:v>290.70136071111676</c:v>
                </c:pt>
                <c:pt idx="3341">
                  <c:v>290.70608375156144</c:v>
                </c:pt>
                <c:pt idx="3342">
                  <c:v>290.68086314738355</c:v>
                </c:pt>
                <c:pt idx="3343">
                  <c:v>290.67748743481434</c:v>
                </c:pt>
                <c:pt idx="3344">
                  <c:v>290.68822748137751</c:v>
                </c:pt>
                <c:pt idx="3345">
                  <c:v>290.62757201192284</c:v>
                </c:pt>
                <c:pt idx="3346">
                  <c:v>290.60364963099494</c:v>
                </c:pt>
                <c:pt idx="3347">
                  <c:v>290.64419332196132</c:v>
                </c:pt>
                <c:pt idx="3348">
                  <c:v>290.72437355130137</c:v>
                </c:pt>
                <c:pt idx="3349">
                  <c:v>290.70671395602693</c:v>
                </c:pt>
                <c:pt idx="3350">
                  <c:v>290.66714325681022</c:v>
                </c:pt>
                <c:pt idx="3351">
                  <c:v>290.69513227903911</c:v>
                </c:pt>
                <c:pt idx="3352">
                  <c:v>290.68523996210405</c:v>
                </c:pt>
                <c:pt idx="3353">
                  <c:v>290.61149928078146</c:v>
                </c:pt>
                <c:pt idx="3354">
                  <c:v>290.53984527350372</c:v>
                </c:pt>
                <c:pt idx="3355">
                  <c:v>290.55239289790586</c:v>
                </c:pt>
                <c:pt idx="3356">
                  <c:v>290.53832766160701</c:v>
                </c:pt>
                <c:pt idx="3357">
                  <c:v>290.50779280391146</c:v>
                </c:pt>
                <c:pt idx="3358">
                  <c:v>290.42793878282987</c:v>
                </c:pt>
                <c:pt idx="3359">
                  <c:v>290.39971465802444</c:v>
                </c:pt>
                <c:pt idx="3360">
                  <c:v>290.40566263182802</c:v>
                </c:pt>
                <c:pt idx="3361">
                  <c:v>290.39324282978919</c:v>
                </c:pt>
                <c:pt idx="3362">
                  <c:v>290.3695644432928</c:v>
                </c:pt>
                <c:pt idx="3363">
                  <c:v>290.37962769820336</c:v>
                </c:pt>
                <c:pt idx="3364">
                  <c:v>290.41088307341801</c:v>
                </c:pt>
                <c:pt idx="3365">
                  <c:v>290.33445119061867</c:v>
                </c:pt>
                <c:pt idx="3366">
                  <c:v>290.27215673800231</c:v>
                </c:pt>
                <c:pt idx="3367">
                  <c:v>290.3414020188078</c:v>
                </c:pt>
                <c:pt idx="3368">
                  <c:v>290.37206291777102</c:v>
                </c:pt>
                <c:pt idx="3369">
                  <c:v>290.33680337639663</c:v>
                </c:pt>
                <c:pt idx="3370">
                  <c:v>290.30076513486119</c:v>
                </c:pt>
                <c:pt idx="3371">
                  <c:v>290.22567005488406</c:v>
                </c:pt>
                <c:pt idx="3372">
                  <c:v>290.08858240150334</c:v>
                </c:pt>
                <c:pt idx="3373">
                  <c:v>290.08858240150334</c:v>
                </c:pt>
                <c:pt idx="3374">
                  <c:v>290.08858240150334</c:v>
                </c:pt>
                <c:pt idx="3375">
                  <c:v>290.08858240150334</c:v>
                </c:pt>
                <c:pt idx="3376">
                  <c:v>290.08858240150334</c:v>
                </c:pt>
                <c:pt idx="3377">
                  <c:v>290.08858240150334</c:v>
                </c:pt>
                <c:pt idx="3378">
                  <c:v>290.08858240150334</c:v>
                </c:pt>
                <c:pt idx="3379">
                  <c:v>290.08858240150334</c:v>
                </c:pt>
                <c:pt idx="3380">
                  <c:v>290.08858240150334</c:v>
                </c:pt>
                <c:pt idx="3381">
                  <c:v>290.08858240150334</c:v>
                </c:pt>
                <c:pt idx="3382">
                  <c:v>290.08858240150334</c:v>
                </c:pt>
                <c:pt idx="3383">
                  <c:v>290.08858240150334</c:v>
                </c:pt>
                <c:pt idx="3384">
                  <c:v>290.08858240150334</c:v>
                </c:pt>
                <c:pt idx="3385">
                  <c:v>290.08858240150334</c:v>
                </c:pt>
                <c:pt idx="3386">
                  <c:v>290.08858240150334</c:v>
                </c:pt>
                <c:pt idx="3387">
                  <c:v>290.08858240150334</c:v>
                </c:pt>
                <c:pt idx="3388">
                  <c:v>290.08858240150334</c:v>
                </c:pt>
                <c:pt idx="3389">
                  <c:v>290.08858240150334</c:v>
                </c:pt>
                <c:pt idx="3390">
                  <c:v>290.08858240150334</c:v>
                </c:pt>
                <c:pt idx="3391">
                  <c:v>290.08858240150334</c:v>
                </c:pt>
                <c:pt idx="3392">
                  <c:v>290.08858240150334</c:v>
                </c:pt>
                <c:pt idx="3393">
                  <c:v>290.08858240150334</c:v>
                </c:pt>
                <c:pt idx="3394">
                  <c:v>290.08858240150334</c:v>
                </c:pt>
                <c:pt idx="3395">
                  <c:v>290.08858240150334</c:v>
                </c:pt>
                <c:pt idx="3396">
                  <c:v>290.08858240150334</c:v>
                </c:pt>
                <c:pt idx="3397">
                  <c:v>290.08858240150334</c:v>
                </c:pt>
                <c:pt idx="3398">
                  <c:v>290.08858240150334</c:v>
                </c:pt>
                <c:pt idx="3399">
                  <c:v>290.08858240150334</c:v>
                </c:pt>
                <c:pt idx="3400">
                  <c:v>290.08858240150334</c:v>
                </c:pt>
                <c:pt idx="3401">
                  <c:v>290.08858240150334</c:v>
                </c:pt>
                <c:pt idx="3402">
                  <c:v>290.08858240150334</c:v>
                </c:pt>
                <c:pt idx="3403">
                  <c:v>290.08858240150334</c:v>
                </c:pt>
                <c:pt idx="3404">
                  <c:v>290.08858240150334</c:v>
                </c:pt>
                <c:pt idx="3405">
                  <c:v>290.08858240150334</c:v>
                </c:pt>
                <c:pt idx="3406">
                  <c:v>290.08858240150334</c:v>
                </c:pt>
                <c:pt idx="3407">
                  <c:v>290.08858240150334</c:v>
                </c:pt>
                <c:pt idx="3408">
                  <c:v>290.08858240150334</c:v>
                </c:pt>
                <c:pt idx="3409">
                  <c:v>290.08858240150334</c:v>
                </c:pt>
                <c:pt idx="3410">
                  <c:v>290.08858240150334</c:v>
                </c:pt>
                <c:pt idx="3411">
                  <c:v>290.08858240150334</c:v>
                </c:pt>
                <c:pt idx="3412">
                  <c:v>290.08858240150334</c:v>
                </c:pt>
                <c:pt idx="3413">
                  <c:v>290.08858240150334</c:v>
                </c:pt>
                <c:pt idx="3414">
                  <c:v>290.08858240150334</c:v>
                </c:pt>
                <c:pt idx="3415">
                  <c:v>290.08858240150334</c:v>
                </c:pt>
                <c:pt idx="3416">
                  <c:v>290.08858240150334</c:v>
                </c:pt>
                <c:pt idx="3417">
                  <c:v>290.08858240150334</c:v>
                </c:pt>
                <c:pt idx="3418">
                  <c:v>290.08858240150334</c:v>
                </c:pt>
                <c:pt idx="3419">
                  <c:v>290.08858240150334</c:v>
                </c:pt>
                <c:pt idx="3420">
                  <c:v>290.08858240150334</c:v>
                </c:pt>
                <c:pt idx="3421">
                  <c:v>290.08858240150334</c:v>
                </c:pt>
                <c:pt idx="3422">
                  <c:v>290.08858240150334</c:v>
                </c:pt>
                <c:pt idx="3423">
                  <c:v>290.08858240150334</c:v>
                </c:pt>
                <c:pt idx="3424">
                  <c:v>290.08858240150334</c:v>
                </c:pt>
                <c:pt idx="3425">
                  <c:v>290.08858240150334</c:v>
                </c:pt>
                <c:pt idx="3426">
                  <c:v>290.08858240150334</c:v>
                </c:pt>
                <c:pt idx="3427">
                  <c:v>290.08858240150334</c:v>
                </c:pt>
                <c:pt idx="3428">
                  <c:v>290.08858240150334</c:v>
                </c:pt>
                <c:pt idx="3429">
                  <c:v>290.08858240150334</c:v>
                </c:pt>
                <c:pt idx="3430">
                  <c:v>290.08858240150334</c:v>
                </c:pt>
                <c:pt idx="3431">
                  <c:v>290.08858240150334</c:v>
                </c:pt>
                <c:pt idx="3432">
                  <c:v>290.08858240150334</c:v>
                </c:pt>
                <c:pt idx="3433">
                  <c:v>290.08858240150334</c:v>
                </c:pt>
                <c:pt idx="3434">
                  <c:v>290.08858240150334</c:v>
                </c:pt>
                <c:pt idx="3435">
                  <c:v>290.08858240150334</c:v>
                </c:pt>
                <c:pt idx="3436">
                  <c:v>290.08858240150334</c:v>
                </c:pt>
                <c:pt idx="3437">
                  <c:v>290.08858240150334</c:v>
                </c:pt>
                <c:pt idx="3438">
                  <c:v>290.08858240150334</c:v>
                </c:pt>
                <c:pt idx="3439">
                  <c:v>290.08858240150334</c:v>
                </c:pt>
                <c:pt idx="3440">
                  <c:v>290.08858240150334</c:v>
                </c:pt>
                <c:pt idx="3441">
                  <c:v>290.08858240150334</c:v>
                </c:pt>
                <c:pt idx="3442">
                  <c:v>290.08858240150334</c:v>
                </c:pt>
                <c:pt idx="3443">
                  <c:v>290.08858240150334</c:v>
                </c:pt>
                <c:pt idx="3444">
                  <c:v>290.08858240150334</c:v>
                </c:pt>
                <c:pt idx="3445">
                  <c:v>290.08858240150334</c:v>
                </c:pt>
                <c:pt idx="3446">
                  <c:v>290.08858240150334</c:v>
                </c:pt>
                <c:pt idx="3447">
                  <c:v>290.08858240150334</c:v>
                </c:pt>
                <c:pt idx="3448">
                  <c:v>290.08858240150334</c:v>
                </c:pt>
                <c:pt idx="3449">
                  <c:v>290.08858240150334</c:v>
                </c:pt>
                <c:pt idx="3450">
                  <c:v>290.08858240150334</c:v>
                </c:pt>
                <c:pt idx="3451">
                  <c:v>290.08858240150334</c:v>
                </c:pt>
                <c:pt idx="3452">
                  <c:v>290.08858240150334</c:v>
                </c:pt>
                <c:pt idx="3453">
                  <c:v>290.08858240150334</c:v>
                </c:pt>
                <c:pt idx="3454">
                  <c:v>290.08858240150334</c:v>
                </c:pt>
                <c:pt idx="3455">
                  <c:v>290.08858240150334</c:v>
                </c:pt>
                <c:pt idx="3456">
                  <c:v>290.08858240150334</c:v>
                </c:pt>
                <c:pt idx="3457">
                  <c:v>290.08858240150334</c:v>
                </c:pt>
                <c:pt idx="3458">
                  <c:v>290.08858240150334</c:v>
                </c:pt>
                <c:pt idx="3459">
                  <c:v>290.08858240150334</c:v>
                </c:pt>
                <c:pt idx="3460">
                  <c:v>290.08858240150334</c:v>
                </c:pt>
                <c:pt idx="3461">
                  <c:v>290.08858240150334</c:v>
                </c:pt>
                <c:pt idx="3462">
                  <c:v>290.08858240150334</c:v>
                </c:pt>
                <c:pt idx="3463">
                  <c:v>290.08858240150334</c:v>
                </c:pt>
                <c:pt idx="3464">
                  <c:v>290.08858240150334</c:v>
                </c:pt>
                <c:pt idx="3465">
                  <c:v>290.08858240150334</c:v>
                </c:pt>
                <c:pt idx="3466">
                  <c:v>290.08858240150334</c:v>
                </c:pt>
                <c:pt idx="3467">
                  <c:v>290.08858240150334</c:v>
                </c:pt>
                <c:pt idx="3468">
                  <c:v>290.08858240150334</c:v>
                </c:pt>
                <c:pt idx="3469">
                  <c:v>290.08858240150334</c:v>
                </c:pt>
                <c:pt idx="3470">
                  <c:v>290.08858240150334</c:v>
                </c:pt>
                <c:pt idx="3471">
                  <c:v>290.08858240150334</c:v>
                </c:pt>
                <c:pt idx="3472">
                  <c:v>290.08858240150334</c:v>
                </c:pt>
                <c:pt idx="3473">
                  <c:v>290.08858240150334</c:v>
                </c:pt>
                <c:pt idx="3474">
                  <c:v>290.08858240150334</c:v>
                </c:pt>
                <c:pt idx="3475">
                  <c:v>290.08858240150334</c:v>
                </c:pt>
                <c:pt idx="3476">
                  <c:v>290.08858240150334</c:v>
                </c:pt>
                <c:pt idx="3477">
                  <c:v>290.08858240150334</c:v>
                </c:pt>
                <c:pt idx="3478">
                  <c:v>290.08858240150334</c:v>
                </c:pt>
                <c:pt idx="3479">
                  <c:v>290.08858240150334</c:v>
                </c:pt>
                <c:pt idx="3480">
                  <c:v>290.08858240150334</c:v>
                </c:pt>
                <c:pt idx="3481">
                  <c:v>290.08858240150334</c:v>
                </c:pt>
                <c:pt idx="3482">
                  <c:v>290.08858240150334</c:v>
                </c:pt>
                <c:pt idx="3483">
                  <c:v>290.08858240150334</c:v>
                </c:pt>
                <c:pt idx="3484">
                  <c:v>290.08858240150334</c:v>
                </c:pt>
                <c:pt idx="3485">
                  <c:v>290.08858240150334</c:v>
                </c:pt>
                <c:pt idx="3486">
                  <c:v>290.08858240150334</c:v>
                </c:pt>
                <c:pt idx="3487">
                  <c:v>290.08858240150334</c:v>
                </c:pt>
                <c:pt idx="3488">
                  <c:v>290.08858240150334</c:v>
                </c:pt>
                <c:pt idx="3489">
                  <c:v>290.08858240150334</c:v>
                </c:pt>
                <c:pt idx="3490">
                  <c:v>290.08858240150334</c:v>
                </c:pt>
                <c:pt idx="3491">
                  <c:v>290.08858240150334</c:v>
                </c:pt>
                <c:pt idx="3492">
                  <c:v>290.08858240150334</c:v>
                </c:pt>
                <c:pt idx="3493">
                  <c:v>290.08858240150334</c:v>
                </c:pt>
                <c:pt idx="3494">
                  <c:v>290.08858240150334</c:v>
                </c:pt>
                <c:pt idx="3495">
                  <c:v>290.08858240150334</c:v>
                </c:pt>
                <c:pt idx="3496">
                  <c:v>290.08858240150334</c:v>
                </c:pt>
                <c:pt idx="3497">
                  <c:v>290.08858240150334</c:v>
                </c:pt>
                <c:pt idx="3498">
                  <c:v>290.08858240150334</c:v>
                </c:pt>
                <c:pt idx="3499">
                  <c:v>290.08858240150334</c:v>
                </c:pt>
                <c:pt idx="3500">
                  <c:v>290.08858240150334</c:v>
                </c:pt>
                <c:pt idx="3501">
                  <c:v>290.08858240150334</c:v>
                </c:pt>
                <c:pt idx="3502">
                  <c:v>290.08858240150334</c:v>
                </c:pt>
                <c:pt idx="3503">
                  <c:v>290.08858240150334</c:v>
                </c:pt>
                <c:pt idx="3504">
                  <c:v>290.08858240150334</c:v>
                </c:pt>
                <c:pt idx="3505">
                  <c:v>290.08858240150334</c:v>
                </c:pt>
                <c:pt idx="3506">
                  <c:v>290.08858240150334</c:v>
                </c:pt>
                <c:pt idx="3507">
                  <c:v>290.08858240150334</c:v>
                </c:pt>
                <c:pt idx="3508">
                  <c:v>290.08858240150334</c:v>
                </c:pt>
                <c:pt idx="3509">
                  <c:v>290.08858240150334</c:v>
                </c:pt>
                <c:pt idx="3510">
                  <c:v>290.08858240150334</c:v>
                </c:pt>
                <c:pt idx="3511">
                  <c:v>290.08858240150334</c:v>
                </c:pt>
                <c:pt idx="3512">
                  <c:v>290.08858240150334</c:v>
                </c:pt>
                <c:pt idx="3513">
                  <c:v>290.08858240150334</c:v>
                </c:pt>
                <c:pt idx="3514">
                  <c:v>290.08858240150334</c:v>
                </c:pt>
                <c:pt idx="3515">
                  <c:v>290.08858240150334</c:v>
                </c:pt>
                <c:pt idx="3516">
                  <c:v>290.08858240150334</c:v>
                </c:pt>
                <c:pt idx="3517">
                  <c:v>290.08858240150334</c:v>
                </c:pt>
                <c:pt idx="3518">
                  <c:v>290.08858240150334</c:v>
                </c:pt>
                <c:pt idx="3519">
                  <c:v>290.08858240150334</c:v>
                </c:pt>
                <c:pt idx="3520">
                  <c:v>290.08858240150334</c:v>
                </c:pt>
                <c:pt idx="3521">
                  <c:v>290.08858240150334</c:v>
                </c:pt>
                <c:pt idx="3522">
                  <c:v>290.08858240150334</c:v>
                </c:pt>
                <c:pt idx="3523">
                  <c:v>290.08858240150334</c:v>
                </c:pt>
                <c:pt idx="3524">
                  <c:v>290.08858240150334</c:v>
                </c:pt>
                <c:pt idx="3525">
                  <c:v>290.08858240150334</c:v>
                </c:pt>
                <c:pt idx="3526">
                  <c:v>290.08858240150334</c:v>
                </c:pt>
                <c:pt idx="3527">
                  <c:v>290.08858240150334</c:v>
                </c:pt>
                <c:pt idx="3528">
                  <c:v>290.08858240150334</c:v>
                </c:pt>
                <c:pt idx="3529">
                  <c:v>290.08858240150334</c:v>
                </c:pt>
                <c:pt idx="3530">
                  <c:v>290.08858240150334</c:v>
                </c:pt>
                <c:pt idx="3531">
                  <c:v>290.08858240150334</c:v>
                </c:pt>
                <c:pt idx="3532">
                  <c:v>290.08858240150334</c:v>
                </c:pt>
                <c:pt idx="3533">
                  <c:v>290.08858240150334</c:v>
                </c:pt>
                <c:pt idx="3534">
                  <c:v>290.08858240150334</c:v>
                </c:pt>
                <c:pt idx="3535">
                  <c:v>290.08858240150334</c:v>
                </c:pt>
                <c:pt idx="3536">
                  <c:v>290.08858240150334</c:v>
                </c:pt>
                <c:pt idx="3537">
                  <c:v>290.08858240150334</c:v>
                </c:pt>
                <c:pt idx="3538">
                  <c:v>290.08858240150334</c:v>
                </c:pt>
                <c:pt idx="3539">
                  <c:v>290.08858240150334</c:v>
                </c:pt>
                <c:pt idx="3540">
                  <c:v>290.08858240150334</c:v>
                </c:pt>
                <c:pt idx="3541">
                  <c:v>290.08858240150334</c:v>
                </c:pt>
                <c:pt idx="3542">
                  <c:v>290.08858240150334</c:v>
                </c:pt>
                <c:pt idx="3543">
                  <c:v>290.08858240150334</c:v>
                </c:pt>
                <c:pt idx="3544">
                  <c:v>290.08858240150334</c:v>
                </c:pt>
                <c:pt idx="3545">
                  <c:v>290.08858240150334</c:v>
                </c:pt>
                <c:pt idx="3546">
                  <c:v>290.08858240150334</c:v>
                </c:pt>
                <c:pt idx="3547">
                  <c:v>290.08858240150334</c:v>
                </c:pt>
                <c:pt idx="3548">
                  <c:v>290.08858240150334</c:v>
                </c:pt>
                <c:pt idx="3549">
                  <c:v>290.08858240150334</c:v>
                </c:pt>
                <c:pt idx="3550">
                  <c:v>290.08858240150334</c:v>
                </c:pt>
                <c:pt idx="3551">
                  <c:v>290.08858240150334</c:v>
                </c:pt>
                <c:pt idx="3552">
                  <c:v>290.08858240150334</c:v>
                </c:pt>
                <c:pt idx="3553">
                  <c:v>289.79122905274687</c:v>
                </c:pt>
                <c:pt idx="3554">
                  <c:v>289.60927374743284</c:v>
                </c:pt>
                <c:pt idx="3555">
                  <c:v>289.42845140213456</c:v>
                </c:pt>
                <c:pt idx="3556">
                  <c:v>289.29558704505826</c:v>
                </c:pt>
                <c:pt idx="3557">
                  <c:v>289.2787303747271</c:v>
                </c:pt>
                <c:pt idx="3558">
                  <c:v>289.17679289072612</c:v>
                </c:pt>
                <c:pt idx="3559">
                  <c:v>289.06448118533643</c:v>
                </c:pt>
                <c:pt idx="3560">
                  <c:v>289.07002244647362</c:v>
                </c:pt>
                <c:pt idx="3561">
                  <c:v>289.1107679557424</c:v>
                </c:pt>
                <c:pt idx="3562">
                  <c:v>289.09241436344479</c:v>
                </c:pt>
                <c:pt idx="3563">
                  <c:v>289.07697148983652</c:v>
                </c:pt>
                <c:pt idx="3564">
                  <c:v>289.06400919113378</c:v>
                </c:pt>
                <c:pt idx="3565">
                  <c:v>289.09315295231869</c:v>
                </c:pt>
                <c:pt idx="3566">
                  <c:v>289.10807884138427</c:v>
                </c:pt>
                <c:pt idx="3567">
                  <c:v>289.07330825673091</c:v>
                </c:pt>
                <c:pt idx="3568">
                  <c:v>289.04812275228352</c:v>
                </c:pt>
                <c:pt idx="3569">
                  <c:v>289.15007911934583</c:v>
                </c:pt>
                <c:pt idx="3570">
                  <c:v>289.20932802949187</c:v>
                </c:pt>
                <c:pt idx="3571">
                  <c:v>289.15887421080572</c:v>
                </c:pt>
                <c:pt idx="3572">
                  <c:v>289.20022879841434</c:v>
                </c:pt>
                <c:pt idx="3573">
                  <c:v>289.25868658254728</c:v>
                </c:pt>
                <c:pt idx="3574">
                  <c:v>289.24575210109049</c:v>
                </c:pt>
                <c:pt idx="3575">
                  <c:v>289.18764394891451</c:v>
                </c:pt>
                <c:pt idx="3576">
                  <c:v>289.18294897356532</c:v>
                </c:pt>
                <c:pt idx="3577">
                  <c:v>289.1726262303992</c:v>
                </c:pt>
                <c:pt idx="3578">
                  <c:v>289.1191146255569</c:v>
                </c:pt>
                <c:pt idx="3579">
                  <c:v>289.04010261343558</c:v>
                </c:pt>
                <c:pt idx="3580">
                  <c:v>288.98793082114054</c:v>
                </c:pt>
                <c:pt idx="3581">
                  <c:v>289.03502364122608</c:v>
                </c:pt>
                <c:pt idx="3582">
                  <c:v>289.02376210043178</c:v>
                </c:pt>
                <c:pt idx="3583">
                  <c:v>288.9756042303062</c:v>
                </c:pt>
                <c:pt idx="3584">
                  <c:v>288.98575902421356</c:v>
                </c:pt>
                <c:pt idx="3585">
                  <c:v>289.03282773134572</c:v>
                </c:pt>
                <c:pt idx="3586">
                  <c:v>289.02163859465651</c:v>
                </c:pt>
                <c:pt idx="3587">
                  <c:v>289.01361200338914</c:v>
                </c:pt>
                <c:pt idx="3588">
                  <c:v>289.04793050484244</c:v>
                </c:pt>
                <c:pt idx="3589">
                  <c:v>289.10797712557888</c:v>
                </c:pt>
                <c:pt idx="3590">
                  <c:v>289.10208787782705</c:v>
                </c:pt>
                <c:pt idx="3591">
                  <c:v>289.0942352441528</c:v>
                </c:pt>
                <c:pt idx="3592">
                  <c:v>289.16544014883516</c:v>
                </c:pt>
                <c:pt idx="3593">
                  <c:v>289.24439368187848</c:v>
                </c:pt>
                <c:pt idx="3594">
                  <c:v>289.28514819575105</c:v>
                </c:pt>
                <c:pt idx="3595">
                  <c:v>289.25982515679948</c:v>
                </c:pt>
                <c:pt idx="3596">
                  <c:v>289.27322540559851</c:v>
                </c:pt>
                <c:pt idx="3597">
                  <c:v>289.31087254860597</c:v>
                </c:pt>
                <c:pt idx="3598">
                  <c:v>289.32253181818652</c:v>
                </c:pt>
                <c:pt idx="3599">
                  <c:v>289.23709247799059</c:v>
                </c:pt>
                <c:pt idx="3600">
                  <c:v>289.29292760114561</c:v>
                </c:pt>
                <c:pt idx="3601">
                  <c:v>289.316944975919</c:v>
                </c:pt>
                <c:pt idx="3602">
                  <c:v>289.23963829673721</c:v>
                </c:pt>
                <c:pt idx="3603">
                  <c:v>289.18057649019141</c:v>
                </c:pt>
                <c:pt idx="3604">
                  <c:v>289.09555387439445</c:v>
                </c:pt>
                <c:pt idx="3605">
                  <c:v>288.95731724530862</c:v>
                </c:pt>
                <c:pt idx="3606">
                  <c:v>288.95731724530862</c:v>
                </c:pt>
                <c:pt idx="3607">
                  <c:v>288.95731724530862</c:v>
                </c:pt>
                <c:pt idx="3608">
                  <c:v>288.95731724530862</c:v>
                </c:pt>
                <c:pt idx="3609">
                  <c:v>288.95731724530862</c:v>
                </c:pt>
                <c:pt idx="3610">
                  <c:v>288.95731724530862</c:v>
                </c:pt>
                <c:pt idx="3611">
                  <c:v>288.95731724530862</c:v>
                </c:pt>
                <c:pt idx="3612">
                  <c:v>288.95731724530862</c:v>
                </c:pt>
                <c:pt idx="3613">
                  <c:v>288.95731724530862</c:v>
                </c:pt>
                <c:pt idx="3614">
                  <c:v>288.95731724530862</c:v>
                </c:pt>
                <c:pt idx="3615">
                  <c:v>288.95731724530862</c:v>
                </c:pt>
                <c:pt idx="3616">
                  <c:v>288.95731724530862</c:v>
                </c:pt>
                <c:pt idx="3617">
                  <c:v>288.95731724530862</c:v>
                </c:pt>
                <c:pt idx="3618">
                  <c:v>288.95731724530862</c:v>
                </c:pt>
                <c:pt idx="3619">
                  <c:v>288.95731724530862</c:v>
                </c:pt>
                <c:pt idx="3620">
                  <c:v>288.95731724530862</c:v>
                </c:pt>
                <c:pt idx="3621">
                  <c:v>288.95731724530862</c:v>
                </c:pt>
                <c:pt idx="3622">
                  <c:v>288.95731724530862</c:v>
                </c:pt>
                <c:pt idx="3623">
                  <c:v>288.95731724530862</c:v>
                </c:pt>
                <c:pt idx="3624">
                  <c:v>288.95731724530862</c:v>
                </c:pt>
                <c:pt idx="3625">
                  <c:v>288.95731724530862</c:v>
                </c:pt>
                <c:pt idx="3626">
                  <c:v>288.95731724530862</c:v>
                </c:pt>
                <c:pt idx="3627">
                  <c:v>288.95731724530862</c:v>
                </c:pt>
                <c:pt idx="3628">
                  <c:v>288.95731724530862</c:v>
                </c:pt>
                <c:pt idx="3629">
                  <c:v>288.95731724530862</c:v>
                </c:pt>
                <c:pt idx="3630">
                  <c:v>288.95731724530862</c:v>
                </c:pt>
                <c:pt idx="3631">
                  <c:v>288.95731724530862</c:v>
                </c:pt>
                <c:pt idx="3632">
                  <c:v>288.95731724530862</c:v>
                </c:pt>
                <c:pt idx="3633">
                  <c:v>288.95731724530862</c:v>
                </c:pt>
                <c:pt idx="3634">
                  <c:v>288.95731724530862</c:v>
                </c:pt>
                <c:pt idx="3635">
                  <c:v>288.95731724530862</c:v>
                </c:pt>
                <c:pt idx="3636">
                  <c:v>288.95731724530862</c:v>
                </c:pt>
                <c:pt idx="3637">
                  <c:v>288.95731724530862</c:v>
                </c:pt>
                <c:pt idx="3638">
                  <c:v>288.95731724530862</c:v>
                </c:pt>
                <c:pt idx="3639">
                  <c:v>288.95731724530862</c:v>
                </c:pt>
                <c:pt idx="3640">
                  <c:v>288.95731724530862</c:v>
                </c:pt>
                <c:pt idx="3641">
                  <c:v>288.95731724530862</c:v>
                </c:pt>
                <c:pt idx="3642">
                  <c:v>288.95731724530862</c:v>
                </c:pt>
                <c:pt idx="3643">
                  <c:v>288.95731724530862</c:v>
                </c:pt>
                <c:pt idx="3644">
                  <c:v>288.95731724530862</c:v>
                </c:pt>
                <c:pt idx="3645">
                  <c:v>288.95731724530862</c:v>
                </c:pt>
                <c:pt idx="3646">
                  <c:v>288.95731724530862</c:v>
                </c:pt>
                <c:pt idx="3647">
                  <c:v>288.95731724530862</c:v>
                </c:pt>
                <c:pt idx="3648">
                  <c:v>288.95731724530862</c:v>
                </c:pt>
                <c:pt idx="3649">
                  <c:v>288.95731724530862</c:v>
                </c:pt>
                <c:pt idx="3650">
                  <c:v>288.95731724530862</c:v>
                </c:pt>
                <c:pt idx="3651">
                  <c:v>288.95731724530862</c:v>
                </c:pt>
                <c:pt idx="3652">
                  <c:v>288.95731724530862</c:v>
                </c:pt>
                <c:pt idx="3653">
                  <c:v>288.95731724530862</c:v>
                </c:pt>
                <c:pt idx="3654">
                  <c:v>288.95731724530862</c:v>
                </c:pt>
                <c:pt idx="3655">
                  <c:v>288.95731724530862</c:v>
                </c:pt>
                <c:pt idx="3656">
                  <c:v>288.95731724530862</c:v>
                </c:pt>
                <c:pt idx="3657">
                  <c:v>288.95731724530862</c:v>
                </c:pt>
                <c:pt idx="3658">
                  <c:v>288.95731724530862</c:v>
                </c:pt>
                <c:pt idx="3659">
                  <c:v>288.95731724530862</c:v>
                </c:pt>
                <c:pt idx="3660">
                  <c:v>288.95731724530862</c:v>
                </c:pt>
                <c:pt idx="3661">
                  <c:v>288.95731724530862</c:v>
                </c:pt>
                <c:pt idx="3662">
                  <c:v>288.95731724530862</c:v>
                </c:pt>
                <c:pt idx="3663">
                  <c:v>288.95731724530862</c:v>
                </c:pt>
                <c:pt idx="3664">
                  <c:v>288.95731724530862</c:v>
                </c:pt>
                <c:pt idx="3665">
                  <c:v>288.95731724530862</c:v>
                </c:pt>
                <c:pt idx="3666">
                  <c:v>288.95731724530862</c:v>
                </c:pt>
                <c:pt idx="3667">
                  <c:v>288.95731724530862</c:v>
                </c:pt>
                <c:pt idx="3668">
                  <c:v>288.95731724530862</c:v>
                </c:pt>
                <c:pt idx="3669">
                  <c:v>288.95731724530862</c:v>
                </c:pt>
                <c:pt idx="3670">
                  <c:v>288.95731724530862</c:v>
                </c:pt>
                <c:pt idx="3671">
                  <c:v>288.95731724530862</c:v>
                </c:pt>
                <c:pt idx="3672">
                  <c:v>288.95731724530862</c:v>
                </c:pt>
                <c:pt idx="3673">
                  <c:v>288.95731724530862</c:v>
                </c:pt>
                <c:pt idx="3674">
                  <c:v>288.95731724530862</c:v>
                </c:pt>
                <c:pt idx="3675">
                  <c:v>288.95731724530862</c:v>
                </c:pt>
                <c:pt idx="3676">
                  <c:v>288.95731724530862</c:v>
                </c:pt>
                <c:pt idx="3677">
                  <c:v>288.95731724530862</c:v>
                </c:pt>
                <c:pt idx="3678">
                  <c:v>288.95731724530862</c:v>
                </c:pt>
                <c:pt idx="3679">
                  <c:v>288.95731724530862</c:v>
                </c:pt>
                <c:pt idx="3680">
                  <c:v>288.95731724530862</c:v>
                </c:pt>
                <c:pt idx="3681">
                  <c:v>288.95731724530862</c:v>
                </c:pt>
                <c:pt idx="3682">
                  <c:v>288.95731724530862</c:v>
                </c:pt>
                <c:pt idx="3683">
                  <c:v>288.95731724530862</c:v>
                </c:pt>
                <c:pt idx="3684">
                  <c:v>288.95731724530862</c:v>
                </c:pt>
                <c:pt idx="3685">
                  <c:v>288.95731724530862</c:v>
                </c:pt>
                <c:pt idx="3686">
                  <c:v>288.95731724530862</c:v>
                </c:pt>
                <c:pt idx="3687">
                  <c:v>288.95731724530862</c:v>
                </c:pt>
                <c:pt idx="3688">
                  <c:v>288.95731724530862</c:v>
                </c:pt>
                <c:pt idx="3689">
                  <c:v>288.95731724530862</c:v>
                </c:pt>
                <c:pt idx="3690">
                  <c:v>288.95731724530862</c:v>
                </c:pt>
                <c:pt idx="3691">
                  <c:v>288.95731724530862</c:v>
                </c:pt>
                <c:pt idx="3692">
                  <c:v>288.95731724530862</c:v>
                </c:pt>
                <c:pt idx="3693">
                  <c:v>288.95731724530862</c:v>
                </c:pt>
                <c:pt idx="3694">
                  <c:v>288.95731724530862</c:v>
                </c:pt>
                <c:pt idx="3695">
                  <c:v>288.95731724530862</c:v>
                </c:pt>
                <c:pt idx="3696">
                  <c:v>288.95731724530862</c:v>
                </c:pt>
                <c:pt idx="3697">
                  <c:v>288.95731724530862</c:v>
                </c:pt>
                <c:pt idx="3698">
                  <c:v>288.95731724530862</c:v>
                </c:pt>
                <c:pt idx="3699">
                  <c:v>288.95731724530862</c:v>
                </c:pt>
                <c:pt idx="3700">
                  <c:v>288.95731724530862</c:v>
                </c:pt>
                <c:pt idx="3701">
                  <c:v>288.95731724530862</c:v>
                </c:pt>
                <c:pt idx="3702">
                  <c:v>288.95731724530862</c:v>
                </c:pt>
                <c:pt idx="3703">
                  <c:v>288.95731724530862</c:v>
                </c:pt>
                <c:pt idx="3704">
                  <c:v>288.95731724530862</c:v>
                </c:pt>
                <c:pt idx="3705">
                  <c:v>288.95731724530862</c:v>
                </c:pt>
                <c:pt idx="3706">
                  <c:v>288.95731724530862</c:v>
                </c:pt>
                <c:pt idx="3707">
                  <c:v>288.95731724530862</c:v>
                </c:pt>
                <c:pt idx="3708">
                  <c:v>288.95731724530862</c:v>
                </c:pt>
                <c:pt idx="3709">
                  <c:v>288.95731724530862</c:v>
                </c:pt>
                <c:pt idx="3710">
                  <c:v>288.95731724530862</c:v>
                </c:pt>
                <c:pt idx="3711">
                  <c:v>288.95731724530862</c:v>
                </c:pt>
                <c:pt idx="3712">
                  <c:v>288.95731724530862</c:v>
                </c:pt>
                <c:pt idx="3713">
                  <c:v>288.95731724530862</c:v>
                </c:pt>
                <c:pt idx="3714">
                  <c:v>288.95731724530862</c:v>
                </c:pt>
                <c:pt idx="3715">
                  <c:v>288.95731724530862</c:v>
                </c:pt>
                <c:pt idx="3716">
                  <c:v>288.95731724530862</c:v>
                </c:pt>
                <c:pt idx="3717">
                  <c:v>288.95731724530862</c:v>
                </c:pt>
                <c:pt idx="3718">
                  <c:v>288.95731724530862</c:v>
                </c:pt>
                <c:pt idx="3719">
                  <c:v>288.95731724530862</c:v>
                </c:pt>
                <c:pt idx="3720">
                  <c:v>288.95731724530862</c:v>
                </c:pt>
                <c:pt idx="3721">
                  <c:v>288.95731724530862</c:v>
                </c:pt>
                <c:pt idx="3722">
                  <c:v>288.95731724530862</c:v>
                </c:pt>
                <c:pt idx="3723">
                  <c:v>288.95731724530862</c:v>
                </c:pt>
                <c:pt idx="3724">
                  <c:v>288.95731724530862</c:v>
                </c:pt>
                <c:pt idx="3725">
                  <c:v>288.95731724530862</c:v>
                </c:pt>
                <c:pt idx="3726">
                  <c:v>288.95731724530862</c:v>
                </c:pt>
                <c:pt idx="3727">
                  <c:v>288.95731724530862</c:v>
                </c:pt>
                <c:pt idx="3728">
                  <c:v>288.95731724530862</c:v>
                </c:pt>
                <c:pt idx="3729">
                  <c:v>288.95731724530862</c:v>
                </c:pt>
                <c:pt idx="3730">
                  <c:v>288.95731724530862</c:v>
                </c:pt>
                <c:pt idx="3731">
                  <c:v>288.95731724530862</c:v>
                </c:pt>
                <c:pt idx="3732">
                  <c:v>288.95731724530862</c:v>
                </c:pt>
                <c:pt idx="3733">
                  <c:v>288.95731724530862</c:v>
                </c:pt>
                <c:pt idx="3734">
                  <c:v>288.95731724530862</c:v>
                </c:pt>
                <c:pt idx="3735">
                  <c:v>288.95731724530862</c:v>
                </c:pt>
                <c:pt idx="3736">
                  <c:v>288.95731724530862</c:v>
                </c:pt>
                <c:pt idx="3737">
                  <c:v>288.95731724530862</c:v>
                </c:pt>
                <c:pt idx="3738">
                  <c:v>288.95731724530862</c:v>
                </c:pt>
                <c:pt idx="3739">
                  <c:v>288.95731724530862</c:v>
                </c:pt>
                <c:pt idx="3740">
                  <c:v>288.95731724530862</c:v>
                </c:pt>
                <c:pt idx="3741">
                  <c:v>288.95731724530862</c:v>
                </c:pt>
                <c:pt idx="3742">
                  <c:v>288.95731724530862</c:v>
                </c:pt>
                <c:pt idx="3743">
                  <c:v>288.95731724530862</c:v>
                </c:pt>
                <c:pt idx="3744">
                  <c:v>288.95731724530862</c:v>
                </c:pt>
                <c:pt idx="3745">
                  <c:v>288.95731724530862</c:v>
                </c:pt>
                <c:pt idx="3746">
                  <c:v>288.95731724530862</c:v>
                </c:pt>
                <c:pt idx="3747">
                  <c:v>288.95731724530862</c:v>
                </c:pt>
                <c:pt idx="3748">
                  <c:v>288.95731724530862</c:v>
                </c:pt>
                <c:pt idx="3749">
                  <c:v>288.95731724530862</c:v>
                </c:pt>
                <c:pt idx="3750">
                  <c:v>288.95731724530862</c:v>
                </c:pt>
                <c:pt idx="3751">
                  <c:v>288.95731724530862</c:v>
                </c:pt>
                <c:pt idx="3752">
                  <c:v>288.95731724530862</c:v>
                </c:pt>
                <c:pt idx="3753">
                  <c:v>288.95731724530862</c:v>
                </c:pt>
                <c:pt idx="3754">
                  <c:v>288.95731724530862</c:v>
                </c:pt>
                <c:pt idx="3755">
                  <c:v>288.95731724530862</c:v>
                </c:pt>
                <c:pt idx="3756">
                  <c:v>288.95731724530862</c:v>
                </c:pt>
                <c:pt idx="3757">
                  <c:v>288.95731724530862</c:v>
                </c:pt>
                <c:pt idx="3758">
                  <c:v>288.95731724530862</c:v>
                </c:pt>
                <c:pt idx="3759">
                  <c:v>288.95731724530862</c:v>
                </c:pt>
                <c:pt idx="3760">
                  <c:v>288.95731724530862</c:v>
                </c:pt>
                <c:pt idx="3761">
                  <c:v>288.95731724530862</c:v>
                </c:pt>
                <c:pt idx="3762">
                  <c:v>288.81725529263144</c:v>
                </c:pt>
                <c:pt idx="3763">
                  <c:v>288.77492543121281</c:v>
                </c:pt>
                <c:pt idx="3764">
                  <c:v>288.75683730265632</c:v>
                </c:pt>
                <c:pt idx="3765">
                  <c:v>288.75498740827396</c:v>
                </c:pt>
                <c:pt idx="3766">
                  <c:v>288.80360397953825</c:v>
                </c:pt>
                <c:pt idx="3767">
                  <c:v>288.88257442596591</c:v>
                </c:pt>
                <c:pt idx="3768">
                  <c:v>288.85781253464097</c:v>
                </c:pt>
                <c:pt idx="3769">
                  <c:v>288.84765242280741</c:v>
                </c:pt>
                <c:pt idx="3770">
                  <c:v>288.88724385432164</c:v>
                </c:pt>
                <c:pt idx="3771">
                  <c:v>288.8770926163179</c:v>
                </c:pt>
                <c:pt idx="3772">
                  <c:v>288.79551211934279</c:v>
                </c:pt>
                <c:pt idx="3773">
                  <c:v>288.75148011650498</c:v>
                </c:pt>
                <c:pt idx="3774">
                  <c:v>288.8132404300286</c:v>
                </c:pt>
                <c:pt idx="3775">
                  <c:v>288.82023741348257</c:v>
                </c:pt>
                <c:pt idx="3776">
                  <c:v>288.79190598635387</c:v>
                </c:pt>
                <c:pt idx="3777">
                  <c:v>288.78209763353732</c:v>
                </c:pt>
                <c:pt idx="3778">
                  <c:v>288.82453638239326</c:v>
                </c:pt>
                <c:pt idx="3779">
                  <c:v>288.89871572636531</c:v>
                </c:pt>
                <c:pt idx="3780">
                  <c:v>288.95024187745281</c:v>
                </c:pt>
                <c:pt idx="3781">
                  <c:v>288.98520893905072</c:v>
                </c:pt>
                <c:pt idx="3782">
                  <c:v>289.08817950091134</c:v>
                </c:pt>
                <c:pt idx="3783">
                  <c:v>289.19055348046567</c:v>
                </c:pt>
                <c:pt idx="3784">
                  <c:v>289.20845068816186</c:v>
                </c:pt>
                <c:pt idx="3785">
                  <c:v>289.25156687356093</c:v>
                </c:pt>
                <c:pt idx="3786">
                  <c:v>289.34909855727392</c:v>
                </c:pt>
                <c:pt idx="3787">
                  <c:v>289.3975548925593</c:v>
                </c:pt>
                <c:pt idx="3788">
                  <c:v>289.41266475143954</c:v>
                </c:pt>
                <c:pt idx="3789">
                  <c:v>289.36582847106536</c:v>
                </c:pt>
                <c:pt idx="3790">
                  <c:v>289.40122011278322</c:v>
                </c:pt>
                <c:pt idx="3791">
                  <c:v>289.36782195897138</c:v>
                </c:pt>
                <c:pt idx="3792">
                  <c:v>289.33173426217292</c:v>
                </c:pt>
                <c:pt idx="3793">
                  <c:v>289.29536876573502</c:v>
                </c:pt>
                <c:pt idx="3794">
                  <c:v>289.30028009738538</c:v>
                </c:pt>
                <c:pt idx="3795">
                  <c:v>289.29141214574616</c:v>
                </c:pt>
                <c:pt idx="3796">
                  <c:v>289.27408017086725</c:v>
                </c:pt>
                <c:pt idx="3797">
                  <c:v>289.25202450011005</c:v>
                </c:pt>
                <c:pt idx="3798">
                  <c:v>289.30782789082105</c:v>
                </c:pt>
                <c:pt idx="3799">
                  <c:v>289.33122894524325</c:v>
                </c:pt>
                <c:pt idx="3800">
                  <c:v>289.25295646226374</c:v>
                </c:pt>
                <c:pt idx="3801">
                  <c:v>289.1927438146663</c:v>
                </c:pt>
                <c:pt idx="3802">
                  <c:v>289.10649796761732</c:v>
                </c:pt>
                <c:pt idx="3803">
                  <c:v>288.96704070680124</c:v>
                </c:pt>
                <c:pt idx="3804">
                  <c:v>288.79910643160696</c:v>
                </c:pt>
                <c:pt idx="3805">
                  <c:v>288.69966423821836</c:v>
                </c:pt>
                <c:pt idx="3806">
                  <c:v>288.68803466492091</c:v>
                </c:pt>
                <c:pt idx="3807">
                  <c:v>288.6530703514137</c:v>
                </c:pt>
                <c:pt idx="3808">
                  <c:v>288.56457037671254</c:v>
                </c:pt>
                <c:pt idx="3809">
                  <c:v>288.5253475778353</c:v>
                </c:pt>
                <c:pt idx="3810">
                  <c:v>288.51923108344045</c:v>
                </c:pt>
                <c:pt idx="3811">
                  <c:v>288.49454728369017</c:v>
                </c:pt>
                <c:pt idx="3812">
                  <c:v>288.41896776050237</c:v>
                </c:pt>
                <c:pt idx="3813">
                  <c:v>288.3538381552421</c:v>
                </c:pt>
                <c:pt idx="3814">
                  <c:v>288.37800168166581</c:v>
                </c:pt>
                <c:pt idx="3815">
                  <c:v>288.37834627131036</c:v>
                </c:pt>
                <c:pt idx="3816">
                  <c:v>288.28343295783048</c:v>
                </c:pt>
                <c:pt idx="3817">
                  <c:v>288.25135111889017</c:v>
                </c:pt>
                <c:pt idx="3818">
                  <c:v>288.22076469721276</c:v>
                </c:pt>
                <c:pt idx="3819">
                  <c:v>288.15235879945072</c:v>
                </c:pt>
                <c:pt idx="3820">
                  <c:v>288.10248467290501</c:v>
                </c:pt>
                <c:pt idx="3821">
                  <c:v>288.10646584499955</c:v>
                </c:pt>
                <c:pt idx="3822">
                  <c:v>288.10475516134011</c:v>
                </c:pt>
                <c:pt idx="3823">
                  <c:v>288.05947011734446</c:v>
                </c:pt>
                <c:pt idx="3824">
                  <c:v>288.05947011734446</c:v>
                </c:pt>
                <c:pt idx="3825">
                  <c:v>288.00800232636988</c:v>
                </c:pt>
                <c:pt idx="3826">
                  <c:v>288.01474284709138</c:v>
                </c:pt>
                <c:pt idx="3827">
                  <c:v>287.97846706646948</c:v>
                </c:pt>
                <c:pt idx="3828">
                  <c:v>287.91611188421268</c:v>
                </c:pt>
                <c:pt idx="3829">
                  <c:v>287.91956009219984</c:v>
                </c:pt>
                <c:pt idx="3830">
                  <c:v>287.92498454162364</c:v>
                </c:pt>
                <c:pt idx="3831">
                  <c:v>287.89145680758992</c:v>
                </c:pt>
                <c:pt idx="3832">
                  <c:v>287.83434078550476</c:v>
                </c:pt>
                <c:pt idx="3833">
                  <c:v>287.88441289995006</c:v>
                </c:pt>
                <c:pt idx="3834">
                  <c:v>287.92108253719704</c:v>
                </c:pt>
                <c:pt idx="3835">
                  <c:v>287.86770780354721</c:v>
                </c:pt>
                <c:pt idx="3836">
                  <c:v>287.87883966186945</c:v>
                </c:pt>
                <c:pt idx="3837">
                  <c:v>287.93081046472093</c:v>
                </c:pt>
                <c:pt idx="3838">
                  <c:v>288.00683935995704</c:v>
                </c:pt>
                <c:pt idx="3839">
                  <c:v>288.05522427850991</c:v>
                </c:pt>
                <c:pt idx="3840">
                  <c:v>288.04398165524333</c:v>
                </c:pt>
                <c:pt idx="3841">
                  <c:v>288.07502711014297</c:v>
                </c:pt>
                <c:pt idx="3842">
                  <c:v>288.13189511687301</c:v>
                </c:pt>
                <c:pt idx="3843">
                  <c:v>288.12301483650532</c:v>
                </c:pt>
                <c:pt idx="3844">
                  <c:v>288.15241086360982</c:v>
                </c:pt>
                <c:pt idx="3845">
                  <c:v>288.2051278864123</c:v>
                </c:pt>
                <c:pt idx="3846">
                  <c:v>288.23066166554941</c:v>
                </c:pt>
                <c:pt idx="3847">
                  <c:v>288.15777681757515</c:v>
                </c:pt>
                <c:pt idx="3848">
                  <c:v>288.06481944216864</c:v>
                </c:pt>
                <c:pt idx="3849">
                  <c:v>288.00273394422175</c:v>
                </c:pt>
                <c:pt idx="3850">
                  <c:v>288.00273394422175</c:v>
                </c:pt>
                <c:pt idx="3851">
                  <c:v>288.00273394422175</c:v>
                </c:pt>
                <c:pt idx="3852">
                  <c:v>288.00273394422175</c:v>
                </c:pt>
                <c:pt idx="3853">
                  <c:v>288.00273394422175</c:v>
                </c:pt>
                <c:pt idx="3854">
                  <c:v>288.00273394422175</c:v>
                </c:pt>
                <c:pt idx="3855">
                  <c:v>288.00273394422175</c:v>
                </c:pt>
                <c:pt idx="3856">
                  <c:v>288.00273394422175</c:v>
                </c:pt>
                <c:pt idx="3857">
                  <c:v>288.00273394422175</c:v>
                </c:pt>
                <c:pt idx="3858">
                  <c:v>288.00273394422175</c:v>
                </c:pt>
                <c:pt idx="3859">
                  <c:v>288.00273394422175</c:v>
                </c:pt>
                <c:pt idx="3860">
                  <c:v>288.00273394422175</c:v>
                </c:pt>
                <c:pt idx="3861">
                  <c:v>288.00273394422175</c:v>
                </c:pt>
                <c:pt idx="3862">
                  <c:v>288.00273394422175</c:v>
                </c:pt>
                <c:pt idx="3863">
                  <c:v>288.00273394422175</c:v>
                </c:pt>
                <c:pt idx="3864">
                  <c:v>288.00273394422175</c:v>
                </c:pt>
                <c:pt idx="3865">
                  <c:v>288.00273394422175</c:v>
                </c:pt>
                <c:pt idx="3866">
                  <c:v>288.00273394422175</c:v>
                </c:pt>
                <c:pt idx="3867">
                  <c:v>288.00273394422175</c:v>
                </c:pt>
                <c:pt idx="3868">
                  <c:v>288.00273394422175</c:v>
                </c:pt>
                <c:pt idx="3869">
                  <c:v>288.00273394422175</c:v>
                </c:pt>
                <c:pt idx="3870">
                  <c:v>288.00273394422175</c:v>
                </c:pt>
                <c:pt idx="3871">
                  <c:v>288.00273394422175</c:v>
                </c:pt>
                <c:pt idx="3872">
                  <c:v>288.00273394422175</c:v>
                </c:pt>
                <c:pt idx="3873">
                  <c:v>288.00273394422175</c:v>
                </c:pt>
                <c:pt idx="3874">
                  <c:v>288.00273394422175</c:v>
                </c:pt>
                <c:pt idx="3875">
                  <c:v>288.00273394422175</c:v>
                </c:pt>
                <c:pt idx="3876">
                  <c:v>288.00273394422175</c:v>
                </c:pt>
                <c:pt idx="3877">
                  <c:v>288.00273394422175</c:v>
                </c:pt>
                <c:pt idx="3878">
                  <c:v>288.00273394422175</c:v>
                </c:pt>
                <c:pt idx="3879">
                  <c:v>288.00273394422175</c:v>
                </c:pt>
                <c:pt idx="3880">
                  <c:v>288.00273394422175</c:v>
                </c:pt>
                <c:pt idx="3881">
                  <c:v>288.00273394422175</c:v>
                </c:pt>
                <c:pt idx="3882">
                  <c:v>288.00273394422175</c:v>
                </c:pt>
                <c:pt idx="3883">
                  <c:v>288.00273394422175</c:v>
                </c:pt>
                <c:pt idx="3884">
                  <c:v>288.00273394422175</c:v>
                </c:pt>
                <c:pt idx="3885">
                  <c:v>288.00273394422175</c:v>
                </c:pt>
                <c:pt idx="3886">
                  <c:v>288.00273394422175</c:v>
                </c:pt>
                <c:pt idx="3887">
                  <c:v>288.00273394422175</c:v>
                </c:pt>
                <c:pt idx="3888">
                  <c:v>288.00273394422175</c:v>
                </c:pt>
                <c:pt idx="3889">
                  <c:v>288.00273394422175</c:v>
                </c:pt>
                <c:pt idx="3890">
                  <c:v>288.00273394422175</c:v>
                </c:pt>
                <c:pt idx="3891">
                  <c:v>288.00273394422175</c:v>
                </c:pt>
                <c:pt idx="3892">
                  <c:v>288.00273394422175</c:v>
                </c:pt>
                <c:pt idx="3893">
                  <c:v>288.00273394422175</c:v>
                </c:pt>
                <c:pt idx="3894">
                  <c:v>288.00273394422175</c:v>
                </c:pt>
                <c:pt idx="3895">
                  <c:v>288.00273394422175</c:v>
                </c:pt>
                <c:pt idx="3896">
                  <c:v>288.00273394422175</c:v>
                </c:pt>
                <c:pt idx="3897">
                  <c:v>288.00273394422175</c:v>
                </c:pt>
                <c:pt idx="3898">
                  <c:v>288.00273394422175</c:v>
                </c:pt>
                <c:pt idx="3899">
                  <c:v>288.00273394422175</c:v>
                </c:pt>
                <c:pt idx="3900">
                  <c:v>288.00273394422175</c:v>
                </c:pt>
                <c:pt idx="3901">
                  <c:v>288.00273394422175</c:v>
                </c:pt>
                <c:pt idx="3902">
                  <c:v>288.00273394422175</c:v>
                </c:pt>
                <c:pt idx="3903">
                  <c:v>288.00273394422175</c:v>
                </c:pt>
                <c:pt idx="3904">
                  <c:v>288.00273394422175</c:v>
                </c:pt>
                <c:pt idx="3905">
                  <c:v>288.00273394422175</c:v>
                </c:pt>
                <c:pt idx="3906">
                  <c:v>288.00273394422175</c:v>
                </c:pt>
                <c:pt idx="3907">
                  <c:v>288.00273394422175</c:v>
                </c:pt>
                <c:pt idx="3908">
                  <c:v>288.00273394422175</c:v>
                </c:pt>
                <c:pt idx="3909">
                  <c:v>288.00273394422175</c:v>
                </c:pt>
                <c:pt idx="3910">
                  <c:v>288.00273394422175</c:v>
                </c:pt>
                <c:pt idx="3911">
                  <c:v>288.00273394422175</c:v>
                </c:pt>
                <c:pt idx="3912">
                  <c:v>288.00273394422175</c:v>
                </c:pt>
                <c:pt idx="3913">
                  <c:v>288.00273394422175</c:v>
                </c:pt>
                <c:pt idx="3914">
                  <c:v>288.00273394422175</c:v>
                </c:pt>
                <c:pt idx="3915">
                  <c:v>288.00273394422175</c:v>
                </c:pt>
                <c:pt idx="3916">
                  <c:v>288.00273394422175</c:v>
                </c:pt>
                <c:pt idx="3917">
                  <c:v>288.00273394422175</c:v>
                </c:pt>
                <c:pt idx="3918">
                  <c:v>288.00273394422175</c:v>
                </c:pt>
                <c:pt idx="3919">
                  <c:v>288.00273394422175</c:v>
                </c:pt>
                <c:pt idx="3920">
                  <c:v>288.00273394422175</c:v>
                </c:pt>
                <c:pt idx="3921">
                  <c:v>288.00273394422175</c:v>
                </c:pt>
                <c:pt idx="3922">
                  <c:v>288.00273394422175</c:v>
                </c:pt>
                <c:pt idx="3923">
                  <c:v>288.00273394422175</c:v>
                </c:pt>
                <c:pt idx="3924">
                  <c:v>288.00273394422175</c:v>
                </c:pt>
                <c:pt idx="3925">
                  <c:v>288.00273394422175</c:v>
                </c:pt>
                <c:pt idx="3926">
                  <c:v>288.00273394422175</c:v>
                </c:pt>
                <c:pt idx="3927">
                  <c:v>288.00273394422175</c:v>
                </c:pt>
                <c:pt idx="3928">
                  <c:v>288.00273394422175</c:v>
                </c:pt>
                <c:pt idx="3929">
                  <c:v>288.00273394422175</c:v>
                </c:pt>
                <c:pt idx="3930">
                  <c:v>288.00273394422175</c:v>
                </c:pt>
                <c:pt idx="3931">
                  <c:v>288.00273394422175</c:v>
                </c:pt>
                <c:pt idx="3932">
                  <c:v>288.00273394422175</c:v>
                </c:pt>
                <c:pt idx="3933">
                  <c:v>288.00273394422175</c:v>
                </c:pt>
                <c:pt idx="3934">
                  <c:v>288.00273394422175</c:v>
                </c:pt>
                <c:pt idx="3935">
                  <c:v>288.00273394422175</c:v>
                </c:pt>
                <c:pt idx="3936">
                  <c:v>288.00273394422175</c:v>
                </c:pt>
                <c:pt idx="3937">
                  <c:v>288.00273394422175</c:v>
                </c:pt>
                <c:pt idx="3938">
                  <c:v>288.00273394422175</c:v>
                </c:pt>
                <c:pt idx="3939">
                  <c:v>288.00273394422175</c:v>
                </c:pt>
                <c:pt idx="3940">
                  <c:v>288.00273394422175</c:v>
                </c:pt>
                <c:pt idx="3941">
                  <c:v>288.00273394422175</c:v>
                </c:pt>
                <c:pt idx="3942">
                  <c:v>288.00273394422175</c:v>
                </c:pt>
                <c:pt idx="3943">
                  <c:v>288.00273394422175</c:v>
                </c:pt>
                <c:pt idx="3944">
                  <c:v>288.00273394422175</c:v>
                </c:pt>
                <c:pt idx="3945">
                  <c:v>288.00273394422175</c:v>
                </c:pt>
                <c:pt idx="3946">
                  <c:v>288.00273394422175</c:v>
                </c:pt>
                <c:pt idx="3947">
                  <c:v>288.00273394422175</c:v>
                </c:pt>
                <c:pt idx="3948">
                  <c:v>288.00273394422175</c:v>
                </c:pt>
                <c:pt idx="3949">
                  <c:v>288.00273394422175</c:v>
                </c:pt>
                <c:pt idx="3950">
                  <c:v>288.00273394422175</c:v>
                </c:pt>
                <c:pt idx="3951">
                  <c:v>288.00273394422175</c:v>
                </c:pt>
                <c:pt idx="3952">
                  <c:v>288.00273394422175</c:v>
                </c:pt>
                <c:pt idx="3953">
                  <c:v>288.00273394422175</c:v>
                </c:pt>
                <c:pt idx="3954">
                  <c:v>288.00273394422175</c:v>
                </c:pt>
                <c:pt idx="3955">
                  <c:v>288.00273394422175</c:v>
                </c:pt>
                <c:pt idx="3956">
                  <c:v>288.00273394422175</c:v>
                </c:pt>
                <c:pt idx="3957">
                  <c:v>288.00273394422175</c:v>
                </c:pt>
                <c:pt idx="3958">
                  <c:v>288.00273394422175</c:v>
                </c:pt>
                <c:pt idx="3959">
                  <c:v>288.00273394422175</c:v>
                </c:pt>
                <c:pt idx="3960">
                  <c:v>288.00273394422175</c:v>
                </c:pt>
                <c:pt idx="3961">
                  <c:v>288.00273394422175</c:v>
                </c:pt>
                <c:pt idx="3962">
                  <c:v>288.00273394422175</c:v>
                </c:pt>
                <c:pt idx="3963">
                  <c:v>288.00273394422175</c:v>
                </c:pt>
                <c:pt idx="3964">
                  <c:v>288.00273394422175</c:v>
                </c:pt>
                <c:pt idx="3965">
                  <c:v>288.00273394422175</c:v>
                </c:pt>
                <c:pt idx="3966">
                  <c:v>288.00273394422175</c:v>
                </c:pt>
                <c:pt idx="3967">
                  <c:v>288.00273394422175</c:v>
                </c:pt>
                <c:pt idx="3968">
                  <c:v>288.00273394422175</c:v>
                </c:pt>
                <c:pt idx="3969">
                  <c:v>288.00273394422175</c:v>
                </c:pt>
                <c:pt idx="3970">
                  <c:v>288.00273394422175</c:v>
                </c:pt>
                <c:pt idx="3971">
                  <c:v>288.00273394422175</c:v>
                </c:pt>
                <c:pt idx="3972">
                  <c:v>288.00273394422175</c:v>
                </c:pt>
                <c:pt idx="3973">
                  <c:v>288.00273394422175</c:v>
                </c:pt>
                <c:pt idx="3974">
                  <c:v>288.00273394422175</c:v>
                </c:pt>
                <c:pt idx="3975">
                  <c:v>288.00273394422175</c:v>
                </c:pt>
                <c:pt idx="3976">
                  <c:v>288.00273394422175</c:v>
                </c:pt>
                <c:pt idx="3977">
                  <c:v>288.00273394422175</c:v>
                </c:pt>
                <c:pt idx="3978">
                  <c:v>288.00273394422175</c:v>
                </c:pt>
                <c:pt idx="3979">
                  <c:v>288.00273394422175</c:v>
                </c:pt>
                <c:pt idx="3980">
                  <c:v>288.00273394422175</c:v>
                </c:pt>
                <c:pt idx="3981">
                  <c:v>288.00273394422175</c:v>
                </c:pt>
                <c:pt idx="3982">
                  <c:v>288.00273394422175</c:v>
                </c:pt>
                <c:pt idx="3983">
                  <c:v>288.00273394422175</c:v>
                </c:pt>
                <c:pt idx="3984">
                  <c:v>288.00273394422175</c:v>
                </c:pt>
                <c:pt idx="3985">
                  <c:v>288.00273394422175</c:v>
                </c:pt>
                <c:pt idx="3986">
                  <c:v>288.00273394422175</c:v>
                </c:pt>
                <c:pt idx="3987">
                  <c:v>288.00273394422175</c:v>
                </c:pt>
                <c:pt idx="3988">
                  <c:v>288.00273394422175</c:v>
                </c:pt>
                <c:pt idx="3989">
                  <c:v>288.00273394422175</c:v>
                </c:pt>
                <c:pt idx="3990">
                  <c:v>288.00273394422175</c:v>
                </c:pt>
                <c:pt idx="3991">
                  <c:v>288.2370687950438</c:v>
                </c:pt>
                <c:pt idx="3992">
                  <c:v>288.49756034776817</c:v>
                </c:pt>
                <c:pt idx="3993">
                  <c:v>288.684372527601</c:v>
                </c:pt>
                <c:pt idx="3994">
                  <c:v>288.89655742158999</c:v>
                </c:pt>
                <c:pt idx="3995">
                  <c:v>289.19649345687935</c:v>
                </c:pt>
                <c:pt idx="3996">
                  <c:v>289.50059278118937</c:v>
                </c:pt>
                <c:pt idx="3997">
                  <c:v>289.75519263750022</c:v>
                </c:pt>
                <c:pt idx="3998">
                  <c:v>290.00792884003914</c:v>
                </c:pt>
                <c:pt idx="3999">
                  <c:v>290.24936285606248</c:v>
                </c:pt>
                <c:pt idx="4000">
                  <c:v>290.47390611207493</c:v>
                </c:pt>
                <c:pt idx="4001">
                  <c:v>290.63865755143991</c:v>
                </c:pt>
                <c:pt idx="4002">
                  <c:v>290.79855217057593</c:v>
                </c:pt>
                <c:pt idx="4003">
                  <c:v>290.98894263999995</c:v>
                </c:pt>
                <c:pt idx="4004">
                  <c:v>291.19123483483133</c:v>
                </c:pt>
                <c:pt idx="4005">
                  <c:v>291.27305244613018</c:v>
                </c:pt>
                <c:pt idx="4006">
                  <c:v>291.31449361951621</c:v>
                </c:pt>
                <c:pt idx="4007">
                  <c:v>291.48843622570269</c:v>
                </c:pt>
                <c:pt idx="4008">
                  <c:v>291.5802220446339</c:v>
                </c:pt>
                <c:pt idx="4009">
                  <c:v>291.61575608696455</c:v>
                </c:pt>
                <c:pt idx="4010">
                  <c:v>291.65386763057757</c:v>
                </c:pt>
                <c:pt idx="4011">
                  <c:v>291.69210431326678</c:v>
                </c:pt>
                <c:pt idx="4012">
                  <c:v>291.72889161765721</c:v>
                </c:pt>
                <c:pt idx="4013">
                  <c:v>291.76327982776081</c:v>
                </c:pt>
                <c:pt idx="4014">
                  <c:v>291.79475708911673</c:v>
                </c:pt>
                <c:pt idx="4015">
                  <c:v>291.86311225281986</c:v>
                </c:pt>
                <c:pt idx="4016">
                  <c:v>291.91233506747704</c:v>
                </c:pt>
                <c:pt idx="4017">
                  <c:v>291.90734426615859</c:v>
                </c:pt>
                <c:pt idx="4018">
                  <c:v>291.94785638266842</c:v>
                </c:pt>
                <c:pt idx="4019">
                  <c:v>292.055869881928</c:v>
                </c:pt>
                <c:pt idx="4020">
                  <c:v>292.12276372617703</c:v>
                </c:pt>
                <c:pt idx="4021">
                  <c:v>292.12066523744932</c:v>
                </c:pt>
                <c:pt idx="4022">
                  <c:v>292.11449559516564</c:v>
                </c:pt>
                <c:pt idx="4023">
                  <c:v>292.18596720029745</c:v>
                </c:pt>
                <c:pt idx="4024">
                  <c:v>292.2242703395699</c:v>
                </c:pt>
                <c:pt idx="4025">
                  <c:v>292.15981353512149</c:v>
                </c:pt>
                <c:pt idx="4026">
                  <c:v>292.15216863886963</c:v>
                </c:pt>
                <c:pt idx="4027">
                  <c:v>292.14118915971369</c:v>
                </c:pt>
                <c:pt idx="4028">
                  <c:v>292.12851472666534</c:v>
                </c:pt>
                <c:pt idx="4029">
                  <c:v>292.1552625004478</c:v>
                </c:pt>
                <c:pt idx="4030">
                  <c:v>292.12617057565069</c:v>
                </c:pt>
                <c:pt idx="4031">
                  <c:v>292.22250492075449</c:v>
                </c:pt>
                <c:pt idx="4032">
                  <c:v>292.27525870479076</c:v>
                </c:pt>
                <c:pt idx="4033">
                  <c:v>292.25801077838236</c:v>
                </c:pt>
                <c:pt idx="4034">
                  <c:v>292.23665167434569</c:v>
                </c:pt>
                <c:pt idx="4035">
                  <c:v>292.29351578078843</c:v>
                </c:pt>
                <c:pt idx="4036">
                  <c:v>292.31816817768021</c:v>
                </c:pt>
                <c:pt idx="4037">
                  <c:v>292.28121898458375</c:v>
                </c:pt>
                <c:pt idx="4038">
                  <c:v>292.28632274161868</c:v>
                </c:pt>
                <c:pt idx="4039">
                  <c:v>292.31813623645627</c:v>
                </c:pt>
                <c:pt idx="4040">
                  <c:v>292.36577142369413</c:v>
                </c:pt>
                <c:pt idx="4041">
                  <c:v>292.34162708657857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D97-412B-BB25-5C0E2F0E8AA8}"/>
            </c:ext>
          </c:extLst>
        </c:ser>
        <c:ser>
          <c:idx val="4"/>
          <c:order val="4"/>
          <c:tx>
            <c:strRef>
              <c:f>Sheet1!$N$1</c:f>
              <c:strCache>
                <c:ptCount val="1"/>
                <c:pt idx="0">
                  <c:v>middle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Sheet1!$A$2:$A$4043</c:f>
              <c:numCache>
                <c:formatCode>General</c:formatCode>
                <c:ptCount val="40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1.0000228881835938E-2</c:v>
                </c:pt>
                <c:pt idx="10">
                  <c:v>1.0000228881835938E-2</c:v>
                </c:pt>
                <c:pt idx="11">
                  <c:v>1.0000228881835938E-2</c:v>
                </c:pt>
                <c:pt idx="12">
                  <c:v>1.0000228881835938E-2</c:v>
                </c:pt>
                <c:pt idx="13">
                  <c:v>1.0000228881835938E-2</c:v>
                </c:pt>
                <c:pt idx="14">
                  <c:v>1.0000228881835938E-2</c:v>
                </c:pt>
                <c:pt idx="15">
                  <c:v>1.0000228881835938E-2</c:v>
                </c:pt>
                <c:pt idx="16">
                  <c:v>1.0000228881835938E-2</c:v>
                </c:pt>
                <c:pt idx="17">
                  <c:v>1.0000228881835938E-2</c:v>
                </c:pt>
                <c:pt idx="18">
                  <c:v>1.0000228881835938E-2</c:v>
                </c:pt>
                <c:pt idx="19">
                  <c:v>1.0000228881835938E-2</c:v>
                </c:pt>
                <c:pt idx="20">
                  <c:v>1.0000228881835938E-2</c:v>
                </c:pt>
                <c:pt idx="21">
                  <c:v>1.0000228881835938E-2</c:v>
                </c:pt>
                <c:pt idx="22">
                  <c:v>1.0000228881835938E-2</c:v>
                </c:pt>
                <c:pt idx="23">
                  <c:v>1.0000228881835938E-2</c:v>
                </c:pt>
                <c:pt idx="24">
                  <c:v>1.0000228881835938E-2</c:v>
                </c:pt>
                <c:pt idx="25">
                  <c:v>1.0000228881835938E-2</c:v>
                </c:pt>
                <c:pt idx="26">
                  <c:v>1.0000228881835938E-2</c:v>
                </c:pt>
                <c:pt idx="27">
                  <c:v>1.0000228881835938E-2</c:v>
                </c:pt>
                <c:pt idx="28">
                  <c:v>1.0000228881835938E-2</c:v>
                </c:pt>
                <c:pt idx="29">
                  <c:v>1.0000228881835938E-2</c:v>
                </c:pt>
                <c:pt idx="30">
                  <c:v>1.0000228881835938E-2</c:v>
                </c:pt>
                <c:pt idx="31">
                  <c:v>1.0000228881835938E-2</c:v>
                </c:pt>
                <c:pt idx="32">
                  <c:v>1.0000228881835938E-2</c:v>
                </c:pt>
                <c:pt idx="33">
                  <c:v>1.0000228881835938E-2</c:v>
                </c:pt>
                <c:pt idx="34">
                  <c:v>1.0000228881835938E-2</c:v>
                </c:pt>
                <c:pt idx="35">
                  <c:v>1.0000228881835938E-2</c:v>
                </c:pt>
                <c:pt idx="36">
                  <c:v>1.0000228881835938E-2</c:v>
                </c:pt>
                <c:pt idx="37">
                  <c:v>1.0000228881835938E-2</c:v>
                </c:pt>
                <c:pt idx="38">
                  <c:v>1.0000228881835938E-2</c:v>
                </c:pt>
                <c:pt idx="39">
                  <c:v>1.0000228881835938E-2</c:v>
                </c:pt>
                <c:pt idx="40">
                  <c:v>1.0000228881835938E-2</c:v>
                </c:pt>
                <c:pt idx="41">
                  <c:v>1.0000228881835938E-2</c:v>
                </c:pt>
                <c:pt idx="42">
                  <c:v>1.0000228881835938E-2</c:v>
                </c:pt>
                <c:pt idx="43">
                  <c:v>1.0000228881835938E-2</c:v>
                </c:pt>
                <c:pt idx="44">
                  <c:v>1.0000228881835938E-2</c:v>
                </c:pt>
                <c:pt idx="45">
                  <c:v>1.0000228881835938E-2</c:v>
                </c:pt>
                <c:pt idx="46">
                  <c:v>1.0000228881835938E-2</c:v>
                </c:pt>
                <c:pt idx="47">
                  <c:v>1.0000228881835938E-2</c:v>
                </c:pt>
                <c:pt idx="48">
                  <c:v>1.0000228881835938E-2</c:v>
                </c:pt>
                <c:pt idx="49">
                  <c:v>1.0000228881835938E-2</c:v>
                </c:pt>
                <c:pt idx="50">
                  <c:v>1.0000228881835938E-2</c:v>
                </c:pt>
                <c:pt idx="51">
                  <c:v>1.0000228881835938E-2</c:v>
                </c:pt>
                <c:pt idx="52">
                  <c:v>1.0000228881835938E-2</c:v>
                </c:pt>
                <c:pt idx="53">
                  <c:v>1.0000228881835938E-2</c:v>
                </c:pt>
                <c:pt idx="54">
                  <c:v>1.0000228881835938E-2</c:v>
                </c:pt>
                <c:pt idx="55">
                  <c:v>1.0000228881835938E-2</c:v>
                </c:pt>
                <c:pt idx="56">
                  <c:v>1.0000228881835938E-2</c:v>
                </c:pt>
                <c:pt idx="57">
                  <c:v>1.0000228881835938E-2</c:v>
                </c:pt>
                <c:pt idx="58">
                  <c:v>1.0000228881835938E-2</c:v>
                </c:pt>
                <c:pt idx="59">
                  <c:v>1.0000228881835938E-2</c:v>
                </c:pt>
                <c:pt idx="60">
                  <c:v>1.0000228881835938E-2</c:v>
                </c:pt>
                <c:pt idx="61">
                  <c:v>1.0000228881835938E-2</c:v>
                </c:pt>
                <c:pt idx="62">
                  <c:v>1.0000228881835938E-2</c:v>
                </c:pt>
                <c:pt idx="63">
                  <c:v>1.0000228881835938E-2</c:v>
                </c:pt>
                <c:pt idx="64">
                  <c:v>1.0000228881835938E-2</c:v>
                </c:pt>
                <c:pt idx="65">
                  <c:v>1.0000228881835938E-2</c:v>
                </c:pt>
                <c:pt idx="66">
                  <c:v>1.0000228881835938E-2</c:v>
                </c:pt>
                <c:pt idx="67">
                  <c:v>1.0000228881835938E-2</c:v>
                </c:pt>
                <c:pt idx="68">
                  <c:v>1.0000228881835938E-2</c:v>
                </c:pt>
                <c:pt idx="69">
                  <c:v>2.0000219345092773E-2</c:v>
                </c:pt>
                <c:pt idx="70">
                  <c:v>5.0000190734863281E-2</c:v>
                </c:pt>
                <c:pt idx="71">
                  <c:v>7.0000171661376953E-2</c:v>
                </c:pt>
                <c:pt idx="72">
                  <c:v>9.0000152587890625E-2</c:v>
                </c:pt>
                <c:pt idx="73">
                  <c:v>0.12000012397766113</c:v>
                </c:pt>
                <c:pt idx="74">
                  <c:v>0.1400001049041748</c:v>
                </c:pt>
                <c:pt idx="75">
                  <c:v>0.16000008583068848</c:v>
                </c:pt>
                <c:pt idx="76">
                  <c:v>0.18000006675720215</c:v>
                </c:pt>
                <c:pt idx="77">
                  <c:v>0.21000003814697266</c:v>
                </c:pt>
                <c:pt idx="78">
                  <c:v>0.23000001907348633</c:v>
                </c:pt>
                <c:pt idx="79">
                  <c:v>0.25</c:v>
                </c:pt>
                <c:pt idx="80">
                  <c:v>0.28000020980834961</c:v>
                </c:pt>
                <c:pt idx="81">
                  <c:v>0.30000019073486328</c:v>
                </c:pt>
                <c:pt idx="82">
                  <c:v>0.32000017166137695</c:v>
                </c:pt>
                <c:pt idx="83">
                  <c:v>0.35000014305114746</c:v>
                </c:pt>
                <c:pt idx="84">
                  <c:v>0.37000012397766113</c:v>
                </c:pt>
                <c:pt idx="85">
                  <c:v>0.3900001049041748</c:v>
                </c:pt>
                <c:pt idx="86">
                  <c:v>0.41000008583068848</c:v>
                </c:pt>
                <c:pt idx="87">
                  <c:v>0.44000005722045898</c:v>
                </c:pt>
                <c:pt idx="88">
                  <c:v>0.46000003814697266</c:v>
                </c:pt>
                <c:pt idx="89">
                  <c:v>0.48000001907348633</c:v>
                </c:pt>
                <c:pt idx="90">
                  <c:v>0.51000022888183594</c:v>
                </c:pt>
                <c:pt idx="91">
                  <c:v>0.53000020980834961</c:v>
                </c:pt>
                <c:pt idx="92">
                  <c:v>0.55000019073486328</c:v>
                </c:pt>
                <c:pt idx="93">
                  <c:v>0.57000017166137695</c:v>
                </c:pt>
                <c:pt idx="94">
                  <c:v>0.60000014305114746</c:v>
                </c:pt>
                <c:pt idx="95">
                  <c:v>0.62000012397766113</c:v>
                </c:pt>
                <c:pt idx="96">
                  <c:v>0.6400001049041748</c:v>
                </c:pt>
                <c:pt idx="97">
                  <c:v>0.67000007629394531</c:v>
                </c:pt>
                <c:pt idx="98">
                  <c:v>0.69000005722045898</c:v>
                </c:pt>
                <c:pt idx="99">
                  <c:v>0.71000003814697266</c:v>
                </c:pt>
                <c:pt idx="100">
                  <c:v>0.74000000953674316</c:v>
                </c:pt>
                <c:pt idx="101">
                  <c:v>0.76000022888183594</c:v>
                </c:pt>
                <c:pt idx="102">
                  <c:v>0.78000020980834961</c:v>
                </c:pt>
                <c:pt idx="103">
                  <c:v>0.80000019073486328</c:v>
                </c:pt>
                <c:pt idx="104">
                  <c:v>0.83000016212463379</c:v>
                </c:pt>
                <c:pt idx="105">
                  <c:v>0.85000014305114746</c:v>
                </c:pt>
                <c:pt idx="106">
                  <c:v>0.87000012397766113</c:v>
                </c:pt>
                <c:pt idx="107">
                  <c:v>0.90000009536743164</c:v>
                </c:pt>
                <c:pt idx="108">
                  <c:v>0.92000007629394531</c:v>
                </c:pt>
                <c:pt idx="109">
                  <c:v>0.94000005722045898</c:v>
                </c:pt>
                <c:pt idx="110">
                  <c:v>0.96000003814697266</c:v>
                </c:pt>
                <c:pt idx="111">
                  <c:v>0.99000000953674316</c:v>
                </c:pt>
                <c:pt idx="112">
                  <c:v>1.0100002288818359</c:v>
                </c:pt>
                <c:pt idx="113">
                  <c:v>1.0300002098083496</c:v>
                </c:pt>
                <c:pt idx="114">
                  <c:v>1.0600001811981201</c:v>
                </c:pt>
                <c:pt idx="115">
                  <c:v>1.0800001621246338</c:v>
                </c:pt>
                <c:pt idx="116">
                  <c:v>1.1000001430511475</c:v>
                </c:pt>
                <c:pt idx="117">
                  <c:v>1.130000114440918</c:v>
                </c:pt>
                <c:pt idx="118">
                  <c:v>1.1500000953674316</c:v>
                </c:pt>
                <c:pt idx="119">
                  <c:v>1.1700000762939453</c:v>
                </c:pt>
                <c:pt idx="120">
                  <c:v>1.190000057220459</c:v>
                </c:pt>
                <c:pt idx="121">
                  <c:v>1.2200000286102295</c:v>
                </c:pt>
                <c:pt idx="122">
                  <c:v>1.2400000095367432</c:v>
                </c:pt>
                <c:pt idx="123">
                  <c:v>1.2600002288818359</c:v>
                </c:pt>
                <c:pt idx="124">
                  <c:v>1.2900002002716064</c:v>
                </c:pt>
                <c:pt idx="125">
                  <c:v>1.3100001811981201</c:v>
                </c:pt>
                <c:pt idx="126">
                  <c:v>1.3300001621246338</c:v>
                </c:pt>
                <c:pt idx="127">
                  <c:v>1.3500001430511475</c:v>
                </c:pt>
                <c:pt idx="128">
                  <c:v>1.380000114440918</c:v>
                </c:pt>
                <c:pt idx="129">
                  <c:v>1.4000000953674316</c:v>
                </c:pt>
                <c:pt idx="130">
                  <c:v>1.4200000762939453</c:v>
                </c:pt>
                <c:pt idx="131">
                  <c:v>1.4500000476837158</c:v>
                </c:pt>
                <c:pt idx="132">
                  <c:v>1.4700000286102295</c:v>
                </c:pt>
                <c:pt idx="133">
                  <c:v>1.4900000095367432</c:v>
                </c:pt>
                <c:pt idx="134">
                  <c:v>1.5100002288818359</c:v>
                </c:pt>
                <c:pt idx="135">
                  <c:v>1.5400002002716064</c:v>
                </c:pt>
                <c:pt idx="136">
                  <c:v>1.5600001811981201</c:v>
                </c:pt>
                <c:pt idx="137">
                  <c:v>1.5800001621246338</c:v>
                </c:pt>
                <c:pt idx="138">
                  <c:v>1.6100001335144043</c:v>
                </c:pt>
                <c:pt idx="139">
                  <c:v>1.630000114440918</c:v>
                </c:pt>
                <c:pt idx="140">
                  <c:v>1.6500000953674316</c:v>
                </c:pt>
                <c:pt idx="141">
                  <c:v>1.6700000762939453</c:v>
                </c:pt>
                <c:pt idx="142">
                  <c:v>1.690000057220459</c:v>
                </c:pt>
                <c:pt idx="143">
                  <c:v>1.7200000286102295</c:v>
                </c:pt>
                <c:pt idx="144">
                  <c:v>1.7400000095367432</c:v>
                </c:pt>
                <c:pt idx="145">
                  <c:v>1.7600002288818359</c:v>
                </c:pt>
                <c:pt idx="146">
                  <c:v>1.7900002002716064</c:v>
                </c:pt>
                <c:pt idx="147">
                  <c:v>1.8100001811981201</c:v>
                </c:pt>
                <c:pt idx="148">
                  <c:v>1.8300001621246338</c:v>
                </c:pt>
                <c:pt idx="149">
                  <c:v>1.8500001430511475</c:v>
                </c:pt>
                <c:pt idx="150">
                  <c:v>1.880000114440918</c:v>
                </c:pt>
                <c:pt idx="151">
                  <c:v>1.9000000953674316</c:v>
                </c:pt>
                <c:pt idx="152">
                  <c:v>1.9200000762939453</c:v>
                </c:pt>
                <c:pt idx="153">
                  <c:v>1.9500000476837158</c:v>
                </c:pt>
                <c:pt idx="154">
                  <c:v>1.9700000286102295</c:v>
                </c:pt>
                <c:pt idx="155">
                  <c:v>1.9900000095367432</c:v>
                </c:pt>
                <c:pt idx="156">
                  <c:v>2.0100002288818359</c:v>
                </c:pt>
                <c:pt idx="157">
                  <c:v>2.0400002002716064</c:v>
                </c:pt>
                <c:pt idx="158">
                  <c:v>2.0600001811981201</c:v>
                </c:pt>
                <c:pt idx="159">
                  <c:v>2.0800001621246338</c:v>
                </c:pt>
                <c:pt idx="160">
                  <c:v>2.1100001335144043</c:v>
                </c:pt>
                <c:pt idx="161">
                  <c:v>2.130000114440918</c:v>
                </c:pt>
                <c:pt idx="162">
                  <c:v>2.1500000953674316</c:v>
                </c:pt>
                <c:pt idx="163">
                  <c:v>2.1800000667572021</c:v>
                </c:pt>
                <c:pt idx="164">
                  <c:v>2.2000000476837158</c:v>
                </c:pt>
                <c:pt idx="165">
                  <c:v>2.2200000286102295</c:v>
                </c:pt>
                <c:pt idx="166">
                  <c:v>2.2400000095367432</c:v>
                </c:pt>
                <c:pt idx="167">
                  <c:v>2.2700002193450928</c:v>
                </c:pt>
                <c:pt idx="168">
                  <c:v>2.2900002002716064</c:v>
                </c:pt>
                <c:pt idx="169">
                  <c:v>2.3100001811981201</c:v>
                </c:pt>
                <c:pt idx="170">
                  <c:v>2.3400001525878906</c:v>
                </c:pt>
                <c:pt idx="171">
                  <c:v>2.3600001335144043</c:v>
                </c:pt>
                <c:pt idx="172">
                  <c:v>2.380000114440918</c:v>
                </c:pt>
                <c:pt idx="173">
                  <c:v>2.4000000953674316</c:v>
                </c:pt>
                <c:pt idx="174">
                  <c:v>2.4300000667572021</c:v>
                </c:pt>
                <c:pt idx="175">
                  <c:v>2.4500000476837158</c:v>
                </c:pt>
                <c:pt idx="176">
                  <c:v>2.4700000286102295</c:v>
                </c:pt>
                <c:pt idx="177">
                  <c:v>2.5</c:v>
                </c:pt>
                <c:pt idx="178">
                  <c:v>2.5200002193450928</c:v>
                </c:pt>
                <c:pt idx="179">
                  <c:v>2.5400002002716064</c:v>
                </c:pt>
                <c:pt idx="180">
                  <c:v>2.570000171661377</c:v>
                </c:pt>
                <c:pt idx="181">
                  <c:v>2.5900001525878906</c:v>
                </c:pt>
                <c:pt idx="182">
                  <c:v>2.6100001335144043</c:v>
                </c:pt>
                <c:pt idx="183">
                  <c:v>2.630000114440918</c:v>
                </c:pt>
                <c:pt idx="184">
                  <c:v>2.6600000858306885</c:v>
                </c:pt>
                <c:pt idx="185">
                  <c:v>2.6800000667572021</c:v>
                </c:pt>
                <c:pt idx="186">
                  <c:v>2.7000000476837158</c:v>
                </c:pt>
                <c:pt idx="187">
                  <c:v>2.7300000190734863</c:v>
                </c:pt>
                <c:pt idx="188">
                  <c:v>2.75</c:v>
                </c:pt>
                <c:pt idx="189">
                  <c:v>2.7700002193450928</c:v>
                </c:pt>
                <c:pt idx="190">
                  <c:v>2.7900002002716064</c:v>
                </c:pt>
                <c:pt idx="191">
                  <c:v>2.820000171661377</c:v>
                </c:pt>
                <c:pt idx="192">
                  <c:v>2.8400001525878906</c:v>
                </c:pt>
                <c:pt idx="193">
                  <c:v>2.8600001335144043</c:v>
                </c:pt>
                <c:pt idx="194">
                  <c:v>2.8900001049041748</c:v>
                </c:pt>
                <c:pt idx="195">
                  <c:v>2.9100000858306885</c:v>
                </c:pt>
                <c:pt idx="196">
                  <c:v>2.9300000667572021</c:v>
                </c:pt>
                <c:pt idx="197">
                  <c:v>2.9600000381469727</c:v>
                </c:pt>
                <c:pt idx="198">
                  <c:v>2.9800000190734863</c:v>
                </c:pt>
                <c:pt idx="199">
                  <c:v>3</c:v>
                </c:pt>
                <c:pt idx="200">
                  <c:v>3.0200002193450928</c:v>
                </c:pt>
                <c:pt idx="201">
                  <c:v>3.0500001907348633</c:v>
                </c:pt>
                <c:pt idx="202">
                  <c:v>3.070000171661377</c:v>
                </c:pt>
                <c:pt idx="203">
                  <c:v>3.0900001525878906</c:v>
                </c:pt>
                <c:pt idx="204">
                  <c:v>3.1200001239776611</c:v>
                </c:pt>
                <c:pt idx="205">
                  <c:v>3.1400001049041748</c:v>
                </c:pt>
                <c:pt idx="206">
                  <c:v>3.1600000858306885</c:v>
                </c:pt>
                <c:pt idx="207">
                  <c:v>3.1800000667572021</c:v>
                </c:pt>
                <c:pt idx="208">
                  <c:v>3.2100000381469727</c:v>
                </c:pt>
                <c:pt idx="209">
                  <c:v>3.2300000190734863</c:v>
                </c:pt>
                <c:pt idx="210">
                  <c:v>3.25</c:v>
                </c:pt>
                <c:pt idx="211">
                  <c:v>3.2800002098083496</c:v>
                </c:pt>
                <c:pt idx="212">
                  <c:v>3.3000001907348633</c:v>
                </c:pt>
                <c:pt idx="213">
                  <c:v>3.320000171661377</c:v>
                </c:pt>
                <c:pt idx="214">
                  <c:v>3.3500001430511475</c:v>
                </c:pt>
                <c:pt idx="215">
                  <c:v>3.3700001239776611</c:v>
                </c:pt>
                <c:pt idx="216">
                  <c:v>3.3900001049041748</c:v>
                </c:pt>
                <c:pt idx="217">
                  <c:v>3.4100000858306885</c:v>
                </c:pt>
                <c:pt idx="218">
                  <c:v>3.440000057220459</c:v>
                </c:pt>
                <c:pt idx="219">
                  <c:v>3.4600000381469727</c:v>
                </c:pt>
                <c:pt idx="220">
                  <c:v>3.4800000190734863</c:v>
                </c:pt>
                <c:pt idx="221">
                  <c:v>3.5</c:v>
                </c:pt>
                <c:pt idx="222">
                  <c:v>3.5300002098083496</c:v>
                </c:pt>
                <c:pt idx="223">
                  <c:v>3.5500001907348633</c:v>
                </c:pt>
                <c:pt idx="224">
                  <c:v>3.570000171661377</c:v>
                </c:pt>
                <c:pt idx="225">
                  <c:v>3.6000001430511475</c:v>
                </c:pt>
                <c:pt idx="226">
                  <c:v>3.6200001239776611</c:v>
                </c:pt>
                <c:pt idx="227">
                  <c:v>3.6400001049041748</c:v>
                </c:pt>
                <c:pt idx="228">
                  <c:v>3.6600000858306885</c:v>
                </c:pt>
                <c:pt idx="229">
                  <c:v>3.690000057220459</c:v>
                </c:pt>
                <c:pt idx="230">
                  <c:v>3.7100000381469727</c:v>
                </c:pt>
                <c:pt idx="231">
                  <c:v>3.7300000190734863</c:v>
                </c:pt>
                <c:pt idx="232">
                  <c:v>3.75</c:v>
                </c:pt>
                <c:pt idx="233">
                  <c:v>3.7800002098083496</c:v>
                </c:pt>
                <c:pt idx="234">
                  <c:v>3.8000001907348633</c:v>
                </c:pt>
                <c:pt idx="235">
                  <c:v>3.820000171661377</c:v>
                </c:pt>
                <c:pt idx="236">
                  <c:v>3.8500001430511475</c:v>
                </c:pt>
                <c:pt idx="237">
                  <c:v>3.8700001239776611</c:v>
                </c:pt>
                <c:pt idx="238">
                  <c:v>3.8900001049041748</c:v>
                </c:pt>
                <c:pt idx="239">
                  <c:v>3.9100000858306885</c:v>
                </c:pt>
                <c:pt idx="240">
                  <c:v>3.940000057220459</c:v>
                </c:pt>
                <c:pt idx="241">
                  <c:v>3.9600000381469727</c:v>
                </c:pt>
                <c:pt idx="242">
                  <c:v>3.9800000190734863</c:v>
                </c:pt>
                <c:pt idx="243">
                  <c:v>4.0100002288818359</c:v>
                </c:pt>
                <c:pt idx="244">
                  <c:v>4.0300002098083496</c:v>
                </c:pt>
                <c:pt idx="245">
                  <c:v>4.0500001907348633</c:v>
                </c:pt>
                <c:pt idx="246">
                  <c:v>4.070000171661377</c:v>
                </c:pt>
                <c:pt idx="247">
                  <c:v>4.1000001430511475</c:v>
                </c:pt>
                <c:pt idx="248">
                  <c:v>4.1200001239776611</c:v>
                </c:pt>
                <c:pt idx="249">
                  <c:v>4.1400001049041748</c:v>
                </c:pt>
                <c:pt idx="250">
                  <c:v>4.1700000762939453</c:v>
                </c:pt>
                <c:pt idx="251">
                  <c:v>4.190000057220459</c:v>
                </c:pt>
                <c:pt idx="252">
                  <c:v>4.2100000381469727</c:v>
                </c:pt>
                <c:pt idx="253">
                  <c:v>4.2400000095367432</c:v>
                </c:pt>
                <c:pt idx="254">
                  <c:v>4.2600002288818359</c:v>
                </c:pt>
                <c:pt idx="255">
                  <c:v>4.2800002098083496</c:v>
                </c:pt>
                <c:pt idx="256">
                  <c:v>4.3000001907348633</c:v>
                </c:pt>
                <c:pt idx="257">
                  <c:v>4.3300001621246338</c:v>
                </c:pt>
                <c:pt idx="258">
                  <c:v>4.3500001430511475</c:v>
                </c:pt>
                <c:pt idx="259">
                  <c:v>4.3700001239776611</c:v>
                </c:pt>
                <c:pt idx="260">
                  <c:v>4.4000000953674316</c:v>
                </c:pt>
                <c:pt idx="261">
                  <c:v>4.4200000762939453</c:v>
                </c:pt>
                <c:pt idx="262">
                  <c:v>4.440000057220459</c:v>
                </c:pt>
                <c:pt idx="263">
                  <c:v>4.4600000381469727</c:v>
                </c:pt>
                <c:pt idx="264">
                  <c:v>4.4900000095367432</c:v>
                </c:pt>
                <c:pt idx="265">
                  <c:v>4.5100002288818359</c:v>
                </c:pt>
                <c:pt idx="266">
                  <c:v>4.5300002098083496</c:v>
                </c:pt>
                <c:pt idx="267">
                  <c:v>4.5600001811981201</c:v>
                </c:pt>
                <c:pt idx="268">
                  <c:v>4.5800001621246338</c:v>
                </c:pt>
                <c:pt idx="269">
                  <c:v>4.6000001430511475</c:v>
                </c:pt>
                <c:pt idx="270">
                  <c:v>4.630000114440918</c:v>
                </c:pt>
                <c:pt idx="271">
                  <c:v>4.6500000953674316</c:v>
                </c:pt>
                <c:pt idx="272">
                  <c:v>4.6700000762939453</c:v>
                </c:pt>
                <c:pt idx="273">
                  <c:v>4.690000057220459</c:v>
                </c:pt>
                <c:pt idx="274">
                  <c:v>4.7200000286102295</c:v>
                </c:pt>
                <c:pt idx="275">
                  <c:v>4.7400000095367432</c:v>
                </c:pt>
                <c:pt idx="276">
                  <c:v>4.7600002288818359</c:v>
                </c:pt>
                <c:pt idx="277">
                  <c:v>4.7900002002716064</c:v>
                </c:pt>
                <c:pt idx="278">
                  <c:v>4.8100001811981201</c:v>
                </c:pt>
                <c:pt idx="279">
                  <c:v>4.8300001621246338</c:v>
                </c:pt>
                <c:pt idx="280">
                  <c:v>4.8500001430511475</c:v>
                </c:pt>
                <c:pt idx="281">
                  <c:v>4.880000114440918</c:v>
                </c:pt>
                <c:pt idx="282">
                  <c:v>4.9000000953674316</c:v>
                </c:pt>
                <c:pt idx="283">
                  <c:v>4.9200000762939453</c:v>
                </c:pt>
                <c:pt idx="284">
                  <c:v>4.9500000476837158</c:v>
                </c:pt>
                <c:pt idx="285">
                  <c:v>4.9700000286102295</c:v>
                </c:pt>
                <c:pt idx="286">
                  <c:v>4.9900000095367432</c:v>
                </c:pt>
                <c:pt idx="287">
                  <c:v>5.0200002193450928</c:v>
                </c:pt>
                <c:pt idx="288">
                  <c:v>5.7300000190734863</c:v>
                </c:pt>
                <c:pt idx="289">
                  <c:v>5.7300000190734863</c:v>
                </c:pt>
                <c:pt idx="290">
                  <c:v>5.7300000190734863</c:v>
                </c:pt>
                <c:pt idx="291">
                  <c:v>5.7300000190734863</c:v>
                </c:pt>
                <c:pt idx="292">
                  <c:v>5.7300000190734863</c:v>
                </c:pt>
                <c:pt idx="293">
                  <c:v>5.7300000190734863</c:v>
                </c:pt>
                <c:pt idx="294">
                  <c:v>5.7300000190734863</c:v>
                </c:pt>
                <c:pt idx="295">
                  <c:v>5.7300000190734863</c:v>
                </c:pt>
                <c:pt idx="296">
                  <c:v>5.7300000190734863</c:v>
                </c:pt>
                <c:pt idx="297">
                  <c:v>5.7300000190734863</c:v>
                </c:pt>
                <c:pt idx="298">
                  <c:v>5.7300000190734863</c:v>
                </c:pt>
                <c:pt idx="299">
                  <c:v>5.7300000190734863</c:v>
                </c:pt>
                <c:pt idx="300">
                  <c:v>5.7300000190734863</c:v>
                </c:pt>
                <c:pt idx="301">
                  <c:v>5.7300000190734863</c:v>
                </c:pt>
                <c:pt idx="302">
                  <c:v>5.7300000190734863</c:v>
                </c:pt>
                <c:pt idx="303">
                  <c:v>5.7300000190734863</c:v>
                </c:pt>
                <c:pt idx="304">
                  <c:v>5.7300000190734863</c:v>
                </c:pt>
                <c:pt idx="305">
                  <c:v>5.7300000190734863</c:v>
                </c:pt>
                <c:pt idx="306">
                  <c:v>5.7300000190734863</c:v>
                </c:pt>
                <c:pt idx="307">
                  <c:v>5.7300000190734863</c:v>
                </c:pt>
                <c:pt idx="308">
                  <c:v>5.7300000190734863</c:v>
                </c:pt>
                <c:pt idx="309">
                  <c:v>5.7300000190734863</c:v>
                </c:pt>
                <c:pt idx="310">
                  <c:v>5.7300000190734863</c:v>
                </c:pt>
                <c:pt idx="311">
                  <c:v>5.7300000190734863</c:v>
                </c:pt>
                <c:pt idx="312">
                  <c:v>5.7300000190734863</c:v>
                </c:pt>
                <c:pt idx="313">
                  <c:v>5.7400000095367432</c:v>
                </c:pt>
                <c:pt idx="314">
                  <c:v>5.7400000095367432</c:v>
                </c:pt>
                <c:pt idx="315">
                  <c:v>5.7400000095367432</c:v>
                </c:pt>
                <c:pt idx="316">
                  <c:v>5.7400000095367432</c:v>
                </c:pt>
                <c:pt idx="317">
                  <c:v>5.7400000095367432</c:v>
                </c:pt>
                <c:pt idx="318">
                  <c:v>5.7400000095367432</c:v>
                </c:pt>
                <c:pt idx="319">
                  <c:v>5.75</c:v>
                </c:pt>
                <c:pt idx="320">
                  <c:v>5.7700002193450928</c:v>
                </c:pt>
                <c:pt idx="321">
                  <c:v>5.7900002002716064</c:v>
                </c:pt>
                <c:pt idx="322">
                  <c:v>5.8100001811981201</c:v>
                </c:pt>
                <c:pt idx="323">
                  <c:v>5.8400001525878906</c:v>
                </c:pt>
                <c:pt idx="324">
                  <c:v>5.8600001335144043</c:v>
                </c:pt>
                <c:pt idx="325">
                  <c:v>5.880000114440918</c:v>
                </c:pt>
                <c:pt idx="326">
                  <c:v>5.9000000953674316</c:v>
                </c:pt>
                <c:pt idx="327">
                  <c:v>5.9300000667572021</c:v>
                </c:pt>
                <c:pt idx="328">
                  <c:v>5.9500000476837158</c:v>
                </c:pt>
                <c:pt idx="329">
                  <c:v>5.9700000286102295</c:v>
                </c:pt>
                <c:pt idx="330">
                  <c:v>6</c:v>
                </c:pt>
                <c:pt idx="331">
                  <c:v>6.0200002193450928</c:v>
                </c:pt>
                <c:pt idx="332">
                  <c:v>6.0400002002716064</c:v>
                </c:pt>
                <c:pt idx="333">
                  <c:v>6.070000171661377</c:v>
                </c:pt>
                <c:pt idx="334">
                  <c:v>6.0900001525878906</c:v>
                </c:pt>
                <c:pt idx="335">
                  <c:v>6.1100001335144043</c:v>
                </c:pt>
                <c:pt idx="336">
                  <c:v>6.130000114440918</c:v>
                </c:pt>
                <c:pt idx="337">
                  <c:v>6.1600000858306885</c:v>
                </c:pt>
                <c:pt idx="338">
                  <c:v>6.1800000667572021</c:v>
                </c:pt>
                <c:pt idx="339">
                  <c:v>6.2000000476837158</c:v>
                </c:pt>
                <c:pt idx="340">
                  <c:v>6.2300000190734863</c:v>
                </c:pt>
                <c:pt idx="341">
                  <c:v>6.25</c:v>
                </c:pt>
                <c:pt idx="342">
                  <c:v>6.2700002193450928</c:v>
                </c:pt>
                <c:pt idx="343">
                  <c:v>6.2900002002716064</c:v>
                </c:pt>
                <c:pt idx="344">
                  <c:v>6.320000171661377</c:v>
                </c:pt>
                <c:pt idx="345">
                  <c:v>6.3400001525878906</c:v>
                </c:pt>
                <c:pt idx="346">
                  <c:v>6.3600001335144043</c:v>
                </c:pt>
                <c:pt idx="347">
                  <c:v>6.3900001049041748</c:v>
                </c:pt>
                <c:pt idx="348">
                  <c:v>6.4100000858306885</c:v>
                </c:pt>
                <c:pt idx="349">
                  <c:v>6.4300000667572021</c:v>
                </c:pt>
                <c:pt idx="350">
                  <c:v>6.4600000381469727</c:v>
                </c:pt>
                <c:pt idx="351">
                  <c:v>6.4800000190734863</c:v>
                </c:pt>
                <c:pt idx="352">
                  <c:v>6.5</c:v>
                </c:pt>
                <c:pt idx="353">
                  <c:v>6.5200002193450928</c:v>
                </c:pt>
                <c:pt idx="354">
                  <c:v>6.5500001907348633</c:v>
                </c:pt>
                <c:pt idx="355">
                  <c:v>6.570000171661377</c:v>
                </c:pt>
                <c:pt idx="356">
                  <c:v>6.5900001525878906</c:v>
                </c:pt>
                <c:pt idx="357">
                  <c:v>6.6200001239776611</c:v>
                </c:pt>
                <c:pt idx="358">
                  <c:v>6.6400001049041748</c:v>
                </c:pt>
                <c:pt idx="359">
                  <c:v>6.6600000858306885</c:v>
                </c:pt>
                <c:pt idx="360">
                  <c:v>6.6800000667572021</c:v>
                </c:pt>
                <c:pt idx="361">
                  <c:v>6.7100000381469727</c:v>
                </c:pt>
                <c:pt idx="362">
                  <c:v>6.7300000190734863</c:v>
                </c:pt>
                <c:pt idx="363">
                  <c:v>6.75</c:v>
                </c:pt>
                <c:pt idx="364">
                  <c:v>6.7800002098083496</c:v>
                </c:pt>
                <c:pt idx="365">
                  <c:v>6.8000001907348633</c:v>
                </c:pt>
                <c:pt idx="366">
                  <c:v>6.820000171661377</c:v>
                </c:pt>
                <c:pt idx="367">
                  <c:v>6.8500001430511475</c:v>
                </c:pt>
                <c:pt idx="368">
                  <c:v>6.8700001239776611</c:v>
                </c:pt>
                <c:pt idx="369">
                  <c:v>6.8900001049041748</c:v>
                </c:pt>
                <c:pt idx="370">
                  <c:v>6.9100000858306885</c:v>
                </c:pt>
                <c:pt idx="371">
                  <c:v>6.940000057220459</c:v>
                </c:pt>
                <c:pt idx="372">
                  <c:v>6.9600000381469727</c:v>
                </c:pt>
                <c:pt idx="373">
                  <c:v>6.9800000190734863</c:v>
                </c:pt>
                <c:pt idx="374">
                  <c:v>7.0100002288818359</c:v>
                </c:pt>
                <c:pt idx="375">
                  <c:v>7.0300002098083496</c:v>
                </c:pt>
                <c:pt idx="376">
                  <c:v>7.0500001907348633</c:v>
                </c:pt>
                <c:pt idx="377">
                  <c:v>7.0800001621246338</c:v>
                </c:pt>
                <c:pt idx="378">
                  <c:v>7.1000001430511475</c:v>
                </c:pt>
                <c:pt idx="379">
                  <c:v>7.1200001239776611</c:v>
                </c:pt>
                <c:pt idx="380">
                  <c:v>7.1400001049041748</c:v>
                </c:pt>
                <c:pt idx="381">
                  <c:v>7.1700000762939453</c:v>
                </c:pt>
                <c:pt idx="382">
                  <c:v>7.190000057220459</c:v>
                </c:pt>
                <c:pt idx="383">
                  <c:v>7.2100000381469727</c:v>
                </c:pt>
                <c:pt idx="384">
                  <c:v>7.2400000095367432</c:v>
                </c:pt>
                <c:pt idx="385">
                  <c:v>7.2600002288818359</c:v>
                </c:pt>
                <c:pt idx="386">
                  <c:v>7.2800002098083496</c:v>
                </c:pt>
                <c:pt idx="387">
                  <c:v>7.3000001907348633</c:v>
                </c:pt>
                <c:pt idx="388">
                  <c:v>7.3300001621246338</c:v>
                </c:pt>
                <c:pt idx="389">
                  <c:v>7.3500001430511475</c:v>
                </c:pt>
                <c:pt idx="390">
                  <c:v>7.3700001239776611</c:v>
                </c:pt>
                <c:pt idx="391">
                  <c:v>7.4000000953674316</c:v>
                </c:pt>
                <c:pt idx="392">
                  <c:v>7.4200000762939453</c:v>
                </c:pt>
                <c:pt idx="393">
                  <c:v>7.440000057220459</c:v>
                </c:pt>
                <c:pt idx="394">
                  <c:v>7.4700000286102295</c:v>
                </c:pt>
                <c:pt idx="395">
                  <c:v>7.4900000095367432</c:v>
                </c:pt>
                <c:pt idx="396">
                  <c:v>7.5100002288818359</c:v>
                </c:pt>
                <c:pt idx="397">
                  <c:v>7.5300002098083496</c:v>
                </c:pt>
                <c:pt idx="398">
                  <c:v>7.5600001811981201</c:v>
                </c:pt>
                <c:pt idx="399">
                  <c:v>7.5800001621246338</c:v>
                </c:pt>
                <c:pt idx="400">
                  <c:v>7.6000001430511475</c:v>
                </c:pt>
                <c:pt idx="401">
                  <c:v>7.630000114440918</c:v>
                </c:pt>
                <c:pt idx="402">
                  <c:v>7.6500000953674316</c:v>
                </c:pt>
                <c:pt idx="403">
                  <c:v>7.6700000762939453</c:v>
                </c:pt>
                <c:pt idx="404">
                  <c:v>7.690000057220459</c:v>
                </c:pt>
                <c:pt idx="405">
                  <c:v>7.7200000286102295</c:v>
                </c:pt>
                <c:pt idx="406">
                  <c:v>7.7400000095367432</c:v>
                </c:pt>
                <c:pt idx="407">
                  <c:v>7.7600002288818359</c:v>
                </c:pt>
                <c:pt idx="408">
                  <c:v>7.7800002098083496</c:v>
                </c:pt>
                <c:pt idx="409">
                  <c:v>7.8100001811981201</c:v>
                </c:pt>
                <c:pt idx="410">
                  <c:v>7.8300001621246338</c:v>
                </c:pt>
                <c:pt idx="411">
                  <c:v>7.8500001430511475</c:v>
                </c:pt>
                <c:pt idx="412">
                  <c:v>7.8700001239776611</c:v>
                </c:pt>
                <c:pt idx="413">
                  <c:v>7.9000000953674316</c:v>
                </c:pt>
                <c:pt idx="414">
                  <c:v>7.9200000762939453</c:v>
                </c:pt>
                <c:pt idx="415">
                  <c:v>7.940000057220459</c:v>
                </c:pt>
                <c:pt idx="416">
                  <c:v>7.9700000286102295</c:v>
                </c:pt>
                <c:pt idx="417">
                  <c:v>7.9900000095367432</c:v>
                </c:pt>
                <c:pt idx="418">
                  <c:v>8.0100002288818359</c:v>
                </c:pt>
                <c:pt idx="419">
                  <c:v>8.0300002098083496</c:v>
                </c:pt>
                <c:pt idx="420">
                  <c:v>8.0600001811981201</c:v>
                </c:pt>
                <c:pt idx="421">
                  <c:v>8.0800001621246338</c:v>
                </c:pt>
                <c:pt idx="422">
                  <c:v>8.1000001430511475</c:v>
                </c:pt>
                <c:pt idx="423">
                  <c:v>8.130000114440918</c:v>
                </c:pt>
                <c:pt idx="424">
                  <c:v>8.1500000953674316</c:v>
                </c:pt>
                <c:pt idx="425">
                  <c:v>8.1700000762939453</c:v>
                </c:pt>
                <c:pt idx="426">
                  <c:v>8.190000057220459</c:v>
                </c:pt>
                <c:pt idx="427">
                  <c:v>8.2200000286102295</c:v>
                </c:pt>
                <c:pt idx="428">
                  <c:v>8.2400000095367432</c:v>
                </c:pt>
                <c:pt idx="429">
                  <c:v>8.2600002288818359</c:v>
                </c:pt>
                <c:pt idx="430">
                  <c:v>8.2900002002716064</c:v>
                </c:pt>
                <c:pt idx="431">
                  <c:v>8.3100001811981201</c:v>
                </c:pt>
                <c:pt idx="432">
                  <c:v>8.3300001621246338</c:v>
                </c:pt>
                <c:pt idx="433">
                  <c:v>8.3500001430511475</c:v>
                </c:pt>
                <c:pt idx="434">
                  <c:v>8.380000114440918</c:v>
                </c:pt>
                <c:pt idx="435">
                  <c:v>8.4000000953674316</c:v>
                </c:pt>
                <c:pt idx="436">
                  <c:v>8.4200000762939453</c:v>
                </c:pt>
                <c:pt idx="437">
                  <c:v>8.4500000476837158</c:v>
                </c:pt>
                <c:pt idx="438">
                  <c:v>8.4700000286102295</c:v>
                </c:pt>
                <c:pt idx="439">
                  <c:v>8.4900000095367432</c:v>
                </c:pt>
                <c:pt idx="440">
                  <c:v>8.5200002193450928</c:v>
                </c:pt>
                <c:pt idx="441">
                  <c:v>8.5400002002716064</c:v>
                </c:pt>
                <c:pt idx="442">
                  <c:v>8.5600001811981201</c:v>
                </c:pt>
                <c:pt idx="443">
                  <c:v>8.5800001621246338</c:v>
                </c:pt>
                <c:pt idx="444">
                  <c:v>8.6100001335144043</c:v>
                </c:pt>
                <c:pt idx="445">
                  <c:v>8.630000114440918</c:v>
                </c:pt>
                <c:pt idx="446">
                  <c:v>8.6500000953674316</c:v>
                </c:pt>
                <c:pt idx="447">
                  <c:v>8.6800000667572021</c:v>
                </c:pt>
                <c:pt idx="448">
                  <c:v>8.7000000476837158</c:v>
                </c:pt>
                <c:pt idx="449">
                  <c:v>8.7200000286102295</c:v>
                </c:pt>
                <c:pt idx="450">
                  <c:v>8.7400000095367432</c:v>
                </c:pt>
                <c:pt idx="451">
                  <c:v>8.7700002193450928</c:v>
                </c:pt>
                <c:pt idx="452">
                  <c:v>8.7900002002716064</c:v>
                </c:pt>
                <c:pt idx="453">
                  <c:v>8.8100001811981201</c:v>
                </c:pt>
                <c:pt idx="454">
                  <c:v>8.8400001525878906</c:v>
                </c:pt>
                <c:pt idx="455">
                  <c:v>8.8600001335144043</c:v>
                </c:pt>
                <c:pt idx="456">
                  <c:v>8.880000114440918</c:v>
                </c:pt>
                <c:pt idx="457">
                  <c:v>8.9100000858306885</c:v>
                </c:pt>
                <c:pt idx="458">
                  <c:v>8.9300000667572021</c:v>
                </c:pt>
                <c:pt idx="459">
                  <c:v>8.9500000476837158</c:v>
                </c:pt>
                <c:pt idx="460">
                  <c:v>8.9700000286102295</c:v>
                </c:pt>
                <c:pt idx="461">
                  <c:v>9</c:v>
                </c:pt>
                <c:pt idx="462">
                  <c:v>9.0200002193450928</c:v>
                </c:pt>
                <c:pt idx="463">
                  <c:v>9.0400002002716064</c:v>
                </c:pt>
                <c:pt idx="464">
                  <c:v>9.070000171661377</c:v>
                </c:pt>
                <c:pt idx="465">
                  <c:v>9.0900001525878906</c:v>
                </c:pt>
                <c:pt idx="466">
                  <c:v>9.1100001335144043</c:v>
                </c:pt>
                <c:pt idx="467">
                  <c:v>9.130000114440918</c:v>
                </c:pt>
                <c:pt idx="468">
                  <c:v>9.1600000858306885</c:v>
                </c:pt>
                <c:pt idx="469">
                  <c:v>9.1800000667572021</c:v>
                </c:pt>
                <c:pt idx="470">
                  <c:v>9.2000000476837158</c:v>
                </c:pt>
                <c:pt idx="471">
                  <c:v>9.2300000190734863</c:v>
                </c:pt>
                <c:pt idx="472">
                  <c:v>9.25</c:v>
                </c:pt>
                <c:pt idx="473">
                  <c:v>9.2700002193450928</c:v>
                </c:pt>
                <c:pt idx="474">
                  <c:v>9.3000001907348633</c:v>
                </c:pt>
                <c:pt idx="475">
                  <c:v>9.320000171661377</c:v>
                </c:pt>
                <c:pt idx="476">
                  <c:v>9.3400001525878906</c:v>
                </c:pt>
                <c:pt idx="477">
                  <c:v>9.3600001335144043</c:v>
                </c:pt>
                <c:pt idx="478">
                  <c:v>9.3900001049041748</c:v>
                </c:pt>
                <c:pt idx="479">
                  <c:v>9.4100000858306885</c:v>
                </c:pt>
                <c:pt idx="480">
                  <c:v>9.4300000667572021</c:v>
                </c:pt>
                <c:pt idx="481">
                  <c:v>9.4600000381469727</c:v>
                </c:pt>
                <c:pt idx="482">
                  <c:v>9.4800000190734863</c:v>
                </c:pt>
                <c:pt idx="483">
                  <c:v>9.5</c:v>
                </c:pt>
                <c:pt idx="484">
                  <c:v>9.5200002193450928</c:v>
                </c:pt>
                <c:pt idx="485">
                  <c:v>9.5500001907348633</c:v>
                </c:pt>
                <c:pt idx="486">
                  <c:v>9.570000171661377</c:v>
                </c:pt>
                <c:pt idx="487">
                  <c:v>9.5900001525878906</c:v>
                </c:pt>
                <c:pt idx="488">
                  <c:v>9.6200001239776611</c:v>
                </c:pt>
                <c:pt idx="489">
                  <c:v>9.6400001049041748</c:v>
                </c:pt>
                <c:pt idx="490">
                  <c:v>9.6600000858306885</c:v>
                </c:pt>
                <c:pt idx="491">
                  <c:v>9.6800000667572021</c:v>
                </c:pt>
                <c:pt idx="492">
                  <c:v>9.7100000381469727</c:v>
                </c:pt>
                <c:pt idx="493">
                  <c:v>9.7300000190734863</c:v>
                </c:pt>
                <c:pt idx="494">
                  <c:v>9.75</c:v>
                </c:pt>
                <c:pt idx="495">
                  <c:v>9.7800002098083496</c:v>
                </c:pt>
                <c:pt idx="496">
                  <c:v>9.8000001907348633</c:v>
                </c:pt>
                <c:pt idx="497">
                  <c:v>9.820000171661377</c:v>
                </c:pt>
                <c:pt idx="498">
                  <c:v>9.8400001525878906</c:v>
                </c:pt>
                <c:pt idx="499">
                  <c:v>9.8700001239776611</c:v>
                </c:pt>
                <c:pt idx="500">
                  <c:v>9.8900001049041748</c:v>
                </c:pt>
                <c:pt idx="501">
                  <c:v>9.9100000858306885</c:v>
                </c:pt>
                <c:pt idx="502">
                  <c:v>9.9300000667572021</c:v>
                </c:pt>
                <c:pt idx="503">
                  <c:v>9.9600000381469727</c:v>
                </c:pt>
                <c:pt idx="504">
                  <c:v>9.9800000190734863</c:v>
                </c:pt>
                <c:pt idx="505">
                  <c:v>10</c:v>
                </c:pt>
                <c:pt idx="506">
                  <c:v>10.03000020980835</c:v>
                </c:pt>
                <c:pt idx="507">
                  <c:v>10.050000190734863</c:v>
                </c:pt>
                <c:pt idx="508">
                  <c:v>10.070000171661377</c:v>
                </c:pt>
                <c:pt idx="509">
                  <c:v>10.090000152587891</c:v>
                </c:pt>
                <c:pt idx="510">
                  <c:v>10.120000123977661</c:v>
                </c:pt>
                <c:pt idx="511">
                  <c:v>10.140000104904175</c:v>
                </c:pt>
                <c:pt idx="512">
                  <c:v>10.160000085830688</c:v>
                </c:pt>
                <c:pt idx="513">
                  <c:v>10.190000057220459</c:v>
                </c:pt>
                <c:pt idx="514">
                  <c:v>10.210000038146973</c:v>
                </c:pt>
                <c:pt idx="515">
                  <c:v>10.230000019073486</c:v>
                </c:pt>
                <c:pt idx="516">
                  <c:v>10.25</c:v>
                </c:pt>
                <c:pt idx="517">
                  <c:v>10.28000020980835</c:v>
                </c:pt>
                <c:pt idx="518">
                  <c:v>10.300000190734863</c:v>
                </c:pt>
                <c:pt idx="519">
                  <c:v>10.320000171661377</c:v>
                </c:pt>
                <c:pt idx="520">
                  <c:v>10.350000143051147</c:v>
                </c:pt>
                <c:pt idx="521">
                  <c:v>10.370000123977661</c:v>
                </c:pt>
                <c:pt idx="522">
                  <c:v>10.390000104904175</c:v>
                </c:pt>
                <c:pt idx="523">
                  <c:v>10.410000085830688</c:v>
                </c:pt>
                <c:pt idx="524">
                  <c:v>10.440000057220459</c:v>
                </c:pt>
                <c:pt idx="525">
                  <c:v>10.460000038146973</c:v>
                </c:pt>
                <c:pt idx="526">
                  <c:v>10.480000019073486</c:v>
                </c:pt>
                <c:pt idx="527">
                  <c:v>10.510000228881836</c:v>
                </c:pt>
                <c:pt idx="528">
                  <c:v>10.53000020980835</c:v>
                </c:pt>
                <c:pt idx="529">
                  <c:v>10.550000190734863</c:v>
                </c:pt>
                <c:pt idx="530">
                  <c:v>10.580000162124634</c:v>
                </c:pt>
                <c:pt idx="531">
                  <c:v>10.600000143051147</c:v>
                </c:pt>
                <c:pt idx="532">
                  <c:v>10.620000123977661</c:v>
                </c:pt>
                <c:pt idx="533">
                  <c:v>10.640000104904175</c:v>
                </c:pt>
                <c:pt idx="534">
                  <c:v>10.670000076293945</c:v>
                </c:pt>
                <c:pt idx="535">
                  <c:v>10.690000057220459</c:v>
                </c:pt>
                <c:pt idx="536">
                  <c:v>10.710000038146973</c:v>
                </c:pt>
                <c:pt idx="537">
                  <c:v>10.740000009536743</c:v>
                </c:pt>
                <c:pt idx="538">
                  <c:v>12.320000171661377</c:v>
                </c:pt>
                <c:pt idx="539">
                  <c:v>12.320000171661377</c:v>
                </c:pt>
                <c:pt idx="540">
                  <c:v>12.320000171661377</c:v>
                </c:pt>
                <c:pt idx="541">
                  <c:v>12.320000171661377</c:v>
                </c:pt>
                <c:pt idx="542">
                  <c:v>12.320000171661377</c:v>
                </c:pt>
                <c:pt idx="543">
                  <c:v>12.320000171661377</c:v>
                </c:pt>
                <c:pt idx="544">
                  <c:v>12.320000171661377</c:v>
                </c:pt>
                <c:pt idx="545">
                  <c:v>12.320000171661377</c:v>
                </c:pt>
                <c:pt idx="546">
                  <c:v>12.320000171661377</c:v>
                </c:pt>
                <c:pt idx="547">
                  <c:v>12.320000171661377</c:v>
                </c:pt>
                <c:pt idx="548">
                  <c:v>12.320000171661377</c:v>
                </c:pt>
                <c:pt idx="549">
                  <c:v>12.320000171661377</c:v>
                </c:pt>
                <c:pt idx="550">
                  <c:v>12.320000171661377</c:v>
                </c:pt>
                <c:pt idx="551">
                  <c:v>12.320000171661377</c:v>
                </c:pt>
                <c:pt idx="552">
                  <c:v>12.320000171661377</c:v>
                </c:pt>
                <c:pt idx="553">
                  <c:v>12.330000162124634</c:v>
                </c:pt>
                <c:pt idx="554">
                  <c:v>12.330000162124634</c:v>
                </c:pt>
                <c:pt idx="555">
                  <c:v>12.330000162124634</c:v>
                </c:pt>
                <c:pt idx="556">
                  <c:v>12.330000162124634</c:v>
                </c:pt>
                <c:pt idx="557">
                  <c:v>12.330000162124634</c:v>
                </c:pt>
                <c:pt idx="558">
                  <c:v>12.330000162124634</c:v>
                </c:pt>
                <c:pt idx="559">
                  <c:v>12.330000162124634</c:v>
                </c:pt>
                <c:pt idx="560">
                  <c:v>12.330000162124634</c:v>
                </c:pt>
                <c:pt idx="561">
                  <c:v>12.330000162124634</c:v>
                </c:pt>
                <c:pt idx="562">
                  <c:v>12.330000162124634</c:v>
                </c:pt>
                <c:pt idx="563">
                  <c:v>12.330000162124634</c:v>
                </c:pt>
                <c:pt idx="564">
                  <c:v>12.330000162124634</c:v>
                </c:pt>
                <c:pt idx="565">
                  <c:v>12.330000162124634</c:v>
                </c:pt>
                <c:pt idx="566">
                  <c:v>12.330000162124634</c:v>
                </c:pt>
                <c:pt idx="567">
                  <c:v>12.330000162124634</c:v>
                </c:pt>
                <c:pt idx="568">
                  <c:v>12.330000162124634</c:v>
                </c:pt>
                <c:pt idx="569">
                  <c:v>12.330000162124634</c:v>
                </c:pt>
                <c:pt idx="570">
                  <c:v>12.330000162124634</c:v>
                </c:pt>
                <c:pt idx="571">
                  <c:v>12.330000162124634</c:v>
                </c:pt>
                <c:pt idx="572">
                  <c:v>12.330000162124634</c:v>
                </c:pt>
                <c:pt idx="573">
                  <c:v>12.330000162124634</c:v>
                </c:pt>
                <c:pt idx="574">
                  <c:v>12.330000162124634</c:v>
                </c:pt>
                <c:pt idx="575">
                  <c:v>12.330000162124634</c:v>
                </c:pt>
                <c:pt idx="576">
                  <c:v>12.330000162124634</c:v>
                </c:pt>
                <c:pt idx="577">
                  <c:v>12.330000162124634</c:v>
                </c:pt>
                <c:pt idx="578">
                  <c:v>12.330000162124634</c:v>
                </c:pt>
                <c:pt idx="579">
                  <c:v>12.330000162124634</c:v>
                </c:pt>
                <c:pt idx="580">
                  <c:v>12.330000162124634</c:v>
                </c:pt>
                <c:pt idx="581">
                  <c:v>12.330000162124634</c:v>
                </c:pt>
                <c:pt idx="582">
                  <c:v>12.330000162124634</c:v>
                </c:pt>
                <c:pt idx="583">
                  <c:v>12.330000162124634</c:v>
                </c:pt>
                <c:pt idx="584">
                  <c:v>12.330000162124634</c:v>
                </c:pt>
                <c:pt idx="585">
                  <c:v>12.330000162124634</c:v>
                </c:pt>
                <c:pt idx="586">
                  <c:v>12.330000162124634</c:v>
                </c:pt>
                <c:pt idx="587">
                  <c:v>12.330000162124634</c:v>
                </c:pt>
                <c:pt idx="588">
                  <c:v>12.330000162124634</c:v>
                </c:pt>
                <c:pt idx="589">
                  <c:v>12.330000162124634</c:v>
                </c:pt>
                <c:pt idx="590">
                  <c:v>12.330000162124634</c:v>
                </c:pt>
                <c:pt idx="591">
                  <c:v>12.330000162124634</c:v>
                </c:pt>
                <c:pt idx="592">
                  <c:v>12.330000162124634</c:v>
                </c:pt>
                <c:pt idx="593">
                  <c:v>12.330000162124634</c:v>
                </c:pt>
                <c:pt idx="594">
                  <c:v>12.330000162124634</c:v>
                </c:pt>
                <c:pt idx="595">
                  <c:v>12.330000162124634</c:v>
                </c:pt>
                <c:pt idx="596">
                  <c:v>12.330000162124634</c:v>
                </c:pt>
                <c:pt idx="597">
                  <c:v>12.330000162124634</c:v>
                </c:pt>
                <c:pt idx="598">
                  <c:v>12.330000162124634</c:v>
                </c:pt>
                <c:pt idx="599">
                  <c:v>12.330000162124634</c:v>
                </c:pt>
                <c:pt idx="600">
                  <c:v>12.330000162124634</c:v>
                </c:pt>
                <c:pt idx="601">
                  <c:v>12.330000162124634</c:v>
                </c:pt>
                <c:pt idx="602">
                  <c:v>12.330000162124634</c:v>
                </c:pt>
                <c:pt idx="603">
                  <c:v>12.330000162124634</c:v>
                </c:pt>
                <c:pt idx="604">
                  <c:v>12.330000162124634</c:v>
                </c:pt>
                <c:pt idx="605">
                  <c:v>12.330000162124634</c:v>
                </c:pt>
                <c:pt idx="606">
                  <c:v>12.330000162124634</c:v>
                </c:pt>
                <c:pt idx="607">
                  <c:v>12.340000152587891</c:v>
                </c:pt>
                <c:pt idx="608">
                  <c:v>12.360000133514404</c:v>
                </c:pt>
                <c:pt idx="609">
                  <c:v>12.380000114440918</c:v>
                </c:pt>
                <c:pt idx="610">
                  <c:v>12.410000085830688</c:v>
                </c:pt>
                <c:pt idx="611">
                  <c:v>12.430000066757202</c:v>
                </c:pt>
                <c:pt idx="612">
                  <c:v>12.450000047683716</c:v>
                </c:pt>
                <c:pt idx="613">
                  <c:v>12.470000028610229</c:v>
                </c:pt>
                <c:pt idx="614">
                  <c:v>12.5</c:v>
                </c:pt>
                <c:pt idx="615">
                  <c:v>12.520000219345093</c:v>
                </c:pt>
                <c:pt idx="616">
                  <c:v>12.540000200271606</c:v>
                </c:pt>
                <c:pt idx="617">
                  <c:v>12.570000171661377</c:v>
                </c:pt>
                <c:pt idx="618">
                  <c:v>12.590000152587891</c:v>
                </c:pt>
                <c:pt idx="619">
                  <c:v>12.610000133514404</c:v>
                </c:pt>
                <c:pt idx="620">
                  <c:v>12.630000114440918</c:v>
                </c:pt>
                <c:pt idx="621">
                  <c:v>12.660000085830688</c:v>
                </c:pt>
                <c:pt idx="622">
                  <c:v>12.680000066757202</c:v>
                </c:pt>
                <c:pt idx="623">
                  <c:v>12.700000047683716</c:v>
                </c:pt>
                <c:pt idx="624">
                  <c:v>12.730000019073486</c:v>
                </c:pt>
                <c:pt idx="625">
                  <c:v>12.75</c:v>
                </c:pt>
                <c:pt idx="626">
                  <c:v>12.770000219345093</c:v>
                </c:pt>
                <c:pt idx="627">
                  <c:v>12.800000190734863</c:v>
                </c:pt>
                <c:pt idx="628">
                  <c:v>12.820000171661377</c:v>
                </c:pt>
                <c:pt idx="629">
                  <c:v>12.840000152587891</c:v>
                </c:pt>
                <c:pt idx="630">
                  <c:v>12.860000133514404</c:v>
                </c:pt>
                <c:pt idx="631">
                  <c:v>12.890000104904175</c:v>
                </c:pt>
                <c:pt idx="632">
                  <c:v>12.910000085830688</c:v>
                </c:pt>
                <c:pt idx="633">
                  <c:v>12.930000066757202</c:v>
                </c:pt>
                <c:pt idx="634">
                  <c:v>12.960000038146973</c:v>
                </c:pt>
                <c:pt idx="635">
                  <c:v>12.980000019073486</c:v>
                </c:pt>
                <c:pt idx="636">
                  <c:v>13</c:v>
                </c:pt>
                <c:pt idx="637">
                  <c:v>13.020000219345093</c:v>
                </c:pt>
                <c:pt idx="638">
                  <c:v>13.050000190734863</c:v>
                </c:pt>
                <c:pt idx="639">
                  <c:v>13.070000171661377</c:v>
                </c:pt>
                <c:pt idx="640">
                  <c:v>13.090000152587891</c:v>
                </c:pt>
                <c:pt idx="641">
                  <c:v>13.120000123977661</c:v>
                </c:pt>
                <c:pt idx="642">
                  <c:v>13.140000104904175</c:v>
                </c:pt>
                <c:pt idx="643">
                  <c:v>13.160000085830688</c:v>
                </c:pt>
                <c:pt idx="644">
                  <c:v>13.190000057220459</c:v>
                </c:pt>
                <c:pt idx="645">
                  <c:v>13.210000038146973</c:v>
                </c:pt>
                <c:pt idx="646">
                  <c:v>13.230000019073486</c:v>
                </c:pt>
                <c:pt idx="647">
                  <c:v>13.25</c:v>
                </c:pt>
                <c:pt idx="648">
                  <c:v>13.28000020980835</c:v>
                </c:pt>
                <c:pt idx="649">
                  <c:v>13.300000190734863</c:v>
                </c:pt>
                <c:pt idx="650">
                  <c:v>13.320000171661377</c:v>
                </c:pt>
                <c:pt idx="651">
                  <c:v>13.350000143051147</c:v>
                </c:pt>
                <c:pt idx="652">
                  <c:v>13.370000123977661</c:v>
                </c:pt>
                <c:pt idx="653">
                  <c:v>13.390000104904175</c:v>
                </c:pt>
                <c:pt idx="654">
                  <c:v>13.410000085830688</c:v>
                </c:pt>
                <c:pt idx="655">
                  <c:v>13.440000057220459</c:v>
                </c:pt>
                <c:pt idx="656">
                  <c:v>13.460000038146973</c:v>
                </c:pt>
                <c:pt idx="657">
                  <c:v>13.480000019073486</c:v>
                </c:pt>
                <c:pt idx="658">
                  <c:v>13.510000228881836</c:v>
                </c:pt>
                <c:pt idx="659">
                  <c:v>13.53000020980835</c:v>
                </c:pt>
                <c:pt idx="660">
                  <c:v>13.550000190734863</c:v>
                </c:pt>
                <c:pt idx="661">
                  <c:v>13.580000162124634</c:v>
                </c:pt>
                <c:pt idx="662">
                  <c:v>13.600000143051147</c:v>
                </c:pt>
                <c:pt idx="663">
                  <c:v>13.620000123977661</c:v>
                </c:pt>
                <c:pt idx="664">
                  <c:v>13.640000104904175</c:v>
                </c:pt>
                <c:pt idx="665">
                  <c:v>13.670000076293945</c:v>
                </c:pt>
                <c:pt idx="666">
                  <c:v>13.690000057220459</c:v>
                </c:pt>
                <c:pt idx="667">
                  <c:v>13.710000038146973</c:v>
                </c:pt>
                <c:pt idx="668">
                  <c:v>13.740000009536743</c:v>
                </c:pt>
                <c:pt idx="669">
                  <c:v>13.760000228881836</c:v>
                </c:pt>
                <c:pt idx="670">
                  <c:v>13.78000020980835</c:v>
                </c:pt>
                <c:pt idx="671">
                  <c:v>13.800000190734863</c:v>
                </c:pt>
                <c:pt idx="672">
                  <c:v>13.830000162124634</c:v>
                </c:pt>
                <c:pt idx="673">
                  <c:v>13.850000143051147</c:v>
                </c:pt>
                <c:pt idx="674">
                  <c:v>13.870000123977661</c:v>
                </c:pt>
                <c:pt idx="675">
                  <c:v>13.900000095367432</c:v>
                </c:pt>
                <c:pt idx="676">
                  <c:v>13.920000076293945</c:v>
                </c:pt>
                <c:pt idx="677">
                  <c:v>13.940000057220459</c:v>
                </c:pt>
                <c:pt idx="678">
                  <c:v>13.960000038146973</c:v>
                </c:pt>
                <c:pt idx="679">
                  <c:v>13.990000009536743</c:v>
                </c:pt>
                <c:pt idx="680">
                  <c:v>14.010000228881836</c:v>
                </c:pt>
                <c:pt idx="681">
                  <c:v>14.03000020980835</c:v>
                </c:pt>
                <c:pt idx="682">
                  <c:v>14.050000190734863</c:v>
                </c:pt>
                <c:pt idx="683">
                  <c:v>14.080000162124634</c:v>
                </c:pt>
                <c:pt idx="684">
                  <c:v>14.100000143051147</c:v>
                </c:pt>
                <c:pt idx="685">
                  <c:v>14.120000123977661</c:v>
                </c:pt>
                <c:pt idx="686">
                  <c:v>14.140000104904175</c:v>
                </c:pt>
                <c:pt idx="687">
                  <c:v>14.170000076293945</c:v>
                </c:pt>
                <c:pt idx="688">
                  <c:v>14.190000057220459</c:v>
                </c:pt>
                <c:pt idx="689">
                  <c:v>14.210000038146973</c:v>
                </c:pt>
                <c:pt idx="690">
                  <c:v>14.240000009536743</c:v>
                </c:pt>
                <c:pt idx="691">
                  <c:v>14.260000228881836</c:v>
                </c:pt>
                <c:pt idx="692">
                  <c:v>14.28000020980835</c:v>
                </c:pt>
                <c:pt idx="693">
                  <c:v>14.300000190734863</c:v>
                </c:pt>
                <c:pt idx="694">
                  <c:v>14.330000162124634</c:v>
                </c:pt>
                <c:pt idx="695">
                  <c:v>14.350000143051147</c:v>
                </c:pt>
                <c:pt idx="696">
                  <c:v>14.370000123977661</c:v>
                </c:pt>
                <c:pt idx="697">
                  <c:v>14.400000095367432</c:v>
                </c:pt>
                <c:pt idx="698">
                  <c:v>14.420000076293945</c:v>
                </c:pt>
                <c:pt idx="699">
                  <c:v>14.440000057220459</c:v>
                </c:pt>
                <c:pt idx="700">
                  <c:v>14.470000028610229</c:v>
                </c:pt>
                <c:pt idx="701">
                  <c:v>14.490000009536743</c:v>
                </c:pt>
                <c:pt idx="702">
                  <c:v>14.510000228881836</c:v>
                </c:pt>
                <c:pt idx="703">
                  <c:v>14.53000020980835</c:v>
                </c:pt>
                <c:pt idx="704">
                  <c:v>14.56000018119812</c:v>
                </c:pt>
                <c:pt idx="705">
                  <c:v>14.580000162124634</c:v>
                </c:pt>
                <c:pt idx="706">
                  <c:v>14.600000143051147</c:v>
                </c:pt>
                <c:pt idx="707">
                  <c:v>14.630000114440918</c:v>
                </c:pt>
                <c:pt idx="708">
                  <c:v>14.650000095367432</c:v>
                </c:pt>
                <c:pt idx="709">
                  <c:v>14.670000076293945</c:v>
                </c:pt>
                <c:pt idx="710">
                  <c:v>14.690000057220459</c:v>
                </c:pt>
                <c:pt idx="711">
                  <c:v>14.720000028610229</c:v>
                </c:pt>
                <c:pt idx="712">
                  <c:v>14.740000009536743</c:v>
                </c:pt>
                <c:pt idx="713">
                  <c:v>14.760000228881836</c:v>
                </c:pt>
                <c:pt idx="714">
                  <c:v>14.790000200271606</c:v>
                </c:pt>
                <c:pt idx="715">
                  <c:v>14.81000018119812</c:v>
                </c:pt>
                <c:pt idx="716">
                  <c:v>14.830000162124634</c:v>
                </c:pt>
                <c:pt idx="717">
                  <c:v>14.860000133514404</c:v>
                </c:pt>
                <c:pt idx="718">
                  <c:v>14.880000114440918</c:v>
                </c:pt>
                <c:pt idx="719">
                  <c:v>14.900000095367432</c:v>
                </c:pt>
                <c:pt idx="720">
                  <c:v>14.920000076293945</c:v>
                </c:pt>
                <c:pt idx="721">
                  <c:v>14.950000047683716</c:v>
                </c:pt>
                <c:pt idx="722">
                  <c:v>14.970000028610229</c:v>
                </c:pt>
                <c:pt idx="723">
                  <c:v>14.990000009536743</c:v>
                </c:pt>
                <c:pt idx="724">
                  <c:v>15.020000219345093</c:v>
                </c:pt>
                <c:pt idx="725">
                  <c:v>15.040000200271606</c:v>
                </c:pt>
                <c:pt idx="726">
                  <c:v>15.06000018119812</c:v>
                </c:pt>
                <c:pt idx="727">
                  <c:v>15.080000162124634</c:v>
                </c:pt>
                <c:pt idx="728">
                  <c:v>15.110000133514404</c:v>
                </c:pt>
                <c:pt idx="729">
                  <c:v>15.130000114440918</c:v>
                </c:pt>
                <c:pt idx="730">
                  <c:v>15.150000095367432</c:v>
                </c:pt>
                <c:pt idx="731">
                  <c:v>15.180000066757202</c:v>
                </c:pt>
                <c:pt idx="732">
                  <c:v>15.200000047683716</c:v>
                </c:pt>
                <c:pt idx="733">
                  <c:v>15.220000028610229</c:v>
                </c:pt>
                <c:pt idx="734">
                  <c:v>15.25</c:v>
                </c:pt>
                <c:pt idx="735">
                  <c:v>15.270000219345093</c:v>
                </c:pt>
                <c:pt idx="736">
                  <c:v>15.290000200271606</c:v>
                </c:pt>
                <c:pt idx="737">
                  <c:v>15.31000018119812</c:v>
                </c:pt>
                <c:pt idx="738">
                  <c:v>15.340000152587891</c:v>
                </c:pt>
                <c:pt idx="739">
                  <c:v>15.360000133514404</c:v>
                </c:pt>
                <c:pt idx="740">
                  <c:v>15.380000114440918</c:v>
                </c:pt>
                <c:pt idx="741">
                  <c:v>15.410000085830688</c:v>
                </c:pt>
                <c:pt idx="742">
                  <c:v>15.430000066757202</c:v>
                </c:pt>
                <c:pt idx="743">
                  <c:v>15.450000047683716</c:v>
                </c:pt>
                <c:pt idx="744">
                  <c:v>15.470000028610229</c:v>
                </c:pt>
                <c:pt idx="745">
                  <c:v>15.5</c:v>
                </c:pt>
                <c:pt idx="746">
                  <c:v>15.520000219345093</c:v>
                </c:pt>
                <c:pt idx="747">
                  <c:v>15.540000200271606</c:v>
                </c:pt>
                <c:pt idx="748">
                  <c:v>15.570000171661377</c:v>
                </c:pt>
                <c:pt idx="749">
                  <c:v>15.590000152587891</c:v>
                </c:pt>
                <c:pt idx="750">
                  <c:v>15.610000133514404</c:v>
                </c:pt>
                <c:pt idx="751">
                  <c:v>15.640000104904175</c:v>
                </c:pt>
                <c:pt idx="752">
                  <c:v>15.660000085830688</c:v>
                </c:pt>
                <c:pt idx="753">
                  <c:v>15.680000066757202</c:v>
                </c:pt>
                <c:pt idx="754">
                  <c:v>15.700000047683716</c:v>
                </c:pt>
                <c:pt idx="755">
                  <c:v>15.730000019073486</c:v>
                </c:pt>
                <c:pt idx="756">
                  <c:v>15.75</c:v>
                </c:pt>
                <c:pt idx="757">
                  <c:v>15.770000219345093</c:v>
                </c:pt>
                <c:pt idx="758">
                  <c:v>15.800000190734863</c:v>
                </c:pt>
                <c:pt idx="759">
                  <c:v>15.820000171661377</c:v>
                </c:pt>
                <c:pt idx="760">
                  <c:v>15.840000152587891</c:v>
                </c:pt>
                <c:pt idx="761">
                  <c:v>15.860000133514404</c:v>
                </c:pt>
                <c:pt idx="762">
                  <c:v>15.890000104904175</c:v>
                </c:pt>
                <c:pt idx="763">
                  <c:v>15.910000085830688</c:v>
                </c:pt>
                <c:pt idx="764">
                  <c:v>15.930000066757202</c:v>
                </c:pt>
                <c:pt idx="765">
                  <c:v>15.960000038146973</c:v>
                </c:pt>
                <c:pt idx="766">
                  <c:v>15.980000019073486</c:v>
                </c:pt>
                <c:pt idx="767">
                  <c:v>16</c:v>
                </c:pt>
                <c:pt idx="768">
                  <c:v>16.020000219345093</c:v>
                </c:pt>
                <c:pt idx="769">
                  <c:v>16.050000190734863</c:v>
                </c:pt>
                <c:pt idx="770">
                  <c:v>16.070000171661377</c:v>
                </c:pt>
                <c:pt idx="771">
                  <c:v>16.090000152587891</c:v>
                </c:pt>
                <c:pt idx="772">
                  <c:v>16.110000133514404</c:v>
                </c:pt>
                <c:pt idx="773">
                  <c:v>16.140000104904175</c:v>
                </c:pt>
                <c:pt idx="774">
                  <c:v>16.160000085830688</c:v>
                </c:pt>
                <c:pt idx="775">
                  <c:v>16.180000066757202</c:v>
                </c:pt>
                <c:pt idx="776">
                  <c:v>16.210000038146973</c:v>
                </c:pt>
                <c:pt idx="777">
                  <c:v>16.230000019073486</c:v>
                </c:pt>
                <c:pt idx="778">
                  <c:v>16.25</c:v>
                </c:pt>
                <c:pt idx="779">
                  <c:v>16.270000219345093</c:v>
                </c:pt>
                <c:pt idx="780">
                  <c:v>16.300000190734863</c:v>
                </c:pt>
                <c:pt idx="781">
                  <c:v>16.320000171661377</c:v>
                </c:pt>
                <c:pt idx="782">
                  <c:v>16.340000152587891</c:v>
                </c:pt>
                <c:pt idx="783">
                  <c:v>16.360000133514404</c:v>
                </c:pt>
                <c:pt idx="784">
                  <c:v>16.390000104904175</c:v>
                </c:pt>
                <c:pt idx="785">
                  <c:v>16.410000085830688</c:v>
                </c:pt>
                <c:pt idx="786">
                  <c:v>16.430000066757202</c:v>
                </c:pt>
                <c:pt idx="787">
                  <c:v>16.460000038146973</c:v>
                </c:pt>
                <c:pt idx="788">
                  <c:v>16.480000019073486</c:v>
                </c:pt>
                <c:pt idx="789">
                  <c:v>16.5</c:v>
                </c:pt>
                <c:pt idx="790">
                  <c:v>16.53000020980835</c:v>
                </c:pt>
                <c:pt idx="791">
                  <c:v>16.550000190734863</c:v>
                </c:pt>
                <c:pt idx="792">
                  <c:v>16.570000171661377</c:v>
                </c:pt>
                <c:pt idx="793">
                  <c:v>16.590000152587891</c:v>
                </c:pt>
                <c:pt idx="794">
                  <c:v>16.620000123977661</c:v>
                </c:pt>
                <c:pt idx="795">
                  <c:v>16.640000104904175</c:v>
                </c:pt>
                <c:pt idx="796">
                  <c:v>16.660000085830688</c:v>
                </c:pt>
                <c:pt idx="797">
                  <c:v>16.690000057220459</c:v>
                </c:pt>
                <c:pt idx="798">
                  <c:v>16.710000038146973</c:v>
                </c:pt>
                <c:pt idx="799">
                  <c:v>16.730000019073486</c:v>
                </c:pt>
                <c:pt idx="800">
                  <c:v>16.75</c:v>
                </c:pt>
                <c:pt idx="801">
                  <c:v>16.78000020980835</c:v>
                </c:pt>
                <c:pt idx="802">
                  <c:v>16.800000190734863</c:v>
                </c:pt>
                <c:pt idx="803">
                  <c:v>16.820000171661377</c:v>
                </c:pt>
                <c:pt idx="804">
                  <c:v>16.850000143051147</c:v>
                </c:pt>
                <c:pt idx="805">
                  <c:v>16.870000123977661</c:v>
                </c:pt>
                <c:pt idx="806">
                  <c:v>16.890000104904175</c:v>
                </c:pt>
                <c:pt idx="807">
                  <c:v>16.920000076293945</c:v>
                </c:pt>
                <c:pt idx="808">
                  <c:v>16.940000057220459</c:v>
                </c:pt>
                <c:pt idx="809">
                  <c:v>16.960000038146973</c:v>
                </c:pt>
                <c:pt idx="810">
                  <c:v>16.980000019073486</c:v>
                </c:pt>
                <c:pt idx="811">
                  <c:v>17.010000228881836</c:v>
                </c:pt>
                <c:pt idx="812">
                  <c:v>17.03000020980835</c:v>
                </c:pt>
                <c:pt idx="813">
                  <c:v>17.050000190734863</c:v>
                </c:pt>
                <c:pt idx="814">
                  <c:v>17.080000162124634</c:v>
                </c:pt>
                <c:pt idx="815">
                  <c:v>17.100000143051147</c:v>
                </c:pt>
                <c:pt idx="816">
                  <c:v>17.120000123977661</c:v>
                </c:pt>
                <c:pt idx="817">
                  <c:v>17.140000104904175</c:v>
                </c:pt>
                <c:pt idx="818">
                  <c:v>17.170000076293945</c:v>
                </c:pt>
                <c:pt idx="819">
                  <c:v>17.190000057220459</c:v>
                </c:pt>
                <c:pt idx="820">
                  <c:v>17.210000038146973</c:v>
                </c:pt>
                <c:pt idx="821">
                  <c:v>17.240000009536743</c:v>
                </c:pt>
                <c:pt idx="822">
                  <c:v>17.260000228881836</c:v>
                </c:pt>
                <c:pt idx="823">
                  <c:v>17.28000020980835</c:v>
                </c:pt>
                <c:pt idx="824">
                  <c:v>17.31000018119812</c:v>
                </c:pt>
                <c:pt idx="825">
                  <c:v>17.330000162124634</c:v>
                </c:pt>
                <c:pt idx="826">
                  <c:v>17.970000028610229</c:v>
                </c:pt>
                <c:pt idx="827">
                  <c:v>17.970000028610229</c:v>
                </c:pt>
                <c:pt idx="828">
                  <c:v>17.970000028610229</c:v>
                </c:pt>
                <c:pt idx="829">
                  <c:v>17.970000028610229</c:v>
                </c:pt>
                <c:pt idx="830">
                  <c:v>17.970000028610229</c:v>
                </c:pt>
                <c:pt idx="831">
                  <c:v>17.970000028610229</c:v>
                </c:pt>
                <c:pt idx="832">
                  <c:v>17.970000028610229</c:v>
                </c:pt>
                <c:pt idx="833">
                  <c:v>17.970000028610229</c:v>
                </c:pt>
                <c:pt idx="834">
                  <c:v>17.970000028610229</c:v>
                </c:pt>
                <c:pt idx="835">
                  <c:v>17.970000028610229</c:v>
                </c:pt>
                <c:pt idx="836">
                  <c:v>17.970000028610229</c:v>
                </c:pt>
                <c:pt idx="837">
                  <c:v>17.970000028610229</c:v>
                </c:pt>
                <c:pt idx="838">
                  <c:v>17.970000028610229</c:v>
                </c:pt>
                <c:pt idx="839">
                  <c:v>17.970000028610229</c:v>
                </c:pt>
                <c:pt idx="840">
                  <c:v>17.970000028610229</c:v>
                </c:pt>
                <c:pt idx="841">
                  <c:v>17.970000028610229</c:v>
                </c:pt>
                <c:pt idx="842">
                  <c:v>17.970000028610229</c:v>
                </c:pt>
                <c:pt idx="843">
                  <c:v>17.970000028610229</c:v>
                </c:pt>
                <c:pt idx="844">
                  <c:v>17.970000028610229</c:v>
                </c:pt>
                <c:pt idx="845">
                  <c:v>17.970000028610229</c:v>
                </c:pt>
                <c:pt idx="846">
                  <c:v>17.970000028610229</c:v>
                </c:pt>
                <c:pt idx="847">
                  <c:v>17.970000028610229</c:v>
                </c:pt>
                <c:pt idx="848">
                  <c:v>17.970000028610229</c:v>
                </c:pt>
                <c:pt idx="849">
                  <c:v>17.970000028610229</c:v>
                </c:pt>
                <c:pt idx="850">
                  <c:v>17.970000028610229</c:v>
                </c:pt>
                <c:pt idx="851">
                  <c:v>17.970000028610229</c:v>
                </c:pt>
                <c:pt idx="852">
                  <c:v>17.970000028610229</c:v>
                </c:pt>
                <c:pt idx="853">
                  <c:v>17.970000028610229</c:v>
                </c:pt>
                <c:pt idx="854">
                  <c:v>17.990000009536743</c:v>
                </c:pt>
                <c:pt idx="855">
                  <c:v>18.020000219345093</c:v>
                </c:pt>
                <c:pt idx="856">
                  <c:v>18.040000200271606</c:v>
                </c:pt>
                <c:pt idx="857">
                  <c:v>18.06000018119812</c:v>
                </c:pt>
                <c:pt idx="858">
                  <c:v>18.080000162124634</c:v>
                </c:pt>
                <c:pt idx="859">
                  <c:v>18.110000133514404</c:v>
                </c:pt>
                <c:pt idx="860">
                  <c:v>18.130000114440918</c:v>
                </c:pt>
                <c:pt idx="861">
                  <c:v>18.150000095367432</c:v>
                </c:pt>
                <c:pt idx="862">
                  <c:v>18.170000076293945</c:v>
                </c:pt>
                <c:pt idx="863">
                  <c:v>18.200000047683716</c:v>
                </c:pt>
                <c:pt idx="864">
                  <c:v>18.220000028610229</c:v>
                </c:pt>
                <c:pt idx="865">
                  <c:v>18.240000009536743</c:v>
                </c:pt>
                <c:pt idx="866">
                  <c:v>18.270000219345093</c:v>
                </c:pt>
                <c:pt idx="867">
                  <c:v>18.290000200271606</c:v>
                </c:pt>
                <c:pt idx="868">
                  <c:v>18.31000018119812</c:v>
                </c:pt>
                <c:pt idx="869">
                  <c:v>18.330000162124634</c:v>
                </c:pt>
                <c:pt idx="870">
                  <c:v>18.360000133514404</c:v>
                </c:pt>
                <c:pt idx="871">
                  <c:v>18.380000114440918</c:v>
                </c:pt>
                <c:pt idx="872">
                  <c:v>18.400000095367432</c:v>
                </c:pt>
                <c:pt idx="873">
                  <c:v>18.420000076293945</c:v>
                </c:pt>
                <c:pt idx="874">
                  <c:v>18.450000047683716</c:v>
                </c:pt>
                <c:pt idx="875">
                  <c:v>18.470000028610229</c:v>
                </c:pt>
                <c:pt idx="876">
                  <c:v>18.490000009536743</c:v>
                </c:pt>
                <c:pt idx="877">
                  <c:v>18.520000219345093</c:v>
                </c:pt>
                <c:pt idx="878">
                  <c:v>18.540000200271606</c:v>
                </c:pt>
                <c:pt idx="879">
                  <c:v>18.56000018119812</c:v>
                </c:pt>
                <c:pt idx="880">
                  <c:v>18.580000162124634</c:v>
                </c:pt>
                <c:pt idx="881">
                  <c:v>18.610000133514404</c:v>
                </c:pt>
                <c:pt idx="882">
                  <c:v>18.630000114440918</c:v>
                </c:pt>
                <c:pt idx="883">
                  <c:v>18.650000095367432</c:v>
                </c:pt>
                <c:pt idx="884">
                  <c:v>18.680000066757202</c:v>
                </c:pt>
                <c:pt idx="885">
                  <c:v>18.700000047683716</c:v>
                </c:pt>
                <c:pt idx="886">
                  <c:v>18.720000028610229</c:v>
                </c:pt>
                <c:pt idx="887">
                  <c:v>18.75</c:v>
                </c:pt>
                <c:pt idx="888">
                  <c:v>18.770000219345093</c:v>
                </c:pt>
                <c:pt idx="889">
                  <c:v>18.790000200271606</c:v>
                </c:pt>
                <c:pt idx="890">
                  <c:v>18.81000018119812</c:v>
                </c:pt>
                <c:pt idx="891">
                  <c:v>18.840000152587891</c:v>
                </c:pt>
                <c:pt idx="892">
                  <c:v>18.860000133514404</c:v>
                </c:pt>
                <c:pt idx="893">
                  <c:v>18.880000114440918</c:v>
                </c:pt>
                <c:pt idx="894">
                  <c:v>18.910000085830688</c:v>
                </c:pt>
                <c:pt idx="895">
                  <c:v>18.930000066757202</c:v>
                </c:pt>
                <c:pt idx="896">
                  <c:v>18.950000047683716</c:v>
                </c:pt>
                <c:pt idx="897">
                  <c:v>18.970000028610229</c:v>
                </c:pt>
                <c:pt idx="898">
                  <c:v>19</c:v>
                </c:pt>
                <c:pt idx="899">
                  <c:v>19.020000219345093</c:v>
                </c:pt>
                <c:pt idx="900">
                  <c:v>19.040000200271606</c:v>
                </c:pt>
                <c:pt idx="901">
                  <c:v>19.070000171661377</c:v>
                </c:pt>
                <c:pt idx="902">
                  <c:v>19.090000152587891</c:v>
                </c:pt>
                <c:pt idx="903">
                  <c:v>19.110000133514404</c:v>
                </c:pt>
                <c:pt idx="904">
                  <c:v>19.140000104904175</c:v>
                </c:pt>
                <c:pt idx="905">
                  <c:v>19.160000085830688</c:v>
                </c:pt>
                <c:pt idx="906">
                  <c:v>19.180000066757202</c:v>
                </c:pt>
                <c:pt idx="907">
                  <c:v>19.200000047683716</c:v>
                </c:pt>
                <c:pt idx="908">
                  <c:v>19.230000019073486</c:v>
                </c:pt>
                <c:pt idx="909">
                  <c:v>19.25</c:v>
                </c:pt>
                <c:pt idx="910">
                  <c:v>19.270000219345093</c:v>
                </c:pt>
                <c:pt idx="911">
                  <c:v>19.300000190734863</c:v>
                </c:pt>
                <c:pt idx="912">
                  <c:v>19.320000171661377</c:v>
                </c:pt>
                <c:pt idx="913">
                  <c:v>19.340000152587891</c:v>
                </c:pt>
                <c:pt idx="914">
                  <c:v>19.360000133514404</c:v>
                </c:pt>
                <c:pt idx="915">
                  <c:v>19.390000104904175</c:v>
                </c:pt>
                <c:pt idx="916">
                  <c:v>19.410000085830688</c:v>
                </c:pt>
                <c:pt idx="917">
                  <c:v>19.430000066757202</c:v>
                </c:pt>
                <c:pt idx="918">
                  <c:v>19.460000038146973</c:v>
                </c:pt>
                <c:pt idx="919">
                  <c:v>19.480000019073486</c:v>
                </c:pt>
                <c:pt idx="920">
                  <c:v>19.5</c:v>
                </c:pt>
                <c:pt idx="921">
                  <c:v>19.53000020980835</c:v>
                </c:pt>
                <c:pt idx="922">
                  <c:v>19.550000190734863</c:v>
                </c:pt>
                <c:pt idx="923">
                  <c:v>19.570000171661377</c:v>
                </c:pt>
                <c:pt idx="924">
                  <c:v>19.590000152587891</c:v>
                </c:pt>
                <c:pt idx="925">
                  <c:v>19.620000123977661</c:v>
                </c:pt>
                <c:pt idx="926">
                  <c:v>19.640000104904175</c:v>
                </c:pt>
                <c:pt idx="927">
                  <c:v>19.660000085830688</c:v>
                </c:pt>
                <c:pt idx="928">
                  <c:v>19.690000057220459</c:v>
                </c:pt>
                <c:pt idx="929">
                  <c:v>19.710000038146973</c:v>
                </c:pt>
                <c:pt idx="930">
                  <c:v>19.730000019073486</c:v>
                </c:pt>
                <c:pt idx="931">
                  <c:v>19.75</c:v>
                </c:pt>
                <c:pt idx="932">
                  <c:v>19.78000020980835</c:v>
                </c:pt>
                <c:pt idx="933">
                  <c:v>19.800000190734863</c:v>
                </c:pt>
                <c:pt idx="934">
                  <c:v>19.820000171661377</c:v>
                </c:pt>
                <c:pt idx="935">
                  <c:v>19.850000143051147</c:v>
                </c:pt>
                <c:pt idx="936">
                  <c:v>19.870000123977661</c:v>
                </c:pt>
                <c:pt idx="937">
                  <c:v>19.890000104904175</c:v>
                </c:pt>
                <c:pt idx="938">
                  <c:v>19.920000076293945</c:v>
                </c:pt>
                <c:pt idx="939">
                  <c:v>19.940000057220459</c:v>
                </c:pt>
                <c:pt idx="940">
                  <c:v>19.960000038146973</c:v>
                </c:pt>
                <c:pt idx="941">
                  <c:v>19.980000019073486</c:v>
                </c:pt>
                <c:pt idx="942">
                  <c:v>20.010000228881836</c:v>
                </c:pt>
                <c:pt idx="943">
                  <c:v>20.03000020980835</c:v>
                </c:pt>
                <c:pt idx="944">
                  <c:v>20.050000190734863</c:v>
                </c:pt>
                <c:pt idx="945">
                  <c:v>20.080000162124634</c:v>
                </c:pt>
                <c:pt idx="946">
                  <c:v>20.100000143051147</c:v>
                </c:pt>
                <c:pt idx="947">
                  <c:v>20.120000123977661</c:v>
                </c:pt>
                <c:pt idx="948">
                  <c:v>20.140000104904175</c:v>
                </c:pt>
                <c:pt idx="949">
                  <c:v>20.170000076293945</c:v>
                </c:pt>
                <c:pt idx="950">
                  <c:v>20.190000057220459</c:v>
                </c:pt>
                <c:pt idx="951">
                  <c:v>20.210000038146973</c:v>
                </c:pt>
                <c:pt idx="952">
                  <c:v>20.230000019073486</c:v>
                </c:pt>
                <c:pt idx="953">
                  <c:v>20.260000228881836</c:v>
                </c:pt>
                <c:pt idx="954">
                  <c:v>20.28000020980835</c:v>
                </c:pt>
                <c:pt idx="955">
                  <c:v>20.300000190734863</c:v>
                </c:pt>
                <c:pt idx="956">
                  <c:v>20.330000162124634</c:v>
                </c:pt>
                <c:pt idx="957">
                  <c:v>20.350000143051147</c:v>
                </c:pt>
                <c:pt idx="958">
                  <c:v>20.370000123977661</c:v>
                </c:pt>
                <c:pt idx="959">
                  <c:v>20.390000104904175</c:v>
                </c:pt>
                <c:pt idx="960">
                  <c:v>20.420000076293945</c:v>
                </c:pt>
                <c:pt idx="961">
                  <c:v>20.440000057220459</c:v>
                </c:pt>
                <c:pt idx="962">
                  <c:v>20.460000038146973</c:v>
                </c:pt>
                <c:pt idx="963">
                  <c:v>20.480000019073486</c:v>
                </c:pt>
                <c:pt idx="964">
                  <c:v>20.510000228881836</c:v>
                </c:pt>
                <c:pt idx="965">
                  <c:v>20.53000020980835</c:v>
                </c:pt>
                <c:pt idx="966">
                  <c:v>20.550000190734863</c:v>
                </c:pt>
                <c:pt idx="967">
                  <c:v>20.580000162124634</c:v>
                </c:pt>
                <c:pt idx="968">
                  <c:v>20.600000143051147</c:v>
                </c:pt>
                <c:pt idx="969">
                  <c:v>20.620000123977661</c:v>
                </c:pt>
                <c:pt idx="970">
                  <c:v>20.640000104904175</c:v>
                </c:pt>
                <c:pt idx="971">
                  <c:v>20.670000076293945</c:v>
                </c:pt>
                <c:pt idx="972">
                  <c:v>20.690000057220459</c:v>
                </c:pt>
                <c:pt idx="973">
                  <c:v>20.710000038146973</c:v>
                </c:pt>
                <c:pt idx="974">
                  <c:v>20.740000009536743</c:v>
                </c:pt>
                <c:pt idx="975">
                  <c:v>20.760000228881836</c:v>
                </c:pt>
                <c:pt idx="976">
                  <c:v>20.78000020980835</c:v>
                </c:pt>
                <c:pt idx="977">
                  <c:v>20.81000018119812</c:v>
                </c:pt>
                <c:pt idx="978">
                  <c:v>20.830000162124634</c:v>
                </c:pt>
                <c:pt idx="979">
                  <c:v>20.850000143051147</c:v>
                </c:pt>
                <c:pt idx="980">
                  <c:v>20.870000123977661</c:v>
                </c:pt>
                <c:pt idx="981">
                  <c:v>20.900000095367432</c:v>
                </c:pt>
                <c:pt idx="982">
                  <c:v>20.920000076293945</c:v>
                </c:pt>
                <c:pt idx="983">
                  <c:v>20.940000057220459</c:v>
                </c:pt>
                <c:pt idx="984">
                  <c:v>20.970000028610229</c:v>
                </c:pt>
                <c:pt idx="985">
                  <c:v>20.990000009536743</c:v>
                </c:pt>
                <c:pt idx="986">
                  <c:v>21.010000228881836</c:v>
                </c:pt>
                <c:pt idx="987">
                  <c:v>21.03000020980835</c:v>
                </c:pt>
                <c:pt idx="988">
                  <c:v>21.06000018119812</c:v>
                </c:pt>
                <c:pt idx="989">
                  <c:v>21.080000162124634</c:v>
                </c:pt>
                <c:pt idx="990">
                  <c:v>21.100000143051147</c:v>
                </c:pt>
                <c:pt idx="991">
                  <c:v>21.130000114440918</c:v>
                </c:pt>
                <c:pt idx="992">
                  <c:v>21.150000095367432</c:v>
                </c:pt>
                <c:pt idx="993">
                  <c:v>21.170000076293945</c:v>
                </c:pt>
                <c:pt idx="994">
                  <c:v>21.200000047683716</c:v>
                </c:pt>
                <c:pt idx="995">
                  <c:v>21.220000028610229</c:v>
                </c:pt>
                <c:pt idx="996">
                  <c:v>21.240000009536743</c:v>
                </c:pt>
                <c:pt idx="997">
                  <c:v>21.260000228881836</c:v>
                </c:pt>
                <c:pt idx="998">
                  <c:v>21.290000200271606</c:v>
                </c:pt>
                <c:pt idx="999">
                  <c:v>21.31000018119812</c:v>
                </c:pt>
                <c:pt idx="1000">
                  <c:v>21.330000162124634</c:v>
                </c:pt>
                <c:pt idx="1001">
                  <c:v>21.360000133514404</c:v>
                </c:pt>
                <c:pt idx="1002">
                  <c:v>21.380000114440918</c:v>
                </c:pt>
                <c:pt idx="1003">
                  <c:v>21.400000095367432</c:v>
                </c:pt>
                <c:pt idx="1004">
                  <c:v>21.420000076293945</c:v>
                </c:pt>
                <c:pt idx="1005">
                  <c:v>21.450000047683716</c:v>
                </c:pt>
                <c:pt idx="1006">
                  <c:v>21.470000028610229</c:v>
                </c:pt>
                <c:pt idx="1007">
                  <c:v>21.490000009536743</c:v>
                </c:pt>
                <c:pt idx="1008">
                  <c:v>21.520000219345093</c:v>
                </c:pt>
                <c:pt idx="1009">
                  <c:v>21.540000200271606</c:v>
                </c:pt>
                <c:pt idx="1010">
                  <c:v>21.56000018119812</c:v>
                </c:pt>
                <c:pt idx="1011">
                  <c:v>21.590000152587891</c:v>
                </c:pt>
                <c:pt idx="1012">
                  <c:v>21.610000133514404</c:v>
                </c:pt>
                <c:pt idx="1013">
                  <c:v>21.630000114440918</c:v>
                </c:pt>
                <c:pt idx="1014">
                  <c:v>21.650000095367432</c:v>
                </c:pt>
                <c:pt idx="1015">
                  <c:v>21.680000066757202</c:v>
                </c:pt>
                <c:pt idx="1016">
                  <c:v>21.700000047683716</c:v>
                </c:pt>
                <c:pt idx="1017">
                  <c:v>21.720000028610229</c:v>
                </c:pt>
                <c:pt idx="1018">
                  <c:v>21.75</c:v>
                </c:pt>
                <c:pt idx="1019">
                  <c:v>21.770000219345093</c:v>
                </c:pt>
                <c:pt idx="1020">
                  <c:v>21.790000200271606</c:v>
                </c:pt>
                <c:pt idx="1021">
                  <c:v>21.81000018119812</c:v>
                </c:pt>
                <c:pt idx="1022">
                  <c:v>21.840000152587891</c:v>
                </c:pt>
                <c:pt idx="1023">
                  <c:v>21.860000133514404</c:v>
                </c:pt>
                <c:pt idx="1024">
                  <c:v>21.880000114440918</c:v>
                </c:pt>
                <c:pt idx="1025">
                  <c:v>21.910000085830688</c:v>
                </c:pt>
                <c:pt idx="1026">
                  <c:v>21.930000066757202</c:v>
                </c:pt>
                <c:pt idx="1027">
                  <c:v>21.950000047683716</c:v>
                </c:pt>
                <c:pt idx="1028">
                  <c:v>21.980000019073486</c:v>
                </c:pt>
                <c:pt idx="1029">
                  <c:v>22</c:v>
                </c:pt>
                <c:pt idx="1030">
                  <c:v>22.020000219345093</c:v>
                </c:pt>
                <c:pt idx="1031">
                  <c:v>22.040000200271606</c:v>
                </c:pt>
                <c:pt idx="1032">
                  <c:v>22.070000171661377</c:v>
                </c:pt>
                <c:pt idx="1033">
                  <c:v>22.090000152587891</c:v>
                </c:pt>
                <c:pt idx="1034">
                  <c:v>22.110000133514404</c:v>
                </c:pt>
                <c:pt idx="1035">
                  <c:v>22.140000104904175</c:v>
                </c:pt>
                <c:pt idx="1036">
                  <c:v>22.160000085830688</c:v>
                </c:pt>
                <c:pt idx="1037">
                  <c:v>22.180000066757202</c:v>
                </c:pt>
                <c:pt idx="1038">
                  <c:v>22.200000047683716</c:v>
                </c:pt>
                <c:pt idx="1039">
                  <c:v>22.230000019073486</c:v>
                </c:pt>
                <c:pt idx="1040">
                  <c:v>22.25</c:v>
                </c:pt>
                <c:pt idx="1041">
                  <c:v>22.270000219345093</c:v>
                </c:pt>
                <c:pt idx="1042">
                  <c:v>22.290000200271606</c:v>
                </c:pt>
                <c:pt idx="1043">
                  <c:v>22.320000171661377</c:v>
                </c:pt>
                <c:pt idx="1044">
                  <c:v>22.340000152587891</c:v>
                </c:pt>
                <c:pt idx="1045">
                  <c:v>22.360000133514404</c:v>
                </c:pt>
                <c:pt idx="1046">
                  <c:v>22.390000104904175</c:v>
                </c:pt>
                <c:pt idx="1047">
                  <c:v>22.410000085830688</c:v>
                </c:pt>
                <c:pt idx="1048">
                  <c:v>22.430000066757202</c:v>
                </c:pt>
                <c:pt idx="1049">
                  <c:v>22.450000047683716</c:v>
                </c:pt>
                <c:pt idx="1050">
                  <c:v>22.480000019073486</c:v>
                </c:pt>
                <c:pt idx="1051">
                  <c:v>22.5</c:v>
                </c:pt>
                <c:pt idx="1052">
                  <c:v>22.520000219345093</c:v>
                </c:pt>
                <c:pt idx="1053">
                  <c:v>22.540000200271606</c:v>
                </c:pt>
                <c:pt idx="1054">
                  <c:v>22.570000171661377</c:v>
                </c:pt>
                <c:pt idx="1055">
                  <c:v>22.590000152587891</c:v>
                </c:pt>
                <c:pt idx="1056">
                  <c:v>22.610000133514404</c:v>
                </c:pt>
                <c:pt idx="1057">
                  <c:v>22.640000104904175</c:v>
                </c:pt>
                <c:pt idx="1058">
                  <c:v>22.660000085830688</c:v>
                </c:pt>
                <c:pt idx="1059">
                  <c:v>22.680000066757202</c:v>
                </c:pt>
                <c:pt idx="1060">
                  <c:v>22.700000047683716</c:v>
                </c:pt>
                <c:pt idx="1061">
                  <c:v>22.730000019073486</c:v>
                </c:pt>
                <c:pt idx="1062">
                  <c:v>22.75</c:v>
                </c:pt>
                <c:pt idx="1063">
                  <c:v>22.770000219345093</c:v>
                </c:pt>
                <c:pt idx="1064">
                  <c:v>22.800000190734863</c:v>
                </c:pt>
                <c:pt idx="1065">
                  <c:v>22.820000171661377</c:v>
                </c:pt>
                <c:pt idx="1066">
                  <c:v>22.840000152587891</c:v>
                </c:pt>
                <c:pt idx="1067">
                  <c:v>22.870000123977661</c:v>
                </c:pt>
                <c:pt idx="1068">
                  <c:v>22.890000104904175</c:v>
                </c:pt>
                <c:pt idx="1069">
                  <c:v>22.910000085830688</c:v>
                </c:pt>
                <c:pt idx="1070">
                  <c:v>22.930000066757202</c:v>
                </c:pt>
                <c:pt idx="1071">
                  <c:v>22.960000038146973</c:v>
                </c:pt>
                <c:pt idx="1072">
                  <c:v>22.980000019073486</c:v>
                </c:pt>
                <c:pt idx="1073">
                  <c:v>23.580000162124634</c:v>
                </c:pt>
                <c:pt idx="1074">
                  <c:v>23.580000162124634</c:v>
                </c:pt>
                <c:pt idx="1075">
                  <c:v>23.580000162124634</c:v>
                </c:pt>
                <c:pt idx="1076">
                  <c:v>23.580000162124634</c:v>
                </c:pt>
                <c:pt idx="1077">
                  <c:v>23.580000162124634</c:v>
                </c:pt>
                <c:pt idx="1078">
                  <c:v>23.590000152587891</c:v>
                </c:pt>
                <c:pt idx="1079">
                  <c:v>23.590000152587891</c:v>
                </c:pt>
                <c:pt idx="1080">
                  <c:v>23.590000152587891</c:v>
                </c:pt>
                <c:pt idx="1081">
                  <c:v>23.590000152587891</c:v>
                </c:pt>
                <c:pt idx="1082">
                  <c:v>23.590000152587891</c:v>
                </c:pt>
                <c:pt idx="1083">
                  <c:v>23.590000152587891</c:v>
                </c:pt>
                <c:pt idx="1084">
                  <c:v>23.590000152587891</c:v>
                </c:pt>
                <c:pt idx="1085">
                  <c:v>23.590000152587891</c:v>
                </c:pt>
                <c:pt idx="1086">
                  <c:v>23.590000152587891</c:v>
                </c:pt>
                <c:pt idx="1087">
                  <c:v>23.590000152587891</c:v>
                </c:pt>
                <c:pt idx="1088">
                  <c:v>23.590000152587891</c:v>
                </c:pt>
                <c:pt idx="1089">
                  <c:v>23.590000152587891</c:v>
                </c:pt>
                <c:pt idx="1090">
                  <c:v>23.590000152587891</c:v>
                </c:pt>
                <c:pt idx="1091">
                  <c:v>23.590000152587891</c:v>
                </c:pt>
                <c:pt idx="1092">
                  <c:v>23.590000152587891</c:v>
                </c:pt>
                <c:pt idx="1093">
                  <c:v>23.590000152587891</c:v>
                </c:pt>
                <c:pt idx="1094">
                  <c:v>23.590000152587891</c:v>
                </c:pt>
                <c:pt idx="1095">
                  <c:v>23.590000152587891</c:v>
                </c:pt>
                <c:pt idx="1096">
                  <c:v>23.590000152587891</c:v>
                </c:pt>
                <c:pt idx="1097">
                  <c:v>23.590000152587891</c:v>
                </c:pt>
                <c:pt idx="1098">
                  <c:v>23.590000152587891</c:v>
                </c:pt>
                <c:pt idx="1099">
                  <c:v>23.600000143051147</c:v>
                </c:pt>
                <c:pt idx="1100">
                  <c:v>23.620000123977661</c:v>
                </c:pt>
                <c:pt idx="1101">
                  <c:v>23.650000095367432</c:v>
                </c:pt>
                <c:pt idx="1102">
                  <c:v>23.670000076293945</c:v>
                </c:pt>
                <c:pt idx="1103">
                  <c:v>23.690000057220459</c:v>
                </c:pt>
                <c:pt idx="1104">
                  <c:v>23.710000038146973</c:v>
                </c:pt>
                <c:pt idx="1105">
                  <c:v>23.740000009536743</c:v>
                </c:pt>
                <c:pt idx="1106">
                  <c:v>23.760000228881836</c:v>
                </c:pt>
                <c:pt idx="1107">
                  <c:v>23.78000020980835</c:v>
                </c:pt>
                <c:pt idx="1108">
                  <c:v>23.81000018119812</c:v>
                </c:pt>
                <c:pt idx="1109">
                  <c:v>23.830000162124634</c:v>
                </c:pt>
                <c:pt idx="1110">
                  <c:v>23.850000143051147</c:v>
                </c:pt>
                <c:pt idx="1111">
                  <c:v>23.870000123977661</c:v>
                </c:pt>
                <c:pt idx="1112">
                  <c:v>23.900000095367432</c:v>
                </c:pt>
                <c:pt idx="1113">
                  <c:v>23.920000076293945</c:v>
                </c:pt>
                <c:pt idx="1114">
                  <c:v>23.940000057220459</c:v>
                </c:pt>
                <c:pt idx="1115">
                  <c:v>23.970000028610229</c:v>
                </c:pt>
                <c:pt idx="1116">
                  <c:v>23.990000009536743</c:v>
                </c:pt>
                <c:pt idx="1117">
                  <c:v>24.010000228881836</c:v>
                </c:pt>
                <c:pt idx="1118">
                  <c:v>24.040000200271606</c:v>
                </c:pt>
                <c:pt idx="1119">
                  <c:v>24.06000018119812</c:v>
                </c:pt>
                <c:pt idx="1120">
                  <c:v>24.080000162124634</c:v>
                </c:pt>
                <c:pt idx="1121">
                  <c:v>24.100000143051147</c:v>
                </c:pt>
                <c:pt idx="1122">
                  <c:v>24.130000114440918</c:v>
                </c:pt>
                <c:pt idx="1123">
                  <c:v>24.150000095367432</c:v>
                </c:pt>
                <c:pt idx="1124">
                  <c:v>24.170000076293945</c:v>
                </c:pt>
                <c:pt idx="1125">
                  <c:v>24.200000047683716</c:v>
                </c:pt>
                <c:pt idx="1126">
                  <c:v>24.220000028610229</c:v>
                </c:pt>
                <c:pt idx="1127">
                  <c:v>24.240000009536743</c:v>
                </c:pt>
                <c:pt idx="1128">
                  <c:v>24.260000228881836</c:v>
                </c:pt>
                <c:pt idx="1129">
                  <c:v>24.290000200271606</c:v>
                </c:pt>
                <c:pt idx="1130">
                  <c:v>24.31000018119812</c:v>
                </c:pt>
                <c:pt idx="1131">
                  <c:v>24.330000162124634</c:v>
                </c:pt>
                <c:pt idx="1132">
                  <c:v>24.350000143051147</c:v>
                </c:pt>
                <c:pt idx="1133">
                  <c:v>24.380000114440918</c:v>
                </c:pt>
                <c:pt idx="1134">
                  <c:v>24.400000095367432</c:v>
                </c:pt>
                <c:pt idx="1135">
                  <c:v>24.420000076293945</c:v>
                </c:pt>
                <c:pt idx="1136">
                  <c:v>24.440000057220459</c:v>
                </c:pt>
                <c:pt idx="1137">
                  <c:v>24.470000028610229</c:v>
                </c:pt>
                <c:pt idx="1138">
                  <c:v>24.490000009536743</c:v>
                </c:pt>
                <c:pt idx="1139">
                  <c:v>24.510000228881836</c:v>
                </c:pt>
                <c:pt idx="1140">
                  <c:v>24.53000020980835</c:v>
                </c:pt>
                <c:pt idx="1141">
                  <c:v>24.56000018119812</c:v>
                </c:pt>
                <c:pt idx="1142">
                  <c:v>24.580000162124634</c:v>
                </c:pt>
                <c:pt idx="1143">
                  <c:v>24.600000143051147</c:v>
                </c:pt>
                <c:pt idx="1144">
                  <c:v>24.630000114440918</c:v>
                </c:pt>
                <c:pt idx="1145">
                  <c:v>24.650000095367432</c:v>
                </c:pt>
                <c:pt idx="1146">
                  <c:v>24.670000076293945</c:v>
                </c:pt>
                <c:pt idx="1147">
                  <c:v>24.700000047683716</c:v>
                </c:pt>
                <c:pt idx="1148">
                  <c:v>24.720000028610229</c:v>
                </c:pt>
                <c:pt idx="1149">
                  <c:v>24.740000009536743</c:v>
                </c:pt>
                <c:pt idx="1150">
                  <c:v>24.760000228881836</c:v>
                </c:pt>
                <c:pt idx="1151">
                  <c:v>24.790000200271606</c:v>
                </c:pt>
                <c:pt idx="1152">
                  <c:v>24.81000018119812</c:v>
                </c:pt>
                <c:pt idx="1153">
                  <c:v>24.830000162124634</c:v>
                </c:pt>
                <c:pt idx="1154">
                  <c:v>24.860000133514404</c:v>
                </c:pt>
                <c:pt idx="1155">
                  <c:v>24.880000114440918</c:v>
                </c:pt>
                <c:pt idx="1156">
                  <c:v>24.900000095367432</c:v>
                </c:pt>
                <c:pt idx="1157">
                  <c:v>24.920000076293945</c:v>
                </c:pt>
                <c:pt idx="1158">
                  <c:v>24.950000047683716</c:v>
                </c:pt>
                <c:pt idx="1159">
                  <c:v>24.970000028610229</c:v>
                </c:pt>
                <c:pt idx="1160">
                  <c:v>24.990000009536743</c:v>
                </c:pt>
                <c:pt idx="1161">
                  <c:v>25.020000219345093</c:v>
                </c:pt>
                <c:pt idx="1162">
                  <c:v>25.040000200271606</c:v>
                </c:pt>
                <c:pt idx="1163">
                  <c:v>25.06000018119812</c:v>
                </c:pt>
                <c:pt idx="1164">
                  <c:v>25.090000152587891</c:v>
                </c:pt>
                <c:pt idx="1165">
                  <c:v>25.110000133514404</c:v>
                </c:pt>
                <c:pt idx="1166">
                  <c:v>25.130000114440918</c:v>
                </c:pt>
                <c:pt idx="1167">
                  <c:v>25.150000095367432</c:v>
                </c:pt>
                <c:pt idx="1168">
                  <c:v>25.180000066757202</c:v>
                </c:pt>
                <c:pt idx="1169">
                  <c:v>25.200000047683716</c:v>
                </c:pt>
                <c:pt idx="1170">
                  <c:v>25.220000028610229</c:v>
                </c:pt>
                <c:pt idx="1171">
                  <c:v>25.25</c:v>
                </c:pt>
                <c:pt idx="1172">
                  <c:v>25.270000219345093</c:v>
                </c:pt>
                <c:pt idx="1173">
                  <c:v>25.290000200271606</c:v>
                </c:pt>
                <c:pt idx="1174">
                  <c:v>25.31000018119812</c:v>
                </c:pt>
                <c:pt idx="1175">
                  <c:v>25.340000152587891</c:v>
                </c:pt>
                <c:pt idx="1176">
                  <c:v>25.360000133514404</c:v>
                </c:pt>
                <c:pt idx="1177">
                  <c:v>25.380000114440918</c:v>
                </c:pt>
                <c:pt idx="1178">
                  <c:v>25.410000085830688</c:v>
                </c:pt>
                <c:pt idx="1179">
                  <c:v>25.430000066757202</c:v>
                </c:pt>
                <c:pt idx="1180">
                  <c:v>25.450000047683716</c:v>
                </c:pt>
                <c:pt idx="1181">
                  <c:v>25.480000019073486</c:v>
                </c:pt>
                <c:pt idx="1182">
                  <c:v>25.5</c:v>
                </c:pt>
                <c:pt idx="1183">
                  <c:v>25.520000219345093</c:v>
                </c:pt>
                <c:pt idx="1184">
                  <c:v>25.540000200271606</c:v>
                </c:pt>
                <c:pt idx="1185">
                  <c:v>25.570000171661377</c:v>
                </c:pt>
                <c:pt idx="1186">
                  <c:v>25.590000152587891</c:v>
                </c:pt>
                <c:pt idx="1187">
                  <c:v>25.610000133514404</c:v>
                </c:pt>
                <c:pt idx="1188">
                  <c:v>25.640000104904175</c:v>
                </c:pt>
                <c:pt idx="1189">
                  <c:v>25.660000085830688</c:v>
                </c:pt>
                <c:pt idx="1190">
                  <c:v>25.680000066757202</c:v>
                </c:pt>
                <c:pt idx="1191">
                  <c:v>25.700000047683716</c:v>
                </c:pt>
                <c:pt idx="1192">
                  <c:v>25.730000019073486</c:v>
                </c:pt>
                <c:pt idx="1193">
                  <c:v>25.75</c:v>
                </c:pt>
                <c:pt idx="1194">
                  <c:v>25.770000219345093</c:v>
                </c:pt>
                <c:pt idx="1195">
                  <c:v>25.800000190734863</c:v>
                </c:pt>
                <c:pt idx="1196">
                  <c:v>25.820000171661377</c:v>
                </c:pt>
                <c:pt idx="1197">
                  <c:v>25.840000152587891</c:v>
                </c:pt>
                <c:pt idx="1198">
                  <c:v>25.870000123977661</c:v>
                </c:pt>
                <c:pt idx="1199">
                  <c:v>25.890000104904175</c:v>
                </c:pt>
                <c:pt idx="1200">
                  <c:v>25.910000085830688</c:v>
                </c:pt>
                <c:pt idx="1201">
                  <c:v>25.930000066757202</c:v>
                </c:pt>
                <c:pt idx="1202">
                  <c:v>25.960000038146973</c:v>
                </c:pt>
                <c:pt idx="1203">
                  <c:v>25.980000019073486</c:v>
                </c:pt>
                <c:pt idx="1204">
                  <c:v>26</c:v>
                </c:pt>
                <c:pt idx="1205">
                  <c:v>26.03000020980835</c:v>
                </c:pt>
                <c:pt idx="1206">
                  <c:v>26.050000190734863</c:v>
                </c:pt>
                <c:pt idx="1207">
                  <c:v>26.070000171661377</c:v>
                </c:pt>
                <c:pt idx="1208">
                  <c:v>26.090000152587891</c:v>
                </c:pt>
                <c:pt idx="1209">
                  <c:v>26.120000123977661</c:v>
                </c:pt>
                <c:pt idx="1210">
                  <c:v>26.140000104904175</c:v>
                </c:pt>
                <c:pt idx="1211">
                  <c:v>26.160000085830688</c:v>
                </c:pt>
                <c:pt idx="1212">
                  <c:v>26.190000057220459</c:v>
                </c:pt>
                <c:pt idx="1213">
                  <c:v>26.210000038146973</c:v>
                </c:pt>
                <c:pt idx="1214">
                  <c:v>26.230000019073486</c:v>
                </c:pt>
                <c:pt idx="1215">
                  <c:v>26.260000228881836</c:v>
                </c:pt>
                <c:pt idx="1216">
                  <c:v>26.28000020980835</c:v>
                </c:pt>
                <c:pt idx="1217">
                  <c:v>26.300000190734863</c:v>
                </c:pt>
                <c:pt idx="1218">
                  <c:v>26.320000171661377</c:v>
                </c:pt>
                <c:pt idx="1219">
                  <c:v>26.350000143051147</c:v>
                </c:pt>
                <c:pt idx="1220">
                  <c:v>26.370000123977661</c:v>
                </c:pt>
                <c:pt idx="1221">
                  <c:v>26.390000104904175</c:v>
                </c:pt>
                <c:pt idx="1222">
                  <c:v>26.410000085830688</c:v>
                </c:pt>
                <c:pt idx="1223">
                  <c:v>26.440000057220459</c:v>
                </c:pt>
                <c:pt idx="1224">
                  <c:v>26.460000038146973</c:v>
                </c:pt>
                <c:pt idx="1225">
                  <c:v>26.480000019073486</c:v>
                </c:pt>
                <c:pt idx="1226">
                  <c:v>26.510000228881836</c:v>
                </c:pt>
                <c:pt idx="1227">
                  <c:v>26.53000020980835</c:v>
                </c:pt>
                <c:pt idx="1228">
                  <c:v>26.550000190734863</c:v>
                </c:pt>
                <c:pt idx="1229">
                  <c:v>26.570000171661377</c:v>
                </c:pt>
                <c:pt idx="1230">
                  <c:v>26.600000143051147</c:v>
                </c:pt>
                <c:pt idx="1231">
                  <c:v>26.620000123977661</c:v>
                </c:pt>
                <c:pt idx="1232">
                  <c:v>26.640000104904175</c:v>
                </c:pt>
                <c:pt idx="1233">
                  <c:v>26.660000085830688</c:v>
                </c:pt>
                <c:pt idx="1234">
                  <c:v>26.690000057220459</c:v>
                </c:pt>
                <c:pt idx="1235">
                  <c:v>26.710000038146973</c:v>
                </c:pt>
                <c:pt idx="1236">
                  <c:v>26.730000019073486</c:v>
                </c:pt>
                <c:pt idx="1237">
                  <c:v>26.760000228881836</c:v>
                </c:pt>
                <c:pt idx="1238">
                  <c:v>26.78000020980835</c:v>
                </c:pt>
                <c:pt idx="1239">
                  <c:v>26.800000190734863</c:v>
                </c:pt>
                <c:pt idx="1240">
                  <c:v>26.820000171661377</c:v>
                </c:pt>
                <c:pt idx="1241">
                  <c:v>26.850000143051147</c:v>
                </c:pt>
                <c:pt idx="1242">
                  <c:v>26.870000123977661</c:v>
                </c:pt>
                <c:pt idx="1243">
                  <c:v>26.890000104904175</c:v>
                </c:pt>
                <c:pt idx="1244">
                  <c:v>26.920000076293945</c:v>
                </c:pt>
                <c:pt idx="1245">
                  <c:v>26.940000057220459</c:v>
                </c:pt>
                <c:pt idx="1246">
                  <c:v>26.960000038146973</c:v>
                </c:pt>
                <c:pt idx="1247">
                  <c:v>26.980000019073486</c:v>
                </c:pt>
                <c:pt idx="1248">
                  <c:v>27.010000228881836</c:v>
                </c:pt>
                <c:pt idx="1249">
                  <c:v>27.03000020980835</c:v>
                </c:pt>
                <c:pt idx="1250">
                  <c:v>27.050000190734863</c:v>
                </c:pt>
                <c:pt idx="1251">
                  <c:v>27.080000162124634</c:v>
                </c:pt>
                <c:pt idx="1252">
                  <c:v>27.100000143051147</c:v>
                </c:pt>
                <c:pt idx="1253">
                  <c:v>27.120000123977661</c:v>
                </c:pt>
                <c:pt idx="1254">
                  <c:v>27.150000095367432</c:v>
                </c:pt>
                <c:pt idx="1255">
                  <c:v>27.170000076293945</c:v>
                </c:pt>
                <c:pt idx="1256">
                  <c:v>27.190000057220459</c:v>
                </c:pt>
                <c:pt idx="1257">
                  <c:v>27.210000038146973</c:v>
                </c:pt>
                <c:pt idx="1258">
                  <c:v>27.240000009536743</c:v>
                </c:pt>
                <c:pt idx="1259">
                  <c:v>27.260000228881836</c:v>
                </c:pt>
                <c:pt idx="1260">
                  <c:v>27.28000020980835</c:v>
                </c:pt>
                <c:pt idx="1261">
                  <c:v>27.31000018119812</c:v>
                </c:pt>
                <c:pt idx="1262">
                  <c:v>27.330000162124634</c:v>
                </c:pt>
                <c:pt idx="1263">
                  <c:v>27.350000143051147</c:v>
                </c:pt>
                <c:pt idx="1264">
                  <c:v>27.370000123977661</c:v>
                </c:pt>
                <c:pt idx="1265">
                  <c:v>27.400000095367432</c:v>
                </c:pt>
                <c:pt idx="1266">
                  <c:v>27.420000076293945</c:v>
                </c:pt>
                <c:pt idx="1267">
                  <c:v>27.440000057220459</c:v>
                </c:pt>
                <c:pt idx="1268">
                  <c:v>27.470000028610229</c:v>
                </c:pt>
                <c:pt idx="1269">
                  <c:v>27.490000009536743</c:v>
                </c:pt>
                <c:pt idx="1270">
                  <c:v>27.510000228881836</c:v>
                </c:pt>
                <c:pt idx="1271">
                  <c:v>27.540000200271606</c:v>
                </c:pt>
                <c:pt idx="1272">
                  <c:v>27.56000018119812</c:v>
                </c:pt>
                <c:pt idx="1273">
                  <c:v>27.580000162124634</c:v>
                </c:pt>
                <c:pt idx="1274">
                  <c:v>27.600000143051147</c:v>
                </c:pt>
                <c:pt idx="1275">
                  <c:v>27.630000114440918</c:v>
                </c:pt>
                <c:pt idx="1276">
                  <c:v>27.650000095367432</c:v>
                </c:pt>
                <c:pt idx="1277">
                  <c:v>27.670000076293945</c:v>
                </c:pt>
                <c:pt idx="1278">
                  <c:v>27.700000047683716</c:v>
                </c:pt>
                <c:pt idx="1279">
                  <c:v>27.720000028610229</c:v>
                </c:pt>
                <c:pt idx="1280">
                  <c:v>27.740000009536743</c:v>
                </c:pt>
                <c:pt idx="1281">
                  <c:v>27.760000228881836</c:v>
                </c:pt>
                <c:pt idx="1282">
                  <c:v>27.790000200271606</c:v>
                </c:pt>
                <c:pt idx="1283">
                  <c:v>27.81000018119812</c:v>
                </c:pt>
                <c:pt idx="1284">
                  <c:v>27.830000162124634</c:v>
                </c:pt>
                <c:pt idx="1285">
                  <c:v>27.860000133514404</c:v>
                </c:pt>
                <c:pt idx="1286">
                  <c:v>27.880000114440918</c:v>
                </c:pt>
                <c:pt idx="1287">
                  <c:v>27.900000095367432</c:v>
                </c:pt>
                <c:pt idx="1288">
                  <c:v>27.930000066757202</c:v>
                </c:pt>
                <c:pt idx="1289">
                  <c:v>27.950000047683716</c:v>
                </c:pt>
                <c:pt idx="1290">
                  <c:v>27.970000028610229</c:v>
                </c:pt>
                <c:pt idx="1291">
                  <c:v>27.990000009536743</c:v>
                </c:pt>
                <c:pt idx="1292">
                  <c:v>28.020000219345093</c:v>
                </c:pt>
                <c:pt idx="1293">
                  <c:v>28.040000200271606</c:v>
                </c:pt>
                <c:pt idx="1294">
                  <c:v>28.06000018119812</c:v>
                </c:pt>
                <c:pt idx="1295">
                  <c:v>28.090000152587891</c:v>
                </c:pt>
                <c:pt idx="1296">
                  <c:v>28.110000133514404</c:v>
                </c:pt>
                <c:pt idx="1297">
                  <c:v>28.130000114440918</c:v>
                </c:pt>
                <c:pt idx="1298">
                  <c:v>28.150000095367432</c:v>
                </c:pt>
                <c:pt idx="1299">
                  <c:v>28.180000066757202</c:v>
                </c:pt>
                <c:pt idx="1300">
                  <c:v>28.200000047683716</c:v>
                </c:pt>
                <c:pt idx="1301">
                  <c:v>28.220000028610229</c:v>
                </c:pt>
                <c:pt idx="1302">
                  <c:v>28.25</c:v>
                </c:pt>
                <c:pt idx="1303">
                  <c:v>28.270000219345093</c:v>
                </c:pt>
                <c:pt idx="1304">
                  <c:v>28.290000200271606</c:v>
                </c:pt>
                <c:pt idx="1305">
                  <c:v>28.320000171661377</c:v>
                </c:pt>
                <c:pt idx="1306">
                  <c:v>28.340000152587891</c:v>
                </c:pt>
                <c:pt idx="1307">
                  <c:v>28.360000133514404</c:v>
                </c:pt>
                <c:pt idx="1308">
                  <c:v>28.380000114440918</c:v>
                </c:pt>
                <c:pt idx="1309">
                  <c:v>28.410000085830688</c:v>
                </c:pt>
                <c:pt idx="1310">
                  <c:v>28.430000066757202</c:v>
                </c:pt>
                <c:pt idx="1311">
                  <c:v>28.450000047683716</c:v>
                </c:pt>
                <c:pt idx="1312">
                  <c:v>28.470000028610229</c:v>
                </c:pt>
                <c:pt idx="1313">
                  <c:v>28.5</c:v>
                </c:pt>
                <c:pt idx="1314">
                  <c:v>28.520000219345093</c:v>
                </c:pt>
                <c:pt idx="1315">
                  <c:v>28.540000200271606</c:v>
                </c:pt>
                <c:pt idx="1316">
                  <c:v>28.56000018119812</c:v>
                </c:pt>
                <c:pt idx="1317">
                  <c:v>28.590000152587891</c:v>
                </c:pt>
                <c:pt idx="1318">
                  <c:v>29.600000143051147</c:v>
                </c:pt>
                <c:pt idx="1319">
                  <c:v>29.600000143051147</c:v>
                </c:pt>
                <c:pt idx="1320">
                  <c:v>29.600000143051147</c:v>
                </c:pt>
                <c:pt idx="1321">
                  <c:v>29.600000143051147</c:v>
                </c:pt>
                <c:pt idx="1322">
                  <c:v>29.600000143051147</c:v>
                </c:pt>
                <c:pt idx="1323">
                  <c:v>29.600000143051147</c:v>
                </c:pt>
                <c:pt idx="1324">
                  <c:v>29.600000143051147</c:v>
                </c:pt>
                <c:pt idx="1325">
                  <c:v>29.600000143051147</c:v>
                </c:pt>
                <c:pt idx="1326">
                  <c:v>29.600000143051147</c:v>
                </c:pt>
                <c:pt idx="1327">
                  <c:v>29.600000143051147</c:v>
                </c:pt>
                <c:pt idx="1328">
                  <c:v>29.600000143051147</c:v>
                </c:pt>
                <c:pt idx="1329">
                  <c:v>29.600000143051147</c:v>
                </c:pt>
                <c:pt idx="1330">
                  <c:v>29.600000143051147</c:v>
                </c:pt>
                <c:pt idx="1331">
                  <c:v>29.600000143051147</c:v>
                </c:pt>
                <c:pt idx="1332">
                  <c:v>29.600000143051147</c:v>
                </c:pt>
                <c:pt idx="1333">
                  <c:v>29.600000143051147</c:v>
                </c:pt>
                <c:pt idx="1334">
                  <c:v>29.600000143051147</c:v>
                </c:pt>
                <c:pt idx="1335">
                  <c:v>29.600000143051147</c:v>
                </c:pt>
                <c:pt idx="1336">
                  <c:v>29.600000143051147</c:v>
                </c:pt>
                <c:pt idx="1337">
                  <c:v>29.600000143051147</c:v>
                </c:pt>
                <c:pt idx="1338">
                  <c:v>29.600000143051147</c:v>
                </c:pt>
                <c:pt idx="1339">
                  <c:v>29.600000143051147</c:v>
                </c:pt>
                <c:pt idx="1340">
                  <c:v>29.600000143051147</c:v>
                </c:pt>
                <c:pt idx="1341">
                  <c:v>29.600000143051147</c:v>
                </c:pt>
                <c:pt idx="1342">
                  <c:v>29.600000143051147</c:v>
                </c:pt>
                <c:pt idx="1343">
                  <c:v>29.600000143051147</c:v>
                </c:pt>
                <c:pt idx="1344">
                  <c:v>29.610000133514404</c:v>
                </c:pt>
                <c:pt idx="1345">
                  <c:v>29.610000133514404</c:v>
                </c:pt>
                <c:pt idx="1346">
                  <c:v>29.610000133514404</c:v>
                </c:pt>
                <c:pt idx="1347">
                  <c:v>29.610000133514404</c:v>
                </c:pt>
                <c:pt idx="1348">
                  <c:v>29.610000133514404</c:v>
                </c:pt>
                <c:pt idx="1349">
                  <c:v>29.610000133514404</c:v>
                </c:pt>
                <c:pt idx="1350">
                  <c:v>29.610000133514404</c:v>
                </c:pt>
                <c:pt idx="1351">
                  <c:v>29.610000133514404</c:v>
                </c:pt>
                <c:pt idx="1352">
                  <c:v>29.610000133514404</c:v>
                </c:pt>
                <c:pt idx="1353">
                  <c:v>29.610000133514404</c:v>
                </c:pt>
                <c:pt idx="1354">
                  <c:v>29.610000133514404</c:v>
                </c:pt>
                <c:pt idx="1355">
                  <c:v>29.610000133514404</c:v>
                </c:pt>
                <c:pt idx="1356">
                  <c:v>29.610000133514404</c:v>
                </c:pt>
                <c:pt idx="1357">
                  <c:v>29.610000133514404</c:v>
                </c:pt>
                <c:pt idx="1358">
                  <c:v>29.610000133514404</c:v>
                </c:pt>
                <c:pt idx="1359">
                  <c:v>29.610000133514404</c:v>
                </c:pt>
                <c:pt idx="1360">
                  <c:v>29.610000133514404</c:v>
                </c:pt>
                <c:pt idx="1361">
                  <c:v>29.610000133514404</c:v>
                </c:pt>
                <c:pt idx="1362">
                  <c:v>29.620000123977661</c:v>
                </c:pt>
                <c:pt idx="1363">
                  <c:v>29.640000104904175</c:v>
                </c:pt>
                <c:pt idx="1364">
                  <c:v>29.660000085830688</c:v>
                </c:pt>
                <c:pt idx="1365">
                  <c:v>29.690000057220459</c:v>
                </c:pt>
                <c:pt idx="1366">
                  <c:v>29.710000038146973</c:v>
                </c:pt>
                <c:pt idx="1367">
                  <c:v>29.730000019073486</c:v>
                </c:pt>
                <c:pt idx="1368">
                  <c:v>29.760000228881836</c:v>
                </c:pt>
                <c:pt idx="1369">
                  <c:v>29.78000020980835</c:v>
                </c:pt>
                <c:pt idx="1370">
                  <c:v>29.800000190734863</c:v>
                </c:pt>
                <c:pt idx="1371">
                  <c:v>29.820000171661377</c:v>
                </c:pt>
                <c:pt idx="1372">
                  <c:v>29.850000143051147</c:v>
                </c:pt>
                <c:pt idx="1373">
                  <c:v>29.870000123977661</c:v>
                </c:pt>
                <c:pt idx="1374">
                  <c:v>29.890000104904175</c:v>
                </c:pt>
                <c:pt idx="1375">
                  <c:v>29.920000076293945</c:v>
                </c:pt>
                <c:pt idx="1376">
                  <c:v>29.940000057220459</c:v>
                </c:pt>
                <c:pt idx="1377">
                  <c:v>29.960000038146973</c:v>
                </c:pt>
                <c:pt idx="1378">
                  <c:v>29.980000019073486</c:v>
                </c:pt>
                <c:pt idx="1379">
                  <c:v>30.010000228881836</c:v>
                </c:pt>
                <c:pt idx="1380">
                  <c:v>30.03000020980835</c:v>
                </c:pt>
                <c:pt idx="1381">
                  <c:v>30.050000190734863</c:v>
                </c:pt>
                <c:pt idx="1382">
                  <c:v>30.080000162124634</c:v>
                </c:pt>
                <c:pt idx="1383">
                  <c:v>30.100000143051147</c:v>
                </c:pt>
                <c:pt idx="1384">
                  <c:v>30.120000123977661</c:v>
                </c:pt>
                <c:pt idx="1385">
                  <c:v>30.150000095367432</c:v>
                </c:pt>
                <c:pt idx="1386">
                  <c:v>30.170000076293945</c:v>
                </c:pt>
                <c:pt idx="1387">
                  <c:v>30.190000057220459</c:v>
                </c:pt>
                <c:pt idx="1388">
                  <c:v>30.210000038146973</c:v>
                </c:pt>
                <c:pt idx="1389">
                  <c:v>30.240000009536743</c:v>
                </c:pt>
                <c:pt idx="1390">
                  <c:v>30.260000228881836</c:v>
                </c:pt>
                <c:pt idx="1391">
                  <c:v>30.28000020980835</c:v>
                </c:pt>
                <c:pt idx="1392">
                  <c:v>30.31000018119812</c:v>
                </c:pt>
                <c:pt idx="1393">
                  <c:v>30.330000162124634</c:v>
                </c:pt>
                <c:pt idx="1394">
                  <c:v>30.350000143051147</c:v>
                </c:pt>
                <c:pt idx="1395">
                  <c:v>30.370000123977661</c:v>
                </c:pt>
                <c:pt idx="1396">
                  <c:v>30.400000095367432</c:v>
                </c:pt>
                <c:pt idx="1397">
                  <c:v>30.420000076293945</c:v>
                </c:pt>
                <c:pt idx="1398">
                  <c:v>30.440000057220459</c:v>
                </c:pt>
                <c:pt idx="1399">
                  <c:v>30.470000028610229</c:v>
                </c:pt>
                <c:pt idx="1400">
                  <c:v>30.490000009536743</c:v>
                </c:pt>
                <c:pt idx="1401">
                  <c:v>30.510000228881836</c:v>
                </c:pt>
                <c:pt idx="1402">
                  <c:v>30.53000020980835</c:v>
                </c:pt>
                <c:pt idx="1403">
                  <c:v>30.56000018119812</c:v>
                </c:pt>
                <c:pt idx="1404">
                  <c:v>30.580000162124634</c:v>
                </c:pt>
                <c:pt idx="1405">
                  <c:v>30.600000143051147</c:v>
                </c:pt>
                <c:pt idx="1406">
                  <c:v>30.630000114440918</c:v>
                </c:pt>
                <c:pt idx="1407">
                  <c:v>30.650000095367432</c:v>
                </c:pt>
                <c:pt idx="1408">
                  <c:v>30.670000076293945</c:v>
                </c:pt>
                <c:pt idx="1409">
                  <c:v>30.690000057220459</c:v>
                </c:pt>
                <c:pt idx="1410">
                  <c:v>30.720000028610229</c:v>
                </c:pt>
                <c:pt idx="1411">
                  <c:v>30.740000009536743</c:v>
                </c:pt>
                <c:pt idx="1412">
                  <c:v>30.760000228881836</c:v>
                </c:pt>
                <c:pt idx="1413">
                  <c:v>30.78000020980835</c:v>
                </c:pt>
                <c:pt idx="1414">
                  <c:v>30.81000018119812</c:v>
                </c:pt>
                <c:pt idx="1415">
                  <c:v>30.830000162124634</c:v>
                </c:pt>
                <c:pt idx="1416">
                  <c:v>30.850000143051147</c:v>
                </c:pt>
                <c:pt idx="1417">
                  <c:v>30.870000123977661</c:v>
                </c:pt>
                <c:pt idx="1418">
                  <c:v>30.900000095367432</c:v>
                </c:pt>
                <c:pt idx="1419">
                  <c:v>30.920000076293945</c:v>
                </c:pt>
                <c:pt idx="1420">
                  <c:v>30.940000057220459</c:v>
                </c:pt>
                <c:pt idx="1421">
                  <c:v>30.970000028610229</c:v>
                </c:pt>
                <c:pt idx="1422">
                  <c:v>30.990000009536743</c:v>
                </c:pt>
                <c:pt idx="1423">
                  <c:v>31.010000228881836</c:v>
                </c:pt>
                <c:pt idx="1424">
                  <c:v>31.040000200271606</c:v>
                </c:pt>
                <c:pt idx="1425">
                  <c:v>31.06000018119812</c:v>
                </c:pt>
                <c:pt idx="1426">
                  <c:v>31.080000162124634</c:v>
                </c:pt>
                <c:pt idx="1427">
                  <c:v>31.100000143051147</c:v>
                </c:pt>
                <c:pt idx="1428">
                  <c:v>31.130000114440918</c:v>
                </c:pt>
                <c:pt idx="1429">
                  <c:v>31.150000095367432</c:v>
                </c:pt>
                <c:pt idx="1430">
                  <c:v>31.170000076293945</c:v>
                </c:pt>
                <c:pt idx="1431">
                  <c:v>31.200000047683716</c:v>
                </c:pt>
                <c:pt idx="1432">
                  <c:v>31.220000028610229</c:v>
                </c:pt>
                <c:pt idx="1433">
                  <c:v>31.240000009536743</c:v>
                </c:pt>
                <c:pt idx="1434">
                  <c:v>31.260000228881836</c:v>
                </c:pt>
                <c:pt idx="1435">
                  <c:v>31.290000200271606</c:v>
                </c:pt>
                <c:pt idx="1436">
                  <c:v>31.31000018119812</c:v>
                </c:pt>
                <c:pt idx="1437">
                  <c:v>31.330000162124634</c:v>
                </c:pt>
                <c:pt idx="1438">
                  <c:v>31.360000133514404</c:v>
                </c:pt>
                <c:pt idx="1439">
                  <c:v>31.380000114440918</c:v>
                </c:pt>
                <c:pt idx="1440">
                  <c:v>31.400000095367432</c:v>
                </c:pt>
                <c:pt idx="1441">
                  <c:v>31.430000066757202</c:v>
                </c:pt>
                <c:pt idx="1442">
                  <c:v>31.450000047683716</c:v>
                </c:pt>
                <c:pt idx="1443">
                  <c:v>31.470000028610229</c:v>
                </c:pt>
                <c:pt idx="1444">
                  <c:v>31.490000009536743</c:v>
                </c:pt>
                <c:pt idx="1445">
                  <c:v>31.520000219345093</c:v>
                </c:pt>
                <c:pt idx="1446">
                  <c:v>31.540000200271606</c:v>
                </c:pt>
                <c:pt idx="1447">
                  <c:v>31.56000018119812</c:v>
                </c:pt>
                <c:pt idx="1448">
                  <c:v>31.590000152587891</c:v>
                </c:pt>
                <c:pt idx="1449">
                  <c:v>31.610000133514404</c:v>
                </c:pt>
                <c:pt idx="1450">
                  <c:v>31.630000114440918</c:v>
                </c:pt>
                <c:pt idx="1451">
                  <c:v>31.650000095367432</c:v>
                </c:pt>
                <c:pt idx="1452">
                  <c:v>31.680000066757202</c:v>
                </c:pt>
                <c:pt idx="1453">
                  <c:v>31.700000047683716</c:v>
                </c:pt>
                <c:pt idx="1454">
                  <c:v>31.720000028610229</c:v>
                </c:pt>
                <c:pt idx="1455">
                  <c:v>31.75</c:v>
                </c:pt>
                <c:pt idx="1456">
                  <c:v>31.770000219345093</c:v>
                </c:pt>
                <c:pt idx="1457">
                  <c:v>31.790000200271606</c:v>
                </c:pt>
                <c:pt idx="1458">
                  <c:v>31.820000171661377</c:v>
                </c:pt>
                <c:pt idx="1459">
                  <c:v>31.840000152587891</c:v>
                </c:pt>
                <c:pt idx="1460">
                  <c:v>31.860000133514404</c:v>
                </c:pt>
                <c:pt idx="1461">
                  <c:v>31.880000114440918</c:v>
                </c:pt>
                <c:pt idx="1462">
                  <c:v>31.910000085830688</c:v>
                </c:pt>
                <c:pt idx="1463">
                  <c:v>31.930000066757202</c:v>
                </c:pt>
                <c:pt idx="1464">
                  <c:v>31.950000047683716</c:v>
                </c:pt>
                <c:pt idx="1465">
                  <c:v>31.980000019073486</c:v>
                </c:pt>
                <c:pt idx="1466">
                  <c:v>32</c:v>
                </c:pt>
                <c:pt idx="1467">
                  <c:v>32.020000219345093</c:v>
                </c:pt>
                <c:pt idx="1468">
                  <c:v>32.040000200271606</c:v>
                </c:pt>
                <c:pt idx="1469">
                  <c:v>32.070000171661377</c:v>
                </c:pt>
                <c:pt idx="1470">
                  <c:v>32.090000152587891</c:v>
                </c:pt>
                <c:pt idx="1471">
                  <c:v>32.110000133514404</c:v>
                </c:pt>
                <c:pt idx="1472">
                  <c:v>32.140000104904175</c:v>
                </c:pt>
                <c:pt idx="1473">
                  <c:v>32.160000085830688</c:v>
                </c:pt>
                <c:pt idx="1474">
                  <c:v>32.180000066757202</c:v>
                </c:pt>
                <c:pt idx="1475">
                  <c:v>32.210000038146973</c:v>
                </c:pt>
                <c:pt idx="1476">
                  <c:v>32.230000019073486</c:v>
                </c:pt>
                <c:pt idx="1477">
                  <c:v>32.25</c:v>
                </c:pt>
                <c:pt idx="1478">
                  <c:v>32.270000219345093</c:v>
                </c:pt>
                <c:pt idx="1479">
                  <c:v>32.300000190734863</c:v>
                </c:pt>
                <c:pt idx="1480">
                  <c:v>32.320000171661377</c:v>
                </c:pt>
                <c:pt idx="1481">
                  <c:v>32.340000152587891</c:v>
                </c:pt>
                <c:pt idx="1482">
                  <c:v>32.370000123977661</c:v>
                </c:pt>
                <c:pt idx="1483">
                  <c:v>32.390000104904175</c:v>
                </c:pt>
                <c:pt idx="1484">
                  <c:v>32.410000085830688</c:v>
                </c:pt>
                <c:pt idx="1485">
                  <c:v>32.430000066757202</c:v>
                </c:pt>
                <c:pt idx="1486">
                  <c:v>32.460000038146973</c:v>
                </c:pt>
                <c:pt idx="1487">
                  <c:v>32.480000019073486</c:v>
                </c:pt>
                <c:pt idx="1488">
                  <c:v>32.5</c:v>
                </c:pt>
                <c:pt idx="1489">
                  <c:v>32.53000020980835</c:v>
                </c:pt>
                <c:pt idx="1490">
                  <c:v>32.550000190734863</c:v>
                </c:pt>
                <c:pt idx="1491">
                  <c:v>32.570000171661377</c:v>
                </c:pt>
                <c:pt idx="1492">
                  <c:v>32.590000152587891</c:v>
                </c:pt>
                <c:pt idx="1493">
                  <c:v>32.620000123977661</c:v>
                </c:pt>
                <c:pt idx="1494">
                  <c:v>32.640000104904175</c:v>
                </c:pt>
                <c:pt idx="1495">
                  <c:v>32.660000085830688</c:v>
                </c:pt>
                <c:pt idx="1496">
                  <c:v>32.680000066757202</c:v>
                </c:pt>
                <c:pt idx="1497">
                  <c:v>32.710000038146973</c:v>
                </c:pt>
                <c:pt idx="1498">
                  <c:v>32.730000019073486</c:v>
                </c:pt>
                <c:pt idx="1499">
                  <c:v>32.75</c:v>
                </c:pt>
                <c:pt idx="1500">
                  <c:v>32.78000020980835</c:v>
                </c:pt>
                <c:pt idx="1501">
                  <c:v>32.800000190734863</c:v>
                </c:pt>
                <c:pt idx="1502">
                  <c:v>32.820000171661377</c:v>
                </c:pt>
                <c:pt idx="1503">
                  <c:v>32.840000152587891</c:v>
                </c:pt>
                <c:pt idx="1504">
                  <c:v>32.870000123977661</c:v>
                </c:pt>
                <c:pt idx="1505">
                  <c:v>32.890000104904175</c:v>
                </c:pt>
                <c:pt idx="1506">
                  <c:v>32.910000085830688</c:v>
                </c:pt>
                <c:pt idx="1507">
                  <c:v>32.930000066757202</c:v>
                </c:pt>
                <c:pt idx="1508">
                  <c:v>32.960000038146973</c:v>
                </c:pt>
                <c:pt idx="1509">
                  <c:v>32.980000019073486</c:v>
                </c:pt>
                <c:pt idx="1510">
                  <c:v>33</c:v>
                </c:pt>
                <c:pt idx="1511">
                  <c:v>33.03000020980835</c:v>
                </c:pt>
                <c:pt idx="1512">
                  <c:v>33.050000190734863</c:v>
                </c:pt>
                <c:pt idx="1513">
                  <c:v>33.070000171661377</c:v>
                </c:pt>
                <c:pt idx="1514">
                  <c:v>33.100000143051147</c:v>
                </c:pt>
                <c:pt idx="1515">
                  <c:v>33.120000123977661</c:v>
                </c:pt>
                <c:pt idx="1516">
                  <c:v>33.140000104904175</c:v>
                </c:pt>
                <c:pt idx="1517">
                  <c:v>33.160000085830688</c:v>
                </c:pt>
                <c:pt idx="1518">
                  <c:v>33.190000057220459</c:v>
                </c:pt>
                <c:pt idx="1519">
                  <c:v>33.210000038146973</c:v>
                </c:pt>
                <c:pt idx="1520">
                  <c:v>33.230000019073486</c:v>
                </c:pt>
                <c:pt idx="1521">
                  <c:v>33.260000228881836</c:v>
                </c:pt>
                <c:pt idx="1522">
                  <c:v>33.28000020980835</c:v>
                </c:pt>
                <c:pt idx="1523">
                  <c:v>33.300000190734863</c:v>
                </c:pt>
                <c:pt idx="1524">
                  <c:v>33.320000171661377</c:v>
                </c:pt>
                <c:pt idx="1525">
                  <c:v>33.350000143051147</c:v>
                </c:pt>
                <c:pt idx="1526">
                  <c:v>33.370000123977661</c:v>
                </c:pt>
                <c:pt idx="1527">
                  <c:v>33.390000104904175</c:v>
                </c:pt>
                <c:pt idx="1528">
                  <c:v>33.420000076293945</c:v>
                </c:pt>
                <c:pt idx="1529">
                  <c:v>33.440000057220459</c:v>
                </c:pt>
                <c:pt idx="1530">
                  <c:v>33.460000038146973</c:v>
                </c:pt>
                <c:pt idx="1531">
                  <c:v>33.490000009536743</c:v>
                </c:pt>
                <c:pt idx="1532">
                  <c:v>33.510000228881836</c:v>
                </c:pt>
                <c:pt idx="1533">
                  <c:v>33.53000020980835</c:v>
                </c:pt>
                <c:pt idx="1534">
                  <c:v>33.550000190734863</c:v>
                </c:pt>
                <c:pt idx="1535">
                  <c:v>33.580000162124634</c:v>
                </c:pt>
                <c:pt idx="1536">
                  <c:v>33.600000143051147</c:v>
                </c:pt>
                <c:pt idx="1537">
                  <c:v>33.620000123977661</c:v>
                </c:pt>
                <c:pt idx="1538">
                  <c:v>33.650000095367432</c:v>
                </c:pt>
                <c:pt idx="1539">
                  <c:v>33.670000076293945</c:v>
                </c:pt>
                <c:pt idx="1540">
                  <c:v>33.690000057220459</c:v>
                </c:pt>
                <c:pt idx="1541">
                  <c:v>33.710000038146973</c:v>
                </c:pt>
                <c:pt idx="1542">
                  <c:v>33.740000009536743</c:v>
                </c:pt>
                <c:pt idx="1543">
                  <c:v>33.760000228881836</c:v>
                </c:pt>
                <c:pt idx="1544">
                  <c:v>33.78000020980835</c:v>
                </c:pt>
                <c:pt idx="1545">
                  <c:v>33.81000018119812</c:v>
                </c:pt>
                <c:pt idx="1546">
                  <c:v>33.830000162124634</c:v>
                </c:pt>
                <c:pt idx="1547">
                  <c:v>33.850000143051147</c:v>
                </c:pt>
                <c:pt idx="1548">
                  <c:v>33.880000114440918</c:v>
                </c:pt>
                <c:pt idx="1549">
                  <c:v>33.900000095367432</c:v>
                </c:pt>
                <c:pt idx="1550">
                  <c:v>33.920000076293945</c:v>
                </c:pt>
                <c:pt idx="1551">
                  <c:v>33.940000057220459</c:v>
                </c:pt>
                <c:pt idx="1552">
                  <c:v>33.970000028610229</c:v>
                </c:pt>
                <c:pt idx="1553">
                  <c:v>33.990000009536743</c:v>
                </c:pt>
                <c:pt idx="1554">
                  <c:v>34.010000228881836</c:v>
                </c:pt>
                <c:pt idx="1555">
                  <c:v>34.040000200271606</c:v>
                </c:pt>
                <c:pt idx="1556">
                  <c:v>34.06000018119812</c:v>
                </c:pt>
                <c:pt idx="1557">
                  <c:v>34.080000162124634</c:v>
                </c:pt>
                <c:pt idx="1558">
                  <c:v>34.100000143051147</c:v>
                </c:pt>
                <c:pt idx="1559">
                  <c:v>34.130000114440918</c:v>
                </c:pt>
                <c:pt idx="1560">
                  <c:v>34.150000095367432</c:v>
                </c:pt>
                <c:pt idx="1561">
                  <c:v>34.170000076293945</c:v>
                </c:pt>
                <c:pt idx="1562">
                  <c:v>34.200000047683716</c:v>
                </c:pt>
                <c:pt idx="1563">
                  <c:v>34.220000028610229</c:v>
                </c:pt>
                <c:pt idx="1564">
                  <c:v>34.240000009536743</c:v>
                </c:pt>
                <c:pt idx="1565">
                  <c:v>34.270000219345093</c:v>
                </c:pt>
                <c:pt idx="1566">
                  <c:v>34.290000200271606</c:v>
                </c:pt>
                <c:pt idx="1567">
                  <c:v>34.31000018119812</c:v>
                </c:pt>
                <c:pt idx="1568">
                  <c:v>34.330000162124634</c:v>
                </c:pt>
                <c:pt idx="1569">
                  <c:v>34.360000133514404</c:v>
                </c:pt>
                <c:pt idx="1570">
                  <c:v>34.380000114440918</c:v>
                </c:pt>
                <c:pt idx="1571">
                  <c:v>34.400000095367432</c:v>
                </c:pt>
                <c:pt idx="1572">
                  <c:v>34.430000066757202</c:v>
                </c:pt>
                <c:pt idx="1573">
                  <c:v>34.450000047683716</c:v>
                </c:pt>
                <c:pt idx="1574">
                  <c:v>34.470000028610229</c:v>
                </c:pt>
                <c:pt idx="1575">
                  <c:v>34.490000009536743</c:v>
                </c:pt>
                <c:pt idx="1576">
                  <c:v>34.520000219345093</c:v>
                </c:pt>
                <c:pt idx="1577">
                  <c:v>34.540000200271606</c:v>
                </c:pt>
                <c:pt idx="1578">
                  <c:v>34.56000018119812</c:v>
                </c:pt>
                <c:pt idx="1579">
                  <c:v>34.590000152587891</c:v>
                </c:pt>
                <c:pt idx="1580">
                  <c:v>34.610000133514404</c:v>
                </c:pt>
                <c:pt idx="1581">
                  <c:v>35.600000143051147</c:v>
                </c:pt>
                <c:pt idx="1582">
                  <c:v>35.600000143051147</c:v>
                </c:pt>
                <c:pt idx="1583">
                  <c:v>35.600000143051147</c:v>
                </c:pt>
                <c:pt idx="1584">
                  <c:v>35.600000143051147</c:v>
                </c:pt>
                <c:pt idx="1585">
                  <c:v>35.600000143051147</c:v>
                </c:pt>
                <c:pt idx="1586">
                  <c:v>35.600000143051147</c:v>
                </c:pt>
                <c:pt idx="1587">
                  <c:v>35.600000143051147</c:v>
                </c:pt>
                <c:pt idx="1588">
                  <c:v>35.600000143051147</c:v>
                </c:pt>
                <c:pt idx="1589">
                  <c:v>35.600000143051147</c:v>
                </c:pt>
                <c:pt idx="1590">
                  <c:v>35.600000143051147</c:v>
                </c:pt>
                <c:pt idx="1591">
                  <c:v>35.600000143051147</c:v>
                </c:pt>
                <c:pt idx="1592">
                  <c:v>35.600000143051147</c:v>
                </c:pt>
                <c:pt idx="1593">
                  <c:v>35.600000143051147</c:v>
                </c:pt>
                <c:pt idx="1594">
                  <c:v>35.600000143051147</c:v>
                </c:pt>
                <c:pt idx="1595">
                  <c:v>35.600000143051147</c:v>
                </c:pt>
                <c:pt idx="1596">
                  <c:v>35.600000143051147</c:v>
                </c:pt>
                <c:pt idx="1597">
                  <c:v>35.600000143051147</c:v>
                </c:pt>
                <c:pt idx="1598">
                  <c:v>35.600000143051147</c:v>
                </c:pt>
                <c:pt idx="1599">
                  <c:v>35.600000143051147</c:v>
                </c:pt>
                <c:pt idx="1600">
                  <c:v>35.600000143051147</c:v>
                </c:pt>
                <c:pt idx="1601">
                  <c:v>35.600000143051147</c:v>
                </c:pt>
                <c:pt idx="1602">
                  <c:v>35.600000143051147</c:v>
                </c:pt>
                <c:pt idx="1603">
                  <c:v>35.600000143051147</c:v>
                </c:pt>
                <c:pt idx="1604">
                  <c:v>35.600000143051147</c:v>
                </c:pt>
                <c:pt idx="1605">
                  <c:v>35.600000143051147</c:v>
                </c:pt>
                <c:pt idx="1606">
                  <c:v>35.600000143051147</c:v>
                </c:pt>
                <c:pt idx="1607">
                  <c:v>35.610000133514404</c:v>
                </c:pt>
                <c:pt idx="1608">
                  <c:v>35.610000133514404</c:v>
                </c:pt>
                <c:pt idx="1609">
                  <c:v>35.610000133514404</c:v>
                </c:pt>
                <c:pt idx="1610">
                  <c:v>35.610000133514404</c:v>
                </c:pt>
                <c:pt idx="1611">
                  <c:v>35.610000133514404</c:v>
                </c:pt>
                <c:pt idx="1612">
                  <c:v>35.610000133514404</c:v>
                </c:pt>
                <c:pt idx="1613">
                  <c:v>35.610000133514404</c:v>
                </c:pt>
                <c:pt idx="1614">
                  <c:v>35.610000133514404</c:v>
                </c:pt>
                <c:pt idx="1615">
                  <c:v>35.610000133514404</c:v>
                </c:pt>
                <c:pt idx="1616">
                  <c:v>35.610000133514404</c:v>
                </c:pt>
                <c:pt idx="1617">
                  <c:v>35.610000133514404</c:v>
                </c:pt>
                <c:pt idx="1618">
                  <c:v>35.610000133514404</c:v>
                </c:pt>
                <c:pt idx="1619">
                  <c:v>35.610000133514404</c:v>
                </c:pt>
                <c:pt idx="1620">
                  <c:v>35.610000133514404</c:v>
                </c:pt>
                <c:pt idx="1621">
                  <c:v>35.610000133514404</c:v>
                </c:pt>
                <c:pt idx="1622">
                  <c:v>35.610000133514404</c:v>
                </c:pt>
                <c:pt idx="1623">
                  <c:v>35.610000133514404</c:v>
                </c:pt>
                <c:pt idx="1624">
                  <c:v>35.610000133514404</c:v>
                </c:pt>
                <c:pt idx="1625">
                  <c:v>35.640000104904175</c:v>
                </c:pt>
                <c:pt idx="1626">
                  <c:v>35.660000085830688</c:v>
                </c:pt>
                <c:pt idx="1627">
                  <c:v>35.680000066757202</c:v>
                </c:pt>
                <c:pt idx="1628">
                  <c:v>35.710000038146973</c:v>
                </c:pt>
                <c:pt idx="1629">
                  <c:v>35.730000019073486</c:v>
                </c:pt>
                <c:pt idx="1630">
                  <c:v>35.75</c:v>
                </c:pt>
                <c:pt idx="1631">
                  <c:v>35.770000219345093</c:v>
                </c:pt>
                <c:pt idx="1632">
                  <c:v>35.800000190734863</c:v>
                </c:pt>
                <c:pt idx="1633">
                  <c:v>35.820000171661377</c:v>
                </c:pt>
                <c:pt idx="1634">
                  <c:v>35.840000152587891</c:v>
                </c:pt>
                <c:pt idx="1635">
                  <c:v>35.870000123977661</c:v>
                </c:pt>
                <c:pt idx="1636">
                  <c:v>35.890000104904175</c:v>
                </c:pt>
                <c:pt idx="1637">
                  <c:v>35.910000085830688</c:v>
                </c:pt>
                <c:pt idx="1638">
                  <c:v>35.930000066757202</c:v>
                </c:pt>
                <c:pt idx="1639">
                  <c:v>35.960000038146973</c:v>
                </c:pt>
                <c:pt idx="1640">
                  <c:v>35.980000019073486</c:v>
                </c:pt>
                <c:pt idx="1641">
                  <c:v>36</c:v>
                </c:pt>
                <c:pt idx="1642">
                  <c:v>36.03000020980835</c:v>
                </c:pt>
                <c:pt idx="1643">
                  <c:v>36.050000190734863</c:v>
                </c:pt>
                <c:pt idx="1644">
                  <c:v>36.070000171661377</c:v>
                </c:pt>
                <c:pt idx="1645">
                  <c:v>36.100000143051147</c:v>
                </c:pt>
                <c:pt idx="1646">
                  <c:v>36.120000123977661</c:v>
                </c:pt>
                <c:pt idx="1647">
                  <c:v>36.140000104904175</c:v>
                </c:pt>
                <c:pt idx="1648">
                  <c:v>36.160000085830688</c:v>
                </c:pt>
                <c:pt idx="1649">
                  <c:v>36.190000057220459</c:v>
                </c:pt>
                <c:pt idx="1650">
                  <c:v>36.210000038146973</c:v>
                </c:pt>
                <c:pt idx="1651">
                  <c:v>36.230000019073486</c:v>
                </c:pt>
                <c:pt idx="1652">
                  <c:v>36.260000228881836</c:v>
                </c:pt>
                <c:pt idx="1653">
                  <c:v>36.28000020980835</c:v>
                </c:pt>
                <c:pt idx="1654">
                  <c:v>36.300000190734863</c:v>
                </c:pt>
                <c:pt idx="1655">
                  <c:v>36.320000171661377</c:v>
                </c:pt>
                <c:pt idx="1656">
                  <c:v>36.350000143051147</c:v>
                </c:pt>
                <c:pt idx="1657">
                  <c:v>36.370000123977661</c:v>
                </c:pt>
                <c:pt idx="1658">
                  <c:v>36.390000104904175</c:v>
                </c:pt>
                <c:pt idx="1659">
                  <c:v>36.420000076293945</c:v>
                </c:pt>
                <c:pt idx="1660">
                  <c:v>36.440000057220459</c:v>
                </c:pt>
                <c:pt idx="1661">
                  <c:v>36.460000038146973</c:v>
                </c:pt>
                <c:pt idx="1662">
                  <c:v>36.490000009536743</c:v>
                </c:pt>
                <c:pt idx="1663">
                  <c:v>36.510000228881836</c:v>
                </c:pt>
                <c:pt idx="1664">
                  <c:v>36.53000020980835</c:v>
                </c:pt>
                <c:pt idx="1665">
                  <c:v>36.550000190734863</c:v>
                </c:pt>
                <c:pt idx="1666">
                  <c:v>36.580000162124634</c:v>
                </c:pt>
                <c:pt idx="1667">
                  <c:v>36.600000143051147</c:v>
                </c:pt>
                <c:pt idx="1668">
                  <c:v>36.620000123977661</c:v>
                </c:pt>
                <c:pt idx="1669">
                  <c:v>36.650000095367432</c:v>
                </c:pt>
                <c:pt idx="1670">
                  <c:v>36.670000076293945</c:v>
                </c:pt>
                <c:pt idx="1671">
                  <c:v>36.690000057220459</c:v>
                </c:pt>
                <c:pt idx="1672">
                  <c:v>36.710000038146973</c:v>
                </c:pt>
                <c:pt idx="1673">
                  <c:v>36.740000009536743</c:v>
                </c:pt>
                <c:pt idx="1674">
                  <c:v>36.760000228881836</c:v>
                </c:pt>
                <c:pt idx="1675">
                  <c:v>36.78000020980835</c:v>
                </c:pt>
                <c:pt idx="1676">
                  <c:v>36.800000190734863</c:v>
                </c:pt>
                <c:pt idx="1677">
                  <c:v>36.830000162124634</c:v>
                </c:pt>
                <c:pt idx="1678">
                  <c:v>36.850000143051147</c:v>
                </c:pt>
                <c:pt idx="1679">
                  <c:v>36.870000123977661</c:v>
                </c:pt>
                <c:pt idx="1680">
                  <c:v>36.900000095367432</c:v>
                </c:pt>
                <c:pt idx="1681">
                  <c:v>36.920000076293945</c:v>
                </c:pt>
                <c:pt idx="1682">
                  <c:v>36.940000057220459</c:v>
                </c:pt>
                <c:pt idx="1683">
                  <c:v>36.960000038146973</c:v>
                </c:pt>
                <c:pt idx="1684">
                  <c:v>36.990000009536743</c:v>
                </c:pt>
                <c:pt idx="1685">
                  <c:v>37.010000228881836</c:v>
                </c:pt>
                <c:pt idx="1686">
                  <c:v>37.03000020980835</c:v>
                </c:pt>
                <c:pt idx="1687">
                  <c:v>37.050000190734863</c:v>
                </c:pt>
                <c:pt idx="1688">
                  <c:v>37.080000162124634</c:v>
                </c:pt>
                <c:pt idx="1689">
                  <c:v>37.100000143051147</c:v>
                </c:pt>
                <c:pt idx="1690">
                  <c:v>37.120000123977661</c:v>
                </c:pt>
                <c:pt idx="1691">
                  <c:v>37.150000095367432</c:v>
                </c:pt>
                <c:pt idx="1692">
                  <c:v>37.170000076293945</c:v>
                </c:pt>
                <c:pt idx="1693">
                  <c:v>37.190000057220459</c:v>
                </c:pt>
                <c:pt idx="1694">
                  <c:v>37.210000038146973</c:v>
                </c:pt>
                <c:pt idx="1695">
                  <c:v>37.240000009536743</c:v>
                </c:pt>
                <c:pt idx="1696">
                  <c:v>37.260000228881836</c:v>
                </c:pt>
                <c:pt idx="1697">
                  <c:v>37.28000020980835</c:v>
                </c:pt>
                <c:pt idx="1698">
                  <c:v>37.31000018119812</c:v>
                </c:pt>
                <c:pt idx="1699">
                  <c:v>37.330000162124634</c:v>
                </c:pt>
                <c:pt idx="1700">
                  <c:v>37.350000143051147</c:v>
                </c:pt>
                <c:pt idx="1701">
                  <c:v>37.380000114440918</c:v>
                </c:pt>
                <c:pt idx="1702">
                  <c:v>37.400000095367432</c:v>
                </c:pt>
                <c:pt idx="1703">
                  <c:v>37.420000076293945</c:v>
                </c:pt>
                <c:pt idx="1704">
                  <c:v>37.440000057220459</c:v>
                </c:pt>
                <c:pt idx="1705">
                  <c:v>37.470000028610229</c:v>
                </c:pt>
                <c:pt idx="1706">
                  <c:v>37.490000009536743</c:v>
                </c:pt>
                <c:pt idx="1707">
                  <c:v>37.510000228881836</c:v>
                </c:pt>
                <c:pt idx="1708">
                  <c:v>37.540000200271606</c:v>
                </c:pt>
                <c:pt idx="1709">
                  <c:v>37.56000018119812</c:v>
                </c:pt>
                <c:pt idx="1710">
                  <c:v>37.580000162124634</c:v>
                </c:pt>
                <c:pt idx="1711">
                  <c:v>37.600000143051147</c:v>
                </c:pt>
                <c:pt idx="1712">
                  <c:v>37.630000114440918</c:v>
                </c:pt>
                <c:pt idx="1713">
                  <c:v>37.650000095367432</c:v>
                </c:pt>
                <c:pt idx="1714">
                  <c:v>37.670000076293945</c:v>
                </c:pt>
                <c:pt idx="1715">
                  <c:v>37.700000047683716</c:v>
                </c:pt>
                <c:pt idx="1716">
                  <c:v>37.720000028610229</c:v>
                </c:pt>
                <c:pt idx="1717">
                  <c:v>37.740000009536743</c:v>
                </c:pt>
                <c:pt idx="1718">
                  <c:v>37.770000219345093</c:v>
                </c:pt>
                <c:pt idx="1719">
                  <c:v>37.790000200271606</c:v>
                </c:pt>
                <c:pt idx="1720">
                  <c:v>37.81000018119812</c:v>
                </c:pt>
                <c:pt idx="1721">
                  <c:v>37.830000162124634</c:v>
                </c:pt>
                <c:pt idx="1722">
                  <c:v>37.860000133514404</c:v>
                </c:pt>
                <c:pt idx="1723">
                  <c:v>37.880000114440918</c:v>
                </c:pt>
                <c:pt idx="1724">
                  <c:v>37.900000095367432</c:v>
                </c:pt>
                <c:pt idx="1725">
                  <c:v>37.930000066757202</c:v>
                </c:pt>
                <c:pt idx="1726">
                  <c:v>37.950000047683716</c:v>
                </c:pt>
                <c:pt idx="1727">
                  <c:v>37.970000028610229</c:v>
                </c:pt>
                <c:pt idx="1728">
                  <c:v>37.990000009536743</c:v>
                </c:pt>
                <c:pt idx="1729">
                  <c:v>38.020000219345093</c:v>
                </c:pt>
                <c:pt idx="1730">
                  <c:v>38.040000200271606</c:v>
                </c:pt>
                <c:pt idx="1731">
                  <c:v>38.06000018119812</c:v>
                </c:pt>
                <c:pt idx="1732">
                  <c:v>38.090000152587891</c:v>
                </c:pt>
                <c:pt idx="1733">
                  <c:v>38.110000133514404</c:v>
                </c:pt>
                <c:pt idx="1734">
                  <c:v>38.130000114440918</c:v>
                </c:pt>
                <c:pt idx="1735">
                  <c:v>38.160000085830688</c:v>
                </c:pt>
                <c:pt idx="1736">
                  <c:v>38.180000066757202</c:v>
                </c:pt>
                <c:pt idx="1737">
                  <c:v>38.200000047683716</c:v>
                </c:pt>
                <c:pt idx="1738">
                  <c:v>38.220000028610229</c:v>
                </c:pt>
                <c:pt idx="1739">
                  <c:v>38.25</c:v>
                </c:pt>
                <c:pt idx="1740">
                  <c:v>38.270000219345093</c:v>
                </c:pt>
                <c:pt idx="1741">
                  <c:v>38.290000200271606</c:v>
                </c:pt>
                <c:pt idx="1742">
                  <c:v>38.320000171661377</c:v>
                </c:pt>
                <c:pt idx="1743">
                  <c:v>38.340000152587891</c:v>
                </c:pt>
                <c:pt idx="1744">
                  <c:v>38.360000133514404</c:v>
                </c:pt>
                <c:pt idx="1745">
                  <c:v>38.380000114440918</c:v>
                </c:pt>
                <c:pt idx="1746">
                  <c:v>38.410000085830688</c:v>
                </c:pt>
                <c:pt idx="1747">
                  <c:v>38.430000066757202</c:v>
                </c:pt>
                <c:pt idx="1748">
                  <c:v>38.450000047683716</c:v>
                </c:pt>
                <c:pt idx="1749">
                  <c:v>38.480000019073486</c:v>
                </c:pt>
                <c:pt idx="1750">
                  <c:v>38.5</c:v>
                </c:pt>
                <c:pt idx="1751">
                  <c:v>38.520000219345093</c:v>
                </c:pt>
                <c:pt idx="1752">
                  <c:v>38.550000190734863</c:v>
                </c:pt>
                <c:pt idx="1753">
                  <c:v>38.570000171661377</c:v>
                </c:pt>
                <c:pt idx="1754">
                  <c:v>38.590000152587891</c:v>
                </c:pt>
                <c:pt idx="1755">
                  <c:v>38.610000133514404</c:v>
                </c:pt>
                <c:pt idx="1756">
                  <c:v>38.640000104904175</c:v>
                </c:pt>
                <c:pt idx="1757">
                  <c:v>38.660000085830688</c:v>
                </c:pt>
                <c:pt idx="1758">
                  <c:v>38.680000066757202</c:v>
                </c:pt>
                <c:pt idx="1759">
                  <c:v>38.710000038146973</c:v>
                </c:pt>
                <c:pt idx="1760">
                  <c:v>38.730000019073486</c:v>
                </c:pt>
                <c:pt idx="1761">
                  <c:v>38.75</c:v>
                </c:pt>
                <c:pt idx="1762">
                  <c:v>38.770000219345093</c:v>
                </c:pt>
                <c:pt idx="1763">
                  <c:v>38.800000190734863</c:v>
                </c:pt>
                <c:pt idx="1764">
                  <c:v>38.820000171661377</c:v>
                </c:pt>
                <c:pt idx="1765">
                  <c:v>38.840000152587891</c:v>
                </c:pt>
                <c:pt idx="1766">
                  <c:v>38.860000133514404</c:v>
                </c:pt>
                <c:pt idx="1767">
                  <c:v>38.890000104904175</c:v>
                </c:pt>
                <c:pt idx="1768">
                  <c:v>38.910000085830688</c:v>
                </c:pt>
                <c:pt idx="1769">
                  <c:v>38.930000066757202</c:v>
                </c:pt>
                <c:pt idx="1770">
                  <c:v>38.960000038146973</c:v>
                </c:pt>
                <c:pt idx="1771">
                  <c:v>38.980000019073486</c:v>
                </c:pt>
                <c:pt idx="1772">
                  <c:v>39</c:v>
                </c:pt>
                <c:pt idx="1773">
                  <c:v>39.020000219345093</c:v>
                </c:pt>
                <c:pt idx="1774">
                  <c:v>39.050000190734863</c:v>
                </c:pt>
                <c:pt idx="1775">
                  <c:v>39.070000171661377</c:v>
                </c:pt>
                <c:pt idx="1776">
                  <c:v>39.090000152587891</c:v>
                </c:pt>
                <c:pt idx="1777">
                  <c:v>39.110000133514404</c:v>
                </c:pt>
                <c:pt idx="1778">
                  <c:v>39.140000104904175</c:v>
                </c:pt>
                <c:pt idx="1779">
                  <c:v>39.160000085830688</c:v>
                </c:pt>
                <c:pt idx="1780">
                  <c:v>39.180000066757202</c:v>
                </c:pt>
                <c:pt idx="1781">
                  <c:v>39.210000038146973</c:v>
                </c:pt>
                <c:pt idx="1782">
                  <c:v>39.230000019073486</c:v>
                </c:pt>
                <c:pt idx="1783">
                  <c:v>39.25</c:v>
                </c:pt>
                <c:pt idx="1784">
                  <c:v>39.270000219345093</c:v>
                </c:pt>
                <c:pt idx="1785">
                  <c:v>39.300000190734863</c:v>
                </c:pt>
                <c:pt idx="1786">
                  <c:v>39.320000171661377</c:v>
                </c:pt>
                <c:pt idx="1787">
                  <c:v>39.340000152587891</c:v>
                </c:pt>
                <c:pt idx="1788">
                  <c:v>39.370000123977661</c:v>
                </c:pt>
                <c:pt idx="1789">
                  <c:v>39.390000104904175</c:v>
                </c:pt>
                <c:pt idx="1790">
                  <c:v>39.410000085830688</c:v>
                </c:pt>
                <c:pt idx="1791">
                  <c:v>39.440000057220459</c:v>
                </c:pt>
                <c:pt idx="1792">
                  <c:v>39.460000038146973</c:v>
                </c:pt>
                <c:pt idx="1793">
                  <c:v>39.480000019073486</c:v>
                </c:pt>
                <c:pt idx="1794">
                  <c:v>39.5</c:v>
                </c:pt>
                <c:pt idx="1795">
                  <c:v>39.53000020980835</c:v>
                </c:pt>
                <c:pt idx="1796">
                  <c:v>39.550000190734863</c:v>
                </c:pt>
                <c:pt idx="1797">
                  <c:v>39.570000171661377</c:v>
                </c:pt>
                <c:pt idx="1798">
                  <c:v>39.600000143051147</c:v>
                </c:pt>
                <c:pt idx="1799">
                  <c:v>39.620000123977661</c:v>
                </c:pt>
                <c:pt idx="1800">
                  <c:v>39.640000104904175</c:v>
                </c:pt>
                <c:pt idx="1801">
                  <c:v>39.660000085830688</c:v>
                </c:pt>
                <c:pt idx="1802">
                  <c:v>39.690000057220459</c:v>
                </c:pt>
                <c:pt idx="1803">
                  <c:v>39.710000038146973</c:v>
                </c:pt>
                <c:pt idx="1804">
                  <c:v>39.730000019073486</c:v>
                </c:pt>
                <c:pt idx="1805">
                  <c:v>39.760000228881836</c:v>
                </c:pt>
                <c:pt idx="1806">
                  <c:v>39.78000020980835</c:v>
                </c:pt>
                <c:pt idx="1807">
                  <c:v>39.800000190734863</c:v>
                </c:pt>
                <c:pt idx="1808">
                  <c:v>39.830000162124634</c:v>
                </c:pt>
                <c:pt idx="1809">
                  <c:v>39.850000143051147</c:v>
                </c:pt>
                <c:pt idx="1810">
                  <c:v>39.870000123977661</c:v>
                </c:pt>
                <c:pt idx="1811">
                  <c:v>39.890000104904175</c:v>
                </c:pt>
                <c:pt idx="1812">
                  <c:v>39.920000076293945</c:v>
                </c:pt>
                <c:pt idx="1813">
                  <c:v>39.940000057220459</c:v>
                </c:pt>
                <c:pt idx="1814">
                  <c:v>39.960000038146973</c:v>
                </c:pt>
                <c:pt idx="1815">
                  <c:v>39.990000009536743</c:v>
                </c:pt>
                <c:pt idx="1816">
                  <c:v>40.010000228881836</c:v>
                </c:pt>
                <c:pt idx="1817">
                  <c:v>40.03000020980835</c:v>
                </c:pt>
                <c:pt idx="1818">
                  <c:v>40.050000190734863</c:v>
                </c:pt>
                <c:pt idx="1819">
                  <c:v>40.080000162124634</c:v>
                </c:pt>
                <c:pt idx="1820">
                  <c:v>40.100000143051147</c:v>
                </c:pt>
                <c:pt idx="1821">
                  <c:v>40.120000123977661</c:v>
                </c:pt>
                <c:pt idx="1822">
                  <c:v>40.150000095367432</c:v>
                </c:pt>
                <c:pt idx="1823">
                  <c:v>40.170000076293945</c:v>
                </c:pt>
                <c:pt idx="1824">
                  <c:v>40.190000057220459</c:v>
                </c:pt>
                <c:pt idx="1825">
                  <c:v>40.220000028610229</c:v>
                </c:pt>
                <c:pt idx="1826">
                  <c:v>40.240000009536743</c:v>
                </c:pt>
                <c:pt idx="1827">
                  <c:v>40.260000228881836</c:v>
                </c:pt>
                <c:pt idx="1828">
                  <c:v>40.28000020980835</c:v>
                </c:pt>
                <c:pt idx="1829">
                  <c:v>40.31000018119812</c:v>
                </c:pt>
                <c:pt idx="1830">
                  <c:v>40.330000162124634</c:v>
                </c:pt>
                <c:pt idx="1831">
                  <c:v>40.350000143051147</c:v>
                </c:pt>
                <c:pt idx="1832">
                  <c:v>40.380000114440918</c:v>
                </c:pt>
                <c:pt idx="1833">
                  <c:v>40.400000095367432</c:v>
                </c:pt>
                <c:pt idx="1834">
                  <c:v>40.420000076293945</c:v>
                </c:pt>
                <c:pt idx="1835">
                  <c:v>40.440000057220459</c:v>
                </c:pt>
                <c:pt idx="1836">
                  <c:v>40.470000028610229</c:v>
                </c:pt>
                <c:pt idx="1837">
                  <c:v>40.490000009536743</c:v>
                </c:pt>
                <c:pt idx="1838">
                  <c:v>40.510000228881836</c:v>
                </c:pt>
                <c:pt idx="1839">
                  <c:v>40.540000200271606</c:v>
                </c:pt>
                <c:pt idx="1840">
                  <c:v>40.56000018119812</c:v>
                </c:pt>
                <c:pt idx="1841">
                  <c:v>40.580000162124634</c:v>
                </c:pt>
                <c:pt idx="1842">
                  <c:v>40.610000133514404</c:v>
                </c:pt>
                <c:pt idx="1843">
                  <c:v>41.210000038146973</c:v>
                </c:pt>
                <c:pt idx="1844">
                  <c:v>41.210000038146973</c:v>
                </c:pt>
                <c:pt idx="1845">
                  <c:v>41.210000038146973</c:v>
                </c:pt>
                <c:pt idx="1846">
                  <c:v>41.210000038146973</c:v>
                </c:pt>
                <c:pt idx="1847">
                  <c:v>41.220000028610229</c:v>
                </c:pt>
                <c:pt idx="1848">
                  <c:v>41.220000028610229</c:v>
                </c:pt>
                <c:pt idx="1849">
                  <c:v>41.220000028610229</c:v>
                </c:pt>
                <c:pt idx="1850">
                  <c:v>41.220000028610229</c:v>
                </c:pt>
                <c:pt idx="1851">
                  <c:v>41.220000028610229</c:v>
                </c:pt>
                <c:pt idx="1852">
                  <c:v>41.220000028610229</c:v>
                </c:pt>
                <c:pt idx="1853">
                  <c:v>41.220000028610229</c:v>
                </c:pt>
                <c:pt idx="1854">
                  <c:v>41.220000028610229</c:v>
                </c:pt>
                <c:pt idx="1855">
                  <c:v>41.220000028610229</c:v>
                </c:pt>
                <c:pt idx="1856">
                  <c:v>41.220000028610229</c:v>
                </c:pt>
                <c:pt idx="1857">
                  <c:v>41.220000028610229</c:v>
                </c:pt>
                <c:pt idx="1858">
                  <c:v>41.220000028610229</c:v>
                </c:pt>
                <c:pt idx="1859">
                  <c:v>41.220000028610229</c:v>
                </c:pt>
                <c:pt idx="1860">
                  <c:v>41.220000028610229</c:v>
                </c:pt>
                <c:pt idx="1861">
                  <c:v>41.220000028610229</c:v>
                </c:pt>
                <c:pt idx="1862">
                  <c:v>41.220000028610229</c:v>
                </c:pt>
                <c:pt idx="1863">
                  <c:v>41.220000028610229</c:v>
                </c:pt>
                <c:pt idx="1864">
                  <c:v>41.220000028610229</c:v>
                </c:pt>
                <c:pt idx="1865">
                  <c:v>41.220000028610229</c:v>
                </c:pt>
                <c:pt idx="1866">
                  <c:v>41.220000028610229</c:v>
                </c:pt>
                <c:pt idx="1867">
                  <c:v>41.220000028610229</c:v>
                </c:pt>
                <c:pt idx="1868">
                  <c:v>41.220000028610229</c:v>
                </c:pt>
                <c:pt idx="1869">
                  <c:v>41.220000028610229</c:v>
                </c:pt>
                <c:pt idx="1870">
                  <c:v>41.240000009536743</c:v>
                </c:pt>
                <c:pt idx="1871">
                  <c:v>41.270000219345093</c:v>
                </c:pt>
                <c:pt idx="1872">
                  <c:v>41.290000200271606</c:v>
                </c:pt>
                <c:pt idx="1873">
                  <c:v>41.31000018119812</c:v>
                </c:pt>
                <c:pt idx="1874">
                  <c:v>41.330000162124634</c:v>
                </c:pt>
                <c:pt idx="1875">
                  <c:v>41.360000133514404</c:v>
                </c:pt>
                <c:pt idx="1876">
                  <c:v>41.380000114440918</c:v>
                </c:pt>
                <c:pt idx="1877">
                  <c:v>41.400000095367432</c:v>
                </c:pt>
                <c:pt idx="1878">
                  <c:v>41.430000066757202</c:v>
                </c:pt>
                <c:pt idx="1879">
                  <c:v>41.450000047683716</c:v>
                </c:pt>
                <c:pt idx="1880">
                  <c:v>41.470000028610229</c:v>
                </c:pt>
                <c:pt idx="1881">
                  <c:v>41.490000009536743</c:v>
                </c:pt>
                <c:pt idx="1882">
                  <c:v>41.520000219345093</c:v>
                </c:pt>
                <c:pt idx="1883">
                  <c:v>41.540000200271606</c:v>
                </c:pt>
                <c:pt idx="1884">
                  <c:v>41.56000018119812</c:v>
                </c:pt>
                <c:pt idx="1885">
                  <c:v>41.590000152587891</c:v>
                </c:pt>
                <c:pt idx="1886">
                  <c:v>41.610000133514404</c:v>
                </c:pt>
                <c:pt idx="1887">
                  <c:v>41.630000114440918</c:v>
                </c:pt>
                <c:pt idx="1888">
                  <c:v>41.660000085830688</c:v>
                </c:pt>
                <c:pt idx="1889">
                  <c:v>41.680000066757202</c:v>
                </c:pt>
                <c:pt idx="1890">
                  <c:v>41.700000047683716</c:v>
                </c:pt>
                <c:pt idx="1891">
                  <c:v>41.720000028610229</c:v>
                </c:pt>
                <c:pt idx="1892">
                  <c:v>41.75</c:v>
                </c:pt>
                <c:pt idx="1893">
                  <c:v>41.770000219345093</c:v>
                </c:pt>
                <c:pt idx="1894">
                  <c:v>41.790000200271606</c:v>
                </c:pt>
                <c:pt idx="1895">
                  <c:v>41.820000171661377</c:v>
                </c:pt>
                <c:pt idx="1896">
                  <c:v>41.840000152587891</c:v>
                </c:pt>
                <c:pt idx="1897">
                  <c:v>41.860000133514404</c:v>
                </c:pt>
                <c:pt idx="1898">
                  <c:v>41.880000114440918</c:v>
                </c:pt>
                <c:pt idx="1899">
                  <c:v>41.910000085830688</c:v>
                </c:pt>
                <c:pt idx="1900">
                  <c:v>41.930000066757202</c:v>
                </c:pt>
                <c:pt idx="1901">
                  <c:v>41.950000047683716</c:v>
                </c:pt>
                <c:pt idx="1902">
                  <c:v>41.980000019073486</c:v>
                </c:pt>
                <c:pt idx="1903">
                  <c:v>42</c:v>
                </c:pt>
                <c:pt idx="1904">
                  <c:v>42.020000219345093</c:v>
                </c:pt>
                <c:pt idx="1905">
                  <c:v>42.050000190734863</c:v>
                </c:pt>
                <c:pt idx="1906">
                  <c:v>42.070000171661377</c:v>
                </c:pt>
                <c:pt idx="1907">
                  <c:v>42.090000152587891</c:v>
                </c:pt>
                <c:pt idx="1908">
                  <c:v>42.110000133514404</c:v>
                </c:pt>
                <c:pt idx="1909">
                  <c:v>42.140000104904175</c:v>
                </c:pt>
                <c:pt idx="1910">
                  <c:v>42.160000085830688</c:v>
                </c:pt>
                <c:pt idx="1911">
                  <c:v>42.180000066757202</c:v>
                </c:pt>
                <c:pt idx="1912">
                  <c:v>42.210000038146973</c:v>
                </c:pt>
                <c:pt idx="1913">
                  <c:v>42.230000019073486</c:v>
                </c:pt>
                <c:pt idx="1914">
                  <c:v>42.25</c:v>
                </c:pt>
                <c:pt idx="1915">
                  <c:v>42.270000219345093</c:v>
                </c:pt>
                <c:pt idx="1916">
                  <c:v>42.300000190734863</c:v>
                </c:pt>
                <c:pt idx="1917">
                  <c:v>42.320000171661377</c:v>
                </c:pt>
                <c:pt idx="1918">
                  <c:v>42.340000152587891</c:v>
                </c:pt>
                <c:pt idx="1919">
                  <c:v>42.370000123977661</c:v>
                </c:pt>
                <c:pt idx="1920">
                  <c:v>42.390000104904175</c:v>
                </c:pt>
                <c:pt idx="1921">
                  <c:v>42.410000085830688</c:v>
                </c:pt>
                <c:pt idx="1922">
                  <c:v>42.440000057220459</c:v>
                </c:pt>
                <c:pt idx="1923">
                  <c:v>42.460000038146973</c:v>
                </c:pt>
                <c:pt idx="1924">
                  <c:v>42.480000019073486</c:v>
                </c:pt>
                <c:pt idx="1925">
                  <c:v>42.5</c:v>
                </c:pt>
                <c:pt idx="1926">
                  <c:v>42.53000020980835</c:v>
                </c:pt>
                <c:pt idx="1927">
                  <c:v>42.550000190734863</c:v>
                </c:pt>
                <c:pt idx="1928">
                  <c:v>42.570000171661377</c:v>
                </c:pt>
                <c:pt idx="1929">
                  <c:v>42.600000143051147</c:v>
                </c:pt>
                <c:pt idx="1930">
                  <c:v>42.620000123977661</c:v>
                </c:pt>
                <c:pt idx="1931">
                  <c:v>42.640000104904175</c:v>
                </c:pt>
                <c:pt idx="1932">
                  <c:v>42.660000085830688</c:v>
                </c:pt>
                <c:pt idx="1933">
                  <c:v>42.690000057220459</c:v>
                </c:pt>
                <c:pt idx="1934">
                  <c:v>42.710000038146973</c:v>
                </c:pt>
                <c:pt idx="1935">
                  <c:v>42.730000019073486</c:v>
                </c:pt>
                <c:pt idx="1936">
                  <c:v>42.760000228881836</c:v>
                </c:pt>
                <c:pt idx="1937">
                  <c:v>42.78000020980835</c:v>
                </c:pt>
                <c:pt idx="1938">
                  <c:v>42.800000190734863</c:v>
                </c:pt>
                <c:pt idx="1939">
                  <c:v>42.830000162124634</c:v>
                </c:pt>
                <c:pt idx="1940">
                  <c:v>42.850000143051147</c:v>
                </c:pt>
                <c:pt idx="1941">
                  <c:v>42.870000123977661</c:v>
                </c:pt>
                <c:pt idx="1942">
                  <c:v>42.890000104904175</c:v>
                </c:pt>
                <c:pt idx="1943">
                  <c:v>42.920000076293945</c:v>
                </c:pt>
                <c:pt idx="1944">
                  <c:v>42.940000057220459</c:v>
                </c:pt>
                <c:pt idx="1945">
                  <c:v>42.960000038146973</c:v>
                </c:pt>
                <c:pt idx="1946">
                  <c:v>42.990000009536743</c:v>
                </c:pt>
                <c:pt idx="1947">
                  <c:v>43.010000228881836</c:v>
                </c:pt>
                <c:pt idx="1948">
                  <c:v>43.03000020980835</c:v>
                </c:pt>
                <c:pt idx="1949">
                  <c:v>43.050000190734863</c:v>
                </c:pt>
                <c:pt idx="1950">
                  <c:v>43.080000162124634</c:v>
                </c:pt>
                <c:pt idx="1951">
                  <c:v>43.100000143051147</c:v>
                </c:pt>
                <c:pt idx="1952">
                  <c:v>43.120000123977661</c:v>
                </c:pt>
                <c:pt idx="1953">
                  <c:v>43.140000104904175</c:v>
                </c:pt>
                <c:pt idx="1954">
                  <c:v>43.170000076293945</c:v>
                </c:pt>
                <c:pt idx="1955">
                  <c:v>43.190000057220459</c:v>
                </c:pt>
                <c:pt idx="1956">
                  <c:v>43.210000038146973</c:v>
                </c:pt>
                <c:pt idx="1957">
                  <c:v>43.230000019073486</c:v>
                </c:pt>
                <c:pt idx="1958">
                  <c:v>43.260000228881836</c:v>
                </c:pt>
                <c:pt idx="1959">
                  <c:v>43.28000020980835</c:v>
                </c:pt>
                <c:pt idx="1960">
                  <c:v>43.300000190734863</c:v>
                </c:pt>
                <c:pt idx="1961">
                  <c:v>43.330000162124634</c:v>
                </c:pt>
                <c:pt idx="1962">
                  <c:v>43.350000143051147</c:v>
                </c:pt>
                <c:pt idx="1963">
                  <c:v>43.370000123977661</c:v>
                </c:pt>
                <c:pt idx="1964">
                  <c:v>43.390000104904175</c:v>
                </c:pt>
                <c:pt idx="1965">
                  <c:v>43.420000076293945</c:v>
                </c:pt>
                <c:pt idx="1966">
                  <c:v>43.440000057220459</c:v>
                </c:pt>
                <c:pt idx="1967">
                  <c:v>43.460000038146973</c:v>
                </c:pt>
                <c:pt idx="1968">
                  <c:v>43.490000009536743</c:v>
                </c:pt>
                <c:pt idx="1969">
                  <c:v>43.510000228881836</c:v>
                </c:pt>
                <c:pt idx="1970">
                  <c:v>43.53000020980835</c:v>
                </c:pt>
                <c:pt idx="1971">
                  <c:v>43.550000190734863</c:v>
                </c:pt>
                <c:pt idx="1972">
                  <c:v>43.580000162124634</c:v>
                </c:pt>
                <c:pt idx="1973">
                  <c:v>43.600000143051147</c:v>
                </c:pt>
                <c:pt idx="1974">
                  <c:v>43.620000123977661</c:v>
                </c:pt>
                <c:pt idx="1975">
                  <c:v>43.650000095367432</c:v>
                </c:pt>
                <c:pt idx="1976">
                  <c:v>43.670000076293945</c:v>
                </c:pt>
                <c:pt idx="1977">
                  <c:v>43.690000057220459</c:v>
                </c:pt>
                <c:pt idx="1978">
                  <c:v>43.720000028610229</c:v>
                </c:pt>
                <c:pt idx="1979">
                  <c:v>43.740000009536743</c:v>
                </c:pt>
                <c:pt idx="1980">
                  <c:v>43.760000228881836</c:v>
                </c:pt>
                <c:pt idx="1981">
                  <c:v>43.78000020980835</c:v>
                </c:pt>
                <c:pt idx="1982">
                  <c:v>43.81000018119812</c:v>
                </c:pt>
                <c:pt idx="1983">
                  <c:v>43.830000162124634</c:v>
                </c:pt>
                <c:pt idx="1984">
                  <c:v>43.850000143051147</c:v>
                </c:pt>
                <c:pt idx="1985">
                  <c:v>43.880000114440918</c:v>
                </c:pt>
                <c:pt idx="1986">
                  <c:v>43.900000095367432</c:v>
                </c:pt>
                <c:pt idx="1987">
                  <c:v>43.920000076293945</c:v>
                </c:pt>
                <c:pt idx="1988">
                  <c:v>43.940000057220459</c:v>
                </c:pt>
                <c:pt idx="1989">
                  <c:v>43.970000028610229</c:v>
                </c:pt>
                <c:pt idx="1990">
                  <c:v>43.990000009536743</c:v>
                </c:pt>
                <c:pt idx="1991">
                  <c:v>44.010000228881836</c:v>
                </c:pt>
                <c:pt idx="1992">
                  <c:v>44.040000200271606</c:v>
                </c:pt>
                <c:pt idx="1993">
                  <c:v>44.06000018119812</c:v>
                </c:pt>
                <c:pt idx="1994">
                  <c:v>44.080000162124634</c:v>
                </c:pt>
                <c:pt idx="1995">
                  <c:v>44.110000133514404</c:v>
                </c:pt>
                <c:pt idx="1996">
                  <c:v>44.130000114440918</c:v>
                </c:pt>
                <c:pt idx="1997">
                  <c:v>44.150000095367432</c:v>
                </c:pt>
                <c:pt idx="1998">
                  <c:v>44.170000076293945</c:v>
                </c:pt>
                <c:pt idx="1999">
                  <c:v>44.200000047683716</c:v>
                </c:pt>
                <c:pt idx="2000">
                  <c:v>44.220000028610229</c:v>
                </c:pt>
                <c:pt idx="2001">
                  <c:v>44.240000009536743</c:v>
                </c:pt>
                <c:pt idx="2002">
                  <c:v>44.270000219345093</c:v>
                </c:pt>
                <c:pt idx="2003">
                  <c:v>44.290000200271606</c:v>
                </c:pt>
                <c:pt idx="2004">
                  <c:v>44.31000018119812</c:v>
                </c:pt>
                <c:pt idx="2005">
                  <c:v>44.330000162124634</c:v>
                </c:pt>
                <c:pt idx="2006">
                  <c:v>44.360000133514404</c:v>
                </c:pt>
                <c:pt idx="2007">
                  <c:v>44.380000114440918</c:v>
                </c:pt>
                <c:pt idx="2008">
                  <c:v>44.400000095367432</c:v>
                </c:pt>
                <c:pt idx="2009">
                  <c:v>44.430000066757202</c:v>
                </c:pt>
                <c:pt idx="2010">
                  <c:v>44.450000047683716</c:v>
                </c:pt>
                <c:pt idx="2011">
                  <c:v>44.470000028610229</c:v>
                </c:pt>
                <c:pt idx="2012">
                  <c:v>44.5</c:v>
                </c:pt>
                <c:pt idx="2013">
                  <c:v>44.520000219345093</c:v>
                </c:pt>
                <c:pt idx="2014">
                  <c:v>44.540000200271606</c:v>
                </c:pt>
                <c:pt idx="2015">
                  <c:v>44.56000018119812</c:v>
                </c:pt>
                <c:pt idx="2016">
                  <c:v>44.590000152587891</c:v>
                </c:pt>
                <c:pt idx="2017">
                  <c:v>44.610000133514404</c:v>
                </c:pt>
                <c:pt idx="2018">
                  <c:v>44.630000114440918</c:v>
                </c:pt>
                <c:pt idx="2019">
                  <c:v>44.660000085830688</c:v>
                </c:pt>
                <c:pt idx="2020">
                  <c:v>44.680000066757202</c:v>
                </c:pt>
                <c:pt idx="2021">
                  <c:v>44.700000047683716</c:v>
                </c:pt>
                <c:pt idx="2022">
                  <c:v>44.720000028610229</c:v>
                </c:pt>
                <c:pt idx="2023">
                  <c:v>44.75</c:v>
                </c:pt>
                <c:pt idx="2024">
                  <c:v>44.770000219345093</c:v>
                </c:pt>
                <c:pt idx="2025">
                  <c:v>44.790000200271606</c:v>
                </c:pt>
                <c:pt idx="2026">
                  <c:v>44.820000171661377</c:v>
                </c:pt>
                <c:pt idx="2027">
                  <c:v>44.840000152587891</c:v>
                </c:pt>
                <c:pt idx="2028">
                  <c:v>44.860000133514404</c:v>
                </c:pt>
                <c:pt idx="2029">
                  <c:v>44.890000104904175</c:v>
                </c:pt>
                <c:pt idx="2030">
                  <c:v>44.910000085830688</c:v>
                </c:pt>
                <c:pt idx="2031">
                  <c:v>44.930000066757202</c:v>
                </c:pt>
                <c:pt idx="2032">
                  <c:v>44.950000047683716</c:v>
                </c:pt>
                <c:pt idx="2033">
                  <c:v>44.980000019073486</c:v>
                </c:pt>
                <c:pt idx="2034">
                  <c:v>45</c:v>
                </c:pt>
                <c:pt idx="2035">
                  <c:v>45.020000219345093</c:v>
                </c:pt>
                <c:pt idx="2036">
                  <c:v>45.050000190734863</c:v>
                </c:pt>
                <c:pt idx="2037">
                  <c:v>45.070000171661377</c:v>
                </c:pt>
                <c:pt idx="2038">
                  <c:v>45.090000152587891</c:v>
                </c:pt>
                <c:pt idx="2039">
                  <c:v>45.110000133514404</c:v>
                </c:pt>
                <c:pt idx="2040">
                  <c:v>45.140000104904175</c:v>
                </c:pt>
                <c:pt idx="2041">
                  <c:v>45.160000085830688</c:v>
                </c:pt>
                <c:pt idx="2042">
                  <c:v>45.180000066757202</c:v>
                </c:pt>
                <c:pt idx="2043">
                  <c:v>45.200000047683716</c:v>
                </c:pt>
                <c:pt idx="2044">
                  <c:v>45.230000019073486</c:v>
                </c:pt>
                <c:pt idx="2045">
                  <c:v>45.25</c:v>
                </c:pt>
                <c:pt idx="2046">
                  <c:v>45.270000219345093</c:v>
                </c:pt>
                <c:pt idx="2047">
                  <c:v>45.290000200271606</c:v>
                </c:pt>
                <c:pt idx="2048">
                  <c:v>45.320000171661377</c:v>
                </c:pt>
                <c:pt idx="2049">
                  <c:v>45.340000152587891</c:v>
                </c:pt>
                <c:pt idx="2050">
                  <c:v>45.360000133514404</c:v>
                </c:pt>
                <c:pt idx="2051">
                  <c:v>45.380000114440918</c:v>
                </c:pt>
                <c:pt idx="2052">
                  <c:v>45.410000085830688</c:v>
                </c:pt>
                <c:pt idx="2053">
                  <c:v>45.430000066757202</c:v>
                </c:pt>
                <c:pt idx="2054">
                  <c:v>45.450000047683716</c:v>
                </c:pt>
                <c:pt idx="2055">
                  <c:v>45.480000019073486</c:v>
                </c:pt>
                <c:pt idx="2056">
                  <c:v>45.5</c:v>
                </c:pt>
                <c:pt idx="2057">
                  <c:v>45.520000219345093</c:v>
                </c:pt>
                <c:pt idx="2058">
                  <c:v>45.550000190734863</c:v>
                </c:pt>
                <c:pt idx="2059">
                  <c:v>45.570000171661377</c:v>
                </c:pt>
                <c:pt idx="2060">
                  <c:v>45.590000152587891</c:v>
                </c:pt>
                <c:pt idx="2061">
                  <c:v>45.610000133514404</c:v>
                </c:pt>
                <c:pt idx="2062">
                  <c:v>45.640000104904175</c:v>
                </c:pt>
                <c:pt idx="2063">
                  <c:v>45.660000085830688</c:v>
                </c:pt>
                <c:pt idx="2064">
                  <c:v>45.680000066757202</c:v>
                </c:pt>
                <c:pt idx="2065">
                  <c:v>45.710000038146973</c:v>
                </c:pt>
                <c:pt idx="2066">
                  <c:v>45.730000019073486</c:v>
                </c:pt>
                <c:pt idx="2067">
                  <c:v>45.75</c:v>
                </c:pt>
                <c:pt idx="2068">
                  <c:v>45.770000219345093</c:v>
                </c:pt>
                <c:pt idx="2069">
                  <c:v>45.800000190734863</c:v>
                </c:pt>
                <c:pt idx="2070">
                  <c:v>45.820000171661377</c:v>
                </c:pt>
                <c:pt idx="2071">
                  <c:v>45.840000152587891</c:v>
                </c:pt>
                <c:pt idx="2072">
                  <c:v>45.870000123977661</c:v>
                </c:pt>
                <c:pt idx="2073">
                  <c:v>45.890000104904175</c:v>
                </c:pt>
                <c:pt idx="2074">
                  <c:v>45.910000085830688</c:v>
                </c:pt>
                <c:pt idx="2075">
                  <c:v>45.940000057220459</c:v>
                </c:pt>
                <c:pt idx="2076">
                  <c:v>45.960000038146973</c:v>
                </c:pt>
                <c:pt idx="2077">
                  <c:v>45.980000019073486</c:v>
                </c:pt>
                <c:pt idx="2078">
                  <c:v>46</c:v>
                </c:pt>
                <c:pt idx="2079">
                  <c:v>46.03000020980835</c:v>
                </c:pt>
                <c:pt idx="2080">
                  <c:v>46.050000190734863</c:v>
                </c:pt>
                <c:pt idx="2081">
                  <c:v>46.070000171661377</c:v>
                </c:pt>
                <c:pt idx="2082">
                  <c:v>46.100000143051147</c:v>
                </c:pt>
                <c:pt idx="2083">
                  <c:v>46.120000123977661</c:v>
                </c:pt>
                <c:pt idx="2084">
                  <c:v>46.140000104904175</c:v>
                </c:pt>
                <c:pt idx="2085">
                  <c:v>46.160000085830688</c:v>
                </c:pt>
                <c:pt idx="2086">
                  <c:v>46.190000057220459</c:v>
                </c:pt>
                <c:pt idx="2087">
                  <c:v>46.210000038146973</c:v>
                </c:pt>
                <c:pt idx="2088">
                  <c:v>47.230000019073486</c:v>
                </c:pt>
                <c:pt idx="2089">
                  <c:v>47.230000019073486</c:v>
                </c:pt>
                <c:pt idx="2090">
                  <c:v>47.230000019073486</c:v>
                </c:pt>
                <c:pt idx="2091">
                  <c:v>47.230000019073486</c:v>
                </c:pt>
                <c:pt idx="2092">
                  <c:v>47.230000019073486</c:v>
                </c:pt>
                <c:pt idx="2093">
                  <c:v>47.230000019073486</c:v>
                </c:pt>
                <c:pt idx="2094">
                  <c:v>47.230000019073486</c:v>
                </c:pt>
                <c:pt idx="2095">
                  <c:v>47.230000019073486</c:v>
                </c:pt>
                <c:pt idx="2096">
                  <c:v>47.230000019073486</c:v>
                </c:pt>
                <c:pt idx="2097">
                  <c:v>47.230000019073486</c:v>
                </c:pt>
                <c:pt idx="2098">
                  <c:v>47.230000019073486</c:v>
                </c:pt>
                <c:pt idx="2099">
                  <c:v>47.230000019073486</c:v>
                </c:pt>
                <c:pt idx="2100">
                  <c:v>47.230000019073486</c:v>
                </c:pt>
                <c:pt idx="2101">
                  <c:v>47.230000019073486</c:v>
                </c:pt>
                <c:pt idx="2102">
                  <c:v>47.230000019073486</c:v>
                </c:pt>
                <c:pt idx="2103">
                  <c:v>47.230000019073486</c:v>
                </c:pt>
                <c:pt idx="2104">
                  <c:v>47.230000019073486</c:v>
                </c:pt>
                <c:pt idx="2105">
                  <c:v>47.230000019073486</c:v>
                </c:pt>
                <c:pt idx="2106">
                  <c:v>47.230000019073486</c:v>
                </c:pt>
                <c:pt idx="2107">
                  <c:v>47.230000019073486</c:v>
                </c:pt>
                <c:pt idx="2108">
                  <c:v>47.230000019073486</c:v>
                </c:pt>
                <c:pt idx="2109">
                  <c:v>47.230000019073486</c:v>
                </c:pt>
                <c:pt idx="2110">
                  <c:v>47.240000009536743</c:v>
                </c:pt>
                <c:pt idx="2111">
                  <c:v>47.240000009536743</c:v>
                </c:pt>
                <c:pt idx="2112">
                  <c:v>47.240000009536743</c:v>
                </c:pt>
                <c:pt idx="2113">
                  <c:v>47.240000009536743</c:v>
                </c:pt>
                <c:pt idx="2114">
                  <c:v>47.240000009536743</c:v>
                </c:pt>
                <c:pt idx="2115">
                  <c:v>47.240000009536743</c:v>
                </c:pt>
                <c:pt idx="2116">
                  <c:v>47.240000009536743</c:v>
                </c:pt>
                <c:pt idx="2117">
                  <c:v>47.240000009536743</c:v>
                </c:pt>
                <c:pt idx="2118">
                  <c:v>47.240000009536743</c:v>
                </c:pt>
                <c:pt idx="2119">
                  <c:v>47.240000009536743</c:v>
                </c:pt>
                <c:pt idx="2120">
                  <c:v>47.240000009536743</c:v>
                </c:pt>
                <c:pt idx="2121">
                  <c:v>47.240000009536743</c:v>
                </c:pt>
                <c:pt idx="2122">
                  <c:v>47.240000009536743</c:v>
                </c:pt>
                <c:pt idx="2123">
                  <c:v>47.240000009536743</c:v>
                </c:pt>
                <c:pt idx="2124">
                  <c:v>47.240000009536743</c:v>
                </c:pt>
                <c:pt idx="2125">
                  <c:v>47.240000009536743</c:v>
                </c:pt>
                <c:pt idx="2126">
                  <c:v>47.240000009536743</c:v>
                </c:pt>
                <c:pt idx="2127">
                  <c:v>47.240000009536743</c:v>
                </c:pt>
                <c:pt idx="2128">
                  <c:v>47.240000009536743</c:v>
                </c:pt>
                <c:pt idx="2129">
                  <c:v>47.240000009536743</c:v>
                </c:pt>
                <c:pt idx="2130">
                  <c:v>47.240000009536743</c:v>
                </c:pt>
                <c:pt idx="2131">
                  <c:v>47.240000009536743</c:v>
                </c:pt>
                <c:pt idx="2132">
                  <c:v>47.240000009536743</c:v>
                </c:pt>
                <c:pt idx="2133">
                  <c:v>47.260000228881836</c:v>
                </c:pt>
                <c:pt idx="2134">
                  <c:v>47.290000200271606</c:v>
                </c:pt>
                <c:pt idx="2135">
                  <c:v>47.31000018119812</c:v>
                </c:pt>
                <c:pt idx="2136">
                  <c:v>47.330000162124634</c:v>
                </c:pt>
                <c:pt idx="2137">
                  <c:v>47.350000143051147</c:v>
                </c:pt>
                <c:pt idx="2138">
                  <c:v>47.380000114440918</c:v>
                </c:pt>
                <c:pt idx="2139">
                  <c:v>47.400000095367432</c:v>
                </c:pt>
                <c:pt idx="2140">
                  <c:v>47.420000076293945</c:v>
                </c:pt>
                <c:pt idx="2141">
                  <c:v>47.440000057220459</c:v>
                </c:pt>
                <c:pt idx="2142">
                  <c:v>47.470000028610229</c:v>
                </c:pt>
                <c:pt idx="2143">
                  <c:v>47.490000009536743</c:v>
                </c:pt>
                <c:pt idx="2144">
                  <c:v>47.510000228881836</c:v>
                </c:pt>
                <c:pt idx="2145">
                  <c:v>47.540000200271606</c:v>
                </c:pt>
                <c:pt idx="2146">
                  <c:v>47.56000018119812</c:v>
                </c:pt>
                <c:pt idx="2147">
                  <c:v>47.580000162124634</c:v>
                </c:pt>
                <c:pt idx="2148">
                  <c:v>47.610000133514404</c:v>
                </c:pt>
                <c:pt idx="2149">
                  <c:v>47.630000114440918</c:v>
                </c:pt>
                <c:pt idx="2150">
                  <c:v>47.650000095367432</c:v>
                </c:pt>
                <c:pt idx="2151">
                  <c:v>47.670000076293945</c:v>
                </c:pt>
                <c:pt idx="2152">
                  <c:v>47.700000047683716</c:v>
                </c:pt>
                <c:pt idx="2153">
                  <c:v>47.720000028610229</c:v>
                </c:pt>
                <c:pt idx="2154">
                  <c:v>47.740000009536743</c:v>
                </c:pt>
                <c:pt idx="2155">
                  <c:v>47.770000219345093</c:v>
                </c:pt>
                <c:pt idx="2156">
                  <c:v>47.790000200271606</c:v>
                </c:pt>
                <c:pt idx="2157">
                  <c:v>47.81000018119812</c:v>
                </c:pt>
                <c:pt idx="2158">
                  <c:v>47.830000162124634</c:v>
                </c:pt>
                <c:pt idx="2159">
                  <c:v>47.860000133514404</c:v>
                </c:pt>
                <c:pt idx="2160">
                  <c:v>47.880000114440918</c:v>
                </c:pt>
                <c:pt idx="2161">
                  <c:v>47.900000095367432</c:v>
                </c:pt>
                <c:pt idx="2162">
                  <c:v>47.930000066757202</c:v>
                </c:pt>
                <c:pt idx="2163">
                  <c:v>47.950000047683716</c:v>
                </c:pt>
                <c:pt idx="2164">
                  <c:v>47.970000028610229</c:v>
                </c:pt>
                <c:pt idx="2165">
                  <c:v>48</c:v>
                </c:pt>
                <c:pt idx="2166">
                  <c:v>48.020000219345093</c:v>
                </c:pt>
                <c:pt idx="2167">
                  <c:v>48.040000200271606</c:v>
                </c:pt>
                <c:pt idx="2168">
                  <c:v>48.06000018119812</c:v>
                </c:pt>
                <c:pt idx="2169">
                  <c:v>48.090000152587891</c:v>
                </c:pt>
                <c:pt idx="2170">
                  <c:v>48.110000133514404</c:v>
                </c:pt>
                <c:pt idx="2171">
                  <c:v>48.130000114440918</c:v>
                </c:pt>
                <c:pt idx="2172">
                  <c:v>48.160000085830688</c:v>
                </c:pt>
                <c:pt idx="2173">
                  <c:v>48.180000066757202</c:v>
                </c:pt>
                <c:pt idx="2174">
                  <c:v>48.200000047683716</c:v>
                </c:pt>
                <c:pt idx="2175">
                  <c:v>48.220000028610229</c:v>
                </c:pt>
                <c:pt idx="2176">
                  <c:v>48.25</c:v>
                </c:pt>
                <c:pt idx="2177">
                  <c:v>48.270000219345093</c:v>
                </c:pt>
                <c:pt idx="2178">
                  <c:v>48.290000200271606</c:v>
                </c:pt>
                <c:pt idx="2179">
                  <c:v>48.320000171661377</c:v>
                </c:pt>
                <c:pt idx="2180">
                  <c:v>48.340000152587891</c:v>
                </c:pt>
                <c:pt idx="2181">
                  <c:v>48.360000133514404</c:v>
                </c:pt>
                <c:pt idx="2182">
                  <c:v>48.390000104904175</c:v>
                </c:pt>
                <c:pt idx="2183">
                  <c:v>48.410000085830688</c:v>
                </c:pt>
                <c:pt idx="2184">
                  <c:v>48.430000066757202</c:v>
                </c:pt>
                <c:pt idx="2185">
                  <c:v>48.450000047683716</c:v>
                </c:pt>
                <c:pt idx="2186">
                  <c:v>48.480000019073486</c:v>
                </c:pt>
                <c:pt idx="2187">
                  <c:v>48.5</c:v>
                </c:pt>
                <c:pt idx="2188">
                  <c:v>48.520000219345093</c:v>
                </c:pt>
                <c:pt idx="2189">
                  <c:v>48.550000190734863</c:v>
                </c:pt>
                <c:pt idx="2190">
                  <c:v>48.570000171661377</c:v>
                </c:pt>
                <c:pt idx="2191">
                  <c:v>48.590000152587891</c:v>
                </c:pt>
                <c:pt idx="2192">
                  <c:v>48.610000133514404</c:v>
                </c:pt>
                <c:pt idx="2193">
                  <c:v>48.640000104904175</c:v>
                </c:pt>
                <c:pt idx="2194">
                  <c:v>48.660000085830688</c:v>
                </c:pt>
                <c:pt idx="2195">
                  <c:v>48.680000066757202</c:v>
                </c:pt>
                <c:pt idx="2196">
                  <c:v>48.710000038146973</c:v>
                </c:pt>
                <c:pt idx="2197">
                  <c:v>48.730000019073486</c:v>
                </c:pt>
                <c:pt idx="2198">
                  <c:v>48.75</c:v>
                </c:pt>
                <c:pt idx="2199">
                  <c:v>48.78000020980835</c:v>
                </c:pt>
                <c:pt idx="2200">
                  <c:v>48.800000190734863</c:v>
                </c:pt>
                <c:pt idx="2201">
                  <c:v>48.820000171661377</c:v>
                </c:pt>
                <c:pt idx="2202">
                  <c:v>48.840000152587891</c:v>
                </c:pt>
                <c:pt idx="2203">
                  <c:v>48.870000123977661</c:v>
                </c:pt>
                <c:pt idx="2204">
                  <c:v>48.890000104904175</c:v>
                </c:pt>
                <c:pt idx="2205">
                  <c:v>48.910000085830688</c:v>
                </c:pt>
                <c:pt idx="2206">
                  <c:v>48.940000057220459</c:v>
                </c:pt>
                <c:pt idx="2207">
                  <c:v>48.960000038146973</c:v>
                </c:pt>
                <c:pt idx="2208">
                  <c:v>48.980000019073486</c:v>
                </c:pt>
                <c:pt idx="2209">
                  <c:v>49</c:v>
                </c:pt>
                <c:pt idx="2210">
                  <c:v>49.03000020980835</c:v>
                </c:pt>
                <c:pt idx="2211">
                  <c:v>49.050000190734863</c:v>
                </c:pt>
                <c:pt idx="2212">
                  <c:v>49.070000171661377</c:v>
                </c:pt>
                <c:pt idx="2213">
                  <c:v>49.100000143051147</c:v>
                </c:pt>
                <c:pt idx="2214">
                  <c:v>49.120000123977661</c:v>
                </c:pt>
                <c:pt idx="2215">
                  <c:v>49.140000104904175</c:v>
                </c:pt>
                <c:pt idx="2216">
                  <c:v>49.170000076293945</c:v>
                </c:pt>
                <c:pt idx="2217">
                  <c:v>49.190000057220459</c:v>
                </c:pt>
                <c:pt idx="2218">
                  <c:v>49.210000038146973</c:v>
                </c:pt>
                <c:pt idx="2219">
                  <c:v>49.230000019073486</c:v>
                </c:pt>
                <c:pt idx="2220">
                  <c:v>49.260000228881836</c:v>
                </c:pt>
                <c:pt idx="2221">
                  <c:v>49.28000020980835</c:v>
                </c:pt>
                <c:pt idx="2222">
                  <c:v>49.300000190734863</c:v>
                </c:pt>
                <c:pt idx="2223">
                  <c:v>49.320000171661377</c:v>
                </c:pt>
                <c:pt idx="2224">
                  <c:v>49.350000143051147</c:v>
                </c:pt>
                <c:pt idx="2225">
                  <c:v>49.370000123977661</c:v>
                </c:pt>
                <c:pt idx="2226">
                  <c:v>49.390000104904175</c:v>
                </c:pt>
                <c:pt idx="2227">
                  <c:v>49.410000085830688</c:v>
                </c:pt>
                <c:pt idx="2228">
                  <c:v>49.440000057220459</c:v>
                </c:pt>
                <c:pt idx="2229">
                  <c:v>49.460000038146973</c:v>
                </c:pt>
                <c:pt idx="2230">
                  <c:v>49.480000019073486</c:v>
                </c:pt>
                <c:pt idx="2231">
                  <c:v>49.510000228881836</c:v>
                </c:pt>
                <c:pt idx="2232">
                  <c:v>49.53000020980835</c:v>
                </c:pt>
                <c:pt idx="2233">
                  <c:v>49.550000190734863</c:v>
                </c:pt>
                <c:pt idx="2234">
                  <c:v>49.570000171661377</c:v>
                </c:pt>
                <c:pt idx="2235">
                  <c:v>49.600000143051147</c:v>
                </c:pt>
                <c:pt idx="2236">
                  <c:v>49.620000123977661</c:v>
                </c:pt>
                <c:pt idx="2237">
                  <c:v>49.640000104904175</c:v>
                </c:pt>
                <c:pt idx="2238">
                  <c:v>49.670000076293945</c:v>
                </c:pt>
                <c:pt idx="2239">
                  <c:v>49.690000057220459</c:v>
                </c:pt>
                <c:pt idx="2240">
                  <c:v>49.710000038146973</c:v>
                </c:pt>
                <c:pt idx="2241">
                  <c:v>49.730000019073486</c:v>
                </c:pt>
                <c:pt idx="2242">
                  <c:v>49.760000228881836</c:v>
                </c:pt>
                <c:pt idx="2243">
                  <c:v>49.78000020980835</c:v>
                </c:pt>
                <c:pt idx="2244">
                  <c:v>49.800000190734863</c:v>
                </c:pt>
                <c:pt idx="2245">
                  <c:v>49.830000162124634</c:v>
                </c:pt>
                <c:pt idx="2246">
                  <c:v>49.850000143051147</c:v>
                </c:pt>
                <c:pt idx="2247">
                  <c:v>49.870000123977661</c:v>
                </c:pt>
                <c:pt idx="2248">
                  <c:v>49.890000104904175</c:v>
                </c:pt>
                <c:pt idx="2249">
                  <c:v>49.920000076293945</c:v>
                </c:pt>
                <c:pt idx="2250">
                  <c:v>49.940000057220459</c:v>
                </c:pt>
                <c:pt idx="2251">
                  <c:v>49.960000038146973</c:v>
                </c:pt>
                <c:pt idx="2252">
                  <c:v>49.990000009536743</c:v>
                </c:pt>
                <c:pt idx="2253">
                  <c:v>50.010000228881836</c:v>
                </c:pt>
                <c:pt idx="2254">
                  <c:v>50.03000020980835</c:v>
                </c:pt>
                <c:pt idx="2255">
                  <c:v>50.06000018119812</c:v>
                </c:pt>
                <c:pt idx="2256">
                  <c:v>50.080000162124634</c:v>
                </c:pt>
                <c:pt idx="2257">
                  <c:v>50.100000143051147</c:v>
                </c:pt>
                <c:pt idx="2258">
                  <c:v>50.120000123977661</c:v>
                </c:pt>
                <c:pt idx="2259">
                  <c:v>50.150000095367432</c:v>
                </c:pt>
                <c:pt idx="2260">
                  <c:v>50.170000076293945</c:v>
                </c:pt>
                <c:pt idx="2261">
                  <c:v>50.190000057220459</c:v>
                </c:pt>
                <c:pt idx="2262">
                  <c:v>50.220000028610229</c:v>
                </c:pt>
                <c:pt idx="2263">
                  <c:v>50.240000009536743</c:v>
                </c:pt>
                <c:pt idx="2264">
                  <c:v>50.260000228881836</c:v>
                </c:pt>
                <c:pt idx="2265">
                  <c:v>50.28000020980835</c:v>
                </c:pt>
                <c:pt idx="2266">
                  <c:v>50.31000018119812</c:v>
                </c:pt>
                <c:pt idx="2267">
                  <c:v>50.330000162124634</c:v>
                </c:pt>
                <c:pt idx="2268">
                  <c:v>50.350000143051147</c:v>
                </c:pt>
                <c:pt idx="2269">
                  <c:v>50.380000114440918</c:v>
                </c:pt>
                <c:pt idx="2270">
                  <c:v>50.400000095367432</c:v>
                </c:pt>
                <c:pt idx="2271">
                  <c:v>50.420000076293945</c:v>
                </c:pt>
                <c:pt idx="2272">
                  <c:v>50.450000047683716</c:v>
                </c:pt>
                <c:pt idx="2273">
                  <c:v>50.470000028610229</c:v>
                </c:pt>
                <c:pt idx="2274">
                  <c:v>50.490000009536743</c:v>
                </c:pt>
                <c:pt idx="2275">
                  <c:v>50.510000228881836</c:v>
                </c:pt>
                <c:pt idx="2276">
                  <c:v>50.540000200271606</c:v>
                </c:pt>
                <c:pt idx="2277">
                  <c:v>50.56000018119812</c:v>
                </c:pt>
                <c:pt idx="2278">
                  <c:v>50.580000162124634</c:v>
                </c:pt>
                <c:pt idx="2279">
                  <c:v>50.610000133514404</c:v>
                </c:pt>
                <c:pt idx="2280">
                  <c:v>50.630000114440918</c:v>
                </c:pt>
                <c:pt idx="2281">
                  <c:v>50.650000095367432</c:v>
                </c:pt>
                <c:pt idx="2282">
                  <c:v>50.670000076293945</c:v>
                </c:pt>
                <c:pt idx="2283">
                  <c:v>50.700000047683716</c:v>
                </c:pt>
                <c:pt idx="2284">
                  <c:v>50.720000028610229</c:v>
                </c:pt>
                <c:pt idx="2285">
                  <c:v>50.740000009536743</c:v>
                </c:pt>
                <c:pt idx="2286">
                  <c:v>50.770000219345093</c:v>
                </c:pt>
                <c:pt idx="2287">
                  <c:v>50.790000200271606</c:v>
                </c:pt>
                <c:pt idx="2288">
                  <c:v>50.81000018119812</c:v>
                </c:pt>
                <c:pt idx="2289">
                  <c:v>50.840000152587891</c:v>
                </c:pt>
                <c:pt idx="2290">
                  <c:v>50.860000133514404</c:v>
                </c:pt>
                <c:pt idx="2291">
                  <c:v>50.880000114440918</c:v>
                </c:pt>
                <c:pt idx="2292">
                  <c:v>50.900000095367432</c:v>
                </c:pt>
                <c:pt idx="2293">
                  <c:v>50.930000066757202</c:v>
                </c:pt>
                <c:pt idx="2294">
                  <c:v>50.950000047683716</c:v>
                </c:pt>
                <c:pt idx="2295">
                  <c:v>50.970000028610229</c:v>
                </c:pt>
                <c:pt idx="2296">
                  <c:v>51</c:v>
                </c:pt>
                <c:pt idx="2297">
                  <c:v>51.020000219345093</c:v>
                </c:pt>
                <c:pt idx="2298">
                  <c:v>51.040000200271606</c:v>
                </c:pt>
                <c:pt idx="2299">
                  <c:v>51.06000018119812</c:v>
                </c:pt>
                <c:pt idx="2300">
                  <c:v>51.090000152587891</c:v>
                </c:pt>
                <c:pt idx="2301">
                  <c:v>51.110000133514404</c:v>
                </c:pt>
                <c:pt idx="2302">
                  <c:v>51.130000114440918</c:v>
                </c:pt>
                <c:pt idx="2303">
                  <c:v>51.160000085830688</c:v>
                </c:pt>
                <c:pt idx="2304">
                  <c:v>51.180000066757202</c:v>
                </c:pt>
                <c:pt idx="2305">
                  <c:v>51.200000047683716</c:v>
                </c:pt>
                <c:pt idx="2306">
                  <c:v>51.230000019073486</c:v>
                </c:pt>
                <c:pt idx="2307">
                  <c:v>51.25</c:v>
                </c:pt>
                <c:pt idx="2308">
                  <c:v>51.270000219345093</c:v>
                </c:pt>
                <c:pt idx="2309">
                  <c:v>51.290000200271606</c:v>
                </c:pt>
                <c:pt idx="2310">
                  <c:v>51.320000171661377</c:v>
                </c:pt>
                <c:pt idx="2311">
                  <c:v>51.340000152587891</c:v>
                </c:pt>
                <c:pt idx="2312">
                  <c:v>51.360000133514404</c:v>
                </c:pt>
                <c:pt idx="2313">
                  <c:v>51.380000114440918</c:v>
                </c:pt>
                <c:pt idx="2314">
                  <c:v>51.410000085830688</c:v>
                </c:pt>
                <c:pt idx="2315">
                  <c:v>51.430000066757202</c:v>
                </c:pt>
                <c:pt idx="2316">
                  <c:v>51.450000047683716</c:v>
                </c:pt>
                <c:pt idx="2317">
                  <c:v>51.470000028610229</c:v>
                </c:pt>
                <c:pt idx="2318">
                  <c:v>51.5</c:v>
                </c:pt>
                <c:pt idx="2319">
                  <c:v>51.520000219345093</c:v>
                </c:pt>
                <c:pt idx="2320">
                  <c:v>51.540000200271606</c:v>
                </c:pt>
                <c:pt idx="2321">
                  <c:v>51.570000171661377</c:v>
                </c:pt>
                <c:pt idx="2322">
                  <c:v>51.590000152587891</c:v>
                </c:pt>
                <c:pt idx="2323">
                  <c:v>51.610000133514404</c:v>
                </c:pt>
                <c:pt idx="2324">
                  <c:v>51.630000114440918</c:v>
                </c:pt>
                <c:pt idx="2325">
                  <c:v>51.660000085830688</c:v>
                </c:pt>
                <c:pt idx="2326">
                  <c:v>51.680000066757202</c:v>
                </c:pt>
                <c:pt idx="2327">
                  <c:v>51.700000047683716</c:v>
                </c:pt>
                <c:pt idx="2328">
                  <c:v>51.720000028610229</c:v>
                </c:pt>
                <c:pt idx="2329">
                  <c:v>51.75</c:v>
                </c:pt>
                <c:pt idx="2330">
                  <c:v>51.770000219345093</c:v>
                </c:pt>
                <c:pt idx="2331">
                  <c:v>51.790000200271606</c:v>
                </c:pt>
                <c:pt idx="2332">
                  <c:v>51.820000171661377</c:v>
                </c:pt>
                <c:pt idx="2333">
                  <c:v>51.840000152587891</c:v>
                </c:pt>
                <c:pt idx="2334">
                  <c:v>51.860000133514404</c:v>
                </c:pt>
                <c:pt idx="2335">
                  <c:v>51.890000104904175</c:v>
                </c:pt>
                <c:pt idx="2336">
                  <c:v>51.910000085830688</c:v>
                </c:pt>
                <c:pt idx="2337">
                  <c:v>51.930000066757202</c:v>
                </c:pt>
                <c:pt idx="2338">
                  <c:v>51.950000047683716</c:v>
                </c:pt>
                <c:pt idx="2339">
                  <c:v>51.980000019073486</c:v>
                </c:pt>
                <c:pt idx="2340">
                  <c:v>52</c:v>
                </c:pt>
                <c:pt idx="2341">
                  <c:v>52.020000219345093</c:v>
                </c:pt>
                <c:pt idx="2342">
                  <c:v>52.050000190734863</c:v>
                </c:pt>
                <c:pt idx="2343">
                  <c:v>52.070000171661377</c:v>
                </c:pt>
                <c:pt idx="2344">
                  <c:v>52.090000152587891</c:v>
                </c:pt>
                <c:pt idx="2345">
                  <c:v>52.110000133514404</c:v>
                </c:pt>
                <c:pt idx="2346">
                  <c:v>52.140000104904175</c:v>
                </c:pt>
                <c:pt idx="2347">
                  <c:v>52.160000085830688</c:v>
                </c:pt>
                <c:pt idx="2348">
                  <c:v>52.180000066757202</c:v>
                </c:pt>
                <c:pt idx="2349">
                  <c:v>52.210000038146973</c:v>
                </c:pt>
                <c:pt idx="2350">
                  <c:v>52.230000019073486</c:v>
                </c:pt>
                <c:pt idx="2351">
                  <c:v>53</c:v>
                </c:pt>
                <c:pt idx="2352">
                  <c:v>53</c:v>
                </c:pt>
                <c:pt idx="2353">
                  <c:v>53.010000228881836</c:v>
                </c:pt>
                <c:pt idx="2354">
                  <c:v>53.010000228881836</c:v>
                </c:pt>
                <c:pt idx="2355">
                  <c:v>53.010000228881836</c:v>
                </c:pt>
                <c:pt idx="2356">
                  <c:v>53.010000228881836</c:v>
                </c:pt>
                <c:pt idx="2357">
                  <c:v>53.010000228881836</c:v>
                </c:pt>
                <c:pt idx="2358">
                  <c:v>53.010000228881836</c:v>
                </c:pt>
                <c:pt idx="2359">
                  <c:v>53.010000228881836</c:v>
                </c:pt>
                <c:pt idx="2360">
                  <c:v>53.010000228881836</c:v>
                </c:pt>
                <c:pt idx="2361">
                  <c:v>53.010000228881836</c:v>
                </c:pt>
                <c:pt idx="2362">
                  <c:v>53.010000228881836</c:v>
                </c:pt>
                <c:pt idx="2363">
                  <c:v>53.010000228881836</c:v>
                </c:pt>
                <c:pt idx="2364">
                  <c:v>53.010000228881836</c:v>
                </c:pt>
                <c:pt idx="2365">
                  <c:v>53.010000228881836</c:v>
                </c:pt>
                <c:pt idx="2366">
                  <c:v>53.010000228881836</c:v>
                </c:pt>
                <c:pt idx="2367">
                  <c:v>53.010000228881836</c:v>
                </c:pt>
                <c:pt idx="2368">
                  <c:v>53.010000228881836</c:v>
                </c:pt>
                <c:pt idx="2369">
                  <c:v>53.010000228881836</c:v>
                </c:pt>
                <c:pt idx="2370">
                  <c:v>53.010000228881836</c:v>
                </c:pt>
                <c:pt idx="2371">
                  <c:v>53.010000228881836</c:v>
                </c:pt>
                <c:pt idx="2372">
                  <c:v>53.010000228881836</c:v>
                </c:pt>
                <c:pt idx="2373">
                  <c:v>53.010000228881836</c:v>
                </c:pt>
                <c:pt idx="2374">
                  <c:v>53.010000228881836</c:v>
                </c:pt>
                <c:pt idx="2375">
                  <c:v>53.010000228881836</c:v>
                </c:pt>
                <c:pt idx="2376">
                  <c:v>53.010000228881836</c:v>
                </c:pt>
                <c:pt idx="2377">
                  <c:v>53.010000228881836</c:v>
                </c:pt>
                <c:pt idx="2378">
                  <c:v>53.010000228881836</c:v>
                </c:pt>
                <c:pt idx="2379">
                  <c:v>53.010000228881836</c:v>
                </c:pt>
                <c:pt idx="2380">
                  <c:v>53.010000228881836</c:v>
                </c:pt>
                <c:pt idx="2381">
                  <c:v>53.010000228881836</c:v>
                </c:pt>
                <c:pt idx="2382">
                  <c:v>53.010000228881836</c:v>
                </c:pt>
                <c:pt idx="2383">
                  <c:v>53.010000228881836</c:v>
                </c:pt>
                <c:pt idx="2384">
                  <c:v>53.010000228881836</c:v>
                </c:pt>
                <c:pt idx="2385">
                  <c:v>53.03000020980835</c:v>
                </c:pt>
                <c:pt idx="2386">
                  <c:v>53.06000018119812</c:v>
                </c:pt>
                <c:pt idx="2387">
                  <c:v>53.080000162124634</c:v>
                </c:pt>
                <c:pt idx="2388">
                  <c:v>53.100000143051147</c:v>
                </c:pt>
                <c:pt idx="2389">
                  <c:v>53.120000123977661</c:v>
                </c:pt>
                <c:pt idx="2390">
                  <c:v>53.150000095367432</c:v>
                </c:pt>
                <c:pt idx="2391">
                  <c:v>53.170000076293945</c:v>
                </c:pt>
                <c:pt idx="2392">
                  <c:v>53.190000057220459</c:v>
                </c:pt>
                <c:pt idx="2393">
                  <c:v>53.220000028610229</c:v>
                </c:pt>
                <c:pt idx="2394">
                  <c:v>53.240000009536743</c:v>
                </c:pt>
                <c:pt idx="2395">
                  <c:v>53.260000228881836</c:v>
                </c:pt>
                <c:pt idx="2396">
                  <c:v>53.28000020980835</c:v>
                </c:pt>
                <c:pt idx="2397">
                  <c:v>53.31000018119812</c:v>
                </c:pt>
                <c:pt idx="2398">
                  <c:v>53.330000162124634</c:v>
                </c:pt>
                <c:pt idx="2399">
                  <c:v>53.350000143051147</c:v>
                </c:pt>
                <c:pt idx="2400">
                  <c:v>53.380000114440918</c:v>
                </c:pt>
                <c:pt idx="2401">
                  <c:v>53.400000095367432</c:v>
                </c:pt>
                <c:pt idx="2402">
                  <c:v>53.420000076293945</c:v>
                </c:pt>
                <c:pt idx="2403">
                  <c:v>53.440000057220459</c:v>
                </c:pt>
                <c:pt idx="2404">
                  <c:v>53.470000028610229</c:v>
                </c:pt>
                <c:pt idx="2405">
                  <c:v>53.490000009536743</c:v>
                </c:pt>
                <c:pt idx="2406">
                  <c:v>53.510000228881836</c:v>
                </c:pt>
                <c:pt idx="2407">
                  <c:v>53.53000020980835</c:v>
                </c:pt>
                <c:pt idx="2408">
                  <c:v>53.56000018119812</c:v>
                </c:pt>
                <c:pt idx="2409">
                  <c:v>53.580000162124634</c:v>
                </c:pt>
                <c:pt idx="2410">
                  <c:v>53.600000143051147</c:v>
                </c:pt>
                <c:pt idx="2411">
                  <c:v>53.630000114440918</c:v>
                </c:pt>
                <c:pt idx="2412">
                  <c:v>53.650000095367432</c:v>
                </c:pt>
                <c:pt idx="2413">
                  <c:v>53.670000076293945</c:v>
                </c:pt>
                <c:pt idx="2414">
                  <c:v>53.690000057220459</c:v>
                </c:pt>
                <c:pt idx="2415">
                  <c:v>53.720000028610229</c:v>
                </c:pt>
                <c:pt idx="2416">
                  <c:v>53.740000009536743</c:v>
                </c:pt>
                <c:pt idx="2417">
                  <c:v>53.760000228881836</c:v>
                </c:pt>
                <c:pt idx="2418">
                  <c:v>53.78000020980835</c:v>
                </c:pt>
                <c:pt idx="2419">
                  <c:v>53.81000018119812</c:v>
                </c:pt>
                <c:pt idx="2420">
                  <c:v>53.830000162124634</c:v>
                </c:pt>
                <c:pt idx="2421">
                  <c:v>53.850000143051147</c:v>
                </c:pt>
                <c:pt idx="2422">
                  <c:v>53.880000114440918</c:v>
                </c:pt>
                <c:pt idx="2423">
                  <c:v>53.900000095367432</c:v>
                </c:pt>
                <c:pt idx="2424">
                  <c:v>53.920000076293945</c:v>
                </c:pt>
                <c:pt idx="2425">
                  <c:v>53.950000047683716</c:v>
                </c:pt>
                <c:pt idx="2426">
                  <c:v>53.970000028610229</c:v>
                </c:pt>
                <c:pt idx="2427">
                  <c:v>53.990000009536743</c:v>
                </c:pt>
                <c:pt idx="2428">
                  <c:v>54.010000228881836</c:v>
                </c:pt>
                <c:pt idx="2429">
                  <c:v>54.040000200271606</c:v>
                </c:pt>
                <c:pt idx="2430">
                  <c:v>54.06000018119812</c:v>
                </c:pt>
                <c:pt idx="2431">
                  <c:v>54.080000162124634</c:v>
                </c:pt>
                <c:pt idx="2432">
                  <c:v>54.110000133514404</c:v>
                </c:pt>
                <c:pt idx="2433">
                  <c:v>54.130000114440918</c:v>
                </c:pt>
                <c:pt idx="2434">
                  <c:v>54.150000095367432</c:v>
                </c:pt>
                <c:pt idx="2435">
                  <c:v>54.170000076293945</c:v>
                </c:pt>
                <c:pt idx="2436">
                  <c:v>54.200000047683716</c:v>
                </c:pt>
                <c:pt idx="2437">
                  <c:v>54.220000028610229</c:v>
                </c:pt>
                <c:pt idx="2438">
                  <c:v>54.240000009536743</c:v>
                </c:pt>
                <c:pt idx="2439">
                  <c:v>54.270000219345093</c:v>
                </c:pt>
                <c:pt idx="2440">
                  <c:v>54.290000200271606</c:v>
                </c:pt>
                <c:pt idx="2441">
                  <c:v>54.31000018119812</c:v>
                </c:pt>
                <c:pt idx="2442">
                  <c:v>54.340000152587891</c:v>
                </c:pt>
                <c:pt idx="2443">
                  <c:v>54.360000133514404</c:v>
                </c:pt>
                <c:pt idx="2444">
                  <c:v>54.380000114440918</c:v>
                </c:pt>
                <c:pt idx="2445">
                  <c:v>54.400000095367432</c:v>
                </c:pt>
                <c:pt idx="2446">
                  <c:v>54.430000066757202</c:v>
                </c:pt>
                <c:pt idx="2447">
                  <c:v>54.450000047683716</c:v>
                </c:pt>
                <c:pt idx="2448">
                  <c:v>54.470000028610229</c:v>
                </c:pt>
                <c:pt idx="2449">
                  <c:v>54.5</c:v>
                </c:pt>
                <c:pt idx="2450">
                  <c:v>54.520000219345093</c:v>
                </c:pt>
                <c:pt idx="2451">
                  <c:v>54.540000200271606</c:v>
                </c:pt>
                <c:pt idx="2452">
                  <c:v>54.56000018119812</c:v>
                </c:pt>
                <c:pt idx="2453">
                  <c:v>54.590000152587891</c:v>
                </c:pt>
                <c:pt idx="2454">
                  <c:v>54.610000133514404</c:v>
                </c:pt>
                <c:pt idx="2455">
                  <c:v>54.630000114440918</c:v>
                </c:pt>
                <c:pt idx="2456">
                  <c:v>54.660000085830688</c:v>
                </c:pt>
                <c:pt idx="2457">
                  <c:v>54.680000066757202</c:v>
                </c:pt>
                <c:pt idx="2458">
                  <c:v>54.700000047683716</c:v>
                </c:pt>
                <c:pt idx="2459">
                  <c:v>54.730000019073486</c:v>
                </c:pt>
                <c:pt idx="2460">
                  <c:v>54.75</c:v>
                </c:pt>
                <c:pt idx="2461">
                  <c:v>54.770000219345093</c:v>
                </c:pt>
                <c:pt idx="2462">
                  <c:v>54.790000200271606</c:v>
                </c:pt>
                <c:pt idx="2463">
                  <c:v>54.820000171661377</c:v>
                </c:pt>
                <c:pt idx="2464">
                  <c:v>54.840000152587891</c:v>
                </c:pt>
                <c:pt idx="2465">
                  <c:v>54.860000133514404</c:v>
                </c:pt>
                <c:pt idx="2466">
                  <c:v>54.890000104904175</c:v>
                </c:pt>
                <c:pt idx="2467">
                  <c:v>54.910000085830688</c:v>
                </c:pt>
                <c:pt idx="2468">
                  <c:v>54.930000066757202</c:v>
                </c:pt>
                <c:pt idx="2469">
                  <c:v>54.950000047683716</c:v>
                </c:pt>
                <c:pt idx="2470">
                  <c:v>54.980000019073486</c:v>
                </c:pt>
                <c:pt idx="2471">
                  <c:v>55</c:v>
                </c:pt>
                <c:pt idx="2472">
                  <c:v>55.020000219345093</c:v>
                </c:pt>
                <c:pt idx="2473">
                  <c:v>55.050000190734863</c:v>
                </c:pt>
                <c:pt idx="2474">
                  <c:v>55.070000171661377</c:v>
                </c:pt>
                <c:pt idx="2475">
                  <c:v>55.090000152587891</c:v>
                </c:pt>
                <c:pt idx="2476">
                  <c:v>55.120000123977661</c:v>
                </c:pt>
                <c:pt idx="2477">
                  <c:v>55.140000104904175</c:v>
                </c:pt>
                <c:pt idx="2478">
                  <c:v>55.160000085830688</c:v>
                </c:pt>
                <c:pt idx="2479">
                  <c:v>55.180000066757202</c:v>
                </c:pt>
                <c:pt idx="2480">
                  <c:v>55.210000038146973</c:v>
                </c:pt>
                <c:pt idx="2481">
                  <c:v>55.230000019073486</c:v>
                </c:pt>
                <c:pt idx="2482">
                  <c:v>55.25</c:v>
                </c:pt>
                <c:pt idx="2483">
                  <c:v>55.28000020980835</c:v>
                </c:pt>
                <c:pt idx="2484">
                  <c:v>55.300000190734863</c:v>
                </c:pt>
                <c:pt idx="2485">
                  <c:v>55.320000171661377</c:v>
                </c:pt>
                <c:pt idx="2486">
                  <c:v>55.340000152587891</c:v>
                </c:pt>
                <c:pt idx="2487">
                  <c:v>55.370000123977661</c:v>
                </c:pt>
                <c:pt idx="2488">
                  <c:v>55.390000104904175</c:v>
                </c:pt>
                <c:pt idx="2489">
                  <c:v>55.410000085830688</c:v>
                </c:pt>
                <c:pt idx="2490">
                  <c:v>55.440000057220459</c:v>
                </c:pt>
                <c:pt idx="2491">
                  <c:v>55.460000038146973</c:v>
                </c:pt>
                <c:pt idx="2492">
                  <c:v>55.480000019073486</c:v>
                </c:pt>
                <c:pt idx="2493">
                  <c:v>55.5</c:v>
                </c:pt>
                <c:pt idx="2494">
                  <c:v>55.53000020980835</c:v>
                </c:pt>
                <c:pt idx="2495">
                  <c:v>55.550000190734863</c:v>
                </c:pt>
                <c:pt idx="2496">
                  <c:v>55.570000171661377</c:v>
                </c:pt>
                <c:pt idx="2497">
                  <c:v>55.590000152587891</c:v>
                </c:pt>
                <c:pt idx="2498">
                  <c:v>55.620000123977661</c:v>
                </c:pt>
                <c:pt idx="2499">
                  <c:v>55.640000104904175</c:v>
                </c:pt>
                <c:pt idx="2500">
                  <c:v>55.660000085830688</c:v>
                </c:pt>
                <c:pt idx="2501">
                  <c:v>55.690000057220459</c:v>
                </c:pt>
                <c:pt idx="2502">
                  <c:v>55.710000038146973</c:v>
                </c:pt>
                <c:pt idx="2503">
                  <c:v>55.730000019073486</c:v>
                </c:pt>
                <c:pt idx="2504">
                  <c:v>55.75</c:v>
                </c:pt>
                <c:pt idx="2505">
                  <c:v>55.78000020980835</c:v>
                </c:pt>
                <c:pt idx="2506">
                  <c:v>55.800000190734863</c:v>
                </c:pt>
                <c:pt idx="2507">
                  <c:v>55.820000171661377</c:v>
                </c:pt>
                <c:pt idx="2508">
                  <c:v>55.840000152587891</c:v>
                </c:pt>
                <c:pt idx="2509">
                  <c:v>55.870000123977661</c:v>
                </c:pt>
                <c:pt idx="2510">
                  <c:v>55.890000104904175</c:v>
                </c:pt>
                <c:pt idx="2511">
                  <c:v>55.910000085830688</c:v>
                </c:pt>
                <c:pt idx="2512">
                  <c:v>55.940000057220459</c:v>
                </c:pt>
                <c:pt idx="2513">
                  <c:v>55.960000038146973</c:v>
                </c:pt>
                <c:pt idx="2514">
                  <c:v>55.980000019073486</c:v>
                </c:pt>
                <c:pt idx="2515">
                  <c:v>56.010000228881836</c:v>
                </c:pt>
                <c:pt idx="2516">
                  <c:v>56.03000020980835</c:v>
                </c:pt>
                <c:pt idx="2517">
                  <c:v>56.050000190734863</c:v>
                </c:pt>
                <c:pt idx="2518">
                  <c:v>56.070000171661377</c:v>
                </c:pt>
                <c:pt idx="2519">
                  <c:v>56.100000143051147</c:v>
                </c:pt>
                <c:pt idx="2520">
                  <c:v>56.120000123977661</c:v>
                </c:pt>
                <c:pt idx="2521">
                  <c:v>56.140000104904175</c:v>
                </c:pt>
                <c:pt idx="2522">
                  <c:v>56.170000076293945</c:v>
                </c:pt>
                <c:pt idx="2523">
                  <c:v>56.190000057220459</c:v>
                </c:pt>
                <c:pt idx="2524">
                  <c:v>56.210000038146973</c:v>
                </c:pt>
                <c:pt idx="2525">
                  <c:v>56.230000019073486</c:v>
                </c:pt>
                <c:pt idx="2526">
                  <c:v>56.260000228881836</c:v>
                </c:pt>
                <c:pt idx="2527">
                  <c:v>56.28000020980835</c:v>
                </c:pt>
                <c:pt idx="2528">
                  <c:v>56.300000190734863</c:v>
                </c:pt>
                <c:pt idx="2529">
                  <c:v>56.330000162124634</c:v>
                </c:pt>
                <c:pt idx="2530">
                  <c:v>56.350000143051147</c:v>
                </c:pt>
                <c:pt idx="2531">
                  <c:v>56.370000123977661</c:v>
                </c:pt>
                <c:pt idx="2532">
                  <c:v>56.400000095367432</c:v>
                </c:pt>
                <c:pt idx="2533">
                  <c:v>56.420000076293945</c:v>
                </c:pt>
                <c:pt idx="2534">
                  <c:v>56.440000057220459</c:v>
                </c:pt>
                <c:pt idx="2535">
                  <c:v>56.460000038146973</c:v>
                </c:pt>
                <c:pt idx="2536">
                  <c:v>56.490000009536743</c:v>
                </c:pt>
                <c:pt idx="2537">
                  <c:v>56.510000228881836</c:v>
                </c:pt>
                <c:pt idx="2538">
                  <c:v>56.53000020980835</c:v>
                </c:pt>
                <c:pt idx="2539">
                  <c:v>56.56000018119812</c:v>
                </c:pt>
                <c:pt idx="2540">
                  <c:v>56.580000162124634</c:v>
                </c:pt>
                <c:pt idx="2541">
                  <c:v>56.600000143051147</c:v>
                </c:pt>
                <c:pt idx="2542">
                  <c:v>56.620000123977661</c:v>
                </c:pt>
                <c:pt idx="2543">
                  <c:v>56.650000095367432</c:v>
                </c:pt>
                <c:pt idx="2544">
                  <c:v>56.670000076293945</c:v>
                </c:pt>
                <c:pt idx="2545">
                  <c:v>56.690000057220459</c:v>
                </c:pt>
                <c:pt idx="2546">
                  <c:v>56.720000028610229</c:v>
                </c:pt>
                <c:pt idx="2547">
                  <c:v>56.740000009536743</c:v>
                </c:pt>
                <c:pt idx="2548">
                  <c:v>56.760000228881836</c:v>
                </c:pt>
                <c:pt idx="2549">
                  <c:v>56.790000200271606</c:v>
                </c:pt>
                <c:pt idx="2550">
                  <c:v>56.81000018119812</c:v>
                </c:pt>
                <c:pt idx="2551">
                  <c:v>56.830000162124634</c:v>
                </c:pt>
                <c:pt idx="2552">
                  <c:v>56.850000143051147</c:v>
                </c:pt>
                <c:pt idx="2553">
                  <c:v>56.880000114440918</c:v>
                </c:pt>
                <c:pt idx="2554">
                  <c:v>56.900000095367432</c:v>
                </c:pt>
                <c:pt idx="2555">
                  <c:v>56.920000076293945</c:v>
                </c:pt>
                <c:pt idx="2556">
                  <c:v>56.950000047683716</c:v>
                </c:pt>
                <c:pt idx="2557">
                  <c:v>56.970000028610229</c:v>
                </c:pt>
                <c:pt idx="2558">
                  <c:v>56.990000009536743</c:v>
                </c:pt>
                <c:pt idx="2559">
                  <c:v>57.010000228881836</c:v>
                </c:pt>
                <c:pt idx="2560">
                  <c:v>57.040000200271606</c:v>
                </c:pt>
                <c:pt idx="2561">
                  <c:v>57.06000018119812</c:v>
                </c:pt>
                <c:pt idx="2562">
                  <c:v>57.080000162124634</c:v>
                </c:pt>
                <c:pt idx="2563">
                  <c:v>57.110000133514404</c:v>
                </c:pt>
                <c:pt idx="2564">
                  <c:v>57.130000114440918</c:v>
                </c:pt>
                <c:pt idx="2565">
                  <c:v>57.150000095367432</c:v>
                </c:pt>
                <c:pt idx="2566">
                  <c:v>57.180000066757202</c:v>
                </c:pt>
                <c:pt idx="2567">
                  <c:v>57.200000047683716</c:v>
                </c:pt>
                <c:pt idx="2568">
                  <c:v>57.220000028610229</c:v>
                </c:pt>
                <c:pt idx="2569">
                  <c:v>57.240000009536743</c:v>
                </c:pt>
                <c:pt idx="2570">
                  <c:v>57.270000219345093</c:v>
                </c:pt>
                <c:pt idx="2571">
                  <c:v>57.290000200271606</c:v>
                </c:pt>
                <c:pt idx="2572">
                  <c:v>57.31000018119812</c:v>
                </c:pt>
                <c:pt idx="2573">
                  <c:v>57.340000152587891</c:v>
                </c:pt>
                <c:pt idx="2574">
                  <c:v>57.360000133514404</c:v>
                </c:pt>
                <c:pt idx="2575">
                  <c:v>57.380000114440918</c:v>
                </c:pt>
                <c:pt idx="2576">
                  <c:v>57.400000095367432</c:v>
                </c:pt>
                <c:pt idx="2577">
                  <c:v>57.430000066757202</c:v>
                </c:pt>
                <c:pt idx="2578">
                  <c:v>57.450000047683716</c:v>
                </c:pt>
                <c:pt idx="2579">
                  <c:v>57.470000028610229</c:v>
                </c:pt>
                <c:pt idx="2580">
                  <c:v>57.490000009536743</c:v>
                </c:pt>
                <c:pt idx="2581">
                  <c:v>57.520000219345093</c:v>
                </c:pt>
                <c:pt idx="2582">
                  <c:v>57.540000200271606</c:v>
                </c:pt>
                <c:pt idx="2583">
                  <c:v>57.56000018119812</c:v>
                </c:pt>
                <c:pt idx="2584">
                  <c:v>57.590000152587891</c:v>
                </c:pt>
                <c:pt idx="2585">
                  <c:v>57.610000133514404</c:v>
                </c:pt>
                <c:pt idx="2586">
                  <c:v>57.630000114440918</c:v>
                </c:pt>
                <c:pt idx="2587">
                  <c:v>57.650000095367432</c:v>
                </c:pt>
                <c:pt idx="2588">
                  <c:v>57.680000066757202</c:v>
                </c:pt>
                <c:pt idx="2589">
                  <c:v>57.700000047683716</c:v>
                </c:pt>
                <c:pt idx="2590">
                  <c:v>57.720000028610229</c:v>
                </c:pt>
                <c:pt idx="2591">
                  <c:v>57.75</c:v>
                </c:pt>
                <c:pt idx="2592">
                  <c:v>57.770000219345093</c:v>
                </c:pt>
                <c:pt idx="2593">
                  <c:v>57.790000200271606</c:v>
                </c:pt>
                <c:pt idx="2594">
                  <c:v>57.81000018119812</c:v>
                </c:pt>
                <c:pt idx="2595">
                  <c:v>57.840000152587891</c:v>
                </c:pt>
                <c:pt idx="2596">
                  <c:v>57.860000133514404</c:v>
                </c:pt>
                <c:pt idx="2597">
                  <c:v>57.880000114440918</c:v>
                </c:pt>
                <c:pt idx="2598">
                  <c:v>57.900000095367432</c:v>
                </c:pt>
                <c:pt idx="2599">
                  <c:v>57.930000066757202</c:v>
                </c:pt>
                <c:pt idx="2600">
                  <c:v>57.950000047683716</c:v>
                </c:pt>
                <c:pt idx="2601">
                  <c:v>57.970000028610229</c:v>
                </c:pt>
                <c:pt idx="2602">
                  <c:v>58</c:v>
                </c:pt>
                <c:pt idx="2603">
                  <c:v>58.020000219345093</c:v>
                </c:pt>
                <c:pt idx="2604">
                  <c:v>58.460000038146973</c:v>
                </c:pt>
                <c:pt idx="2605">
                  <c:v>58.460000038146973</c:v>
                </c:pt>
                <c:pt idx="2606">
                  <c:v>58.460000038146973</c:v>
                </c:pt>
                <c:pt idx="2607">
                  <c:v>58.460000038146973</c:v>
                </c:pt>
                <c:pt idx="2608">
                  <c:v>58.460000038146973</c:v>
                </c:pt>
                <c:pt idx="2609">
                  <c:v>58.460000038146973</c:v>
                </c:pt>
                <c:pt idx="2610">
                  <c:v>58.460000038146973</c:v>
                </c:pt>
                <c:pt idx="2611">
                  <c:v>58.460000038146973</c:v>
                </c:pt>
                <c:pt idx="2612">
                  <c:v>58.460000038146973</c:v>
                </c:pt>
                <c:pt idx="2613">
                  <c:v>58.460000038146973</c:v>
                </c:pt>
                <c:pt idx="2614">
                  <c:v>58.460000038146973</c:v>
                </c:pt>
                <c:pt idx="2615">
                  <c:v>58.460000038146973</c:v>
                </c:pt>
                <c:pt idx="2616">
                  <c:v>58.460000038146973</c:v>
                </c:pt>
                <c:pt idx="2617">
                  <c:v>58.460000038146973</c:v>
                </c:pt>
                <c:pt idx="2618">
                  <c:v>58.460000038146973</c:v>
                </c:pt>
                <c:pt idx="2619">
                  <c:v>58.460000038146973</c:v>
                </c:pt>
                <c:pt idx="2620">
                  <c:v>58.470000028610229</c:v>
                </c:pt>
                <c:pt idx="2621">
                  <c:v>58.470000028610229</c:v>
                </c:pt>
                <c:pt idx="2622">
                  <c:v>58.470000028610229</c:v>
                </c:pt>
                <c:pt idx="2623">
                  <c:v>58.480000019073486</c:v>
                </c:pt>
                <c:pt idx="2624">
                  <c:v>58.5</c:v>
                </c:pt>
                <c:pt idx="2625">
                  <c:v>58.520000219345093</c:v>
                </c:pt>
                <c:pt idx="2626">
                  <c:v>58.550000190734863</c:v>
                </c:pt>
                <c:pt idx="2627">
                  <c:v>58.570000171661377</c:v>
                </c:pt>
                <c:pt idx="2628">
                  <c:v>58.590000152587891</c:v>
                </c:pt>
                <c:pt idx="2629">
                  <c:v>58.620000123977661</c:v>
                </c:pt>
                <c:pt idx="2630">
                  <c:v>58.640000104904175</c:v>
                </c:pt>
                <c:pt idx="2631">
                  <c:v>58.660000085830688</c:v>
                </c:pt>
                <c:pt idx="2632">
                  <c:v>58.680000066757202</c:v>
                </c:pt>
                <c:pt idx="2633">
                  <c:v>58.710000038146973</c:v>
                </c:pt>
                <c:pt idx="2634">
                  <c:v>58.730000019073486</c:v>
                </c:pt>
                <c:pt idx="2635">
                  <c:v>58.75</c:v>
                </c:pt>
                <c:pt idx="2636">
                  <c:v>58.78000020980835</c:v>
                </c:pt>
                <c:pt idx="2637">
                  <c:v>58.800000190734863</c:v>
                </c:pt>
                <c:pt idx="2638">
                  <c:v>58.820000171661377</c:v>
                </c:pt>
                <c:pt idx="2639">
                  <c:v>58.840000152587891</c:v>
                </c:pt>
                <c:pt idx="2640">
                  <c:v>58.870000123977661</c:v>
                </c:pt>
                <c:pt idx="2641">
                  <c:v>58.890000104904175</c:v>
                </c:pt>
                <c:pt idx="2642">
                  <c:v>58.910000085830688</c:v>
                </c:pt>
                <c:pt idx="2643">
                  <c:v>58.940000057220459</c:v>
                </c:pt>
                <c:pt idx="2644">
                  <c:v>58.960000038146973</c:v>
                </c:pt>
                <c:pt idx="2645">
                  <c:v>58.980000019073486</c:v>
                </c:pt>
                <c:pt idx="2646">
                  <c:v>59.010000228881836</c:v>
                </c:pt>
                <c:pt idx="2647">
                  <c:v>59.03000020980835</c:v>
                </c:pt>
                <c:pt idx="2648">
                  <c:v>59.050000190734863</c:v>
                </c:pt>
                <c:pt idx="2649">
                  <c:v>59.070000171661377</c:v>
                </c:pt>
                <c:pt idx="2650">
                  <c:v>59.100000143051147</c:v>
                </c:pt>
                <c:pt idx="2651">
                  <c:v>59.120000123977661</c:v>
                </c:pt>
                <c:pt idx="2652">
                  <c:v>59.140000104904175</c:v>
                </c:pt>
                <c:pt idx="2653">
                  <c:v>59.170000076293945</c:v>
                </c:pt>
                <c:pt idx="2654">
                  <c:v>59.190000057220459</c:v>
                </c:pt>
                <c:pt idx="2655">
                  <c:v>59.210000038146973</c:v>
                </c:pt>
                <c:pt idx="2656">
                  <c:v>59.230000019073486</c:v>
                </c:pt>
                <c:pt idx="2657">
                  <c:v>59.260000228881836</c:v>
                </c:pt>
                <c:pt idx="2658">
                  <c:v>59.28000020980835</c:v>
                </c:pt>
                <c:pt idx="2659">
                  <c:v>59.300000190734863</c:v>
                </c:pt>
                <c:pt idx="2660">
                  <c:v>59.330000162124634</c:v>
                </c:pt>
                <c:pt idx="2661">
                  <c:v>59.350000143051147</c:v>
                </c:pt>
                <c:pt idx="2662">
                  <c:v>59.370000123977661</c:v>
                </c:pt>
                <c:pt idx="2663">
                  <c:v>59.400000095367432</c:v>
                </c:pt>
                <c:pt idx="2664">
                  <c:v>59.420000076293945</c:v>
                </c:pt>
                <c:pt idx="2665">
                  <c:v>59.440000057220459</c:v>
                </c:pt>
                <c:pt idx="2666">
                  <c:v>59.460000038146973</c:v>
                </c:pt>
                <c:pt idx="2667">
                  <c:v>59.490000009536743</c:v>
                </c:pt>
                <c:pt idx="2668">
                  <c:v>59.510000228881836</c:v>
                </c:pt>
                <c:pt idx="2669">
                  <c:v>59.53000020980835</c:v>
                </c:pt>
                <c:pt idx="2670">
                  <c:v>59.56000018119812</c:v>
                </c:pt>
                <c:pt idx="2671">
                  <c:v>59.580000162124634</c:v>
                </c:pt>
                <c:pt idx="2672">
                  <c:v>59.600000143051147</c:v>
                </c:pt>
                <c:pt idx="2673">
                  <c:v>59.620000123977661</c:v>
                </c:pt>
                <c:pt idx="2674">
                  <c:v>59.650000095367432</c:v>
                </c:pt>
                <c:pt idx="2675">
                  <c:v>59.670000076293945</c:v>
                </c:pt>
                <c:pt idx="2676">
                  <c:v>59.690000057220459</c:v>
                </c:pt>
                <c:pt idx="2677">
                  <c:v>59.710000038146973</c:v>
                </c:pt>
                <c:pt idx="2678">
                  <c:v>59.740000009536743</c:v>
                </c:pt>
                <c:pt idx="2679">
                  <c:v>59.760000228881836</c:v>
                </c:pt>
                <c:pt idx="2680">
                  <c:v>59.78000020980835</c:v>
                </c:pt>
                <c:pt idx="2681">
                  <c:v>59.800000190734863</c:v>
                </c:pt>
                <c:pt idx="2682">
                  <c:v>59.830000162124634</c:v>
                </c:pt>
                <c:pt idx="2683">
                  <c:v>59.850000143051147</c:v>
                </c:pt>
                <c:pt idx="2684">
                  <c:v>59.870000123977661</c:v>
                </c:pt>
                <c:pt idx="2685">
                  <c:v>59.900000095367432</c:v>
                </c:pt>
                <c:pt idx="2686">
                  <c:v>59.920000076293945</c:v>
                </c:pt>
                <c:pt idx="2687">
                  <c:v>59.940000057220459</c:v>
                </c:pt>
                <c:pt idx="2688">
                  <c:v>59.960000038146973</c:v>
                </c:pt>
                <c:pt idx="2689">
                  <c:v>59.990000009536743</c:v>
                </c:pt>
                <c:pt idx="2690">
                  <c:v>60.010000228881836</c:v>
                </c:pt>
                <c:pt idx="2691">
                  <c:v>60.03000020980835</c:v>
                </c:pt>
                <c:pt idx="2692">
                  <c:v>60.06000018119812</c:v>
                </c:pt>
                <c:pt idx="2693">
                  <c:v>60.080000162124634</c:v>
                </c:pt>
                <c:pt idx="2694">
                  <c:v>60.100000143051147</c:v>
                </c:pt>
                <c:pt idx="2695">
                  <c:v>60.120000123977661</c:v>
                </c:pt>
                <c:pt idx="2696">
                  <c:v>60.150000095367432</c:v>
                </c:pt>
                <c:pt idx="2697">
                  <c:v>60.170000076293945</c:v>
                </c:pt>
                <c:pt idx="2698">
                  <c:v>60.190000057220459</c:v>
                </c:pt>
                <c:pt idx="2699">
                  <c:v>60.220000028610229</c:v>
                </c:pt>
                <c:pt idx="2700">
                  <c:v>60.240000009536743</c:v>
                </c:pt>
                <c:pt idx="2701">
                  <c:v>60.260000228881836</c:v>
                </c:pt>
                <c:pt idx="2702">
                  <c:v>60.290000200271606</c:v>
                </c:pt>
                <c:pt idx="2703">
                  <c:v>60.31000018119812</c:v>
                </c:pt>
                <c:pt idx="2704">
                  <c:v>60.330000162124634</c:v>
                </c:pt>
                <c:pt idx="2705">
                  <c:v>60.350000143051147</c:v>
                </c:pt>
                <c:pt idx="2706">
                  <c:v>60.380000114440918</c:v>
                </c:pt>
                <c:pt idx="2707">
                  <c:v>60.400000095367432</c:v>
                </c:pt>
                <c:pt idx="2708">
                  <c:v>60.420000076293945</c:v>
                </c:pt>
                <c:pt idx="2709">
                  <c:v>60.450000047683716</c:v>
                </c:pt>
                <c:pt idx="2710">
                  <c:v>60.470000028610229</c:v>
                </c:pt>
                <c:pt idx="2711">
                  <c:v>60.490000009536743</c:v>
                </c:pt>
                <c:pt idx="2712">
                  <c:v>60.510000228881836</c:v>
                </c:pt>
                <c:pt idx="2713">
                  <c:v>60.540000200271606</c:v>
                </c:pt>
                <c:pt idx="2714">
                  <c:v>60.56000018119812</c:v>
                </c:pt>
                <c:pt idx="2715">
                  <c:v>60.580000162124634</c:v>
                </c:pt>
                <c:pt idx="2716">
                  <c:v>60.610000133514404</c:v>
                </c:pt>
                <c:pt idx="2717">
                  <c:v>60.630000114440918</c:v>
                </c:pt>
                <c:pt idx="2718">
                  <c:v>60.650000095367432</c:v>
                </c:pt>
                <c:pt idx="2719">
                  <c:v>60.680000066757202</c:v>
                </c:pt>
                <c:pt idx="2720">
                  <c:v>60.700000047683716</c:v>
                </c:pt>
                <c:pt idx="2721">
                  <c:v>60.720000028610229</c:v>
                </c:pt>
                <c:pt idx="2722">
                  <c:v>60.740000009536743</c:v>
                </c:pt>
                <c:pt idx="2723">
                  <c:v>60.770000219345093</c:v>
                </c:pt>
                <c:pt idx="2724">
                  <c:v>60.790000200271606</c:v>
                </c:pt>
                <c:pt idx="2725">
                  <c:v>60.81000018119812</c:v>
                </c:pt>
                <c:pt idx="2726">
                  <c:v>60.840000152587891</c:v>
                </c:pt>
                <c:pt idx="2727">
                  <c:v>60.860000133514404</c:v>
                </c:pt>
                <c:pt idx="2728">
                  <c:v>60.880000114440918</c:v>
                </c:pt>
                <c:pt idx="2729">
                  <c:v>60.900000095367432</c:v>
                </c:pt>
                <c:pt idx="2730">
                  <c:v>60.930000066757202</c:v>
                </c:pt>
                <c:pt idx="2731">
                  <c:v>60.950000047683716</c:v>
                </c:pt>
                <c:pt idx="2732">
                  <c:v>60.970000028610229</c:v>
                </c:pt>
                <c:pt idx="2733">
                  <c:v>61</c:v>
                </c:pt>
                <c:pt idx="2734">
                  <c:v>61.020000219345093</c:v>
                </c:pt>
                <c:pt idx="2735">
                  <c:v>61.040000200271606</c:v>
                </c:pt>
                <c:pt idx="2736">
                  <c:v>61.070000171661377</c:v>
                </c:pt>
                <c:pt idx="2737">
                  <c:v>61.090000152587891</c:v>
                </c:pt>
                <c:pt idx="2738">
                  <c:v>61.110000133514404</c:v>
                </c:pt>
                <c:pt idx="2739">
                  <c:v>61.130000114440918</c:v>
                </c:pt>
                <c:pt idx="2740">
                  <c:v>61.160000085830688</c:v>
                </c:pt>
                <c:pt idx="2741">
                  <c:v>61.180000066757202</c:v>
                </c:pt>
                <c:pt idx="2742">
                  <c:v>61.200000047683716</c:v>
                </c:pt>
                <c:pt idx="2743">
                  <c:v>61.230000019073486</c:v>
                </c:pt>
                <c:pt idx="2744">
                  <c:v>61.25</c:v>
                </c:pt>
                <c:pt idx="2745">
                  <c:v>61.270000219345093</c:v>
                </c:pt>
                <c:pt idx="2746">
                  <c:v>61.290000200271606</c:v>
                </c:pt>
                <c:pt idx="2747">
                  <c:v>61.320000171661377</c:v>
                </c:pt>
                <c:pt idx="2748">
                  <c:v>61.340000152587891</c:v>
                </c:pt>
                <c:pt idx="2749">
                  <c:v>61.360000133514404</c:v>
                </c:pt>
                <c:pt idx="2750">
                  <c:v>61.390000104904175</c:v>
                </c:pt>
                <c:pt idx="2751">
                  <c:v>61.410000085830688</c:v>
                </c:pt>
                <c:pt idx="2752">
                  <c:v>61.430000066757202</c:v>
                </c:pt>
                <c:pt idx="2753">
                  <c:v>61.460000038146973</c:v>
                </c:pt>
                <c:pt idx="2754">
                  <c:v>61.480000019073486</c:v>
                </c:pt>
                <c:pt idx="2755">
                  <c:v>61.5</c:v>
                </c:pt>
                <c:pt idx="2756">
                  <c:v>61.520000219345093</c:v>
                </c:pt>
                <c:pt idx="2757">
                  <c:v>61.550000190734863</c:v>
                </c:pt>
                <c:pt idx="2758">
                  <c:v>61.570000171661377</c:v>
                </c:pt>
                <c:pt idx="2759">
                  <c:v>61.590000152587891</c:v>
                </c:pt>
                <c:pt idx="2760">
                  <c:v>61.610000133514404</c:v>
                </c:pt>
                <c:pt idx="2761">
                  <c:v>61.640000104904175</c:v>
                </c:pt>
                <c:pt idx="2762">
                  <c:v>61.660000085830688</c:v>
                </c:pt>
                <c:pt idx="2763">
                  <c:v>61.680000066757202</c:v>
                </c:pt>
                <c:pt idx="2764">
                  <c:v>61.710000038146973</c:v>
                </c:pt>
                <c:pt idx="2765">
                  <c:v>61.730000019073486</c:v>
                </c:pt>
                <c:pt idx="2766">
                  <c:v>61.75</c:v>
                </c:pt>
                <c:pt idx="2767">
                  <c:v>61.770000219345093</c:v>
                </c:pt>
                <c:pt idx="2768">
                  <c:v>61.800000190734863</c:v>
                </c:pt>
                <c:pt idx="2769">
                  <c:v>61.820000171661377</c:v>
                </c:pt>
                <c:pt idx="2770">
                  <c:v>61.840000152587891</c:v>
                </c:pt>
                <c:pt idx="2771">
                  <c:v>61.870000123977661</c:v>
                </c:pt>
                <c:pt idx="2772">
                  <c:v>61.890000104904175</c:v>
                </c:pt>
                <c:pt idx="2773">
                  <c:v>61.910000085830688</c:v>
                </c:pt>
                <c:pt idx="2774">
                  <c:v>61.930000066757202</c:v>
                </c:pt>
                <c:pt idx="2775">
                  <c:v>61.960000038146973</c:v>
                </c:pt>
                <c:pt idx="2776">
                  <c:v>61.980000019073486</c:v>
                </c:pt>
                <c:pt idx="2777">
                  <c:v>62</c:v>
                </c:pt>
                <c:pt idx="2778">
                  <c:v>62.020000219345093</c:v>
                </c:pt>
                <c:pt idx="2779">
                  <c:v>62.050000190734863</c:v>
                </c:pt>
                <c:pt idx="2780">
                  <c:v>62.070000171661377</c:v>
                </c:pt>
                <c:pt idx="2781">
                  <c:v>62.090000152587891</c:v>
                </c:pt>
                <c:pt idx="2782">
                  <c:v>62.120000123977661</c:v>
                </c:pt>
                <c:pt idx="2783">
                  <c:v>62.140000104904175</c:v>
                </c:pt>
                <c:pt idx="2784">
                  <c:v>62.160000085830688</c:v>
                </c:pt>
                <c:pt idx="2785">
                  <c:v>62.180000066757202</c:v>
                </c:pt>
                <c:pt idx="2786">
                  <c:v>62.210000038146973</c:v>
                </c:pt>
                <c:pt idx="2787">
                  <c:v>62.230000019073486</c:v>
                </c:pt>
                <c:pt idx="2788">
                  <c:v>62.25</c:v>
                </c:pt>
                <c:pt idx="2789">
                  <c:v>62.28000020980835</c:v>
                </c:pt>
                <c:pt idx="2790">
                  <c:v>62.300000190734863</c:v>
                </c:pt>
                <c:pt idx="2791">
                  <c:v>62.320000171661377</c:v>
                </c:pt>
                <c:pt idx="2792">
                  <c:v>62.340000152587891</c:v>
                </c:pt>
                <c:pt idx="2793">
                  <c:v>62.370000123977661</c:v>
                </c:pt>
                <c:pt idx="2794">
                  <c:v>62.390000104904175</c:v>
                </c:pt>
                <c:pt idx="2795">
                  <c:v>62.410000085830688</c:v>
                </c:pt>
                <c:pt idx="2796">
                  <c:v>62.440000057220459</c:v>
                </c:pt>
                <c:pt idx="2797">
                  <c:v>62.460000038146973</c:v>
                </c:pt>
                <c:pt idx="2798">
                  <c:v>62.480000019073486</c:v>
                </c:pt>
                <c:pt idx="2799">
                  <c:v>62.510000228881836</c:v>
                </c:pt>
                <c:pt idx="2800">
                  <c:v>62.53000020980835</c:v>
                </c:pt>
                <c:pt idx="2801">
                  <c:v>62.550000190734863</c:v>
                </c:pt>
                <c:pt idx="2802">
                  <c:v>62.570000171661377</c:v>
                </c:pt>
                <c:pt idx="2803">
                  <c:v>62.600000143051147</c:v>
                </c:pt>
                <c:pt idx="2804">
                  <c:v>62.620000123977661</c:v>
                </c:pt>
                <c:pt idx="2805">
                  <c:v>62.640000104904175</c:v>
                </c:pt>
                <c:pt idx="2806">
                  <c:v>62.670000076293945</c:v>
                </c:pt>
                <c:pt idx="2807">
                  <c:v>62.690000057220459</c:v>
                </c:pt>
                <c:pt idx="2808">
                  <c:v>62.710000038146973</c:v>
                </c:pt>
                <c:pt idx="2809">
                  <c:v>62.740000009536743</c:v>
                </c:pt>
                <c:pt idx="2810">
                  <c:v>62.760000228881836</c:v>
                </c:pt>
                <c:pt idx="2811">
                  <c:v>62.78000020980835</c:v>
                </c:pt>
                <c:pt idx="2812">
                  <c:v>62.800000190734863</c:v>
                </c:pt>
                <c:pt idx="2813">
                  <c:v>62.830000162124634</c:v>
                </c:pt>
                <c:pt idx="2814">
                  <c:v>62.850000143051147</c:v>
                </c:pt>
                <c:pt idx="2815">
                  <c:v>62.870000123977661</c:v>
                </c:pt>
                <c:pt idx="2816">
                  <c:v>62.900000095367432</c:v>
                </c:pt>
                <c:pt idx="2817">
                  <c:v>62.920000076293945</c:v>
                </c:pt>
                <c:pt idx="2818">
                  <c:v>62.940000057220459</c:v>
                </c:pt>
                <c:pt idx="2819">
                  <c:v>62.960000038146973</c:v>
                </c:pt>
                <c:pt idx="2820">
                  <c:v>62.990000009536743</c:v>
                </c:pt>
                <c:pt idx="2821">
                  <c:v>63.010000228881836</c:v>
                </c:pt>
                <c:pt idx="2822">
                  <c:v>63.03000020980835</c:v>
                </c:pt>
                <c:pt idx="2823">
                  <c:v>63.06000018119812</c:v>
                </c:pt>
                <c:pt idx="2824">
                  <c:v>63.080000162124634</c:v>
                </c:pt>
                <c:pt idx="2825">
                  <c:v>63.100000143051147</c:v>
                </c:pt>
                <c:pt idx="2826">
                  <c:v>63.130000114440918</c:v>
                </c:pt>
                <c:pt idx="2827">
                  <c:v>63.150000095367432</c:v>
                </c:pt>
                <c:pt idx="2828">
                  <c:v>63.170000076293945</c:v>
                </c:pt>
                <c:pt idx="2829">
                  <c:v>63.190000057220459</c:v>
                </c:pt>
                <c:pt idx="2830">
                  <c:v>63.220000028610229</c:v>
                </c:pt>
                <c:pt idx="2831">
                  <c:v>63.240000009536743</c:v>
                </c:pt>
                <c:pt idx="2832">
                  <c:v>63.260000228881836</c:v>
                </c:pt>
                <c:pt idx="2833">
                  <c:v>63.290000200271606</c:v>
                </c:pt>
                <c:pt idx="2834">
                  <c:v>63.31000018119812</c:v>
                </c:pt>
                <c:pt idx="2835">
                  <c:v>63.330000162124634</c:v>
                </c:pt>
                <c:pt idx="2836">
                  <c:v>63.350000143051147</c:v>
                </c:pt>
                <c:pt idx="2837">
                  <c:v>63.380000114440918</c:v>
                </c:pt>
                <c:pt idx="2838">
                  <c:v>63.400000095367432</c:v>
                </c:pt>
                <c:pt idx="2839">
                  <c:v>63.420000076293945</c:v>
                </c:pt>
                <c:pt idx="2840">
                  <c:v>63.450000047683716</c:v>
                </c:pt>
                <c:pt idx="2841">
                  <c:v>63.470000028610229</c:v>
                </c:pt>
                <c:pt idx="2842">
                  <c:v>63.950000047683716</c:v>
                </c:pt>
                <c:pt idx="2843">
                  <c:v>63.950000047683716</c:v>
                </c:pt>
                <c:pt idx="2844">
                  <c:v>63.950000047683716</c:v>
                </c:pt>
                <c:pt idx="2845">
                  <c:v>63.950000047683716</c:v>
                </c:pt>
                <c:pt idx="2846">
                  <c:v>63.950000047683716</c:v>
                </c:pt>
                <c:pt idx="2847">
                  <c:v>63.950000047683716</c:v>
                </c:pt>
                <c:pt idx="2848">
                  <c:v>63.950000047683716</c:v>
                </c:pt>
                <c:pt idx="2849">
                  <c:v>63.950000047683716</c:v>
                </c:pt>
                <c:pt idx="2850">
                  <c:v>63.950000047683716</c:v>
                </c:pt>
                <c:pt idx="2851">
                  <c:v>63.950000047683716</c:v>
                </c:pt>
                <c:pt idx="2852">
                  <c:v>63.950000047683716</c:v>
                </c:pt>
                <c:pt idx="2853">
                  <c:v>63.950000047683716</c:v>
                </c:pt>
                <c:pt idx="2854">
                  <c:v>63.950000047683716</c:v>
                </c:pt>
                <c:pt idx="2855">
                  <c:v>63.950000047683716</c:v>
                </c:pt>
                <c:pt idx="2856">
                  <c:v>63.950000047683716</c:v>
                </c:pt>
                <c:pt idx="2857">
                  <c:v>63.950000047683716</c:v>
                </c:pt>
                <c:pt idx="2858">
                  <c:v>63.950000047683716</c:v>
                </c:pt>
                <c:pt idx="2859">
                  <c:v>63.950000047683716</c:v>
                </c:pt>
                <c:pt idx="2860">
                  <c:v>63.950000047683716</c:v>
                </c:pt>
                <c:pt idx="2861">
                  <c:v>63.950000047683716</c:v>
                </c:pt>
                <c:pt idx="2862">
                  <c:v>63.950000047683716</c:v>
                </c:pt>
                <c:pt idx="2863">
                  <c:v>63.970000028610229</c:v>
                </c:pt>
                <c:pt idx="2864">
                  <c:v>63.990000009536743</c:v>
                </c:pt>
                <c:pt idx="2865">
                  <c:v>64.010000228881836</c:v>
                </c:pt>
                <c:pt idx="2866">
                  <c:v>64.040000200271606</c:v>
                </c:pt>
                <c:pt idx="2867">
                  <c:v>64.06000018119812</c:v>
                </c:pt>
                <c:pt idx="2868">
                  <c:v>64.080000162124634</c:v>
                </c:pt>
                <c:pt idx="2869">
                  <c:v>64.110000133514404</c:v>
                </c:pt>
                <c:pt idx="2870">
                  <c:v>64.130000114440918</c:v>
                </c:pt>
                <c:pt idx="2871">
                  <c:v>64.150000095367432</c:v>
                </c:pt>
                <c:pt idx="2872">
                  <c:v>64.180000066757202</c:v>
                </c:pt>
                <c:pt idx="2873">
                  <c:v>64.200000047683716</c:v>
                </c:pt>
                <c:pt idx="2874">
                  <c:v>64.220000028610229</c:v>
                </c:pt>
                <c:pt idx="2875">
                  <c:v>64.240000009536743</c:v>
                </c:pt>
                <c:pt idx="2876">
                  <c:v>64.270000219345093</c:v>
                </c:pt>
                <c:pt idx="2877">
                  <c:v>64.290000200271606</c:v>
                </c:pt>
                <c:pt idx="2878">
                  <c:v>64.31000018119812</c:v>
                </c:pt>
                <c:pt idx="2879">
                  <c:v>64.340000152587891</c:v>
                </c:pt>
                <c:pt idx="2880">
                  <c:v>64.360000133514404</c:v>
                </c:pt>
                <c:pt idx="2881">
                  <c:v>64.380000114440918</c:v>
                </c:pt>
                <c:pt idx="2882">
                  <c:v>64.400000095367432</c:v>
                </c:pt>
                <c:pt idx="2883">
                  <c:v>64.430000066757202</c:v>
                </c:pt>
                <c:pt idx="2884">
                  <c:v>64.450000047683716</c:v>
                </c:pt>
                <c:pt idx="2885">
                  <c:v>64.470000028610229</c:v>
                </c:pt>
                <c:pt idx="2886">
                  <c:v>64.5</c:v>
                </c:pt>
                <c:pt idx="2887">
                  <c:v>64.520000219345093</c:v>
                </c:pt>
                <c:pt idx="2888">
                  <c:v>64.540000200271606</c:v>
                </c:pt>
                <c:pt idx="2889">
                  <c:v>64.570000171661377</c:v>
                </c:pt>
                <c:pt idx="2890">
                  <c:v>64.590000152587891</c:v>
                </c:pt>
                <c:pt idx="2891">
                  <c:v>64.610000133514404</c:v>
                </c:pt>
                <c:pt idx="2892">
                  <c:v>64.630000114440918</c:v>
                </c:pt>
                <c:pt idx="2893">
                  <c:v>64.660000085830688</c:v>
                </c:pt>
                <c:pt idx="2894">
                  <c:v>64.680000066757202</c:v>
                </c:pt>
                <c:pt idx="2895">
                  <c:v>64.700000047683716</c:v>
                </c:pt>
                <c:pt idx="2896">
                  <c:v>64.730000019073486</c:v>
                </c:pt>
                <c:pt idx="2897">
                  <c:v>64.75</c:v>
                </c:pt>
                <c:pt idx="2898">
                  <c:v>64.770000219345093</c:v>
                </c:pt>
                <c:pt idx="2899">
                  <c:v>64.790000200271606</c:v>
                </c:pt>
                <c:pt idx="2900">
                  <c:v>64.820000171661377</c:v>
                </c:pt>
                <c:pt idx="2901">
                  <c:v>64.840000152587891</c:v>
                </c:pt>
                <c:pt idx="2902">
                  <c:v>64.860000133514404</c:v>
                </c:pt>
                <c:pt idx="2903">
                  <c:v>64.890000104904175</c:v>
                </c:pt>
                <c:pt idx="2904">
                  <c:v>64.910000085830688</c:v>
                </c:pt>
                <c:pt idx="2905">
                  <c:v>64.930000066757202</c:v>
                </c:pt>
                <c:pt idx="2906">
                  <c:v>64.960000038146973</c:v>
                </c:pt>
                <c:pt idx="2907">
                  <c:v>64.980000019073486</c:v>
                </c:pt>
                <c:pt idx="2908">
                  <c:v>65</c:v>
                </c:pt>
                <c:pt idx="2909">
                  <c:v>65.020000219345093</c:v>
                </c:pt>
                <c:pt idx="2910">
                  <c:v>65.050000190734863</c:v>
                </c:pt>
                <c:pt idx="2911">
                  <c:v>65.070000171661377</c:v>
                </c:pt>
                <c:pt idx="2912">
                  <c:v>65.090000152587891</c:v>
                </c:pt>
                <c:pt idx="2913">
                  <c:v>65.120000123977661</c:v>
                </c:pt>
                <c:pt idx="2914">
                  <c:v>65.140000104904175</c:v>
                </c:pt>
                <c:pt idx="2915">
                  <c:v>65.160000085830688</c:v>
                </c:pt>
                <c:pt idx="2916">
                  <c:v>65.180000066757202</c:v>
                </c:pt>
                <c:pt idx="2917">
                  <c:v>65.210000038146973</c:v>
                </c:pt>
                <c:pt idx="2918">
                  <c:v>65.230000019073486</c:v>
                </c:pt>
                <c:pt idx="2919">
                  <c:v>65.25</c:v>
                </c:pt>
                <c:pt idx="2920">
                  <c:v>65.28000020980835</c:v>
                </c:pt>
                <c:pt idx="2921">
                  <c:v>65.300000190734863</c:v>
                </c:pt>
                <c:pt idx="2922">
                  <c:v>65.320000171661377</c:v>
                </c:pt>
                <c:pt idx="2923">
                  <c:v>65.350000143051147</c:v>
                </c:pt>
                <c:pt idx="2924">
                  <c:v>65.370000123977661</c:v>
                </c:pt>
                <c:pt idx="2925">
                  <c:v>65.390000104904175</c:v>
                </c:pt>
                <c:pt idx="2926">
                  <c:v>65.410000085830688</c:v>
                </c:pt>
                <c:pt idx="2927">
                  <c:v>65.440000057220459</c:v>
                </c:pt>
                <c:pt idx="2928">
                  <c:v>65.460000038146973</c:v>
                </c:pt>
                <c:pt idx="2929">
                  <c:v>65.480000019073486</c:v>
                </c:pt>
                <c:pt idx="2930">
                  <c:v>65.510000228881836</c:v>
                </c:pt>
                <c:pt idx="2931">
                  <c:v>65.53000020980835</c:v>
                </c:pt>
                <c:pt idx="2932">
                  <c:v>65.550000190734863</c:v>
                </c:pt>
                <c:pt idx="2933">
                  <c:v>65.570000171661377</c:v>
                </c:pt>
                <c:pt idx="2934">
                  <c:v>65.600000143051147</c:v>
                </c:pt>
                <c:pt idx="2935">
                  <c:v>65.620000123977661</c:v>
                </c:pt>
                <c:pt idx="2936">
                  <c:v>65.640000104904175</c:v>
                </c:pt>
                <c:pt idx="2937">
                  <c:v>65.670000076293945</c:v>
                </c:pt>
                <c:pt idx="2938">
                  <c:v>65.690000057220459</c:v>
                </c:pt>
                <c:pt idx="2939">
                  <c:v>65.710000038146973</c:v>
                </c:pt>
                <c:pt idx="2940">
                  <c:v>65.730000019073486</c:v>
                </c:pt>
                <c:pt idx="2941">
                  <c:v>65.760000228881836</c:v>
                </c:pt>
                <c:pt idx="2942">
                  <c:v>65.78000020980835</c:v>
                </c:pt>
                <c:pt idx="2943">
                  <c:v>65.800000190734863</c:v>
                </c:pt>
                <c:pt idx="2944">
                  <c:v>65.820000171661377</c:v>
                </c:pt>
                <c:pt idx="2945">
                  <c:v>65.850000143051147</c:v>
                </c:pt>
                <c:pt idx="2946">
                  <c:v>65.870000123977661</c:v>
                </c:pt>
                <c:pt idx="2947">
                  <c:v>65.890000104904175</c:v>
                </c:pt>
                <c:pt idx="2948">
                  <c:v>65.920000076293945</c:v>
                </c:pt>
                <c:pt idx="2949">
                  <c:v>65.940000057220459</c:v>
                </c:pt>
                <c:pt idx="2950">
                  <c:v>65.960000038146973</c:v>
                </c:pt>
                <c:pt idx="2951">
                  <c:v>65.990000009536743</c:v>
                </c:pt>
                <c:pt idx="2952">
                  <c:v>66.010000228881836</c:v>
                </c:pt>
                <c:pt idx="2953">
                  <c:v>66.03000020980835</c:v>
                </c:pt>
                <c:pt idx="2954">
                  <c:v>66.050000190734863</c:v>
                </c:pt>
                <c:pt idx="2955">
                  <c:v>66.070000171661377</c:v>
                </c:pt>
                <c:pt idx="2956">
                  <c:v>66.100000143051147</c:v>
                </c:pt>
                <c:pt idx="2957">
                  <c:v>66.120000123977661</c:v>
                </c:pt>
                <c:pt idx="2958">
                  <c:v>66.140000104904175</c:v>
                </c:pt>
                <c:pt idx="2959">
                  <c:v>66.170000076293945</c:v>
                </c:pt>
                <c:pt idx="2960">
                  <c:v>66.190000057220459</c:v>
                </c:pt>
                <c:pt idx="2961">
                  <c:v>66.210000038146973</c:v>
                </c:pt>
                <c:pt idx="2962">
                  <c:v>66.240000009536743</c:v>
                </c:pt>
                <c:pt idx="2963">
                  <c:v>66.260000228881836</c:v>
                </c:pt>
                <c:pt idx="2964">
                  <c:v>66.28000020980835</c:v>
                </c:pt>
                <c:pt idx="2965">
                  <c:v>66.300000190734863</c:v>
                </c:pt>
                <c:pt idx="2966">
                  <c:v>66.330000162124634</c:v>
                </c:pt>
                <c:pt idx="2967">
                  <c:v>66.350000143051147</c:v>
                </c:pt>
                <c:pt idx="2968">
                  <c:v>66.370000123977661</c:v>
                </c:pt>
                <c:pt idx="2969">
                  <c:v>66.400000095367432</c:v>
                </c:pt>
                <c:pt idx="2970">
                  <c:v>66.420000076293945</c:v>
                </c:pt>
                <c:pt idx="2971">
                  <c:v>66.440000057220459</c:v>
                </c:pt>
                <c:pt idx="2972">
                  <c:v>66.460000038146973</c:v>
                </c:pt>
                <c:pt idx="2973">
                  <c:v>66.490000009536743</c:v>
                </c:pt>
                <c:pt idx="2974">
                  <c:v>66.510000228881836</c:v>
                </c:pt>
                <c:pt idx="2975">
                  <c:v>66.53000020980835</c:v>
                </c:pt>
                <c:pt idx="2976">
                  <c:v>66.56000018119812</c:v>
                </c:pt>
                <c:pt idx="2977">
                  <c:v>66.580000162124634</c:v>
                </c:pt>
                <c:pt idx="2978">
                  <c:v>66.600000143051147</c:v>
                </c:pt>
                <c:pt idx="2979">
                  <c:v>66.630000114440918</c:v>
                </c:pt>
                <c:pt idx="2980">
                  <c:v>66.650000095367432</c:v>
                </c:pt>
                <c:pt idx="2981">
                  <c:v>66.670000076293945</c:v>
                </c:pt>
                <c:pt idx="2982">
                  <c:v>66.690000057220459</c:v>
                </c:pt>
                <c:pt idx="2983">
                  <c:v>66.720000028610229</c:v>
                </c:pt>
                <c:pt idx="2984">
                  <c:v>66.740000009536743</c:v>
                </c:pt>
                <c:pt idx="2985">
                  <c:v>66.760000228881836</c:v>
                </c:pt>
                <c:pt idx="2986">
                  <c:v>66.790000200271606</c:v>
                </c:pt>
                <c:pt idx="2987">
                  <c:v>66.81000018119812</c:v>
                </c:pt>
                <c:pt idx="2988">
                  <c:v>66.830000162124634</c:v>
                </c:pt>
                <c:pt idx="2989">
                  <c:v>66.850000143051147</c:v>
                </c:pt>
                <c:pt idx="2990">
                  <c:v>66.880000114440918</c:v>
                </c:pt>
                <c:pt idx="2991">
                  <c:v>66.900000095367432</c:v>
                </c:pt>
                <c:pt idx="2992">
                  <c:v>66.920000076293945</c:v>
                </c:pt>
                <c:pt idx="2993">
                  <c:v>66.950000047683716</c:v>
                </c:pt>
                <c:pt idx="2994">
                  <c:v>66.970000028610229</c:v>
                </c:pt>
                <c:pt idx="2995">
                  <c:v>66.990000009536743</c:v>
                </c:pt>
                <c:pt idx="2996">
                  <c:v>67.020000219345093</c:v>
                </c:pt>
                <c:pt idx="2997">
                  <c:v>67.040000200271606</c:v>
                </c:pt>
                <c:pt idx="2998">
                  <c:v>67.06000018119812</c:v>
                </c:pt>
                <c:pt idx="2999">
                  <c:v>67.080000162124634</c:v>
                </c:pt>
                <c:pt idx="3000">
                  <c:v>67.110000133514404</c:v>
                </c:pt>
                <c:pt idx="3001">
                  <c:v>67.130000114440918</c:v>
                </c:pt>
                <c:pt idx="3002">
                  <c:v>67.150000095367432</c:v>
                </c:pt>
                <c:pt idx="3003">
                  <c:v>67.180000066757202</c:v>
                </c:pt>
                <c:pt idx="3004">
                  <c:v>67.200000047683716</c:v>
                </c:pt>
                <c:pt idx="3005">
                  <c:v>67.220000028610229</c:v>
                </c:pt>
                <c:pt idx="3006">
                  <c:v>67.240000009536743</c:v>
                </c:pt>
                <c:pt idx="3007">
                  <c:v>67.270000219345093</c:v>
                </c:pt>
                <c:pt idx="3008">
                  <c:v>67.290000200271606</c:v>
                </c:pt>
                <c:pt idx="3009">
                  <c:v>67.31000018119812</c:v>
                </c:pt>
                <c:pt idx="3010">
                  <c:v>67.340000152587891</c:v>
                </c:pt>
                <c:pt idx="3011">
                  <c:v>67.360000133514404</c:v>
                </c:pt>
                <c:pt idx="3012">
                  <c:v>67.380000114440918</c:v>
                </c:pt>
                <c:pt idx="3013">
                  <c:v>67.410000085830688</c:v>
                </c:pt>
                <c:pt idx="3014">
                  <c:v>67.430000066757202</c:v>
                </c:pt>
                <c:pt idx="3015">
                  <c:v>67.450000047683716</c:v>
                </c:pt>
                <c:pt idx="3016">
                  <c:v>67.470000028610229</c:v>
                </c:pt>
                <c:pt idx="3017">
                  <c:v>67.5</c:v>
                </c:pt>
                <c:pt idx="3018">
                  <c:v>67.520000219345093</c:v>
                </c:pt>
                <c:pt idx="3019">
                  <c:v>67.540000200271606</c:v>
                </c:pt>
                <c:pt idx="3020">
                  <c:v>67.570000171661377</c:v>
                </c:pt>
                <c:pt idx="3021">
                  <c:v>67.590000152587891</c:v>
                </c:pt>
                <c:pt idx="3022">
                  <c:v>67.610000133514404</c:v>
                </c:pt>
                <c:pt idx="3023">
                  <c:v>67.630000114440918</c:v>
                </c:pt>
                <c:pt idx="3024">
                  <c:v>67.660000085830688</c:v>
                </c:pt>
                <c:pt idx="3025">
                  <c:v>67.680000066757202</c:v>
                </c:pt>
                <c:pt idx="3026">
                  <c:v>67.700000047683716</c:v>
                </c:pt>
                <c:pt idx="3027">
                  <c:v>67.730000019073486</c:v>
                </c:pt>
                <c:pt idx="3028">
                  <c:v>67.75</c:v>
                </c:pt>
                <c:pt idx="3029">
                  <c:v>67.770000219345093</c:v>
                </c:pt>
                <c:pt idx="3030">
                  <c:v>67.790000200271606</c:v>
                </c:pt>
                <c:pt idx="3031">
                  <c:v>67.820000171661377</c:v>
                </c:pt>
                <c:pt idx="3032">
                  <c:v>67.840000152587891</c:v>
                </c:pt>
                <c:pt idx="3033">
                  <c:v>67.860000133514404</c:v>
                </c:pt>
                <c:pt idx="3034">
                  <c:v>67.890000104904175</c:v>
                </c:pt>
                <c:pt idx="3035">
                  <c:v>67.910000085830688</c:v>
                </c:pt>
                <c:pt idx="3036">
                  <c:v>67.930000066757202</c:v>
                </c:pt>
                <c:pt idx="3037">
                  <c:v>67.950000047683716</c:v>
                </c:pt>
                <c:pt idx="3038">
                  <c:v>67.980000019073486</c:v>
                </c:pt>
                <c:pt idx="3039">
                  <c:v>68</c:v>
                </c:pt>
                <c:pt idx="3040">
                  <c:v>68.020000219345093</c:v>
                </c:pt>
                <c:pt idx="3041">
                  <c:v>68.050000190734863</c:v>
                </c:pt>
                <c:pt idx="3042">
                  <c:v>68.070000171661377</c:v>
                </c:pt>
                <c:pt idx="3043">
                  <c:v>68.090000152587891</c:v>
                </c:pt>
                <c:pt idx="3044">
                  <c:v>68.110000133514404</c:v>
                </c:pt>
                <c:pt idx="3045">
                  <c:v>68.130000114440918</c:v>
                </c:pt>
                <c:pt idx="3046">
                  <c:v>68.160000085830688</c:v>
                </c:pt>
                <c:pt idx="3047">
                  <c:v>68.180000066757202</c:v>
                </c:pt>
                <c:pt idx="3048">
                  <c:v>68.200000047683716</c:v>
                </c:pt>
                <c:pt idx="3049">
                  <c:v>68.230000019073486</c:v>
                </c:pt>
                <c:pt idx="3050">
                  <c:v>68.25</c:v>
                </c:pt>
                <c:pt idx="3051">
                  <c:v>68.270000219345093</c:v>
                </c:pt>
                <c:pt idx="3052">
                  <c:v>68.290000200271606</c:v>
                </c:pt>
                <c:pt idx="3053">
                  <c:v>68.320000171661377</c:v>
                </c:pt>
                <c:pt idx="3054">
                  <c:v>68.340000152587891</c:v>
                </c:pt>
                <c:pt idx="3055">
                  <c:v>68.360000133514404</c:v>
                </c:pt>
                <c:pt idx="3056">
                  <c:v>68.390000104904175</c:v>
                </c:pt>
                <c:pt idx="3057">
                  <c:v>68.410000085830688</c:v>
                </c:pt>
                <c:pt idx="3058">
                  <c:v>68.430000066757202</c:v>
                </c:pt>
                <c:pt idx="3059">
                  <c:v>68.460000038146973</c:v>
                </c:pt>
                <c:pt idx="3060">
                  <c:v>68.480000019073486</c:v>
                </c:pt>
                <c:pt idx="3061">
                  <c:v>68.5</c:v>
                </c:pt>
                <c:pt idx="3062">
                  <c:v>68.520000219345093</c:v>
                </c:pt>
                <c:pt idx="3063">
                  <c:v>68.550000190734863</c:v>
                </c:pt>
                <c:pt idx="3064">
                  <c:v>68.570000171661377</c:v>
                </c:pt>
                <c:pt idx="3065">
                  <c:v>68.590000152587891</c:v>
                </c:pt>
                <c:pt idx="3066">
                  <c:v>68.620000123977661</c:v>
                </c:pt>
                <c:pt idx="3067">
                  <c:v>68.640000104904175</c:v>
                </c:pt>
                <c:pt idx="3068">
                  <c:v>68.660000085830688</c:v>
                </c:pt>
                <c:pt idx="3069">
                  <c:v>68.680000066757202</c:v>
                </c:pt>
                <c:pt idx="3070">
                  <c:v>68.710000038146973</c:v>
                </c:pt>
                <c:pt idx="3071">
                  <c:v>68.730000019073486</c:v>
                </c:pt>
                <c:pt idx="3072">
                  <c:v>68.75</c:v>
                </c:pt>
                <c:pt idx="3073">
                  <c:v>68.78000020980835</c:v>
                </c:pt>
                <c:pt idx="3074">
                  <c:v>68.800000190734863</c:v>
                </c:pt>
                <c:pt idx="3075">
                  <c:v>68.820000171661377</c:v>
                </c:pt>
                <c:pt idx="3076">
                  <c:v>68.850000143051147</c:v>
                </c:pt>
                <c:pt idx="3077">
                  <c:v>68.870000123977661</c:v>
                </c:pt>
                <c:pt idx="3078">
                  <c:v>68.890000104904175</c:v>
                </c:pt>
                <c:pt idx="3079">
                  <c:v>68.910000085830688</c:v>
                </c:pt>
                <c:pt idx="3080">
                  <c:v>68.940000057220459</c:v>
                </c:pt>
                <c:pt idx="3081">
                  <c:v>68.960000038146973</c:v>
                </c:pt>
                <c:pt idx="3082">
                  <c:v>69.350000143051147</c:v>
                </c:pt>
                <c:pt idx="3083">
                  <c:v>69.360000133514404</c:v>
                </c:pt>
                <c:pt idx="3084">
                  <c:v>69.360000133514404</c:v>
                </c:pt>
                <c:pt idx="3085">
                  <c:v>69.360000133514404</c:v>
                </c:pt>
                <c:pt idx="3086">
                  <c:v>69.360000133514404</c:v>
                </c:pt>
                <c:pt idx="3087">
                  <c:v>69.360000133514404</c:v>
                </c:pt>
                <c:pt idx="3088">
                  <c:v>69.360000133514404</c:v>
                </c:pt>
                <c:pt idx="3089">
                  <c:v>69.360000133514404</c:v>
                </c:pt>
                <c:pt idx="3090">
                  <c:v>69.360000133514404</c:v>
                </c:pt>
                <c:pt idx="3091">
                  <c:v>69.360000133514404</c:v>
                </c:pt>
                <c:pt idx="3092">
                  <c:v>69.360000133514404</c:v>
                </c:pt>
                <c:pt idx="3093">
                  <c:v>69.360000133514404</c:v>
                </c:pt>
                <c:pt idx="3094">
                  <c:v>69.360000133514404</c:v>
                </c:pt>
                <c:pt idx="3095">
                  <c:v>69.360000133514404</c:v>
                </c:pt>
                <c:pt idx="3096">
                  <c:v>69.360000133514404</c:v>
                </c:pt>
                <c:pt idx="3097">
                  <c:v>69.360000133514404</c:v>
                </c:pt>
                <c:pt idx="3098">
                  <c:v>69.360000133514404</c:v>
                </c:pt>
                <c:pt idx="3099">
                  <c:v>69.370000123977661</c:v>
                </c:pt>
                <c:pt idx="3100">
                  <c:v>69.400000095367432</c:v>
                </c:pt>
                <c:pt idx="3101">
                  <c:v>69.420000076293945</c:v>
                </c:pt>
                <c:pt idx="3102">
                  <c:v>69.440000057220459</c:v>
                </c:pt>
                <c:pt idx="3103">
                  <c:v>69.460000038146973</c:v>
                </c:pt>
                <c:pt idx="3104">
                  <c:v>69.490000009536743</c:v>
                </c:pt>
                <c:pt idx="3105">
                  <c:v>69.510000228881836</c:v>
                </c:pt>
                <c:pt idx="3106">
                  <c:v>69.53000020980835</c:v>
                </c:pt>
                <c:pt idx="3107">
                  <c:v>69.56000018119812</c:v>
                </c:pt>
                <c:pt idx="3108">
                  <c:v>69.580000162124634</c:v>
                </c:pt>
                <c:pt idx="3109">
                  <c:v>69.600000143051147</c:v>
                </c:pt>
                <c:pt idx="3110">
                  <c:v>69.630000114440918</c:v>
                </c:pt>
                <c:pt idx="3111">
                  <c:v>69.650000095367432</c:v>
                </c:pt>
                <c:pt idx="3112">
                  <c:v>69.670000076293945</c:v>
                </c:pt>
                <c:pt idx="3113">
                  <c:v>69.690000057220459</c:v>
                </c:pt>
                <c:pt idx="3114">
                  <c:v>69.720000028610229</c:v>
                </c:pt>
                <c:pt idx="3115">
                  <c:v>69.740000009536743</c:v>
                </c:pt>
                <c:pt idx="3116">
                  <c:v>69.760000228881836</c:v>
                </c:pt>
                <c:pt idx="3117">
                  <c:v>69.790000200271606</c:v>
                </c:pt>
                <c:pt idx="3118">
                  <c:v>69.81000018119812</c:v>
                </c:pt>
                <c:pt idx="3119">
                  <c:v>69.830000162124634</c:v>
                </c:pt>
                <c:pt idx="3120">
                  <c:v>69.850000143051147</c:v>
                </c:pt>
                <c:pt idx="3121">
                  <c:v>69.880000114440918</c:v>
                </c:pt>
                <c:pt idx="3122">
                  <c:v>69.900000095367432</c:v>
                </c:pt>
                <c:pt idx="3123">
                  <c:v>69.920000076293945</c:v>
                </c:pt>
                <c:pt idx="3124">
                  <c:v>69.950000047683716</c:v>
                </c:pt>
                <c:pt idx="3125">
                  <c:v>69.970000028610229</c:v>
                </c:pt>
                <c:pt idx="3126">
                  <c:v>69.990000009536743</c:v>
                </c:pt>
                <c:pt idx="3127">
                  <c:v>70.010000228881836</c:v>
                </c:pt>
                <c:pt idx="3128">
                  <c:v>70.040000200271606</c:v>
                </c:pt>
                <c:pt idx="3129">
                  <c:v>70.06000018119812</c:v>
                </c:pt>
                <c:pt idx="3130">
                  <c:v>70.080000162124634</c:v>
                </c:pt>
                <c:pt idx="3131">
                  <c:v>70.100000143051147</c:v>
                </c:pt>
                <c:pt idx="3132">
                  <c:v>70.130000114440918</c:v>
                </c:pt>
                <c:pt idx="3133">
                  <c:v>70.150000095367432</c:v>
                </c:pt>
                <c:pt idx="3134">
                  <c:v>70.170000076293945</c:v>
                </c:pt>
                <c:pt idx="3135">
                  <c:v>70.190000057220459</c:v>
                </c:pt>
                <c:pt idx="3136">
                  <c:v>70.220000028610229</c:v>
                </c:pt>
                <c:pt idx="3137">
                  <c:v>70.240000009536743</c:v>
                </c:pt>
                <c:pt idx="3138">
                  <c:v>70.260000228881836</c:v>
                </c:pt>
                <c:pt idx="3139">
                  <c:v>70.290000200271606</c:v>
                </c:pt>
                <c:pt idx="3140">
                  <c:v>70.31000018119812</c:v>
                </c:pt>
                <c:pt idx="3141">
                  <c:v>70.330000162124634</c:v>
                </c:pt>
                <c:pt idx="3142">
                  <c:v>70.350000143051147</c:v>
                </c:pt>
                <c:pt idx="3143">
                  <c:v>70.380000114440918</c:v>
                </c:pt>
                <c:pt idx="3144">
                  <c:v>70.400000095367432</c:v>
                </c:pt>
                <c:pt idx="3145">
                  <c:v>70.420000076293945</c:v>
                </c:pt>
                <c:pt idx="3146">
                  <c:v>70.450000047683716</c:v>
                </c:pt>
                <c:pt idx="3147">
                  <c:v>70.470000028610229</c:v>
                </c:pt>
                <c:pt idx="3148">
                  <c:v>70.490000009536743</c:v>
                </c:pt>
                <c:pt idx="3149">
                  <c:v>70.520000219345093</c:v>
                </c:pt>
                <c:pt idx="3150">
                  <c:v>70.540000200271606</c:v>
                </c:pt>
                <c:pt idx="3151">
                  <c:v>70.56000018119812</c:v>
                </c:pt>
                <c:pt idx="3152">
                  <c:v>70.580000162124634</c:v>
                </c:pt>
                <c:pt idx="3153">
                  <c:v>70.610000133514404</c:v>
                </c:pt>
                <c:pt idx="3154">
                  <c:v>70.630000114440918</c:v>
                </c:pt>
                <c:pt idx="3155">
                  <c:v>70.650000095367432</c:v>
                </c:pt>
                <c:pt idx="3156">
                  <c:v>70.680000066757202</c:v>
                </c:pt>
                <c:pt idx="3157">
                  <c:v>70.700000047683716</c:v>
                </c:pt>
                <c:pt idx="3158">
                  <c:v>70.720000028610229</c:v>
                </c:pt>
                <c:pt idx="3159">
                  <c:v>70.740000009536743</c:v>
                </c:pt>
                <c:pt idx="3160">
                  <c:v>70.770000219345093</c:v>
                </c:pt>
                <c:pt idx="3161">
                  <c:v>70.790000200271606</c:v>
                </c:pt>
                <c:pt idx="3162">
                  <c:v>70.81000018119812</c:v>
                </c:pt>
                <c:pt idx="3163">
                  <c:v>70.840000152587891</c:v>
                </c:pt>
                <c:pt idx="3164">
                  <c:v>70.860000133514404</c:v>
                </c:pt>
                <c:pt idx="3165">
                  <c:v>70.880000114440918</c:v>
                </c:pt>
                <c:pt idx="3166">
                  <c:v>70.910000085830688</c:v>
                </c:pt>
                <c:pt idx="3167">
                  <c:v>70.930000066757202</c:v>
                </c:pt>
                <c:pt idx="3168">
                  <c:v>70.950000047683716</c:v>
                </c:pt>
                <c:pt idx="3169">
                  <c:v>70.970000028610229</c:v>
                </c:pt>
                <c:pt idx="3170">
                  <c:v>71</c:v>
                </c:pt>
                <c:pt idx="3171">
                  <c:v>71.020000219345093</c:v>
                </c:pt>
                <c:pt idx="3172">
                  <c:v>71.040000200271606</c:v>
                </c:pt>
                <c:pt idx="3173">
                  <c:v>71.070000171661377</c:v>
                </c:pt>
                <c:pt idx="3174">
                  <c:v>71.090000152587891</c:v>
                </c:pt>
                <c:pt idx="3175">
                  <c:v>71.110000133514404</c:v>
                </c:pt>
                <c:pt idx="3176">
                  <c:v>71.130000114440918</c:v>
                </c:pt>
                <c:pt idx="3177">
                  <c:v>71.160000085830688</c:v>
                </c:pt>
                <c:pt idx="3178">
                  <c:v>71.180000066757202</c:v>
                </c:pt>
                <c:pt idx="3179">
                  <c:v>71.200000047683716</c:v>
                </c:pt>
                <c:pt idx="3180">
                  <c:v>71.230000019073486</c:v>
                </c:pt>
                <c:pt idx="3181">
                  <c:v>71.25</c:v>
                </c:pt>
                <c:pt idx="3182">
                  <c:v>71.270000219345093</c:v>
                </c:pt>
                <c:pt idx="3183">
                  <c:v>71.300000190734863</c:v>
                </c:pt>
                <c:pt idx="3184">
                  <c:v>71.320000171661377</c:v>
                </c:pt>
                <c:pt idx="3185">
                  <c:v>71.340000152587891</c:v>
                </c:pt>
                <c:pt idx="3186">
                  <c:v>71.360000133514404</c:v>
                </c:pt>
                <c:pt idx="3187">
                  <c:v>71.390000104904175</c:v>
                </c:pt>
                <c:pt idx="3188">
                  <c:v>71.410000085830688</c:v>
                </c:pt>
                <c:pt idx="3189">
                  <c:v>71.430000066757202</c:v>
                </c:pt>
                <c:pt idx="3190">
                  <c:v>71.460000038146973</c:v>
                </c:pt>
                <c:pt idx="3191">
                  <c:v>71.480000019073486</c:v>
                </c:pt>
                <c:pt idx="3192">
                  <c:v>71.5</c:v>
                </c:pt>
                <c:pt idx="3193">
                  <c:v>71.520000219345093</c:v>
                </c:pt>
                <c:pt idx="3194">
                  <c:v>71.550000190734863</c:v>
                </c:pt>
                <c:pt idx="3195">
                  <c:v>71.570000171661377</c:v>
                </c:pt>
                <c:pt idx="3196">
                  <c:v>71.590000152587891</c:v>
                </c:pt>
                <c:pt idx="3197">
                  <c:v>71.620000123977661</c:v>
                </c:pt>
                <c:pt idx="3198">
                  <c:v>71.640000104904175</c:v>
                </c:pt>
                <c:pt idx="3199">
                  <c:v>71.660000085830688</c:v>
                </c:pt>
                <c:pt idx="3200">
                  <c:v>71.690000057220459</c:v>
                </c:pt>
                <c:pt idx="3201">
                  <c:v>71.710000038146973</c:v>
                </c:pt>
                <c:pt idx="3202">
                  <c:v>71.730000019073486</c:v>
                </c:pt>
                <c:pt idx="3203">
                  <c:v>71.75</c:v>
                </c:pt>
                <c:pt idx="3204">
                  <c:v>71.78000020980835</c:v>
                </c:pt>
                <c:pt idx="3205">
                  <c:v>71.800000190734863</c:v>
                </c:pt>
                <c:pt idx="3206">
                  <c:v>71.820000171661377</c:v>
                </c:pt>
                <c:pt idx="3207">
                  <c:v>71.850000143051147</c:v>
                </c:pt>
                <c:pt idx="3208">
                  <c:v>71.870000123977661</c:v>
                </c:pt>
                <c:pt idx="3209">
                  <c:v>71.890000104904175</c:v>
                </c:pt>
                <c:pt idx="3210">
                  <c:v>71.910000085830688</c:v>
                </c:pt>
                <c:pt idx="3211">
                  <c:v>71.940000057220459</c:v>
                </c:pt>
                <c:pt idx="3212">
                  <c:v>71.960000038146973</c:v>
                </c:pt>
                <c:pt idx="3213">
                  <c:v>71.980000019073486</c:v>
                </c:pt>
                <c:pt idx="3214">
                  <c:v>72</c:v>
                </c:pt>
                <c:pt idx="3215">
                  <c:v>72.03000020980835</c:v>
                </c:pt>
                <c:pt idx="3216">
                  <c:v>72.050000190734863</c:v>
                </c:pt>
                <c:pt idx="3217">
                  <c:v>72.070000171661377</c:v>
                </c:pt>
                <c:pt idx="3218">
                  <c:v>72.100000143051147</c:v>
                </c:pt>
                <c:pt idx="3219">
                  <c:v>72.120000123977661</c:v>
                </c:pt>
                <c:pt idx="3220">
                  <c:v>72.140000104904175</c:v>
                </c:pt>
                <c:pt idx="3221">
                  <c:v>72.160000085830688</c:v>
                </c:pt>
                <c:pt idx="3222">
                  <c:v>72.190000057220459</c:v>
                </c:pt>
                <c:pt idx="3223">
                  <c:v>72.210000038146973</c:v>
                </c:pt>
                <c:pt idx="3224">
                  <c:v>72.230000019073486</c:v>
                </c:pt>
                <c:pt idx="3225">
                  <c:v>72.25</c:v>
                </c:pt>
                <c:pt idx="3226">
                  <c:v>72.28000020980835</c:v>
                </c:pt>
                <c:pt idx="3227">
                  <c:v>72.300000190734863</c:v>
                </c:pt>
                <c:pt idx="3228">
                  <c:v>72.320000171661377</c:v>
                </c:pt>
                <c:pt idx="3229">
                  <c:v>72.350000143051147</c:v>
                </c:pt>
                <c:pt idx="3230">
                  <c:v>72.370000123977661</c:v>
                </c:pt>
                <c:pt idx="3231">
                  <c:v>72.390000104904175</c:v>
                </c:pt>
                <c:pt idx="3232">
                  <c:v>72.410000085830688</c:v>
                </c:pt>
                <c:pt idx="3233">
                  <c:v>72.440000057220459</c:v>
                </c:pt>
                <c:pt idx="3234">
                  <c:v>72.460000038146973</c:v>
                </c:pt>
                <c:pt idx="3235">
                  <c:v>72.480000019073486</c:v>
                </c:pt>
                <c:pt idx="3236">
                  <c:v>72.510000228881836</c:v>
                </c:pt>
                <c:pt idx="3237">
                  <c:v>72.53000020980835</c:v>
                </c:pt>
                <c:pt idx="3238">
                  <c:v>72.550000190734863</c:v>
                </c:pt>
                <c:pt idx="3239">
                  <c:v>72.580000162124634</c:v>
                </c:pt>
                <c:pt idx="3240">
                  <c:v>72.600000143051147</c:v>
                </c:pt>
                <c:pt idx="3241">
                  <c:v>72.620000123977661</c:v>
                </c:pt>
                <c:pt idx="3242">
                  <c:v>72.640000104904175</c:v>
                </c:pt>
                <c:pt idx="3243">
                  <c:v>72.670000076293945</c:v>
                </c:pt>
                <c:pt idx="3244">
                  <c:v>72.690000057220459</c:v>
                </c:pt>
                <c:pt idx="3245">
                  <c:v>72.710000038146973</c:v>
                </c:pt>
                <c:pt idx="3246">
                  <c:v>72.740000009536743</c:v>
                </c:pt>
                <c:pt idx="3247">
                  <c:v>72.760000228881836</c:v>
                </c:pt>
                <c:pt idx="3248">
                  <c:v>72.78000020980835</c:v>
                </c:pt>
                <c:pt idx="3249">
                  <c:v>72.800000190734863</c:v>
                </c:pt>
                <c:pt idx="3250">
                  <c:v>72.830000162124634</c:v>
                </c:pt>
                <c:pt idx="3251">
                  <c:v>72.850000143051147</c:v>
                </c:pt>
                <c:pt idx="3252">
                  <c:v>72.870000123977661</c:v>
                </c:pt>
                <c:pt idx="3253">
                  <c:v>72.900000095367432</c:v>
                </c:pt>
                <c:pt idx="3254">
                  <c:v>72.920000076293945</c:v>
                </c:pt>
                <c:pt idx="3255">
                  <c:v>72.940000057220459</c:v>
                </c:pt>
                <c:pt idx="3256">
                  <c:v>72.970000028610229</c:v>
                </c:pt>
                <c:pt idx="3257">
                  <c:v>72.990000009536743</c:v>
                </c:pt>
                <c:pt idx="3258">
                  <c:v>73.010000228881836</c:v>
                </c:pt>
                <c:pt idx="3259">
                  <c:v>73.03000020980835</c:v>
                </c:pt>
                <c:pt idx="3260">
                  <c:v>73.06000018119812</c:v>
                </c:pt>
                <c:pt idx="3261">
                  <c:v>73.080000162124634</c:v>
                </c:pt>
                <c:pt idx="3262">
                  <c:v>73.100000143051147</c:v>
                </c:pt>
                <c:pt idx="3263">
                  <c:v>73.130000114440918</c:v>
                </c:pt>
                <c:pt idx="3264">
                  <c:v>73.150000095367432</c:v>
                </c:pt>
                <c:pt idx="3265">
                  <c:v>73.170000076293945</c:v>
                </c:pt>
                <c:pt idx="3266">
                  <c:v>73.190000057220459</c:v>
                </c:pt>
                <c:pt idx="3267">
                  <c:v>73.220000028610229</c:v>
                </c:pt>
                <c:pt idx="3268">
                  <c:v>73.240000009536743</c:v>
                </c:pt>
                <c:pt idx="3269">
                  <c:v>73.260000228881836</c:v>
                </c:pt>
                <c:pt idx="3270">
                  <c:v>73.290000200271606</c:v>
                </c:pt>
                <c:pt idx="3271">
                  <c:v>73.31000018119812</c:v>
                </c:pt>
                <c:pt idx="3272">
                  <c:v>73.330000162124634</c:v>
                </c:pt>
                <c:pt idx="3273">
                  <c:v>73.360000133514404</c:v>
                </c:pt>
                <c:pt idx="3274">
                  <c:v>73.380000114440918</c:v>
                </c:pt>
                <c:pt idx="3275">
                  <c:v>73.400000095367432</c:v>
                </c:pt>
                <c:pt idx="3276">
                  <c:v>73.420000076293945</c:v>
                </c:pt>
                <c:pt idx="3277">
                  <c:v>73.450000047683716</c:v>
                </c:pt>
                <c:pt idx="3278">
                  <c:v>73.470000028610229</c:v>
                </c:pt>
                <c:pt idx="3279">
                  <c:v>73.490000009536743</c:v>
                </c:pt>
                <c:pt idx="3280">
                  <c:v>73.520000219345093</c:v>
                </c:pt>
                <c:pt idx="3281">
                  <c:v>73.540000200271606</c:v>
                </c:pt>
                <c:pt idx="3282">
                  <c:v>73.56000018119812</c:v>
                </c:pt>
                <c:pt idx="3283">
                  <c:v>73.580000162124634</c:v>
                </c:pt>
                <c:pt idx="3284">
                  <c:v>73.610000133514404</c:v>
                </c:pt>
                <c:pt idx="3285">
                  <c:v>73.630000114440918</c:v>
                </c:pt>
                <c:pt idx="3286">
                  <c:v>73.650000095367432</c:v>
                </c:pt>
                <c:pt idx="3287">
                  <c:v>73.680000066757202</c:v>
                </c:pt>
                <c:pt idx="3288">
                  <c:v>73.700000047683716</c:v>
                </c:pt>
                <c:pt idx="3289">
                  <c:v>73.720000028610229</c:v>
                </c:pt>
                <c:pt idx="3290">
                  <c:v>73.75</c:v>
                </c:pt>
                <c:pt idx="3291">
                  <c:v>73.770000219345093</c:v>
                </c:pt>
                <c:pt idx="3292">
                  <c:v>73.790000200271606</c:v>
                </c:pt>
                <c:pt idx="3293">
                  <c:v>73.81000018119812</c:v>
                </c:pt>
                <c:pt idx="3294">
                  <c:v>73.840000152587891</c:v>
                </c:pt>
                <c:pt idx="3295">
                  <c:v>73.860000133514404</c:v>
                </c:pt>
                <c:pt idx="3296">
                  <c:v>73.880000114440918</c:v>
                </c:pt>
                <c:pt idx="3297">
                  <c:v>73.910000085830688</c:v>
                </c:pt>
                <c:pt idx="3298">
                  <c:v>73.930000066757202</c:v>
                </c:pt>
                <c:pt idx="3299">
                  <c:v>73.950000047683716</c:v>
                </c:pt>
                <c:pt idx="3300">
                  <c:v>73.970000028610229</c:v>
                </c:pt>
                <c:pt idx="3301">
                  <c:v>74</c:v>
                </c:pt>
                <c:pt idx="3302">
                  <c:v>74.020000219345093</c:v>
                </c:pt>
                <c:pt idx="3303">
                  <c:v>74.040000200271606</c:v>
                </c:pt>
                <c:pt idx="3304">
                  <c:v>74.070000171661377</c:v>
                </c:pt>
                <c:pt idx="3305">
                  <c:v>74.090000152587891</c:v>
                </c:pt>
                <c:pt idx="3306">
                  <c:v>74.110000133514404</c:v>
                </c:pt>
                <c:pt idx="3307">
                  <c:v>74.130000114440918</c:v>
                </c:pt>
                <c:pt idx="3308">
                  <c:v>74.160000085830688</c:v>
                </c:pt>
                <c:pt idx="3309">
                  <c:v>74.180000066757202</c:v>
                </c:pt>
                <c:pt idx="3310">
                  <c:v>74.200000047683716</c:v>
                </c:pt>
                <c:pt idx="3311">
                  <c:v>74.220000028610229</c:v>
                </c:pt>
                <c:pt idx="3312">
                  <c:v>74.25</c:v>
                </c:pt>
                <c:pt idx="3313">
                  <c:v>74.270000219345093</c:v>
                </c:pt>
                <c:pt idx="3314">
                  <c:v>74.290000200271606</c:v>
                </c:pt>
                <c:pt idx="3315">
                  <c:v>74.31000018119812</c:v>
                </c:pt>
                <c:pt idx="3316">
                  <c:v>74.340000152587891</c:v>
                </c:pt>
                <c:pt idx="3317">
                  <c:v>74.360000133514404</c:v>
                </c:pt>
                <c:pt idx="3318">
                  <c:v>74.990000009536743</c:v>
                </c:pt>
                <c:pt idx="3319">
                  <c:v>74.990000009536743</c:v>
                </c:pt>
                <c:pt idx="3320">
                  <c:v>74.990000009536743</c:v>
                </c:pt>
                <c:pt idx="3321">
                  <c:v>74.990000009536743</c:v>
                </c:pt>
                <c:pt idx="3322">
                  <c:v>74.990000009536743</c:v>
                </c:pt>
                <c:pt idx="3323">
                  <c:v>74.990000009536743</c:v>
                </c:pt>
                <c:pt idx="3324">
                  <c:v>74.990000009536743</c:v>
                </c:pt>
                <c:pt idx="3325">
                  <c:v>74.990000009536743</c:v>
                </c:pt>
                <c:pt idx="3326">
                  <c:v>74.990000009536743</c:v>
                </c:pt>
                <c:pt idx="3327">
                  <c:v>74.990000009536743</c:v>
                </c:pt>
                <c:pt idx="3328">
                  <c:v>74.990000009536743</c:v>
                </c:pt>
                <c:pt idx="3329">
                  <c:v>74.990000009536743</c:v>
                </c:pt>
                <c:pt idx="3330">
                  <c:v>74.990000009536743</c:v>
                </c:pt>
                <c:pt idx="3331">
                  <c:v>74.990000009536743</c:v>
                </c:pt>
                <c:pt idx="3332">
                  <c:v>74.990000009536743</c:v>
                </c:pt>
                <c:pt idx="3333">
                  <c:v>74.990000009536743</c:v>
                </c:pt>
                <c:pt idx="3334">
                  <c:v>74.990000009536743</c:v>
                </c:pt>
                <c:pt idx="3335">
                  <c:v>74.990000009536743</c:v>
                </c:pt>
                <c:pt idx="3336">
                  <c:v>74.990000009536743</c:v>
                </c:pt>
                <c:pt idx="3337">
                  <c:v>74.990000009536743</c:v>
                </c:pt>
                <c:pt idx="3338">
                  <c:v>74.990000009536743</c:v>
                </c:pt>
                <c:pt idx="3339">
                  <c:v>74.990000009536743</c:v>
                </c:pt>
                <c:pt idx="3340">
                  <c:v>74.990000009536743</c:v>
                </c:pt>
                <c:pt idx="3341">
                  <c:v>74.990000009536743</c:v>
                </c:pt>
                <c:pt idx="3342">
                  <c:v>74.990000009536743</c:v>
                </c:pt>
                <c:pt idx="3343">
                  <c:v>74.990000009536743</c:v>
                </c:pt>
                <c:pt idx="3344">
                  <c:v>74.990000009536743</c:v>
                </c:pt>
                <c:pt idx="3345">
                  <c:v>75</c:v>
                </c:pt>
                <c:pt idx="3346">
                  <c:v>75.020000219345093</c:v>
                </c:pt>
                <c:pt idx="3347">
                  <c:v>75.050000190734863</c:v>
                </c:pt>
                <c:pt idx="3348">
                  <c:v>75.070000171661377</c:v>
                </c:pt>
                <c:pt idx="3349">
                  <c:v>75.090000152587891</c:v>
                </c:pt>
                <c:pt idx="3350">
                  <c:v>75.120000123977661</c:v>
                </c:pt>
                <c:pt idx="3351">
                  <c:v>75.140000104904175</c:v>
                </c:pt>
                <c:pt idx="3352">
                  <c:v>75.160000085830688</c:v>
                </c:pt>
                <c:pt idx="3353">
                  <c:v>75.190000057220459</c:v>
                </c:pt>
                <c:pt idx="3354">
                  <c:v>75.210000038146973</c:v>
                </c:pt>
                <c:pt idx="3355">
                  <c:v>75.230000019073486</c:v>
                </c:pt>
                <c:pt idx="3356">
                  <c:v>75.25</c:v>
                </c:pt>
                <c:pt idx="3357">
                  <c:v>75.28000020980835</c:v>
                </c:pt>
                <c:pt idx="3358">
                  <c:v>75.300000190734863</c:v>
                </c:pt>
                <c:pt idx="3359">
                  <c:v>75.320000171661377</c:v>
                </c:pt>
                <c:pt idx="3360">
                  <c:v>75.350000143051147</c:v>
                </c:pt>
                <c:pt idx="3361">
                  <c:v>75.370000123977661</c:v>
                </c:pt>
                <c:pt idx="3362">
                  <c:v>75.390000104904175</c:v>
                </c:pt>
                <c:pt idx="3363">
                  <c:v>75.410000085830688</c:v>
                </c:pt>
                <c:pt idx="3364">
                  <c:v>75.440000057220459</c:v>
                </c:pt>
                <c:pt idx="3365">
                  <c:v>75.460000038146973</c:v>
                </c:pt>
                <c:pt idx="3366">
                  <c:v>75.480000019073486</c:v>
                </c:pt>
                <c:pt idx="3367">
                  <c:v>75.510000228881836</c:v>
                </c:pt>
                <c:pt idx="3368">
                  <c:v>75.53000020980835</c:v>
                </c:pt>
                <c:pt idx="3369">
                  <c:v>75.550000190734863</c:v>
                </c:pt>
                <c:pt idx="3370">
                  <c:v>75.580000162124634</c:v>
                </c:pt>
                <c:pt idx="3371">
                  <c:v>75.600000143051147</c:v>
                </c:pt>
                <c:pt idx="3372">
                  <c:v>75.620000123977661</c:v>
                </c:pt>
                <c:pt idx="3373">
                  <c:v>75.640000104904175</c:v>
                </c:pt>
                <c:pt idx="3374">
                  <c:v>75.670000076293945</c:v>
                </c:pt>
                <c:pt idx="3375">
                  <c:v>75.690000057220459</c:v>
                </c:pt>
                <c:pt idx="3376">
                  <c:v>75.710000038146973</c:v>
                </c:pt>
                <c:pt idx="3377">
                  <c:v>75.740000009536743</c:v>
                </c:pt>
                <c:pt idx="3378">
                  <c:v>75.760000228881836</c:v>
                </c:pt>
                <c:pt idx="3379">
                  <c:v>75.78000020980835</c:v>
                </c:pt>
                <c:pt idx="3380">
                  <c:v>75.800000190734863</c:v>
                </c:pt>
                <c:pt idx="3381">
                  <c:v>75.830000162124634</c:v>
                </c:pt>
                <c:pt idx="3382">
                  <c:v>75.850000143051147</c:v>
                </c:pt>
                <c:pt idx="3383">
                  <c:v>75.870000123977661</c:v>
                </c:pt>
                <c:pt idx="3384">
                  <c:v>75.900000095367432</c:v>
                </c:pt>
                <c:pt idx="3385">
                  <c:v>75.920000076293945</c:v>
                </c:pt>
                <c:pt idx="3386">
                  <c:v>75.940000057220459</c:v>
                </c:pt>
                <c:pt idx="3387">
                  <c:v>75.970000028610229</c:v>
                </c:pt>
                <c:pt idx="3388">
                  <c:v>75.990000009536743</c:v>
                </c:pt>
                <c:pt idx="3389">
                  <c:v>76.010000228881836</c:v>
                </c:pt>
                <c:pt idx="3390">
                  <c:v>76.03000020980835</c:v>
                </c:pt>
                <c:pt idx="3391">
                  <c:v>76.06000018119812</c:v>
                </c:pt>
                <c:pt idx="3392">
                  <c:v>76.080000162124634</c:v>
                </c:pt>
                <c:pt idx="3393">
                  <c:v>76.100000143051147</c:v>
                </c:pt>
                <c:pt idx="3394">
                  <c:v>76.130000114440918</c:v>
                </c:pt>
                <c:pt idx="3395">
                  <c:v>76.150000095367432</c:v>
                </c:pt>
                <c:pt idx="3396">
                  <c:v>76.170000076293945</c:v>
                </c:pt>
                <c:pt idx="3397">
                  <c:v>76.190000057220459</c:v>
                </c:pt>
                <c:pt idx="3398">
                  <c:v>76.220000028610229</c:v>
                </c:pt>
                <c:pt idx="3399">
                  <c:v>76.240000009536743</c:v>
                </c:pt>
                <c:pt idx="3400">
                  <c:v>76.260000228881836</c:v>
                </c:pt>
                <c:pt idx="3401">
                  <c:v>76.28000020980835</c:v>
                </c:pt>
                <c:pt idx="3402">
                  <c:v>76.31000018119812</c:v>
                </c:pt>
                <c:pt idx="3403">
                  <c:v>76.330000162124634</c:v>
                </c:pt>
                <c:pt idx="3404">
                  <c:v>76.350000143051147</c:v>
                </c:pt>
                <c:pt idx="3405">
                  <c:v>76.370000123977661</c:v>
                </c:pt>
                <c:pt idx="3406">
                  <c:v>76.400000095367432</c:v>
                </c:pt>
                <c:pt idx="3407">
                  <c:v>76.420000076293945</c:v>
                </c:pt>
                <c:pt idx="3408">
                  <c:v>76.440000057220459</c:v>
                </c:pt>
                <c:pt idx="3409">
                  <c:v>76.470000028610229</c:v>
                </c:pt>
                <c:pt idx="3410">
                  <c:v>76.490000009536743</c:v>
                </c:pt>
                <c:pt idx="3411">
                  <c:v>76.510000228881836</c:v>
                </c:pt>
                <c:pt idx="3412">
                  <c:v>76.53000020980835</c:v>
                </c:pt>
                <c:pt idx="3413">
                  <c:v>76.56000018119812</c:v>
                </c:pt>
                <c:pt idx="3414">
                  <c:v>76.580000162124634</c:v>
                </c:pt>
                <c:pt idx="3415">
                  <c:v>76.600000143051147</c:v>
                </c:pt>
                <c:pt idx="3416">
                  <c:v>76.630000114440918</c:v>
                </c:pt>
                <c:pt idx="3417">
                  <c:v>76.650000095367432</c:v>
                </c:pt>
                <c:pt idx="3418">
                  <c:v>76.670000076293945</c:v>
                </c:pt>
                <c:pt idx="3419">
                  <c:v>76.690000057220459</c:v>
                </c:pt>
                <c:pt idx="3420">
                  <c:v>76.720000028610229</c:v>
                </c:pt>
                <c:pt idx="3421">
                  <c:v>76.740000009536743</c:v>
                </c:pt>
                <c:pt idx="3422">
                  <c:v>76.760000228881836</c:v>
                </c:pt>
                <c:pt idx="3423">
                  <c:v>76.790000200271606</c:v>
                </c:pt>
                <c:pt idx="3424">
                  <c:v>76.81000018119812</c:v>
                </c:pt>
                <c:pt idx="3425">
                  <c:v>76.830000162124634</c:v>
                </c:pt>
                <c:pt idx="3426">
                  <c:v>76.860000133514404</c:v>
                </c:pt>
                <c:pt idx="3427">
                  <c:v>76.880000114440918</c:v>
                </c:pt>
                <c:pt idx="3428">
                  <c:v>76.900000095367432</c:v>
                </c:pt>
                <c:pt idx="3429">
                  <c:v>76.920000076293945</c:v>
                </c:pt>
                <c:pt idx="3430">
                  <c:v>76.950000047683716</c:v>
                </c:pt>
                <c:pt idx="3431">
                  <c:v>76.970000028610229</c:v>
                </c:pt>
                <c:pt idx="3432">
                  <c:v>76.990000009536743</c:v>
                </c:pt>
                <c:pt idx="3433">
                  <c:v>77.020000219345093</c:v>
                </c:pt>
                <c:pt idx="3434">
                  <c:v>77.040000200271606</c:v>
                </c:pt>
                <c:pt idx="3435">
                  <c:v>77.06000018119812</c:v>
                </c:pt>
                <c:pt idx="3436">
                  <c:v>77.080000162124634</c:v>
                </c:pt>
                <c:pt idx="3437">
                  <c:v>77.110000133514404</c:v>
                </c:pt>
                <c:pt idx="3438">
                  <c:v>77.130000114440918</c:v>
                </c:pt>
                <c:pt idx="3439">
                  <c:v>77.150000095367432</c:v>
                </c:pt>
                <c:pt idx="3440">
                  <c:v>77.180000066757202</c:v>
                </c:pt>
                <c:pt idx="3441">
                  <c:v>77.200000047683716</c:v>
                </c:pt>
                <c:pt idx="3442">
                  <c:v>77.220000028610229</c:v>
                </c:pt>
                <c:pt idx="3443">
                  <c:v>77.25</c:v>
                </c:pt>
                <c:pt idx="3444">
                  <c:v>77.270000219345093</c:v>
                </c:pt>
                <c:pt idx="3445">
                  <c:v>77.290000200271606</c:v>
                </c:pt>
                <c:pt idx="3446">
                  <c:v>77.31000018119812</c:v>
                </c:pt>
                <c:pt idx="3447">
                  <c:v>77.340000152587891</c:v>
                </c:pt>
                <c:pt idx="3448">
                  <c:v>77.360000133514404</c:v>
                </c:pt>
                <c:pt idx="3449">
                  <c:v>77.380000114440918</c:v>
                </c:pt>
                <c:pt idx="3450">
                  <c:v>77.410000085830688</c:v>
                </c:pt>
                <c:pt idx="3451">
                  <c:v>77.430000066757202</c:v>
                </c:pt>
                <c:pt idx="3452">
                  <c:v>77.450000047683716</c:v>
                </c:pt>
                <c:pt idx="3453">
                  <c:v>77.470000028610229</c:v>
                </c:pt>
                <c:pt idx="3454">
                  <c:v>77.5</c:v>
                </c:pt>
                <c:pt idx="3455">
                  <c:v>77.520000219345093</c:v>
                </c:pt>
                <c:pt idx="3456">
                  <c:v>77.540000200271606</c:v>
                </c:pt>
                <c:pt idx="3457">
                  <c:v>77.570000171661377</c:v>
                </c:pt>
                <c:pt idx="3458">
                  <c:v>77.590000152587891</c:v>
                </c:pt>
                <c:pt idx="3459">
                  <c:v>77.610000133514404</c:v>
                </c:pt>
                <c:pt idx="3460">
                  <c:v>77.640000104904175</c:v>
                </c:pt>
                <c:pt idx="3461">
                  <c:v>77.660000085830688</c:v>
                </c:pt>
                <c:pt idx="3462">
                  <c:v>77.680000066757202</c:v>
                </c:pt>
                <c:pt idx="3463">
                  <c:v>77.700000047683716</c:v>
                </c:pt>
                <c:pt idx="3464">
                  <c:v>77.730000019073486</c:v>
                </c:pt>
                <c:pt idx="3465">
                  <c:v>77.75</c:v>
                </c:pt>
                <c:pt idx="3466">
                  <c:v>77.770000219345093</c:v>
                </c:pt>
                <c:pt idx="3467">
                  <c:v>77.800000190734863</c:v>
                </c:pt>
                <c:pt idx="3468">
                  <c:v>77.820000171661377</c:v>
                </c:pt>
                <c:pt idx="3469">
                  <c:v>77.840000152587891</c:v>
                </c:pt>
                <c:pt idx="3470">
                  <c:v>77.860000133514404</c:v>
                </c:pt>
                <c:pt idx="3471">
                  <c:v>77.890000104904175</c:v>
                </c:pt>
                <c:pt idx="3472">
                  <c:v>77.910000085830688</c:v>
                </c:pt>
                <c:pt idx="3473">
                  <c:v>77.930000066757202</c:v>
                </c:pt>
                <c:pt idx="3474">
                  <c:v>77.960000038146973</c:v>
                </c:pt>
                <c:pt idx="3475">
                  <c:v>77.980000019073486</c:v>
                </c:pt>
                <c:pt idx="3476">
                  <c:v>78</c:v>
                </c:pt>
                <c:pt idx="3477">
                  <c:v>78.03000020980835</c:v>
                </c:pt>
                <c:pt idx="3478">
                  <c:v>78.050000190734863</c:v>
                </c:pt>
                <c:pt idx="3479">
                  <c:v>78.070000171661377</c:v>
                </c:pt>
                <c:pt idx="3480">
                  <c:v>78.090000152587891</c:v>
                </c:pt>
                <c:pt idx="3481">
                  <c:v>78.120000123977661</c:v>
                </c:pt>
                <c:pt idx="3482">
                  <c:v>78.140000104904175</c:v>
                </c:pt>
                <c:pt idx="3483">
                  <c:v>78.160000085830688</c:v>
                </c:pt>
                <c:pt idx="3484">
                  <c:v>78.190000057220459</c:v>
                </c:pt>
                <c:pt idx="3485">
                  <c:v>78.210000038146973</c:v>
                </c:pt>
                <c:pt idx="3486">
                  <c:v>78.230000019073486</c:v>
                </c:pt>
                <c:pt idx="3487">
                  <c:v>78.25</c:v>
                </c:pt>
                <c:pt idx="3488">
                  <c:v>78.270000219345093</c:v>
                </c:pt>
                <c:pt idx="3489">
                  <c:v>78.300000190734863</c:v>
                </c:pt>
                <c:pt idx="3490">
                  <c:v>78.320000171661377</c:v>
                </c:pt>
                <c:pt idx="3491">
                  <c:v>78.340000152587891</c:v>
                </c:pt>
                <c:pt idx="3492">
                  <c:v>78.360000133514404</c:v>
                </c:pt>
                <c:pt idx="3493">
                  <c:v>78.390000104904175</c:v>
                </c:pt>
                <c:pt idx="3494">
                  <c:v>78.410000085830688</c:v>
                </c:pt>
                <c:pt idx="3495">
                  <c:v>78.430000066757202</c:v>
                </c:pt>
                <c:pt idx="3496">
                  <c:v>78.460000038146973</c:v>
                </c:pt>
                <c:pt idx="3497">
                  <c:v>78.480000019073486</c:v>
                </c:pt>
                <c:pt idx="3498">
                  <c:v>78.5</c:v>
                </c:pt>
                <c:pt idx="3499">
                  <c:v>78.520000219345093</c:v>
                </c:pt>
                <c:pt idx="3500">
                  <c:v>78.550000190734863</c:v>
                </c:pt>
                <c:pt idx="3501">
                  <c:v>78.570000171661377</c:v>
                </c:pt>
                <c:pt idx="3502">
                  <c:v>78.590000152587891</c:v>
                </c:pt>
                <c:pt idx="3503">
                  <c:v>78.620000123977661</c:v>
                </c:pt>
                <c:pt idx="3504">
                  <c:v>78.640000104904175</c:v>
                </c:pt>
                <c:pt idx="3505">
                  <c:v>78.660000085830688</c:v>
                </c:pt>
                <c:pt idx="3506">
                  <c:v>78.690000057220459</c:v>
                </c:pt>
                <c:pt idx="3507">
                  <c:v>78.710000038146973</c:v>
                </c:pt>
                <c:pt idx="3508">
                  <c:v>78.730000019073486</c:v>
                </c:pt>
                <c:pt idx="3509">
                  <c:v>78.75</c:v>
                </c:pt>
                <c:pt idx="3510">
                  <c:v>78.78000020980835</c:v>
                </c:pt>
                <c:pt idx="3511">
                  <c:v>78.800000190734863</c:v>
                </c:pt>
                <c:pt idx="3512">
                  <c:v>78.820000171661377</c:v>
                </c:pt>
                <c:pt idx="3513">
                  <c:v>78.850000143051147</c:v>
                </c:pt>
                <c:pt idx="3514">
                  <c:v>78.870000123977661</c:v>
                </c:pt>
                <c:pt idx="3515">
                  <c:v>78.890000104904175</c:v>
                </c:pt>
                <c:pt idx="3516">
                  <c:v>78.920000076293945</c:v>
                </c:pt>
                <c:pt idx="3517">
                  <c:v>78.940000057220459</c:v>
                </c:pt>
                <c:pt idx="3518">
                  <c:v>78.960000038146973</c:v>
                </c:pt>
                <c:pt idx="3519">
                  <c:v>78.980000019073486</c:v>
                </c:pt>
                <c:pt idx="3520">
                  <c:v>79.010000228881836</c:v>
                </c:pt>
                <c:pt idx="3521">
                  <c:v>79.03000020980835</c:v>
                </c:pt>
                <c:pt idx="3522">
                  <c:v>79.050000190734863</c:v>
                </c:pt>
                <c:pt idx="3523">
                  <c:v>79.080000162124634</c:v>
                </c:pt>
                <c:pt idx="3524">
                  <c:v>79.100000143051147</c:v>
                </c:pt>
                <c:pt idx="3525">
                  <c:v>79.120000123977661</c:v>
                </c:pt>
                <c:pt idx="3526">
                  <c:v>79.140000104904175</c:v>
                </c:pt>
                <c:pt idx="3527">
                  <c:v>79.170000076293945</c:v>
                </c:pt>
                <c:pt idx="3528">
                  <c:v>79.190000057220459</c:v>
                </c:pt>
                <c:pt idx="3529">
                  <c:v>79.210000038146973</c:v>
                </c:pt>
                <c:pt idx="3530">
                  <c:v>79.240000009536743</c:v>
                </c:pt>
                <c:pt idx="3531">
                  <c:v>79.260000228881836</c:v>
                </c:pt>
                <c:pt idx="3532">
                  <c:v>79.28000020980835</c:v>
                </c:pt>
                <c:pt idx="3533">
                  <c:v>79.31000018119812</c:v>
                </c:pt>
                <c:pt idx="3534">
                  <c:v>79.330000162124634</c:v>
                </c:pt>
                <c:pt idx="3535">
                  <c:v>79.350000143051147</c:v>
                </c:pt>
                <c:pt idx="3536">
                  <c:v>79.370000123977661</c:v>
                </c:pt>
                <c:pt idx="3537">
                  <c:v>79.400000095367432</c:v>
                </c:pt>
                <c:pt idx="3538">
                  <c:v>79.420000076293945</c:v>
                </c:pt>
                <c:pt idx="3539">
                  <c:v>79.440000057220459</c:v>
                </c:pt>
                <c:pt idx="3540">
                  <c:v>79.470000028610229</c:v>
                </c:pt>
                <c:pt idx="3541">
                  <c:v>79.490000009536743</c:v>
                </c:pt>
                <c:pt idx="3542">
                  <c:v>79.510000228881836</c:v>
                </c:pt>
                <c:pt idx="3543">
                  <c:v>79.53000020980835</c:v>
                </c:pt>
                <c:pt idx="3544">
                  <c:v>79.56000018119812</c:v>
                </c:pt>
                <c:pt idx="3545">
                  <c:v>79.580000162124634</c:v>
                </c:pt>
                <c:pt idx="3546">
                  <c:v>79.600000143051147</c:v>
                </c:pt>
                <c:pt idx="3547">
                  <c:v>79.630000114440918</c:v>
                </c:pt>
                <c:pt idx="3548">
                  <c:v>79.650000095367432</c:v>
                </c:pt>
                <c:pt idx="3549">
                  <c:v>79.670000076293945</c:v>
                </c:pt>
                <c:pt idx="3550">
                  <c:v>79.700000047683716</c:v>
                </c:pt>
                <c:pt idx="3551">
                  <c:v>79.720000028610229</c:v>
                </c:pt>
                <c:pt idx="3552">
                  <c:v>79.740000009536743</c:v>
                </c:pt>
                <c:pt idx="3553">
                  <c:v>79.760000228881836</c:v>
                </c:pt>
                <c:pt idx="3554">
                  <c:v>79.790000200271606</c:v>
                </c:pt>
                <c:pt idx="3555">
                  <c:v>79.81000018119812</c:v>
                </c:pt>
                <c:pt idx="3556">
                  <c:v>79.830000162124634</c:v>
                </c:pt>
                <c:pt idx="3557">
                  <c:v>79.860000133514404</c:v>
                </c:pt>
                <c:pt idx="3558">
                  <c:v>79.880000114440918</c:v>
                </c:pt>
                <c:pt idx="3559">
                  <c:v>79.900000095367432</c:v>
                </c:pt>
                <c:pt idx="3560">
                  <c:v>79.920000076293945</c:v>
                </c:pt>
                <c:pt idx="3561">
                  <c:v>79.950000047683716</c:v>
                </c:pt>
                <c:pt idx="3562">
                  <c:v>79.970000028610229</c:v>
                </c:pt>
                <c:pt idx="3563">
                  <c:v>79.990000009536743</c:v>
                </c:pt>
                <c:pt idx="3564">
                  <c:v>80.460000038146973</c:v>
                </c:pt>
                <c:pt idx="3565">
                  <c:v>80.460000038146973</c:v>
                </c:pt>
                <c:pt idx="3566">
                  <c:v>80.460000038146973</c:v>
                </c:pt>
                <c:pt idx="3567">
                  <c:v>80.460000038146973</c:v>
                </c:pt>
                <c:pt idx="3568">
                  <c:v>80.460000038146973</c:v>
                </c:pt>
                <c:pt idx="3569">
                  <c:v>80.460000038146973</c:v>
                </c:pt>
                <c:pt idx="3570">
                  <c:v>80.460000038146973</c:v>
                </c:pt>
                <c:pt idx="3571">
                  <c:v>80.460000038146973</c:v>
                </c:pt>
                <c:pt idx="3572">
                  <c:v>80.460000038146973</c:v>
                </c:pt>
                <c:pt idx="3573">
                  <c:v>80.460000038146973</c:v>
                </c:pt>
                <c:pt idx="3574">
                  <c:v>80.460000038146973</c:v>
                </c:pt>
                <c:pt idx="3575">
                  <c:v>80.460000038146973</c:v>
                </c:pt>
                <c:pt idx="3576">
                  <c:v>80.460000038146973</c:v>
                </c:pt>
                <c:pt idx="3577">
                  <c:v>80.460000038146973</c:v>
                </c:pt>
                <c:pt idx="3578">
                  <c:v>80.460000038146973</c:v>
                </c:pt>
                <c:pt idx="3579">
                  <c:v>80.460000038146973</c:v>
                </c:pt>
                <c:pt idx="3580">
                  <c:v>80.460000038146973</c:v>
                </c:pt>
                <c:pt idx="3581">
                  <c:v>80.460000038146973</c:v>
                </c:pt>
                <c:pt idx="3582">
                  <c:v>80.460000038146973</c:v>
                </c:pt>
                <c:pt idx="3583">
                  <c:v>80.460000038146973</c:v>
                </c:pt>
                <c:pt idx="3584">
                  <c:v>80.470000028610229</c:v>
                </c:pt>
                <c:pt idx="3585">
                  <c:v>80.490000009536743</c:v>
                </c:pt>
                <c:pt idx="3586">
                  <c:v>80.520000219345093</c:v>
                </c:pt>
                <c:pt idx="3587">
                  <c:v>80.540000200271606</c:v>
                </c:pt>
                <c:pt idx="3588">
                  <c:v>80.56000018119812</c:v>
                </c:pt>
                <c:pt idx="3589">
                  <c:v>80.580000162124634</c:v>
                </c:pt>
                <c:pt idx="3590">
                  <c:v>80.610000133514404</c:v>
                </c:pt>
                <c:pt idx="3591">
                  <c:v>80.630000114440918</c:v>
                </c:pt>
                <c:pt idx="3592">
                  <c:v>80.650000095367432</c:v>
                </c:pt>
                <c:pt idx="3593">
                  <c:v>80.680000066757202</c:v>
                </c:pt>
                <c:pt idx="3594">
                  <c:v>80.700000047683716</c:v>
                </c:pt>
                <c:pt idx="3595">
                  <c:v>80.720000028610229</c:v>
                </c:pt>
                <c:pt idx="3596">
                  <c:v>80.75</c:v>
                </c:pt>
                <c:pt idx="3597">
                  <c:v>80.770000219345093</c:v>
                </c:pt>
                <c:pt idx="3598">
                  <c:v>80.790000200271606</c:v>
                </c:pt>
                <c:pt idx="3599">
                  <c:v>80.81000018119812</c:v>
                </c:pt>
                <c:pt idx="3600">
                  <c:v>80.840000152587891</c:v>
                </c:pt>
                <c:pt idx="3601">
                  <c:v>80.860000133514404</c:v>
                </c:pt>
                <c:pt idx="3602">
                  <c:v>80.880000114440918</c:v>
                </c:pt>
                <c:pt idx="3603">
                  <c:v>80.910000085830688</c:v>
                </c:pt>
                <c:pt idx="3604">
                  <c:v>80.930000066757202</c:v>
                </c:pt>
                <c:pt idx="3605">
                  <c:v>80.950000047683716</c:v>
                </c:pt>
                <c:pt idx="3606">
                  <c:v>80.970000028610229</c:v>
                </c:pt>
                <c:pt idx="3607">
                  <c:v>81</c:v>
                </c:pt>
                <c:pt idx="3608">
                  <c:v>81.020000219345093</c:v>
                </c:pt>
                <c:pt idx="3609">
                  <c:v>81.040000200271606</c:v>
                </c:pt>
                <c:pt idx="3610">
                  <c:v>81.070000171661377</c:v>
                </c:pt>
                <c:pt idx="3611">
                  <c:v>81.090000152587891</c:v>
                </c:pt>
                <c:pt idx="3612">
                  <c:v>81.110000133514404</c:v>
                </c:pt>
                <c:pt idx="3613">
                  <c:v>81.140000104904175</c:v>
                </c:pt>
                <c:pt idx="3614">
                  <c:v>81.160000085830688</c:v>
                </c:pt>
                <c:pt idx="3615">
                  <c:v>81.180000066757202</c:v>
                </c:pt>
                <c:pt idx="3616">
                  <c:v>81.200000047683716</c:v>
                </c:pt>
                <c:pt idx="3617">
                  <c:v>81.230000019073486</c:v>
                </c:pt>
                <c:pt idx="3618">
                  <c:v>81.25</c:v>
                </c:pt>
                <c:pt idx="3619">
                  <c:v>81.270000219345093</c:v>
                </c:pt>
                <c:pt idx="3620">
                  <c:v>81.300000190734863</c:v>
                </c:pt>
                <c:pt idx="3621">
                  <c:v>81.320000171661377</c:v>
                </c:pt>
                <c:pt idx="3622">
                  <c:v>81.340000152587891</c:v>
                </c:pt>
                <c:pt idx="3623">
                  <c:v>81.360000133514404</c:v>
                </c:pt>
                <c:pt idx="3624">
                  <c:v>81.390000104904175</c:v>
                </c:pt>
                <c:pt idx="3625">
                  <c:v>81.410000085830688</c:v>
                </c:pt>
                <c:pt idx="3626">
                  <c:v>81.430000066757202</c:v>
                </c:pt>
                <c:pt idx="3627">
                  <c:v>81.460000038146973</c:v>
                </c:pt>
                <c:pt idx="3628">
                  <c:v>81.480000019073486</c:v>
                </c:pt>
                <c:pt idx="3629">
                  <c:v>81.5</c:v>
                </c:pt>
                <c:pt idx="3630">
                  <c:v>81.53000020980835</c:v>
                </c:pt>
                <c:pt idx="3631">
                  <c:v>81.550000190734863</c:v>
                </c:pt>
                <c:pt idx="3632">
                  <c:v>81.570000171661377</c:v>
                </c:pt>
                <c:pt idx="3633">
                  <c:v>81.590000152587891</c:v>
                </c:pt>
                <c:pt idx="3634">
                  <c:v>81.620000123977661</c:v>
                </c:pt>
                <c:pt idx="3635">
                  <c:v>81.640000104904175</c:v>
                </c:pt>
                <c:pt idx="3636">
                  <c:v>81.660000085830688</c:v>
                </c:pt>
                <c:pt idx="3637">
                  <c:v>81.690000057220459</c:v>
                </c:pt>
                <c:pt idx="3638">
                  <c:v>81.710000038146973</c:v>
                </c:pt>
                <c:pt idx="3639">
                  <c:v>81.730000019073486</c:v>
                </c:pt>
                <c:pt idx="3640">
                  <c:v>81.75</c:v>
                </c:pt>
                <c:pt idx="3641">
                  <c:v>81.78000020980835</c:v>
                </c:pt>
                <c:pt idx="3642">
                  <c:v>81.800000190734863</c:v>
                </c:pt>
                <c:pt idx="3643">
                  <c:v>81.820000171661377</c:v>
                </c:pt>
                <c:pt idx="3644">
                  <c:v>81.850000143051147</c:v>
                </c:pt>
                <c:pt idx="3645">
                  <c:v>81.870000123977661</c:v>
                </c:pt>
                <c:pt idx="3646">
                  <c:v>81.890000104904175</c:v>
                </c:pt>
                <c:pt idx="3647">
                  <c:v>81.920000076293945</c:v>
                </c:pt>
                <c:pt idx="3648">
                  <c:v>81.940000057220459</c:v>
                </c:pt>
                <c:pt idx="3649">
                  <c:v>81.960000038146973</c:v>
                </c:pt>
                <c:pt idx="3650">
                  <c:v>81.980000019073486</c:v>
                </c:pt>
                <c:pt idx="3651">
                  <c:v>82.010000228881836</c:v>
                </c:pt>
                <c:pt idx="3652">
                  <c:v>82.03000020980835</c:v>
                </c:pt>
                <c:pt idx="3653">
                  <c:v>82.050000190734863</c:v>
                </c:pt>
                <c:pt idx="3654">
                  <c:v>82.080000162124634</c:v>
                </c:pt>
                <c:pt idx="3655">
                  <c:v>82.100000143051147</c:v>
                </c:pt>
                <c:pt idx="3656">
                  <c:v>82.120000123977661</c:v>
                </c:pt>
                <c:pt idx="3657">
                  <c:v>82.140000104904175</c:v>
                </c:pt>
                <c:pt idx="3658">
                  <c:v>82.170000076293945</c:v>
                </c:pt>
                <c:pt idx="3659">
                  <c:v>82.190000057220459</c:v>
                </c:pt>
                <c:pt idx="3660">
                  <c:v>82.210000038146973</c:v>
                </c:pt>
                <c:pt idx="3661">
                  <c:v>82.240000009536743</c:v>
                </c:pt>
                <c:pt idx="3662">
                  <c:v>82.260000228881836</c:v>
                </c:pt>
                <c:pt idx="3663">
                  <c:v>82.28000020980835</c:v>
                </c:pt>
                <c:pt idx="3664">
                  <c:v>82.31000018119812</c:v>
                </c:pt>
                <c:pt idx="3665">
                  <c:v>82.330000162124634</c:v>
                </c:pt>
                <c:pt idx="3666">
                  <c:v>82.350000143051147</c:v>
                </c:pt>
                <c:pt idx="3667">
                  <c:v>82.370000123977661</c:v>
                </c:pt>
                <c:pt idx="3668">
                  <c:v>82.400000095367432</c:v>
                </c:pt>
                <c:pt idx="3669">
                  <c:v>82.420000076293945</c:v>
                </c:pt>
                <c:pt idx="3670">
                  <c:v>82.440000057220459</c:v>
                </c:pt>
                <c:pt idx="3671">
                  <c:v>82.460000038146973</c:v>
                </c:pt>
                <c:pt idx="3672">
                  <c:v>82.490000009536743</c:v>
                </c:pt>
                <c:pt idx="3673">
                  <c:v>82.510000228881836</c:v>
                </c:pt>
                <c:pt idx="3674">
                  <c:v>82.53000020980835</c:v>
                </c:pt>
                <c:pt idx="3675">
                  <c:v>82.550000190734863</c:v>
                </c:pt>
                <c:pt idx="3676">
                  <c:v>82.580000162124634</c:v>
                </c:pt>
                <c:pt idx="3677">
                  <c:v>82.600000143051147</c:v>
                </c:pt>
                <c:pt idx="3678">
                  <c:v>82.620000123977661</c:v>
                </c:pt>
                <c:pt idx="3679">
                  <c:v>82.650000095367432</c:v>
                </c:pt>
                <c:pt idx="3680">
                  <c:v>82.670000076293945</c:v>
                </c:pt>
                <c:pt idx="3681">
                  <c:v>82.690000057220459</c:v>
                </c:pt>
                <c:pt idx="3682">
                  <c:v>82.710000038146973</c:v>
                </c:pt>
                <c:pt idx="3683">
                  <c:v>82.740000009536743</c:v>
                </c:pt>
                <c:pt idx="3684">
                  <c:v>82.760000228881836</c:v>
                </c:pt>
                <c:pt idx="3685">
                  <c:v>82.78000020980835</c:v>
                </c:pt>
                <c:pt idx="3686">
                  <c:v>82.81000018119812</c:v>
                </c:pt>
                <c:pt idx="3687">
                  <c:v>82.830000162124634</c:v>
                </c:pt>
                <c:pt idx="3688">
                  <c:v>82.850000143051147</c:v>
                </c:pt>
                <c:pt idx="3689">
                  <c:v>82.870000123977661</c:v>
                </c:pt>
                <c:pt idx="3690">
                  <c:v>82.900000095367432</c:v>
                </c:pt>
                <c:pt idx="3691">
                  <c:v>82.920000076293945</c:v>
                </c:pt>
                <c:pt idx="3692">
                  <c:v>82.940000057220459</c:v>
                </c:pt>
                <c:pt idx="3693">
                  <c:v>82.970000028610229</c:v>
                </c:pt>
                <c:pt idx="3694">
                  <c:v>82.990000009536743</c:v>
                </c:pt>
                <c:pt idx="3695">
                  <c:v>83.010000228881836</c:v>
                </c:pt>
                <c:pt idx="3696">
                  <c:v>83.03000020980835</c:v>
                </c:pt>
                <c:pt idx="3697">
                  <c:v>83.06000018119812</c:v>
                </c:pt>
                <c:pt idx="3698">
                  <c:v>83.080000162124634</c:v>
                </c:pt>
                <c:pt idx="3699">
                  <c:v>83.100000143051147</c:v>
                </c:pt>
                <c:pt idx="3700">
                  <c:v>83.130000114440918</c:v>
                </c:pt>
                <c:pt idx="3701">
                  <c:v>83.150000095367432</c:v>
                </c:pt>
                <c:pt idx="3702">
                  <c:v>83.170000076293945</c:v>
                </c:pt>
                <c:pt idx="3703">
                  <c:v>83.200000047683716</c:v>
                </c:pt>
                <c:pt idx="3704">
                  <c:v>83.220000028610229</c:v>
                </c:pt>
                <c:pt idx="3705">
                  <c:v>83.240000009536743</c:v>
                </c:pt>
                <c:pt idx="3706">
                  <c:v>83.260000228881836</c:v>
                </c:pt>
                <c:pt idx="3707">
                  <c:v>83.290000200271606</c:v>
                </c:pt>
                <c:pt idx="3708">
                  <c:v>83.31000018119812</c:v>
                </c:pt>
                <c:pt idx="3709">
                  <c:v>83.330000162124634</c:v>
                </c:pt>
                <c:pt idx="3710">
                  <c:v>83.360000133514404</c:v>
                </c:pt>
                <c:pt idx="3711">
                  <c:v>83.380000114440918</c:v>
                </c:pt>
                <c:pt idx="3712">
                  <c:v>83.400000095367432</c:v>
                </c:pt>
                <c:pt idx="3713">
                  <c:v>83.420000076293945</c:v>
                </c:pt>
                <c:pt idx="3714">
                  <c:v>83.450000047683716</c:v>
                </c:pt>
                <c:pt idx="3715">
                  <c:v>83.470000028610229</c:v>
                </c:pt>
                <c:pt idx="3716">
                  <c:v>83.490000009536743</c:v>
                </c:pt>
                <c:pt idx="3717">
                  <c:v>83.520000219345093</c:v>
                </c:pt>
                <c:pt idx="3718">
                  <c:v>83.540000200271606</c:v>
                </c:pt>
                <c:pt idx="3719">
                  <c:v>83.56000018119812</c:v>
                </c:pt>
                <c:pt idx="3720">
                  <c:v>83.590000152587891</c:v>
                </c:pt>
                <c:pt idx="3721">
                  <c:v>83.610000133514404</c:v>
                </c:pt>
                <c:pt idx="3722">
                  <c:v>83.630000114440918</c:v>
                </c:pt>
                <c:pt idx="3723">
                  <c:v>83.650000095367432</c:v>
                </c:pt>
                <c:pt idx="3724">
                  <c:v>83.680000066757202</c:v>
                </c:pt>
                <c:pt idx="3725">
                  <c:v>83.700000047683716</c:v>
                </c:pt>
                <c:pt idx="3726">
                  <c:v>83.720000028610229</c:v>
                </c:pt>
                <c:pt idx="3727">
                  <c:v>83.75</c:v>
                </c:pt>
                <c:pt idx="3728">
                  <c:v>83.770000219345093</c:v>
                </c:pt>
                <c:pt idx="3729">
                  <c:v>83.790000200271606</c:v>
                </c:pt>
                <c:pt idx="3730">
                  <c:v>83.81000018119812</c:v>
                </c:pt>
                <c:pt idx="3731">
                  <c:v>83.840000152587891</c:v>
                </c:pt>
                <c:pt idx="3732">
                  <c:v>83.860000133514404</c:v>
                </c:pt>
                <c:pt idx="3733">
                  <c:v>83.880000114440918</c:v>
                </c:pt>
                <c:pt idx="3734">
                  <c:v>83.910000085830688</c:v>
                </c:pt>
                <c:pt idx="3735">
                  <c:v>83.930000066757202</c:v>
                </c:pt>
                <c:pt idx="3736">
                  <c:v>83.950000047683716</c:v>
                </c:pt>
                <c:pt idx="3737">
                  <c:v>83.980000019073486</c:v>
                </c:pt>
                <c:pt idx="3738">
                  <c:v>84</c:v>
                </c:pt>
                <c:pt idx="3739">
                  <c:v>84.020000219345093</c:v>
                </c:pt>
                <c:pt idx="3740">
                  <c:v>84.040000200271606</c:v>
                </c:pt>
                <c:pt idx="3741">
                  <c:v>84.070000171661377</c:v>
                </c:pt>
                <c:pt idx="3742">
                  <c:v>84.090000152587891</c:v>
                </c:pt>
                <c:pt idx="3743">
                  <c:v>84.110000133514404</c:v>
                </c:pt>
                <c:pt idx="3744">
                  <c:v>84.140000104904175</c:v>
                </c:pt>
                <c:pt idx="3745">
                  <c:v>84.160000085830688</c:v>
                </c:pt>
                <c:pt idx="3746">
                  <c:v>84.180000066757202</c:v>
                </c:pt>
                <c:pt idx="3747">
                  <c:v>84.200000047683716</c:v>
                </c:pt>
                <c:pt idx="3748">
                  <c:v>84.230000019073486</c:v>
                </c:pt>
                <c:pt idx="3749">
                  <c:v>84.25</c:v>
                </c:pt>
                <c:pt idx="3750">
                  <c:v>84.270000219345093</c:v>
                </c:pt>
                <c:pt idx="3751">
                  <c:v>84.300000190734863</c:v>
                </c:pt>
                <c:pt idx="3752">
                  <c:v>84.320000171661377</c:v>
                </c:pt>
                <c:pt idx="3753">
                  <c:v>84.340000152587891</c:v>
                </c:pt>
                <c:pt idx="3754">
                  <c:v>84.370000123977661</c:v>
                </c:pt>
                <c:pt idx="3755">
                  <c:v>84.390000104904175</c:v>
                </c:pt>
                <c:pt idx="3756">
                  <c:v>84.410000085830688</c:v>
                </c:pt>
                <c:pt idx="3757">
                  <c:v>84.430000066757202</c:v>
                </c:pt>
                <c:pt idx="3758">
                  <c:v>84.460000038146973</c:v>
                </c:pt>
                <c:pt idx="3759">
                  <c:v>84.480000019073486</c:v>
                </c:pt>
                <c:pt idx="3760">
                  <c:v>84.5</c:v>
                </c:pt>
                <c:pt idx="3761">
                  <c:v>84.520000219345093</c:v>
                </c:pt>
                <c:pt idx="3762">
                  <c:v>84.550000190734863</c:v>
                </c:pt>
                <c:pt idx="3763">
                  <c:v>84.570000171661377</c:v>
                </c:pt>
                <c:pt idx="3764">
                  <c:v>84.590000152587891</c:v>
                </c:pt>
                <c:pt idx="3765">
                  <c:v>84.610000133514404</c:v>
                </c:pt>
                <c:pt idx="3766">
                  <c:v>84.640000104904175</c:v>
                </c:pt>
                <c:pt idx="3767">
                  <c:v>84.660000085830688</c:v>
                </c:pt>
                <c:pt idx="3768">
                  <c:v>84.680000066757202</c:v>
                </c:pt>
                <c:pt idx="3769">
                  <c:v>84.700000047683716</c:v>
                </c:pt>
                <c:pt idx="3770">
                  <c:v>84.730000019073486</c:v>
                </c:pt>
                <c:pt idx="3771">
                  <c:v>84.75</c:v>
                </c:pt>
                <c:pt idx="3772">
                  <c:v>84.770000219345093</c:v>
                </c:pt>
                <c:pt idx="3773">
                  <c:v>84.800000190734863</c:v>
                </c:pt>
                <c:pt idx="3774">
                  <c:v>84.820000171661377</c:v>
                </c:pt>
                <c:pt idx="3775">
                  <c:v>84.840000152587891</c:v>
                </c:pt>
                <c:pt idx="3776">
                  <c:v>84.860000133514404</c:v>
                </c:pt>
                <c:pt idx="3777">
                  <c:v>84.890000104904175</c:v>
                </c:pt>
                <c:pt idx="3778">
                  <c:v>84.910000085830688</c:v>
                </c:pt>
                <c:pt idx="3779">
                  <c:v>84.930000066757202</c:v>
                </c:pt>
                <c:pt idx="3780">
                  <c:v>84.960000038146973</c:v>
                </c:pt>
                <c:pt idx="3781">
                  <c:v>84.980000019073486</c:v>
                </c:pt>
                <c:pt idx="3782">
                  <c:v>85</c:v>
                </c:pt>
                <c:pt idx="3783">
                  <c:v>85.03000020980835</c:v>
                </c:pt>
                <c:pt idx="3784">
                  <c:v>85.050000190734863</c:v>
                </c:pt>
                <c:pt idx="3785">
                  <c:v>85.070000171661377</c:v>
                </c:pt>
                <c:pt idx="3786">
                  <c:v>85.090000152587891</c:v>
                </c:pt>
                <c:pt idx="3787">
                  <c:v>85.120000123977661</c:v>
                </c:pt>
                <c:pt idx="3788">
                  <c:v>85.140000104904175</c:v>
                </c:pt>
                <c:pt idx="3789">
                  <c:v>85.160000085830688</c:v>
                </c:pt>
                <c:pt idx="3790">
                  <c:v>85.190000057220459</c:v>
                </c:pt>
                <c:pt idx="3791">
                  <c:v>85.210000038146973</c:v>
                </c:pt>
                <c:pt idx="3792">
                  <c:v>85.230000019073486</c:v>
                </c:pt>
                <c:pt idx="3793">
                  <c:v>85.25</c:v>
                </c:pt>
                <c:pt idx="3794">
                  <c:v>85.28000020980835</c:v>
                </c:pt>
                <c:pt idx="3795">
                  <c:v>85.300000190734863</c:v>
                </c:pt>
                <c:pt idx="3796">
                  <c:v>85.320000171661377</c:v>
                </c:pt>
                <c:pt idx="3797">
                  <c:v>85.350000143051147</c:v>
                </c:pt>
                <c:pt idx="3798">
                  <c:v>85.370000123977661</c:v>
                </c:pt>
                <c:pt idx="3799">
                  <c:v>85.390000104904175</c:v>
                </c:pt>
                <c:pt idx="3800">
                  <c:v>85.420000076293945</c:v>
                </c:pt>
                <c:pt idx="3801">
                  <c:v>85.440000057220459</c:v>
                </c:pt>
                <c:pt idx="3802">
                  <c:v>85.460000038146973</c:v>
                </c:pt>
                <c:pt idx="3803">
                  <c:v>85.930000066757202</c:v>
                </c:pt>
                <c:pt idx="3804">
                  <c:v>85.930000066757202</c:v>
                </c:pt>
                <c:pt idx="3805">
                  <c:v>85.930000066757202</c:v>
                </c:pt>
                <c:pt idx="3806">
                  <c:v>85.930000066757202</c:v>
                </c:pt>
                <c:pt idx="3807">
                  <c:v>85.930000066757202</c:v>
                </c:pt>
                <c:pt idx="3808">
                  <c:v>85.930000066757202</c:v>
                </c:pt>
                <c:pt idx="3809">
                  <c:v>85.930000066757202</c:v>
                </c:pt>
                <c:pt idx="3810">
                  <c:v>85.930000066757202</c:v>
                </c:pt>
                <c:pt idx="3811">
                  <c:v>85.930000066757202</c:v>
                </c:pt>
                <c:pt idx="3812">
                  <c:v>85.930000066757202</c:v>
                </c:pt>
                <c:pt idx="3813">
                  <c:v>85.930000066757202</c:v>
                </c:pt>
                <c:pt idx="3814">
                  <c:v>85.930000066757202</c:v>
                </c:pt>
                <c:pt idx="3815">
                  <c:v>85.930000066757202</c:v>
                </c:pt>
                <c:pt idx="3816">
                  <c:v>85.930000066757202</c:v>
                </c:pt>
                <c:pt idx="3817">
                  <c:v>85.930000066757202</c:v>
                </c:pt>
                <c:pt idx="3818">
                  <c:v>85.930000066757202</c:v>
                </c:pt>
                <c:pt idx="3819">
                  <c:v>85.940000057220459</c:v>
                </c:pt>
                <c:pt idx="3820">
                  <c:v>85.940000057220459</c:v>
                </c:pt>
                <c:pt idx="3821">
                  <c:v>85.940000057220459</c:v>
                </c:pt>
                <c:pt idx="3822">
                  <c:v>85.940000057220459</c:v>
                </c:pt>
                <c:pt idx="3823">
                  <c:v>85.940000057220459</c:v>
                </c:pt>
                <c:pt idx="3824">
                  <c:v>85.970000028610229</c:v>
                </c:pt>
                <c:pt idx="3825">
                  <c:v>85.990000009536743</c:v>
                </c:pt>
                <c:pt idx="3826">
                  <c:v>86.010000228881836</c:v>
                </c:pt>
                <c:pt idx="3827">
                  <c:v>86.03000020980835</c:v>
                </c:pt>
                <c:pt idx="3828">
                  <c:v>86.06000018119812</c:v>
                </c:pt>
                <c:pt idx="3829">
                  <c:v>86.080000162124634</c:v>
                </c:pt>
                <c:pt idx="3830">
                  <c:v>86.100000143051147</c:v>
                </c:pt>
                <c:pt idx="3831">
                  <c:v>86.130000114440918</c:v>
                </c:pt>
                <c:pt idx="3832">
                  <c:v>86.150000095367432</c:v>
                </c:pt>
                <c:pt idx="3833">
                  <c:v>86.170000076293945</c:v>
                </c:pt>
                <c:pt idx="3834">
                  <c:v>86.200000047683716</c:v>
                </c:pt>
                <c:pt idx="3835">
                  <c:v>86.220000028610229</c:v>
                </c:pt>
                <c:pt idx="3836">
                  <c:v>86.240000009536743</c:v>
                </c:pt>
                <c:pt idx="3837">
                  <c:v>86.260000228881836</c:v>
                </c:pt>
                <c:pt idx="3838">
                  <c:v>86.290000200271606</c:v>
                </c:pt>
                <c:pt idx="3839">
                  <c:v>86.31000018119812</c:v>
                </c:pt>
                <c:pt idx="3840">
                  <c:v>86.330000162124634</c:v>
                </c:pt>
                <c:pt idx="3841">
                  <c:v>86.360000133514404</c:v>
                </c:pt>
                <c:pt idx="3842">
                  <c:v>86.380000114440918</c:v>
                </c:pt>
                <c:pt idx="3843">
                  <c:v>86.400000095367432</c:v>
                </c:pt>
                <c:pt idx="3844">
                  <c:v>86.420000076293945</c:v>
                </c:pt>
                <c:pt idx="3845">
                  <c:v>86.450000047683716</c:v>
                </c:pt>
                <c:pt idx="3846">
                  <c:v>86.470000028610229</c:v>
                </c:pt>
                <c:pt idx="3847">
                  <c:v>86.490000009536743</c:v>
                </c:pt>
                <c:pt idx="3848">
                  <c:v>86.510000228881836</c:v>
                </c:pt>
                <c:pt idx="3849">
                  <c:v>86.540000200271606</c:v>
                </c:pt>
                <c:pt idx="3850">
                  <c:v>86.56000018119812</c:v>
                </c:pt>
                <c:pt idx="3851">
                  <c:v>86.580000162124634</c:v>
                </c:pt>
                <c:pt idx="3852">
                  <c:v>86.610000133514404</c:v>
                </c:pt>
                <c:pt idx="3853">
                  <c:v>86.630000114440918</c:v>
                </c:pt>
                <c:pt idx="3854">
                  <c:v>86.650000095367432</c:v>
                </c:pt>
                <c:pt idx="3855">
                  <c:v>86.670000076293945</c:v>
                </c:pt>
                <c:pt idx="3856">
                  <c:v>86.700000047683716</c:v>
                </c:pt>
                <c:pt idx="3857">
                  <c:v>86.720000028610229</c:v>
                </c:pt>
                <c:pt idx="3858">
                  <c:v>86.740000009536743</c:v>
                </c:pt>
                <c:pt idx="3859">
                  <c:v>86.760000228881836</c:v>
                </c:pt>
                <c:pt idx="3860">
                  <c:v>86.790000200271606</c:v>
                </c:pt>
                <c:pt idx="3861">
                  <c:v>86.81000018119812</c:v>
                </c:pt>
                <c:pt idx="3862">
                  <c:v>86.830000162124634</c:v>
                </c:pt>
                <c:pt idx="3863">
                  <c:v>86.860000133514404</c:v>
                </c:pt>
                <c:pt idx="3864">
                  <c:v>86.880000114440918</c:v>
                </c:pt>
                <c:pt idx="3865">
                  <c:v>86.900000095367432</c:v>
                </c:pt>
                <c:pt idx="3866">
                  <c:v>86.920000076293945</c:v>
                </c:pt>
                <c:pt idx="3867">
                  <c:v>86.950000047683716</c:v>
                </c:pt>
                <c:pt idx="3868">
                  <c:v>86.970000028610229</c:v>
                </c:pt>
                <c:pt idx="3869">
                  <c:v>86.990000009536743</c:v>
                </c:pt>
                <c:pt idx="3870">
                  <c:v>87.020000219345093</c:v>
                </c:pt>
                <c:pt idx="3871">
                  <c:v>87.040000200271606</c:v>
                </c:pt>
                <c:pt idx="3872">
                  <c:v>87.06000018119812</c:v>
                </c:pt>
                <c:pt idx="3873">
                  <c:v>87.090000152587891</c:v>
                </c:pt>
                <c:pt idx="3874">
                  <c:v>87.110000133514404</c:v>
                </c:pt>
                <c:pt idx="3875">
                  <c:v>87.130000114440918</c:v>
                </c:pt>
                <c:pt idx="3876">
                  <c:v>87.150000095367432</c:v>
                </c:pt>
                <c:pt idx="3877">
                  <c:v>87.180000066757202</c:v>
                </c:pt>
                <c:pt idx="3878">
                  <c:v>87.200000047683716</c:v>
                </c:pt>
                <c:pt idx="3879">
                  <c:v>87.220000028610229</c:v>
                </c:pt>
                <c:pt idx="3880">
                  <c:v>87.25</c:v>
                </c:pt>
                <c:pt idx="3881">
                  <c:v>87.270000219345093</c:v>
                </c:pt>
                <c:pt idx="3882">
                  <c:v>87.290000200271606</c:v>
                </c:pt>
                <c:pt idx="3883">
                  <c:v>87.31000018119812</c:v>
                </c:pt>
                <c:pt idx="3884">
                  <c:v>87.340000152587891</c:v>
                </c:pt>
                <c:pt idx="3885">
                  <c:v>87.360000133514404</c:v>
                </c:pt>
                <c:pt idx="3886">
                  <c:v>87.380000114440918</c:v>
                </c:pt>
                <c:pt idx="3887">
                  <c:v>87.410000085830688</c:v>
                </c:pt>
                <c:pt idx="3888">
                  <c:v>87.430000066757202</c:v>
                </c:pt>
                <c:pt idx="3889">
                  <c:v>87.450000047683716</c:v>
                </c:pt>
                <c:pt idx="3890">
                  <c:v>87.480000019073486</c:v>
                </c:pt>
                <c:pt idx="3891">
                  <c:v>87.5</c:v>
                </c:pt>
                <c:pt idx="3892">
                  <c:v>87.520000219345093</c:v>
                </c:pt>
                <c:pt idx="3893">
                  <c:v>87.540000200271606</c:v>
                </c:pt>
                <c:pt idx="3894">
                  <c:v>87.570000171661377</c:v>
                </c:pt>
                <c:pt idx="3895">
                  <c:v>87.590000152587891</c:v>
                </c:pt>
                <c:pt idx="3896">
                  <c:v>87.610000133514404</c:v>
                </c:pt>
                <c:pt idx="3897">
                  <c:v>87.640000104904175</c:v>
                </c:pt>
                <c:pt idx="3898">
                  <c:v>87.660000085830688</c:v>
                </c:pt>
                <c:pt idx="3899">
                  <c:v>87.680000066757202</c:v>
                </c:pt>
                <c:pt idx="3900">
                  <c:v>87.700000047683716</c:v>
                </c:pt>
                <c:pt idx="3901">
                  <c:v>87.730000019073486</c:v>
                </c:pt>
                <c:pt idx="3902">
                  <c:v>87.75</c:v>
                </c:pt>
                <c:pt idx="3903">
                  <c:v>87.770000219345093</c:v>
                </c:pt>
                <c:pt idx="3904">
                  <c:v>87.800000190734863</c:v>
                </c:pt>
                <c:pt idx="3905">
                  <c:v>87.820000171661377</c:v>
                </c:pt>
                <c:pt idx="3906">
                  <c:v>87.840000152587891</c:v>
                </c:pt>
                <c:pt idx="3907">
                  <c:v>87.870000123977661</c:v>
                </c:pt>
                <c:pt idx="3908">
                  <c:v>87.890000104904175</c:v>
                </c:pt>
                <c:pt idx="3909">
                  <c:v>87.910000085830688</c:v>
                </c:pt>
                <c:pt idx="3910">
                  <c:v>87.930000066757202</c:v>
                </c:pt>
                <c:pt idx="3911">
                  <c:v>87.960000038146973</c:v>
                </c:pt>
                <c:pt idx="3912">
                  <c:v>87.980000019073486</c:v>
                </c:pt>
                <c:pt idx="3913">
                  <c:v>88</c:v>
                </c:pt>
                <c:pt idx="3914">
                  <c:v>88.03000020980835</c:v>
                </c:pt>
                <c:pt idx="3915">
                  <c:v>88.050000190734863</c:v>
                </c:pt>
                <c:pt idx="3916">
                  <c:v>88.070000171661377</c:v>
                </c:pt>
                <c:pt idx="3917">
                  <c:v>88.090000152587891</c:v>
                </c:pt>
                <c:pt idx="3918">
                  <c:v>88.120000123977661</c:v>
                </c:pt>
                <c:pt idx="3919">
                  <c:v>88.140000104904175</c:v>
                </c:pt>
                <c:pt idx="3920">
                  <c:v>88.160000085830688</c:v>
                </c:pt>
                <c:pt idx="3921">
                  <c:v>88.190000057220459</c:v>
                </c:pt>
                <c:pt idx="3922">
                  <c:v>88.210000038146973</c:v>
                </c:pt>
                <c:pt idx="3923">
                  <c:v>88.230000019073486</c:v>
                </c:pt>
                <c:pt idx="3924">
                  <c:v>88.260000228881836</c:v>
                </c:pt>
                <c:pt idx="3925">
                  <c:v>88.28000020980835</c:v>
                </c:pt>
                <c:pt idx="3926">
                  <c:v>88.300000190734863</c:v>
                </c:pt>
                <c:pt idx="3927">
                  <c:v>88.320000171661377</c:v>
                </c:pt>
                <c:pt idx="3928">
                  <c:v>88.350000143051147</c:v>
                </c:pt>
                <c:pt idx="3929">
                  <c:v>88.370000123977661</c:v>
                </c:pt>
                <c:pt idx="3930">
                  <c:v>88.390000104904175</c:v>
                </c:pt>
                <c:pt idx="3931">
                  <c:v>88.420000076293945</c:v>
                </c:pt>
                <c:pt idx="3932">
                  <c:v>88.440000057220459</c:v>
                </c:pt>
                <c:pt idx="3933">
                  <c:v>88.460000038146973</c:v>
                </c:pt>
                <c:pt idx="3934">
                  <c:v>88.480000019073486</c:v>
                </c:pt>
                <c:pt idx="3935">
                  <c:v>88.510000228881836</c:v>
                </c:pt>
                <c:pt idx="3936">
                  <c:v>88.53000020980835</c:v>
                </c:pt>
                <c:pt idx="3937">
                  <c:v>88.550000190734863</c:v>
                </c:pt>
                <c:pt idx="3938">
                  <c:v>88.580000162124634</c:v>
                </c:pt>
                <c:pt idx="3939">
                  <c:v>88.600000143051147</c:v>
                </c:pt>
                <c:pt idx="3940">
                  <c:v>88.620000123977661</c:v>
                </c:pt>
                <c:pt idx="3941">
                  <c:v>88.640000104904175</c:v>
                </c:pt>
                <c:pt idx="3942">
                  <c:v>88.670000076293945</c:v>
                </c:pt>
                <c:pt idx="3943">
                  <c:v>88.690000057220459</c:v>
                </c:pt>
                <c:pt idx="3944">
                  <c:v>88.710000038146973</c:v>
                </c:pt>
                <c:pt idx="3945">
                  <c:v>88.730000019073486</c:v>
                </c:pt>
                <c:pt idx="3946">
                  <c:v>88.760000228881836</c:v>
                </c:pt>
                <c:pt idx="3947">
                  <c:v>88.78000020980835</c:v>
                </c:pt>
                <c:pt idx="3948">
                  <c:v>88.800000190734863</c:v>
                </c:pt>
                <c:pt idx="3949">
                  <c:v>88.820000171661377</c:v>
                </c:pt>
                <c:pt idx="3950">
                  <c:v>88.850000143051147</c:v>
                </c:pt>
                <c:pt idx="3951">
                  <c:v>88.870000123977661</c:v>
                </c:pt>
                <c:pt idx="3952">
                  <c:v>88.890000104904175</c:v>
                </c:pt>
                <c:pt idx="3953">
                  <c:v>88.920000076293945</c:v>
                </c:pt>
                <c:pt idx="3954">
                  <c:v>88.940000057220459</c:v>
                </c:pt>
                <c:pt idx="3955">
                  <c:v>88.960000038146973</c:v>
                </c:pt>
                <c:pt idx="3956">
                  <c:v>88.980000019073486</c:v>
                </c:pt>
                <c:pt idx="3957">
                  <c:v>89.010000228881836</c:v>
                </c:pt>
                <c:pt idx="3958">
                  <c:v>89.03000020980835</c:v>
                </c:pt>
                <c:pt idx="3959">
                  <c:v>89.050000190734863</c:v>
                </c:pt>
                <c:pt idx="3960">
                  <c:v>89.080000162124634</c:v>
                </c:pt>
                <c:pt idx="3961">
                  <c:v>89.100000143051147</c:v>
                </c:pt>
                <c:pt idx="3962">
                  <c:v>89.120000123977661</c:v>
                </c:pt>
                <c:pt idx="3963">
                  <c:v>89.150000095367432</c:v>
                </c:pt>
                <c:pt idx="3964">
                  <c:v>89.170000076293945</c:v>
                </c:pt>
                <c:pt idx="3965">
                  <c:v>89.190000057220459</c:v>
                </c:pt>
                <c:pt idx="3966">
                  <c:v>89.210000038146973</c:v>
                </c:pt>
                <c:pt idx="3967">
                  <c:v>89.240000009536743</c:v>
                </c:pt>
                <c:pt idx="3968">
                  <c:v>89.260000228881836</c:v>
                </c:pt>
                <c:pt idx="3969">
                  <c:v>89.28000020980835</c:v>
                </c:pt>
                <c:pt idx="3970">
                  <c:v>89.31000018119812</c:v>
                </c:pt>
                <c:pt idx="3971">
                  <c:v>89.330000162124634</c:v>
                </c:pt>
                <c:pt idx="3972">
                  <c:v>89.350000143051147</c:v>
                </c:pt>
                <c:pt idx="3973">
                  <c:v>89.370000123977661</c:v>
                </c:pt>
                <c:pt idx="3974">
                  <c:v>89.400000095367432</c:v>
                </c:pt>
                <c:pt idx="3975">
                  <c:v>89.420000076293945</c:v>
                </c:pt>
                <c:pt idx="3976">
                  <c:v>89.440000057220459</c:v>
                </c:pt>
                <c:pt idx="3977">
                  <c:v>89.470000028610229</c:v>
                </c:pt>
                <c:pt idx="3978">
                  <c:v>89.490000009536743</c:v>
                </c:pt>
                <c:pt idx="3979">
                  <c:v>89.510000228881836</c:v>
                </c:pt>
                <c:pt idx="3980">
                  <c:v>89.540000200271606</c:v>
                </c:pt>
                <c:pt idx="3981">
                  <c:v>89.56000018119812</c:v>
                </c:pt>
                <c:pt idx="3982">
                  <c:v>89.580000162124634</c:v>
                </c:pt>
                <c:pt idx="3983">
                  <c:v>89.600000143051147</c:v>
                </c:pt>
                <c:pt idx="3984">
                  <c:v>89.630000114440918</c:v>
                </c:pt>
                <c:pt idx="3985">
                  <c:v>89.650000095367432</c:v>
                </c:pt>
                <c:pt idx="3986">
                  <c:v>89.670000076293945</c:v>
                </c:pt>
                <c:pt idx="3987">
                  <c:v>89.700000047683716</c:v>
                </c:pt>
                <c:pt idx="3988">
                  <c:v>89.720000028610229</c:v>
                </c:pt>
                <c:pt idx="3989">
                  <c:v>89.740000009536743</c:v>
                </c:pt>
                <c:pt idx="3990">
                  <c:v>89.760000228881836</c:v>
                </c:pt>
                <c:pt idx="3991">
                  <c:v>89.790000200271606</c:v>
                </c:pt>
                <c:pt idx="3992">
                  <c:v>89.81000018119812</c:v>
                </c:pt>
                <c:pt idx="3993">
                  <c:v>89.830000162124634</c:v>
                </c:pt>
                <c:pt idx="3994">
                  <c:v>89.860000133514404</c:v>
                </c:pt>
                <c:pt idx="3995">
                  <c:v>89.880000114440918</c:v>
                </c:pt>
                <c:pt idx="3996">
                  <c:v>89.900000095367432</c:v>
                </c:pt>
                <c:pt idx="3997">
                  <c:v>89.930000066757202</c:v>
                </c:pt>
                <c:pt idx="3998">
                  <c:v>89.950000047683716</c:v>
                </c:pt>
                <c:pt idx="3999">
                  <c:v>89.970000028610229</c:v>
                </c:pt>
                <c:pt idx="4000">
                  <c:v>89.990000009536743</c:v>
                </c:pt>
                <c:pt idx="4001">
                  <c:v>90.020000219345093</c:v>
                </c:pt>
                <c:pt idx="4002">
                  <c:v>90.040000200271606</c:v>
                </c:pt>
                <c:pt idx="4003">
                  <c:v>90.06000018119812</c:v>
                </c:pt>
                <c:pt idx="4004">
                  <c:v>90.090000152587891</c:v>
                </c:pt>
                <c:pt idx="4005">
                  <c:v>90.110000133514404</c:v>
                </c:pt>
                <c:pt idx="4006">
                  <c:v>90.130000114440918</c:v>
                </c:pt>
                <c:pt idx="4007">
                  <c:v>90.150000095367432</c:v>
                </c:pt>
                <c:pt idx="4008">
                  <c:v>90.180000066757202</c:v>
                </c:pt>
                <c:pt idx="4009">
                  <c:v>90.200000047683716</c:v>
                </c:pt>
                <c:pt idx="4010">
                  <c:v>90.220000028610229</c:v>
                </c:pt>
                <c:pt idx="4011">
                  <c:v>90.25</c:v>
                </c:pt>
                <c:pt idx="4012">
                  <c:v>90.270000219345093</c:v>
                </c:pt>
                <c:pt idx="4013">
                  <c:v>90.290000200271606</c:v>
                </c:pt>
                <c:pt idx="4014">
                  <c:v>90.320000171661377</c:v>
                </c:pt>
                <c:pt idx="4015">
                  <c:v>90.340000152587891</c:v>
                </c:pt>
                <c:pt idx="4016">
                  <c:v>90.360000133514404</c:v>
                </c:pt>
                <c:pt idx="4017">
                  <c:v>90.380000114440918</c:v>
                </c:pt>
                <c:pt idx="4018">
                  <c:v>90.410000085830688</c:v>
                </c:pt>
                <c:pt idx="4019">
                  <c:v>90.430000066757202</c:v>
                </c:pt>
                <c:pt idx="4020">
                  <c:v>90.450000047683716</c:v>
                </c:pt>
                <c:pt idx="4021">
                  <c:v>90.480000019073486</c:v>
                </c:pt>
                <c:pt idx="4022">
                  <c:v>90.5</c:v>
                </c:pt>
                <c:pt idx="4023">
                  <c:v>90.520000219345093</c:v>
                </c:pt>
                <c:pt idx="4024">
                  <c:v>90.540000200271606</c:v>
                </c:pt>
                <c:pt idx="4025">
                  <c:v>90.570000171661377</c:v>
                </c:pt>
                <c:pt idx="4026">
                  <c:v>90.590000152587891</c:v>
                </c:pt>
                <c:pt idx="4027">
                  <c:v>90.610000133514404</c:v>
                </c:pt>
                <c:pt idx="4028">
                  <c:v>90.630000114440918</c:v>
                </c:pt>
                <c:pt idx="4029">
                  <c:v>90.660000085830688</c:v>
                </c:pt>
                <c:pt idx="4030">
                  <c:v>90.680000066757202</c:v>
                </c:pt>
                <c:pt idx="4031">
                  <c:v>90.700000047683716</c:v>
                </c:pt>
                <c:pt idx="4032">
                  <c:v>90.730000019073486</c:v>
                </c:pt>
                <c:pt idx="4033">
                  <c:v>90.75</c:v>
                </c:pt>
                <c:pt idx="4034">
                  <c:v>90.770000219345093</c:v>
                </c:pt>
                <c:pt idx="4035">
                  <c:v>90.790000200271606</c:v>
                </c:pt>
                <c:pt idx="4036">
                  <c:v>90.820000171661377</c:v>
                </c:pt>
                <c:pt idx="4037">
                  <c:v>90.840000152587891</c:v>
                </c:pt>
                <c:pt idx="4038">
                  <c:v>90.860000133514404</c:v>
                </c:pt>
                <c:pt idx="4039">
                  <c:v>90.890000104904175</c:v>
                </c:pt>
                <c:pt idx="4040">
                  <c:v>90.910000085830688</c:v>
                </c:pt>
                <c:pt idx="4041">
                  <c:v>90.930000066757202</c:v>
                </c:pt>
              </c:numCache>
            </c:numRef>
          </c:xVal>
          <c:yVal>
            <c:numRef>
              <c:f>Sheet1!$N$2:$N$4043</c:f>
              <c:numCache>
                <c:formatCode>General</c:formatCode>
                <c:ptCount val="4042"/>
                <c:pt idx="0">
                  <c:v>290</c:v>
                </c:pt>
                <c:pt idx="1">
                  <c:v>290</c:v>
                </c:pt>
                <c:pt idx="2">
                  <c:v>290</c:v>
                </c:pt>
                <c:pt idx="3">
                  <c:v>290</c:v>
                </c:pt>
                <c:pt idx="4">
                  <c:v>290</c:v>
                </c:pt>
                <c:pt idx="5">
                  <c:v>290</c:v>
                </c:pt>
                <c:pt idx="6">
                  <c:v>290</c:v>
                </c:pt>
                <c:pt idx="7">
                  <c:v>290</c:v>
                </c:pt>
                <c:pt idx="8">
                  <c:v>290</c:v>
                </c:pt>
                <c:pt idx="9">
                  <c:v>290</c:v>
                </c:pt>
                <c:pt idx="10">
                  <c:v>290</c:v>
                </c:pt>
                <c:pt idx="11">
                  <c:v>290</c:v>
                </c:pt>
                <c:pt idx="12">
                  <c:v>290</c:v>
                </c:pt>
                <c:pt idx="13">
                  <c:v>290</c:v>
                </c:pt>
                <c:pt idx="14">
                  <c:v>290</c:v>
                </c:pt>
                <c:pt idx="15">
                  <c:v>290</c:v>
                </c:pt>
                <c:pt idx="16">
                  <c:v>290</c:v>
                </c:pt>
                <c:pt idx="17">
                  <c:v>290</c:v>
                </c:pt>
                <c:pt idx="18">
                  <c:v>290</c:v>
                </c:pt>
                <c:pt idx="19">
                  <c:v>290</c:v>
                </c:pt>
                <c:pt idx="20">
                  <c:v>290</c:v>
                </c:pt>
                <c:pt idx="21">
                  <c:v>290</c:v>
                </c:pt>
                <c:pt idx="22">
                  <c:v>290</c:v>
                </c:pt>
                <c:pt idx="23">
                  <c:v>290</c:v>
                </c:pt>
                <c:pt idx="24">
                  <c:v>290</c:v>
                </c:pt>
                <c:pt idx="25">
                  <c:v>290</c:v>
                </c:pt>
                <c:pt idx="26">
                  <c:v>290</c:v>
                </c:pt>
                <c:pt idx="27">
                  <c:v>290</c:v>
                </c:pt>
                <c:pt idx="28">
                  <c:v>290</c:v>
                </c:pt>
                <c:pt idx="29">
                  <c:v>290</c:v>
                </c:pt>
                <c:pt idx="30">
                  <c:v>290</c:v>
                </c:pt>
                <c:pt idx="31">
                  <c:v>290</c:v>
                </c:pt>
                <c:pt idx="32">
                  <c:v>290</c:v>
                </c:pt>
                <c:pt idx="33">
                  <c:v>290</c:v>
                </c:pt>
                <c:pt idx="34">
                  <c:v>290</c:v>
                </c:pt>
                <c:pt idx="35">
                  <c:v>290</c:v>
                </c:pt>
                <c:pt idx="36">
                  <c:v>290</c:v>
                </c:pt>
                <c:pt idx="37">
                  <c:v>290</c:v>
                </c:pt>
                <c:pt idx="38">
                  <c:v>290</c:v>
                </c:pt>
                <c:pt idx="39">
                  <c:v>290</c:v>
                </c:pt>
                <c:pt idx="40">
                  <c:v>290</c:v>
                </c:pt>
                <c:pt idx="41">
                  <c:v>290</c:v>
                </c:pt>
                <c:pt idx="42">
                  <c:v>290</c:v>
                </c:pt>
                <c:pt idx="43">
                  <c:v>290</c:v>
                </c:pt>
                <c:pt idx="44">
                  <c:v>290</c:v>
                </c:pt>
                <c:pt idx="45">
                  <c:v>290</c:v>
                </c:pt>
                <c:pt idx="46">
                  <c:v>290</c:v>
                </c:pt>
                <c:pt idx="47">
                  <c:v>290.14999999999998</c:v>
                </c:pt>
                <c:pt idx="48">
                  <c:v>290.28634823506025</c:v>
                </c:pt>
                <c:pt idx="49">
                  <c:v>290.41218799940367</c:v>
                </c:pt>
                <c:pt idx="50">
                  <c:v>290.52576721074922</c:v>
                </c:pt>
                <c:pt idx="51">
                  <c:v>290.62048003561517</c:v>
                </c:pt>
                <c:pt idx="52">
                  <c:v>290.69717721923786</c:v>
                </c:pt>
                <c:pt idx="53">
                  <c:v>290.75723149626327</c:v>
                </c:pt>
                <c:pt idx="54">
                  <c:v>290.79828938357161</c:v>
                </c:pt>
                <c:pt idx="55">
                  <c:v>290.82190164547552</c:v>
                </c:pt>
                <c:pt idx="56">
                  <c:v>290.82190164547552</c:v>
                </c:pt>
                <c:pt idx="57">
                  <c:v>290.82190164547552</c:v>
                </c:pt>
                <c:pt idx="58">
                  <c:v>290.82190164547552</c:v>
                </c:pt>
                <c:pt idx="59">
                  <c:v>290.82190164547552</c:v>
                </c:pt>
                <c:pt idx="60">
                  <c:v>290.82190164547552</c:v>
                </c:pt>
                <c:pt idx="61">
                  <c:v>290.82190164547552</c:v>
                </c:pt>
                <c:pt idx="62">
                  <c:v>290.82190164547552</c:v>
                </c:pt>
                <c:pt idx="63">
                  <c:v>290.829940877176</c:v>
                </c:pt>
                <c:pt idx="64">
                  <c:v>290.82811328416898</c:v>
                </c:pt>
                <c:pt idx="65">
                  <c:v>290.82473278037992</c:v>
                </c:pt>
                <c:pt idx="66">
                  <c:v>290.82294794948677</c:v>
                </c:pt>
                <c:pt idx="67">
                  <c:v>290.81858734234544</c:v>
                </c:pt>
                <c:pt idx="68">
                  <c:v>290.81726768256038</c:v>
                </c:pt>
                <c:pt idx="69">
                  <c:v>290.82223628435077</c:v>
                </c:pt>
                <c:pt idx="70">
                  <c:v>290.83310543491007</c:v>
                </c:pt>
                <c:pt idx="71">
                  <c:v>290.84928723581976</c:v>
                </c:pt>
                <c:pt idx="72">
                  <c:v>290.87009437281984</c:v>
                </c:pt>
                <c:pt idx="73">
                  <c:v>290.89880832574528</c:v>
                </c:pt>
                <c:pt idx="74">
                  <c:v>290.93092402473803</c:v>
                </c:pt>
                <c:pt idx="75">
                  <c:v>290.9614476581466</c:v>
                </c:pt>
                <c:pt idx="76">
                  <c:v>290.99537109689288</c:v>
                </c:pt>
                <c:pt idx="77">
                  <c:v>291.03347116252087</c:v>
                </c:pt>
                <c:pt idx="78">
                  <c:v>291.07191007129268</c:v>
                </c:pt>
                <c:pt idx="79">
                  <c:v>291.11225859766222</c:v>
                </c:pt>
                <c:pt idx="80">
                  <c:v>291.15528413685911</c:v>
                </c:pt>
                <c:pt idx="81">
                  <c:v>291.20321730138625</c:v>
                </c:pt>
                <c:pt idx="82">
                  <c:v>291.25304361029794</c:v>
                </c:pt>
                <c:pt idx="83">
                  <c:v>291.30072459047574</c:v>
                </c:pt>
                <c:pt idx="84">
                  <c:v>291.34982962671251</c:v>
                </c:pt>
                <c:pt idx="85">
                  <c:v>291.40035094775038</c:v>
                </c:pt>
                <c:pt idx="86">
                  <c:v>291.44810347407372</c:v>
                </c:pt>
                <c:pt idx="87">
                  <c:v>291.49460222478837</c:v>
                </c:pt>
                <c:pt idx="88">
                  <c:v>291.53874554544331</c:v>
                </c:pt>
                <c:pt idx="89">
                  <c:v>291.58190724757441</c:v>
                </c:pt>
                <c:pt idx="90">
                  <c:v>291.62489125582852</c:v>
                </c:pt>
                <c:pt idx="91">
                  <c:v>291.66411033923157</c:v>
                </c:pt>
                <c:pt idx="92">
                  <c:v>291.70351585897612</c:v>
                </c:pt>
                <c:pt idx="93">
                  <c:v>291.74342099119264</c:v>
                </c:pt>
                <c:pt idx="94">
                  <c:v>291.77990835840563</c:v>
                </c:pt>
                <c:pt idx="95">
                  <c:v>291.81271461521573</c:v>
                </c:pt>
                <c:pt idx="96">
                  <c:v>291.845820177289</c:v>
                </c:pt>
                <c:pt idx="97">
                  <c:v>291.87956216513169</c:v>
                </c:pt>
                <c:pt idx="98">
                  <c:v>291.9140424241927</c:v>
                </c:pt>
                <c:pt idx="99">
                  <c:v>291.94521257279865</c:v>
                </c:pt>
                <c:pt idx="100">
                  <c:v>291.97873422078038</c:v>
                </c:pt>
                <c:pt idx="101">
                  <c:v>292.01585089965408</c:v>
                </c:pt>
                <c:pt idx="102">
                  <c:v>292.05104312149382</c:v>
                </c:pt>
                <c:pt idx="103">
                  <c:v>292.08699242279096</c:v>
                </c:pt>
                <c:pt idx="104">
                  <c:v>292.12521488267993</c:v>
                </c:pt>
                <c:pt idx="105">
                  <c:v>292.16642853547359</c:v>
                </c:pt>
                <c:pt idx="106">
                  <c:v>292.20682001192591</c:v>
                </c:pt>
                <c:pt idx="107">
                  <c:v>292.24403604245754</c:v>
                </c:pt>
                <c:pt idx="108">
                  <c:v>292.28074923207464</c:v>
                </c:pt>
                <c:pt idx="109">
                  <c:v>292.31653925733309</c:v>
                </c:pt>
                <c:pt idx="110">
                  <c:v>292.3471306787323</c:v>
                </c:pt>
                <c:pt idx="111">
                  <c:v>292.37615396802926</c:v>
                </c:pt>
                <c:pt idx="112">
                  <c:v>292.40584622087135</c:v>
                </c:pt>
                <c:pt idx="113">
                  <c:v>292.43347074494801</c:v>
                </c:pt>
                <c:pt idx="114">
                  <c:v>292.45542417509705</c:v>
                </c:pt>
                <c:pt idx="115">
                  <c:v>292.46778933969966</c:v>
                </c:pt>
                <c:pt idx="116">
                  <c:v>292.46778933969966</c:v>
                </c:pt>
                <c:pt idx="117">
                  <c:v>292.46778933969966</c:v>
                </c:pt>
                <c:pt idx="118">
                  <c:v>292.46778933969966</c:v>
                </c:pt>
                <c:pt idx="119">
                  <c:v>292.19439987271471</c:v>
                </c:pt>
                <c:pt idx="120">
                  <c:v>291.99806561815956</c:v>
                </c:pt>
                <c:pt idx="121">
                  <c:v>291.85957951978048</c:v>
                </c:pt>
                <c:pt idx="122">
                  <c:v>291.76030116282618</c:v>
                </c:pt>
                <c:pt idx="123">
                  <c:v>291.68290009832191</c:v>
                </c:pt>
                <c:pt idx="124">
                  <c:v>291.62376908704283</c:v>
                </c:pt>
                <c:pt idx="125">
                  <c:v>291.57581006658222</c:v>
                </c:pt>
                <c:pt idx="126">
                  <c:v>291.53017770155191</c:v>
                </c:pt>
                <c:pt idx="127">
                  <c:v>291.48745500006174</c:v>
                </c:pt>
                <c:pt idx="128">
                  <c:v>291.44591893528735</c:v>
                </c:pt>
                <c:pt idx="129">
                  <c:v>291.40253852739295</c:v>
                </c:pt>
                <c:pt idx="130">
                  <c:v>291.35166098466885</c:v>
                </c:pt>
                <c:pt idx="131">
                  <c:v>291.2923710043915</c:v>
                </c:pt>
                <c:pt idx="132">
                  <c:v>291.23270175896857</c:v>
                </c:pt>
                <c:pt idx="133">
                  <c:v>291.16967799456285</c:v>
                </c:pt>
                <c:pt idx="134">
                  <c:v>291.09980465743314</c:v>
                </c:pt>
                <c:pt idx="135">
                  <c:v>291.02748007765172</c:v>
                </c:pt>
                <c:pt idx="136">
                  <c:v>290.9556603586505</c:v>
                </c:pt>
                <c:pt idx="137">
                  <c:v>290.88225817855039</c:v>
                </c:pt>
                <c:pt idx="138">
                  <c:v>290.80823986783065</c:v>
                </c:pt>
                <c:pt idx="139">
                  <c:v>290.73237549535884</c:v>
                </c:pt>
                <c:pt idx="140">
                  <c:v>290.65617237120949</c:v>
                </c:pt>
                <c:pt idx="141">
                  <c:v>290.58071831625011</c:v>
                </c:pt>
                <c:pt idx="142">
                  <c:v>290.50278368580348</c:v>
                </c:pt>
                <c:pt idx="143">
                  <c:v>290.42869963739395</c:v>
                </c:pt>
                <c:pt idx="144">
                  <c:v>290.35824805029915</c:v>
                </c:pt>
                <c:pt idx="145">
                  <c:v>290.28923379246044</c:v>
                </c:pt>
                <c:pt idx="146">
                  <c:v>290.22237976166349</c:v>
                </c:pt>
                <c:pt idx="147">
                  <c:v>290.15613821510919</c:v>
                </c:pt>
                <c:pt idx="148">
                  <c:v>290.09166630915126</c:v>
                </c:pt>
                <c:pt idx="149">
                  <c:v>290.02969743879129</c:v>
                </c:pt>
                <c:pt idx="150">
                  <c:v>289.96466127593743</c:v>
                </c:pt>
                <c:pt idx="151">
                  <c:v>289.89947290181522</c:v>
                </c:pt>
                <c:pt idx="152">
                  <c:v>289.83604358638905</c:v>
                </c:pt>
                <c:pt idx="153">
                  <c:v>289.7735637331412</c:v>
                </c:pt>
                <c:pt idx="154">
                  <c:v>289.71361289721335</c:v>
                </c:pt>
                <c:pt idx="155">
                  <c:v>289.6531297248336</c:v>
                </c:pt>
                <c:pt idx="156">
                  <c:v>289.59440369009468</c:v>
                </c:pt>
                <c:pt idx="157">
                  <c:v>289.53684584560659</c:v>
                </c:pt>
                <c:pt idx="158">
                  <c:v>289.47614780839109</c:v>
                </c:pt>
                <c:pt idx="159">
                  <c:v>289.41398732846466</c:v>
                </c:pt>
                <c:pt idx="160">
                  <c:v>289.35359069558893</c:v>
                </c:pt>
                <c:pt idx="161">
                  <c:v>289.29294151176987</c:v>
                </c:pt>
                <c:pt idx="162">
                  <c:v>289.23094924824755</c:v>
                </c:pt>
                <c:pt idx="163">
                  <c:v>289.16915006052648</c:v>
                </c:pt>
                <c:pt idx="164">
                  <c:v>289.11059071728386</c:v>
                </c:pt>
                <c:pt idx="165">
                  <c:v>289.05505934127115</c:v>
                </c:pt>
                <c:pt idx="166">
                  <c:v>288.99836860770836</c:v>
                </c:pt>
                <c:pt idx="167">
                  <c:v>288.94415092861931</c:v>
                </c:pt>
                <c:pt idx="168">
                  <c:v>288.89058475482193</c:v>
                </c:pt>
                <c:pt idx="169">
                  <c:v>288.83463323246497</c:v>
                </c:pt>
                <c:pt idx="170">
                  <c:v>288.77469543697089</c:v>
                </c:pt>
                <c:pt idx="171">
                  <c:v>288.71414111308309</c:v>
                </c:pt>
                <c:pt idx="172">
                  <c:v>288.65517469984343</c:v>
                </c:pt>
                <c:pt idx="173">
                  <c:v>288.59716550601962</c:v>
                </c:pt>
                <c:pt idx="174">
                  <c:v>288.53979248544277</c:v>
                </c:pt>
                <c:pt idx="175">
                  <c:v>288.48493956238144</c:v>
                </c:pt>
                <c:pt idx="176">
                  <c:v>288.43172074317624</c:v>
                </c:pt>
                <c:pt idx="177">
                  <c:v>288.37761227150474</c:v>
                </c:pt>
                <c:pt idx="178">
                  <c:v>288.32323774100428</c:v>
                </c:pt>
                <c:pt idx="179">
                  <c:v>288.26709994496184</c:v>
                </c:pt>
                <c:pt idx="180">
                  <c:v>288.21249960015831</c:v>
                </c:pt>
                <c:pt idx="181">
                  <c:v>288.16146664581674</c:v>
                </c:pt>
                <c:pt idx="182">
                  <c:v>288.10913757702758</c:v>
                </c:pt>
                <c:pt idx="183">
                  <c:v>288.05873262335234</c:v>
                </c:pt>
                <c:pt idx="184">
                  <c:v>288.01220274382553</c:v>
                </c:pt>
                <c:pt idx="185">
                  <c:v>287.96661017714678</c:v>
                </c:pt>
                <c:pt idx="186">
                  <c:v>287.92020746005937</c:v>
                </c:pt>
                <c:pt idx="187">
                  <c:v>287.87207030876027</c:v>
                </c:pt>
                <c:pt idx="188">
                  <c:v>287.82583016131571</c:v>
                </c:pt>
                <c:pt idx="189">
                  <c:v>287.77968118014894</c:v>
                </c:pt>
                <c:pt idx="190">
                  <c:v>287.72861260866415</c:v>
                </c:pt>
                <c:pt idx="191">
                  <c:v>287.6779555410518</c:v>
                </c:pt>
                <c:pt idx="192">
                  <c:v>287.62902955249808</c:v>
                </c:pt>
                <c:pt idx="193">
                  <c:v>287.57863785626603</c:v>
                </c:pt>
                <c:pt idx="194">
                  <c:v>287.531019669042</c:v>
                </c:pt>
                <c:pt idx="195">
                  <c:v>287.48869235444135</c:v>
                </c:pt>
                <c:pt idx="196">
                  <c:v>287.45497483530443</c:v>
                </c:pt>
                <c:pt idx="197">
                  <c:v>287.42947030321051</c:v>
                </c:pt>
                <c:pt idx="198">
                  <c:v>287.42947030321051</c:v>
                </c:pt>
                <c:pt idx="199">
                  <c:v>287.42947030321051</c:v>
                </c:pt>
                <c:pt idx="200">
                  <c:v>287.42947030321051</c:v>
                </c:pt>
                <c:pt idx="201">
                  <c:v>287.42947030321051</c:v>
                </c:pt>
                <c:pt idx="202">
                  <c:v>287.6842937262881</c:v>
                </c:pt>
                <c:pt idx="203">
                  <c:v>287.8686283021911</c:v>
                </c:pt>
                <c:pt idx="204">
                  <c:v>288.00404566615697</c:v>
                </c:pt>
                <c:pt idx="205">
                  <c:v>288.11012990155064</c:v>
                </c:pt>
                <c:pt idx="206">
                  <c:v>288.19421861778727</c:v>
                </c:pt>
                <c:pt idx="207">
                  <c:v>288.26783665303162</c:v>
                </c:pt>
                <c:pt idx="208">
                  <c:v>288.33643023095289</c:v>
                </c:pt>
                <c:pt idx="209">
                  <c:v>288.40345483799626</c:v>
                </c:pt>
                <c:pt idx="210">
                  <c:v>288.47296522307545</c:v>
                </c:pt>
                <c:pt idx="211">
                  <c:v>288.54914844918977</c:v>
                </c:pt>
                <c:pt idx="212">
                  <c:v>288.6320242050927</c:v>
                </c:pt>
                <c:pt idx="213">
                  <c:v>288.72106392836639</c:v>
                </c:pt>
                <c:pt idx="214">
                  <c:v>288.81542299144138</c:v>
                </c:pt>
                <c:pt idx="215">
                  <c:v>288.91810125960052</c:v>
                </c:pt>
                <c:pt idx="216">
                  <c:v>289.0302514189147</c:v>
                </c:pt>
                <c:pt idx="217">
                  <c:v>289.14581957629173</c:v>
                </c:pt>
                <c:pt idx="218">
                  <c:v>289.26270242052522</c:v>
                </c:pt>
                <c:pt idx="219">
                  <c:v>289.38131375024938</c:v>
                </c:pt>
                <c:pt idx="220">
                  <c:v>289.50157113718683</c:v>
                </c:pt>
                <c:pt idx="221">
                  <c:v>289.61909177096703</c:v>
                </c:pt>
                <c:pt idx="222">
                  <c:v>289.73112911979405</c:v>
                </c:pt>
                <c:pt idx="223">
                  <c:v>289.84209628159556</c:v>
                </c:pt>
                <c:pt idx="224">
                  <c:v>289.95051441606159</c:v>
                </c:pt>
                <c:pt idx="225">
                  <c:v>290.05341029754538</c:v>
                </c:pt>
                <c:pt idx="226">
                  <c:v>290.15307965925774</c:v>
                </c:pt>
                <c:pt idx="227">
                  <c:v>290.2528996533747</c:v>
                </c:pt>
                <c:pt idx="228">
                  <c:v>290.35071551301633</c:v>
                </c:pt>
                <c:pt idx="229">
                  <c:v>290.44513373973098</c:v>
                </c:pt>
                <c:pt idx="230">
                  <c:v>290.53130851745061</c:v>
                </c:pt>
                <c:pt idx="231">
                  <c:v>290.61458287359403</c:v>
                </c:pt>
                <c:pt idx="232">
                  <c:v>290.69420124372789</c:v>
                </c:pt>
                <c:pt idx="233">
                  <c:v>290.76774974315299</c:v>
                </c:pt>
                <c:pt idx="234">
                  <c:v>290.83795354573306</c:v>
                </c:pt>
                <c:pt idx="235">
                  <c:v>290.90451645259537</c:v>
                </c:pt>
                <c:pt idx="236">
                  <c:v>290.96932913917186</c:v>
                </c:pt>
                <c:pt idx="237">
                  <c:v>291.03150952308795</c:v>
                </c:pt>
                <c:pt idx="238">
                  <c:v>291.08854434644093</c:v>
                </c:pt>
                <c:pt idx="239">
                  <c:v>291.14307963017097</c:v>
                </c:pt>
                <c:pt idx="240">
                  <c:v>291.19875505866105</c:v>
                </c:pt>
                <c:pt idx="241">
                  <c:v>291.24960836105242</c:v>
                </c:pt>
                <c:pt idx="242">
                  <c:v>291.29618280911978</c:v>
                </c:pt>
                <c:pt idx="243">
                  <c:v>291.33895517904813</c:v>
                </c:pt>
                <c:pt idx="244">
                  <c:v>291.38034272239383</c:v>
                </c:pt>
                <c:pt idx="245">
                  <c:v>291.41980990330518</c:v>
                </c:pt>
                <c:pt idx="246">
                  <c:v>291.45505972191881</c:v>
                </c:pt>
                <c:pt idx="247">
                  <c:v>291.49086127496918</c:v>
                </c:pt>
                <c:pt idx="248">
                  <c:v>291.52601167303635</c:v>
                </c:pt>
                <c:pt idx="249">
                  <c:v>291.55374572323592</c:v>
                </c:pt>
                <c:pt idx="250">
                  <c:v>291.57831003567435</c:v>
                </c:pt>
                <c:pt idx="251">
                  <c:v>291.60241492598607</c:v>
                </c:pt>
                <c:pt idx="252">
                  <c:v>291.62368578393534</c:v>
                </c:pt>
                <c:pt idx="253">
                  <c:v>291.64279501059525</c:v>
                </c:pt>
                <c:pt idx="254">
                  <c:v>291.65623425871701</c:v>
                </c:pt>
                <c:pt idx="255">
                  <c:v>291.67016109347537</c:v>
                </c:pt>
                <c:pt idx="256">
                  <c:v>291.68626415597538</c:v>
                </c:pt>
                <c:pt idx="257">
                  <c:v>291.69941606513026</c:v>
                </c:pt>
                <c:pt idx="258">
                  <c:v>291.7146383340085</c:v>
                </c:pt>
                <c:pt idx="259">
                  <c:v>291.73083765787328</c:v>
                </c:pt>
                <c:pt idx="260">
                  <c:v>291.74526219371768</c:v>
                </c:pt>
                <c:pt idx="261">
                  <c:v>291.760309360051</c:v>
                </c:pt>
                <c:pt idx="262">
                  <c:v>291.77337182568681</c:v>
                </c:pt>
                <c:pt idx="263">
                  <c:v>291.78494935157153</c:v>
                </c:pt>
                <c:pt idx="264">
                  <c:v>291.7974057939349</c:v>
                </c:pt>
                <c:pt idx="265">
                  <c:v>291.80610424515709</c:v>
                </c:pt>
                <c:pt idx="266">
                  <c:v>291.8144185160067</c:v>
                </c:pt>
                <c:pt idx="267">
                  <c:v>291.82640476899019</c:v>
                </c:pt>
                <c:pt idx="268">
                  <c:v>291.840299547406</c:v>
                </c:pt>
                <c:pt idx="269">
                  <c:v>291.85289600259858</c:v>
                </c:pt>
                <c:pt idx="270">
                  <c:v>291.86229188377541</c:v>
                </c:pt>
                <c:pt idx="271">
                  <c:v>291.87349106283727</c:v>
                </c:pt>
                <c:pt idx="272">
                  <c:v>291.88541251086008</c:v>
                </c:pt>
                <c:pt idx="273">
                  <c:v>291.89333467230011</c:v>
                </c:pt>
                <c:pt idx="274">
                  <c:v>291.89859495711255</c:v>
                </c:pt>
                <c:pt idx="275">
                  <c:v>291.90614505507176</c:v>
                </c:pt>
                <c:pt idx="276">
                  <c:v>291.91285226382831</c:v>
                </c:pt>
                <c:pt idx="277">
                  <c:v>291.91884568773162</c:v>
                </c:pt>
                <c:pt idx="278">
                  <c:v>291.92423180733016</c:v>
                </c:pt>
                <c:pt idx="279">
                  <c:v>291.93109859959918</c:v>
                </c:pt>
                <c:pt idx="280">
                  <c:v>291.93661890328559</c:v>
                </c:pt>
                <c:pt idx="281">
                  <c:v>291.93713816710073</c:v>
                </c:pt>
                <c:pt idx="282">
                  <c:v>291.93871344356631</c:v>
                </c:pt>
                <c:pt idx="283">
                  <c:v>291.94096513335415</c:v>
                </c:pt>
                <c:pt idx="284">
                  <c:v>291.94162005754714</c:v>
                </c:pt>
                <c:pt idx="285">
                  <c:v>291.94138423238854</c:v>
                </c:pt>
                <c:pt idx="286">
                  <c:v>291.94073726936824</c:v>
                </c:pt>
                <c:pt idx="287">
                  <c:v>291.94199508991846</c:v>
                </c:pt>
                <c:pt idx="288">
                  <c:v>291.94645659074888</c:v>
                </c:pt>
                <c:pt idx="289">
                  <c:v>291.94872317196166</c:v>
                </c:pt>
                <c:pt idx="290">
                  <c:v>291.95163086715513</c:v>
                </c:pt>
                <c:pt idx="291">
                  <c:v>291.95686226698365</c:v>
                </c:pt>
                <c:pt idx="292">
                  <c:v>291.96329979630593</c:v>
                </c:pt>
                <c:pt idx="293">
                  <c:v>291.97018355112579</c:v>
                </c:pt>
                <c:pt idx="294">
                  <c:v>291.97701275367598</c:v>
                </c:pt>
                <c:pt idx="295">
                  <c:v>291.98547232759603</c:v>
                </c:pt>
                <c:pt idx="296">
                  <c:v>291.99447848651425</c:v>
                </c:pt>
                <c:pt idx="297">
                  <c:v>291.99932366723897</c:v>
                </c:pt>
                <c:pt idx="298">
                  <c:v>292.0053689957669</c:v>
                </c:pt>
                <c:pt idx="299">
                  <c:v>292.01579473777014</c:v>
                </c:pt>
                <c:pt idx="300">
                  <c:v>292.02626834013859</c:v>
                </c:pt>
                <c:pt idx="301">
                  <c:v>292.03613198319619</c:v>
                </c:pt>
                <c:pt idx="302">
                  <c:v>292.04700014301523</c:v>
                </c:pt>
                <c:pt idx="303">
                  <c:v>292.05977643178926</c:v>
                </c:pt>
                <c:pt idx="304">
                  <c:v>292.07087783793304</c:v>
                </c:pt>
                <c:pt idx="305">
                  <c:v>292.0781974810177</c:v>
                </c:pt>
                <c:pt idx="306">
                  <c:v>292.08665151718765</c:v>
                </c:pt>
                <c:pt idx="307">
                  <c:v>292.09914853529352</c:v>
                </c:pt>
                <c:pt idx="308">
                  <c:v>292.11120555633192</c:v>
                </c:pt>
                <c:pt idx="309">
                  <c:v>292.12609745486253</c:v>
                </c:pt>
                <c:pt idx="310">
                  <c:v>292.14162681768096</c:v>
                </c:pt>
                <c:pt idx="311">
                  <c:v>292.15639086083314</c:v>
                </c:pt>
                <c:pt idx="312">
                  <c:v>292.16955002149007</c:v>
                </c:pt>
                <c:pt idx="313">
                  <c:v>292.17865740055015</c:v>
                </c:pt>
                <c:pt idx="314">
                  <c:v>292.18643396837086</c:v>
                </c:pt>
                <c:pt idx="315">
                  <c:v>292.19259304722334</c:v>
                </c:pt>
                <c:pt idx="316">
                  <c:v>292.19303859827289</c:v>
                </c:pt>
                <c:pt idx="317">
                  <c:v>292.18959929636304</c:v>
                </c:pt>
                <c:pt idx="318">
                  <c:v>292.18561140616805</c:v>
                </c:pt>
                <c:pt idx="319">
                  <c:v>292.18314207333424</c:v>
                </c:pt>
                <c:pt idx="320">
                  <c:v>292.18136802186808</c:v>
                </c:pt>
                <c:pt idx="321">
                  <c:v>292.17575331231188</c:v>
                </c:pt>
                <c:pt idx="322">
                  <c:v>292.17176639974741</c:v>
                </c:pt>
                <c:pt idx="323">
                  <c:v>292.17064892205798</c:v>
                </c:pt>
                <c:pt idx="324">
                  <c:v>292.16699734167912</c:v>
                </c:pt>
                <c:pt idx="325">
                  <c:v>292.15967552068292</c:v>
                </c:pt>
                <c:pt idx="326">
                  <c:v>292.15221286432586</c:v>
                </c:pt>
                <c:pt idx="327">
                  <c:v>292.14677806309663</c:v>
                </c:pt>
                <c:pt idx="328">
                  <c:v>292.14058699052782</c:v>
                </c:pt>
                <c:pt idx="329">
                  <c:v>292.13400163106741</c:v>
                </c:pt>
                <c:pt idx="330">
                  <c:v>292.13127732204447</c:v>
                </c:pt>
                <c:pt idx="331">
                  <c:v>292.13079053834872</c:v>
                </c:pt>
                <c:pt idx="332">
                  <c:v>292.12742984886216</c:v>
                </c:pt>
                <c:pt idx="333">
                  <c:v>292.12625516356832</c:v>
                </c:pt>
                <c:pt idx="334">
                  <c:v>292.12822284087298</c:v>
                </c:pt>
                <c:pt idx="335">
                  <c:v>292.13373443902674</c:v>
                </c:pt>
                <c:pt idx="336">
                  <c:v>292.13882462268208</c:v>
                </c:pt>
                <c:pt idx="337">
                  <c:v>292.1410958867923</c:v>
                </c:pt>
                <c:pt idx="338">
                  <c:v>292.14524386525534</c:v>
                </c:pt>
                <c:pt idx="339">
                  <c:v>292.14801011152042</c:v>
                </c:pt>
                <c:pt idx="340">
                  <c:v>292.14801011152042</c:v>
                </c:pt>
                <c:pt idx="341">
                  <c:v>292.14801011152042</c:v>
                </c:pt>
                <c:pt idx="342">
                  <c:v>292.14801011152042</c:v>
                </c:pt>
                <c:pt idx="343">
                  <c:v>291.894141398324</c:v>
                </c:pt>
                <c:pt idx="344">
                  <c:v>291.71267954170236</c:v>
                </c:pt>
                <c:pt idx="345">
                  <c:v>291.57797755876567</c:v>
                </c:pt>
                <c:pt idx="346">
                  <c:v>291.47609293495634</c:v>
                </c:pt>
                <c:pt idx="347">
                  <c:v>291.39291461855981</c:v>
                </c:pt>
                <c:pt idx="348">
                  <c:v>291.31698189355137</c:v>
                </c:pt>
                <c:pt idx="349">
                  <c:v>291.24707275692026</c:v>
                </c:pt>
                <c:pt idx="350">
                  <c:v>291.18224672816007</c:v>
                </c:pt>
                <c:pt idx="351">
                  <c:v>291.11777699313961</c:v>
                </c:pt>
                <c:pt idx="352">
                  <c:v>291.04889863588784</c:v>
                </c:pt>
                <c:pt idx="353">
                  <c:v>290.97309922705369</c:v>
                </c:pt>
                <c:pt idx="354">
                  <c:v>290.89539038729811</c:v>
                </c:pt>
                <c:pt idx="355">
                  <c:v>290.81508152779395</c:v>
                </c:pt>
                <c:pt idx="356">
                  <c:v>290.72405898935938</c:v>
                </c:pt>
                <c:pt idx="357">
                  <c:v>290.62617167830871</c:v>
                </c:pt>
                <c:pt idx="358">
                  <c:v>290.52433993156961</c:v>
                </c:pt>
                <c:pt idx="359">
                  <c:v>290.41676386588625</c:v>
                </c:pt>
                <c:pt idx="360">
                  <c:v>290.30488598623128</c:v>
                </c:pt>
                <c:pt idx="361">
                  <c:v>290.18804799296981</c:v>
                </c:pt>
                <c:pt idx="362">
                  <c:v>290.06836108227225</c:v>
                </c:pt>
                <c:pt idx="363">
                  <c:v>289.94550777460807</c:v>
                </c:pt>
                <c:pt idx="364">
                  <c:v>289.81771806726817</c:v>
                </c:pt>
                <c:pt idx="365">
                  <c:v>289.68844781640189</c:v>
                </c:pt>
                <c:pt idx="366">
                  <c:v>289.56013963348732</c:v>
                </c:pt>
                <c:pt idx="367">
                  <c:v>289.42848136686365</c:v>
                </c:pt>
                <c:pt idx="368">
                  <c:v>289.29730214954202</c:v>
                </c:pt>
                <c:pt idx="369">
                  <c:v>289.16516562606694</c:v>
                </c:pt>
                <c:pt idx="370">
                  <c:v>289.03751637451307</c:v>
                </c:pt>
                <c:pt idx="371">
                  <c:v>288.91566870962527</c:v>
                </c:pt>
                <c:pt idx="372">
                  <c:v>288.79434054124488</c:v>
                </c:pt>
                <c:pt idx="373">
                  <c:v>288.67653392308785</c:v>
                </c:pt>
                <c:pt idx="374">
                  <c:v>288.56411251023718</c:v>
                </c:pt>
                <c:pt idx="375">
                  <c:v>288.45613267631205</c:v>
                </c:pt>
                <c:pt idx="376">
                  <c:v>288.3519879277207</c:v>
                </c:pt>
                <c:pt idx="377">
                  <c:v>288.25130304107807</c:v>
                </c:pt>
                <c:pt idx="378">
                  <c:v>288.15785749807003</c:v>
                </c:pt>
                <c:pt idx="379">
                  <c:v>288.07173071140414</c:v>
                </c:pt>
                <c:pt idx="380">
                  <c:v>287.98873336722477</c:v>
                </c:pt>
                <c:pt idx="381">
                  <c:v>287.91430910861681</c:v>
                </c:pt>
                <c:pt idx="382">
                  <c:v>287.8474364263011</c:v>
                </c:pt>
                <c:pt idx="383">
                  <c:v>287.7852050997281</c:v>
                </c:pt>
                <c:pt idx="384">
                  <c:v>287.72771026153532</c:v>
                </c:pt>
                <c:pt idx="385">
                  <c:v>287.67685949869343</c:v>
                </c:pt>
                <c:pt idx="386">
                  <c:v>287.63354225738664</c:v>
                </c:pt>
                <c:pt idx="387">
                  <c:v>287.59596407817162</c:v>
                </c:pt>
                <c:pt idx="388">
                  <c:v>287.55878769858805</c:v>
                </c:pt>
                <c:pt idx="389">
                  <c:v>287.52681991503999</c:v>
                </c:pt>
                <c:pt idx="390">
                  <c:v>287.49875551393006</c:v>
                </c:pt>
                <c:pt idx="391">
                  <c:v>287.4736384647768</c:v>
                </c:pt>
                <c:pt idx="392">
                  <c:v>287.45077268343624</c:v>
                </c:pt>
                <c:pt idx="393">
                  <c:v>287.42965461131405</c:v>
                </c:pt>
                <c:pt idx="394">
                  <c:v>287.4119224492128</c:v>
                </c:pt>
                <c:pt idx="395">
                  <c:v>287.39841807658354</c:v>
                </c:pt>
                <c:pt idx="396">
                  <c:v>287.38544360866729</c:v>
                </c:pt>
                <c:pt idx="397">
                  <c:v>287.37474700580253</c:v>
                </c:pt>
                <c:pt idx="398">
                  <c:v>287.36728486063794</c:v>
                </c:pt>
                <c:pt idx="399">
                  <c:v>287.36147257616295</c:v>
                </c:pt>
                <c:pt idx="400">
                  <c:v>287.35826594976555</c:v>
                </c:pt>
                <c:pt idx="401">
                  <c:v>287.35810660265798</c:v>
                </c:pt>
                <c:pt idx="402">
                  <c:v>287.36309271159143</c:v>
                </c:pt>
                <c:pt idx="403">
                  <c:v>287.37220185027434</c:v>
                </c:pt>
                <c:pt idx="404">
                  <c:v>287.37856327557807</c:v>
                </c:pt>
                <c:pt idx="405">
                  <c:v>287.38614072477918</c:v>
                </c:pt>
                <c:pt idx="406">
                  <c:v>287.39726089790497</c:v>
                </c:pt>
                <c:pt idx="407">
                  <c:v>287.40711779568619</c:v>
                </c:pt>
                <c:pt idx="408">
                  <c:v>287.41684040019078</c:v>
                </c:pt>
                <c:pt idx="409">
                  <c:v>287.42710320773051</c:v>
                </c:pt>
                <c:pt idx="410">
                  <c:v>287.44026553507791</c:v>
                </c:pt>
                <c:pt idx="411">
                  <c:v>287.45557314906677</c:v>
                </c:pt>
                <c:pt idx="412">
                  <c:v>287.46841672465217</c:v>
                </c:pt>
                <c:pt idx="413">
                  <c:v>287.48410609120612</c:v>
                </c:pt>
                <c:pt idx="414">
                  <c:v>287.50367888195962</c:v>
                </c:pt>
                <c:pt idx="415">
                  <c:v>287.52350936058019</c:v>
                </c:pt>
                <c:pt idx="416">
                  <c:v>287.5453389879001</c:v>
                </c:pt>
                <c:pt idx="417">
                  <c:v>287.57007096052354</c:v>
                </c:pt>
                <c:pt idx="418">
                  <c:v>287.59604242670349</c:v>
                </c:pt>
                <c:pt idx="419">
                  <c:v>287.62412101800635</c:v>
                </c:pt>
                <c:pt idx="420">
                  <c:v>287.64866009823493</c:v>
                </c:pt>
                <c:pt idx="421">
                  <c:v>287.67237564704112</c:v>
                </c:pt>
                <c:pt idx="422">
                  <c:v>287.69891766671526</c:v>
                </c:pt>
                <c:pt idx="423">
                  <c:v>287.72429399224194</c:v>
                </c:pt>
                <c:pt idx="424">
                  <c:v>287.74809191351295</c:v>
                </c:pt>
                <c:pt idx="425">
                  <c:v>287.77210129757833</c:v>
                </c:pt>
                <c:pt idx="426">
                  <c:v>287.79735052291988</c:v>
                </c:pt>
                <c:pt idx="427">
                  <c:v>287.82234491409235</c:v>
                </c:pt>
                <c:pt idx="428">
                  <c:v>287.84413999035621</c:v>
                </c:pt>
                <c:pt idx="429">
                  <c:v>287.86708107890411</c:v>
                </c:pt>
                <c:pt idx="430">
                  <c:v>287.8917000798042</c:v>
                </c:pt>
                <c:pt idx="431">
                  <c:v>287.91617718720443</c:v>
                </c:pt>
                <c:pt idx="432">
                  <c:v>287.94136495096797</c:v>
                </c:pt>
                <c:pt idx="433">
                  <c:v>287.96969154912762</c:v>
                </c:pt>
                <c:pt idx="434">
                  <c:v>287.99840088600502</c:v>
                </c:pt>
                <c:pt idx="435">
                  <c:v>288.02573840338562</c:v>
                </c:pt>
                <c:pt idx="436">
                  <c:v>288.04865947673204</c:v>
                </c:pt>
                <c:pt idx="437">
                  <c:v>288.07151445304487</c:v>
                </c:pt>
                <c:pt idx="438">
                  <c:v>288.09290633478162</c:v>
                </c:pt>
                <c:pt idx="439">
                  <c:v>288.11002489696932</c:v>
                </c:pt>
                <c:pt idx="440">
                  <c:v>288.12336659159473</c:v>
                </c:pt>
                <c:pt idx="441">
                  <c:v>288.13541808266007</c:v>
                </c:pt>
                <c:pt idx="442">
                  <c:v>288.1457394102959</c:v>
                </c:pt>
                <c:pt idx="443">
                  <c:v>288.15413932539843</c:v>
                </c:pt>
                <c:pt idx="444">
                  <c:v>288.15859234778412</c:v>
                </c:pt>
                <c:pt idx="445">
                  <c:v>288.16207910544881</c:v>
                </c:pt>
                <c:pt idx="446">
                  <c:v>288.16645895752305</c:v>
                </c:pt>
                <c:pt idx="447">
                  <c:v>288.16880362136703</c:v>
                </c:pt>
                <c:pt idx="448">
                  <c:v>288.17144198234905</c:v>
                </c:pt>
                <c:pt idx="449">
                  <c:v>288.17576827901132</c:v>
                </c:pt>
                <c:pt idx="450">
                  <c:v>288.18252703139609</c:v>
                </c:pt>
                <c:pt idx="451">
                  <c:v>288.19002117266376</c:v>
                </c:pt>
                <c:pt idx="452">
                  <c:v>288.19516271611587</c:v>
                </c:pt>
                <c:pt idx="453">
                  <c:v>288.20219562823064</c:v>
                </c:pt>
                <c:pt idx="454">
                  <c:v>288.21158025815737</c:v>
                </c:pt>
                <c:pt idx="455">
                  <c:v>288.21944603272163</c:v>
                </c:pt>
                <c:pt idx="456">
                  <c:v>288.22750896778444</c:v>
                </c:pt>
                <c:pt idx="457">
                  <c:v>288.23878523413129</c:v>
                </c:pt>
                <c:pt idx="458">
                  <c:v>288.25090616451513</c:v>
                </c:pt>
                <c:pt idx="459">
                  <c:v>288.26436006620293</c:v>
                </c:pt>
                <c:pt idx="460">
                  <c:v>288.27534227581663</c:v>
                </c:pt>
                <c:pt idx="461">
                  <c:v>288.28765600835925</c:v>
                </c:pt>
                <c:pt idx="462">
                  <c:v>288.29951442580358</c:v>
                </c:pt>
                <c:pt idx="463">
                  <c:v>288.30783291143962</c:v>
                </c:pt>
                <c:pt idx="464">
                  <c:v>288.31891761751774</c:v>
                </c:pt>
                <c:pt idx="465">
                  <c:v>288.33442560684927</c:v>
                </c:pt>
                <c:pt idx="466">
                  <c:v>288.35308565378256</c:v>
                </c:pt>
                <c:pt idx="467">
                  <c:v>288.37391101780196</c:v>
                </c:pt>
                <c:pt idx="468">
                  <c:v>288.39413885218897</c:v>
                </c:pt>
                <c:pt idx="469">
                  <c:v>288.41608235212942</c:v>
                </c:pt>
                <c:pt idx="470">
                  <c:v>288.43900797602544</c:v>
                </c:pt>
                <c:pt idx="471">
                  <c:v>288.45636888039621</c:v>
                </c:pt>
                <c:pt idx="472">
                  <c:v>288.47046148689014</c:v>
                </c:pt>
                <c:pt idx="473">
                  <c:v>288.48483685933746</c:v>
                </c:pt>
                <c:pt idx="474">
                  <c:v>288.49760945890876</c:v>
                </c:pt>
                <c:pt idx="475">
                  <c:v>288.50969708807759</c:v>
                </c:pt>
                <c:pt idx="476">
                  <c:v>288.51967195383207</c:v>
                </c:pt>
                <c:pt idx="477">
                  <c:v>288.53276432304074</c:v>
                </c:pt>
                <c:pt idx="478">
                  <c:v>288.54995343302778</c:v>
                </c:pt>
                <c:pt idx="479">
                  <c:v>288.56557086438278</c:v>
                </c:pt>
                <c:pt idx="480">
                  <c:v>288.56557086438278</c:v>
                </c:pt>
                <c:pt idx="481">
                  <c:v>288.5842269972448</c:v>
                </c:pt>
                <c:pt idx="482">
                  <c:v>288.60532664820016</c:v>
                </c:pt>
                <c:pt idx="483">
                  <c:v>288.6275197244064</c:v>
                </c:pt>
                <c:pt idx="484">
                  <c:v>288.6518797514488</c:v>
                </c:pt>
                <c:pt idx="485">
                  <c:v>288.67888936358236</c:v>
                </c:pt>
                <c:pt idx="486">
                  <c:v>288.70663960644464</c:v>
                </c:pt>
                <c:pt idx="487">
                  <c:v>288.72987285997681</c:v>
                </c:pt>
                <c:pt idx="488">
                  <c:v>288.75359897607854</c:v>
                </c:pt>
                <c:pt idx="489">
                  <c:v>288.78078889216874</c:v>
                </c:pt>
                <c:pt idx="490">
                  <c:v>288.80700058556647</c:v>
                </c:pt>
                <c:pt idx="491">
                  <c:v>288.83153566356577</c:v>
                </c:pt>
                <c:pt idx="492">
                  <c:v>288.85401432370782</c:v>
                </c:pt>
                <c:pt idx="493">
                  <c:v>288.87627584817722</c:v>
                </c:pt>
                <c:pt idx="494">
                  <c:v>288.89740615709098</c:v>
                </c:pt>
                <c:pt idx="495">
                  <c:v>288.91487057733366</c:v>
                </c:pt>
                <c:pt idx="496">
                  <c:v>288.93129838857601</c:v>
                </c:pt>
                <c:pt idx="497">
                  <c:v>288.94831338733945</c:v>
                </c:pt>
                <c:pt idx="498">
                  <c:v>288.96483592941024</c:v>
                </c:pt>
                <c:pt idx="499">
                  <c:v>288.9802041235971</c:v>
                </c:pt>
                <c:pt idx="500">
                  <c:v>288.99404944714894</c:v>
                </c:pt>
                <c:pt idx="501">
                  <c:v>289.01020542834146</c:v>
                </c:pt>
                <c:pt idx="502">
                  <c:v>289.02484114357605</c:v>
                </c:pt>
                <c:pt idx="503">
                  <c:v>289.03368325476794</c:v>
                </c:pt>
                <c:pt idx="504">
                  <c:v>289.04044032996558</c:v>
                </c:pt>
                <c:pt idx="505">
                  <c:v>289.04947042640771</c:v>
                </c:pt>
                <c:pt idx="506">
                  <c:v>289.05927789351296</c:v>
                </c:pt>
                <c:pt idx="507">
                  <c:v>289.06889022803642</c:v>
                </c:pt>
                <c:pt idx="508">
                  <c:v>289.07970785076077</c:v>
                </c:pt>
                <c:pt idx="509">
                  <c:v>289.09249308613715</c:v>
                </c:pt>
                <c:pt idx="510">
                  <c:v>289.10557367065263</c:v>
                </c:pt>
                <c:pt idx="511">
                  <c:v>289.11589016737054</c:v>
                </c:pt>
                <c:pt idx="512">
                  <c:v>289.1277165945566</c:v>
                </c:pt>
                <c:pt idx="513">
                  <c:v>289.14154334635572</c:v>
                </c:pt>
                <c:pt idx="514">
                  <c:v>289.15352891072615</c:v>
                </c:pt>
                <c:pt idx="515">
                  <c:v>289.16741678371369</c:v>
                </c:pt>
                <c:pt idx="516">
                  <c:v>289.1853487058857</c:v>
                </c:pt>
                <c:pt idx="517">
                  <c:v>289.20836452490852</c:v>
                </c:pt>
                <c:pt idx="518">
                  <c:v>289.23476573830146</c:v>
                </c:pt>
                <c:pt idx="519">
                  <c:v>289.25927727204493</c:v>
                </c:pt>
                <c:pt idx="520">
                  <c:v>289.28474868012768</c:v>
                </c:pt>
                <c:pt idx="521">
                  <c:v>289.31280779559592</c:v>
                </c:pt>
                <c:pt idx="522">
                  <c:v>289.34024331109708</c:v>
                </c:pt>
                <c:pt idx="523">
                  <c:v>289.34024331109708</c:v>
                </c:pt>
                <c:pt idx="524">
                  <c:v>289.34024331109708</c:v>
                </c:pt>
                <c:pt idx="525">
                  <c:v>289.34024331109708</c:v>
                </c:pt>
                <c:pt idx="526">
                  <c:v>289.34024331109708</c:v>
                </c:pt>
                <c:pt idx="527">
                  <c:v>289.47610687419314</c:v>
                </c:pt>
                <c:pt idx="528">
                  <c:v>289.57039229418581</c:v>
                </c:pt>
                <c:pt idx="529">
                  <c:v>289.63897743506368</c:v>
                </c:pt>
                <c:pt idx="530">
                  <c:v>289.68881808348038</c:v>
                </c:pt>
                <c:pt idx="531">
                  <c:v>289.72709336800244</c:v>
                </c:pt>
                <c:pt idx="532">
                  <c:v>289.76073930860736</c:v>
                </c:pt>
                <c:pt idx="533">
                  <c:v>289.79416495681954</c:v>
                </c:pt>
                <c:pt idx="534">
                  <c:v>289.8279965010434</c:v>
                </c:pt>
                <c:pt idx="535">
                  <c:v>289.85852427056375</c:v>
                </c:pt>
                <c:pt idx="536">
                  <c:v>289.89161674143008</c:v>
                </c:pt>
                <c:pt idx="537">
                  <c:v>289.93063213886342</c:v>
                </c:pt>
                <c:pt idx="538">
                  <c:v>289.96920254911549</c:v>
                </c:pt>
                <c:pt idx="539">
                  <c:v>290.00740405908897</c:v>
                </c:pt>
                <c:pt idx="540">
                  <c:v>290.04722718501642</c:v>
                </c:pt>
                <c:pt idx="541">
                  <c:v>290.08771170402196</c:v>
                </c:pt>
                <c:pt idx="542">
                  <c:v>290.1261557935465</c:v>
                </c:pt>
                <c:pt idx="543">
                  <c:v>290.1589541213462</c:v>
                </c:pt>
                <c:pt idx="544">
                  <c:v>290.19016521141771</c:v>
                </c:pt>
                <c:pt idx="545">
                  <c:v>290.22028310948366</c:v>
                </c:pt>
                <c:pt idx="546">
                  <c:v>290.24960917829958</c:v>
                </c:pt>
                <c:pt idx="547">
                  <c:v>290.27831233672117</c:v>
                </c:pt>
                <c:pt idx="548">
                  <c:v>290.30647276407791</c:v>
                </c:pt>
                <c:pt idx="549">
                  <c:v>290.33611328148714</c:v>
                </c:pt>
                <c:pt idx="550">
                  <c:v>290.3663215981104</c:v>
                </c:pt>
                <c:pt idx="551">
                  <c:v>290.39245082772862</c:v>
                </c:pt>
                <c:pt idx="552">
                  <c:v>290.4178518339337</c:v>
                </c:pt>
                <c:pt idx="553">
                  <c:v>290.44455192028829</c:v>
                </c:pt>
                <c:pt idx="554">
                  <c:v>290.46965753869733</c:v>
                </c:pt>
                <c:pt idx="555">
                  <c:v>290.49144849088714</c:v>
                </c:pt>
                <c:pt idx="556">
                  <c:v>290.51302093571127</c:v>
                </c:pt>
                <c:pt idx="557">
                  <c:v>290.53822642927548</c:v>
                </c:pt>
                <c:pt idx="558">
                  <c:v>290.56315285597555</c:v>
                </c:pt>
                <c:pt idx="559">
                  <c:v>290.58538742441499</c:v>
                </c:pt>
                <c:pt idx="560">
                  <c:v>290.6075694323506</c:v>
                </c:pt>
                <c:pt idx="561">
                  <c:v>290.6312621521908</c:v>
                </c:pt>
                <c:pt idx="562">
                  <c:v>290.65128406825352</c:v>
                </c:pt>
                <c:pt idx="563">
                  <c:v>290.66865034018355</c:v>
                </c:pt>
                <c:pt idx="564">
                  <c:v>290.68409216857236</c:v>
                </c:pt>
                <c:pt idx="565">
                  <c:v>290.69813100856129</c:v>
                </c:pt>
                <c:pt idx="566">
                  <c:v>290.71113439454655</c:v>
                </c:pt>
                <c:pt idx="567">
                  <c:v>290.72135776609326</c:v>
                </c:pt>
                <c:pt idx="568">
                  <c:v>290.7338756645226</c:v>
                </c:pt>
                <c:pt idx="569">
                  <c:v>290.74761988165545</c:v>
                </c:pt>
                <c:pt idx="570">
                  <c:v>290.75784478463731</c:v>
                </c:pt>
                <c:pt idx="571">
                  <c:v>290.76784166047912</c:v>
                </c:pt>
                <c:pt idx="572">
                  <c:v>290.77960438745168</c:v>
                </c:pt>
                <c:pt idx="573">
                  <c:v>290.79022283042633</c:v>
                </c:pt>
                <c:pt idx="574">
                  <c:v>290.80197047026286</c:v>
                </c:pt>
                <c:pt idx="575">
                  <c:v>290.81014285302001</c:v>
                </c:pt>
                <c:pt idx="576">
                  <c:v>290.8180635403325</c:v>
                </c:pt>
                <c:pt idx="577">
                  <c:v>290.82775151124446</c:v>
                </c:pt>
                <c:pt idx="578">
                  <c:v>290.8363159611913</c:v>
                </c:pt>
                <c:pt idx="579">
                  <c:v>290.84604506927195</c:v>
                </c:pt>
                <c:pt idx="580">
                  <c:v>290.85824536930693</c:v>
                </c:pt>
                <c:pt idx="581">
                  <c:v>290.87354844650952</c:v>
                </c:pt>
                <c:pt idx="582">
                  <c:v>290.89013394301367</c:v>
                </c:pt>
                <c:pt idx="583">
                  <c:v>290.90479009476292</c:v>
                </c:pt>
                <c:pt idx="584">
                  <c:v>290.92164288021371</c:v>
                </c:pt>
                <c:pt idx="585">
                  <c:v>290.94104417720933</c:v>
                </c:pt>
                <c:pt idx="586">
                  <c:v>290.95702640823811</c:v>
                </c:pt>
                <c:pt idx="587">
                  <c:v>290.97412078940494</c:v>
                </c:pt>
                <c:pt idx="588">
                  <c:v>290.99698583093152</c:v>
                </c:pt>
                <c:pt idx="589">
                  <c:v>291.0220850199695</c:v>
                </c:pt>
                <c:pt idx="590">
                  <c:v>291.04709284606832</c:v>
                </c:pt>
                <c:pt idx="591">
                  <c:v>291.07255049954648</c:v>
                </c:pt>
                <c:pt idx="592">
                  <c:v>291.10271091847738</c:v>
                </c:pt>
                <c:pt idx="593">
                  <c:v>291.13383621350653</c:v>
                </c:pt>
                <c:pt idx="594">
                  <c:v>291.16153746425471</c:v>
                </c:pt>
                <c:pt idx="595">
                  <c:v>291.18728255110966</c:v>
                </c:pt>
                <c:pt idx="596">
                  <c:v>291.2120220003514</c:v>
                </c:pt>
                <c:pt idx="597">
                  <c:v>291.23634056876608</c:v>
                </c:pt>
                <c:pt idx="598">
                  <c:v>291.2605687206692</c:v>
                </c:pt>
                <c:pt idx="599">
                  <c:v>291.28286398538535</c:v>
                </c:pt>
                <c:pt idx="600">
                  <c:v>291.30616979189693</c:v>
                </c:pt>
                <c:pt idx="601">
                  <c:v>291.32817254307167</c:v>
                </c:pt>
                <c:pt idx="602">
                  <c:v>291.34749453744979</c:v>
                </c:pt>
                <c:pt idx="603">
                  <c:v>291.36540961093539</c:v>
                </c:pt>
                <c:pt idx="604">
                  <c:v>291.38273521318126</c:v>
                </c:pt>
                <c:pt idx="605">
                  <c:v>291.39796671276127</c:v>
                </c:pt>
                <c:pt idx="606">
                  <c:v>291.40827610051849</c:v>
                </c:pt>
                <c:pt idx="607">
                  <c:v>291.41219896637193</c:v>
                </c:pt>
                <c:pt idx="608">
                  <c:v>291.41719474848736</c:v>
                </c:pt>
                <c:pt idx="609">
                  <c:v>291.4237287103947</c:v>
                </c:pt>
                <c:pt idx="610">
                  <c:v>291.42598452632785</c:v>
                </c:pt>
                <c:pt idx="611">
                  <c:v>291.4286609347638</c:v>
                </c:pt>
                <c:pt idx="612">
                  <c:v>291.43458586269952</c:v>
                </c:pt>
                <c:pt idx="613">
                  <c:v>291.44128492280129</c:v>
                </c:pt>
                <c:pt idx="614">
                  <c:v>291.44919693804871</c:v>
                </c:pt>
                <c:pt idx="615">
                  <c:v>291.45850496329473</c:v>
                </c:pt>
                <c:pt idx="616">
                  <c:v>291.47122350327959</c:v>
                </c:pt>
                <c:pt idx="617">
                  <c:v>291.48236095097991</c:v>
                </c:pt>
                <c:pt idx="618">
                  <c:v>291.49094867559802</c:v>
                </c:pt>
                <c:pt idx="619">
                  <c:v>291.5005233586524</c:v>
                </c:pt>
                <c:pt idx="620">
                  <c:v>291.51316088346766</c:v>
                </c:pt>
                <c:pt idx="621">
                  <c:v>291.52792659291691</c:v>
                </c:pt>
                <c:pt idx="622">
                  <c:v>291.54410350570868</c:v>
                </c:pt>
                <c:pt idx="623">
                  <c:v>291.55714431600495</c:v>
                </c:pt>
                <c:pt idx="624">
                  <c:v>291.56443380197533</c:v>
                </c:pt>
                <c:pt idx="625">
                  <c:v>291.56443380197533</c:v>
                </c:pt>
                <c:pt idx="626">
                  <c:v>291.56443380197533</c:v>
                </c:pt>
                <c:pt idx="627">
                  <c:v>291.56443380197533</c:v>
                </c:pt>
                <c:pt idx="628">
                  <c:v>291.48206376866239</c:v>
                </c:pt>
                <c:pt idx="629">
                  <c:v>291.42590613324978</c:v>
                </c:pt>
                <c:pt idx="630">
                  <c:v>291.38597865107721</c:v>
                </c:pt>
                <c:pt idx="631">
                  <c:v>291.35538308377409</c:v>
                </c:pt>
                <c:pt idx="632">
                  <c:v>291.32946390631298</c:v>
                </c:pt>
                <c:pt idx="633">
                  <c:v>291.30118052000103</c:v>
                </c:pt>
                <c:pt idx="634">
                  <c:v>291.26244120330125</c:v>
                </c:pt>
                <c:pt idx="635">
                  <c:v>291.21698920025426</c:v>
                </c:pt>
                <c:pt idx="636">
                  <c:v>291.1655672176783</c:v>
                </c:pt>
                <c:pt idx="637">
                  <c:v>291.10306398413758</c:v>
                </c:pt>
                <c:pt idx="638">
                  <c:v>291.03111740312033</c:v>
                </c:pt>
                <c:pt idx="639">
                  <c:v>290.95539604056802</c:v>
                </c:pt>
                <c:pt idx="640">
                  <c:v>290.87770921506421</c:v>
                </c:pt>
                <c:pt idx="641">
                  <c:v>290.797422431884</c:v>
                </c:pt>
                <c:pt idx="642">
                  <c:v>290.71045608943086</c:v>
                </c:pt>
                <c:pt idx="643">
                  <c:v>290.62087777793829</c:v>
                </c:pt>
                <c:pt idx="644">
                  <c:v>290.52948601915745</c:v>
                </c:pt>
                <c:pt idx="645">
                  <c:v>290.43505065087874</c:v>
                </c:pt>
                <c:pt idx="646">
                  <c:v>290.34318304734722</c:v>
                </c:pt>
                <c:pt idx="647">
                  <c:v>290.25533486448501</c:v>
                </c:pt>
                <c:pt idx="648">
                  <c:v>290.17033931790104</c:v>
                </c:pt>
                <c:pt idx="649">
                  <c:v>290.08749724614717</c:v>
                </c:pt>
                <c:pt idx="650">
                  <c:v>290.00242864861593</c:v>
                </c:pt>
                <c:pt idx="651">
                  <c:v>289.91876530757656</c:v>
                </c:pt>
                <c:pt idx="652">
                  <c:v>289.83880397896729</c:v>
                </c:pt>
                <c:pt idx="653">
                  <c:v>289.76189370035974</c:v>
                </c:pt>
                <c:pt idx="654">
                  <c:v>289.68562164835453</c:v>
                </c:pt>
                <c:pt idx="655">
                  <c:v>289.61263762973908</c:v>
                </c:pt>
                <c:pt idx="656">
                  <c:v>289.54451456520763</c:v>
                </c:pt>
                <c:pt idx="657">
                  <c:v>289.47607282324259</c:v>
                </c:pt>
                <c:pt idx="658">
                  <c:v>289.40431791730146</c:v>
                </c:pt>
                <c:pt idx="659">
                  <c:v>289.335758246561</c:v>
                </c:pt>
                <c:pt idx="660">
                  <c:v>289.27230910389085</c:v>
                </c:pt>
                <c:pt idx="661">
                  <c:v>289.20897569606927</c:v>
                </c:pt>
                <c:pt idx="662">
                  <c:v>289.14884137448144</c:v>
                </c:pt>
                <c:pt idx="663">
                  <c:v>289.09372193658368</c:v>
                </c:pt>
                <c:pt idx="664">
                  <c:v>289.04255079261856</c:v>
                </c:pt>
                <c:pt idx="665">
                  <c:v>288.99256069384131</c:v>
                </c:pt>
                <c:pt idx="666">
                  <c:v>288.94210299468222</c:v>
                </c:pt>
                <c:pt idx="667">
                  <c:v>288.89430241965442</c:v>
                </c:pt>
                <c:pt idx="668">
                  <c:v>288.84900560346074</c:v>
                </c:pt>
                <c:pt idx="669">
                  <c:v>288.8040696831381</c:v>
                </c:pt>
                <c:pt idx="670">
                  <c:v>288.76226145967684</c:v>
                </c:pt>
                <c:pt idx="671">
                  <c:v>288.7251716135018</c:v>
                </c:pt>
                <c:pt idx="672">
                  <c:v>288.6935772288756</c:v>
                </c:pt>
                <c:pt idx="673">
                  <c:v>288.66770621595236</c:v>
                </c:pt>
                <c:pt idx="674">
                  <c:v>288.64342837731635</c:v>
                </c:pt>
                <c:pt idx="675">
                  <c:v>288.62419189085591</c:v>
                </c:pt>
                <c:pt idx="676">
                  <c:v>288.60984940597837</c:v>
                </c:pt>
                <c:pt idx="677">
                  <c:v>288.59606595440437</c:v>
                </c:pt>
                <c:pt idx="678">
                  <c:v>288.58420213645826</c:v>
                </c:pt>
                <c:pt idx="679">
                  <c:v>288.57500142528994</c:v>
                </c:pt>
                <c:pt idx="680">
                  <c:v>288.56878512001742</c:v>
                </c:pt>
                <c:pt idx="681">
                  <c:v>288.56559387638475</c:v>
                </c:pt>
                <c:pt idx="682">
                  <c:v>288.56128939211976</c:v>
                </c:pt>
                <c:pt idx="683">
                  <c:v>288.5614265298849</c:v>
                </c:pt>
                <c:pt idx="684">
                  <c:v>288.56513364106979</c:v>
                </c:pt>
                <c:pt idx="685">
                  <c:v>288.56567343058532</c:v>
                </c:pt>
                <c:pt idx="686">
                  <c:v>288.56712591345189</c:v>
                </c:pt>
                <c:pt idx="687">
                  <c:v>288.57191772300848</c:v>
                </c:pt>
                <c:pt idx="688">
                  <c:v>288.57732766641141</c:v>
                </c:pt>
                <c:pt idx="689">
                  <c:v>288.58165582302945</c:v>
                </c:pt>
                <c:pt idx="690">
                  <c:v>288.58392056486571</c:v>
                </c:pt>
                <c:pt idx="691">
                  <c:v>288.58563608384202</c:v>
                </c:pt>
                <c:pt idx="692">
                  <c:v>288.58775033408915</c:v>
                </c:pt>
                <c:pt idx="693">
                  <c:v>288.58681311426693</c:v>
                </c:pt>
                <c:pt idx="694">
                  <c:v>288.58689945872402</c:v>
                </c:pt>
                <c:pt idx="695">
                  <c:v>288.58842949605588</c:v>
                </c:pt>
                <c:pt idx="696">
                  <c:v>288.58957475757296</c:v>
                </c:pt>
                <c:pt idx="697">
                  <c:v>288.58924279123454</c:v>
                </c:pt>
                <c:pt idx="698">
                  <c:v>288.58685277489241</c:v>
                </c:pt>
                <c:pt idx="699">
                  <c:v>288.58217159951346</c:v>
                </c:pt>
                <c:pt idx="700">
                  <c:v>288.57719520206228</c:v>
                </c:pt>
                <c:pt idx="701">
                  <c:v>288.56916359744434</c:v>
                </c:pt>
                <c:pt idx="702">
                  <c:v>288.5605858695327</c:v>
                </c:pt>
                <c:pt idx="703">
                  <c:v>288.55303527968249</c:v>
                </c:pt>
                <c:pt idx="704">
                  <c:v>288.54342595224585</c:v>
                </c:pt>
                <c:pt idx="705">
                  <c:v>288.5300161827887</c:v>
                </c:pt>
                <c:pt idx="706">
                  <c:v>288.51198665930707</c:v>
                </c:pt>
                <c:pt idx="707">
                  <c:v>288.49513400537489</c:v>
                </c:pt>
                <c:pt idx="708">
                  <c:v>288.47895036873825</c:v>
                </c:pt>
                <c:pt idx="709">
                  <c:v>288.45712187753145</c:v>
                </c:pt>
                <c:pt idx="710">
                  <c:v>288.43416946649853</c:v>
                </c:pt>
                <c:pt idx="711">
                  <c:v>288.41295070829614</c:v>
                </c:pt>
                <c:pt idx="712">
                  <c:v>288.39314836005747</c:v>
                </c:pt>
                <c:pt idx="713">
                  <c:v>288.37252982385803</c:v>
                </c:pt>
                <c:pt idx="714">
                  <c:v>288.35182462375786</c:v>
                </c:pt>
                <c:pt idx="715">
                  <c:v>288.33352257396416</c:v>
                </c:pt>
                <c:pt idx="716">
                  <c:v>288.31503950919728</c:v>
                </c:pt>
                <c:pt idx="717">
                  <c:v>288.29285135993524</c:v>
                </c:pt>
                <c:pt idx="718">
                  <c:v>288.27306735293899</c:v>
                </c:pt>
                <c:pt idx="719">
                  <c:v>288.25530683412626</c:v>
                </c:pt>
                <c:pt idx="720">
                  <c:v>288.2372605715143</c:v>
                </c:pt>
                <c:pt idx="721">
                  <c:v>288.21957664623574</c:v>
                </c:pt>
                <c:pt idx="722">
                  <c:v>288.20266416857896</c:v>
                </c:pt>
                <c:pt idx="723">
                  <c:v>288.18876250148782</c:v>
                </c:pt>
                <c:pt idx="724">
                  <c:v>288.17909237557478</c:v>
                </c:pt>
                <c:pt idx="725">
                  <c:v>288.16817836899799</c:v>
                </c:pt>
                <c:pt idx="726">
                  <c:v>288.15678291060789</c:v>
                </c:pt>
                <c:pt idx="727">
                  <c:v>288.14741930936395</c:v>
                </c:pt>
                <c:pt idx="728">
                  <c:v>288.13752060031584</c:v>
                </c:pt>
                <c:pt idx="729">
                  <c:v>288.1275758322289</c:v>
                </c:pt>
                <c:pt idx="730">
                  <c:v>288.11590481559466</c:v>
                </c:pt>
                <c:pt idx="731">
                  <c:v>288.10560600714405</c:v>
                </c:pt>
                <c:pt idx="732">
                  <c:v>288.098507022528</c:v>
                </c:pt>
                <c:pt idx="733">
                  <c:v>288.08955405989684</c:v>
                </c:pt>
                <c:pt idx="734">
                  <c:v>288.08379613642001</c:v>
                </c:pt>
                <c:pt idx="735">
                  <c:v>288.0821356481909</c:v>
                </c:pt>
                <c:pt idx="736">
                  <c:v>288.07889511663689</c:v>
                </c:pt>
                <c:pt idx="737">
                  <c:v>288.07471759827502</c:v>
                </c:pt>
                <c:pt idx="738">
                  <c:v>288.07205489776572</c:v>
                </c:pt>
                <c:pt idx="739">
                  <c:v>288.07031820794373</c:v>
                </c:pt>
                <c:pt idx="740">
                  <c:v>288.06710115083382</c:v>
                </c:pt>
                <c:pt idx="741">
                  <c:v>288.0590299833093</c:v>
                </c:pt>
                <c:pt idx="742">
                  <c:v>288.05034144206752</c:v>
                </c:pt>
                <c:pt idx="743">
                  <c:v>288.04366341303103</c:v>
                </c:pt>
                <c:pt idx="744">
                  <c:v>288.03649441821528</c:v>
                </c:pt>
                <c:pt idx="745">
                  <c:v>288.03135539107905</c:v>
                </c:pt>
                <c:pt idx="746">
                  <c:v>288.0276756590294</c:v>
                </c:pt>
                <c:pt idx="747">
                  <c:v>288.02703389206914</c:v>
                </c:pt>
                <c:pt idx="748">
                  <c:v>288.02822107904882</c:v>
                </c:pt>
                <c:pt idx="749">
                  <c:v>288.02639734539503</c:v>
                </c:pt>
                <c:pt idx="750">
                  <c:v>288.02279230638999</c:v>
                </c:pt>
                <c:pt idx="751">
                  <c:v>288.02026053130282</c:v>
                </c:pt>
                <c:pt idx="752">
                  <c:v>288.01448255902</c:v>
                </c:pt>
                <c:pt idx="753">
                  <c:v>288.00702550017201</c:v>
                </c:pt>
                <c:pt idx="754">
                  <c:v>288.00095110098755</c:v>
                </c:pt>
                <c:pt idx="755">
                  <c:v>287.99805562303089</c:v>
                </c:pt>
                <c:pt idx="756">
                  <c:v>287.99525896470021</c:v>
                </c:pt>
                <c:pt idx="757">
                  <c:v>287.98868848363929</c:v>
                </c:pt>
                <c:pt idx="758">
                  <c:v>287.98421408833048</c:v>
                </c:pt>
                <c:pt idx="759">
                  <c:v>287.9812962511196</c:v>
                </c:pt>
                <c:pt idx="760">
                  <c:v>287.9755256076138</c:v>
                </c:pt>
                <c:pt idx="761">
                  <c:v>287.9663925627018</c:v>
                </c:pt>
                <c:pt idx="762">
                  <c:v>287.95579384312452</c:v>
                </c:pt>
                <c:pt idx="763">
                  <c:v>287.94698593396078</c:v>
                </c:pt>
                <c:pt idx="764">
                  <c:v>287.93986610857377</c:v>
                </c:pt>
                <c:pt idx="765">
                  <c:v>287.93229161612754</c:v>
                </c:pt>
                <c:pt idx="766">
                  <c:v>287.92700027445403</c:v>
                </c:pt>
                <c:pt idx="767">
                  <c:v>287.92353940303514</c:v>
                </c:pt>
                <c:pt idx="768">
                  <c:v>287.91753818752443</c:v>
                </c:pt>
                <c:pt idx="769">
                  <c:v>287.91249343449948</c:v>
                </c:pt>
                <c:pt idx="770">
                  <c:v>287.90848772996623</c:v>
                </c:pt>
                <c:pt idx="771">
                  <c:v>287.90752111090984</c:v>
                </c:pt>
                <c:pt idx="772">
                  <c:v>287.90664134426879</c:v>
                </c:pt>
                <c:pt idx="773">
                  <c:v>287.90205036813956</c:v>
                </c:pt>
                <c:pt idx="774">
                  <c:v>287.89765597056851</c:v>
                </c:pt>
                <c:pt idx="775">
                  <c:v>287.89583186708364</c:v>
                </c:pt>
                <c:pt idx="776">
                  <c:v>287.89388098846422</c:v>
                </c:pt>
                <c:pt idx="777">
                  <c:v>287.8921745177887</c:v>
                </c:pt>
                <c:pt idx="778">
                  <c:v>287.89292786046536</c:v>
                </c:pt>
                <c:pt idx="779">
                  <c:v>287.89734872674933</c:v>
                </c:pt>
                <c:pt idx="780">
                  <c:v>287.90395718142105</c:v>
                </c:pt>
                <c:pt idx="781">
                  <c:v>287.90571770200813</c:v>
                </c:pt>
                <c:pt idx="782">
                  <c:v>287.90662065411487</c:v>
                </c:pt>
                <c:pt idx="783">
                  <c:v>287.90713839795933</c:v>
                </c:pt>
                <c:pt idx="784">
                  <c:v>287.90557866472909</c:v>
                </c:pt>
                <c:pt idx="785">
                  <c:v>287.90557866472909</c:v>
                </c:pt>
                <c:pt idx="786">
                  <c:v>287.90557866472909</c:v>
                </c:pt>
                <c:pt idx="787">
                  <c:v>287.90557866472909</c:v>
                </c:pt>
                <c:pt idx="788">
                  <c:v>288.08677702355334</c:v>
                </c:pt>
                <c:pt idx="789">
                  <c:v>288.21291248647157</c:v>
                </c:pt>
                <c:pt idx="790">
                  <c:v>288.30608029778256</c:v>
                </c:pt>
                <c:pt idx="791">
                  <c:v>288.37937421888734</c:v>
                </c:pt>
                <c:pt idx="792">
                  <c:v>288.43772160672711</c:v>
                </c:pt>
                <c:pt idx="793">
                  <c:v>288.49083860540929</c:v>
                </c:pt>
                <c:pt idx="794">
                  <c:v>288.54481929834662</c:v>
                </c:pt>
                <c:pt idx="795">
                  <c:v>288.6012125599899</c:v>
                </c:pt>
                <c:pt idx="796">
                  <c:v>288.66071221563442</c:v>
                </c:pt>
                <c:pt idx="797">
                  <c:v>288.71944715368426</c:v>
                </c:pt>
                <c:pt idx="798">
                  <c:v>288.77898909259841</c:v>
                </c:pt>
                <c:pt idx="799">
                  <c:v>288.84012936127368</c:v>
                </c:pt>
                <c:pt idx="800">
                  <c:v>288.89913730067536</c:v>
                </c:pt>
                <c:pt idx="801">
                  <c:v>288.95774606467086</c:v>
                </c:pt>
                <c:pt idx="802">
                  <c:v>289.0169145471063</c:v>
                </c:pt>
                <c:pt idx="803">
                  <c:v>289.07507607424259</c:v>
                </c:pt>
                <c:pt idx="804">
                  <c:v>289.13321817488895</c:v>
                </c:pt>
                <c:pt idx="805">
                  <c:v>289.18782607024337</c:v>
                </c:pt>
                <c:pt idx="806">
                  <c:v>289.24685147450003</c:v>
                </c:pt>
                <c:pt idx="807">
                  <c:v>289.31076359858184</c:v>
                </c:pt>
                <c:pt idx="808">
                  <c:v>289.37544624217162</c:v>
                </c:pt>
                <c:pt idx="809">
                  <c:v>289.44422424109689</c:v>
                </c:pt>
                <c:pt idx="810">
                  <c:v>289.5187521996441</c:v>
                </c:pt>
                <c:pt idx="811">
                  <c:v>289.59556506356353</c:v>
                </c:pt>
                <c:pt idx="812">
                  <c:v>289.67227449944261</c:v>
                </c:pt>
                <c:pt idx="813">
                  <c:v>289.74728077366507</c:v>
                </c:pt>
                <c:pt idx="814">
                  <c:v>289.82155661269655</c:v>
                </c:pt>
                <c:pt idx="815">
                  <c:v>289.89358578692077</c:v>
                </c:pt>
                <c:pt idx="816">
                  <c:v>289.96042818361173</c:v>
                </c:pt>
                <c:pt idx="817">
                  <c:v>290.02645298898057</c:v>
                </c:pt>
                <c:pt idx="818">
                  <c:v>290.09223040374695</c:v>
                </c:pt>
                <c:pt idx="819">
                  <c:v>290.15598940899258</c:v>
                </c:pt>
                <c:pt idx="820">
                  <c:v>290.21663873813793</c:v>
                </c:pt>
                <c:pt idx="821">
                  <c:v>290.2715677443058</c:v>
                </c:pt>
                <c:pt idx="822">
                  <c:v>290.32539963426939</c:v>
                </c:pt>
                <c:pt idx="823">
                  <c:v>290.37889909247428</c:v>
                </c:pt>
                <c:pt idx="824">
                  <c:v>290.42644266432546</c:v>
                </c:pt>
                <c:pt idx="825">
                  <c:v>290.47284973192126</c:v>
                </c:pt>
                <c:pt idx="826">
                  <c:v>290.51902130968057</c:v>
                </c:pt>
                <c:pt idx="827">
                  <c:v>290.56342605864546</c:v>
                </c:pt>
                <c:pt idx="828">
                  <c:v>290.605143057644</c:v>
                </c:pt>
                <c:pt idx="829">
                  <c:v>290.64167946660376</c:v>
                </c:pt>
                <c:pt idx="830">
                  <c:v>290.67773667898501</c:v>
                </c:pt>
                <c:pt idx="831">
                  <c:v>290.7121278625952</c:v>
                </c:pt>
                <c:pt idx="832">
                  <c:v>290.74015593870519</c:v>
                </c:pt>
                <c:pt idx="833">
                  <c:v>290.76726536131554</c:v>
                </c:pt>
                <c:pt idx="834">
                  <c:v>290.7927635842093</c:v>
                </c:pt>
                <c:pt idx="835">
                  <c:v>290.81426877002485</c:v>
                </c:pt>
                <c:pt idx="836">
                  <c:v>290.83451336135118</c:v>
                </c:pt>
                <c:pt idx="837">
                  <c:v>290.8531887873911</c:v>
                </c:pt>
                <c:pt idx="838">
                  <c:v>290.8721579595038</c:v>
                </c:pt>
                <c:pt idx="839">
                  <c:v>290.89049913967148</c:v>
                </c:pt>
                <c:pt idx="840">
                  <c:v>290.90365039636782</c:v>
                </c:pt>
                <c:pt idx="841">
                  <c:v>290.91510240842587</c:v>
                </c:pt>
                <c:pt idx="842">
                  <c:v>290.92504976225177</c:v>
                </c:pt>
                <c:pt idx="843">
                  <c:v>290.93167513253371</c:v>
                </c:pt>
                <c:pt idx="844">
                  <c:v>290.93604636582006</c:v>
                </c:pt>
                <c:pt idx="845">
                  <c:v>290.93693020201744</c:v>
                </c:pt>
                <c:pt idx="846">
                  <c:v>290.9377703455537</c:v>
                </c:pt>
                <c:pt idx="847">
                  <c:v>290.94066133522279</c:v>
                </c:pt>
                <c:pt idx="848">
                  <c:v>290.94075602124872</c:v>
                </c:pt>
                <c:pt idx="849">
                  <c:v>290.93926374019969</c:v>
                </c:pt>
                <c:pt idx="850">
                  <c:v>290.94101162342741</c:v>
                </c:pt>
                <c:pt idx="851">
                  <c:v>290.94274962182783</c:v>
                </c:pt>
                <c:pt idx="852">
                  <c:v>290.94249878309915</c:v>
                </c:pt>
                <c:pt idx="853">
                  <c:v>290.94116778079854</c:v>
                </c:pt>
                <c:pt idx="854">
                  <c:v>290.94137223961349</c:v>
                </c:pt>
                <c:pt idx="855">
                  <c:v>290.94261606461379</c:v>
                </c:pt>
                <c:pt idx="856">
                  <c:v>290.93853693792562</c:v>
                </c:pt>
                <c:pt idx="857">
                  <c:v>290.93557281382948</c:v>
                </c:pt>
                <c:pt idx="858">
                  <c:v>290.93558145663098</c:v>
                </c:pt>
                <c:pt idx="859">
                  <c:v>290.93352589479616</c:v>
                </c:pt>
                <c:pt idx="860">
                  <c:v>290.93046335621563</c:v>
                </c:pt>
                <c:pt idx="861">
                  <c:v>290.92909915122175</c:v>
                </c:pt>
                <c:pt idx="862">
                  <c:v>290.9289857302258</c:v>
                </c:pt>
                <c:pt idx="863">
                  <c:v>290.9277811660159</c:v>
                </c:pt>
                <c:pt idx="864">
                  <c:v>290.92412507999563</c:v>
                </c:pt>
                <c:pt idx="865">
                  <c:v>290.91933495937178</c:v>
                </c:pt>
                <c:pt idx="866">
                  <c:v>290.91428492254522</c:v>
                </c:pt>
                <c:pt idx="867">
                  <c:v>290.90953108888453</c:v>
                </c:pt>
                <c:pt idx="868">
                  <c:v>290.90540449925595</c:v>
                </c:pt>
                <c:pt idx="869">
                  <c:v>290.90207955401956</c:v>
                </c:pt>
                <c:pt idx="870">
                  <c:v>290.90162404639887</c:v>
                </c:pt>
                <c:pt idx="871">
                  <c:v>290.9031354171824</c:v>
                </c:pt>
                <c:pt idx="872">
                  <c:v>290.89995174243751</c:v>
                </c:pt>
                <c:pt idx="873">
                  <c:v>290.89429186231217</c:v>
                </c:pt>
                <c:pt idx="874">
                  <c:v>290.88965481887794</c:v>
                </c:pt>
                <c:pt idx="875">
                  <c:v>290.8821200249464</c:v>
                </c:pt>
                <c:pt idx="876">
                  <c:v>290.86948110712285</c:v>
                </c:pt>
                <c:pt idx="877">
                  <c:v>290.85470769915673</c:v>
                </c:pt>
                <c:pt idx="878">
                  <c:v>290.84175441663183</c:v>
                </c:pt>
                <c:pt idx="879">
                  <c:v>290.82694964536324</c:v>
                </c:pt>
                <c:pt idx="880">
                  <c:v>290.80619433683881</c:v>
                </c:pt>
                <c:pt idx="881">
                  <c:v>290.78337101026659</c:v>
                </c:pt>
                <c:pt idx="882">
                  <c:v>290.78337101026659</c:v>
                </c:pt>
                <c:pt idx="883">
                  <c:v>290.78337101026659</c:v>
                </c:pt>
                <c:pt idx="884">
                  <c:v>290.75900169298876</c:v>
                </c:pt>
                <c:pt idx="885">
                  <c:v>290.75900169298876</c:v>
                </c:pt>
                <c:pt idx="886">
                  <c:v>290.75900169298876</c:v>
                </c:pt>
                <c:pt idx="887">
                  <c:v>290.75900169298876</c:v>
                </c:pt>
                <c:pt idx="888">
                  <c:v>290.75900169298876</c:v>
                </c:pt>
                <c:pt idx="889">
                  <c:v>290.75900169298876</c:v>
                </c:pt>
                <c:pt idx="890">
                  <c:v>290.75900169298876</c:v>
                </c:pt>
                <c:pt idx="891">
                  <c:v>290.75900169298876</c:v>
                </c:pt>
                <c:pt idx="892">
                  <c:v>290.62178389001565</c:v>
                </c:pt>
                <c:pt idx="893">
                  <c:v>290.52846380659201</c:v>
                </c:pt>
                <c:pt idx="894">
                  <c:v>290.46800253371299</c:v>
                </c:pt>
                <c:pt idx="895">
                  <c:v>290.43196924385893</c:v>
                </c:pt>
                <c:pt idx="896">
                  <c:v>290.40594209342811</c:v>
                </c:pt>
                <c:pt idx="897">
                  <c:v>290.38864431200392</c:v>
                </c:pt>
                <c:pt idx="898">
                  <c:v>290.37884537407155</c:v>
                </c:pt>
                <c:pt idx="899">
                  <c:v>290.36739678275819</c:v>
                </c:pt>
                <c:pt idx="900">
                  <c:v>290.35285152973728</c:v>
                </c:pt>
                <c:pt idx="901">
                  <c:v>290.33453233750788</c:v>
                </c:pt>
                <c:pt idx="902">
                  <c:v>290.3122754003295</c:v>
                </c:pt>
                <c:pt idx="903">
                  <c:v>290.28424615190352</c:v>
                </c:pt>
                <c:pt idx="904">
                  <c:v>290.24770848384702</c:v>
                </c:pt>
                <c:pt idx="905">
                  <c:v>290.20554838909862</c:v>
                </c:pt>
                <c:pt idx="906">
                  <c:v>290.15991972744928</c:v>
                </c:pt>
                <c:pt idx="907">
                  <c:v>290.10441754272165</c:v>
                </c:pt>
                <c:pt idx="908">
                  <c:v>290.04381154322169</c:v>
                </c:pt>
                <c:pt idx="909">
                  <c:v>289.98140873722571</c:v>
                </c:pt>
                <c:pt idx="910">
                  <c:v>289.9154452125415</c:v>
                </c:pt>
                <c:pt idx="911">
                  <c:v>289.84717983785208</c:v>
                </c:pt>
                <c:pt idx="912">
                  <c:v>289.7756434396664</c:v>
                </c:pt>
                <c:pt idx="913">
                  <c:v>289.70457301061401</c:v>
                </c:pt>
                <c:pt idx="914">
                  <c:v>289.63435668880044</c:v>
                </c:pt>
                <c:pt idx="915">
                  <c:v>289.56132306483198</c:v>
                </c:pt>
                <c:pt idx="916">
                  <c:v>289.48754375796591</c:v>
                </c:pt>
                <c:pt idx="917">
                  <c:v>289.41246762956666</c:v>
                </c:pt>
                <c:pt idx="918">
                  <c:v>289.3339823616065</c:v>
                </c:pt>
                <c:pt idx="919">
                  <c:v>289.25315154707584</c:v>
                </c:pt>
                <c:pt idx="920">
                  <c:v>289.16891486274989</c:v>
                </c:pt>
                <c:pt idx="921">
                  <c:v>289.08498683418509</c:v>
                </c:pt>
                <c:pt idx="922">
                  <c:v>289.00377646425443</c:v>
                </c:pt>
                <c:pt idx="923">
                  <c:v>288.92075865856089</c:v>
                </c:pt>
                <c:pt idx="924">
                  <c:v>288.83744941172523</c:v>
                </c:pt>
                <c:pt idx="925">
                  <c:v>288.75695338767451</c:v>
                </c:pt>
                <c:pt idx="926">
                  <c:v>288.67916167364854</c:v>
                </c:pt>
                <c:pt idx="927">
                  <c:v>288.60201219275575</c:v>
                </c:pt>
                <c:pt idx="928">
                  <c:v>288.52436953615245</c:v>
                </c:pt>
                <c:pt idx="929">
                  <c:v>288.45172627841458</c:v>
                </c:pt>
                <c:pt idx="930">
                  <c:v>288.38328722506344</c:v>
                </c:pt>
                <c:pt idx="931">
                  <c:v>288.31647034051696</c:v>
                </c:pt>
                <c:pt idx="932">
                  <c:v>288.25374853945726</c:v>
                </c:pt>
                <c:pt idx="933">
                  <c:v>288.196521472938</c:v>
                </c:pt>
                <c:pt idx="934">
                  <c:v>288.1414468777985</c:v>
                </c:pt>
                <c:pt idx="935">
                  <c:v>288.08848226883009</c:v>
                </c:pt>
                <c:pt idx="936">
                  <c:v>288.03558958501827</c:v>
                </c:pt>
                <c:pt idx="937">
                  <c:v>287.98563144282508</c:v>
                </c:pt>
                <c:pt idx="938">
                  <c:v>287.93628389501322</c:v>
                </c:pt>
                <c:pt idx="939">
                  <c:v>287.88619848347264</c:v>
                </c:pt>
                <c:pt idx="940">
                  <c:v>287.8386968368643</c:v>
                </c:pt>
                <c:pt idx="941">
                  <c:v>287.79374881787112</c:v>
                </c:pt>
                <c:pt idx="942">
                  <c:v>287.7532829958958</c:v>
                </c:pt>
                <c:pt idx="943">
                  <c:v>287.71630186974619</c:v>
                </c:pt>
                <c:pt idx="944">
                  <c:v>287.68007777798351</c:v>
                </c:pt>
                <c:pt idx="945">
                  <c:v>287.6489823567108</c:v>
                </c:pt>
                <c:pt idx="946">
                  <c:v>287.62544854597388</c:v>
                </c:pt>
                <c:pt idx="947">
                  <c:v>287.600579190752</c:v>
                </c:pt>
                <c:pt idx="948">
                  <c:v>287.57908934999421</c:v>
                </c:pt>
                <c:pt idx="949">
                  <c:v>287.55969950641298</c:v>
                </c:pt>
                <c:pt idx="950">
                  <c:v>287.5415528933429</c:v>
                </c:pt>
                <c:pt idx="951">
                  <c:v>287.52609526896879</c:v>
                </c:pt>
                <c:pt idx="952">
                  <c:v>287.51208598614886</c:v>
                </c:pt>
                <c:pt idx="953">
                  <c:v>287.50271764285952</c:v>
                </c:pt>
                <c:pt idx="954">
                  <c:v>287.49769018274316</c:v>
                </c:pt>
                <c:pt idx="955">
                  <c:v>287.49258813699709</c:v>
                </c:pt>
                <c:pt idx="956">
                  <c:v>287.49074128147595</c:v>
                </c:pt>
                <c:pt idx="957">
                  <c:v>287.49399552295773</c:v>
                </c:pt>
                <c:pt idx="958">
                  <c:v>287.49918100284845</c:v>
                </c:pt>
                <c:pt idx="959">
                  <c:v>287.50625192681218</c:v>
                </c:pt>
                <c:pt idx="960">
                  <c:v>287.51106072517678</c:v>
                </c:pt>
                <c:pt idx="961">
                  <c:v>287.51720273701829</c:v>
                </c:pt>
                <c:pt idx="962">
                  <c:v>287.52677698451663</c:v>
                </c:pt>
                <c:pt idx="963">
                  <c:v>287.53684831946538</c:v>
                </c:pt>
                <c:pt idx="964">
                  <c:v>287.54958419218787</c:v>
                </c:pt>
                <c:pt idx="965">
                  <c:v>287.56612772661998</c:v>
                </c:pt>
                <c:pt idx="966">
                  <c:v>287.58292762599012</c:v>
                </c:pt>
                <c:pt idx="967">
                  <c:v>287.59977674562589</c:v>
                </c:pt>
                <c:pt idx="968">
                  <c:v>287.61451268699227</c:v>
                </c:pt>
                <c:pt idx="969">
                  <c:v>287.62790957788036</c:v>
                </c:pt>
                <c:pt idx="970">
                  <c:v>287.64248628103218</c:v>
                </c:pt>
                <c:pt idx="971">
                  <c:v>287.65367904210177</c:v>
                </c:pt>
                <c:pt idx="972">
                  <c:v>287.66488021368127</c:v>
                </c:pt>
                <c:pt idx="973">
                  <c:v>287.67812947281499</c:v>
                </c:pt>
                <c:pt idx="974">
                  <c:v>287.69052575172452</c:v>
                </c:pt>
                <c:pt idx="975">
                  <c:v>287.70032817553539</c:v>
                </c:pt>
                <c:pt idx="976">
                  <c:v>287.70860394336177</c:v>
                </c:pt>
                <c:pt idx="977">
                  <c:v>287.71807085346461</c:v>
                </c:pt>
                <c:pt idx="978">
                  <c:v>287.7262956893988</c:v>
                </c:pt>
                <c:pt idx="979">
                  <c:v>287.72985216204739</c:v>
                </c:pt>
                <c:pt idx="980">
                  <c:v>287.73091140302586</c:v>
                </c:pt>
                <c:pt idx="981">
                  <c:v>287.73293118684808</c:v>
                </c:pt>
                <c:pt idx="982">
                  <c:v>287.73395601045161</c:v>
                </c:pt>
                <c:pt idx="983">
                  <c:v>287.73685059609943</c:v>
                </c:pt>
                <c:pt idx="984">
                  <c:v>287.74324619908168</c:v>
                </c:pt>
                <c:pt idx="985">
                  <c:v>287.75392577443813</c:v>
                </c:pt>
                <c:pt idx="986">
                  <c:v>287.76710409722921</c:v>
                </c:pt>
                <c:pt idx="987">
                  <c:v>287.77952946418986</c:v>
                </c:pt>
                <c:pt idx="988">
                  <c:v>287.79324215452743</c:v>
                </c:pt>
                <c:pt idx="989">
                  <c:v>287.80738314251016</c:v>
                </c:pt>
                <c:pt idx="990">
                  <c:v>287.82137787384909</c:v>
                </c:pt>
                <c:pt idx="991">
                  <c:v>287.83285722044593</c:v>
                </c:pt>
                <c:pt idx="992">
                  <c:v>287.84249865526925</c:v>
                </c:pt>
                <c:pt idx="993">
                  <c:v>287.85479772207367</c:v>
                </c:pt>
                <c:pt idx="994">
                  <c:v>287.86831428593734</c:v>
                </c:pt>
                <c:pt idx="995">
                  <c:v>287.87807753186479</c:v>
                </c:pt>
                <c:pt idx="996">
                  <c:v>287.88725586365143</c:v>
                </c:pt>
                <c:pt idx="997">
                  <c:v>287.89779006933304</c:v>
                </c:pt>
                <c:pt idx="998">
                  <c:v>287.90676315068595</c:v>
                </c:pt>
                <c:pt idx="999">
                  <c:v>287.91447104958991</c:v>
                </c:pt>
                <c:pt idx="1000">
                  <c:v>287.92114913312707</c:v>
                </c:pt>
                <c:pt idx="1001">
                  <c:v>287.92898481797693</c:v>
                </c:pt>
                <c:pt idx="1002">
                  <c:v>287.93722755643734</c:v>
                </c:pt>
                <c:pt idx="1003">
                  <c:v>287.94138173502625</c:v>
                </c:pt>
                <c:pt idx="1004">
                  <c:v>287.94693467174233</c:v>
                </c:pt>
                <c:pt idx="1005">
                  <c:v>287.9551332196001</c:v>
                </c:pt>
                <c:pt idx="1006">
                  <c:v>287.96057091391282</c:v>
                </c:pt>
                <c:pt idx="1007">
                  <c:v>287.96610435656083</c:v>
                </c:pt>
                <c:pt idx="1008">
                  <c:v>287.97345393269524</c:v>
                </c:pt>
                <c:pt idx="1009">
                  <c:v>287.98154923386045</c:v>
                </c:pt>
                <c:pt idx="1010">
                  <c:v>287.98768150051148</c:v>
                </c:pt>
                <c:pt idx="1011">
                  <c:v>287.98830147224436</c:v>
                </c:pt>
                <c:pt idx="1012">
                  <c:v>287.98755864730549</c:v>
                </c:pt>
                <c:pt idx="1013">
                  <c:v>287.98805372289218</c:v>
                </c:pt>
                <c:pt idx="1014">
                  <c:v>287.98729761031973</c:v>
                </c:pt>
                <c:pt idx="1015">
                  <c:v>287.98784852243</c:v>
                </c:pt>
                <c:pt idx="1016">
                  <c:v>287.99118755742427</c:v>
                </c:pt>
                <c:pt idx="1017">
                  <c:v>287.99805241005748</c:v>
                </c:pt>
                <c:pt idx="1018">
                  <c:v>288.00868042324765</c:v>
                </c:pt>
                <c:pt idx="1019">
                  <c:v>288.01698390847127</c:v>
                </c:pt>
                <c:pt idx="1020">
                  <c:v>288.02537511770174</c:v>
                </c:pt>
                <c:pt idx="1021">
                  <c:v>288.03529900517611</c:v>
                </c:pt>
                <c:pt idx="1022">
                  <c:v>288.0415284253138</c:v>
                </c:pt>
                <c:pt idx="1023">
                  <c:v>288.0450797049325</c:v>
                </c:pt>
                <c:pt idx="1024">
                  <c:v>288.0487136440471</c:v>
                </c:pt>
                <c:pt idx="1025">
                  <c:v>288.05409691225668</c:v>
                </c:pt>
                <c:pt idx="1026">
                  <c:v>288.05813411571182</c:v>
                </c:pt>
                <c:pt idx="1027">
                  <c:v>288.05901056017132</c:v>
                </c:pt>
                <c:pt idx="1028">
                  <c:v>288.06179816115139</c:v>
                </c:pt>
                <c:pt idx="1029">
                  <c:v>288.06746804331874</c:v>
                </c:pt>
                <c:pt idx="1030">
                  <c:v>288.07243790296008</c:v>
                </c:pt>
                <c:pt idx="1031">
                  <c:v>288.07655896095963</c:v>
                </c:pt>
                <c:pt idx="1032">
                  <c:v>288.08178005039116</c:v>
                </c:pt>
                <c:pt idx="1033">
                  <c:v>288.08721401782435</c:v>
                </c:pt>
                <c:pt idx="1034">
                  <c:v>288.09229868487063</c:v>
                </c:pt>
                <c:pt idx="1035">
                  <c:v>288.09470163855735</c:v>
                </c:pt>
                <c:pt idx="1036">
                  <c:v>288.09715014183791</c:v>
                </c:pt>
                <c:pt idx="1037">
                  <c:v>288.09929492280412</c:v>
                </c:pt>
                <c:pt idx="1038">
                  <c:v>288.09893634302352</c:v>
                </c:pt>
                <c:pt idx="1039">
                  <c:v>288.09687792769046</c:v>
                </c:pt>
                <c:pt idx="1040">
                  <c:v>288.09370752774481</c:v>
                </c:pt>
                <c:pt idx="1041">
                  <c:v>288.08785116849617</c:v>
                </c:pt>
                <c:pt idx="1042">
                  <c:v>288.07851399977221</c:v>
                </c:pt>
                <c:pt idx="1043">
                  <c:v>288.06342635233631</c:v>
                </c:pt>
                <c:pt idx="1044">
                  <c:v>288.04956046939526</c:v>
                </c:pt>
                <c:pt idx="1045">
                  <c:v>288.03911478777297</c:v>
                </c:pt>
                <c:pt idx="1046">
                  <c:v>288.02925531714783</c:v>
                </c:pt>
                <c:pt idx="1047">
                  <c:v>288.02424588252967</c:v>
                </c:pt>
                <c:pt idx="1048">
                  <c:v>288.02424588252967</c:v>
                </c:pt>
                <c:pt idx="1049">
                  <c:v>288.02424588252967</c:v>
                </c:pt>
                <c:pt idx="1050">
                  <c:v>288.02424588252967</c:v>
                </c:pt>
                <c:pt idx="1051">
                  <c:v>288.02424588252967</c:v>
                </c:pt>
                <c:pt idx="1052">
                  <c:v>288.02424588252967</c:v>
                </c:pt>
                <c:pt idx="1053">
                  <c:v>288.02424588252967</c:v>
                </c:pt>
                <c:pt idx="1054">
                  <c:v>288.13272775695373</c:v>
                </c:pt>
                <c:pt idx="1055">
                  <c:v>288.21081212771691</c:v>
                </c:pt>
                <c:pt idx="1056">
                  <c:v>288.26962046723617</c:v>
                </c:pt>
                <c:pt idx="1057">
                  <c:v>288.31487647181154</c:v>
                </c:pt>
                <c:pt idx="1058">
                  <c:v>288.35272856754119</c:v>
                </c:pt>
                <c:pt idx="1059">
                  <c:v>288.38525391219667</c:v>
                </c:pt>
                <c:pt idx="1060">
                  <c:v>288.41794866507399</c:v>
                </c:pt>
                <c:pt idx="1061">
                  <c:v>288.45207961465894</c:v>
                </c:pt>
                <c:pt idx="1062">
                  <c:v>288.48426827943598</c:v>
                </c:pt>
                <c:pt idx="1063">
                  <c:v>288.51650493326349</c:v>
                </c:pt>
                <c:pt idx="1064">
                  <c:v>288.55193250195276</c:v>
                </c:pt>
                <c:pt idx="1065">
                  <c:v>288.59021233802753</c:v>
                </c:pt>
                <c:pt idx="1066">
                  <c:v>288.6329022571764</c:v>
                </c:pt>
                <c:pt idx="1067">
                  <c:v>288.6766170668476</c:v>
                </c:pt>
                <c:pt idx="1068">
                  <c:v>288.72515374648117</c:v>
                </c:pt>
                <c:pt idx="1069">
                  <c:v>288.7764537614994</c:v>
                </c:pt>
                <c:pt idx="1070">
                  <c:v>288.82500817606746</c:v>
                </c:pt>
                <c:pt idx="1071">
                  <c:v>288.87352420199386</c:v>
                </c:pt>
                <c:pt idx="1072">
                  <c:v>288.92355294177031</c:v>
                </c:pt>
                <c:pt idx="1073">
                  <c:v>288.97185269625658</c:v>
                </c:pt>
                <c:pt idx="1074">
                  <c:v>289.0184527360426</c:v>
                </c:pt>
                <c:pt idx="1075">
                  <c:v>289.06337284159082</c:v>
                </c:pt>
                <c:pt idx="1076">
                  <c:v>289.10862927552853</c:v>
                </c:pt>
                <c:pt idx="1077">
                  <c:v>289.15333857827551</c:v>
                </c:pt>
                <c:pt idx="1078">
                  <c:v>289.19290482714814</c:v>
                </c:pt>
                <c:pt idx="1079">
                  <c:v>289.23074257967403</c:v>
                </c:pt>
                <c:pt idx="1080">
                  <c:v>289.26694900712027</c:v>
                </c:pt>
                <c:pt idx="1081">
                  <c:v>289.30160213096684</c:v>
                </c:pt>
                <c:pt idx="1082">
                  <c:v>289.33476706702754</c:v>
                </c:pt>
                <c:pt idx="1083">
                  <c:v>289.36250041436091</c:v>
                </c:pt>
                <c:pt idx="1084">
                  <c:v>289.38665328746868</c:v>
                </c:pt>
                <c:pt idx="1085">
                  <c:v>289.41050336477832</c:v>
                </c:pt>
                <c:pt idx="1086">
                  <c:v>289.43201273118382</c:v>
                </c:pt>
                <c:pt idx="1087">
                  <c:v>289.45403039537848</c:v>
                </c:pt>
                <c:pt idx="1088">
                  <c:v>289.47821605464333</c:v>
                </c:pt>
                <c:pt idx="1089">
                  <c:v>289.50340902588272</c:v>
                </c:pt>
                <c:pt idx="1090">
                  <c:v>289.52879681836146</c:v>
                </c:pt>
                <c:pt idx="1091">
                  <c:v>289.55382375213821</c:v>
                </c:pt>
                <c:pt idx="1092">
                  <c:v>289.58012212802839</c:v>
                </c:pt>
                <c:pt idx="1093">
                  <c:v>289.60656058741762</c:v>
                </c:pt>
                <c:pt idx="1094">
                  <c:v>289.63039054267364</c:v>
                </c:pt>
                <c:pt idx="1095">
                  <c:v>289.65203926883697</c:v>
                </c:pt>
                <c:pt idx="1096">
                  <c:v>289.67184540050908</c:v>
                </c:pt>
                <c:pt idx="1097">
                  <c:v>289.68607840055597</c:v>
                </c:pt>
                <c:pt idx="1098">
                  <c:v>289.69675373177091</c:v>
                </c:pt>
                <c:pt idx="1099">
                  <c:v>289.70327467432446</c:v>
                </c:pt>
                <c:pt idx="1100">
                  <c:v>289.7094980264402</c:v>
                </c:pt>
                <c:pt idx="1101">
                  <c:v>289.71577293979846</c:v>
                </c:pt>
                <c:pt idx="1102">
                  <c:v>289.71829626136451</c:v>
                </c:pt>
                <c:pt idx="1103">
                  <c:v>289.72096071659047</c:v>
                </c:pt>
                <c:pt idx="1104">
                  <c:v>289.72611985015578</c:v>
                </c:pt>
                <c:pt idx="1105">
                  <c:v>289.73105459697143</c:v>
                </c:pt>
                <c:pt idx="1106">
                  <c:v>289.7321144616277</c:v>
                </c:pt>
                <c:pt idx="1107">
                  <c:v>289.73329481658703</c:v>
                </c:pt>
                <c:pt idx="1108">
                  <c:v>289.73901574013973</c:v>
                </c:pt>
                <c:pt idx="1109">
                  <c:v>289.74569892619803</c:v>
                </c:pt>
                <c:pt idx="1110">
                  <c:v>289.75110151158805</c:v>
                </c:pt>
                <c:pt idx="1111">
                  <c:v>289.75792074396674</c:v>
                </c:pt>
                <c:pt idx="1112">
                  <c:v>289.76570357921332</c:v>
                </c:pt>
                <c:pt idx="1113">
                  <c:v>289.77210503907145</c:v>
                </c:pt>
                <c:pt idx="1114">
                  <c:v>289.77776393086316</c:v>
                </c:pt>
                <c:pt idx="1115">
                  <c:v>289.78109891546842</c:v>
                </c:pt>
                <c:pt idx="1116">
                  <c:v>289.78527200753547</c:v>
                </c:pt>
                <c:pt idx="1117">
                  <c:v>289.7921504317685</c:v>
                </c:pt>
                <c:pt idx="1118">
                  <c:v>289.79870420533786</c:v>
                </c:pt>
                <c:pt idx="1119">
                  <c:v>289.80509617157315</c:v>
                </c:pt>
                <c:pt idx="1120">
                  <c:v>289.81142161649694</c:v>
                </c:pt>
                <c:pt idx="1121">
                  <c:v>289.81372954831465</c:v>
                </c:pt>
                <c:pt idx="1122">
                  <c:v>289.80983812888547</c:v>
                </c:pt>
                <c:pt idx="1123">
                  <c:v>289.80077574712845</c:v>
                </c:pt>
                <c:pt idx="1124">
                  <c:v>289.78747536216019</c:v>
                </c:pt>
                <c:pt idx="1125">
                  <c:v>289.78747536216019</c:v>
                </c:pt>
                <c:pt idx="1126">
                  <c:v>289.78747536216019</c:v>
                </c:pt>
                <c:pt idx="1127">
                  <c:v>289.78747536216019</c:v>
                </c:pt>
                <c:pt idx="1128">
                  <c:v>289.78747536216019</c:v>
                </c:pt>
                <c:pt idx="1129">
                  <c:v>289.78747536216019</c:v>
                </c:pt>
                <c:pt idx="1130">
                  <c:v>289.78747536216019</c:v>
                </c:pt>
                <c:pt idx="1131">
                  <c:v>289.70348531202626</c:v>
                </c:pt>
                <c:pt idx="1132">
                  <c:v>289.65035031053219</c:v>
                </c:pt>
                <c:pt idx="1133">
                  <c:v>289.61565003807374</c:v>
                </c:pt>
                <c:pt idx="1134">
                  <c:v>289.58886999605045</c:v>
                </c:pt>
                <c:pt idx="1135">
                  <c:v>289.56522739649301</c:v>
                </c:pt>
                <c:pt idx="1136">
                  <c:v>289.54368589273696</c:v>
                </c:pt>
                <c:pt idx="1137">
                  <c:v>289.51954080765307</c:v>
                </c:pt>
                <c:pt idx="1138">
                  <c:v>289.49212578827127</c:v>
                </c:pt>
                <c:pt idx="1139">
                  <c:v>289.46127363834512</c:v>
                </c:pt>
                <c:pt idx="1140">
                  <c:v>289.4271368861672</c:v>
                </c:pt>
                <c:pt idx="1141">
                  <c:v>289.38806048016983</c:v>
                </c:pt>
                <c:pt idx="1142">
                  <c:v>289.33939292242576</c:v>
                </c:pt>
                <c:pt idx="1143">
                  <c:v>289.28494054180851</c:v>
                </c:pt>
                <c:pt idx="1144">
                  <c:v>289.22745044111531</c:v>
                </c:pt>
                <c:pt idx="1145">
                  <c:v>289.16287795137248</c:v>
                </c:pt>
                <c:pt idx="1146">
                  <c:v>289.0912896726104</c:v>
                </c:pt>
                <c:pt idx="1147">
                  <c:v>289.01526215839004</c:v>
                </c:pt>
                <c:pt idx="1148">
                  <c:v>288.93876260549064</c:v>
                </c:pt>
                <c:pt idx="1149">
                  <c:v>288.85838250282575</c:v>
                </c:pt>
                <c:pt idx="1150">
                  <c:v>288.77442754664696</c:v>
                </c:pt>
                <c:pt idx="1151">
                  <c:v>288.69145170198453</c:v>
                </c:pt>
                <c:pt idx="1152">
                  <c:v>288.61033490102108</c:v>
                </c:pt>
                <c:pt idx="1153">
                  <c:v>288.52567026967859</c:v>
                </c:pt>
                <c:pt idx="1154">
                  <c:v>288.44053843628143</c:v>
                </c:pt>
                <c:pt idx="1155">
                  <c:v>288.35700884983271</c:v>
                </c:pt>
                <c:pt idx="1156">
                  <c:v>288.27641706867013</c:v>
                </c:pt>
                <c:pt idx="1157">
                  <c:v>288.1975717787293</c:v>
                </c:pt>
                <c:pt idx="1158">
                  <c:v>288.11780854813048</c:v>
                </c:pt>
                <c:pt idx="1159">
                  <c:v>288.04171833342889</c:v>
                </c:pt>
                <c:pt idx="1160">
                  <c:v>287.97003892774921</c:v>
                </c:pt>
                <c:pt idx="1161">
                  <c:v>287.90111526281748</c:v>
                </c:pt>
                <c:pt idx="1162">
                  <c:v>287.83592458297102</c:v>
                </c:pt>
                <c:pt idx="1163">
                  <c:v>287.77498238696188</c:v>
                </c:pt>
                <c:pt idx="1164">
                  <c:v>287.72048606732835</c:v>
                </c:pt>
                <c:pt idx="1165">
                  <c:v>287.67151966229608</c:v>
                </c:pt>
                <c:pt idx="1166">
                  <c:v>287.62531452469852</c:v>
                </c:pt>
                <c:pt idx="1167">
                  <c:v>287.58612509635742</c:v>
                </c:pt>
                <c:pt idx="1168">
                  <c:v>287.5522235770386</c:v>
                </c:pt>
                <c:pt idx="1169">
                  <c:v>287.52033114433306</c:v>
                </c:pt>
                <c:pt idx="1170">
                  <c:v>287.4924055502313</c:v>
                </c:pt>
                <c:pt idx="1171">
                  <c:v>287.46947081616986</c:v>
                </c:pt>
                <c:pt idx="1172">
                  <c:v>287.449915928488</c:v>
                </c:pt>
                <c:pt idx="1173">
                  <c:v>287.43261122925816</c:v>
                </c:pt>
                <c:pt idx="1174">
                  <c:v>287.41477848530553</c:v>
                </c:pt>
                <c:pt idx="1175">
                  <c:v>287.39879376685212</c:v>
                </c:pt>
                <c:pt idx="1176">
                  <c:v>287.38403020460191</c:v>
                </c:pt>
                <c:pt idx="1177">
                  <c:v>287.36806780440014</c:v>
                </c:pt>
                <c:pt idx="1178">
                  <c:v>287.35353426952628</c:v>
                </c:pt>
                <c:pt idx="1179">
                  <c:v>287.33997629418565</c:v>
                </c:pt>
                <c:pt idx="1180">
                  <c:v>287.32909075307197</c:v>
                </c:pt>
                <c:pt idx="1181">
                  <c:v>287.32178146076444</c:v>
                </c:pt>
                <c:pt idx="1182">
                  <c:v>287.31241228517882</c:v>
                </c:pt>
                <c:pt idx="1183">
                  <c:v>287.30569054982249</c:v>
                </c:pt>
                <c:pt idx="1184">
                  <c:v>287.3023434942059</c:v>
                </c:pt>
                <c:pt idx="1185">
                  <c:v>287.29663099199723</c:v>
                </c:pt>
                <c:pt idx="1186">
                  <c:v>287.29120693640016</c:v>
                </c:pt>
                <c:pt idx="1187">
                  <c:v>287.28967958958367</c:v>
                </c:pt>
                <c:pt idx="1188">
                  <c:v>287.29002761394833</c:v>
                </c:pt>
                <c:pt idx="1189">
                  <c:v>287.28891631939877</c:v>
                </c:pt>
                <c:pt idx="1190">
                  <c:v>287.28440215880539</c:v>
                </c:pt>
                <c:pt idx="1191">
                  <c:v>287.28150304433291</c:v>
                </c:pt>
                <c:pt idx="1192">
                  <c:v>287.27918522222376</c:v>
                </c:pt>
                <c:pt idx="1193">
                  <c:v>287.27479225346525</c:v>
                </c:pt>
                <c:pt idx="1194">
                  <c:v>287.26883401728742</c:v>
                </c:pt>
                <c:pt idx="1195">
                  <c:v>287.26172009171</c:v>
                </c:pt>
                <c:pt idx="1196">
                  <c:v>287.2537784466266</c:v>
                </c:pt>
                <c:pt idx="1197">
                  <c:v>287.24327072331494</c:v>
                </c:pt>
                <c:pt idx="1198">
                  <c:v>287.22730471549932</c:v>
                </c:pt>
                <c:pt idx="1199">
                  <c:v>287.20845955771199</c:v>
                </c:pt>
                <c:pt idx="1200">
                  <c:v>287.18850228646255</c:v>
                </c:pt>
                <c:pt idx="1201">
                  <c:v>287.16460945284513</c:v>
                </c:pt>
                <c:pt idx="1202">
                  <c:v>287.13933257708487</c:v>
                </c:pt>
                <c:pt idx="1203">
                  <c:v>287.11635104359021</c:v>
                </c:pt>
                <c:pt idx="1204">
                  <c:v>287.09581934198155</c:v>
                </c:pt>
                <c:pt idx="1205">
                  <c:v>287.07573527476569</c:v>
                </c:pt>
                <c:pt idx="1206">
                  <c:v>287.05489660647521</c:v>
                </c:pt>
                <c:pt idx="1207">
                  <c:v>287.03665631294263</c:v>
                </c:pt>
                <c:pt idx="1208">
                  <c:v>287.01894397507488</c:v>
                </c:pt>
                <c:pt idx="1209">
                  <c:v>286.99650663722173</c:v>
                </c:pt>
                <c:pt idx="1210">
                  <c:v>286.97445997702283</c:v>
                </c:pt>
                <c:pt idx="1211">
                  <c:v>286.95393654185477</c:v>
                </c:pt>
                <c:pt idx="1212">
                  <c:v>286.93558066679117</c:v>
                </c:pt>
                <c:pt idx="1213">
                  <c:v>286.91969943594108</c:v>
                </c:pt>
                <c:pt idx="1214">
                  <c:v>286.9043727388285</c:v>
                </c:pt>
                <c:pt idx="1215">
                  <c:v>286.89243274778903</c:v>
                </c:pt>
                <c:pt idx="1216">
                  <c:v>286.88343564804455</c:v>
                </c:pt>
                <c:pt idx="1217">
                  <c:v>286.8729647924971</c:v>
                </c:pt>
                <c:pt idx="1218">
                  <c:v>286.86443833174707</c:v>
                </c:pt>
                <c:pt idx="1219">
                  <c:v>286.8578426681724</c:v>
                </c:pt>
                <c:pt idx="1220">
                  <c:v>286.8530746011042</c:v>
                </c:pt>
                <c:pt idx="1221">
                  <c:v>286.84997857526548</c:v>
                </c:pt>
                <c:pt idx="1222">
                  <c:v>286.84637257079078</c:v>
                </c:pt>
                <c:pt idx="1223">
                  <c:v>286.84696569041438</c:v>
                </c:pt>
                <c:pt idx="1224">
                  <c:v>286.85238473141004</c:v>
                </c:pt>
                <c:pt idx="1225">
                  <c:v>286.85472969684128</c:v>
                </c:pt>
                <c:pt idx="1226">
                  <c:v>286.85936484687153</c:v>
                </c:pt>
                <c:pt idx="1227">
                  <c:v>286.86741413104255</c:v>
                </c:pt>
                <c:pt idx="1228">
                  <c:v>286.87535362059549</c:v>
                </c:pt>
                <c:pt idx="1229">
                  <c:v>286.88303103636451</c:v>
                </c:pt>
                <c:pt idx="1230">
                  <c:v>286.88835311391711</c:v>
                </c:pt>
                <c:pt idx="1231">
                  <c:v>286.89616840326335</c:v>
                </c:pt>
                <c:pt idx="1232">
                  <c:v>286.90526957237012</c:v>
                </c:pt>
                <c:pt idx="1233">
                  <c:v>286.91283235175666</c:v>
                </c:pt>
                <c:pt idx="1234">
                  <c:v>286.92321060984415</c:v>
                </c:pt>
                <c:pt idx="1235">
                  <c:v>286.93687307530917</c:v>
                </c:pt>
                <c:pt idx="1236">
                  <c:v>286.94989349464311</c:v>
                </c:pt>
                <c:pt idx="1237">
                  <c:v>286.96189461945733</c:v>
                </c:pt>
                <c:pt idx="1238">
                  <c:v>286.97268016097507</c:v>
                </c:pt>
                <c:pt idx="1239">
                  <c:v>286.98417727720164</c:v>
                </c:pt>
                <c:pt idx="1240">
                  <c:v>286.99749483778805</c:v>
                </c:pt>
                <c:pt idx="1241">
                  <c:v>287.00517845547682</c:v>
                </c:pt>
                <c:pt idx="1242">
                  <c:v>287.00899599638234</c:v>
                </c:pt>
                <c:pt idx="1243">
                  <c:v>287.01423118832014</c:v>
                </c:pt>
                <c:pt idx="1244">
                  <c:v>287.01800667896038</c:v>
                </c:pt>
                <c:pt idx="1245">
                  <c:v>287.01864723037801</c:v>
                </c:pt>
                <c:pt idx="1246">
                  <c:v>287.01730857340806</c:v>
                </c:pt>
                <c:pt idx="1247">
                  <c:v>287.01880690538201</c:v>
                </c:pt>
                <c:pt idx="1248">
                  <c:v>287.0219086062325</c:v>
                </c:pt>
                <c:pt idx="1249">
                  <c:v>287.02176764289987</c:v>
                </c:pt>
                <c:pt idx="1250">
                  <c:v>287.02161949840473</c:v>
                </c:pt>
                <c:pt idx="1251">
                  <c:v>287.0214320448577</c:v>
                </c:pt>
                <c:pt idx="1252">
                  <c:v>287.01518832471606</c:v>
                </c:pt>
                <c:pt idx="1253">
                  <c:v>287.00358166616337</c:v>
                </c:pt>
                <c:pt idx="1254">
                  <c:v>286.98935715060338</c:v>
                </c:pt>
                <c:pt idx="1255">
                  <c:v>286.97635883655317</c:v>
                </c:pt>
                <c:pt idx="1256">
                  <c:v>286.96488124093452</c:v>
                </c:pt>
                <c:pt idx="1257">
                  <c:v>286.95104122499509</c:v>
                </c:pt>
                <c:pt idx="1258">
                  <c:v>286.93663781594324</c:v>
                </c:pt>
                <c:pt idx="1259">
                  <c:v>286.92282517915407</c:v>
                </c:pt>
                <c:pt idx="1260">
                  <c:v>286.9102995892024</c:v>
                </c:pt>
                <c:pt idx="1261">
                  <c:v>286.89743735758691</c:v>
                </c:pt>
                <c:pt idx="1262">
                  <c:v>286.88529585809511</c:v>
                </c:pt>
                <c:pt idx="1263">
                  <c:v>286.8765018959898</c:v>
                </c:pt>
                <c:pt idx="1264">
                  <c:v>286.87048269470142</c:v>
                </c:pt>
                <c:pt idx="1265">
                  <c:v>286.8647466578725</c:v>
                </c:pt>
                <c:pt idx="1266">
                  <c:v>286.86377450978159</c:v>
                </c:pt>
                <c:pt idx="1267">
                  <c:v>286.87002569731692</c:v>
                </c:pt>
                <c:pt idx="1268">
                  <c:v>286.87857855501642</c:v>
                </c:pt>
                <c:pt idx="1269">
                  <c:v>286.89029471103453</c:v>
                </c:pt>
                <c:pt idx="1270">
                  <c:v>286.90549745827121</c:v>
                </c:pt>
                <c:pt idx="1271">
                  <c:v>286.922157704207</c:v>
                </c:pt>
                <c:pt idx="1272">
                  <c:v>286.93892682017105</c:v>
                </c:pt>
                <c:pt idx="1273">
                  <c:v>286.95294520497799</c:v>
                </c:pt>
                <c:pt idx="1274">
                  <c:v>286.96860022528222</c:v>
                </c:pt>
                <c:pt idx="1275">
                  <c:v>286.98643643838125</c:v>
                </c:pt>
                <c:pt idx="1276">
                  <c:v>287.00262711588914</c:v>
                </c:pt>
                <c:pt idx="1277">
                  <c:v>287.0189053755854</c:v>
                </c:pt>
                <c:pt idx="1278">
                  <c:v>287.03428749195808</c:v>
                </c:pt>
                <c:pt idx="1279">
                  <c:v>287.05019477968921</c:v>
                </c:pt>
                <c:pt idx="1280">
                  <c:v>287.06743017393399</c:v>
                </c:pt>
                <c:pt idx="1281">
                  <c:v>287.08037301451338</c:v>
                </c:pt>
                <c:pt idx="1282">
                  <c:v>287.09382043736287</c:v>
                </c:pt>
                <c:pt idx="1283">
                  <c:v>287.10863394967822</c:v>
                </c:pt>
                <c:pt idx="1284">
                  <c:v>287.12323121979978</c:v>
                </c:pt>
                <c:pt idx="1285">
                  <c:v>287.13863310510112</c:v>
                </c:pt>
                <c:pt idx="1286">
                  <c:v>287.13863310510112</c:v>
                </c:pt>
                <c:pt idx="1287">
                  <c:v>287.13863310510112</c:v>
                </c:pt>
                <c:pt idx="1288">
                  <c:v>287.13863310510112</c:v>
                </c:pt>
                <c:pt idx="1289">
                  <c:v>287.13863310510112</c:v>
                </c:pt>
                <c:pt idx="1290">
                  <c:v>287.13863310510112</c:v>
                </c:pt>
                <c:pt idx="1291">
                  <c:v>287.13863310510112</c:v>
                </c:pt>
                <c:pt idx="1292">
                  <c:v>287.13863310510112</c:v>
                </c:pt>
                <c:pt idx="1293">
                  <c:v>287.13863310510112</c:v>
                </c:pt>
                <c:pt idx="1294">
                  <c:v>287.25236799786728</c:v>
                </c:pt>
                <c:pt idx="1295">
                  <c:v>287.32814254086139</c:v>
                </c:pt>
                <c:pt idx="1296">
                  <c:v>287.37993753170468</c:v>
                </c:pt>
                <c:pt idx="1297">
                  <c:v>287.41149256028967</c:v>
                </c:pt>
                <c:pt idx="1298">
                  <c:v>287.43215162510029</c:v>
                </c:pt>
                <c:pt idx="1299">
                  <c:v>287.44616473305643</c:v>
                </c:pt>
                <c:pt idx="1300">
                  <c:v>287.45246003573345</c:v>
                </c:pt>
                <c:pt idx="1301">
                  <c:v>287.45080545577935</c:v>
                </c:pt>
                <c:pt idx="1302">
                  <c:v>287.44550839275144</c:v>
                </c:pt>
                <c:pt idx="1303">
                  <c:v>287.4374023187587</c:v>
                </c:pt>
                <c:pt idx="1304">
                  <c:v>287.42716750160537</c:v>
                </c:pt>
                <c:pt idx="1305">
                  <c:v>287.41335722336783</c:v>
                </c:pt>
                <c:pt idx="1306">
                  <c:v>287.40131972592565</c:v>
                </c:pt>
                <c:pt idx="1307">
                  <c:v>287.39423153961189</c:v>
                </c:pt>
                <c:pt idx="1308">
                  <c:v>287.38576100981868</c:v>
                </c:pt>
                <c:pt idx="1309">
                  <c:v>287.3801528428387</c:v>
                </c:pt>
                <c:pt idx="1310">
                  <c:v>287.37983874411435</c:v>
                </c:pt>
                <c:pt idx="1311">
                  <c:v>287.38400135092974</c:v>
                </c:pt>
                <c:pt idx="1312">
                  <c:v>287.3898846860298</c:v>
                </c:pt>
                <c:pt idx="1313">
                  <c:v>287.39570498778926</c:v>
                </c:pt>
                <c:pt idx="1314">
                  <c:v>287.40236961840355</c:v>
                </c:pt>
                <c:pt idx="1315">
                  <c:v>287.41036964241033</c:v>
                </c:pt>
                <c:pt idx="1316">
                  <c:v>287.41791284497054</c:v>
                </c:pt>
                <c:pt idx="1317">
                  <c:v>287.42992005505801</c:v>
                </c:pt>
                <c:pt idx="1318">
                  <c:v>287.44710913784695</c:v>
                </c:pt>
                <c:pt idx="1319">
                  <c:v>287.4675919923265</c:v>
                </c:pt>
                <c:pt idx="1320">
                  <c:v>287.48999523615851</c:v>
                </c:pt>
                <c:pt idx="1321">
                  <c:v>287.50933150458985</c:v>
                </c:pt>
                <c:pt idx="1322">
                  <c:v>287.53070155793625</c:v>
                </c:pt>
                <c:pt idx="1323">
                  <c:v>287.55305002640773</c:v>
                </c:pt>
                <c:pt idx="1324">
                  <c:v>287.57163575698803</c:v>
                </c:pt>
                <c:pt idx="1325">
                  <c:v>287.58774967050402</c:v>
                </c:pt>
                <c:pt idx="1326">
                  <c:v>287.60428284074709</c:v>
                </c:pt>
                <c:pt idx="1327">
                  <c:v>287.62293649586508</c:v>
                </c:pt>
                <c:pt idx="1328">
                  <c:v>287.64458892810859</c:v>
                </c:pt>
                <c:pt idx="1329">
                  <c:v>287.66556290278265</c:v>
                </c:pt>
                <c:pt idx="1330">
                  <c:v>287.68961870686712</c:v>
                </c:pt>
                <c:pt idx="1331">
                  <c:v>287.71282190079069</c:v>
                </c:pt>
                <c:pt idx="1332">
                  <c:v>287.73078168507516</c:v>
                </c:pt>
                <c:pt idx="1333">
                  <c:v>287.74908616500892</c:v>
                </c:pt>
                <c:pt idx="1334">
                  <c:v>287.76707699669117</c:v>
                </c:pt>
                <c:pt idx="1335">
                  <c:v>287.78433548966893</c:v>
                </c:pt>
                <c:pt idx="1336">
                  <c:v>287.80061357412819</c:v>
                </c:pt>
                <c:pt idx="1337">
                  <c:v>287.81378277033031</c:v>
                </c:pt>
                <c:pt idx="1338">
                  <c:v>287.82869672194408</c:v>
                </c:pt>
                <c:pt idx="1339">
                  <c:v>287.84417891011384</c:v>
                </c:pt>
                <c:pt idx="1340">
                  <c:v>287.85745122575196</c:v>
                </c:pt>
                <c:pt idx="1341">
                  <c:v>287.86892178676356</c:v>
                </c:pt>
                <c:pt idx="1342">
                  <c:v>287.87891668597211</c:v>
                </c:pt>
                <c:pt idx="1343">
                  <c:v>287.88569683507677</c:v>
                </c:pt>
                <c:pt idx="1344">
                  <c:v>287.88837133409822</c:v>
                </c:pt>
                <c:pt idx="1345">
                  <c:v>287.88462308325569</c:v>
                </c:pt>
                <c:pt idx="1346">
                  <c:v>287.87741045637654</c:v>
                </c:pt>
                <c:pt idx="1347">
                  <c:v>287.87741045637654</c:v>
                </c:pt>
                <c:pt idx="1348">
                  <c:v>287.87741045637654</c:v>
                </c:pt>
                <c:pt idx="1349">
                  <c:v>287.87741045637654</c:v>
                </c:pt>
                <c:pt idx="1350">
                  <c:v>287.87741045637654</c:v>
                </c:pt>
                <c:pt idx="1351">
                  <c:v>287.87741045637654</c:v>
                </c:pt>
                <c:pt idx="1352">
                  <c:v>287.87741045637654</c:v>
                </c:pt>
                <c:pt idx="1353">
                  <c:v>287.87741045637654</c:v>
                </c:pt>
                <c:pt idx="1354">
                  <c:v>287.87741045637654</c:v>
                </c:pt>
                <c:pt idx="1355">
                  <c:v>287.87741045637654</c:v>
                </c:pt>
                <c:pt idx="1356">
                  <c:v>287.87741045637654</c:v>
                </c:pt>
                <c:pt idx="1357">
                  <c:v>287.87741045637654</c:v>
                </c:pt>
                <c:pt idx="1358">
                  <c:v>287.87741045637654</c:v>
                </c:pt>
                <c:pt idx="1359">
                  <c:v>287.87741045637654</c:v>
                </c:pt>
                <c:pt idx="1360">
                  <c:v>287.87741045637654</c:v>
                </c:pt>
                <c:pt idx="1361">
                  <c:v>287.86674057505962</c:v>
                </c:pt>
                <c:pt idx="1362">
                  <c:v>287.84954883971648</c:v>
                </c:pt>
                <c:pt idx="1363">
                  <c:v>287.84954883971648</c:v>
                </c:pt>
                <c:pt idx="1364">
                  <c:v>287.82965545662518</c:v>
                </c:pt>
                <c:pt idx="1365">
                  <c:v>287.80610733837614</c:v>
                </c:pt>
                <c:pt idx="1366">
                  <c:v>287.78204362109648</c:v>
                </c:pt>
                <c:pt idx="1367">
                  <c:v>287.75544990053163</c:v>
                </c:pt>
                <c:pt idx="1368">
                  <c:v>287.72729628651996</c:v>
                </c:pt>
                <c:pt idx="1369">
                  <c:v>287.70031626710426</c:v>
                </c:pt>
                <c:pt idx="1370">
                  <c:v>287.67616004175596</c:v>
                </c:pt>
                <c:pt idx="1371">
                  <c:v>287.65372111173662</c:v>
                </c:pt>
                <c:pt idx="1372">
                  <c:v>287.63027543513493</c:v>
                </c:pt>
                <c:pt idx="1373">
                  <c:v>287.61027006363054</c:v>
                </c:pt>
                <c:pt idx="1374">
                  <c:v>287.59025615830234</c:v>
                </c:pt>
                <c:pt idx="1375">
                  <c:v>287.568177330791</c:v>
                </c:pt>
                <c:pt idx="1376">
                  <c:v>287.54494309027137</c:v>
                </c:pt>
                <c:pt idx="1377">
                  <c:v>287.52121758993133</c:v>
                </c:pt>
                <c:pt idx="1378">
                  <c:v>287.49747959645953</c:v>
                </c:pt>
                <c:pt idx="1379">
                  <c:v>287.47406837560521</c:v>
                </c:pt>
                <c:pt idx="1380">
                  <c:v>287.44721872411895</c:v>
                </c:pt>
                <c:pt idx="1381">
                  <c:v>287.44721872411895</c:v>
                </c:pt>
                <c:pt idx="1382">
                  <c:v>287.44721872411895</c:v>
                </c:pt>
                <c:pt idx="1383">
                  <c:v>287.44721872411895</c:v>
                </c:pt>
                <c:pt idx="1384">
                  <c:v>287.44721872411895</c:v>
                </c:pt>
                <c:pt idx="1385">
                  <c:v>287.44721872411895</c:v>
                </c:pt>
                <c:pt idx="1386">
                  <c:v>287.45054076271168</c:v>
                </c:pt>
                <c:pt idx="1387">
                  <c:v>287.46147056136209</c:v>
                </c:pt>
                <c:pt idx="1388">
                  <c:v>287.47149086828045</c:v>
                </c:pt>
                <c:pt idx="1389">
                  <c:v>287.48345408530179</c:v>
                </c:pt>
                <c:pt idx="1390">
                  <c:v>287.49496174334183</c:v>
                </c:pt>
                <c:pt idx="1391">
                  <c:v>287.50255806918437</c:v>
                </c:pt>
                <c:pt idx="1392">
                  <c:v>287.50634579466526</c:v>
                </c:pt>
                <c:pt idx="1393">
                  <c:v>287.50659308691002</c:v>
                </c:pt>
                <c:pt idx="1394">
                  <c:v>287.50566076120765</c:v>
                </c:pt>
                <c:pt idx="1395">
                  <c:v>287.50105211651044</c:v>
                </c:pt>
                <c:pt idx="1396">
                  <c:v>287.48746424973427</c:v>
                </c:pt>
                <c:pt idx="1397">
                  <c:v>287.47020300797419</c:v>
                </c:pt>
                <c:pt idx="1398">
                  <c:v>287.45273457774647</c:v>
                </c:pt>
                <c:pt idx="1399">
                  <c:v>287.43321293986764</c:v>
                </c:pt>
                <c:pt idx="1400">
                  <c:v>287.41666973757845</c:v>
                </c:pt>
                <c:pt idx="1401">
                  <c:v>287.40203050398077</c:v>
                </c:pt>
                <c:pt idx="1402">
                  <c:v>287.39056461942107</c:v>
                </c:pt>
                <c:pt idx="1403">
                  <c:v>287.38288909137299</c:v>
                </c:pt>
                <c:pt idx="1404">
                  <c:v>287.37118215147188</c:v>
                </c:pt>
                <c:pt idx="1405">
                  <c:v>287.35893733749566</c:v>
                </c:pt>
                <c:pt idx="1406">
                  <c:v>287.34833333098948</c:v>
                </c:pt>
                <c:pt idx="1407">
                  <c:v>287.33262409312738</c:v>
                </c:pt>
                <c:pt idx="1408">
                  <c:v>287.31402534373495</c:v>
                </c:pt>
                <c:pt idx="1409">
                  <c:v>287.29208325061057</c:v>
                </c:pt>
                <c:pt idx="1410">
                  <c:v>287.26875299521089</c:v>
                </c:pt>
                <c:pt idx="1411">
                  <c:v>287.24334772545984</c:v>
                </c:pt>
                <c:pt idx="1412">
                  <c:v>287.21161684663826</c:v>
                </c:pt>
                <c:pt idx="1413">
                  <c:v>287.17739369302257</c:v>
                </c:pt>
                <c:pt idx="1414">
                  <c:v>287.13921694554841</c:v>
                </c:pt>
                <c:pt idx="1415">
                  <c:v>287.09249587697582</c:v>
                </c:pt>
                <c:pt idx="1416">
                  <c:v>287.03901124926148</c:v>
                </c:pt>
                <c:pt idx="1417">
                  <c:v>286.98033149424248</c:v>
                </c:pt>
                <c:pt idx="1418">
                  <c:v>286.91581850511477</c:v>
                </c:pt>
                <c:pt idx="1419">
                  <c:v>286.84554000002993</c:v>
                </c:pt>
                <c:pt idx="1420">
                  <c:v>286.7680005775278</c:v>
                </c:pt>
                <c:pt idx="1421">
                  <c:v>286.68685272374108</c:v>
                </c:pt>
                <c:pt idx="1422">
                  <c:v>286.60068151809787</c:v>
                </c:pt>
                <c:pt idx="1423">
                  <c:v>286.50708033900571</c:v>
                </c:pt>
                <c:pt idx="1424">
                  <c:v>286.40718924140776</c:v>
                </c:pt>
                <c:pt idx="1425">
                  <c:v>286.30425339634093</c:v>
                </c:pt>
                <c:pt idx="1426">
                  <c:v>286.20062224534411</c:v>
                </c:pt>
                <c:pt idx="1427">
                  <c:v>286.09597044830701</c:v>
                </c:pt>
                <c:pt idx="1428">
                  <c:v>285.98836665821489</c:v>
                </c:pt>
                <c:pt idx="1429">
                  <c:v>285.88301713527397</c:v>
                </c:pt>
                <c:pt idx="1430">
                  <c:v>285.78117174577517</c:v>
                </c:pt>
                <c:pt idx="1431">
                  <c:v>285.67959786772957</c:v>
                </c:pt>
                <c:pt idx="1432">
                  <c:v>285.58251801008259</c:v>
                </c:pt>
                <c:pt idx="1433">
                  <c:v>285.49244195284609</c:v>
                </c:pt>
                <c:pt idx="1434">
                  <c:v>285.4066835815587</c:v>
                </c:pt>
                <c:pt idx="1435">
                  <c:v>285.32353946495726</c:v>
                </c:pt>
                <c:pt idx="1436">
                  <c:v>285.2399938068047</c:v>
                </c:pt>
                <c:pt idx="1437">
                  <c:v>285.15840258063201</c:v>
                </c:pt>
                <c:pt idx="1438">
                  <c:v>285.07625195260749</c:v>
                </c:pt>
                <c:pt idx="1439">
                  <c:v>284.99220913952121</c:v>
                </c:pt>
                <c:pt idx="1440">
                  <c:v>284.90573785717112</c:v>
                </c:pt>
                <c:pt idx="1441">
                  <c:v>284.81882098160594</c:v>
                </c:pt>
                <c:pt idx="1442">
                  <c:v>284.73486288843441</c:v>
                </c:pt>
                <c:pt idx="1443">
                  <c:v>284.65193566239896</c:v>
                </c:pt>
                <c:pt idx="1444">
                  <c:v>284.56697525691544</c:v>
                </c:pt>
                <c:pt idx="1445">
                  <c:v>284.48240251052073</c:v>
                </c:pt>
                <c:pt idx="1446">
                  <c:v>284.39783672962909</c:v>
                </c:pt>
                <c:pt idx="1447">
                  <c:v>284.30521519403402</c:v>
                </c:pt>
                <c:pt idx="1448">
                  <c:v>284.21027213518443</c:v>
                </c:pt>
                <c:pt idx="1449">
                  <c:v>284.11481385722141</c:v>
                </c:pt>
                <c:pt idx="1450">
                  <c:v>284.01815836188882</c:v>
                </c:pt>
                <c:pt idx="1451">
                  <c:v>283.91615134941043</c:v>
                </c:pt>
                <c:pt idx="1452">
                  <c:v>283.80677070450736</c:v>
                </c:pt>
                <c:pt idx="1453">
                  <c:v>283.69541866579561</c:v>
                </c:pt>
                <c:pt idx="1454">
                  <c:v>283.57971289648452</c:v>
                </c:pt>
                <c:pt idx="1455">
                  <c:v>283.45668015625739</c:v>
                </c:pt>
                <c:pt idx="1456">
                  <c:v>283.32916909085355</c:v>
                </c:pt>
                <c:pt idx="1457">
                  <c:v>283.19541748522317</c:v>
                </c:pt>
                <c:pt idx="1458">
                  <c:v>283.05297088607989</c:v>
                </c:pt>
                <c:pt idx="1459">
                  <c:v>282.9031087986607</c:v>
                </c:pt>
                <c:pt idx="1460">
                  <c:v>282.74132415366785</c:v>
                </c:pt>
                <c:pt idx="1461">
                  <c:v>282.5718678854825</c:v>
                </c:pt>
                <c:pt idx="1462">
                  <c:v>282.39609308564349</c:v>
                </c:pt>
                <c:pt idx="1463">
                  <c:v>282.20952782117882</c:v>
                </c:pt>
                <c:pt idx="1464">
                  <c:v>282.01643055338934</c:v>
                </c:pt>
                <c:pt idx="1465">
                  <c:v>281.81814241346785</c:v>
                </c:pt>
                <c:pt idx="1466">
                  <c:v>281.61416607429874</c:v>
                </c:pt>
                <c:pt idx="1467">
                  <c:v>281.40292565283198</c:v>
                </c:pt>
                <c:pt idx="1468">
                  <c:v>281.18429228162472</c:v>
                </c:pt>
                <c:pt idx="1469">
                  <c:v>280.96303888119957</c:v>
                </c:pt>
                <c:pt idx="1470">
                  <c:v>280.74065661567136</c:v>
                </c:pt>
                <c:pt idx="1471">
                  <c:v>280.51456009379876</c:v>
                </c:pt>
                <c:pt idx="1472">
                  <c:v>280.287837589106</c:v>
                </c:pt>
                <c:pt idx="1473">
                  <c:v>280.06285527194314</c:v>
                </c:pt>
                <c:pt idx="1474">
                  <c:v>279.83740428801576</c:v>
                </c:pt>
                <c:pt idx="1475">
                  <c:v>279.61261880121941</c:v>
                </c:pt>
                <c:pt idx="1476">
                  <c:v>279.3876006863369</c:v>
                </c:pt>
                <c:pt idx="1477">
                  <c:v>279.1662669466387</c:v>
                </c:pt>
                <c:pt idx="1478">
                  <c:v>278.94923546258246</c:v>
                </c:pt>
                <c:pt idx="1479">
                  <c:v>278.73307504213847</c:v>
                </c:pt>
                <c:pt idx="1480">
                  <c:v>278.52008306183131</c:v>
                </c:pt>
                <c:pt idx="1481">
                  <c:v>278.31390487790088</c:v>
                </c:pt>
                <c:pt idx="1482">
                  <c:v>278.11278765071182</c:v>
                </c:pt>
                <c:pt idx="1483">
                  <c:v>277.91578447464269</c:v>
                </c:pt>
                <c:pt idx="1484">
                  <c:v>277.72448325056502</c:v>
                </c:pt>
                <c:pt idx="1485">
                  <c:v>277.54391271534541</c:v>
                </c:pt>
                <c:pt idx="1486">
                  <c:v>277.37489056349312</c:v>
                </c:pt>
                <c:pt idx="1487">
                  <c:v>277.21360528810487</c:v>
                </c:pt>
                <c:pt idx="1488">
                  <c:v>277.06362879845233</c:v>
                </c:pt>
                <c:pt idx="1489">
                  <c:v>276.9247994763507</c:v>
                </c:pt>
                <c:pt idx="1490">
                  <c:v>276.79267247520499</c:v>
                </c:pt>
                <c:pt idx="1491">
                  <c:v>276.66843425231428</c:v>
                </c:pt>
                <c:pt idx="1492">
                  <c:v>276.55261287857985</c:v>
                </c:pt>
                <c:pt idx="1493">
                  <c:v>276.4452897203044</c:v>
                </c:pt>
                <c:pt idx="1494">
                  <c:v>276.34625299445082</c:v>
                </c:pt>
                <c:pt idx="1495">
                  <c:v>276.25510797016864</c:v>
                </c:pt>
                <c:pt idx="1496">
                  <c:v>276.17335500586137</c:v>
                </c:pt>
                <c:pt idx="1497">
                  <c:v>276.09954387000829</c:v>
                </c:pt>
                <c:pt idx="1498">
                  <c:v>276.03249570172312</c:v>
                </c:pt>
                <c:pt idx="1499">
                  <c:v>275.96924912373976</c:v>
                </c:pt>
                <c:pt idx="1500">
                  <c:v>275.90791722277947</c:v>
                </c:pt>
                <c:pt idx="1501">
                  <c:v>275.85136819745742</c:v>
                </c:pt>
                <c:pt idx="1502">
                  <c:v>275.79719116954658</c:v>
                </c:pt>
                <c:pt idx="1503">
                  <c:v>275.74189584728566</c:v>
                </c:pt>
                <c:pt idx="1504">
                  <c:v>275.68953334841189</c:v>
                </c:pt>
                <c:pt idx="1505">
                  <c:v>275.64050723939766</c:v>
                </c:pt>
                <c:pt idx="1506">
                  <c:v>275.59297410304401</c:v>
                </c:pt>
                <c:pt idx="1507">
                  <c:v>275.54782460149772</c:v>
                </c:pt>
                <c:pt idx="1508">
                  <c:v>275.5055570727979</c:v>
                </c:pt>
                <c:pt idx="1509">
                  <c:v>275.46839765105034</c:v>
                </c:pt>
                <c:pt idx="1510">
                  <c:v>275.43348809064554</c:v>
                </c:pt>
                <c:pt idx="1511">
                  <c:v>275.39703440513847</c:v>
                </c:pt>
                <c:pt idx="1512">
                  <c:v>275.36088922914735</c:v>
                </c:pt>
                <c:pt idx="1513">
                  <c:v>275.32223397833911</c:v>
                </c:pt>
                <c:pt idx="1514">
                  <c:v>275.27957282813065</c:v>
                </c:pt>
                <c:pt idx="1515">
                  <c:v>275.2343059698423</c:v>
                </c:pt>
                <c:pt idx="1516">
                  <c:v>275.18552117316585</c:v>
                </c:pt>
                <c:pt idx="1517">
                  <c:v>275.13695837621697</c:v>
                </c:pt>
                <c:pt idx="1518">
                  <c:v>275.08697615497914</c:v>
                </c:pt>
                <c:pt idx="1519">
                  <c:v>275.03075597585303</c:v>
                </c:pt>
                <c:pt idx="1520">
                  <c:v>274.97182993641019</c:v>
                </c:pt>
                <c:pt idx="1521">
                  <c:v>274.91461493223073</c:v>
                </c:pt>
                <c:pt idx="1522">
                  <c:v>274.85581504786097</c:v>
                </c:pt>
                <c:pt idx="1523">
                  <c:v>274.79763271976458</c:v>
                </c:pt>
                <c:pt idx="1524">
                  <c:v>274.74148881081618</c:v>
                </c:pt>
                <c:pt idx="1525">
                  <c:v>274.68824534198927</c:v>
                </c:pt>
                <c:pt idx="1526">
                  <c:v>274.63837048432657</c:v>
                </c:pt>
                <c:pt idx="1527">
                  <c:v>274.59005999331214</c:v>
                </c:pt>
                <c:pt idx="1528">
                  <c:v>274.54622590473008</c:v>
                </c:pt>
                <c:pt idx="1529">
                  <c:v>274.50647572597796</c:v>
                </c:pt>
                <c:pt idx="1530">
                  <c:v>274.46642162296064</c:v>
                </c:pt>
                <c:pt idx="1531">
                  <c:v>274.42549292051314</c:v>
                </c:pt>
                <c:pt idx="1532">
                  <c:v>274.38347348310811</c:v>
                </c:pt>
                <c:pt idx="1533">
                  <c:v>274.3423770203774</c:v>
                </c:pt>
                <c:pt idx="1534">
                  <c:v>274.30345837412079</c:v>
                </c:pt>
                <c:pt idx="1535">
                  <c:v>274.25943636772263</c:v>
                </c:pt>
                <c:pt idx="1536">
                  <c:v>274.2142578779812</c:v>
                </c:pt>
                <c:pt idx="1537">
                  <c:v>274.17247772603662</c:v>
                </c:pt>
                <c:pt idx="1538">
                  <c:v>274.13075849652938</c:v>
                </c:pt>
                <c:pt idx="1539">
                  <c:v>274.08915106772338</c:v>
                </c:pt>
                <c:pt idx="1540">
                  <c:v>274.04976332762141</c:v>
                </c:pt>
                <c:pt idx="1541">
                  <c:v>274.01383134504192</c:v>
                </c:pt>
                <c:pt idx="1542">
                  <c:v>273.97998499137054</c:v>
                </c:pt>
                <c:pt idx="1543">
                  <c:v>273.9473421258981</c:v>
                </c:pt>
                <c:pt idx="1544">
                  <c:v>273.91936429746534</c:v>
                </c:pt>
                <c:pt idx="1545">
                  <c:v>273.89595084134993</c:v>
                </c:pt>
                <c:pt idx="1546">
                  <c:v>273.87483177546324</c:v>
                </c:pt>
                <c:pt idx="1547">
                  <c:v>273.85854070297438</c:v>
                </c:pt>
                <c:pt idx="1548">
                  <c:v>273.84838026912479</c:v>
                </c:pt>
                <c:pt idx="1549">
                  <c:v>273.84281948732524</c:v>
                </c:pt>
                <c:pt idx="1550">
                  <c:v>273.84068105877822</c:v>
                </c:pt>
                <c:pt idx="1551">
                  <c:v>273.8390618108898</c:v>
                </c:pt>
                <c:pt idx="1552">
                  <c:v>273.84017077910175</c:v>
                </c:pt>
                <c:pt idx="1553">
                  <c:v>273.84519605892473</c:v>
                </c:pt>
                <c:pt idx="1554">
                  <c:v>273.85263064841928</c:v>
                </c:pt>
                <c:pt idx="1555">
                  <c:v>273.86140849988556</c:v>
                </c:pt>
                <c:pt idx="1556">
                  <c:v>273.86140849988556</c:v>
                </c:pt>
                <c:pt idx="1557">
                  <c:v>273.86140849988556</c:v>
                </c:pt>
                <c:pt idx="1558">
                  <c:v>273.86140849988556</c:v>
                </c:pt>
                <c:pt idx="1559">
                  <c:v>273.86140849988556</c:v>
                </c:pt>
                <c:pt idx="1560">
                  <c:v>274.5123679368217</c:v>
                </c:pt>
                <c:pt idx="1561">
                  <c:v>274.5123679368217</c:v>
                </c:pt>
                <c:pt idx="1562">
                  <c:v>274.99153786160514</c:v>
                </c:pt>
                <c:pt idx="1563">
                  <c:v>274.99153786160514</c:v>
                </c:pt>
                <c:pt idx="1564">
                  <c:v>275.34111286235577</c:v>
                </c:pt>
                <c:pt idx="1565">
                  <c:v>275.5939843256827</c:v>
                </c:pt>
                <c:pt idx="1566">
                  <c:v>275.5939843256827</c:v>
                </c:pt>
                <c:pt idx="1567">
                  <c:v>275.7747112676584</c:v>
                </c:pt>
                <c:pt idx="1568">
                  <c:v>275.90678669366991</c:v>
                </c:pt>
                <c:pt idx="1569">
                  <c:v>276.00407220073123</c:v>
                </c:pt>
                <c:pt idx="1570">
                  <c:v>276.07274930427388</c:v>
                </c:pt>
                <c:pt idx="1571">
                  <c:v>276.11804108207036</c:v>
                </c:pt>
                <c:pt idx="1572">
                  <c:v>276.15034216009235</c:v>
                </c:pt>
                <c:pt idx="1573">
                  <c:v>276.17663534796202</c:v>
                </c:pt>
                <c:pt idx="1574">
                  <c:v>276.19745004940251</c:v>
                </c:pt>
                <c:pt idx="1575">
                  <c:v>276.21337330771456</c:v>
                </c:pt>
                <c:pt idx="1576">
                  <c:v>276.23100411952362</c:v>
                </c:pt>
                <c:pt idx="1577">
                  <c:v>276.25022379015849</c:v>
                </c:pt>
                <c:pt idx="1578">
                  <c:v>276.27083273782358</c:v>
                </c:pt>
                <c:pt idx="1579">
                  <c:v>276.29859059937814</c:v>
                </c:pt>
                <c:pt idx="1580">
                  <c:v>276.33454337913167</c:v>
                </c:pt>
                <c:pt idx="1581">
                  <c:v>276.37679622672573</c:v>
                </c:pt>
                <c:pt idx="1582">
                  <c:v>276.42375976364815</c:v>
                </c:pt>
                <c:pt idx="1583">
                  <c:v>276.47410992208722</c:v>
                </c:pt>
                <c:pt idx="1584">
                  <c:v>276.52875131769167</c:v>
                </c:pt>
                <c:pt idx="1585">
                  <c:v>276.58588436470347</c:v>
                </c:pt>
                <c:pt idx="1586">
                  <c:v>276.64216111640883</c:v>
                </c:pt>
                <c:pt idx="1587">
                  <c:v>276.69948142023952</c:v>
                </c:pt>
                <c:pt idx="1588">
                  <c:v>276.75882730390748</c:v>
                </c:pt>
                <c:pt idx="1589">
                  <c:v>276.82056371602329</c:v>
                </c:pt>
                <c:pt idx="1590">
                  <c:v>276.88465520292482</c:v>
                </c:pt>
                <c:pt idx="1591">
                  <c:v>276.95082014162369</c:v>
                </c:pt>
                <c:pt idx="1592">
                  <c:v>277.02463886216503</c:v>
                </c:pt>
                <c:pt idx="1593">
                  <c:v>277.10892795599193</c:v>
                </c:pt>
                <c:pt idx="1594">
                  <c:v>277.20264499161016</c:v>
                </c:pt>
                <c:pt idx="1595">
                  <c:v>277.31044077185965</c:v>
                </c:pt>
                <c:pt idx="1596">
                  <c:v>277.4381389836073</c:v>
                </c:pt>
                <c:pt idx="1597">
                  <c:v>277.58391049588073</c:v>
                </c:pt>
                <c:pt idx="1598">
                  <c:v>277.74933954919476</c:v>
                </c:pt>
                <c:pt idx="1599">
                  <c:v>277.9379576813775</c:v>
                </c:pt>
                <c:pt idx="1600">
                  <c:v>278.1542362427474</c:v>
                </c:pt>
                <c:pt idx="1601">
                  <c:v>278.39891227314092</c:v>
                </c:pt>
                <c:pt idx="1602">
                  <c:v>278.66835428245247</c:v>
                </c:pt>
                <c:pt idx="1603">
                  <c:v>278.96242854585984</c:v>
                </c:pt>
                <c:pt idx="1604">
                  <c:v>279.27908620391491</c:v>
                </c:pt>
                <c:pt idx="1605">
                  <c:v>279.61518356465695</c:v>
                </c:pt>
                <c:pt idx="1606">
                  <c:v>279.96904844530167</c:v>
                </c:pt>
                <c:pt idx="1607">
                  <c:v>280.3379614478406</c:v>
                </c:pt>
                <c:pt idx="1608">
                  <c:v>280.72068865745331</c:v>
                </c:pt>
                <c:pt idx="1609">
                  <c:v>281.11494080391367</c:v>
                </c:pt>
                <c:pt idx="1610">
                  <c:v>281.51589211016784</c:v>
                </c:pt>
                <c:pt idx="1611">
                  <c:v>281.92343144820603</c:v>
                </c:pt>
                <c:pt idx="1612">
                  <c:v>282.33830724374235</c:v>
                </c:pt>
                <c:pt idx="1613">
                  <c:v>282.75373394640002</c:v>
                </c:pt>
                <c:pt idx="1614">
                  <c:v>283.16672423734582</c:v>
                </c:pt>
                <c:pt idx="1615">
                  <c:v>283.57877228520317</c:v>
                </c:pt>
                <c:pt idx="1616">
                  <c:v>283.99201521401233</c:v>
                </c:pt>
                <c:pt idx="1617">
                  <c:v>284.40285899599888</c:v>
                </c:pt>
                <c:pt idx="1618">
                  <c:v>284.806431126934</c:v>
                </c:pt>
                <c:pt idx="1619">
                  <c:v>285.20136919244362</c:v>
                </c:pt>
                <c:pt idx="1620">
                  <c:v>285.58853847612113</c:v>
                </c:pt>
                <c:pt idx="1621">
                  <c:v>285.96812578360652</c:v>
                </c:pt>
                <c:pt idx="1622">
                  <c:v>286.3379101087807</c:v>
                </c:pt>
                <c:pt idx="1623">
                  <c:v>286.69835047828235</c:v>
                </c:pt>
                <c:pt idx="1624">
                  <c:v>287.05152836108641</c:v>
                </c:pt>
                <c:pt idx="1625">
                  <c:v>287.39640963381919</c:v>
                </c:pt>
                <c:pt idx="1626">
                  <c:v>287.73014039708795</c:v>
                </c:pt>
                <c:pt idx="1627">
                  <c:v>288.05294244706533</c:v>
                </c:pt>
                <c:pt idx="1628">
                  <c:v>288.36691703966869</c:v>
                </c:pt>
                <c:pt idx="1629">
                  <c:v>288.66920812692354</c:v>
                </c:pt>
                <c:pt idx="1630">
                  <c:v>288.95812892578641</c:v>
                </c:pt>
                <c:pt idx="1631">
                  <c:v>289.23482476671899</c:v>
                </c:pt>
                <c:pt idx="1632">
                  <c:v>289.50412321660434</c:v>
                </c:pt>
                <c:pt idx="1633">
                  <c:v>289.76083509310615</c:v>
                </c:pt>
                <c:pt idx="1634">
                  <c:v>289.99999679772048</c:v>
                </c:pt>
                <c:pt idx="1635">
                  <c:v>290.2250949487734</c:v>
                </c:pt>
                <c:pt idx="1636">
                  <c:v>290.43658677290443</c:v>
                </c:pt>
                <c:pt idx="1637">
                  <c:v>290.63308923456981</c:v>
                </c:pt>
                <c:pt idx="1638">
                  <c:v>290.81420784753368</c:v>
                </c:pt>
                <c:pt idx="1639">
                  <c:v>290.98020202246602</c:v>
                </c:pt>
                <c:pt idx="1640">
                  <c:v>291.13174446123401</c:v>
                </c:pt>
                <c:pt idx="1641">
                  <c:v>291.2677503789206</c:v>
                </c:pt>
                <c:pt idx="1642">
                  <c:v>291.38615825964138</c:v>
                </c:pt>
                <c:pt idx="1643">
                  <c:v>291.49046337604733</c:v>
                </c:pt>
                <c:pt idx="1644">
                  <c:v>291.57937199847902</c:v>
                </c:pt>
                <c:pt idx="1645">
                  <c:v>291.65078192572128</c:v>
                </c:pt>
                <c:pt idx="1646">
                  <c:v>291.70225212651127</c:v>
                </c:pt>
                <c:pt idx="1647">
                  <c:v>291.73331213812105</c:v>
                </c:pt>
                <c:pt idx="1648">
                  <c:v>291.73331213812105</c:v>
                </c:pt>
                <c:pt idx="1649">
                  <c:v>291.73331213812105</c:v>
                </c:pt>
                <c:pt idx="1650">
                  <c:v>290.85509713427246</c:v>
                </c:pt>
                <c:pt idx="1651">
                  <c:v>290.85509713427246</c:v>
                </c:pt>
                <c:pt idx="1652">
                  <c:v>290.20533489784526</c:v>
                </c:pt>
                <c:pt idx="1653">
                  <c:v>289.72385081740003</c:v>
                </c:pt>
                <c:pt idx="1654">
                  <c:v>289.72385081740003</c:v>
                </c:pt>
                <c:pt idx="1655">
                  <c:v>289.37219526266193</c:v>
                </c:pt>
                <c:pt idx="1656">
                  <c:v>289.11658203536194</c:v>
                </c:pt>
                <c:pt idx="1657">
                  <c:v>288.93344371980237</c:v>
                </c:pt>
                <c:pt idx="1658">
                  <c:v>288.93344371980237</c:v>
                </c:pt>
                <c:pt idx="1659">
                  <c:v>288.93344371980237</c:v>
                </c:pt>
                <c:pt idx="1660">
                  <c:v>288.8027590088127</c:v>
                </c:pt>
                <c:pt idx="1661">
                  <c:v>288.71318247954162</c:v>
                </c:pt>
                <c:pt idx="1662">
                  <c:v>288.65418964543557</c:v>
                </c:pt>
                <c:pt idx="1663">
                  <c:v>288.65418964543557</c:v>
                </c:pt>
                <c:pt idx="1664">
                  <c:v>288.65418964543557</c:v>
                </c:pt>
                <c:pt idx="1665">
                  <c:v>288.61978691740893</c:v>
                </c:pt>
                <c:pt idx="1666">
                  <c:v>288.61978691740893</c:v>
                </c:pt>
                <c:pt idx="1667">
                  <c:v>288.61978691740893</c:v>
                </c:pt>
                <c:pt idx="1668">
                  <c:v>288.61978691740893</c:v>
                </c:pt>
                <c:pt idx="1669">
                  <c:v>288.61978691740893</c:v>
                </c:pt>
                <c:pt idx="1670">
                  <c:v>288.61978691740893</c:v>
                </c:pt>
                <c:pt idx="1671">
                  <c:v>288.61978691740893</c:v>
                </c:pt>
                <c:pt idx="1672">
                  <c:v>288.61978691740893</c:v>
                </c:pt>
                <c:pt idx="1673">
                  <c:v>288.61978691740893</c:v>
                </c:pt>
                <c:pt idx="1674">
                  <c:v>288.61978691740893</c:v>
                </c:pt>
                <c:pt idx="1675">
                  <c:v>288.61978691740893</c:v>
                </c:pt>
                <c:pt idx="1676">
                  <c:v>288.61978691740893</c:v>
                </c:pt>
                <c:pt idx="1677">
                  <c:v>288.61978691740893</c:v>
                </c:pt>
                <c:pt idx="1678">
                  <c:v>288.61978691740893</c:v>
                </c:pt>
                <c:pt idx="1679">
                  <c:v>288.61978691740893</c:v>
                </c:pt>
                <c:pt idx="1680">
                  <c:v>288.61978691740893</c:v>
                </c:pt>
                <c:pt idx="1681">
                  <c:v>288.60157352077692</c:v>
                </c:pt>
                <c:pt idx="1682">
                  <c:v>288.60157352077692</c:v>
                </c:pt>
                <c:pt idx="1683">
                  <c:v>288.60157352077692</c:v>
                </c:pt>
                <c:pt idx="1684">
                  <c:v>288.5957951158108</c:v>
                </c:pt>
                <c:pt idx="1685">
                  <c:v>288.59969428685963</c:v>
                </c:pt>
                <c:pt idx="1686">
                  <c:v>288.59969428685963</c:v>
                </c:pt>
                <c:pt idx="1687">
                  <c:v>288.59969428685963</c:v>
                </c:pt>
                <c:pt idx="1688">
                  <c:v>288.6100596819731</c:v>
                </c:pt>
                <c:pt idx="1689">
                  <c:v>288.62773705704791</c:v>
                </c:pt>
                <c:pt idx="1690">
                  <c:v>288.62773705704791</c:v>
                </c:pt>
                <c:pt idx="1691">
                  <c:v>288.64961470882088</c:v>
                </c:pt>
                <c:pt idx="1692">
                  <c:v>288.67396651614359</c:v>
                </c:pt>
                <c:pt idx="1693">
                  <c:v>288.69911097579819</c:v>
                </c:pt>
                <c:pt idx="1694">
                  <c:v>288.69911097579819</c:v>
                </c:pt>
                <c:pt idx="1695">
                  <c:v>288.69911097579819</c:v>
                </c:pt>
                <c:pt idx="1696">
                  <c:v>288.69911097579819</c:v>
                </c:pt>
                <c:pt idx="1697">
                  <c:v>288.69911097579819</c:v>
                </c:pt>
                <c:pt idx="1698">
                  <c:v>288.69911097579819</c:v>
                </c:pt>
                <c:pt idx="1699">
                  <c:v>288.69911097579819</c:v>
                </c:pt>
                <c:pt idx="1700">
                  <c:v>288.69911097579819</c:v>
                </c:pt>
                <c:pt idx="1701">
                  <c:v>288.69911097579819</c:v>
                </c:pt>
                <c:pt idx="1702">
                  <c:v>288.69911097579819</c:v>
                </c:pt>
                <c:pt idx="1703">
                  <c:v>288.69911097579819</c:v>
                </c:pt>
                <c:pt idx="1704">
                  <c:v>288.69911097579819</c:v>
                </c:pt>
                <c:pt idx="1705">
                  <c:v>288.69911097579819</c:v>
                </c:pt>
                <c:pt idx="1706">
                  <c:v>288.69911097579819</c:v>
                </c:pt>
                <c:pt idx="1707">
                  <c:v>288.69911097579819</c:v>
                </c:pt>
                <c:pt idx="1708">
                  <c:v>288.69911097579819</c:v>
                </c:pt>
                <c:pt idx="1709">
                  <c:v>288.69911097579819</c:v>
                </c:pt>
                <c:pt idx="1710">
                  <c:v>288.69911097579819</c:v>
                </c:pt>
                <c:pt idx="1711">
                  <c:v>288.69911097579819</c:v>
                </c:pt>
                <c:pt idx="1712">
                  <c:v>288.69911097579819</c:v>
                </c:pt>
                <c:pt idx="1713">
                  <c:v>288.69911097579819</c:v>
                </c:pt>
                <c:pt idx="1714">
                  <c:v>288.69911097579819</c:v>
                </c:pt>
                <c:pt idx="1715">
                  <c:v>288.69911097579819</c:v>
                </c:pt>
                <c:pt idx="1716">
                  <c:v>288.69911097579819</c:v>
                </c:pt>
                <c:pt idx="1717">
                  <c:v>288.69911097579819</c:v>
                </c:pt>
                <c:pt idx="1718">
                  <c:v>288.69911097579819</c:v>
                </c:pt>
                <c:pt idx="1719">
                  <c:v>288.69911097579819</c:v>
                </c:pt>
                <c:pt idx="1720">
                  <c:v>288.69911097579819</c:v>
                </c:pt>
                <c:pt idx="1721">
                  <c:v>288.69911097579819</c:v>
                </c:pt>
                <c:pt idx="1722">
                  <c:v>288.69911097579819</c:v>
                </c:pt>
                <c:pt idx="1723">
                  <c:v>288.69911097579819</c:v>
                </c:pt>
                <c:pt idx="1724">
                  <c:v>288.69911097579819</c:v>
                </c:pt>
                <c:pt idx="1725">
                  <c:v>288.69911097579819</c:v>
                </c:pt>
                <c:pt idx="1726">
                  <c:v>288.69911097579819</c:v>
                </c:pt>
                <c:pt idx="1727">
                  <c:v>288.69911097579819</c:v>
                </c:pt>
                <c:pt idx="1728">
                  <c:v>288.69911097579819</c:v>
                </c:pt>
                <c:pt idx="1729">
                  <c:v>288.69911097579819</c:v>
                </c:pt>
                <c:pt idx="1730">
                  <c:v>288.69911097579819</c:v>
                </c:pt>
                <c:pt idx="1731">
                  <c:v>288.86426566557623</c:v>
                </c:pt>
                <c:pt idx="1732">
                  <c:v>288.86426566557623</c:v>
                </c:pt>
                <c:pt idx="1733">
                  <c:v>288.86426566557623</c:v>
                </c:pt>
                <c:pt idx="1734">
                  <c:v>288.97869514376481</c:v>
                </c:pt>
                <c:pt idx="1735">
                  <c:v>288.97869514376481</c:v>
                </c:pt>
                <c:pt idx="1736">
                  <c:v>288.97869514376481</c:v>
                </c:pt>
                <c:pt idx="1737">
                  <c:v>288.97869514376481</c:v>
                </c:pt>
                <c:pt idx="1738">
                  <c:v>289.05606253590446</c:v>
                </c:pt>
                <c:pt idx="1739">
                  <c:v>289.10967410885854</c:v>
                </c:pt>
                <c:pt idx="1740">
                  <c:v>289.14562054744471</c:v>
                </c:pt>
                <c:pt idx="1741">
                  <c:v>289.16652234267946</c:v>
                </c:pt>
                <c:pt idx="1742">
                  <c:v>289.18277344953799</c:v>
                </c:pt>
                <c:pt idx="1743">
                  <c:v>289.19692132898069</c:v>
                </c:pt>
                <c:pt idx="1744">
                  <c:v>289.21060432224778</c:v>
                </c:pt>
                <c:pt idx="1745">
                  <c:v>289.22481720845269</c:v>
                </c:pt>
                <c:pt idx="1746">
                  <c:v>289.24210671351938</c:v>
                </c:pt>
                <c:pt idx="1747">
                  <c:v>289.26781437714328</c:v>
                </c:pt>
                <c:pt idx="1748">
                  <c:v>289.3026650232527</c:v>
                </c:pt>
                <c:pt idx="1749">
                  <c:v>289.34451763648474</c:v>
                </c:pt>
                <c:pt idx="1750">
                  <c:v>289.39359466411327</c:v>
                </c:pt>
                <c:pt idx="1751">
                  <c:v>289.45152863281953</c:v>
                </c:pt>
                <c:pt idx="1752">
                  <c:v>289.51470026218783</c:v>
                </c:pt>
                <c:pt idx="1753">
                  <c:v>289.58048937746969</c:v>
                </c:pt>
                <c:pt idx="1754">
                  <c:v>289.6470247549762</c:v>
                </c:pt>
                <c:pt idx="1755">
                  <c:v>289.718993829265</c:v>
                </c:pt>
                <c:pt idx="1756">
                  <c:v>289.79079833537878</c:v>
                </c:pt>
                <c:pt idx="1757">
                  <c:v>289.85890013502899</c:v>
                </c:pt>
                <c:pt idx="1758">
                  <c:v>289.92721918809883</c:v>
                </c:pt>
                <c:pt idx="1759">
                  <c:v>289.99599002589974</c:v>
                </c:pt>
                <c:pt idx="1760">
                  <c:v>290.06119240184847</c:v>
                </c:pt>
                <c:pt idx="1761">
                  <c:v>290.12445143513429</c:v>
                </c:pt>
                <c:pt idx="1762">
                  <c:v>290.18473750734677</c:v>
                </c:pt>
                <c:pt idx="1763">
                  <c:v>290.243470524168</c:v>
                </c:pt>
                <c:pt idx="1764">
                  <c:v>290.3014832933211</c:v>
                </c:pt>
                <c:pt idx="1765">
                  <c:v>290.3552064702327</c:v>
                </c:pt>
                <c:pt idx="1766">
                  <c:v>290.40660266421401</c:v>
                </c:pt>
                <c:pt idx="1767">
                  <c:v>290.45889266038228</c:v>
                </c:pt>
                <c:pt idx="1768">
                  <c:v>290.50988006317408</c:v>
                </c:pt>
                <c:pt idx="1769">
                  <c:v>290.5582004345103</c:v>
                </c:pt>
                <c:pt idx="1770">
                  <c:v>290.60507690905763</c:v>
                </c:pt>
                <c:pt idx="1771">
                  <c:v>290.65324025796457</c:v>
                </c:pt>
                <c:pt idx="1772">
                  <c:v>290.70018239842744</c:v>
                </c:pt>
                <c:pt idx="1773">
                  <c:v>290.74235291949356</c:v>
                </c:pt>
                <c:pt idx="1774">
                  <c:v>290.78377604094771</c:v>
                </c:pt>
                <c:pt idx="1775">
                  <c:v>290.8248574965545</c:v>
                </c:pt>
                <c:pt idx="1776">
                  <c:v>290.861780942819</c:v>
                </c:pt>
                <c:pt idx="1777">
                  <c:v>290.89438504452693</c:v>
                </c:pt>
                <c:pt idx="1778">
                  <c:v>290.9247483849598</c:v>
                </c:pt>
                <c:pt idx="1779">
                  <c:v>290.9561994987032</c:v>
                </c:pt>
                <c:pt idx="1780">
                  <c:v>290.98863831725242</c:v>
                </c:pt>
                <c:pt idx="1781">
                  <c:v>291.01788380985033</c:v>
                </c:pt>
                <c:pt idx="1782">
                  <c:v>291.04551424506457</c:v>
                </c:pt>
                <c:pt idx="1783">
                  <c:v>291.0725243925275</c:v>
                </c:pt>
                <c:pt idx="1784">
                  <c:v>291.09549978799464</c:v>
                </c:pt>
                <c:pt idx="1785">
                  <c:v>291.11254443252619</c:v>
                </c:pt>
                <c:pt idx="1786">
                  <c:v>291.12480359153005</c:v>
                </c:pt>
                <c:pt idx="1787">
                  <c:v>291.13521705524585</c:v>
                </c:pt>
                <c:pt idx="1788">
                  <c:v>291.14165474814791</c:v>
                </c:pt>
                <c:pt idx="1789">
                  <c:v>291.14303135209639</c:v>
                </c:pt>
                <c:pt idx="1790">
                  <c:v>291.14496766143577</c:v>
                </c:pt>
                <c:pt idx="1791">
                  <c:v>291.14684590300698</c:v>
                </c:pt>
                <c:pt idx="1792">
                  <c:v>291.14428996604113</c:v>
                </c:pt>
                <c:pt idx="1793">
                  <c:v>291.13889260106271</c:v>
                </c:pt>
                <c:pt idx="1794">
                  <c:v>291.13179211508941</c:v>
                </c:pt>
                <c:pt idx="1795">
                  <c:v>291.12779017453545</c:v>
                </c:pt>
                <c:pt idx="1796">
                  <c:v>291.12564067791845</c:v>
                </c:pt>
                <c:pt idx="1797">
                  <c:v>291.12248655766984</c:v>
                </c:pt>
                <c:pt idx="1798">
                  <c:v>291.11865328387182</c:v>
                </c:pt>
                <c:pt idx="1799">
                  <c:v>291.11638444148059</c:v>
                </c:pt>
                <c:pt idx="1800">
                  <c:v>291.11496105967575</c:v>
                </c:pt>
                <c:pt idx="1801">
                  <c:v>291.11390150516911</c:v>
                </c:pt>
                <c:pt idx="1802">
                  <c:v>291.11689468970178</c:v>
                </c:pt>
                <c:pt idx="1803">
                  <c:v>291.12395053185719</c:v>
                </c:pt>
                <c:pt idx="1804">
                  <c:v>291.13283344162272</c:v>
                </c:pt>
                <c:pt idx="1805">
                  <c:v>291.14006409866516</c:v>
                </c:pt>
                <c:pt idx="1806">
                  <c:v>291.15360514106021</c:v>
                </c:pt>
                <c:pt idx="1807">
                  <c:v>291.17191738909338</c:v>
                </c:pt>
                <c:pt idx="1808">
                  <c:v>291.18976120948656</c:v>
                </c:pt>
                <c:pt idx="1809">
                  <c:v>291.20994144951362</c:v>
                </c:pt>
                <c:pt idx="1810">
                  <c:v>291.23199225633749</c:v>
                </c:pt>
                <c:pt idx="1811">
                  <c:v>291.25748153807899</c:v>
                </c:pt>
                <c:pt idx="1812">
                  <c:v>291.28711904971681</c:v>
                </c:pt>
                <c:pt idx="1813">
                  <c:v>291.31904474638037</c:v>
                </c:pt>
                <c:pt idx="1814">
                  <c:v>291.35793573103371</c:v>
                </c:pt>
                <c:pt idx="1815">
                  <c:v>291.40616784418216</c:v>
                </c:pt>
                <c:pt idx="1816">
                  <c:v>291.46056602943094</c:v>
                </c:pt>
                <c:pt idx="1817">
                  <c:v>291.52274575608396</c:v>
                </c:pt>
                <c:pt idx="1818">
                  <c:v>291.59512910370603</c:v>
                </c:pt>
                <c:pt idx="1819">
                  <c:v>291.67847252720298</c:v>
                </c:pt>
                <c:pt idx="1820">
                  <c:v>291.77045550006164</c:v>
                </c:pt>
                <c:pt idx="1821">
                  <c:v>291.86899936145204</c:v>
                </c:pt>
                <c:pt idx="1822">
                  <c:v>291.98027578810894</c:v>
                </c:pt>
                <c:pt idx="1823">
                  <c:v>292.10110158297891</c:v>
                </c:pt>
                <c:pt idx="1824">
                  <c:v>292.22676494604372</c:v>
                </c:pt>
                <c:pt idx="1825">
                  <c:v>292.35787887234727</c:v>
                </c:pt>
                <c:pt idx="1826">
                  <c:v>292.49424860348228</c:v>
                </c:pt>
                <c:pt idx="1827">
                  <c:v>292.63318866180435</c:v>
                </c:pt>
                <c:pt idx="1828">
                  <c:v>292.7726444584664</c:v>
                </c:pt>
                <c:pt idx="1829">
                  <c:v>292.91105901050923</c:v>
                </c:pt>
                <c:pt idx="1830">
                  <c:v>293.05126715288816</c:v>
                </c:pt>
                <c:pt idx="1831">
                  <c:v>293.19261160791245</c:v>
                </c:pt>
                <c:pt idx="1832">
                  <c:v>293.33234642832787</c:v>
                </c:pt>
                <c:pt idx="1833">
                  <c:v>293.47061274810119</c:v>
                </c:pt>
                <c:pt idx="1834">
                  <c:v>293.60930208008062</c:v>
                </c:pt>
                <c:pt idx="1835">
                  <c:v>293.74726339673038</c:v>
                </c:pt>
                <c:pt idx="1836">
                  <c:v>293.8795617195338</c:v>
                </c:pt>
                <c:pt idx="1837">
                  <c:v>294.00724911256265</c:v>
                </c:pt>
                <c:pt idx="1838">
                  <c:v>294.1329680680538</c:v>
                </c:pt>
                <c:pt idx="1839">
                  <c:v>294.25618401587838</c:v>
                </c:pt>
                <c:pt idx="1840">
                  <c:v>294.37046567393179</c:v>
                </c:pt>
                <c:pt idx="1841">
                  <c:v>294.48017457960549</c:v>
                </c:pt>
                <c:pt idx="1842">
                  <c:v>294.58799920395535</c:v>
                </c:pt>
                <c:pt idx="1843">
                  <c:v>294.69146400788884</c:v>
                </c:pt>
                <c:pt idx="1844">
                  <c:v>294.7911010839731</c:v>
                </c:pt>
                <c:pt idx="1845">
                  <c:v>294.88524902309638</c:v>
                </c:pt>
                <c:pt idx="1846">
                  <c:v>294.97901678431026</c:v>
                </c:pt>
                <c:pt idx="1847">
                  <c:v>295.07134436915868</c:v>
                </c:pt>
                <c:pt idx="1848">
                  <c:v>295.15948329328705</c:v>
                </c:pt>
                <c:pt idx="1849">
                  <c:v>295.24182076535988</c:v>
                </c:pt>
                <c:pt idx="1850">
                  <c:v>295.3195364146161</c:v>
                </c:pt>
                <c:pt idx="1851">
                  <c:v>295.38945084641222</c:v>
                </c:pt>
                <c:pt idx="1852">
                  <c:v>295.44992802811925</c:v>
                </c:pt>
                <c:pt idx="1853">
                  <c:v>295.50438078354023</c:v>
                </c:pt>
                <c:pt idx="1854">
                  <c:v>295.55911257190866</c:v>
                </c:pt>
                <c:pt idx="1855">
                  <c:v>295.61383080701671</c:v>
                </c:pt>
                <c:pt idx="1856">
                  <c:v>295.66424891896236</c:v>
                </c:pt>
                <c:pt idx="1857">
                  <c:v>295.71390064391835</c:v>
                </c:pt>
                <c:pt idx="1858">
                  <c:v>295.7648781076993</c:v>
                </c:pt>
                <c:pt idx="1859">
                  <c:v>295.81427712649867</c:v>
                </c:pt>
                <c:pt idx="1860">
                  <c:v>295.86032155144346</c:v>
                </c:pt>
                <c:pt idx="1861">
                  <c:v>295.9040272524249</c:v>
                </c:pt>
                <c:pt idx="1862">
                  <c:v>295.94805543547682</c:v>
                </c:pt>
                <c:pt idx="1863">
                  <c:v>295.9919179985057</c:v>
                </c:pt>
                <c:pt idx="1864">
                  <c:v>296.03323972503398</c:v>
                </c:pt>
                <c:pt idx="1865">
                  <c:v>296.0726361268342</c:v>
                </c:pt>
                <c:pt idx="1866">
                  <c:v>296.11251046044526</c:v>
                </c:pt>
                <c:pt idx="1867">
                  <c:v>296.15021739299425</c:v>
                </c:pt>
                <c:pt idx="1868">
                  <c:v>296.18219452268875</c:v>
                </c:pt>
                <c:pt idx="1869">
                  <c:v>296.20853282393944</c:v>
                </c:pt>
                <c:pt idx="1870">
                  <c:v>296.23555070697836</c:v>
                </c:pt>
                <c:pt idx="1871">
                  <c:v>296.26099767288042</c:v>
                </c:pt>
                <c:pt idx="1872">
                  <c:v>296.28154249572697</c:v>
                </c:pt>
                <c:pt idx="1873">
                  <c:v>296.30339322052492</c:v>
                </c:pt>
                <c:pt idx="1874">
                  <c:v>296.32820750667963</c:v>
                </c:pt>
                <c:pt idx="1875">
                  <c:v>296.35077762310118</c:v>
                </c:pt>
                <c:pt idx="1876">
                  <c:v>296.37201780255913</c:v>
                </c:pt>
                <c:pt idx="1877">
                  <c:v>296.39251589468847</c:v>
                </c:pt>
                <c:pt idx="1878">
                  <c:v>296.41462987277339</c:v>
                </c:pt>
                <c:pt idx="1879">
                  <c:v>296.43765866700107</c:v>
                </c:pt>
                <c:pt idx="1880">
                  <c:v>296.45907873963273</c:v>
                </c:pt>
                <c:pt idx="1881">
                  <c:v>296.47940302798736</c:v>
                </c:pt>
                <c:pt idx="1882">
                  <c:v>296.50096411329775</c:v>
                </c:pt>
                <c:pt idx="1883">
                  <c:v>296.52306782215322</c:v>
                </c:pt>
                <c:pt idx="1884">
                  <c:v>296.54321750278399</c:v>
                </c:pt>
                <c:pt idx="1885">
                  <c:v>296.56196431713317</c:v>
                </c:pt>
                <c:pt idx="1886">
                  <c:v>296.58368443854533</c:v>
                </c:pt>
                <c:pt idx="1887">
                  <c:v>296.6048286349756</c:v>
                </c:pt>
                <c:pt idx="1888">
                  <c:v>296.61922893674688</c:v>
                </c:pt>
                <c:pt idx="1889">
                  <c:v>296.62948407579279</c:v>
                </c:pt>
                <c:pt idx="1890">
                  <c:v>296.63738569996349</c:v>
                </c:pt>
                <c:pt idx="1891">
                  <c:v>296.63738569996349</c:v>
                </c:pt>
                <c:pt idx="1892">
                  <c:v>296.63738569996349</c:v>
                </c:pt>
                <c:pt idx="1893">
                  <c:v>296.63738569996349</c:v>
                </c:pt>
                <c:pt idx="1894">
                  <c:v>296.63738569996349</c:v>
                </c:pt>
                <c:pt idx="1895">
                  <c:v>296.63738569996349</c:v>
                </c:pt>
                <c:pt idx="1896">
                  <c:v>296.26929204433537</c:v>
                </c:pt>
                <c:pt idx="1897">
                  <c:v>296.00178067560904</c:v>
                </c:pt>
                <c:pt idx="1898">
                  <c:v>295.81040041261645</c:v>
                </c:pt>
                <c:pt idx="1899">
                  <c:v>295.67240435581238</c:v>
                </c:pt>
                <c:pt idx="1900">
                  <c:v>295.57124886684028</c:v>
                </c:pt>
                <c:pt idx="1901">
                  <c:v>295.49701465275876</c:v>
                </c:pt>
                <c:pt idx="1902">
                  <c:v>295.44431166049378</c:v>
                </c:pt>
                <c:pt idx="1903">
                  <c:v>295.40476239533911</c:v>
                </c:pt>
                <c:pt idx="1904">
                  <c:v>295.3686158303255</c:v>
                </c:pt>
                <c:pt idx="1905">
                  <c:v>295.33782508297782</c:v>
                </c:pt>
                <c:pt idx="1906">
                  <c:v>295.31133930445645</c:v>
                </c:pt>
                <c:pt idx="1907">
                  <c:v>295.28433147196978</c:v>
                </c:pt>
                <c:pt idx="1908">
                  <c:v>295.25595000634752</c:v>
                </c:pt>
                <c:pt idx="1909">
                  <c:v>295.22781083384098</c:v>
                </c:pt>
                <c:pt idx="1910">
                  <c:v>295.20093914754153</c:v>
                </c:pt>
                <c:pt idx="1911">
                  <c:v>295.17394102899362</c:v>
                </c:pt>
                <c:pt idx="1912">
                  <c:v>295.14403005221936</c:v>
                </c:pt>
                <c:pt idx="1913">
                  <c:v>295.1117350122384</c:v>
                </c:pt>
                <c:pt idx="1914">
                  <c:v>295.07757551404222</c:v>
                </c:pt>
                <c:pt idx="1915">
                  <c:v>295.04204020612212</c:v>
                </c:pt>
                <c:pt idx="1916">
                  <c:v>295.00357430272106</c:v>
                </c:pt>
                <c:pt idx="1917">
                  <c:v>294.96547353925268</c:v>
                </c:pt>
                <c:pt idx="1918">
                  <c:v>294.92979747653908</c:v>
                </c:pt>
                <c:pt idx="1919">
                  <c:v>294.89573389644323</c:v>
                </c:pt>
                <c:pt idx="1920">
                  <c:v>294.8607667984715</c:v>
                </c:pt>
                <c:pt idx="1921">
                  <c:v>294.8294869855207</c:v>
                </c:pt>
                <c:pt idx="1922">
                  <c:v>294.80054173741678</c:v>
                </c:pt>
                <c:pt idx="1923">
                  <c:v>294.77103575515883</c:v>
                </c:pt>
                <c:pt idx="1924">
                  <c:v>294.73929911003131</c:v>
                </c:pt>
                <c:pt idx="1925">
                  <c:v>294.70850487578616</c:v>
                </c:pt>
                <c:pt idx="1926">
                  <c:v>294.68059109472364</c:v>
                </c:pt>
                <c:pt idx="1927">
                  <c:v>294.65463061874624</c:v>
                </c:pt>
                <c:pt idx="1928">
                  <c:v>294.62800227767787</c:v>
                </c:pt>
                <c:pt idx="1929">
                  <c:v>294.60320305717858</c:v>
                </c:pt>
                <c:pt idx="1930">
                  <c:v>294.57969829221895</c:v>
                </c:pt>
                <c:pt idx="1931">
                  <c:v>294.55513742648071</c:v>
                </c:pt>
                <c:pt idx="1932">
                  <c:v>294.53019958509748</c:v>
                </c:pt>
                <c:pt idx="1933">
                  <c:v>294.50536866246932</c:v>
                </c:pt>
                <c:pt idx="1934">
                  <c:v>294.48298254078657</c:v>
                </c:pt>
                <c:pt idx="1935">
                  <c:v>294.45837051581117</c:v>
                </c:pt>
                <c:pt idx="1936">
                  <c:v>294.43086667400087</c:v>
                </c:pt>
                <c:pt idx="1937">
                  <c:v>294.40828308934834</c:v>
                </c:pt>
                <c:pt idx="1938">
                  <c:v>294.39113913560959</c:v>
                </c:pt>
                <c:pt idx="1939">
                  <c:v>294.3754802606046</c:v>
                </c:pt>
                <c:pt idx="1940">
                  <c:v>294.36285024994874</c:v>
                </c:pt>
                <c:pt idx="1941">
                  <c:v>294.35404336891406</c:v>
                </c:pt>
                <c:pt idx="1942">
                  <c:v>294.34734604928911</c:v>
                </c:pt>
                <c:pt idx="1943">
                  <c:v>294.34161170080171</c:v>
                </c:pt>
                <c:pt idx="1944">
                  <c:v>294.3321007388796</c:v>
                </c:pt>
                <c:pt idx="1945">
                  <c:v>294.32216200837911</c:v>
                </c:pt>
                <c:pt idx="1946">
                  <c:v>294.31187543947419</c:v>
                </c:pt>
                <c:pt idx="1947">
                  <c:v>294.29932968179918</c:v>
                </c:pt>
                <c:pt idx="1948">
                  <c:v>294.28551424041808</c:v>
                </c:pt>
                <c:pt idx="1949">
                  <c:v>294.27312946758019</c:v>
                </c:pt>
                <c:pt idx="1950">
                  <c:v>294.26376182956034</c:v>
                </c:pt>
                <c:pt idx="1951">
                  <c:v>294.25422567357992</c:v>
                </c:pt>
                <c:pt idx="1952">
                  <c:v>294.2406126320671</c:v>
                </c:pt>
                <c:pt idx="1953">
                  <c:v>294.22680194921128</c:v>
                </c:pt>
                <c:pt idx="1954">
                  <c:v>294.21319089476037</c:v>
                </c:pt>
                <c:pt idx="1955">
                  <c:v>294.19403705163938</c:v>
                </c:pt>
                <c:pt idx="1956">
                  <c:v>294.17219773411847</c:v>
                </c:pt>
                <c:pt idx="1957">
                  <c:v>294.15160425447533</c:v>
                </c:pt>
                <c:pt idx="1958">
                  <c:v>294.13261827061297</c:v>
                </c:pt>
                <c:pt idx="1959">
                  <c:v>294.11540762274035</c:v>
                </c:pt>
                <c:pt idx="1960">
                  <c:v>294.0980093601849</c:v>
                </c:pt>
                <c:pt idx="1961">
                  <c:v>294.08327531188502</c:v>
                </c:pt>
                <c:pt idx="1962">
                  <c:v>294.07081966193357</c:v>
                </c:pt>
                <c:pt idx="1963">
                  <c:v>294.05830515525139</c:v>
                </c:pt>
                <c:pt idx="1964">
                  <c:v>294.0463390657406</c:v>
                </c:pt>
                <c:pt idx="1965">
                  <c:v>294.0372838367511</c:v>
                </c:pt>
                <c:pt idx="1966">
                  <c:v>294.03043093610853</c:v>
                </c:pt>
                <c:pt idx="1967">
                  <c:v>294.02323995166461</c:v>
                </c:pt>
                <c:pt idx="1968">
                  <c:v>294.01619962749498</c:v>
                </c:pt>
                <c:pt idx="1969">
                  <c:v>294.01361276367066</c:v>
                </c:pt>
                <c:pt idx="1970">
                  <c:v>294.01185124258313</c:v>
                </c:pt>
                <c:pt idx="1971">
                  <c:v>294.00666647257532</c:v>
                </c:pt>
                <c:pt idx="1972">
                  <c:v>294.00167738139919</c:v>
                </c:pt>
                <c:pt idx="1973">
                  <c:v>293.99908329729578</c:v>
                </c:pt>
                <c:pt idx="1974">
                  <c:v>293.99609247960791</c:v>
                </c:pt>
                <c:pt idx="1975">
                  <c:v>293.99303574873187</c:v>
                </c:pt>
                <c:pt idx="1976">
                  <c:v>293.99012404806905</c:v>
                </c:pt>
                <c:pt idx="1977">
                  <c:v>293.98748333291684</c:v>
                </c:pt>
                <c:pt idx="1978">
                  <c:v>293.98318029033783</c:v>
                </c:pt>
                <c:pt idx="1979">
                  <c:v>293.97614116248701</c:v>
                </c:pt>
                <c:pt idx="1980">
                  <c:v>293.96988040362561</c:v>
                </c:pt>
                <c:pt idx="1981">
                  <c:v>293.96650373479878</c:v>
                </c:pt>
                <c:pt idx="1982">
                  <c:v>293.96513667869766</c:v>
                </c:pt>
                <c:pt idx="1983">
                  <c:v>293.96313774891803</c:v>
                </c:pt>
                <c:pt idx="1984">
                  <c:v>293.96094030451172</c:v>
                </c:pt>
                <c:pt idx="1985">
                  <c:v>293.96482333949012</c:v>
                </c:pt>
                <c:pt idx="1986">
                  <c:v>293.97225620929663</c:v>
                </c:pt>
                <c:pt idx="1987">
                  <c:v>293.97748662555085</c:v>
                </c:pt>
                <c:pt idx="1988">
                  <c:v>293.98113007348394</c:v>
                </c:pt>
                <c:pt idx="1989">
                  <c:v>293.98564235144659</c:v>
                </c:pt>
                <c:pt idx="1990">
                  <c:v>293.99045890579839</c:v>
                </c:pt>
                <c:pt idx="1991">
                  <c:v>293.99520981533954</c:v>
                </c:pt>
                <c:pt idx="1992">
                  <c:v>294.00166434227077</c:v>
                </c:pt>
                <c:pt idx="1993">
                  <c:v>294.0107898863825</c:v>
                </c:pt>
                <c:pt idx="1994">
                  <c:v>294.02100679869699</c:v>
                </c:pt>
                <c:pt idx="1995">
                  <c:v>294.02927310219172</c:v>
                </c:pt>
                <c:pt idx="1996">
                  <c:v>294.03783197632396</c:v>
                </c:pt>
                <c:pt idx="1997">
                  <c:v>294.04601377249975</c:v>
                </c:pt>
                <c:pt idx="1998">
                  <c:v>294.05341609714719</c:v>
                </c:pt>
                <c:pt idx="1999">
                  <c:v>294.05782314073082</c:v>
                </c:pt>
                <c:pt idx="2000">
                  <c:v>294.06004661270549</c:v>
                </c:pt>
                <c:pt idx="2001">
                  <c:v>294.06869786548594</c:v>
                </c:pt>
                <c:pt idx="2002">
                  <c:v>294.08063534310963</c:v>
                </c:pt>
                <c:pt idx="2003">
                  <c:v>294.08974107600488</c:v>
                </c:pt>
                <c:pt idx="2004">
                  <c:v>294.10043570491104</c:v>
                </c:pt>
                <c:pt idx="2005">
                  <c:v>294.11329661196334</c:v>
                </c:pt>
                <c:pt idx="2006">
                  <c:v>294.12252781210958</c:v>
                </c:pt>
                <c:pt idx="2007">
                  <c:v>294.12879014762456</c:v>
                </c:pt>
                <c:pt idx="2008">
                  <c:v>294.13263914235966</c:v>
                </c:pt>
                <c:pt idx="2009">
                  <c:v>294.13654000391062</c:v>
                </c:pt>
                <c:pt idx="2010">
                  <c:v>294.13998087223104</c:v>
                </c:pt>
                <c:pt idx="2011">
                  <c:v>294.14066941429684</c:v>
                </c:pt>
                <c:pt idx="2012">
                  <c:v>294.14336464481556</c:v>
                </c:pt>
                <c:pt idx="2013">
                  <c:v>294.14884227971498</c:v>
                </c:pt>
                <c:pt idx="2014">
                  <c:v>294.15540718436409</c:v>
                </c:pt>
                <c:pt idx="2015">
                  <c:v>294.1619546999919</c:v>
                </c:pt>
                <c:pt idx="2016">
                  <c:v>294.16980107281961</c:v>
                </c:pt>
                <c:pt idx="2017">
                  <c:v>294.18165815180089</c:v>
                </c:pt>
                <c:pt idx="2018">
                  <c:v>294.19492642739698</c:v>
                </c:pt>
                <c:pt idx="2019">
                  <c:v>294.20391983424673</c:v>
                </c:pt>
                <c:pt idx="2020">
                  <c:v>294.2134026504466</c:v>
                </c:pt>
                <c:pt idx="2021">
                  <c:v>294.22622518452323</c:v>
                </c:pt>
                <c:pt idx="2022">
                  <c:v>294.23790775479159</c:v>
                </c:pt>
                <c:pt idx="2023">
                  <c:v>294.24976718761997</c:v>
                </c:pt>
                <c:pt idx="2024">
                  <c:v>294.26257049027117</c:v>
                </c:pt>
                <c:pt idx="2025">
                  <c:v>294.27670553984564</c:v>
                </c:pt>
                <c:pt idx="2026">
                  <c:v>294.29030531769359</c:v>
                </c:pt>
                <c:pt idx="2027">
                  <c:v>294.30223745213698</c:v>
                </c:pt>
                <c:pt idx="2028">
                  <c:v>294.31588298495723</c:v>
                </c:pt>
                <c:pt idx="2029">
                  <c:v>294.33317434818281</c:v>
                </c:pt>
                <c:pt idx="2030">
                  <c:v>294.35304771125783</c:v>
                </c:pt>
                <c:pt idx="2031">
                  <c:v>294.37467192648654</c:v>
                </c:pt>
                <c:pt idx="2032">
                  <c:v>294.37467192648654</c:v>
                </c:pt>
                <c:pt idx="2033">
                  <c:v>294.39940035991896</c:v>
                </c:pt>
                <c:pt idx="2034">
                  <c:v>294.42670604516746</c:v>
                </c:pt>
                <c:pt idx="2035">
                  <c:v>294.45119616905583</c:v>
                </c:pt>
                <c:pt idx="2036">
                  <c:v>294.47570059236142</c:v>
                </c:pt>
                <c:pt idx="2037">
                  <c:v>294.49989006082285</c:v>
                </c:pt>
                <c:pt idx="2038">
                  <c:v>294.51953364638348</c:v>
                </c:pt>
                <c:pt idx="2039">
                  <c:v>294.5342742270563</c:v>
                </c:pt>
                <c:pt idx="2040">
                  <c:v>294.54813975978556</c:v>
                </c:pt>
                <c:pt idx="2041">
                  <c:v>294.55760051401268</c:v>
                </c:pt>
                <c:pt idx="2042">
                  <c:v>294.56073815964578</c:v>
                </c:pt>
                <c:pt idx="2043">
                  <c:v>294.56073417077897</c:v>
                </c:pt>
                <c:pt idx="2044">
                  <c:v>294.56169882317118</c:v>
                </c:pt>
                <c:pt idx="2045">
                  <c:v>294.56407499126863</c:v>
                </c:pt>
                <c:pt idx="2046">
                  <c:v>294.56804814551884</c:v>
                </c:pt>
                <c:pt idx="2047">
                  <c:v>294.57363367442088</c:v>
                </c:pt>
                <c:pt idx="2048">
                  <c:v>294.58073947014384</c:v>
                </c:pt>
                <c:pt idx="2049">
                  <c:v>294.59121018459314</c:v>
                </c:pt>
                <c:pt idx="2050">
                  <c:v>294.60195798924974</c:v>
                </c:pt>
                <c:pt idx="2051">
                  <c:v>294.6090684717131</c:v>
                </c:pt>
                <c:pt idx="2052">
                  <c:v>294.61635113832159</c:v>
                </c:pt>
                <c:pt idx="2053">
                  <c:v>294.62209796128366</c:v>
                </c:pt>
                <c:pt idx="2054">
                  <c:v>294.62334497330022</c:v>
                </c:pt>
                <c:pt idx="2055">
                  <c:v>294.62053957764238</c:v>
                </c:pt>
                <c:pt idx="2056">
                  <c:v>294.61618634112006</c:v>
                </c:pt>
                <c:pt idx="2057">
                  <c:v>294.6119034259151</c:v>
                </c:pt>
                <c:pt idx="2058">
                  <c:v>294.60667930247081</c:v>
                </c:pt>
                <c:pt idx="2059">
                  <c:v>294.5999621167249</c:v>
                </c:pt>
                <c:pt idx="2060">
                  <c:v>294.59551338726794</c:v>
                </c:pt>
                <c:pt idx="2061">
                  <c:v>294.59150198130976</c:v>
                </c:pt>
                <c:pt idx="2062">
                  <c:v>294.58479810280977</c:v>
                </c:pt>
                <c:pt idx="2063">
                  <c:v>294.57766302199485</c:v>
                </c:pt>
                <c:pt idx="2064">
                  <c:v>294.57151000865406</c:v>
                </c:pt>
                <c:pt idx="2065">
                  <c:v>294.56915564106731</c:v>
                </c:pt>
                <c:pt idx="2066">
                  <c:v>294.5681043834017</c:v>
                </c:pt>
                <c:pt idx="2067">
                  <c:v>294.56476807823066</c:v>
                </c:pt>
                <c:pt idx="2068">
                  <c:v>294.56309976110947</c:v>
                </c:pt>
                <c:pt idx="2069">
                  <c:v>294.56341280695909</c:v>
                </c:pt>
                <c:pt idx="2070">
                  <c:v>294.55978616531348</c:v>
                </c:pt>
                <c:pt idx="2071">
                  <c:v>294.55284771327229</c:v>
                </c:pt>
                <c:pt idx="2072">
                  <c:v>294.54517853839837</c:v>
                </c:pt>
                <c:pt idx="2073">
                  <c:v>294.53640420075828</c:v>
                </c:pt>
                <c:pt idx="2074">
                  <c:v>294.5243764786627</c:v>
                </c:pt>
                <c:pt idx="2075">
                  <c:v>294.50999549829822</c:v>
                </c:pt>
                <c:pt idx="2076">
                  <c:v>294.49596908081003</c:v>
                </c:pt>
                <c:pt idx="2077">
                  <c:v>294.48195177876835</c:v>
                </c:pt>
                <c:pt idx="2078">
                  <c:v>294.46576108427496</c:v>
                </c:pt>
                <c:pt idx="2079">
                  <c:v>294.44822412389402</c:v>
                </c:pt>
                <c:pt idx="2080">
                  <c:v>294.43195425538698</c:v>
                </c:pt>
                <c:pt idx="2081">
                  <c:v>294.41850198286488</c:v>
                </c:pt>
                <c:pt idx="2082">
                  <c:v>294.40667913199718</c:v>
                </c:pt>
                <c:pt idx="2083">
                  <c:v>294.39169569087989</c:v>
                </c:pt>
                <c:pt idx="2084">
                  <c:v>294.37884629221168</c:v>
                </c:pt>
                <c:pt idx="2085">
                  <c:v>294.3692562650935</c:v>
                </c:pt>
                <c:pt idx="2086">
                  <c:v>294.3574464648662</c:v>
                </c:pt>
                <c:pt idx="2087">
                  <c:v>294.34623349847152</c:v>
                </c:pt>
                <c:pt idx="2088">
                  <c:v>294.33931886616824</c:v>
                </c:pt>
                <c:pt idx="2089">
                  <c:v>294.33472620266917</c:v>
                </c:pt>
                <c:pt idx="2090">
                  <c:v>294.32913303295368</c:v>
                </c:pt>
                <c:pt idx="2091">
                  <c:v>294.32458650689676</c:v>
                </c:pt>
                <c:pt idx="2092">
                  <c:v>294.32428177262966</c:v>
                </c:pt>
                <c:pt idx="2093">
                  <c:v>294.32592454934445</c:v>
                </c:pt>
                <c:pt idx="2094">
                  <c:v>294.3240075681415</c:v>
                </c:pt>
                <c:pt idx="2095">
                  <c:v>294.32138558993563</c:v>
                </c:pt>
                <c:pt idx="2096">
                  <c:v>294.32183903315166</c:v>
                </c:pt>
                <c:pt idx="2097">
                  <c:v>294.32349326170589</c:v>
                </c:pt>
                <c:pt idx="2098">
                  <c:v>294.3251379444232</c:v>
                </c:pt>
                <c:pt idx="2099">
                  <c:v>294.3260344451507</c:v>
                </c:pt>
                <c:pt idx="2100">
                  <c:v>294.32977377829729</c:v>
                </c:pt>
                <c:pt idx="2101">
                  <c:v>294.33637260334194</c:v>
                </c:pt>
                <c:pt idx="2102">
                  <c:v>294.34166772005142</c:v>
                </c:pt>
                <c:pt idx="2103">
                  <c:v>294.34919032011726</c:v>
                </c:pt>
                <c:pt idx="2104">
                  <c:v>294.36094758381984</c:v>
                </c:pt>
                <c:pt idx="2105">
                  <c:v>294.3738992210786</c:v>
                </c:pt>
                <c:pt idx="2106">
                  <c:v>294.38410394733086</c:v>
                </c:pt>
                <c:pt idx="2107">
                  <c:v>294.39529887912641</c:v>
                </c:pt>
                <c:pt idx="2108">
                  <c:v>294.40967834195345</c:v>
                </c:pt>
                <c:pt idx="2109">
                  <c:v>294.42636939304538</c:v>
                </c:pt>
                <c:pt idx="2110">
                  <c:v>294.42636939304538</c:v>
                </c:pt>
                <c:pt idx="2111">
                  <c:v>294.42636939304538</c:v>
                </c:pt>
                <c:pt idx="2112">
                  <c:v>294.42636939304538</c:v>
                </c:pt>
                <c:pt idx="2113">
                  <c:v>294.42636939304538</c:v>
                </c:pt>
                <c:pt idx="2114">
                  <c:v>294.53567363316444</c:v>
                </c:pt>
                <c:pt idx="2115">
                  <c:v>294.60848023308688</c:v>
                </c:pt>
                <c:pt idx="2116">
                  <c:v>294.66380213770799</c:v>
                </c:pt>
                <c:pt idx="2117">
                  <c:v>294.71006771665174</c:v>
                </c:pt>
                <c:pt idx="2118">
                  <c:v>294.74881604172941</c:v>
                </c:pt>
                <c:pt idx="2119">
                  <c:v>294.78732633816873</c:v>
                </c:pt>
                <c:pt idx="2120">
                  <c:v>294.82996068391901</c:v>
                </c:pt>
                <c:pt idx="2121">
                  <c:v>294.87505500692049</c:v>
                </c:pt>
                <c:pt idx="2122">
                  <c:v>294.92336960398876</c:v>
                </c:pt>
                <c:pt idx="2123">
                  <c:v>294.97708977104588</c:v>
                </c:pt>
                <c:pt idx="2124">
                  <c:v>295.03713401575891</c:v>
                </c:pt>
                <c:pt idx="2125">
                  <c:v>295.09758655395126</c:v>
                </c:pt>
                <c:pt idx="2126">
                  <c:v>295.15670681933238</c:v>
                </c:pt>
                <c:pt idx="2127">
                  <c:v>295.21739291434432</c:v>
                </c:pt>
                <c:pt idx="2128">
                  <c:v>295.28119782662236</c:v>
                </c:pt>
                <c:pt idx="2129">
                  <c:v>295.34676350905738</c:v>
                </c:pt>
                <c:pt idx="2130">
                  <c:v>295.41103453451342</c:v>
                </c:pt>
                <c:pt idx="2131">
                  <c:v>295.47409716203163</c:v>
                </c:pt>
                <c:pt idx="2132">
                  <c:v>295.53794538213856</c:v>
                </c:pt>
                <c:pt idx="2133">
                  <c:v>295.60161985144919</c:v>
                </c:pt>
                <c:pt idx="2134">
                  <c:v>295.66041967029133</c:v>
                </c:pt>
                <c:pt idx="2135">
                  <c:v>295.71964207245293</c:v>
                </c:pt>
                <c:pt idx="2136">
                  <c:v>295.77836566660682</c:v>
                </c:pt>
                <c:pt idx="2137">
                  <c:v>295.83394073288616</c:v>
                </c:pt>
                <c:pt idx="2138">
                  <c:v>295.88482140904034</c:v>
                </c:pt>
                <c:pt idx="2139">
                  <c:v>295.93422893531573</c:v>
                </c:pt>
                <c:pt idx="2140">
                  <c:v>295.98410550712276</c:v>
                </c:pt>
                <c:pt idx="2141">
                  <c:v>296.0315059595776</c:v>
                </c:pt>
                <c:pt idx="2142">
                  <c:v>296.07468349420964</c:v>
                </c:pt>
                <c:pt idx="2143">
                  <c:v>296.11672618587767</c:v>
                </c:pt>
                <c:pt idx="2144">
                  <c:v>296.15749104991835</c:v>
                </c:pt>
                <c:pt idx="2145">
                  <c:v>296.19288118027549</c:v>
                </c:pt>
                <c:pt idx="2146">
                  <c:v>296.22063586289255</c:v>
                </c:pt>
                <c:pt idx="2147">
                  <c:v>296.23775265933125</c:v>
                </c:pt>
                <c:pt idx="2148">
                  <c:v>296.24696757505427</c:v>
                </c:pt>
                <c:pt idx="2149">
                  <c:v>296.24696757505427</c:v>
                </c:pt>
                <c:pt idx="2150">
                  <c:v>296.24696757505427</c:v>
                </c:pt>
                <c:pt idx="2151">
                  <c:v>296.24696757505427</c:v>
                </c:pt>
                <c:pt idx="2152">
                  <c:v>296.24696757505427</c:v>
                </c:pt>
                <c:pt idx="2153">
                  <c:v>296.17624672506361</c:v>
                </c:pt>
                <c:pt idx="2154">
                  <c:v>296.12681505124954</c:v>
                </c:pt>
                <c:pt idx="2155">
                  <c:v>296.09284174018194</c:v>
                </c:pt>
                <c:pt idx="2156">
                  <c:v>296.06798393560365</c:v>
                </c:pt>
                <c:pt idx="2157">
                  <c:v>296.04592442815601</c:v>
                </c:pt>
                <c:pt idx="2158">
                  <c:v>296.02270976892459</c:v>
                </c:pt>
                <c:pt idx="2159">
                  <c:v>295.9980473787877</c:v>
                </c:pt>
                <c:pt idx="2160">
                  <c:v>295.97188976735038</c:v>
                </c:pt>
                <c:pt idx="2161">
                  <c:v>295.9423441080682</c:v>
                </c:pt>
                <c:pt idx="2162">
                  <c:v>295.90850838440002</c:v>
                </c:pt>
                <c:pt idx="2163">
                  <c:v>295.87214208534175</c:v>
                </c:pt>
                <c:pt idx="2164">
                  <c:v>295.83652942502289</c:v>
                </c:pt>
                <c:pt idx="2165">
                  <c:v>295.79969622718539</c:v>
                </c:pt>
                <c:pt idx="2166">
                  <c:v>295.75858420916114</c:v>
                </c:pt>
                <c:pt idx="2167">
                  <c:v>295.71765577305433</c:v>
                </c:pt>
                <c:pt idx="2168">
                  <c:v>295.67769563562922</c:v>
                </c:pt>
                <c:pt idx="2169">
                  <c:v>295.63520660022709</c:v>
                </c:pt>
                <c:pt idx="2170">
                  <c:v>295.59028896763704</c:v>
                </c:pt>
                <c:pt idx="2171">
                  <c:v>295.54722955744649</c:v>
                </c:pt>
                <c:pt idx="2172">
                  <c:v>295.50461681433063</c:v>
                </c:pt>
                <c:pt idx="2173">
                  <c:v>295.46165272478203</c:v>
                </c:pt>
                <c:pt idx="2174">
                  <c:v>295.41795770016739</c:v>
                </c:pt>
                <c:pt idx="2175">
                  <c:v>295.37542927301075</c:v>
                </c:pt>
                <c:pt idx="2176">
                  <c:v>295.33324087048334</c:v>
                </c:pt>
                <c:pt idx="2177">
                  <c:v>295.29095527173098</c:v>
                </c:pt>
                <c:pt idx="2178">
                  <c:v>295.24639666066059</c:v>
                </c:pt>
                <c:pt idx="2179">
                  <c:v>295.20445854699949</c:v>
                </c:pt>
                <c:pt idx="2180">
                  <c:v>295.16805331303419</c:v>
                </c:pt>
                <c:pt idx="2181">
                  <c:v>295.13471465639998</c:v>
                </c:pt>
                <c:pt idx="2182">
                  <c:v>295.10283801424174</c:v>
                </c:pt>
                <c:pt idx="2183">
                  <c:v>295.0774296928173</c:v>
                </c:pt>
                <c:pt idx="2184">
                  <c:v>295.05722211701317</c:v>
                </c:pt>
                <c:pt idx="2185">
                  <c:v>295.03719377455712</c:v>
                </c:pt>
                <c:pt idx="2186">
                  <c:v>295.01832160560519</c:v>
                </c:pt>
                <c:pt idx="2187">
                  <c:v>295.00317258839385</c:v>
                </c:pt>
                <c:pt idx="2188">
                  <c:v>294.99112924722778</c:v>
                </c:pt>
                <c:pt idx="2189">
                  <c:v>294.97966632570814</c:v>
                </c:pt>
                <c:pt idx="2190">
                  <c:v>294.9652388902872</c:v>
                </c:pt>
                <c:pt idx="2191">
                  <c:v>294.9558864890173</c:v>
                </c:pt>
                <c:pt idx="2192">
                  <c:v>294.95023167000426</c:v>
                </c:pt>
                <c:pt idx="2193">
                  <c:v>294.9452411875281</c:v>
                </c:pt>
                <c:pt idx="2194">
                  <c:v>294.94104360631002</c:v>
                </c:pt>
                <c:pt idx="2195">
                  <c:v>294.93968108639245</c:v>
                </c:pt>
                <c:pt idx="2196">
                  <c:v>294.94223922268816</c:v>
                </c:pt>
                <c:pt idx="2197">
                  <c:v>294.94515338388362</c:v>
                </c:pt>
                <c:pt idx="2198">
                  <c:v>294.94623050842341</c:v>
                </c:pt>
                <c:pt idx="2199">
                  <c:v>294.95023793468545</c:v>
                </c:pt>
                <c:pt idx="2200">
                  <c:v>294.95790209265459</c:v>
                </c:pt>
                <c:pt idx="2201">
                  <c:v>294.9634445464701</c:v>
                </c:pt>
                <c:pt idx="2202">
                  <c:v>294.96945973765361</c:v>
                </c:pt>
                <c:pt idx="2203">
                  <c:v>294.97748658297519</c:v>
                </c:pt>
                <c:pt idx="2204">
                  <c:v>294.98633203750882</c:v>
                </c:pt>
                <c:pt idx="2205">
                  <c:v>294.99520719691441</c:v>
                </c:pt>
                <c:pt idx="2206">
                  <c:v>295.00361299356172</c:v>
                </c:pt>
                <c:pt idx="2207">
                  <c:v>295.01325546705255</c:v>
                </c:pt>
                <c:pt idx="2208">
                  <c:v>295.02308335061463</c:v>
                </c:pt>
                <c:pt idx="2209">
                  <c:v>295.02842743531937</c:v>
                </c:pt>
                <c:pt idx="2210">
                  <c:v>295.03068924670475</c:v>
                </c:pt>
                <c:pt idx="2211">
                  <c:v>295.03288899598095</c:v>
                </c:pt>
                <c:pt idx="2212">
                  <c:v>295.0348620475433</c:v>
                </c:pt>
                <c:pt idx="2213">
                  <c:v>295.03651705191311</c:v>
                </c:pt>
                <c:pt idx="2214">
                  <c:v>295.03581296924125</c:v>
                </c:pt>
                <c:pt idx="2215">
                  <c:v>295.03764236433926</c:v>
                </c:pt>
                <c:pt idx="2216">
                  <c:v>295.04083438306714</c:v>
                </c:pt>
                <c:pt idx="2217">
                  <c:v>295.04059445514707</c:v>
                </c:pt>
                <c:pt idx="2218">
                  <c:v>295.04020015071836</c:v>
                </c:pt>
                <c:pt idx="2219">
                  <c:v>295.04165366611892</c:v>
                </c:pt>
                <c:pt idx="2220">
                  <c:v>295.040065951781</c:v>
                </c:pt>
                <c:pt idx="2221">
                  <c:v>295.03663794986147</c:v>
                </c:pt>
                <c:pt idx="2222">
                  <c:v>295.03220974530007</c:v>
                </c:pt>
                <c:pt idx="2223">
                  <c:v>295.02935697749729</c:v>
                </c:pt>
                <c:pt idx="2224">
                  <c:v>295.02756311628565</c:v>
                </c:pt>
                <c:pt idx="2225">
                  <c:v>295.02245840027678</c:v>
                </c:pt>
                <c:pt idx="2226">
                  <c:v>295.01558163184706</c:v>
                </c:pt>
                <c:pt idx="2227">
                  <c:v>295.00798139131382</c:v>
                </c:pt>
                <c:pt idx="2228">
                  <c:v>295.00035093042891</c:v>
                </c:pt>
                <c:pt idx="2229">
                  <c:v>294.98912869951891</c:v>
                </c:pt>
                <c:pt idx="2230">
                  <c:v>294.97437285996557</c:v>
                </c:pt>
                <c:pt idx="2231">
                  <c:v>294.95834616765211</c:v>
                </c:pt>
                <c:pt idx="2232">
                  <c:v>294.94252759929475</c:v>
                </c:pt>
                <c:pt idx="2233">
                  <c:v>294.92183635493211</c:v>
                </c:pt>
                <c:pt idx="2234">
                  <c:v>294.89949756053272</c:v>
                </c:pt>
                <c:pt idx="2235">
                  <c:v>294.8816090330763</c:v>
                </c:pt>
                <c:pt idx="2236">
                  <c:v>294.86366480739258</c:v>
                </c:pt>
                <c:pt idx="2237">
                  <c:v>294.84496426421015</c:v>
                </c:pt>
                <c:pt idx="2238">
                  <c:v>294.82716118187835</c:v>
                </c:pt>
                <c:pt idx="2239">
                  <c:v>294.81324640599053</c:v>
                </c:pt>
                <c:pt idx="2240">
                  <c:v>294.80084845505843</c:v>
                </c:pt>
                <c:pt idx="2241">
                  <c:v>294.78846532204142</c:v>
                </c:pt>
                <c:pt idx="2242">
                  <c:v>294.77720772312165</c:v>
                </c:pt>
                <c:pt idx="2243">
                  <c:v>294.76971045902633</c:v>
                </c:pt>
                <c:pt idx="2244">
                  <c:v>294.76537990437549</c:v>
                </c:pt>
                <c:pt idx="2245">
                  <c:v>294.76168646031863</c:v>
                </c:pt>
                <c:pt idx="2246">
                  <c:v>294.75906383944948</c:v>
                </c:pt>
                <c:pt idx="2247">
                  <c:v>294.75972101816819</c:v>
                </c:pt>
                <c:pt idx="2248">
                  <c:v>294.76081607099172</c:v>
                </c:pt>
                <c:pt idx="2249">
                  <c:v>294.75859439617091</c:v>
                </c:pt>
                <c:pt idx="2250">
                  <c:v>294.75696337593996</c:v>
                </c:pt>
                <c:pt idx="2251">
                  <c:v>294.75826888408068</c:v>
                </c:pt>
                <c:pt idx="2252">
                  <c:v>294.75777015524739</c:v>
                </c:pt>
                <c:pt idx="2253">
                  <c:v>294.75668683883805</c:v>
                </c:pt>
                <c:pt idx="2254">
                  <c:v>294.75779538522369</c:v>
                </c:pt>
                <c:pt idx="2255">
                  <c:v>294.76265891482063</c:v>
                </c:pt>
                <c:pt idx="2256">
                  <c:v>294.77000779872299</c:v>
                </c:pt>
                <c:pt idx="2257">
                  <c:v>294.77691622494706</c:v>
                </c:pt>
                <c:pt idx="2258">
                  <c:v>294.78561614858432</c:v>
                </c:pt>
                <c:pt idx="2259">
                  <c:v>294.79534687462791</c:v>
                </c:pt>
                <c:pt idx="2260">
                  <c:v>294.80356871412687</c:v>
                </c:pt>
                <c:pt idx="2261">
                  <c:v>294.80880559016646</c:v>
                </c:pt>
                <c:pt idx="2262">
                  <c:v>294.81031673218422</c:v>
                </c:pt>
                <c:pt idx="2263">
                  <c:v>294.81385737049936</c:v>
                </c:pt>
                <c:pt idx="2264">
                  <c:v>294.81880595207662</c:v>
                </c:pt>
                <c:pt idx="2265">
                  <c:v>294.81869583068482</c:v>
                </c:pt>
                <c:pt idx="2266">
                  <c:v>294.81787879302442</c:v>
                </c:pt>
                <c:pt idx="2267">
                  <c:v>294.81904194679555</c:v>
                </c:pt>
                <c:pt idx="2268">
                  <c:v>294.81770583645232</c:v>
                </c:pt>
                <c:pt idx="2269">
                  <c:v>294.81528958403391</c:v>
                </c:pt>
                <c:pt idx="2270">
                  <c:v>294.81672133620117</c:v>
                </c:pt>
                <c:pt idx="2271">
                  <c:v>294.82277905436268</c:v>
                </c:pt>
                <c:pt idx="2272">
                  <c:v>294.83166456952296</c:v>
                </c:pt>
                <c:pt idx="2273">
                  <c:v>294.84010846727045</c:v>
                </c:pt>
                <c:pt idx="2274">
                  <c:v>294.8501307864226</c:v>
                </c:pt>
                <c:pt idx="2275">
                  <c:v>294.86285127434337</c:v>
                </c:pt>
                <c:pt idx="2276">
                  <c:v>294.87677419900325</c:v>
                </c:pt>
                <c:pt idx="2277">
                  <c:v>294.8928949730215</c:v>
                </c:pt>
                <c:pt idx="2278">
                  <c:v>294.90966348615865</c:v>
                </c:pt>
                <c:pt idx="2279">
                  <c:v>294.93006746097205</c:v>
                </c:pt>
                <c:pt idx="2280">
                  <c:v>294.94967903897316</c:v>
                </c:pt>
                <c:pt idx="2281">
                  <c:v>294.96381123326631</c:v>
                </c:pt>
                <c:pt idx="2282">
                  <c:v>294.97589293691811</c:v>
                </c:pt>
                <c:pt idx="2283">
                  <c:v>294.98809958098167</c:v>
                </c:pt>
                <c:pt idx="2284">
                  <c:v>294.99572241758602</c:v>
                </c:pt>
                <c:pt idx="2285">
                  <c:v>295.00013997557011</c:v>
                </c:pt>
                <c:pt idx="2286">
                  <c:v>295.00836106095488</c:v>
                </c:pt>
                <c:pt idx="2287">
                  <c:v>295.02041758809577</c:v>
                </c:pt>
                <c:pt idx="2288">
                  <c:v>295.03409006312836</c:v>
                </c:pt>
                <c:pt idx="2289">
                  <c:v>295.047911195751</c:v>
                </c:pt>
                <c:pt idx="2290">
                  <c:v>295.06495290637002</c:v>
                </c:pt>
                <c:pt idx="2291">
                  <c:v>295.08486848680337</c:v>
                </c:pt>
                <c:pt idx="2292">
                  <c:v>295.10524637060604</c:v>
                </c:pt>
                <c:pt idx="2293">
                  <c:v>295.12655368062309</c:v>
                </c:pt>
                <c:pt idx="2294">
                  <c:v>295.1489797650562</c:v>
                </c:pt>
                <c:pt idx="2295">
                  <c:v>295.17453224407603</c:v>
                </c:pt>
                <c:pt idx="2296">
                  <c:v>295.20020556769123</c:v>
                </c:pt>
                <c:pt idx="2297">
                  <c:v>295.22411424756262</c:v>
                </c:pt>
                <c:pt idx="2298">
                  <c:v>295.22411424756262</c:v>
                </c:pt>
                <c:pt idx="2299">
                  <c:v>295.22411424756262</c:v>
                </c:pt>
                <c:pt idx="2300">
                  <c:v>295.22411424756262</c:v>
                </c:pt>
                <c:pt idx="2301">
                  <c:v>295.22411424756262</c:v>
                </c:pt>
                <c:pt idx="2302">
                  <c:v>295.27265751575453</c:v>
                </c:pt>
                <c:pt idx="2303">
                  <c:v>295.30121616639565</c:v>
                </c:pt>
                <c:pt idx="2304">
                  <c:v>295.31342245279711</c:v>
                </c:pt>
                <c:pt idx="2305">
                  <c:v>295.31437610479685</c:v>
                </c:pt>
                <c:pt idx="2306">
                  <c:v>295.31380599835876</c:v>
                </c:pt>
                <c:pt idx="2307">
                  <c:v>295.31371376075424</c:v>
                </c:pt>
                <c:pt idx="2308">
                  <c:v>295.31528980518493</c:v>
                </c:pt>
                <c:pt idx="2309">
                  <c:v>295.3191613269945</c:v>
                </c:pt>
                <c:pt idx="2310">
                  <c:v>295.32757337117511</c:v>
                </c:pt>
                <c:pt idx="2311">
                  <c:v>295.34161983174084</c:v>
                </c:pt>
                <c:pt idx="2312">
                  <c:v>295.35962217601354</c:v>
                </c:pt>
                <c:pt idx="2313">
                  <c:v>295.38030232194882</c:v>
                </c:pt>
                <c:pt idx="2314">
                  <c:v>295.40869187847863</c:v>
                </c:pt>
                <c:pt idx="2315">
                  <c:v>295.44136155772736</c:v>
                </c:pt>
                <c:pt idx="2316">
                  <c:v>295.47392132643574</c:v>
                </c:pt>
                <c:pt idx="2317">
                  <c:v>295.50764307983508</c:v>
                </c:pt>
                <c:pt idx="2318">
                  <c:v>295.54516761557647</c:v>
                </c:pt>
                <c:pt idx="2319">
                  <c:v>295.58381253374921</c:v>
                </c:pt>
                <c:pt idx="2320">
                  <c:v>295.62180690395502</c:v>
                </c:pt>
                <c:pt idx="2321">
                  <c:v>295.66003444245746</c:v>
                </c:pt>
                <c:pt idx="2322">
                  <c:v>295.70094293624322</c:v>
                </c:pt>
                <c:pt idx="2323">
                  <c:v>295.74378868931672</c:v>
                </c:pt>
                <c:pt idx="2324">
                  <c:v>295.78392535648646</c:v>
                </c:pt>
                <c:pt idx="2325">
                  <c:v>295.82259939535226</c:v>
                </c:pt>
                <c:pt idx="2326">
                  <c:v>295.858573211242</c:v>
                </c:pt>
                <c:pt idx="2327">
                  <c:v>295.89317361145004</c:v>
                </c:pt>
                <c:pt idx="2328">
                  <c:v>295.92721500528904</c:v>
                </c:pt>
                <c:pt idx="2329">
                  <c:v>295.95715577519013</c:v>
                </c:pt>
                <c:pt idx="2330">
                  <c:v>295.98901237107208</c:v>
                </c:pt>
                <c:pt idx="2331">
                  <c:v>296.02227179503888</c:v>
                </c:pt>
                <c:pt idx="2332">
                  <c:v>296.05247706714908</c:v>
                </c:pt>
                <c:pt idx="2333">
                  <c:v>296.08302896555796</c:v>
                </c:pt>
                <c:pt idx="2334">
                  <c:v>296.11591464851438</c:v>
                </c:pt>
                <c:pt idx="2335">
                  <c:v>296.1481458449332</c:v>
                </c:pt>
                <c:pt idx="2336">
                  <c:v>296.17787787484775</c:v>
                </c:pt>
                <c:pt idx="2337">
                  <c:v>296.20406966210288</c:v>
                </c:pt>
                <c:pt idx="2338">
                  <c:v>296.23023410241052</c:v>
                </c:pt>
                <c:pt idx="2339">
                  <c:v>296.25645623891205</c:v>
                </c:pt>
                <c:pt idx="2340">
                  <c:v>296.27873210257758</c:v>
                </c:pt>
                <c:pt idx="2341">
                  <c:v>296.2988037197884</c:v>
                </c:pt>
                <c:pt idx="2342">
                  <c:v>296.31981353715139</c:v>
                </c:pt>
                <c:pt idx="2343">
                  <c:v>296.34157760336018</c:v>
                </c:pt>
                <c:pt idx="2344">
                  <c:v>296.36189830995289</c:v>
                </c:pt>
                <c:pt idx="2345">
                  <c:v>296.37947969770988</c:v>
                </c:pt>
                <c:pt idx="2346">
                  <c:v>296.39965206250497</c:v>
                </c:pt>
                <c:pt idx="2347">
                  <c:v>296.4214707847857</c:v>
                </c:pt>
                <c:pt idx="2348">
                  <c:v>296.44022570240037</c:v>
                </c:pt>
                <c:pt idx="2349">
                  <c:v>296.45918709998688</c:v>
                </c:pt>
                <c:pt idx="2350">
                  <c:v>296.48029382493144</c:v>
                </c:pt>
                <c:pt idx="2351">
                  <c:v>296.50056234466291</c:v>
                </c:pt>
                <c:pt idx="2352">
                  <c:v>296.51818507383058</c:v>
                </c:pt>
                <c:pt idx="2353">
                  <c:v>296.53617591935438</c:v>
                </c:pt>
                <c:pt idx="2354">
                  <c:v>296.5563107404347</c:v>
                </c:pt>
                <c:pt idx="2355">
                  <c:v>296.57550892719195</c:v>
                </c:pt>
                <c:pt idx="2356">
                  <c:v>296.59191152396807</c:v>
                </c:pt>
                <c:pt idx="2357">
                  <c:v>296.60651203356821</c:v>
                </c:pt>
                <c:pt idx="2358">
                  <c:v>296.62198622156063</c:v>
                </c:pt>
                <c:pt idx="2359">
                  <c:v>296.63788107904486</c:v>
                </c:pt>
                <c:pt idx="2360">
                  <c:v>296.65386582940283</c:v>
                </c:pt>
                <c:pt idx="2361">
                  <c:v>296.6697023569493</c:v>
                </c:pt>
                <c:pt idx="2362">
                  <c:v>296.68722251476981</c:v>
                </c:pt>
                <c:pt idx="2363">
                  <c:v>296.70541074592944</c:v>
                </c:pt>
                <c:pt idx="2364">
                  <c:v>296.71957580324249</c:v>
                </c:pt>
                <c:pt idx="2365">
                  <c:v>296.73506237604079</c:v>
                </c:pt>
                <c:pt idx="2366">
                  <c:v>296.75101505742532</c:v>
                </c:pt>
                <c:pt idx="2367">
                  <c:v>296.76485575255793</c:v>
                </c:pt>
                <c:pt idx="2368">
                  <c:v>296.77510756961681</c:v>
                </c:pt>
                <c:pt idx="2369">
                  <c:v>296.78305303191229</c:v>
                </c:pt>
                <c:pt idx="2370">
                  <c:v>296.79158517855933</c:v>
                </c:pt>
                <c:pt idx="2371">
                  <c:v>296.7984130587227</c:v>
                </c:pt>
                <c:pt idx="2372">
                  <c:v>296.80222555745746</c:v>
                </c:pt>
                <c:pt idx="2373">
                  <c:v>296.8043867532395</c:v>
                </c:pt>
                <c:pt idx="2374">
                  <c:v>296.80781415635602</c:v>
                </c:pt>
                <c:pt idx="2375">
                  <c:v>296.81020385064471</c:v>
                </c:pt>
                <c:pt idx="2376">
                  <c:v>296.81020838738459</c:v>
                </c:pt>
                <c:pt idx="2377">
                  <c:v>296.80714207750259</c:v>
                </c:pt>
                <c:pt idx="2378">
                  <c:v>296.80476612207292</c:v>
                </c:pt>
                <c:pt idx="2379">
                  <c:v>296.79933342341013</c:v>
                </c:pt>
                <c:pt idx="2380">
                  <c:v>296.79074778913991</c:v>
                </c:pt>
                <c:pt idx="2381">
                  <c:v>296.78714446996122</c:v>
                </c:pt>
                <c:pt idx="2382">
                  <c:v>296.78719789529225</c:v>
                </c:pt>
                <c:pt idx="2383">
                  <c:v>296.78589723367611</c:v>
                </c:pt>
                <c:pt idx="2384">
                  <c:v>296.78227432977923</c:v>
                </c:pt>
                <c:pt idx="2385">
                  <c:v>296.77787783653434</c:v>
                </c:pt>
                <c:pt idx="2386">
                  <c:v>296.77570144891445</c:v>
                </c:pt>
                <c:pt idx="2387">
                  <c:v>296.77344536032354</c:v>
                </c:pt>
                <c:pt idx="2388">
                  <c:v>296.76972026378263</c:v>
                </c:pt>
                <c:pt idx="2389">
                  <c:v>296.76777117528684</c:v>
                </c:pt>
                <c:pt idx="2390">
                  <c:v>296.76747550628772</c:v>
                </c:pt>
                <c:pt idx="2391">
                  <c:v>296.76866672279391</c:v>
                </c:pt>
                <c:pt idx="2392">
                  <c:v>296.7711579241174</c:v>
                </c:pt>
                <c:pt idx="2393">
                  <c:v>296.77475769308745</c:v>
                </c:pt>
                <c:pt idx="2394">
                  <c:v>296.78328036873813</c:v>
                </c:pt>
                <c:pt idx="2395">
                  <c:v>296.79275234107672</c:v>
                </c:pt>
                <c:pt idx="2396">
                  <c:v>296.79868555066844</c:v>
                </c:pt>
                <c:pt idx="2397">
                  <c:v>296.80653756167158</c:v>
                </c:pt>
                <c:pt idx="2398">
                  <c:v>296.81750341619335</c:v>
                </c:pt>
                <c:pt idx="2399">
                  <c:v>296.82811339288884</c:v>
                </c:pt>
                <c:pt idx="2400">
                  <c:v>296.84025661038521</c:v>
                </c:pt>
                <c:pt idx="2401">
                  <c:v>296.854971504888</c:v>
                </c:pt>
                <c:pt idx="2402">
                  <c:v>296.87271600190871</c:v>
                </c:pt>
                <c:pt idx="2403">
                  <c:v>296.89156337342337</c:v>
                </c:pt>
                <c:pt idx="2404">
                  <c:v>296.90824271307861</c:v>
                </c:pt>
                <c:pt idx="2405">
                  <c:v>296.92285336091658</c:v>
                </c:pt>
                <c:pt idx="2406">
                  <c:v>296.93354234112883</c:v>
                </c:pt>
                <c:pt idx="2407">
                  <c:v>296.93354234112883</c:v>
                </c:pt>
                <c:pt idx="2408">
                  <c:v>296.93354234112883</c:v>
                </c:pt>
                <c:pt idx="2409">
                  <c:v>296.93354234112883</c:v>
                </c:pt>
                <c:pt idx="2410">
                  <c:v>296.93354234112883</c:v>
                </c:pt>
                <c:pt idx="2411">
                  <c:v>296.93354234112883</c:v>
                </c:pt>
                <c:pt idx="2412">
                  <c:v>296.93354234112883</c:v>
                </c:pt>
                <c:pt idx="2413">
                  <c:v>296.87511959835774</c:v>
                </c:pt>
                <c:pt idx="2414">
                  <c:v>296.83884856782424</c:v>
                </c:pt>
                <c:pt idx="2415">
                  <c:v>296.81039925890542</c:v>
                </c:pt>
                <c:pt idx="2416">
                  <c:v>296.78467791950999</c:v>
                </c:pt>
                <c:pt idx="2417">
                  <c:v>296.75848622475189</c:v>
                </c:pt>
                <c:pt idx="2418">
                  <c:v>296.72795831639024</c:v>
                </c:pt>
                <c:pt idx="2419">
                  <c:v>296.68904763639307</c:v>
                </c:pt>
                <c:pt idx="2420">
                  <c:v>296.63984113404854</c:v>
                </c:pt>
                <c:pt idx="2421">
                  <c:v>296.58185065358003</c:v>
                </c:pt>
                <c:pt idx="2422">
                  <c:v>296.51860328001129</c:v>
                </c:pt>
                <c:pt idx="2423">
                  <c:v>296.4486643617974</c:v>
                </c:pt>
                <c:pt idx="2424">
                  <c:v>296.37167623513562</c:v>
                </c:pt>
                <c:pt idx="2425">
                  <c:v>296.29197017236032</c:v>
                </c:pt>
                <c:pt idx="2426">
                  <c:v>296.20849120359873</c:v>
                </c:pt>
                <c:pt idx="2427">
                  <c:v>296.11697614784083</c:v>
                </c:pt>
                <c:pt idx="2428">
                  <c:v>296.017466042016</c:v>
                </c:pt>
                <c:pt idx="2429">
                  <c:v>295.91663257959266</c:v>
                </c:pt>
                <c:pt idx="2430">
                  <c:v>295.81280792509386</c:v>
                </c:pt>
                <c:pt idx="2431">
                  <c:v>295.70335319061502</c:v>
                </c:pt>
                <c:pt idx="2432">
                  <c:v>295.58919812625783</c:v>
                </c:pt>
                <c:pt idx="2433">
                  <c:v>295.47339954868613</c:v>
                </c:pt>
                <c:pt idx="2434">
                  <c:v>295.35813963632665</c:v>
                </c:pt>
                <c:pt idx="2435">
                  <c:v>295.24294550823566</c:v>
                </c:pt>
                <c:pt idx="2436">
                  <c:v>295.12775635713655</c:v>
                </c:pt>
                <c:pt idx="2437">
                  <c:v>295.01676531179578</c:v>
                </c:pt>
                <c:pt idx="2438">
                  <c:v>294.9105086826716</c:v>
                </c:pt>
                <c:pt idx="2439">
                  <c:v>294.80725993247268</c:v>
                </c:pt>
                <c:pt idx="2440">
                  <c:v>294.7080073828065</c:v>
                </c:pt>
                <c:pt idx="2441">
                  <c:v>294.61532665107995</c:v>
                </c:pt>
                <c:pt idx="2442">
                  <c:v>294.5286010523352</c:v>
                </c:pt>
                <c:pt idx="2443">
                  <c:v>294.44329560586846</c:v>
                </c:pt>
                <c:pt idx="2444">
                  <c:v>294.3607441257771</c:v>
                </c:pt>
                <c:pt idx="2445">
                  <c:v>294.28776845187559</c:v>
                </c:pt>
                <c:pt idx="2446">
                  <c:v>294.22012596897218</c:v>
                </c:pt>
                <c:pt idx="2447">
                  <c:v>294.15507379330029</c:v>
                </c:pt>
                <c:pt idx="2448">
                  <c:v>294.09292929867621</c:v>
                </c:pt>
                <c:pt idx="2449">
                  <c:v>294.03584690723073</c:v>
                </c:pt>
                <c:pt idx="2450">
                  <c:v>293.98096719462444</c:v>
                </c:pt>
                <c:pt idx="2451">
                  <c:v>293.92853804026896</c:v>
                </c:pt>
                <c:pt idx="2452">
                  <c:v>293.87667778189342</c:v>
                </c:pt>
                <c:pt idx="2453">
                  <c:v>293.82831423117892</c:v>
                </c:pt>
                <c:pt idx="2454">
                  <c:v>293.78312840909996</c:v>
                </c:pt>
                <c:pt idx="2455">
                  <c:v>293.73683879524964</c:v>
                </c:pt>
                <c:pt idx="2456">
                  <c:v>293.69299661678747</c:v>
                </c:pt>
                <c:pt idx="2457">
                  <c:v>293.65171164780156</c:v>
                </c:pt>
                <c:pt idx="2458">
                  <c:v>293.61298999714484</c:v>
                </c:pt>
                <c:pt idx="2459">
                  <c:v>293.57276927647473</c:v>
                </c:pt>
                <c:pt idx="2460">
                  <c:v>293.5307439430411</c:v>
                </c:pt>
                <c:pt idx="2461">
                  <c:v>293.49091333583345</c:v>
                </c:pt>
                <c:pt idx="2462">
                  <c:v>293.45166580950314</c:v>
                </c:pt>
                <c:pt idx="2463">
                  <c:v>293.40806732620172</c:v>
                </c:pt>
                <c:pt idx="2464">
                  <c:v>293.36544884147435</c:v>
                </c:pt>
                <c:pt idx="2465">
                  <c:v>293.32708193334184</c:v>
                </c:pt>
                <c:pt idx="2466">
                  <c:v>293.29079436676773</c:v>
                </c:pt>
                <c:pt idx="2467">
                  <c:v>293.25922155485569</c:v>
                </c:pt>
                <c:pt idx="2468">
                  <c:v>293.23176494813555</c:v>
                </c:pt>
                <c:pt idx="2469">
                  <c:v>293.20988503425218</c:v>
                </c:pt>
                <c:pt idx="2470">
                  <c:v>293.19220125472253</c:v>
                </c:pt>
                <c:pt idx="2471">
                  <c:v>293.17367461402415</c:v>
                </c:pt>
                <c:pt idx="2472">
                  <c:v>293.15532565638625</c:v>
                </c:pt>
                <c:pt idx="2473">
                  <c:v>293.13980162036404</c:v>
                </c:pt>
                <c:pt idx="2474">
                  <c:v>293.12258487946076</c:v>
                </c:pt>
                <c:pt idx="2475">
                  <c:v>293.10305794172137</c:v>
                </c:pt>
                <c:pt idx="2476">
                  <c:v>293.08501379693564</c:v>
                </c:pt>
                <c:pt idx="2477">
                  <c:v>293.07071163477985</c:v>
                </c:pt>
                <c:pt idx="2478">
                  <c:v>293.05934409587422</c:v>
                </c:pt>
                <c:pt idx="2479">
                  <c:v>293.04827870189166</c:v>
                </c:pt>
                <c:pt idx="2480">
                  <c:v>293.03992011668151</c:v>
                </c:pt>
                <c:pt idx="2481">
                  <c:v>293.03559551174351</c:v>
                </c:pt>
                <c:pt idx="2482">
                  <c:v>293.0318945536639</c:v>
                </c:pt>
                <c:pt idx="2483">
                  <c:v>293.02871623741936</c:v>
                </c:pt>
                <c:pt idx="2484">
                  <c:v>293.02797624064544</c:v>
                </c:pt>
                <c:pt idx="2485">
                  <c:v>293.03070422944762</c:v>
                </c:pt>
                <c:pt idx="2486">
                  <c:v>293.03732657764834</c:v>
                </c:pt>
                <c:pt idx="2487">
                  <c:v>293.04587119170878</c:v>
                </c:pt>
                <c:pt idx="2488">
                  <c:v>293.05701430264111</c:v>
                </c:pt>
                <c:pt idx="2489">
                  <c:v>293.07099925685412</c:v>
                </c:pt>
                <c:pt idx="2490">
                  <c:v>293.08578689583214</c:v>
                </c:pt>
                <c:pt idx="2491">
                  <c:v>293.10006288557281</c:v>
                </c:pt>
                <c:pt idx="2492">
                  <c:v>293.11502821138055</c:v>
                </c:pt>
                <c:pt idx="2493">
                  <c:v>293.13334453884909</c:v>
                </c:pt>
                <c:pt idx="2494">
                  <c:v>293.14840587191145</c:v>
                </c:pt>
                <c:pt idx="2495">
                  <c:v>293.16034792197956</c:v>
                </c:pt>
                <c:pt idx="2496">
                  <c:v>293.17140399733938</c:v>
                </c:pt>
                <c:pt idx="2497">
                  <c:v>293.18095945186172</c:v>
                </c:pt>
                <c:pt idx="2498">
                  <c:v>293.1887055045579</c:v>
                </c:pt>
                <c:pt idx="2499">
                  <c:v>293.19454025098366</c:v>
                </c:pt>
                <c:pt idx="2500">
                  <c:v>293.19849709689527</c:v>
                </c:pt>
                <c:pt idx="2501">
                  <c:v>293.20269360172932</c:v>
                </c:pt>
                <c:pt idx="2502">
                  <c:v>293.20439542771413</c:v>
                </c:pt>
                <c:pt idx="2503">
                  <c:v>293.19807639584803</c:v>
                </c:pt>
                <c:pt idx="2504">
                  <c:v>293.18883839540132</c:v>
                </c:pt>
                <c:pt idx="2505">
                  <c:v>293.17796531329185</c:v>
                </c:pt>
                <c:pt idx="2506">
                  <c:v>293.16235106350297</c:v>
                </c:pt>
                <c:pt idx="2507">
                  <c:v>293.14240387962616</c:v>
                </c:pt>
                <c:pt idx="2508">
                  <c:v>293.12065450636175</c:v>
                </c:pt>
                <c:pt idx="2509">
                  <c:v>293.1007860578398</c:v>
                </c:pt>
                <c:pt idx="2510">
                  <c:v>293.08097227256275</c:v>
                </c:pt>
                <c:pt idx="2511">
                  <c:v>293.05613934996899</c:v>
                </c:pt>
                <c:pt idx="2512">
                  <c:v>293.03153315685205</c:v>
                </c:pt>
                <c:pt idx="2513">
                  <c:v>293.00837969575781</c:v>
                </c:pt>
                <c:pt idx="2514">
                  <c:v>292.98338933016316</c:v>
                </c:pt>
                <c:pt idx="2515">
                  <c:v>292.95671480844521</c:v>
                </c:pt>
                <c:pt idx="2516">
                  <c:v>292.9285966634036</c:v>
                </c:pt>
                <c:pt idx="2517">
                  <c:v>292.90131821817675</c:v>
                </c:pt>
                <c:pt idx="2518">
                  <c:v>292.87427526693364</c:v>
                </c:pt>
                <c:pt idx="2519">
                  <c:v>292.84314135076835</c:v>
                </c:pt>
                <c:pt idx="2520">
                  <c:v>292.81357734453411</c:v>
                </c:pt>
                <c:pt idx="2521">
                  <c:v>292.78699627319804</c:v>
                </c:pt>
                <c:pt idx="2522">
                  <c:v>292.7601433737284</c:v>
                </c:pt>
                <c:pt idx="2523">
                  <c:v>292.73310867837642</c:v>
                </c:pt>
                <c:pt idx="2524">
                  <c:v>292.70801117671095</c:v>
                </c:pt>
                <c:pt idx="2525">
                  <c:v>292.68408092654676</c:v>
                </c:pt>
                <c:pt idx="2526">
                  <c:v>292.6588322974514</c:v>
                </c:pt>
                <c:pt idx="2527">
                  <c:v>292.62887835260028</c:v>
                </c:pt>
                <c:pt idx="2528">
                  <c:v>292.59848323997625</c:v>
                </c:pt>
                <c:pt idx="2529">
                  <c:v>292.56832505717318</c:v>
                </c:pt>
                <c:pt idx="2530">
                  <c:v>292.53686313582386</c:v>
                </c:pt>
                <c:pt idx="2531">
                  <c:v>292.50529668276243</c:v>
                </c:pt>
                <c:pt idx="2532">
                  <c:v>292.47442380242592</c:v>
                </c:pt>
                <c:pt idx="2533">
                  <c:v>292.44475264800008</c:v>
                </c:pt>
                <c:pt idx="2534">
                  <c:v>292.41258422227986</c:v>
                </c:pt>
                <c:pt idx="2535">
                  <c:v>292.37587371900838</c:v>
                </c:pt>
                <c:pt idx="2536">
                  <c:v>292.33770567333096</c:v>
                </c:pt>
                <c:pt idx="2537">
                  <c:v>292.29811344108202</c:v>
                </c:pt>
                <c:pt idx="2538">
                  <c:v>292.25127624152128</c:v>
                </c:pt>
                <c:pt idx="2539">
                  <c:v>292.20015443252737</c:v>
                </c:pt>
                <c:pt idx="2540">
                  <c:v>292.14889009343671</c:v>
                </c:pt>
                <c:pt idx="2541">
                  <c:v>292.09811211884943</c:v>
                </c:pt>
                <c:pt idx="2542">
                  <c:v>292.04627719621942</c:v>
                </c:pt>
                <c:pt idx="2543">
                  <c:v>291.99260985045424</c:v>
                </c:pt>
                <c:pt idx="2544">
                  <c:v>291.93884854308476</c:v>
                </c:pt>
                <c:pt idx="2545">
                  <c:v>291.88416304318645</c:v>
                </c:pt>
                <c:pt idx="2546">
                  <c:v>291.82820969613852</c:v>
                </c:pt>
                <c:pt idx="2547">
                  <c:v>291.77496246606603</c:v>
                </c:pt>
                <c:pt idx="2548">
                  <c:v>291.72879247506654</c:v>
                </c:pt>
                <c:pt idx="2549">
                  <c:v>291.69405337996932</c:v>
                </c:pt>
                <c:pt idx="2550">
                  <c:v>291.69405337996932</c:v>
                </c:pt>
                <c:pt idx="2551">
                  <c:v>291.69405337996932</c:v>
                </c:pt>
                <c:pt idx="2552">
                  <c:v>291.69405337996932</c:v>
                </c:pt>
                <c:pt idx="2553">
                  <c:v>291.69405337996932</c:v>
                </c:pt>
                <c:pt idx="2554">
                  <c:v>291.95786676674896</c:v>
                </c:pt>
                <c:pt idx="2555">
                  <c:v>292.15209861488626</c:v>
                </c:pt>
                <c:pt idx="2556">
                  <c:v>292.2968437068036</c:v>
                </c:pt>
                <c:pt idx="2557">
                  <c:v>292.40480143837823</c:v>
                </c:pt>
                <c:pt idx="2558">
                  <c:v>292.48353721901952</c:v>
                </c:pt>
                <c:pt idx="2559">
                  <c:v>292.54312977533942</c:v>
                </c:pt>
                <c:pt idx="2560">
                  <c:v>292.59065980856735</c:v>
                </c:pt>
                <c:pt idx="2561">
                  <c:v>292.63101282627736</c:v>
                </c:pt>
                <c:pt idx="2562">
                  <c:v>292.66548042390826</c:v>
                </c:pt>
                <c:pt idx="2563">
                  <c:v>292.69710853981587</c:v>
                </c:pt>
                <c:pt idx="2564">
                  <c:v>292.72984485926531</c:v>
                </c:pt>
                <c:pt idx="2565">
                  <c:v>292.7679620428604</c:v>
                </c:pt>
                <c:pt idx="2566">
                  <c:v>292.80968030548905</c:v>
                </c:pt>
                <c:pt idx="2567">
                  <c:v>292.84963244085191</c:v>
                </c:pt>
                <c:pt idx="2568">
                  <c:v>292.8925741863751</c:v>
                </c:pt>
                <c:pt idx="2569">
                  <c:v>292.93514372875376</c:v>
                </c:pt>
                <c:pt idx="2570">
                  <c:v>292.97323278978985</c:v>
                </c:pt>
                <c:pt idx="2571">
                  <c:v>293.01251826517205</c:v>
                </c:pt>
                <c:pt idx="2572">
                  <c:v>293.05430613732489</c:v>
                </c:pt>
                <c:pt idx="2573">
                  <c:v>293.09916673359913</c:v>
                </c:pt>
                <c:pt idx="2574">
                  <c:v>293.14518501928063</c:v>
                </c:pt>
                <c:pt idx="2575">
                  <c:v>293.19303978608497</c:v>
                </c:pt>
                <c:pt idx="2576">
                  <c:v>293.24294518689879</c:v>
                </c:pt>
                <c:pt idx="2577">
                  <c:v>293.29481678037104</c:v>
                </c:pt>
                <c:pt idx="2578">
                  <c:v>293.34438937618438</c:v>
                </c:pt>
                <c:pt idx="2579">
                  <c:v>293.39309933730323</c:v>
                </c:pt>
                <c:pt idx="2580">
                  <c:v>293.44177086003054</c:v>
                </c:pt>
                <c:pt idx="2581">
                  <c:v>293.49080986522301</c:v>
                </c:pt>
                <c:pt idx="2582">
                  <c:v>293.54034449573305</c:v>
                </c:pt>
                <c:pt idx="2583">
                  <c:v>293.59032583813621</c:v>
                </c:pt>
                <c:pt idx="2584">
                  <c:v>293.64459917451944</c:v>
                </c:pt>
                <c:pt idx="2585">
                  <c:v>293.69915353805612</c:v>
                </c:pt>
                <c:pt idx="2586">
                  <c:v>293.74942541466794</c:v>
                </c:pt>
                <c:pt idx="2587">
                  <c:v>293.79877946330981</c:v>
                </c:pt>
                <c:pt idx="2588">
                  <c:v>293.84921408689542</c:v>
                </c:pt>
                <c:pt idx="2589">
                  <c:v>293.89578293295222</c:v>
                </c:pt>
                <c:pt idx="2590">
                  <c:v>293.93960196502638</c:v>
                </c:pt>
                <c:pt idx="2591">
                  <c:v>293.97941604047293</c:v>
                </c:pt>
                <c:pt idx="2592">
                  <c:v>294.01860668198395</c:v>
                </c:pt>
                <c:pt idx="2593">
                  <c:v>294.05918638637354</c:v>
                </c:pt>
                <c:pt idx="2594">
                  <c:v>294.09821980477483</c:v>
                </c:pt>
                <c:pt idx="2595">
                  <c:v>294.13793077025508</c:v>
                </c:pt>
                <c:pt idx="2596">
                  <c:v>294.17955400875206</c:v>
                </c:pt>
                <c:pt idx="2597">
                  <c:v>294.22164989986976</c:v>
                </c:pt>
                <c:pt idx="2598">
                  <c:v>294.26123249407863</c:v>
                </c:pt>
                <c:pt idx="2599">
                  <c:v>294.30054791350301</c:v>
                </c:pt>
                <c:pt idx="2600">
                  <c:v>294.34089813134364</c:v>
                </c:pt>
                <c:pt idx="2601">
                  <c:v>294.38093609815962</c:v>
                </c:pt>
                <c:pt idx="2602">
                  <c:v>294.41778021801463</c:v>
                </c:pt>
                <c:pt idx="2603">
                  <c:v>294.45578364776941</c:v>
                </c:pt>
                <c:pt idx="2604">
                  <c:v>294.49545217858144</c:v>
                </c:pt>
                <c:pt idx="2605">
                  <c:v>294.53492074875368</c:v>
                </c:pt>
                <c:pt idx="2606">
                  <c:v>294.57298766142975</c:v>
                </c:pt>
                <c:pt idx="2607">
                  <c:v>294.61092464391544</c:v>
                </c:pt>
                <c:pt idx="2608">
                  <c:v>294.64943630853838</c:v>
                </c:pt>
                <c:pt idx="2609">
                  <c:v>294.68484185406476</c:v>
                </c:pt>
                <c:pt idx="2610">
                  <c:v>294.71500648492281</c:v>
                </c:pt>
                <c:pt idx="2611">
                  <c:v>294.73886540736464</c:v>
                </c:pt>
                <c:pt idx="2612">
                  <c:v>294.76007662861792</c:v>
                </c:pt>
                <c:pt idx="2613">
                  <c:v>294.77897006590121</c:v>
                </c:pt>
                <c:pt idx="2614">
                  <c:v>294.79383831791097</c:v>
                </c:pt>
                <c:pt idx="2615">
                  <c:v>294.80783895852613</c:v>
                </c:pt>
                <c:pt idx="2616">
                  <c:v>294.82291237762189</c:v>
                </c:pt>
                <c:pt idx="2617">
                  <c:v>294.83614810980919</c:v>
                </c:pt>
                <c:pt idx="2618">
                  <c:v>294.84585303113408</c:v>
                </c:pt>
                <c:pt idx="2619">
                  <c:v>294.85717603779813</c:v>
                </c:pt>
                <c:pt idx="2620">
                  <c:v>294.86913439989962</c:v>
                </c:pt>
                <c:pt idx="2621">
                  <c:v>294.8790711210296</c:v>
                </c:pt>
                <c:pt idx="2622">
                  <c:v>294.88546408582351</c:v>
                </c:pt>
                <c:pt idx="2623">
                  <c:v>294.89157351256506</c:v>
                </c:pt>
                <c:pt idx="2624">
                  <c:v>294.90138527324808</c:v>
                </c:pt>
                <c:pt idx="2625">
                  <c:v>294.9130958238228</c:v>
                </c:pt>
                <c:pt idx="2626">
                  <c:v>294.92547885617182</c:v>
                </c:pt>
                <c:pt idx="2627">
                  <c:v>294.9397263499157</c:v>
                </c:pt>
                <c:pt idx="2628">
                  <c:v>294.95443012383822</c:v>
                </c:pt>
                <c:pt idx="2629">
                  <c:v>294.96867904452199</c:v>
                </c:pt>
                <c:pt idx="2630">
                  <c:v>294.98191611678925</c:v>
                </c:pt>
                <c:pt idx="2631">
                  <c:v>294.99583287693872</c:v>
                </c:pt>
                <c:pt idx="2632">
                  <c:v>295.01139188299834</c:v>
                </c:pt>
                <c:pt idx="2633">
                  <c:v>295.02305528646605</c:v>
                </c:pt>
                <c:pt idx="2634">
                  <c:v>295.0296509023907</c:v>
                </c:pt>
                <c:pt idx="2635">
                  <c:v>295.03673664719264</c:v>
                </c:pt>
                <c:pt idx="2636">
                  <c:v>295.04365011534867</c:v>
                </c:pt>
                <c:pt idx="2637">
                  <c:v>295.04598438485652</c:v>
                </c:pt>
                <c:pt idx="2638">
                  <c:v>295.04331181372413</c:v>
                </c:pt>
                <c:pt idx="2639">
                  <c:v>295.04331181372413</c:v>
                </c:pt>
                <c:pt idx="2640">
                  <c:v>295.04331181372413</c:v>
                </c:pt>
                <c:pt idx="2641">
                  <c:v>295.04331181372413</c:v>
                </c:pt>
                <c:pt idx="2642">
                  <c:v>294.85461706421319</c:v>
                </c:pt>
                <c:pt idx="2643">
                  <c:v>294.7203260984578</c:v>
                </c:pt>
                <c:pt idx="2644">
                  <c:v>294.62319227511119</c:v>
                </c:pt>
                <c:pt idx="2645">
                  <c:v>294.54884310390634</c:v>
                </c:pt>
                <c:pt idx="2646">
                  <c:v>294.48741286858325</c:v>
                </c:pt>
                <c:pt idx="2647">
                  <c:v>294.43630261371726</c:v>
                </c:pt>
                <c:pt idx="2648">
                  <c:v>294.39145647601424</c:v>
                </c:pt>
                <c:pt idx="2649">
                  <c:v>294.34414739230562</c:v>
                </c:pt>
                <c:pt idx="2650">
                  <c:v>294.29130185132874</c:v>
                </c:pt>
                <c:pt idx="2651">
                  <c:v>294.23546689092473</c:v>
                </c:pt>
                <c:pt idx="2652">
                  <c:v>294.17447018750983</c:v>
                </c:pt>
                <c:pt idx="2653">
                  <c:v>294.1054020193605</c:v>
                </c:pt>
                <c:pt idx="2654">
                  <c:v>294.03308341403027</c:v>
                </c:pt>
                <c:pt idx="2655">
                  <c:v>293.95877221796451</c:v>
                </c:pt>
                <c:pt idx="2656">
                  <c:v>293.88349340927533</c:v>
                </c:pt>
                <c:pt idx="2657">
                  <c:v>293.80807491857911</c:v>
                </c:pt>
                <c:pt idx="2658">
                  <c:v>293.72917878686445</c:v>
                </c:pt>
                <c:pt idx="2659">
                  <c:v>293.65112807521285</c:v>
                </c:pt>
                <c:pt idx="2660">
                  <c:v>293.57465996266171</c:v>
                </c:pt>
                <c:pt idx="2661">
                  <c:v>293.4962869647411</c:v>
                </c:pt>
                <c:pt idx="2662">
                  <c:v>293.41615211047002</c:v>
                </c:pt>
                <c:pt idx="2663">
                  <c:v>293.33860129515602</c:v>
                </c:pt>
                <c:pt idx="2664">
                  <c:v>293.26028721859524</c:v>
                </c:pt>
                <c:pt idx="2665">
                  <c:v>293.17737409304664</c:v>
                </c:pt>
                <c:pt idx="2666">
                  <c:v>293.09195313255805</c:v>
                </c:pt>
                <c:pt idx="2667">
                  <c:v>293.00760707594816</c:v>
                </c:pt>
                <c:pt idx="2668">
                  <c:v>292.92462272591484</c:v>
                </c:pt>
                <c:pt idx="2669">
                  <c:v>292.83926417163008</c:v>
                </c:pt>
                <c:pt idx="2670">
                  <c:v>292.75356365185712</c:v>
                </c:pt>
                <c:pt idx="2671">
                  <c:v>292.66894731887089</c:v>
                </c:pt>
                <c:pt idx="2672">
                  <c:v>292.58439079146052</c:v>
                </c:pt>
                <c:pt idx="2673">
                  <c:v>292.4994370097923</c:v>
                </c:pt>
                <c:pt idx="2674">
                  <c:v>292.41200023528921</c:v>
                </c:pt>
                <c:pt idx="2675">
                  <c:v>292.32512626004404</c:v>
                </c:pt>
                <c:pt idx="2676">
                  <c:v>292.24080915684135</c:v>
                </c:pt>
                <c:pt idx="2677">
                  <c:v>292.15628677130616</c:v>
                </c:pt>
                <c:pt idx="2678">
                  <c:v>292.07406025416014</c:v>
                </c:pt>
                <c:pt idx="2679">
                  <c:v>291.99568618944664</c:v>
                </c:pt>
                <c:pt idx="2680">
                  <c:v>291.92005199105716</c:v>
                </c:pt>
                <c:pt idx="2681">
                  <c:v>291.84247904252032</c:v>
                </c:pt>
                <c:pt idx="2682">
                  <c:v>291.76438646092697</c:v>
                </c:pt>
                <c:pt idx="2683">
                  <c:v>291.69082235408263</c:v>
                </c:pt>
                <c:pt idx="2684">
                  <c:v>291.6207495051608</c:v>
                </c:pt>
                <c:pt idx="2685">
                  <c:v>291.55148192158515</c:v>
                </c:pt>
                <c:pt idx="2686">
                  <c:v>291.48747996017704</c:v>
                </c:pt>
                <c:pt idx="2687">
                  <c:v>291.42928864696529</c:v>
                </c:pt>
                <c:pt idx="2688">
                  <c:v>291.37503034410292</c:v>
                </c:pt>
                <c:pt idx="2689">
                  <c:v>291.32345171580499</c:v>
                </c:pt>
                <c:pt idx="2690">
                  <c:v>291.27374382939536</c:v>
                </c:pt>
                <c:pt idx="2691">
                  <c:v>291.22740950803387</c:v>
                </c:pt>
                <c:pt idx="2692">
                  <c:v>291.18326621720189</c:v>
                </c:pt>
                <c:pt idx="2693">
                  <c:v>291.13856056478403</c:v>
                </c:pt>
                <c:pt idx="2694">
                  <c:v>291.09373939192778</c:v>
                </c:pt>
                <c:pt idx="2695">
                  <c:v>291.04917048954115</c:v>
                </c:pt>
                <c:pt idx="2696">
                  <c:v>291.00315248515454</c:v>
                </c:pt>
                <c:pt idx="2697">
                  <c:v>290.9528241300273</c:v>
                </c:pt>
                <c:pt idx="2698">
                  <c:v>290.89878782127681</c:v>
                </c:pt>
                <c:pt idx="2699">
                  <c:v>290.84772553437091</c:v>
                </c:pt>
                <c:pt idx="2700">
                  <c:v>290.79763548974449</c:v>
                </c:pt>
                <c:pt idx="2701">
                  <c:v>290.74734633994353</c:v>
                </c:pt>
                <c:pt idx="2702">
                  <c:v>290.69825763390548</c:v>
                </c:pt>
                <c:pt idx="2703">
                  <c:v>290.65125124994557</c:v>
                </c:pt>
                <c:pt idx="2704">
                  <c:v>290.60484077281109</c:v>
                </c:pt>
                <c:pt idx="2705">
                  <c:v>290.56018191220033</c:v>
                </c:pt>
                <c:pt idx="2706">
                  <c:v>290.51596856680584</c:v>
                </c:pt>
                <c:pt idx="2707">
                  <c:v>290.47547010487125</c:v>
                </c:pt>
                <c:pt idx="2708">
                  <c:v>290.4345472657389</c:v>
                </c:pt>
                <c:pt idx="2709">
                  <c:v>290.39078898973025</c:v>
                </c:pt>
                <c:pt idx="2710">
                  <c:v>290.35097565357785</c:v>
                </c:pt>
                <c:pt idx="2711">
                  <c:v>290.3170884363754</c:v>
                </c:pt>
                <c:pt idx="2712">
                  <c:v>290.28606780678513</c:v>
                </c:pt>
                <c:pt idx="2713">
                  <c:v>290.25395508210653</c:v>
                </c:pt>
                <c:pt idx="2714">
                  <c:v>290.22246876603202</c:v>
                </c:pt>
                <c:pt idx="2715">
                  <c:v>290.19268160255689</c:v>
                </c:pt>
                <c:pt idx="2716">
                  <c:v>290.16321024181173</c:v>
                </c:pt>
                <c:pt idx="2717">
                  <c:v>290.13125486484444</c:v>
                </c:pt>
                <c:pt idx="2718">
                  <c:v>290.10131619739462</c:v>
                </c:pt>
                <c:pt idx="2719">
                  <c:v>290.07207762231377</c:v>
                </c:pt>
                <c:pt idx="2720">
                  <c:v>290.04275790835322</c:v>
                </c:pt>
                <c:pt idx="2721">
                  <c:v>290.01494525011884</c:v>
                </c:pt>
                <c:pt idx="2722">
                  <c:v>289.98957650012687</c:v>
                </c:pt>
                <c:pt idx="2723">
                  <c:v>289.96913514334562</c:v>
                </c:pt>
                <c:pt idx="2724">
                  <c:v>289.95089608732951</c:v>
                </c:pt>
                <c:pt idx="2725">
                  <c:v>289.93111562514082</c:v>
                </c:pt>
                <c:pt idx="2726">
                  <c:v>289.91364346263157</c:v>
                </c:pt>
                <c:pt idx="2727">
                  <c:v>289.90072590050261</c:v>
                </c:pt>
                <c:pt idx="2728">
                  <c:v>289.88549946708309</c:v>
                </c:pt>
                <c:pt idx="2729">
                  <c:v>289.86795092125624</c:v>
                </c:pt>
                <c:pt idx="2730">
                  <c:v>289.85223734780948</c:v>
                </c:pt>
                <c:pt idx="2731">
                  <c:v>289.84081492298725</c:v>
                </c:pt>
                <c:pt idx="2732">
                  <c:v>289.83095954247284</c:v>
                </c:pt>
                <c:pt idx="2733">
                  <c:v>289.82094690712142</c:v>
                </c:pt>
                <c:pt idx="2734">
                  <c:v>289.81375747459452</c:v>
                </c:pt>
                <c:pt idx="2735">
                  <c:v>289.8090596426573</c:v>
                </c:pt>
                <c:pt idx="2736">
                  <c:v>289.80452166318173</c:v>
                </c:pt>
                <c:pt idx="2737">
                  <c:v>289.79672595752714</c:v>
                </c:pt>
                <c:pt idx="2738">
                  <c:v>289.78979266195728</c:v>
                </c:pt>
                <c:pt idx="2739">
                  <c:v>289.78419239094694</c:v>
                </c:pt>
                <c:pt idx="2740">
                  <c:v>289.7781478292635</c:v>
                </c:pt>
                <c:pt idx="2741">
                  <c:v>289.77061533864651</c:v>
                </c:pt>
                <c:pt idx="2742">
                  <c:v>289.76905877603519</c:v>
                </c:pt>
                <c:pt idx="2743">
                  <c:v>289.77168462760551</c:v>
                </c:pt>
                <c:pt idx="2744">
                  <c:v>289.77516297005508</c:v>
                </c:pt>
                <c:pt idx="2745">
                  <c:v>289.77941451384197</c:v>
                </c:pt>
                <c:pt idx="2746">
                  <c:v>289.78833924856218</c:v>
                </c:pt>
                <c:pt idx="2747">
                  <c:v>289.80002881972848</c:v>
                </c:pt>
                <c:pt idx="2748">
                  <c:v>289.81314473782913</c:v>
                </c:pt>
                <c:pt idx="2749">
                  <c:v>289.82676709397663</c:v>
                </c:pt>
                <c:pt idx="2750">
                  <c:v>289.84028097832436</c:v>
                </c:pt>
                <c:pt idx="2751">
                  <c:v>289.8532915723377</c:v>
                </c:pt>
                <c:pt idx="2752">
                  <c:v>289.86556098941838</c:v>
                </c:pt>
                <c:pt idx="2753">
                  <c:v>289.87696156158859</c:v>
                </c:pt>
                <c:pt idx="2754">
                  <c:v>289.8874415208885</c:v>
                </c:pt>
                <c:pt idx="2755">
                  <c:v>289.89899998680073</c:v>
                </c:pt>
                <c:pt idx="2756">
                  <c:v>289.90876891066858</c:v>
                </c:pt>
                <c:pt idx="2757">
                  <c:v>289.91508519541549</c:v>
                </c:pt>
                <c:pt idx="2758">
                  <c:v>289.92311839324026</c:v>
                </c:pt>
                <c:pt idx="2759">
                  <c:v>289.9318993783516</c:v>
                </c:pt>
                <c:pt idx="2760">
                  <c:v>289.93877948421033</c:v>
                </c:pt>
                <c:pt idx="2761">
                  <c:v>289.94424101058689</c:v>
                </c:pt>
                <c:pt idx="2762">
                  <c:v>289.95064571314009</c:v>
                </c:pt>
                <c:pt idx="2763">
                  <c:v>289.9573639120394</c:v>
                </c:pt>
                <c:pt idx="2764">
                  <c:v>289.9639817697547</c:v>
                </c:pt>
                <c:pt idx="2765">
                  <c:v>289.96824005645857</c:v>
                </c:pt>
                <c:pt idx="2766">
                  <c:v>289.97088877981918</c:v>
                </c:pt>
                <c:pt idx="2767">
                  <c:v>289.97246878259921</c:v>
                </c:pt>
                <c:pt idx="2768">
                  <c:v>289.97136558554541</c:v>
                </c:pt>
                <c:pt idx="2769">
                  <c:v>289.97075005085657</c:v>
                </c:pt>
                <c:pt idx="2770">
                  <c:v>289.97052398472641</c:v>
                </c:pt>
                <c:pt idx="2771">
                  <c:v>289.97260632721384</c:v>
                </c:pt>
                <c:pt idx="2772">
                  <c:v>289.974030358307</c:v>
                </c:pt>
                <c:pt idx="2773">
                  <c:v>289.97502632961459</c:v>
                </c:pt>
                <c:pt idx="2774">
                  <c:v>289.98175621352016</c:v>
                </c:pt>
                <c:pt idx="2775">
                  <c:v>289.99163193035952</c:v>
                </c:pt>
                <c:pt idx="2776">
                  <c:v>290.00088400961891</c:v>
                </c:pt>
                <c:pt idx="2777">
                  <c:v>290.01123703277193</c:v>
                </c:pt>
                <c:pt idx="2778">
                  <c:v>290.02565718645013</c:v>
                </c:pt>
                <c:pt idx="2779">
                  <c:v>290.04169131250876</c:v>
                </c:pt>
                <c:pt idx="2780">
                  <c:v>290.05572544009038</c:v>
                </c:pt>
                <c:pt idx="2781">
                  <c:v>290.06764620657327</c:v>
                </c:pt>
                <c:pt idx="2782">
                  <c:v>290.08147919417195</c:v>
                </c:pt>
                <c:pt idx="2783">
                  <c:v>290.09753720651514</c:v>
                </c:pt>
                <c:pt idx="2784">
                  <c:v>290.1118537107987</c:v>
                </c:pt>
                <c:pt idx="2785">
                  <c:v>290.12608594652056</c:v>
                </c:pt>
                <c:pt idx="2786">
                  <c:v>290.14321776986344</c:v>
                </c:pt>
                <c:pt idx="2787">
                  <c:v>290.160866724833</c:v>
                </c:pt>
                <c:pt idx="2788">
                  <c:v>290.1755200209036</c:v>
                </c:pt>
                <c:pt idx="2789">
                  <c:v>290.18718033174184</c:v>
                </c:pt>
                <c:pt idx="2790">
                  <c:v>290.19999356948841</c:v>
                </c:pt>
                <c:pt idx="2791">
                  <c:v>290.21039025834244</c:v>
                </c:pt>
                <c:pt idx="2792">
                  <c:v>290.21431469037731</c:v>
                </c:pt>
                <c:pt idx="2793">
                  <c:v>290.21765559269141</c:v>
                </c:pt>
                <c:pt idx="2794">
                  <c:v>290.22201930722036</c:v>
                </c:pt>
                <c:pt idx="2795">
                  <c:v>290.2263164849478</c:v>
                </c:pt>
                <c:pt idx="2796">
                  <c:v>290.22987993337733</c:v>
                </c:pt>
                <c:pt idx="2797">
                  <c:v>290.23233796141494</c:v>
                </c:pt>
                <c:pt idx="2798">
                  <c:v>290.23552156836126</c:v>
                </c:pt>
                <c:pt idx="2799">
                  <c:v>290.23849700215845</c:v>
                </c:pt>
                <c:pt idx="2800">
                  <c:v>290.23670224838395</c:v>
                </c:pt>
                <c:pt idx="2801">
                  <c:v>290.23163432228051</c:v>
                </c:pt>
                <c:pt idx="2802">
                  <c:v>290.22839684261828</c:v>
                </c:pt>
                <c:pt idx="2803">
                  <c:v>290.22199677956814</c:v>
                </c:pt>
                <c:pt idx="2804">
                  <c:v>290.21158827578984</c:v>
                </c:pt>
                <c:pt idx="2805">
                  <c:v>290.19890233970881</c:v>
                </c:pt>
                <c:pt idx="2806">
                  <c:v>290.18714433252882</c:v>
                </c:pt>
                <c:pt idx="2807">
                  <c:v>290.17423466585774</c:v>
                </c:pt>
                <c:pt idx="2808">
                  <c:v>290.15899926221789</c:v>
                </c:pt>
                <c:pt idx="2809">
                  <c:v>290.14288499458047</c:v>
                </c:pt>
                <c:pt idx="2810">
                  <c:v>290.12685300663105</c:v>
                </c:pt>
                <c:pt idx="2811">
                  <c:v>290.1095151300438</c:v>
                </c:pt>
                <c:pt idx="2812">
                  <c:v>290.08813516399357</c:v>
                </c:pt>
                <c:pt idx="2813">
                  <c:v>290.06331861532067</c:v>
                </c:pt>
                <c:pt idx="2814">
                  <c:v>290.03967571390825</c:v>
                </c:pt>
                <c:pt idx="2815">
                  <c:v>290.01599104108146</c:v>
                </c:pt>
                <c:pt idx="2816">
                  <c:v>289.98957533083086</c:v>
                </c:pt>
                <c:pt idx="2817">
                  <c:v>289.96299927893904</c:v>
                </c:pt>
                <c:pt idx="2818">
                  <c:v>289.9398879996773</c:v>
                </c:pt>
                <c:pt idx="2819">
                  <c:v>289.918297757814</c:v>
                </c:pt>
                <c:pt idx="2820">
                  <c:v>289.89900476471769</c:v>
                </c:pt>
                <c:pt idx="2821">
                  <c:v>289.88839089695563</c:v>
                </c:pt>
                <c:pt idx="2822">
                  <c:v>289.88839089695563</c:v>
                </c:pt>
                <c:pt idx="2823">
                  <c:v>289.88839089695563</c:v>
                </c:pt>
                <c:pt idx="2824">
                  <c:v>289.88839089695563</c:v>
                </c:pt>
                <c:pt idx="2825">
                  <c:v>289.88839089695563</c:v>
                </c:pt>
                <c:pt idx="2826">
                  <c:v>290.13648325290836</c:v>
                </c:pt>
                <c:pt idx="2827">
                  <c:v>290.31554170841366</c:v>
                </c:pt>
                <c:pt idx="2828">
                  <c:v>290.44396919552179</c:v>
                </c:pt>
                <c:pt idx="2829">
                  <c:v>290.53553317617536</c:v>
                </c:pt>
                <c:pt idx="2830">
                  <c:v>290.60448549563563</c:v>
                </c:pt>
                <c:pt idx="2831">
                  <c:v>290.65661962420927</c:v>
                </c:pt>
                <c:pt idx="2832">
                  <c:v>290.69429554227537</c:v>
                </c:pt>
                <c:pt idx="2833">
                  <c:v>290.72568242585658</c:v>
                </c:pt>
                <c:pt idx="2834">
                  <c:v>290.75003654613869</c:v>
                </c:pt>
                <c:pt idx="2835">
                  <c:v>290.76725084250694</c:v>
                </c:pt>
                <c:pt idx="2836">
                  <c:v>290.78162562365389</c:v>
                </c:pt>
                <c:pt idx="2837">
                  <c:v>290.79590574055476</c:v>
                </c:pt>
                <c:pt idx="2838">
                  <c:v>290.81373680356643</c:v>
                </c:pt>
                <c:pt idx="2839">
                  <c:v>290.83310082867769</c:v>
                </c:pt>
                <c:pt idx="2840">
                  <c:v>290.85064630768193</c:v>
                </c:pt>
                <c:pt idx="2841">
                  <c:v>290.86840227121348</c:v>
                </c:pt>
                <c:pt idx="2842">
                  <c:v>290.88755507083749</c:v>
                </c:pt>
                <c:pt idx="2843">
                  <c:v>290.90670947988508</c:v>
                </c:pt>
                <c:pt idx="2844">
                  <c:v>290.92297880159572</c:v>
                </c:pt>
                <c:pt idx="2845">
                  <c:v>290.93673695058658</c:v>
                </c:pt>
                <c:pt idx="2846">
                  <c:v>290.95032437631909</c:v>
                </c:pt>
                <c:pt idx="2847">
                  <c:v>290.96314645771685</c:v>
                </c:pt>
                <c:pt idx="2848">
                  <c:v>290.9728588802854</c:v>
                </c:pt>
                <c:pt idx="2849">
                  <c:v>290.98419101686142</c:v>
                </c:pt>
                <c:pt idx="2850">
                  <c:v>290.99790495787192</c:v>
                </c:pt>
                <c:pt idx="2851">
                  <c:v>291.0123032453663</c:v>
                </c:pt>
                <c:pt idx="2852">
                  <c:v>291.02628670493243</c:v>
                </c:pt>
                <c:pt idx="2853">
                  <c:v>291.04318230197271</c:v>
                </c:pt>
                <c:pt idx="2854">
                  <c:v>291.06281596055896</c:v>
                </c:pt>
                <c:pt idx="2855">
                  <c:v>291.08288924376325</c:v>
                </c:pt>
                <c:pt idx="2856">
                  <c:v>291.10393993638837</c:v>
                </c:pt>
                <c:pt idx="2857">
                  <c:v>291.12819817528157</c:v>
                </c:pt>
                <c:pt idx="2858">
                  <c:v>291.15679174457716</c:v>
                </c:pt>
                <c:pt idx="2859">
                  <c:v>291.18610637138767</c:v>
                </c:pt>
                <c:pt idx="2860">
                  <c:v>291.21584556932311</c:v>
                </c:pt>
                <c:pt idx="2861">
                  <c:v>291.24774582027948</c:v>
                </c:pt>
                <c:pt idx="2862">
                  <c:v>291.28267808577846</c:v>
                </c:pt>
                <c:pt idx="2863">
                  <c:v>291.3149322530798</c:v>
                </c:pt>
                <c:pt idx="2864">
                  <c:v>291.34312203880205</c:v>
                </c:pt>
                <c:pt idx="2865">
                  <c:v>291.36857580844611</c:v>
                </c:pt>
                <c:pt idx="2866">
                  <c:v>291.39020351759763</c:v>
                </c:pt>
                <c:pt idx="2867">
                  <c:v>291.40351342322202</c:v>
                </c:pt>
                <c:pt idx="2868">
                  <c:v>291.41021372274054</c:v>
                </c:pt>
                <c:pt idx="2869">
                  <c:v>291.41169973752818</c:v>
                </c:pt>
                <c:pt idx="2870">
                  <c:v>291.41169973752818</c:v>
                </c:pt>
                <c:pt idx="2871">
                  <c:v>291.41169973752818</c:v>
                </c:pt>
                <c:pt idx="2872">
                  <c:v>291.41169973752818</c:v>
                </c:pt>
                <c:pt idx="2873">
                  <c:v>291.41169973752818</c:v>
                </c:pt>
                <c:pt idx="2874">
                  <c:v>291.41169973752818</c:v>
                </c:pt>
                <c:pt idx="2875">
                  <c:v>291.41169973752818</c:v>
                </c:pt>
                <c:pt idx="2876">
                  <c:v>291.33701493074147</c:v>
                </c:pt>
                <c:pt idx="2877">
                  <c:v>291.29068659618076</c:v>
                </c:pt>
                <c:pt idx="2878">
                  <c:v>291.26161201027645</c:v>
                </c:pt>
                <c:pt idx="2879">
                  <c:v>291.24013265634539</c:v>
                </c:pt>
                <c:pt idx="2880">
                  <c:v>291.22199378196149</c:v>
                </c:pt>
                <c:pt idx="2881">
                  <c:v>291.20645770854378</c:v>
                </c:pt>
                <c:pt idx="2882">
                  <c:v>291.19096124280793</c:v>
                </c:pt>
                <c:pt idx="2883">
                  <c:v>291.17197473813815</c:v>
                </c:pt>
                <c:pt idx="2884">
                  <c:v>291.14958558458181</c:v>
                </c:pt>
                <c:pt idx="2885">
                  <c:v>291.12408224193246</c:v>
                </c:pt>
                <c:pt idx="2886">
                  <c:v>291.09386549501903</c:v>
                </c:pt>
                <c:pt idx="2887">
                  <c:v>291.05628740515016</c:v>
                </c:pt>
                <c:pt idx="2888">
                  <c:v>291.01022541698671</c:v>
                </c:pt>
                <c:pt idx="2889">
                  <c:v>290.96156423916335</c:v>
                </c:pt>
                <c:pt idx="2890">
                  <c:v>290.91212465150653</c:v>
                </c:pt>
                <c:pt idx="2891">
                  <c:v>290.85915615827679</c:v>
                </c:pt>
                <c:pt idx="2892">
                  <c:v>290.80529001376294</c:v>
                </c:pt>
                <c:pt idx="2893">
                  <c:v>290.75228402133365</c:v>
                </c:pt>
                <c:pt idx="2894">
                  <c:v>290.6972647689052</c:v>
                </c:pt>
                <c:pt idx="2895">
                  <c:v>290.64070800299538</c:v>
                </c:pt>
                <c:pt idx="2896">
                  <c:v>290.58110219177388</c:v>
                </c:pt>
                <c:pt idx="2897">
                  <c:v>290.52381828204773</c:v>
                </c:pt>
                <c:pt idx="2898">
                  <c:v>290.46810635081124</c:v>
                </c:pt>
                <c:pt idx="2899">
                  <c:v>290.41153383794421</c:v>
                </c:pt>
                <c:pt idx="2900">
                  <c:v>290.35678308449036</c:v>
                </c:pt>
                <c:pt idx="2901">
                  <c:v>290.30549243678422</c:v>
                </c:pt>
                <c:pt idx="2902">
                  <c:v>290.25656682477063</c:v>
                </c:pt>
                <c:pt idx="2903">
                  <c:v>290.20730585508136</c:v>
                </c:pt>
                <c:pt idx="2904">
                  <c:v>290.15818499051767</c:v>
                </c:pt>
                <c:pt idx="2905">
                  <c:v>290.11358370830493</c:v>
                </c:pt>
                <c:pt idx="2906">
                  <c:v>290.07200083654885</c:v>
                </c:pt>
                <c:pt idx="2907">
                  <c:v>290.03043779749567</c:v>
                </c:pt>
                <c:pt idx="2908">
                  <c:v>289.99115347131777</c:v>
                </c:pt>
                <c:pt idx="2909">
                  <c:v>289.95347221789143</c:v>
                </c:pt>
                <c:pt idx="2910">
                  <c:v>289.91696883845412</c:v>
                </c:pt>
                <c:pt idx="2911">
                  <c:v>289.88339185797372</c:v>
                </c:pt>
                <c:pt idx="2912">
                  <c:v>289.8517076552501</c:v>
                </c:pt>
                <c:pt idx="2913">
                  <c:v>289.82524516144457</c:v>
                </c:pt>
                <c:pt idx="2914">
                  <c:v>289.80178887599146</c:v>
                </c:pt>
                <c:pt idx="2915">
                  <c:v>289.77587033945002</c:v>
                </c:pt>
                <c:pt idx="2916">
                  <c:v>289.75035445161433</c:v>
                </c:pt>
                <c:pt idx="2917">
                  <c:v>289.72701155500732</c:v>
                </c:pt>
                <c:pt idx="2918">
                  <c:v>289.70284301616726</c:v>
                </c:pt>
                <c:pt idx="2919">
                  <c:v>289.67612023899227</c:v>
                </c:pt>
                <c:pt idx="2920">
                  <c:v>289.64798871995339</c:v>
                </c:pt>
                <c:pt idx="2921">
                  <c:v>289.62328007348759</c:v>
                </c:pt>
                <c:pt idx="2922">
                  <c:v>289.60078965760135</c:v>
                </c:pt>
                <c:pt idx="2923">
                  <c:v>289.57770580988188</c:v>
                </c:pt>
                <c:pt idx="2924">
                  <c:v>289.55639843946028</c:v>
                </c:pt>
                <c:pt idx="2925">
                  <c:v>289.53825158310053</c:v>
                </c:pt>
                <c:pt idx="2926">
                  <c:v>289.51996604008031</c:v>
                </c:pt>
                <c:pt idx="2927">
                  <c:v>289.49958023389951</c:v>
                </c:pt>
                <c:pt idx="2928">
                  <c:v>289.47805991239539</c:v>
                </c:pt>
                <c:pt idx="2929">
                  <c:v>289.45609882375419</c:v>
                </c:pt>
                <c:pt idx="2930">
                  <c:v>289.43418737200994</c:v>
                </c:pt>
                <c:pt idx="2931">
                  <c:v>289.40866476605277</c:v>
                </c:pt>
                <c:pt idx="2932">
                  <c:v>289.38155851473562</c:v>
                </c:pt>
                <c:pt idx="2933">
                  <c:v>289.35824424008393</c:v>
                </c:pt>
                <c:pt idx="2934">
                  <c:v>289.33582459814511</c:v>
                </c:pt>
                <c:pt idx="2935">
                  <c:v>289.31453274364804</c:v>
                </c:pt>
                <c:pt idx="2936">
                  <c:v>289.29648986228005</c:v>
                </c:pt>
                <c:pt idx="2937">
                  <c:v>289.28283977820661</c:v>
                </c:pt>
                <c:pt idx="2938">
                  <c:v>289.27205924003994</c:v>
                </c:pt>
                <c:pt idx="2939">
                  <c:v>289.26308297744185</c:v>
                </c:pt>
                <c:pt idx="2940">
                  <c:v>289.25718021914008</c:v>
                </c:pt>
                <c:pt idx="2941">
                  <c:v>289.2529623454771</c:v>
                </c:pt>
                <c:pt idx="2942">
                  <c:v>289.24949915790864</c:v>
                </c:pt>
                <c:pt idx="2943">
                  <c:v>289.24618975967371</c:v>
                </c:pt>
                <c:pt idx="2944">
                  <c:v>289.24466681213534</c:v>
                </c:pt>
                <c:pt idx="2945">
                  <c:v>289.24782597805836</c:v>
                </c:pt>
                <c:pt idx="2946">
                  <c:v>289.25315930371806</c:v>
                </c:pt>
                <c:pt idx="2947">
                  <c:v>289.25700953365333</c:v>
                </c:pt>
                <c:pt idx="2948">
                  <c:v>289.26322840944448</c:v>
                </c:pt>
                <c:pt idx="2949">
                  <c:v>289.27201270805278</c:v>
                </c:pt>
                <c:pt idx="2950">
                  <c:v>289.27932083759578</c:v>
                </c:pt>
                <c:pt idx="2951">
                  <c:v>289.28276355941739</c:v>
                </c:pt>
                <c:pt idx="2952">
                  <c:v>289.28509779380363</c:v>
                </c:pt>
                <c:pt idx="2953">
                  <c:v>289.28805715511589</c:v>
                </c:pt>
                <c:pt idx="2954">
                  <c:v>289.29065475505547</c:v>
                </c:pt>
                <c:pt idx="2955">
                  <c:v>289.29230562897374</c:v>
                </c:pt>
                <c:pt idx="2956">
                  <c:v>289.29470383327367</c:v>
                </c:pt>
                <c:pt idx="2957">
                  <c:v>289.29883270733831</c:v>
                </c:pt>
                <c:pt idx="2958">
                  <c:v>289.3031849462576</c:v>
                </c:pt>
                <c:pt idx="2959">
                  <c:v>289.30882289573651</c:v>
                </c:pt>
                <c:pt idx="2960">
                  <c:v>289.31630918627337</c:v>
                </c:pt>
                <c:pt idx="2961">
                  <c:v>289.32786741753091</c:v>
                </c:pt>
                <c:pt idx="2962">
                  <c:v>289.33659839296104</c:v>
                </c:pt>
                <c:pt idx="2963">
                  <c:v>289.34044826543811</c:v>
                </c:pt>
                <c:pt idx="2964">
                  <c:v>289.34643393793021</c:v>
                </c:pt>
                <c:pt idx="2965">
                  <c:v>289.35469011129595</c:v>
                </c:pt>
                <c:pt idx="2966">
                  <c:v>289.36315502326187</c:v>
                </c:pt>
                <c:pt idx="2967">
                  <c:v>289.37254650317999</c:v>
                </c:pt>
                <c:pt idx="2968">
                  <c:v>289.38323032053137</c:v>
                </c:pt>
                <c:pt idx="2969">
                  <c:v>289.39333512462935</c:v>
                </c:pt>
                <c:pt idx="2970">
                  <c:v>289.40173534939055</c:v>
                </c:pt>
                <c:pt idx="2971">
                  <c:v>289.40582530662959</c:v>
                </c:pt>
                <c:pt idx="2972">
                  <c:v>289.41025393299651</c:v>
                </c:pt>
                <c:pt idx="2973">
                  <c:v>289.4158199592506</c:v>
                </c:pt>
                <c:pt idx="2974">
                  <c:v>289.42093418724744</c:v>
                </c:pt>
                <c:pt idx="2975">
                  <c:v>289.42664545676149</c:v>
                </c:pt>
                <c:pt idx="2976">
                  <c:v>289.43554660551172</c:v>
                </c:pt>
                <c:pt idx="2977">
                  <c:v>289.44701764329648</c:v>
                </c:pt>
                <c:pt idx="2978">
                  <c:v>289.4585147602117</c:v>
                </c:pt>
                <c:pt idx="2979">
                  <c:v>289.46846686517063</c:v>
                </c:pt>
                <c:pt idx="2980">
                  <c:v>289.48198535125198</c:v>
                </c:pt>
                <c:pt idx="2981">
                  <c:v>289.49795119113276</c:v>
                </c:pt>
                <c:pt idx="2982">
                  <c:v>289.51151503270802</c:v>
                </c:pt>
                <c:pt idx="2983">
                  <c:v>289.52383585411991</c:v>
                </c:pt>
                <c:pt idx="2984">
                  <c:v>289.53366328156511</c:v>
                </c:pt>
                <c:pt idx="2985">
                  <c:v>289.5403570629785</c:v>
                </c:pt>
                <c:pt idx="2986">
                  <c:v>289.54569002171951</c:v>
                </c:pt>
                <c:pt idx="2987">
                  <c:v>289.55080557454272</c:v>
                </c:pt>
                <c:pt idx="2988">
                  <c:v>289.55840086246076</c:v>
                </c:pt>
                <c:pt idx="2989">
                  <c:v>289.56996169146811</c:v>
                </c:pt>
                <c:pt idx="2990">
                  <c:v>289.58014623965039</c:v>
                </c:pt>
                <c:pt idx="2991">
                  <c:v>289.58976338191354</c:v>
                </c:pt>
                <c:pt idx="2992">
                  <c:v>289.60331745464725</c:v>
                </c:pt>
                <c:pt idx="2993">
                  <c:v>289.61929951812476</c:v>
                </c:pt>
                <c:pt idx="2994">
                  <c:v>289.63462420538343</c:v>
                </c:pt>
                <c:pt idx="2995">
                  <c:v>289.64942177700385</c:v>
                </c:pt>
                <c:pt idx="2996">
                  <c:v>289.66777135475144</c:v>
                </c:pt>
                <c:pt idx="2997">
                  <c:v>289.68591743316102</c:v>
                </c:pt>
                <c:pt idx="2998">
                  <c:v>289.70155176871577</c:v>
                </c:pt>
                <c:pt idx="2999">
                  <c:v>289.71738033828632</c:v>
                </c:pt>
                <c:pt idx="3000">
                  <c:v>289.73500584156596</c:v>
                </c:pt>
                <c:pt idx="3001">
                  <c:v>289.75326684067392</c:v>
                </c:pt>
                <c:pt idx="3002">
                  <c:v>289.77138507161408</c:v>
                </c:pt>
                <c:pt idx="3003">
                  <c:v>289.7868591084324</c:v>
                </c:pt>
                <c:pt idx="3004">
                  <c:v>289.80228521094591</c:v>
                </c:pt>
                <c:pt idx="3005">
                  <c:v>289.81521373723945</c:v>
                </c:pt>
                <c:pt idx="3006">
                  <c:v>289.82426931224438</c:v>
                </c:pt>
                <c:pt idx="3007">
                  <c:v>289.83281448204099</c:v>
                </c:pt>
                <c:pt idx="3008">
                  <c:v>289.84490516699827</c:v>
                </c:pt>
                <c:pt idx="3009">
                  <c:v>289.85878463648163</c:v>
                </c:pt>
                <c:pt idx="3010">
                  <c:v>289.87125686739284</c:v>
                </c:pt>
                <c:pt idx="3011">
                  <c:v>289.88243253858639</c:v>
                </c:pt>
                <c:pt idx="3012">
                  <c:v>289.89442919880759</c:v>
                </c:pt>
                <c:pt idx="3013">
                  <c:v>289.90446434898757</c:v>
                </c:pt>
                <c:pt idx="3014">
                  <c:v>289.91093600395442</c:v>
                </c:pt>
                <c:pt idx="3015">
                  <c:v>289.91505676914562</c:v>
                </c:pt>
                <c:pt idx="3016">
                  <c:v>289.91968731696426</c:v>
                </c:pt>
                <c:pt idx="3017">
                  <c:v>289.92652912730858</c:v>
                </c:pt>
                <c:pt idx="3018">
                  <c:v>289.93247918563463</c:v>
                </c:pt>
                <c:pt idx="3019">
                  <c:v>289.93968889709606</c:v>
                </c:pt>
                <c:pt idx="3020">
                  <c:v>289.94938135602774</c:v>
                </c:pt>
                <c:pt idx="3021">
                  <c:v>289.95814178500916</c:v>
                </c:pt>
                <c:pt idx="3022">
                  <c:v>289.96192867218781</c:v>
                </c:pt>
                <c:pt idx="3023">
                  <c:v>289.96655572292394</c:v>
                </c:pt>
                <c:pt idx="3024">
                  <c:v>289.97150136681603</c:v>
                </c:pt>
                <c:pt idx="3025">
                  <c:v>289.97242075655532</c:v>
                </c:pt>
                <c:pt idx="3026">
                  <c:v>289.96889585643117</c:v>
                </c:pt>
                <c:pt idx="3027">
                  <c:v>289.96492843076419</c:v>
                </c:pt>
                <c:pt idx="3028">
                  <c:v>289.96298426854298</c:v>
                </c:pt>
                <c:pt idx="3029">
                  <c:v>289.96045315504409</c:v>
                </c:pt>
                <c:pt idx="3030">
                  <c:v>289.95578601121417</c:v>
                </c:pt>
                <c:pt idx="3031">
                  <c:v>289.95016994897509</c:v>
                </c:pt>
                <c:pt idx="3032">
                  <c:v>289.94639110393064</c:v>
                </c:pt>
                <c:pt idx="3033">
                  <c:v>289.94404812005519</c:v>
                </c:pt>
                <c:pt idx="3034">
                  <c:v>289.94082125062738</c:v>
                </c:pt>
                <c:pt idx="3035">
                  <c:v>289.93735604097049</c:v>
                </c:pt>
                <c:pt idx="3036">
                  <c:v>289.93606526011308</c:v>
                </c:pt>
                <c:pt idx="3037">
                  <c:v>289.93229668517358</c:v>
                </c:pt>
                <c:pt idx="3038">
                  <c:v>289.92336805825846</c:v>
                </c:pt>
                <c:pt idx="3039">
                  <c:v>289.9179553867329</c:v>
                </c:pt>
                <c:pt idx="3040">
                  <c:v>289.91514761491612</c:v>
                </c:pt>
                <c:pt idx="3041">
                  <c:v>289.9122505621142</c:v>
                </c:pt>
                <c:pt idx="3042">
                  <c:v>289.911636960306</c:v>
                </c:pt>
                <c:pt idx="3043">
                  <c:v>289.911636960306</c:v>
                </c:pt>
                <c:pt idx="3044">
                  <c:v>289.911636960306</c:v>
                </c:pt>
                <c:pt idx="3045">
                  <c:v>289.911636960306</c:v>
                </c:pt>
                <c:pt idx="3046">
                  <c:v>289.911636960306</c:v>
                </c:pt>
                <c:pt idx="3047">
                  <c:v>289.98204921253517</c:v>
                </c:pt>
                <c:pt idx="3048">
                  <c:v>290.02620864839247</c:v>
                </c:pt>
                <c:pt idx="3049">
                  <c:v>290.05388102619094</c:v>
                </c:pt>
                <c:pt idx="3050">
                  <c:v>290.07387185748053</c:v>
                </c:pt>
                <c:pt idx="3051">
                  <c:v>290.09592507822555</c:v>
                </c:pt>
                <c:pt idx="3052">
                  <c:v>290.12580540124122</c:v>
                </c:pt>
                <c:pt idx="3053">
                  <c:v>290.16051969354612</c:v>
                </c:pt>
                <c:pt idx="3054">
                  <c:v>290.20190799942276</c:v>
                </c:pt>
                <c:pt idx="3055">
                  <c:v>290.25263254442308</c:v>
                </c:pt>
                <c:pt idx="3056">
                  <c:v>290.31168768320168</c:v>
                </c:pt>
                <c:pt idx="3057">
                  <c:v>290.37387735985948</c:v>
                </c:pt>
                <c:pt idx="3058">
                  <c:v>290.43974245893531</c:v>
                </c:pt>
                <c:pt idx="3059">
                  <c:v>290.50927428437518</c:v>
                </c:pt>
                <c:pt idx="3060">
                  <c:v>290.58412314865097</c:v>
                </c:pt>
                <c:pt idx="3061">
                  <c:v>290.66284498984226</c:v>
                </c:pt>
                <c:pt idx="3062">
                  <c:v>290.74018748791178</c:v>
                </c:pt>
                <c:pt idx="3063">
                  <c:v>290.82087979049555</c:v>
                </c:pt>
                <c:pt idx="3064">
                  <c:v>290.90344824569831</c:v>
                </c:pt>
                <c:pt idx="3065">
                  <c:v>290.98272667171062</c:v>
                </c:pt>
                <c:pt idx="3066">
                  <c:v>291.05959971477512</c:v>
                </c:pt>
                <c:pt idx="3067">
                  <c:v>291.1365861951661</c:v>
                </c:pt>
                <c:pt idx="3068">
                  <c:v>291.21105723015938</c:v>
                </c:pt>
                <c:pt idx="3069">
                  <c:v>291.28140638193094</c:v>
                </c:pt>
                <c:pt idx="3070">
                  <c:v>291.34474706344059</c:v>
                </c:pt>
                <c:pt idx="3071">
                  <c:v>291.40359002273959</c:v>
                </c:pt>
                <c:pt idx="3072">
                  <c:v>291.45759598116831</c:v>
                </c:pt>
                <c:pt idx="3073">
                  <c:v>291.5067215174335</c:v>
                </c:pt>
                <c:pt idx="3074">
                  <c:v>291.55111528395759</c:v>
                </c:pt>
                <c:pt idx="3075">
                  <c:v>291.59304385298583</c:v>
                </c:pt>
                <c:pt idx="3076">
                  <c:v>291.63393949436505</c:v>
                </c:pt>
                <c:pt idx="3077">
                  <c:v>291.67064908082767</c:v>
                </c:pt>
                <c:pt idx="3078">
                  <c:v>291.70141651089745</c:v>
                </c:pt>
                <c:pt idx="3079">
                  <c:v>291.72944530077461</c:v>
                </c:pt>
                <c:pt idx="3080">
                  <c:v>291.75678049458008</c:v>
                </c:pt>
                <c:pt idx="3081">
                  <c:v>291.78064965013169</c:v>
                </c:pt>
                <c:pt idx="3082">
                  <c:v>291.80351348241379</c:v>
                </c:pt>
                <c:pt idx="3083">
                  <c:v>291.82887867657536</c:v>
                </c:pt>
                <c:pt idx="3084">
                  <c:v>291.85668649053349</c:v>
                </c:pt>
                <c:pt idx="3085">
                  <c:v>291.88270880676521</c:v>
                </c:pt>
                <c:pt idx="3086">
                  <c:v>291.90642287305673</c:v>
                </c:pt>
                <c:pt idx="3087">
                  <c:v>291.93159268992622</c:v>
                </c:pt>
                <c:pt idx="3088">
                  <c:v>291.95637490802255</c:v>
                </c:pt>
                <c:pt idx="3089">
                  <c:v>291.97762091203538</c:v>
                </c:pt>
                <c:pt idx="3090">
                  <c:v>291.99357187983657</c:v>
                </c:pt>
                <c:pt idx="3091">
                  <c:v>292.0074230676646</c:v>
                </c:pt>
                <c:pt idx="3092">
                  <c:v>292.02120707661521</c:v>
                </c:pt>
                <c:pt idx="3093">
                  <c:v>292.032135922154</c:v>
                </c:pt>
                <c:pt idx="3094">
                  <c:v>292.0406525411438</c:v>
                </c:pt>
                <c:pt idx="3095">
                  <c:v>292.05114429064611</c:v>
                </c:pt>
                <c:pt idx="3096">
                  <c:v>292.06414709294665</c:v>
                </c:pt>
                <c:pt idx="3097">
                  <c:v>292.07382016423378</c:v>
                </c:pt>
                <c:pt idx="3098">
                  <c:v>292.0827794267442</c:v>
                </c:pt>
                <c:pt idx="3099">
                  <c:v>292.0926374159643</c:v>
                </c:pt>
                <c:pt idx="3100">
                  <c:v>292.10230450879561</c:v>
                </c:pt>
                <c:pt idx="3101">
                  <c:v>292.10910957040642</c:v>
                </c:pt>
                <c:pt idx="3102">
                  <c:v>292.11357521444415</c:v>
                </c:pt>
                <c:pt idx="3103">
                  <c:v>292.12014126610245</c:v>
                </c:pt>
                <c:pt idx="3104">
                  <c:v>292.127376384169</c:v>
                </c:pt>
                <c:pt idx="3105">
                  <c:v>292.13235837523166</c:v>
                </c:pt>
                <c:pt idx="3106">
                  <c:v>292.13742675682602</c:v>
                </c:pt>
                <c:pt idx="3107">
                  <c:v>292.14398898098068</c:v>
                </c:pt>
                <c:pt idx="3108">
                  <c:v>292.1508039988974</c:v>
                </c:pt>
                <c:pt idx="3109">
                  <c:v>292.15508946642035</c:v>
                </c:pt>
                <c:pt idx="3110">
                  <c:v>292.15728680218967</c:v>
                </c:pt>
                <c:pt idx="3111">
                  <c:v>292.16177692944547</c:v>
                </c:pt>
                <c:pt idx="3112">
                  <c:v>292.16508607293969</c:v>
                </c:pt>
                <c:pt idx="3113">
                  <c:v>292.16516169412535</c:v>
                </c:pt>
                <c:pt idx="3114">
                  <c:v>292.16493677557281</c:v>
                </c:pt>
                <c:pt idx="3115">
                  <c:v>292.16421185074722</c:v>
                </c:pt>
                <c:pt idx="3116">
                  <c:v>292.16421185074722</c:v>
                </c:pt>
                <c:pt idx="3117">
                  <c:v>292.16421185074722</c:v>
                </c:pt>
                <c:pt idx="3118">
                  <c:v>292.16421185074722</c:v>
                </c:pt>
                <c:pt idx="3119">
                  <c:v>292.16421185074722</c:v>
                </c:pt>
                <c:pt idx="3120">
                  <c:v>292.0565689304018</c:v>
                </c:pt>
                <c:pt idx="3121">
                  <c:v>291.97667824919995</c:v>
                </c:pt>
                <c:pt idx="3122">
                  <c:v>291.91218145104637</c:v>
                </c:pt>
                <c:pt idx="3123">
                  <c:v>291.8568315915806</c:v>
                </c:pt>
                <c:pt idx="3124">
                  <c:v>291.80242899978396</c:v>
                </c:pt>
                <c:pt idx="3125">
                  <c:v>291.74604403387116</c:v>
                </c:pt>
                <c:pt idx="3126">
                  <c:v>291.68611925451921</c:v>
                </c:pt>
                <c:pt idx="3127">
                  <c:v>291.62402581773085</c:v>
                </c:pt>
                <c:pt idx="3128">
                  <c:v>291.55484301804586</c:v>
                </c:pt>
                <c:pt idx="3129">
                  <c:v>291.478114436466</c:v>
                </c:pt>
                <c:pt idx="3130">
                  <c:v>291.39813859118954</c:v>
                </c:pt>
                <c:pt idx="3131">
                  <c:v>291.31387077973869</c:v>
                </c:pt>
                <c:pt idx="3132">
                  <c:v>291.2230847087356</c:v>
                </c:pt>
                <c:pt idx="3133">
                  <c:v>291.12697338648343</c:v>
                </c:pt>
                <c:pt idx="3134">
                  <c:v>291.02875259874497</c:v>
                </c:pt>
                <c:pt idx="3135">
                  <c:v>290.93069211490672</c:v>
                </c:pt>
                <c:pt idx="3136">
                  <c:v>290.83435909870491</c:v>
                </c:pt>
                <c:pt idx="3137">
                  <c:v>290.73680231353592</c:v>
                </c:pt>
                <c:pt idx="3138">
                  <c:v>290.64049105217737</c:v>
                </c:pt>
                <c:pt idx="3139">
                  <c:v>290.54704951782719</c:v>
                </c:pt>
                <c:pt idx="3140">
                  <c:v>290.45349140438611</c:v>
                </c:pt>
                <c:pt idx="3141">
                  <c:v>290.35819468240169</c:v>
                </c:pt>
                <c:pt idx="3142">
                  <c:v>290.26446111348923</c:v>
                </c:pt>
                <c:pt idx="3143">
                  <c:v>290.17239809927662</c:v>
                </c:pt>
                <c:pt idx="3144">
                  <c:v>290.08016151491893</c:v>
                </c:pt>
                <c:pt idx="3145">
                  <c:v>289.99082432560715</c:v>
                </c:pt>
                <c:pt idx="3146">
                  <c:v>289.90627120243357</c:v>
                </c:pt>
                <c:pt idx="3147">
                  <c:v>289.82754922396487</c:v>
                </c:pt>
                <c:pt idx="3148">
                  <c:v>289.75512591382301</c:v>
                </c:pt>
                <c:pt idx="3149">
                  <c:v>289.68707764756425</c:v>
                </c:pt>
                <c:pt idx="3150">
                  <c:v>289.6241259556017</c:v>
                </c:pt>
                <c:pt idx="3151">
                  <c:v>289.57055002365001</c:v>
                </c:pt>
                <c:pt idx="3152">
                  <c:v>289.52253370592689</c:v>
                </c:pt>
                <c:pt idx="3153">
                  <c:v>289.47754148003531</c:v>
                </c:pt>
                <c:pt idx="3154">
                  <c:v>289.43795238366727</c:v>
                </c:pt>
                <c:pt idx="3155">
                  <c:v>289.40298947467875</c:v>
                </c:pt>
                <c:pt idx="3156">
                  <c:v>289.36999123157102</c:v>
                </c:pt>
                <c:pt idx="3157">
                  <c:v>289.3392954244697</c:v>
                </c:pt>
                <c:pt idx="3158">
                  <c:v>289.31303987280899</c:v>
                </c:pt>
                <c:pt idx="3159">
                  <c:v>289.29032822760354</c:v>
                </c:pt>
                <c:pt idx="3160">
                  <c:v>289.27046247319919</c:v>
                </c:pt>
                <c:pt idx="3161">
                  <c:v>289.25089857770217</c:v>
                </c:pt>
                <c:pt idx="3162">
                  <c:v>289.23411199341325</c:v>
                </c:pt>
                <c:pt idx="3163">
                  <c:v>289.21948583907221</c:v>
                </c:pt>
                <c:pt idx="3164">
                  <c:v>289.20455331910438</c:v>
                </c:pt>
                <c:pt idx="3165">
                  <c:v>289.18586164331549</c:v>
                </c:pt>
                <c:pt idx="3166">
                  <c:v>289.16555941134493</c:v>
                </c:pt>
                <c:pt idx="3167">
                  <c:v>289.14508376738354</c:v>
                </c:pt>
                <c:pt idx="3168">
                  <c:v>289.12135915745887</c:v>
                </c:pt>
                <c:pt idx="3169">
                  <c:v>289.09274503606935</c:v>
                </c:pt>
                <c:pt idx="3170">
                  <c:v>289.06257499243486</c:v>
                </c:pt>
                <c:pt idx="3171">
                  <c:v>289.02902332053412</c:v>
                </c:pt>
                <c:pt idx="3172">
                  <c:v>288.99123646563282</c:v>
                </c:pt>
                <c:pt idx="3173">
                  <c:v>288.95300821041042</c:v>
                </c:pt>
                <c:pt idx="3174">
                  <c:v>288.91474634966448</c:v>
                </c:pt>
                <c:pt idx="3175">
                  <c:v>288.8767772282626</c:v>
                </c:pt>
                <c:pt idx="3176">
                  <c:v>288.83935880872389</c:v>
                </c:pt>
                <c:pt idx="3177">
                  <c:v>288.80269192979472</c:v>
                </c:pt>
                <c:pt idx="3178">
                  <c:v>288.76692994891658</c:v>
                </c:pt>
                <c:pt idx="3179">
                  <c:v>288.73418695708489</c:v>
                </c:pt>
                <c:pt idx="3180">
                  <c:v>288.70164474422177</c:v>
                </c:pt>
                <c:pt idx="3181">
                  <c:v>288.67164367940347</c:v>
                </c:pt>
                <c:pt idx="3182">
                  <c:v>288.6475244048674</c:v>
                </c:pt>
                <c:pt idx="3183">
                  <c:v>288.62903688938724</c:v>
                </c:pt>
                <c:pt idx="3184">
                  <c:v>288.61575071050117</c:v>
                </c:pt>
                <c:pt idx="3185">
                  <c:v>288.6051394688609</c:v>
                </c:pt>
                <c:pt idx="3186">
                  <c:v>288.60153853966023</c:v>
                </c:pt>
                <c:pt idx="3187">
                  <c:v>288.60319845537879</c:v>
                </c:pt>
                <c:pt idx="3188">
                  <c:v>288.60675761261723</c:v>
                </c:pt>
                <c:pt idx="3189">
                  <c:v>288.61405868066913</c:v>
                </c:pt>
                <c:pt idx="3190">
                  <c:v>288.62399785332337</c:v>
                </c:pt>
                <c:pt idx="3191">
                  <c:v>288.6357364042006</c:v>
                </c:pt>
                <c:pt idx="3192">
                  <c:v>288.64664014537982</c:v>
                </c:pt>
                <c:pt idx="3193">
                  <c:v>288.6551324324659</c:v>
                </c:pt>
                <c:pt idx="3194">
                  <c:v>288.66437272252159</c:v>
                </c:pt>
                <c:pt idx="3195">
                  <c:v>288.67422159669468</c:v>
                </c:pt>
                <c:pt idx="3196">
                  <c:v>288.67854050986404</c:v>
                </c:pt>
                <c:pt idx="3197">
                  <c:v>288.67989826658584</c:v>
                </c:pt>
                <c:pt idx="3198">
                  <c:v>288.68401980927803</c:v>
                </c:pt>
                <c:pt idx="3199">
                  <c:v>288.68822288783088</c:v>
                </c:pt>
                <c:pt idx="3200">
                  <c:v>288.69086372201235</c:v>
                </c:pt>
                <c:pt idx="3201">
                  <c:v>288.69302509745785</c:v>
                </c:pt>
                <c:pt idx="3202">
                  <c:v>288.69538787477205</c:v>
                </c:pt>
                <c:pt idx="3203">
                  <c:v>288.69635001314322</c:v>
                </c:pt>
                <c:pt idx="3204">
                  <c:v>288.69301398326201</c:v>
                </c:pt>
                <c:pt idx="3205">
                  <c:v>288.68986545679013</c:v>
                </c:pt>
                <c:pt idx="3206">
                  <c:v>288.68762751896003</c:v>
                </c:pt>
                <c:pt idx="3207">
                  <c:v>288.68269328850465</c:v>
                </c:pt>
                <c:pt idx="3208">
                  <c:v>288.67503064246159</c:v>
                </c:pt>
                <c:pt idx="3209">
                  <c:v>288.66478816663471</c:v>
                </c:pt>
                <c:pt idx="3210">
                  <c:v>288.65622115661233</c:v>
                </c:pt>
                <c:pt idx="3211">
                  <c:v>288.64784014004709</c:v>
                </c:pt>
                <c:pt idx="3212">
                  <c:v>288.63674586415135</c:v>
                </c:pt>
                <c:pt idx="3213">
                  <c:v>288.62534971430455</c:v>
                </c:pt>
                <c:pt idx="3214">
                  <c:v>288.61515751005828</c:v>
                </c:pt>
                <c:pt idx="3215">
                  <c:v>288.60503775315482</c:v>
                </c:pt>
                <c:pt idx="3216">
                  <c:v>288.59431867511609</c:v>
                </c:pt>
                <c:pt idx="3217">
                  <c:v>288.58464684084703</c:v>
                </c:pt>
                <c:pt idx="3218">
                  <c:v>288.57698405982728</c:v>
                </c:pt>
                <c:pt idx="3219">
                  <c:v>288.56981793080058</c:v>
                </c:pt>
                <c:pt idx="3220">
                  <c:v>288.56021543354956</c:v>
                </c:pt>
                <c:pt idx="3221">
                  <c:v>288.55054893339712</c:v>
                </c:pt>
                <c:pt idx="3222">
                  <c:v>288.54428374562235</c:v>
                </c:pt>
                <c:pt idx="3223">
                  <c:v>288.5373488387973</c:v>
                </c:pt>
                <c:pt idx="3224">
                  <c:v>288.52732039989439</c:v>
                </c:pt>
                <c:pt idx="3225">
                  <c:v>288.51691804526683</c:v>
                </c:pt>
                <c:pt idx="3226">
                  <c:v>288.50783704564731</c:v>
                </c:pt>
                <c:pt idx="3227">
                  <c:v>288.4970522917601</c:v>
                </c:pt>
                <c:pt idx="3228">
                  <c:v>288.48284149691227</c:v>
                </c:pt>
                <c:pt idx="3229">
                  <c:v>288.47037779067807</c:v>
                </c:pt>
                <c:pt idx="3230">
                  <c:v>288.45873352628871</c:v>
                </c:pt>
                <c:pt idx="3231">
                  <c:v>288.44732209429418</c:v>
                </c:pt>
                <c:pt idx="3232">
                  <c:v>288.43579662039883</c:v>
                </c:pt>
                <c:pt idx="3233">
                  <c:v>288.42397564232516</c:v>
                </c:pt>
                <c:pt idx="3234">
                  <c:v>288.41378902119857</c:v>
                </c:pt>
                <c:pt idx="3235">
                  <c:v>288.40233896183645</c:v>
                </c:pt>
                <c:pt idx="3236">
                  <c:v>288.38795725742773</c:v>
                </c:pt>
                <c:pt idx="3237">
                  <c:v>288.37382257376271</c:v>
                </c:pt>
                <c:pt idx="3238">
                  <c:v>288.3598819758476</c:v>
                </c:pt>
                <c:pt idx="3239">
                  <c:v>288.34412029159995</c:v>
                </c:pt>
                <c:pt idx="3240">
                  <c:v>288.32944580059683</c:v>
                </c:pt>
                <c:pt idx="3241">
                  <c:v>288.31759520298135</c:v>
                </c:pt>
                <c:pt idx="3242">
                  <c:v>288.30948997560603</c:v>
                </c:pt>
                <c:pt idx="3243">
                  <c:v>288.30149684611854</c:v>
                </c:pt>
                <c:pt idx="3244">
                  <c:v>288.29141649370592</c:v>
                </c:pt>
                <c:pt idx="3245">
                  <c:v>288.28404877650252</c:v>
                </c:pt>
                <c:pt idx="3246">
                  <c:v>288.2781748361167</c:v>
                </c:pt>
                <c:pt idx="3247">
                  <c:v>288.27298170302532</c:v>
                </c:pt>
                <c:pt idx="3248">
                  <c:v>288.26794735281607</c:v>
                </c:pt>
                <c:pt idx="3249">
                  <c:v>288.26275557150524</c:v>
                </c:pt>
                <c:pt idx="3250">
                  <c:v>288.25923330069503</c:v>
                </c:pt>
                <c:pt idx="3251">
                  <c:v>288.25640487283317</c:v>
                </c:pt>
                <c:pt idx="3252">
                  <c:v>288.25164388369853</c:v>
                </c:pt>
                <c:pt idx="3253">
                  <c:v>288.24947122493415</c:v>
                </c:pt>
                <c:pt idx="3254">
                  <c:v>288.25049499747587</c:v>
                </c:pt>
                <c:pt idx="3255">
                  <c:v>288.24890387899438</c:v>
                </c:pt>
                <c:pt idx="3256">
                  <c:v>288.24531420164772</c:v>
                </c:pt>
                <c:pt idx="3257">
                  <c:v>288.24221979403922</c:v>
                </c:pt>
                <c:pt idx="3258">
                  <c:v>288.23911535766945</c:v>
                </c:pt>
                <c:pt idx="3259">
                  <c:v>288.23370044153421</c:v>
                </c:pt>
                <c:pt idx="3260">
                  <c:v>288.22271658812213</c:v>
                </c:pt>
                <c:pt idx="3261">
                  <c:v>288.21051648346048</c:v>
                </c:pt>
                <c:pt idx="3262">
                  <c:v>288.19983907093331</c:v>
                </c:pt>
                <c:pt idx="3263">
                  <c:v>288.19028571218348</c:v>
                </c:pt>
                <c:pt idx="3264">
                  <c:v>288.18157019479594</c:v>
                </c:pt>
                <c:pt idx="3265">
                  <c:v>288.17748901354076</c:v>
                </c:pt>
                <c:pt idx="3266">
                  <c:v>288.1780990767773</c:v>
                </c:pt>
                <c:pt idx="3267">
                  <c:v>288.17917105496997</c:v>
                </c:pt>
                <c:pt idx="3268">
                  <c:v>288.18010550456722</c:v>
                </c:pt>
                <c:pt idx="3269">
                  <c:v>288.18654379659193</c:v>
                </c:pt>
                <c:pt idx="3270">
                  <c:v>288.19559479286596</c:v>
                </c:pt>
                <c:pt idx="3271">
                  <c:v>288.20133626794649</c:v>
                </c:pt>
                <c:pt idx="3272">
                  <c:v>288.20634135900093</c:v>
                </c:pt>
                <c:pt idx="3273">
                  <c:v>288.21220576075046</c:v>
                </c:pt>
                <c:pt idx="3274">
                  <c:v>288.21783980538316</c:v>
                </c:pt>
                <c:pt idx="3275">
                  <c:v>288.2245826067786</c:v>
                </c:pt>
                <c:pt idx="3276">
                  <c:v>288.23117277019412</c:v>
                </c:pt>
                <c:pt idx="3277">
                  <c:v>288.24083873502616</c:v>
                </c:pt>
                <c:pt idx="3278">
                  <c:v>288.25735181561879</c:v>
                </c:pt>
                <c:pt idx="3279">
                  <c:v>288.25735181561879</c:v>
                </c:pt>
                <c:pt idx="3280">
                  <c:v>288.25735181561879</c:v>
                </c:pt>
                <c:pt idx="3281">
                  <c:v>288.25735181561879</c:v>
                </c:pt>
                <c:pt idx="3282">
                  <c:v>288.25735181561879</c:v>
                </c:pt>
                <c:pt idx="3283">
                  <c:v>288.25735181561879</c:v>
                </c:pt>
                <c:pt idx="3284">
                  <c:v>288.44737806082435</c:v>
                </c:pt>
                <c:pt idx="3285">
                  <c:v>288.58083091819782</c:v>
                </c:pt>
                <c:pt idx="3286">
                  <c:v>288.67125213392006</c:v>
                </c:pt>
                <c:pt idx="3287">
                  <c:v>288.72910401917011</c:v>
                </c:pt>
                <c:pt idx="3288">
                  <c:v>288.76445583788069</c:v>
                </c:pt>
                <c:pt idx="3289">
                  <c:v>288.78461900261175</c:v>
                </c:pt>
                <c:pt idx="3290">
                  <c:v>288.79284909049306</c:v>
                </c:pt>
                <c:pt idx="3291">
                  <c:v>288.79177728454738</c:v>
                </c:pt>
                <c:pt idx="3292">
                  <c:v>288.78352639371877</c:v>
                </c:pt>
                <c:pt idx="3293">
                  <c:v>288.77380561638034</c:v>
                </c:pt>
                <c:pt idx="3294">
                  <c:v>288.76418790034211</c:v>
                </c:pt>
                <c:pt idx="3295">
                  <c:v>288.75164306187185</c:v>
                </c:pt>
                <c:pt idx="3296">
                  <c:v>288.73851775779349</c:v>
                </c:pt>
                <c:pt idx="3297">
                  <c:v>288.72829751213823</c:v>
                </c:pt>
                <c:pt idx="3298">
                  <c:v>288.7169592807366</c:v>
                </c:pt>
                <c:pt idx="3299">
                  <c:v>288.70414233639826</c:v>
                </c:pt>
                <c:pt idx="3300">
                  <c:v>288.69373579880448</c:v>
                </c:pt>
                <c:pt idx="3301">
                  <c:v>288.68599008301908</c:v>
                </c:pt>
                <c:pt idx="3302">
                  <c:v>288.67892392681114</c:v>
                </c:pt>
                <c:pt idx="3303">
                  <c:v>288.67130879972024</c:v>
                </c:pt>
                <c:pt idx="3304">
                  <c:v>288.6644437278502</c:v>
                </c:pt>
                <c:pt idx="3305">
                  <c:v>288.65909024612347</c:v>
                </c:pt>
                <c:pt idx="3306">
                  <c:v>288.65763742568828</c:v>
                </c:pt>
                <c:pt idx="3307">
                  <c:v>288.65732229041134</c:v>
                </c:pt>
                <c:pt idx="3308">
                  <c:v>288.65840187070535</c:v>
                </c:pt>
                <c:pt idx="3309">
                  <c:v>288.66295217782857</c:v>
                </c:pt>
                <c:pt idx="3310">
                  <c:v>288.66603196530946</c:v>
                </c:pt>
                <c:pt idx="3311">
                  <c:v>288.66471314481822</c:v>
                </c:pt>
                <c:pt idx="3312">
                  <c:v>288.66346439833779</c:v>
                </c:pt>
                <c:pt idx="3313">
                  <c:v>288.66100125786215</c:v>
                </c:pt>
                <c:pt idx="3314">
                  <c:v>288.65461569918835</c:v>
                </c:pt>
                <c:pt idx="3315">
                  <c:v>288.6468936701375</c:v>
                </c:pt>
                <c:pt idx="3316">
                  <c:v>288.63949771338389</c:v>
                </c:pt>
                <c:pt idx="3317">
                  <c:v>288.63343518673844</c:v>
                </c:pt>
                <c:pt idx="3318">
                  <c:v>288.62725601671741</c:v>
                </c:pt>
                <c:pt idx="3319">
                  <c:v>288.61809744901183</c:v>
                </c:pt>
                <c:pt idx="3320">
                  <c:v>288.60840409240751</c:v>
                </c:pt>
                <c:pt idx="3321">
                  <c:v>288.60171160393776</c:v>
                </c:pt>
                <c:pt idx="3322">
                  <c:v>288.59601499944029</c:v>
                </c:pt>
                <c:pt idx="3323">
                  <c:v>288.59005087225091</c:v>
                </c:pt>
                <c:pt idx="3324">
                  <c:v>288.58307798064294</c:v>
                </c:pt>
                <c:pt idx="3325">
                  <c:v>288.5767160862373</c:v>
                </c:pt>
                <c:pt idx="3326">
                  <c:v>288.57192851204485</c:v>
                </c:pt>
                <c:pt idx="3327">
                  <c:v>288.5672223716727</c:v>
                </c:pt>
                <c:pt idx="3328">
                  <c:v>288.5676948421808</c:v>
                </c:pt>
                <c:pt idx="3329">
                  <c:v>288.57015406007127</c:v>
                </c:pt>
                <c:pt idx="3330">
                  <c:v>288.57054319604828</c:v>
                </c:pt>
                <c:pt idx="3331">
                  <c:v>288.57051084421505</c:v>
                </c:pt>
                <c:pt idx="3332">
                  <c:v>288.57108301780744</c:v>
                </c:pt>
                <c:pt idx="3333">
                  <c:v>288.5728485351018</c:v>
                </c:pt>
                <c:pt idx="3334">
                  <c:v>288.57409503932826</c:v>
                </c:pt>
                <c:pt idx="3335">
                  <c:v>288.57180798929409</c:v>
                </c:pt>
                <c:pt idx="3336">
                  <c:v>288.5703569970928</c:v>
                </c:pt>
                <c:pt idx="3337">
                  <c:v>288.57235486962298</c:v>
                </c:pt>
                <c:pt idx="3338">
                  <c:v>288.57319306130898</c:v>
                </c:pt>
                <c:pt idx="3339">
                  <c:v>288.57413284218467</c:v>
                </c:pt>
                <c:pt idx="3340">
                  <c:v>288.57793349587428</c:v>
                </c:pt>
                <c:pt idx="3341">
                  <c:v>288.58410485663637</c:v>
                </c:pt>
                <c:pt idx="3342">
                  <c:v>288.59020380138264</c:v>
                </c:pt>
                <c:pt idx="3343">
                  <c:v>288.59473676868265</c:v>
                </c:pt>
                <c:pt idx="3344">
                  <c:v>288.59887430198921</c:v>
                </c:pt>
                <c:pt idx="3345">
                  <c:v>288.60334196095863</c:v>
                </c:pt>
                <c:pt idx="3346">
                  <c:v>288.60455346350682</c:v>
                </c:pt>
                <c:pt idx="3347">
                  <c:v>288.60450827188123</c:v>
                </c:pt>
                <c:pt idx="3348">
                  <c:v>288.6064925243852</c:v>
                </c:pt>
                <c:pt idx="3349">
                  <c:v>288.61238657573102</c:v>
                </c:pt>
                <c:pt idx="3350">
                  <c:v>288.6171029447458</c:v>
                </c:pt>
                <c:pt idx="3351">
                  <c:v>288.61960496034902</c:v>
                </c:pt>
                <c:pt idx="3352">
                  <c:v>288.62338132628349</c:v>
                </c:pt>
                <c:pt idx="3353">
                  <c:v>288.62647425807455</c:v>
                </c:pt>
                <c:pt idx="3354">
                  <c:v>288.62572550920987</c:v>
                </c:pt>
                <c:pt idx="3355">
                  <c:v>288.62143149742457</c:v>
                </c:pt>
                <c:pt idx="3356">
                  <c:v>288.61797956744863</c:v>
                </c:pt>
                <c:pt idx="3357">
                  <c:v>288.61399697215654</c:v>
                </c:pt>
                <c:pt idx="3358">
                  <c:v>288.60868676374429</c:v>
                </c:pt>
                <c:pt idx="3359">
                  <c:v>288.59964936469856</c:v>
                </c:pt>
                <c:pt idx="3360">
                  <c:v>288.58965262936488</c:v>
                </c:pt>
                <c:pt idx="3361">
                  <c:v>288.58045312948803</c:v>
                </c:pt>
                <c:pt idx="3362">
                  <c:v>288.57109261450313</c:v>
                </c:pt>
                <c:pt idx="3363">
                  <c:v>288.56101620594262</c:v>
                </c:pt>
                <c:pt idx="3364">
                  <c:v>288.55194678055568</c:v>
                </c:pt>
                <c:pt idx="3365">
                  <c:v>288.5448935951988</c:v>
                </c:pt>
                <c:pt idx="3366">
                  <c:v>288.53437147496976</c:v>
                </c:pt>
                <c:pt idx="3367">
                  <c:v>288.52126073812138</c:v>
                </c:pt>
                <c:pt idx="3368">
                  <c:v>288.51226780215569</c:v>
                </c:pt>
                <c:pt idx="3369">
                  <c:v>288.50525755793643</c:v>
                </c:pt>
                <c:pt idx="3370">
                  <c:v>288.49683484885941</c:v>
                </c:pt>
                <c:pt idx="3371">
                  <c:v>288.48703136315947</c:v>
                </c:pt>
                <c:pt idx="3372">
                  <c:v>288.47396329774568</c:v>
                </c:pt>
                <c:pt idx="3373">
                  <c:v>288.47396329774568</c:v>
                </c:pt>
                <c:pt idx="3374">
                  <c:v>288.47396329774568</c:v>
                </c:pt>
                <c:pt idx="3375">
                  <c:v>288.47396329774568</c:v>
                </c:pt>
                <c:pt idx="3376">
                  <c:v>288.47396329774568</c:v>
                </c:pt>
                <c:pt idx="3377">
                  <c:v>288.48436941447005</c:v>
                </c:pt>
                <c:pt idx="3378">
                  <c:v>288.4965582005587</c:v>
                </c:pt>
                <c:pt idx="3379">
                  <c:v>288.51015516119878</c:v>
                </c:pt>
                <c:pt idx="3380">
                  <c:v>288.52282655184786</c:v>
                </c:pt>
                <c:pt idx="3381">
                  <c:v>288.53117994496239</c:v>
                </c:pt>
                <c:pt idx="3382">
                  <c:v>288.53137784567156</c:v>
                </c:pt>
                <c:pt idx="3383">
                  <c:v>288.52354336886725</c:v>
                </c:pt>
                <c:pt idx="3384">
                  <c:v>288.51021685049801</c:v>
                </c:pt>
                <c:pt idx="3385">
                  <c:v>288.48927702218504</c:v>
                </c:pt>
                <c:pt idx="3386">
                  <c:v>288.45990237776738</c:v>
                </c:pt>
                <c:pt idx="3387">
                  <c:v>288.42612454048992</c:v>
                </c:pt>
                <c:pt idx="3388">
                  <c:v>288.39270887176031</c:v>
                </c:pt>
                <c:pt idx="3389">
                  <c:v>288.35659926121303</c:v>
                </c:pt>
                <c:pt idx="3390">
                  <c:v>288.31816067370892</c:v>
                </c:pt>
                <c:pt idx="3391">
                  <c:v>288.27582230776784</c:v>
                </c:pt>
                <c:pt idx="3392">
                  <c:v>288.23293218041425</c:v>
                </c:pt>
                <c:pt idx="3393">
                  <c:v>288.18764256489283</c:v>
                </c:pt>
                <c:pt idx="3394">
                  <c:v>288.13705499390477</c:v>
                </c:pt>
                <c:pt idx="3395">
                  <c:v>288.08380505998053</c:v>
                </c:pt>
                <c:pt idx="3396">
                  <c:v>288.03175079557087</c:v>
                </c:pt>
                <c:pt idx="3397">
                  <c:v>287.97927503544184</c:v>
                </c:pt>
                <c:pt idx="3398">
                  <c:v>287.92552309841187</c:v>
                </c:pt>
                <c:pt idx="3399">
                  <c:v>287.87215430810295</c:v>
                </c:pt>
                <c:pt idx="3400">
                  <c:v>287.82026281464147</c:v>
                </c:pt>
                <c:pt idx="3401">
                  <c:v>287.76853491566783</c:v>
                </c:pt>
                <c:pt idx="3402">
                  <c:v>287.71626617465398</c:v>
                </c:pt>
                <c:pt idx="3403">
                  <c:v>287.66516311882714</c:v>
                </c:pt>
                <c:pt idx="3404">
                  <c:v>287.61630024448266</c:v>
                </c:pt>
                <c:pt idx="3405">
                  <c:v>287.56830312095377</c:v>
                </c:pt>
                <c:pt idx="3406">
                  <c:v>287.52038360659651</c:v>
                </c:pt>
                <c:pt idx="3407">
                  <c:v>287.47415400420641</c:v>
                </c:pt>
                <c:pt idx="3408">
                  <c:v>287.43259241801775</c:v>
                </c:pt>
                <c:pt idx="3409">
                  <c:v>287.3933312496701</c:v>
                </c:pt>
                <c:pt idx="3410">
                  <c:v>287.35288069829789</c:v>
                </c:pt>
                <c:pt idx="3411">
                  <c:v>287.31526647152702</c:v>
                </c:pt>
                <c:pt idx="3412">
                  <c:v>287.2828525938699</c:v>
                </c:pt>
                <c:pt idx="3413">
                  <c:v>287.25085000043498</c:v>
                </c:pt>
                <c:pt idx="3414">
                  <c:v>287.21838791303861</c:v>
                </c:pt>
                <c:pt idx="3415">
                  <c:v>287.18902755438182</c:v>
                </c:pt>
                <c:pt idx="3416">
                  <c:v>287.16281917177474</c:v>
                </c:pt>
                <c:pt idx="3417">
                  <c:v>287.13766922168827</c:v>
                </c:pt>
                <c:pt idx="3418">
                  <c:v>287.11229585733588</c:v>
                </c:pt>
                <c:pt idx="3419">
                  <c:v>287.08998297379884</c:v>
                </c:pt>
                <c:pt idx="3420">
                  <c:v>287.07060041812798</c:v>
                </c:pt>
                <c:pt idx="3421">
                  <c:v>287.05194372408107</c:v>
                </c:pt>
                <c:pt idx="3422">
                  <c:v>287.03266924131998</c:v>
                </c:pt>
                <c:pt idx="3423">
                  <c:v>287.01603317557272</c:v>
                </c:pt>
                <c:pt idx="3424">
                  <c:v>287.00390082070049</c:v>
                </c:pt>
                <c:pt idx="3425">
                  <c:v>286.99317833227178</c:v>
                </c:pt>
                <c:pt idx="3426">
                  <c:v>286.97992714532819</c:v>
                </c:pt>
                <c:pt idx="3427">
                  <c:v>286.96792072186571</c:v>
                </c:pt>
                <c:pt idx="3428">
                  <c:v>286.95740763286994</c:v>
                </c:pt>
                <c:pt idx="3429">
                  <c:v>286.94447640894788</c:v>
                </c:pt>
                <c:pt idx="3430">
                  <c:v>286.92891015471241</c:v>
                </c:pt>
                <c:pt idx="3431">
                  <c:v>286.91275569197421</c:v>
                </c:pt>
                <c:pt idx="3432">
                  <c:v>286.89532273699564</c:v>
                </c:pt>
                <c:pt idx="3433">
                  <c:v>286.87629805873985</c:v>
                </c:pt>
                <c:pt idx="3434">
                  <c:v>286.85561839859622</c:v>
                </c:pt>
                <c:pt idx="3435">
                  <c:v>286.83737933363568</c:v>
                </c:pt>
                <c:pt idx="3436">
                  <c:v>286.82197077951707</c:v>
                </c:pt>
                <c:pt idx="3437">
                  <c:v>286.80750211346185</c:v>
                </c:pt>
                <c:pt idx="3438">
                  <c:v>286.79280014042138</c:v>
                </c:pt>
                <c:pt idx="3439">
                  <c:v>286.7811940269433</c:v>
                </c:pt>
                <c:pt idx="3440">
                  <c:v>286.77255775038003</c:v>
                </c:pt>
                <c:pt idx="3441">
                  <c:v>286.76066565064775</c:v>
                </c:pt>
                <c:pt idx="3442">
                  <c:v>286.74793863671243</c:v>
                </c:pt>
                <c:pt idx="3443">
                  <c:v>286.73992083044863</c:v>
                </c:pt>
                <c:pt idx="3444">
                  <c:v>286.73373537793896</c:v>
                </c:pt>
                <c:pt idx="3445">
                  <c:v>286.72754291109646</c:v>
                </c:pt>
                <c:pt idx="3446">
                  <c:v>286.72423787186062</c:v>
                </c:pt>
                <c:pt idx="3447">
                  <c:v>286.72342499506311</c:v>
                </c:pt>
                <c:pt idx="3448">
                  <c:v>286.72472602413859</c:v>
                </c:pt>
                <c:pt idx="3449">
                  <c:v>286.72778999830837</c:v>
                </c:pt>
                <c:pt idx="3450">
                  <c:v>286.7322986805454</c:v>
                </c:pt>
                <c:pt idx="3451">
                  <c:v>286.73996866172092</c:v>
                </c:pt>
                <c:pt idx="3452">
                  <c:v>286.74965125638175</c:v>
                </c:pt>
                <c:pt idx="3453">
                  <c:v>286.75651599222789</c:v>
                </c:pt>
                <c:pt idx="3454">
                  <c:v>286.76377001272289</c:v>
                </c:pt>
                <c:pt idx="3455">
                  <c:v>286.77332695311122</c:v>
                </c:pt>
                <c:pt idx="3456">
                  <c:v>286.78420222622668</c:v>
                </c:pt>
                <c:pt idx="3457">
                  <c:v>286.79370162589339</c:v>
                </c:pt>
                <c:pt idx="3458">
                  <c:v>286.80224512487007</c:v>
                </c:pt>
                <c:pt idx="3459">
                  <c:v>286.81212451003483</c:v>
                </c:pt>
                <c:pt idx="3460">
                  <c:v>286.8226386194126</c:v>
                </c:pt>
                <c:pt idx="3461">
                  <c:v>286.83130457374796</c:v>
                </c:pt>
                <c:pt idx="3462">
                  <c:v>286.83869894722721</c:v>
                </c:pt>
                <c:pt idx="3463">
                  <c:v>286.84522871673664</c:v>
                </c:pt>
                <c:pt idx="3464">
                  <c:v>286.85117668250643</c:v>
                </c:pt>
                <c:pt idx="3465">
                  <c:v>286.85673547215441</c:v>
                </c:pt>
                <c:pt idx="3466">
                  <c:v>286.86003287955572</c:v>
                </c:pt>
                <c:pt idx="3467">
                  <c:v>286.86605064597751</c:v>
                </c:pt>
                <c:pt idx="3468">
                  <c:v>286.87365329447215</c:v>
                </c:pt>
                <c:pt idx="3469">
                  <c:v>286.8780464963624</c:v>
                </c:pt>
                <c:pt idx="3470">
                  <c:v>286.88248624241862</c:v>
                </c:pt>
                <c:pt idx="3471">
                  <c:v>286.88894068906382</c:v>
                </c:pt>
                <c:pt idx="3472">
                  <c:v>286.8944807432768</c:v>
                </c:pt>
                <c:pt idx="3473">
                  <c:v>286.89936564236854</c:v>
                </c:pt>
                <c:pt idx="3474">
                  <c:v>286.90377992151269</c:v>
                </c:pt>
                <c:pt idx="3475">
                  <c:v>286.9098533042536</c:v>
                </c:pt>
                <c:pt idx="3476">
                  <c:v>286.91677560593934</c:v>
                </c:pt>
                <c:pt idx="3477">
                  <c:v>286.91999285023729</c:v>
                </c:pt>
                <c:pt idx="3478">
                  <c:v>286.92093726826226</c:v>
                </c:pt>
                <c:pt idx="3479">
                  <c:v>286.92260504596737</c:v>
                </c:pt>
                <c:pt idx="3480">
                  <c:v>286.92477402071455</c:v>
                </c:pt>
                <c:pt idx="3481">
                  <c:v>286.92327671263604</c:v>
                </c:pt>
                <c:pt idx="3482">
                  <c:v>286.91978760042662</c:v>
                </c:pt>
                <c:pt idx="3483">
                  <c:v>286.9174432863885</c:v>
                </c:pt>
                <c:pt idx="3484">
                  <c:v>286.91609140465192</c:v>
                </c:pt>
                <c:pt idx="3485">
                  <c:v>286.91358644432262</c:v>
                </c:pt>
                <c:pt idx="3486">
                  <c:v>286.91269351709872</c:v>
                </c:pt>
                <c:pt idx="3487">
                  <c:v>286.9170053228932</c:v>
                </c:pt>
                <c:pt idx="3488">
                  <c:v>286.92240613459262</c:v>
                </c:pt>
                <c:pt idx="3489">
                  <c:v>286.92832180415792</c:v>
                </c:pt>
                <c:pt idx="3490">
                  <c:v>286.93436258620164</c:v>
                </c:pt>
                <c:pt idx="3491">
                  <c:v>286.94227242766544</c:v>
                </c:pt>
                <c:pt idx="3492">
                  <c:v>286.94899116127931</c:v>
                </c:pt>
                <c:pt idx="3493">
                  <c:v>286.95271146991547</c:v>
                </c:pt>
                <c:pt idx="3494">
                  <c:v>286.95249497594176</c:v>
                </c:pt>
                <c:pt idx="3495">
                  <c:v>286.94999203969189</c:v>
                </c:pt>
                <c:pt idx="3496">
                  <c:v>286.94633912688869</c:v>
                </c:pt>
                <c:pt idx="3497">
                  <c:v>286.9422989132043</c:v>
                </c:pt>
                <c:pt idx="3498">
                  <c:v>286.94036487472408</c:v>
                </c:pt>
                <c:pt idx="3499">
                  <c:v>286.94393896717344</c:v>
                </c:pt>
                <c:pt idx="3500">
                  <c:v>286.95077397611647</c:v>
                </c:pt>
                <c:pt idx="3501">
                  <c:v>286.95730731383452</c:v>
                </c:pt>
                <c:pt idx="3502">
                  <c:v>286.96737675390801</c:v>
                </c:pt>
                <c:pt idx="3503">
                  <c:v>286.98109750206163</c:v>
                </c:pt>
                <c:pt idx="3504">
                  <c:v>286.99430768862726</c:v>
                </c:pt>
                <c:pt idx="3505">
                  <c:v>287.00447906792249</c:v>
                </c:pt>
                <c:pt idx="3506">
                  <c:v>287.01422429702086</c:v>
                </c:pt>
                <c:pt idx="3507">
                  <c:v>287.02713624537603</c:v>
                </c:pt>
                <c:pt idx="3508">
                  <c:v>287.0411962174407</c:v>
                </c:pt>
                <c:pt idx="3509">
                  <c:v>287.05508443705025</c:v>
                </c:pt>
                <c:pt idx="3510">
                  <c:v>287.06998032199482</c:v>
                </c:pt>
                <c:pt idx="3511">
                  <c:v>287.08451473726223</c:v>
                </c:pt>
                <c:pt idx="3512">
                  <c:v>287.09584642223643</c:v>
                </c:pt>
                <c:pt idx="3513">
                  <c:v>287.10440457998925</c:v>
                </c:pt>
                <c:pt idx="3514">
                  <c:v>287.11058836719741</c:v>
                </c:pt>
                <c:pt idx="3515">
                  <c:v>287.11876106829635</c:v>
                </c:pt>
                <c:pt idx="3516">
                  <c:v>287.12344783564276</c:v>
                </c:pt>
                <c:pt idx="3517">
                  <c:v>287.12550580062498</c:v>
                </c:pt>
                <c:pt idx="3518">
                  <c:v>287.13159919612946</c:v>
                </c:pt>
                <c:pt idx="3519">
                  <c:v>287.13954170485096</c:v>
                </c:pt>
                <c:pt idx="3520">
                  <c:v>287.14788461051035</c:v>
                </c:pt>
                <c:pt idx="3521">
                  <c:v>287.15570798556996</c:v>
                </c:pt>
                <c:pt idx="3522">
                  <c:v>287.1644659610505</c:v>
                </c:pt>
                <c:pt idx="3523">
                  <c:v>287.17497279503789</c:v>
                </c:pt>
                <c:pt idx="3524">
                  <c:v>287.18560460670409</c:v>
                </c:pt>
                <c:pt idx="3525">
                  <c:v>287.19534581413234</c:v>
                </c:pt>
                <c:pt idx="3526">
                  <c:v>287.2076093349396</c:v>
                </c:pt>
                <c:pt idx="3527">
                  <c:v>287.22030444644622</c:v>
                </c:pt>
                <c:pt idx="3528">
                  <c:v>287.2301104299608</c:v>
                </c:pt>
                <c:pt idx="3529">
                  <c:v>287.23715046771952</c:v>
                </c:pt>
                <c:pt idx="3530">
                  <c:v>287.24364026740869</c:v>
                </c:pt>
                <c:pt idx="3531">
                  <c:v>287.25094481303421</c:v>
                </c:pt>
                <c:pt idx="3532">
                  <c:v>287.2578337800079</c:v>
                </c:pt>
                <c:pt idx="3533">
                  <c:v>287.26356862545072</c:v>
                </c:pt>
                <c:pt idx="3534">
                  <c:v>287.27175347640713</c:v>
                </c:pt>
                <c:pt idx="3535">
                  <c:v>287.28242607210939</c:v>
                </c:pt>
                <c:pt idx="3536">
                  <c:v>287.29544869911359</c:v>
                </c:pt>
                <c:pt idx="3537">
                  <c:v>287.31257998063893</c:v>
                </c:pt>
                <c:pt idx="3538">
                  <c:v>287.31257998063893</c:v>
                </c:pt>
                <c:pt idx="3539">
                  <c:v>287.31257998063893</c:v>
                </c:pt>
                <c:pt idx="3540">
                  <c:v>287.31257998063893</c:v>
                </c:pt>
                <c:pt idx="3541">
                  <c:v>287.31257998063893</c:v>
                </c:pt>
                <c:pt idx="3542">
                  <c:v>287.31257998063893</c:v>
                </c:pt>
                <c:pt idx="3543">
                  <c:v>287.31257998063893</c:v>
                </c:pt>
                <c:pt idx="3544">
                  <c:v>287.31257998063893</c:v>
                </c:pt>
                <c:pt idx="3545">
                  <c:v>287.31257998063893</c:v>
                </c:pt>
                <c:pt idx="3546">
                  <c:v>287.31257998063893</c:v>
                </c:pt>
                <c:pt idx="3547">
                  <c:v>287.31257998063893</c:v>
                </c:pt>
                <c:pt idx="3548">
                  <c:v>287.31257998063893</c:v>
                </c:pt>
                <c:pt idx="3549">
                  <c:v>287.31257998063893</c:v>
                </c:pt>
                <c:pt idx="3550">
                  <c:v>287.31257998063893</c:v>
                </c:pt>
                <c:pt idx="3551">
                  <c:v>287.31257998063893</c:v>
                </c:pt>
                <c:pt idx="3552">
                  <c:v>287.31257998063893</c:v>
                </c:pt>
                <c:pt idx="3553">
                  <c:v>287.35138010168214</c:v>
                </c:pt>
                <c:pt idx="3554">
                  <c:v>287.37337254923534</c:v>
                </c:pt>
                <c:pt idx="3555">
                  <c:v>287.38516760914518</c:v>
                </c:pt>
                <c:pt idx="3556">
                  <c:v>287.38733179879466</c:v>
                </c:pt>
                <c:pt idx="3557">
                  <c:v>287.38274456110781</c:v>
                </c:pt>
                <c:pt idx="3558">
                  <c:v>287.37754385178874</c:v>
                </c:pt>
                <c:pt idx="3559">
                  <c:v>287.36750630373564</c:v>
                </c:pt>
                <c:pt idx="3560">
                  <c:v>287.35235504781571</c:v>
                </c:pt>
                <c:pt idx="3561">
                  <c:v>287.33823841774858</c:v>
                </c:pt>
                <c:pt idx="3562">
                  <c:v>287.32686489464828</c:v>
                </c:pt>
                <c:pt idx="3563">
                  <c:v>287.31514236808806</c:v>
                </c:pt>
                <c:pt idx="3564">
                  <c:v>287.30323382417549</c:v>
                </c:pt>
                <c:pt idx="3565">
                  <c:v>287.29127259252334</c:v>
                </c:pt>
                <c:pt idx="3566">
                  <c:v>287.28136661051309</c:v>
                </c:pt>
                <c:pt idx="3567">
                  <c:v>287.27270222205664</c:v>
                </c:pt>
                <c:pt idx="3568">
                  <c:v>287.26273252379036</c:v>
                </c:pt>
                <c:pt idx="3569">
                  <c:v>287.25200203521501</c:v>
                </c:pt>
                <c:pt idx="3570">
                  <c:v>287.2469058894215</c:v>
                </c:pt>
                <c:pt idx="3571">
                  <c:v>287.245026996425</c:v>
                </c:pt>
                <c:pt idx="3572">
                  <c:v>287.24071935714403</c:v>
                </c:pt>
                <c:pt idx="3573">
                  <c:v>287.23869482920753</c:v>
                </c:pt>
                <c:pt idx="3574">
                  <c:v>287.2396944168745</c:v>
                </c:pt>
                <c:pt idx="3575">
                  <c:v>287.23999730108528</c:v>
                </c:pt>
                <c:pt idx="3576">
                  <c:v>287.23737963347673</c:v>
                </c:pt>
                <c:pt idx="3577">
                  <c:v>287.23465810048111</c:v>
                </c:pt>
                <c:pt idx="3578">
                  <c:v>287.23155650697703</c:v>
                </c:pt>
                <c:pt idx="3579">
                  <c:v>287.22593441290599</c:v>
                </c:pt>
                <c:pt idx="3580">
                  <c:v>287.21664282293244</c:v>
                </c:pt>
                <c:pt idx="3581">
                  <c:v>287.20520722284283</c:v>
                </c:pt>
                <c:pt idx="3582">
                  <c:v>287.19669804376201</c:v>
                </c:pt>
                <c:pt idx="3583">
                  <c:v>287.18805124659548</c:v>
                </c:pt>
                <c:pt idx="3584">
                  <c:v>287.17742889578102</c:v>
                </c:pt>
                <c:pt idx="3585">
                  <c:v>287.1678454022026</c:v>
                </c:pt>
                <c:pt idx="3586">
                  <c:v>287.16109451865975</c:v>
                </c:pt>
                <c:pt idx="3587">
                  <c:v>287.15412172245954</c:v>
                </c:pt>
                <c:pt idx="3588">
                  <c:v>287.147096236506</c:v>
                </c:pt>
                <c:pt idx="3589">
                  <c:v>287.14213794992281</c:v>
                </c:pt>
                <c:pt idx="3590">
                  <c:v>287.14042990870558</c:v>
                </c:pt>
                <c:pt idx="3591">
                  <c:v>287.13851280716165</c:v>
                </c:pt>
                <c:pt idx="3592">
                  <c:v>287.13629892901116</c:v>
                </c:pt>
                <c:pt idx="3593">
                  <c:v>287.13775599000235</c:v>
                </c:pt>
                <c:pt idx="3594">
                  <c:v>287.14308787459612</c:v>
                </c:pt>
                <c:pt idx="3595">
                  <c:v>287.15019089065385</c:v>
                </c:pt>
                <c:pt idx="3596">
                  <c:v>287.15567260396108</c:v>
                </c:pt>
                <c:pt idx="3597">
                  <c:v>287.16155024404293</c:v>
                </c:pt>
                <c:pt idx="3598">
                  <c:v>287.16901635927104</c:v>
                </c:pt>
                <c:pt idx="3599">
                  <c:v>287.17669213221683</c:v>
                </c:pt>
                <c:pt idx="3600">
                  <c:v>287.17971214950552</c:v>
                </c:pt>
                <c:pt idx="3601">
                  <c:v>287.18537292208748</c:v>
                </c:pt>
                <c:pt idx="3602">
                  <c:v>287.19195152477903</c:v>
                </c:pt>
                <c:pt idx="3603">
                  <c:v>287.19433586337692</c:v>
                </c:pt>
                <c:pt idx="3604">
                  <c:v>287.19364789471763</c:v>
                </c:pt>
                <c:pt idx="3605">
                  <c:v>287.18874319370144</c:v>
                </c:pt>
                <c:pt idx="3606">
                  <c:v>287.18874319370144</c:v>
                </c:pt>
                <c:pt idx="3607">
                  <c:v>287.18874319370144</c:v>
                </c:pt>
                <c:pt idx="3608">
                  <c:v>287.18874319370144</c:v>
                </c:pt>
                <c:pt idx="3609">
                  <c:v>287.18874319370144</c:v>
                </c:pt>
                <c:pt idx="3610">
                  <c:v>287.2169798647958</c:v>
                </c:pt>
                <c:pt idx="3611">
                  <c:v>287.24654857818422</c:v>
                </c:pt>
                <c:pt idx="3612">
                  <c:v>287.27477822818128</c:v>
                </c:pt>
                <c:pt idx="3613">
                  <c:v>287.30206331078023</c:v>
                </c:pt>
                <c:pt idx="3614">
                  <c:v>287.32664200515399</c:v>
                </c:pt>
                <c:pt idx="3615">
                  <c:v>287.34354552459166</c:v>
                </c:pt>
                <c:pt idx="3616">
                  <c:v>287.35014884953046</c:v>
                </c:pt>
                <c:pt idx="3617">
                  <c:v>287.35141957231826</c:v>
                </c:pt>
                <c:pt idx="3618">
                  <c:v>287.34667407337759</c:v>
                </c:pt>
                <c:pt idx="3619">
                  <c:v>287.33384311141987</c:v>
                </c:pt>
                <c:pt idx="3620">
                  <c:v>287.3141470355946</c:v>
                </c:pt>
                <c:pt idx="3621">
                  <c:v>287.29075165671287</c:v>
                </c:pt>
                <c:pt idx="3622">
                  <c:v>287.26383573947675</c:v>
                </c:pt>
                <c:pt idx="3623">
                  <c:v>287.23375895480746</c:v>
                </c:pt>
                <c:pt idx="3624">
                  <c:v>287.20097714477066</c:v>
                </c:pt>
                <c:pt idx="3625">
                  <c:v>287.16998450638295</c:v>
                </c:pt>
                <c:pt idx="3626">
                  <c:v>287.13747530309479</c:v>
                </c:pt>
                <c:pt idx="3627">
                  <c:v>287.09958959312513</c:v>
                </c:pt>
                <c:pt idx="3628">
                  <c:v>287.05835738766518</c:v>
                </c:pt>
                <c:pt idx="3629">
                  <c:v>287.0172828016776</c:v>
                </c:pt>
                <c:pt idx="3630">
                  <c:v>286.97656965954104</c:v>
                </c:pt>
                <c:pt idx="3631">
                  <c:v>286.93440307190656</c:v>
                </c:pt>
                <c:pt idx="3632">
                  <c:v>286.89184531217302</c:v>
                </c:pt>
                <c:pt idx="3633">
                  <c:v>286.84964926372407</c:v>
                </c:pt>
                <c:pt idx="3634">
                  <c:v>286.80833681592173</c:v>
                </c:pt>
                <c:pt idx="3635">
                  <c:v>286.76825842075772</c:v>
                </c:pt>
                <c:pt idx="3636">
                  <c:v>286.72963820288538</c:v>
                </c:pt>
                <c:pt idx="3637">
                  <c:v>286.69460801260152</c:v>
                </c:pt>
                <c:pt idx="3638">
                  <c:v>286.66233303372218</c:v>
                </c:pt>
                <c:pt idx="3639">
                  <c:v>286.63021595612651</c:v>
                </c:pt>
                <c:pt idx="3640">
                  <c:v>286.59873300694443</c:v>
                </c:pt>
                <c:pt idx="3641">
                  <c:v>286.57220118697813</c:v>
                </c:pt>
                <c:pt idx="3642">
                  <c:v>286.54902103311917</c:v>
                </c:pt>
                <c:pt idx="3643">
                  <c:v>286.52407873880333</c:v>
                </c:pt>
                <c:pt idx="3644">
                  <c:v>286.50041367409381</c:v>
                </c:pt>
                <c:pt idx="3645">
                  <c:v>286.47984958126051</c:v>
                </c:pt>
                <c:pt idx="3646">
                  <c:v>286.46136276936403</c:v>
                </c:pt>
                <c:pt idx="3647">
                  <c:v>286.44425148020463</c:v>
                </c:pt>
                <c:pt idx="3648">
                  <c:v>286.42804623810196</c:v>
                </c:pt>
                <c:pt idx="3649">
                  <c:v>286.41444327369123</c:v>
                </c:pt>
                <c:pt idx="3650">
                  <c:v>286.40235537357682</c:v>
                </c:pt>
                <c:pt idx="3651">
                  <c:v>286.38706084421386</c:v>
                </c:pt>
                <c:pt idx="3652">
                  <c:v>286.3718990562237</c:v>
                </c:pt>
                <c:pt idx="3653">
                  <c:v>286.35892323700318</c:v>
                </c:pt>
                <c:pt idx="3654">
                  <c:v>286.34728528619695</c:v>
                </c:pt>
                <c:pt idx="3655">
                  <c:v>286.33441791405937</c:v>
                </c:pt>
                <c:pt idx="3656">
                  <c:v>286.32285479076387</c:v>
                </c:pt>
                <c:pt idx="3657">
                  <c:v>286.31808647608744</c:v>
                </c:pt>
                <c:pt idx="3658">
                  <c:v>286.31508025772109</c:v>
                </c:pt>
                <c:pt idx="3659">
                  <c:v>286.3126835816243</c:v>
                </c:pt>
                <c:pt idx="3660">
                  <c:v>286.31416635392566</c:v>
                </c:pt>
                <c:pt idx="3661">
                  <c:v>286.31929646289626</c:v>
                </c:pt>
                <c:pt idx="3662">
                  <c:v>286.32571827353365</c:v>
                </c:pt>
                <c:pt idx="3663">
                  <c:v>286.33391438084169</c:v>
                </c:pt>
                <c:pt idx="3664">
                  <c:v>286.34206244975456</c:v>
                </c:pt>
                <c:pt idx="3665">
                  <c:v>286.35104089456451</c:v>
                </c:pt>
                <c:pt idx="3666">
                  <c:v>286.35931933322144</c:v>
                </c:pt>
                <c:pt idx="3667">
                  <c:v>286.36398993690608</c:v>
                </c:pt>
                <c:pt idx="3668">
                  <c:v>286.36947744324743</c:v>
                </c:pt>
                <c:pt idx="3669">
                  <c:v>286.37641537116247</c:v>
                </c:pt>
                <c:pt idx="3670">
                  <c:v>286.38109380068869</c:v>
                </c:pt>
                <c:pt idx="3671">
                  <c:v>286.38337427553972</c:v>
                </c:pt>
                <c:pt idx="3672">
                  <c:v>286.38730233880545</c:v>
                </c:pt>
                <c:pt idx="3673">
                  <c:v>286.39123755960685</c:v>
                </c:pt>
                <c:pt idx="3674">
                  <c:v>286.39417428470585</c:v>
                </c:pt>
                <c:pt idx="3675">
                  <c:v>286.39155111924276</c:v>
                </c:pt>
                <c:pt idx="3676">
                  <c:v>286.38891133534548</c:v>
                </c:pt>
                <c:pt idx="3677">
                  <c:v>286.38763145266773</c:v>
                </c:pt>
                <c:pt idx="3678">
                  <c:v>286.38847480045604</c:v>
                </c:pt>
                <c:pt idx="3679">
                  <c:v>286.39178489529064</c:v>
                </c:pt>
                <c:pt idx="3680">
                  <c:v>286.39962583722814</c:v>
                </c:pt>
                <c:pt idx="3681">
                  <c:v>286.4149831897812</c:v>
                </c:pt>
                <c:pt idx="3682">
                  <c:v>286.43322054186598</c:v>
                </c:pt>
                <c:pt idx="3683">
                  <c:v>286.43322054186598</c:v>
                </c:pt>
                <c:pt idx="3684">
                  <c:v>286.43322054186598</c:v>
                </c:pt>
                <c:pt idx="3685">
                  <c:v>286.45332120086562</c:v>
                </c:pt>
                <c:pt idx="3686">
                  <c:v>286.47451759783559</c:v>
                </c:pt>
                <c:pt idx="3687">
                  <c:v>286.47451759783559</c:v>
                </c:pt>
                <c:pt idx="3688">
                  <c:v>286.47451759783559</c:v>
                </c:pt>
                <c:pt idx="3689">
                  <c:v>286.47451759783559</c:v>
                </c:pt>
                <c:pt idx="3690">
                  <c:v>286.47451759783559</c:v>
                </c:pt>
                <c:pt idx="3691">
                  <c:v>286.47451759783559</c:v>
                </c:pt>
                <c:pt idx="3692">
                  <c:v>286.47451759783559</c:v>
                </c:pt>
                <c:pt idx="3693">
                  <c:v>286.47451759783559</c:v>
                </c:pt>
                <c:pt idx="3694">
                  <c:v>286.47451759783559</c:v>
                </c:pt>
                <c:pt idx="3695">
                  <c:v>286.47451759783559</c:v>
                </c:pt>
                <c:pt idx="3696">
                  <c:v>286.47451759783559</c:v>
                </c:pt>
                <c:pt idx="3697">
                  <c:v>286.47451759783559</c:v>
                </c:pt>
                <c:pt idx="3698">
                  <c:v>286.47451759783559</c:v>
                </c:pt>
                <c:pt idx="3699">
                  <c:v>286.47451759783559</c:v>
                </c:pt>
                <c:pt idx="3700">
                  <c:v>286.47451759783559</c:v>
                </c:pt>
                <c:pt idx="3701">
                  <c:v>286.47451759783559</c:v>
                </c:pt>
                <c:pt idx="3702">
                  <c:v>286.47451759783559</c:v>
                </c:pt>
                <c:pt idx="3703">
                  <c:v>286.47451759783559</c:v>
                </c:pt>
                <c:pt idx="3704">
                  <c:v>286.47451759783559</c:v>
                </c:pt>
                <c:pt idx="3705">
                  <c:v>286.4982441700655</c:v>
                </c:pt>
                <c:pt idx="3706">
                  <c:v>286.52419982238592</c:v>
                </c:pt>
                <c:pt idx="3707">
                  <c:v>286.5510088392266</c:v>
                </c:pt>
                <c:pt idx="3708">
                  <c:v>286.57773337907406</c:v>
                </c:pt>
                <c:pt idx="3709">
                  <c:v>286.60375451592006</c:v>
                </c:pt>
                <c:pt idx="3710">
                  <c:v>286.62668329104599</c:v>
                </c:pt>
                <c:pt idx="3711">
                  <c:v>286.64719453225695</c:v>
                </c:pt>
                <c:pt idx="3712">
                  <c:v>286.66779289427524</c:v>
                </c:pt>
                <c:pt idx="3713">
                  <c:v>286.68795513168288</c:v>
                </c:pt>
                <c:pt idx="3714">
                  <c:v>286.70334720976899</c:v>
                </c:pt>
                <c:pt idx="3715">
                  <c:v>286.71357038019528</c:v>
                </c:pt>
                <c:pt idx="3716">
                  <c:v>286.72265121646012</c:v>
                </c:pt>
                <c:pt idx="3717">
                  <c:v>286.72908368429103</c:v>
                </c:pt>
                <c:pt idx="3718">
                  <c:v>286.73008755854704</c:v>
                </c:pt>
                <c:pt idx="3719">
                  <c:v>286.72627445583407</c:v>
                </c:pt>
                <c:pt idx="3720">
                  <c:v>286.71829361596423</c:v>
                </c:pt>
                <c:pt idx="3721">
                  <c:v>286.70878913170378</c:v>
                </c:pt>
                <c:pt idx="3722">
                  <c:v>286.69547294450899</c:v>
                </c:pt>
                <c:pt idx="3723">
                  <c:v>286.67919400252407</c:v>
                </c:pt>
                <c:pt idx="3724">
                  <c:v>286.66266693837281</c:v>
                </c:pt>
                <c:pt idx="3725">
                  <c:v>286.64558919766017</c:v>
                </c:pt>
                <c:pt idx="3726">
                  <c:v>286.6238418206828</c:v>
                </c:pt>
                <c:pt idx="3727">
                  <c:v>286.60122547432582</c:v>
                </c:pt>
                <c:pt idx="3728">
                  <c:v>286.5801448590334</c:v>
                </c:pt>
                <c:pt idx="3729">
                  <c:v>286.56001819296654</c:v>
                </c:pt>
                <c:pt idx="3730">
                  <c:v>286.5404785849426</c:v>
                </c:pt>
                <c:pt idx="3731">
                  <c:v>286.52330916908824</c:v>
                </c:pt>
                <c:pt idx="3732">
                  <c:v>286.51349569902266</c:v>
                </c:pt>
                <c:pt idx="3733">
                  <c:v>286.50767720692221</c:v>
                </c:pt>
                <c:pt idx="3734">
                  <c:v>286.50359814256842</c:v>
                </c:pt>
                <c:pt idx="3735">
                  <c:v>286.50379788160325</c:v>
                </c:pt>
                <c:pt idx="3736">
                  <c:v>286.50558035194922</c:v>
                </c:pt>
                <c:pt idx="3737">
                  <c:v>286.50721414388903</c:v>
                </c:pt>
                <c:pt idx="3738">
                  <c:v>286.50965161872153</c:v>
                </c:pt>
                <c:pt idx="3739">
                  <c:v>286.51142193092477</c:v>
                </c:pt>
                <c:pt idx="3740">
                  <c:v>286.51566462690414</c:v>
                </c:pt>
                <c:pt idx="3741">
                  <c:v>286.52214161199072</c:v>
                </c:pt>
                <c:pt idx="3742">
                  <c:v>286.52657005046569</c:v>
                </c:pt>
                <c:pt idx="3743">
                  <c:v>286.53245183994522</c:v>
                </c:pt>
                <c:pt idx="3744">
                  <c:v>286.54182298294489</c:v>
                </c:pt>
                <c:pt idx="3745">
                  <c:v>286.55170722291086</c:v>
                </c:pt>
                <c:pt idx="3746">
                  <c:v>286.56224649394841</c:v>
                </c:pt>
                <c:pt idx="3747">
                  <c:v>286.57546933171147</c:v>
                </c:pt>
                <c:pt idx="3748">
                  <c:v>286.59043236046557</c:v>
                </c:pt>
                <c:pt idx="3749">
                  <c:v>286.60243463101096</c:v>
                </c:pt>
                <c:pt idx="3750">
                  <c:v>286.60875976415298</c:v>
                </c:pt>
                <c:pt idx="3751">
                  <c:v>286.6140614707694</c:v>
                </c:pt>
                <c:pt idx="3752">
                  <c:v>286.62121591554626</c:v>
                </c:pt>
                <c:pt idx="3753">
                  <c:v>286.62985374438608</c:v>
                </c:pt>
                <c:pt idx="3754">
                  <c:v>286.6376500448323</c:v>
                </c:pt>
                <c:pt idx="3755">
                  <c:v>286.64522280310064</c:v>
                </c:pt>
                <c:pt idx="3756">
                  <c:v>286.6569451276556</c:v>
                </c:pt>
                <c:pt idx="3757">
                  <c:v>286.67122004808238</c:v>
                </c:pt>
                <c:pt idx="3758">
                  <c:v>286.67122004808238</c:v>
                </c:pt>
                <c:pt idx="3759">
                  <c:v>286.67122004808238</c:v>
                </c:pt>
                <c:pt idx="3760">
                  <c:v>286.67122004808238</c:v>
                </c:pt>
                <c:pt idx="3761">
                  <c:v>286.67122004808238</c:v>
                </c:pt>
                <c:pt idx="3762">
                  <c:v>286.68552490794372</c:v>
                </c:pt>
                <c:pt idx="3763">
                  <c:v>286.69211142717813</c:v>
                </c:pt>
                <c:pt idx="3764">
                  <c:v>286.69625212737986</c:v>
                </c:pt>
                <c:pt idx="3765">
                  <c:v>286.6992813861437</c:v>
                </c:pt>
                <c:pt idx="3766">
                  <c:v>286.70206668725018</c:v>
                </c:pt>
                <c:pt idx="3767">
                  <c:v>286.70714355186453</c:v>
                </c:pt>
                <c:pt idx="3768">
                  <c:v>286.71591509556958</c:v>
                </c:pt>
                <c:pt idx="3769">
                  <c:v>286.72300996752318</c:v>
                </c:pt>
                <c:pt idx="3770">
                  <c:v>286.72924209028736</c:v>
                </c:pt>
                <c:pt idx="3771">
                  <c:v>286.73714217848902</c:v>
                </c:pt>
                <c:pt idx="3772">
                  <c:v>286.74413970038046</c:v>
                </c:pt>
                <c:pt idx="3773">
                  <c:v>286.74670832132858</c:v>
                </c:pt>
                <c:pt idx="3774">
                  <c:v>286.74694691108743</c:v>
                </c:pt>
                <c:pt idx="3775">
                  <c:v>286.75026158703446</c:v>
                </c:pt>
                <c:pt idx="3776">
                  <c:v>286.7537603783569</c:v>
                </c:pt>
                <c:pt idx="3777">
                  <c:v>286.75566765875675</c:v>
                </c:pt>
                <c:pt idx="3778">
                  <c:v>286.75698915749575</c:v>
                </c:pt>
                <c:pt idx="3779">
                  <c:v>286.76036651874057</c:v>
                </c:pt>
                <c:pt idx="3780">
                  <c:v>286.76728397912183</c:v>
                </c:pt>
                <c:pt idx="3781">
                  <c:v>286.77643187403834</c:v>
                </c:pt>
                <c:pt idx="3782">
                  <c:v>286.78687072728894</c:v>
                </c:pt>
                <c:pt idx="3783">
                  <c:v>286.80193616597001</c:v>
                </c:pt>
                <c:pt idx="3784">
                  <c:v>286.82136703169476</c:v>
                </c:pt>
                <c:pt idx="3785">
                  <c:v>286.84072121451811</c:v>
                </c:pt>
                <c:pt idx="3786">
                  <c:v>286.86126349747019</c:v>
                </c:pt>
                <c:pt idx="3787">
                  <c:v>286.88565525046039</c:v>
                </c:pt>
                <c:pt idx="3788">
                  <c:v>286.91125023256529</c:v>
                </c:pt>
                <c:pt idx="3789">
                  <c:v>286.93632095850899</c:v>
                </c:pt>
                <c:pt idx="3790">
                  <c:v>286.95779633413679</c:v>
                </c:pt>
                <c:pt idx="3791">
                  <c:v>286.97996752306909</c:v>
                </c:pt>
                <c:pt idx="3792">
                  <c:v>286.99936024486419</c:v>
                </c:pt>
                <c:pt idx="3793">
                  <c:v>287.01597894572961</c:v>
                </c:pt>
                <c:pt idx="3794">
                  <c:v>287.02994843672991</c:v>
                </c:pt>
                <c:pt idx="3795">
                  <c:v>287.04346501976272</c:v>
                </c:pt>
                <c:pt idx="3796">
                  <c:v>287.0558623760619</c:v>
                </c:pt>
                <c:pt idx="3797">
                  <c:v>287.06677326580217</c:v>
                </c:pt>
                <c:pt idx="3798">
                  <c:v>287.07603582751756</c:v>
                </c:pt>
                <c:pt idx="3799">
                  <c:v>287.08762543068275</c:v>
                </c:pt>
                <c:pt idx="3800">
                  <c:v>287.09980560641077</c:v>
                </c:pt>
                <c:pt idx="3801">
                  <c:v>287.1074631492034</c:v>
                </c:pt>
                <c:pt idx="3802">
                  <c:v>287.11172718247656</c:v>
                </c:pt>
                <c:pt idx="3803">
                  <c:v>287.11146572173357</c:v>
                </c:pt>
                <c:pt idx="3804">
                  <c:v>287.10424447098694</c:v>
                </c:pt>
                <c:pt idx="3805">
                  <c:v>287.08898756901795</c:v>
                </c:pt>
                <c:pt idx="3806">
                  <c:v>287.06952140247796</c:v>
                </c:pt>
                <c:pt idx="3807">
                  <c:v>287.05044706560011</c:v>
                </c:pt>
                <c:pt idx="3808">
                  <c:v>287.03057822989081</c:v>
                </c:pt>
                <c:pt idx="3809">
                  <c:v>287.00727783723187</c:v>
                </c:pt>
                <c:pt idx="3810">
                  <c:v>286.98318132426203</c:v>
                </c:pt>
                <c:pt idx="3811">
                  <c:v>286.95998381222091</c:v>
                </c:pt>
                <c:pt idx="3812">
                  <c:v>286.93671198579437</c:v>
                </c:pt>
                <c:pt idx="3813">
                  <c:v>286.91082477452977</c:v>
                </c:pt>
                <c:pt idx="3814">
                  <c:v>286.88297544356533</c:v>
                </c:pt>
                <c:pt idx="3815">
                  <c:v>286.85772675547031</c:v>
                </c:pt>
                <c:pt idx="3816">
                  <c:v>286.83375773126232</c:v>
                </c:pt>
                <c:pt idx="3817">
                  <c:v>286.80624149259069</c:v>
                </c:pt>
                <c:pt idx="3818">
                  <c:v>286.77849697390565</c:v>
                </c:pt>
                <c:pt idx="3819">
                  <c:v>286.75061036007099</c:v>
                </c:pt>
                <c:pt idx="3820">
                  <c:v>286.72069778203996</c:v>
                </c:pt>
                <c:pt idx="3821">
                  <c:v>286.68978712658321</c:v>
                </c:pt>
                <c:pt idx="3822">
                  <c:v>286.66062106250399</c:v>
                </c:pt>
                <c:pt idx="3823">
                  <c:v>286.63282776744575</c:v>
                </c:pt>
                <c:pt idx="3824">
                  <c:v>286.63282776744575</c:v>
                </c:pt>
                <c:pt idx="3825">
                  <c:v>286.60415988494066</c:v>
                </c:pt>
                <c:pt idx="3826">
                  <c:v>286.57435200701212</c:v>
                </c:pt>
                <c:pt idx="3827">
                  <c:v>286.5463715490161</c:v>
                </c:pt>
                <c:pt idx="3828">
                  <c:v>286.51797632488876</c:v>
                </c:pt>
                <c:pt idx="3829">
                  <c:v>286.48788310285499</c:v>
                </c:pt>
                <c:pt idx="3830">
                  <c:v>286.4594669523222</c:v>
                </c:pt>
                <c:pt idx="3831">
                  <c:v>286.43274283178727</c:v>
                </c:pt>
                <c:pt idx="3832">
                  <c:v>286.4056785305774</c:v>
                </c:pt>
                <c:pt idx="3833">
                  <c:v>286.37711164332376</c:v>
                </c:pt>
                <c:pt idx="3834">
                  <c:v>286.35247670615507</c:v>
                </c:pt>
                <c:pt idx="3835">
                  <c:v>286.33090699770719</c:v>
                </c:pt>
                <c:pt idx="3836">
                  <c:v>286.30774703799921</c:v>
                </c:pt>
                <c:pt idx="3837">
                  <c:v>286.28630166919271</c:v>
                </c:pt>
                <c:pt idx="3838">
                  <c:v>286.26852710896912</c:v>
                </c:pt>
                <c:pt idx="3839">
                  <c:v>286.25544272151848</c:v>
                </c:pt>
                <c:pt idx="3840">
                  <c:v>286.24543179936808</c:v>
                </c:pt>
                <c:pt idx="3841">
                  <c:v>286.23535929216183</c:v>
                </c:pt>
                <c:pt idx="3842">
                  <c:v>286.22734268306084</c:v>
                </c:pt>
                <c:pt idx="3843">
                  <c:v>286.22257030475146</c:v>
                </c:pt>
                <c:pt idx="3844">
                  <c:v>286.21759253133911</c:v>
                </c:pt>
                <c:pt idx="3845">
                  <c:v>286.21433344795264</c:v>
                </c:pt>
                <c:pt idx="3846">
                  <c:v>286.21387316987563</c:v>
                </c:pt>
                <c:pt idx="3847">
                  <c:v>286.21471259465932</c:v>
                </c:pt>
                <c:pt idx="3848">
                  <c:v>286.21186580580513</c:v>
                </c:pt>
                <c:pt idx="3849">
                  <c:v>286.20451348762327</c:v>
                </c:pt>
                <c:pt idx="3850">
                  <c:v>286.20451348762327</c:v>
                </c:pt>
                <c:pt idx="3851">
                  <c:v>286.20451348762327</c:v>
                </c:pt>
                <c:pt idx="3852">
                  <c:v>286.20451348762327</c:v>
                </c:pt>
                <c:pt idx="3853">
                  <c:v>286.20451348762327</c:v>
                </c:pt>
                <c:pt idx="3854">
                  <c:v>286.20451348762327</c:v>
                </c:pt>
                <c:pt idx="3855">
                  <c:v>286.20451348762327</c:v>
                </c:pt>
                <c:pt idx="3856">
                  <c:v>286.24753387872306</c:v>
                </c:pt>
                <c:pt idx="3857">
                  <c:v>286.24753387872306</c:v>
                </c:pt>
                <c:pt idx="3858">
                  <c:v>286.24753387872306</c:v>
                </c:pt>
                <c:pt idx="3859">
                  <c:v>286.28874961576344</c:v>
                </c:pt>
                <c:pt idx="3860">
                  <c:v>286.32625581599558</c:v>
                </c:pt>
                <c:pt idx="3861">
                  <c:v>286.36075375900327</c:v>
                </c:pt>
                <c:pt idx="3862">
                  <c:v>286.39476928929207</c:v>
                </c:pt>
                <c:pt idx="3863">
                  <c:v>286.42779710437298</c:v>
                </c:pt>
                <c:pt idx="3864">
                  <c:v>286.45751923675425</c:v>
                </c:pt>
                <c:pt idx="3865">
                  <c:v>286.48265203616728</c:v>
                </c:pt>
                <c:pt idx="3866">
                  <c:v>286.50662178029609</c:v>
                </c:pt>
                <c:pt idx="3867">
                  <c:v>286.5255288375804</c:v>
                </c:pt>
                <c:pt idx="3868">
                  <c:v>286.53924792838012</c:v>
                </c:pt>
                <c:pt idx="3869">
                  <c:v>286.54996597061569</c:v>
                </c:pt>
                <c:pt idx="3870">
                  <c:v>286.55915923301779</c:v>
                </c:pt>
                <c:pt idx="3871">
                  <c:v>286.56779228812059</c:v>
                </c:pt>
                <c:pt idx="3872">
                  <c:v>286.57246570152347</c:v>
                </c:pt>
                <c:pt idx="3873">
                  <c:v>286.57332501021915</c:v>
                </c:pt>
                <c:pt idx="3874">
                  <c:v>286.57467057194543</c:v>
                </c:pt>
                <c:pt idx="3875">
                  <c:v>286.5750870829138</c:v>
                </c:pt>
                <c:pt idx="3876">
                  <c:v>286.56976523224125</c:v>
                </c:pt>
                <c:pt idx="3877">
                  <c:v>286.56211295086428</c:v>
                </c:pt>
                <c:pt idx="3878">
                  <c:v>286.55234806947436</c:v>
                </c:pt>
                <c:pt idx="3879">
                  <c:v>286.53874086449548</c:v>
                </c:pt>
                <c:pt idx="3880">
                  <c:v>286.52448204852425</c:v>
                </c:pt>
                <c:pt idx="3881">
                  <c:v>286.50957658266708</c:v>
                </c:pt>
                <c:pt idx="3882">
                  <c:v>286.49609350660194</c:v>
                </c:pt>
                <c:pt idx="3883">
                  <c:v>286.48323810877679</c:v>
                </c:pt>
                <c:pt idx="3884">
                  <c:v>286.46851776538216</c:v>
                </c:pt>
                <c:pt idx="3885">
                  <c:v>286.45455083878068</c:v>
                </c:pt>
                <c:pt idx="3886">
                  <c:v>286.44291503580149</c:v>
                </c:pt>
                <c:pt idx="3887">
                  <c:v>286.43246233087996</c:v>
                </c:pt>
                <c:pt idx="3888">
                  <c:v>286.42044937639128</c:v>
                </c:pt>
                <c:pt idx="3889">
                  <c:v>286.40731961686436</c:v>
                </c:pt>
                <c:pt idx="3890">
                  <c:v>286.39743146717399</c:v>
                </c:pt>
                <c:pt idx="3891">
                  <c:v>286.38527308971254</c:v>
                </c:pt>
                <c:pt idx="3892">
                  <c:v>286.36964473672469</c:v>
                </c:pt>
                <c:pt idx="3893">
                  <c:v>286.35604253691065</c:v>
                </c:pt>
                <c:pt idx="3894">
                  <c:v>286.34572187634205</c:v>
                </c:pt>
                <c:pt idx="3895">
                  <c:v>286.33728290487386</c:v>
                </c:pt>
                <c:pt idx="3896">
                  <c:v>286.32978601697118</c:v>
                </c:pt>
                <c:pt idx="3897">
                  <c:v>286.32262216956497</c:v>
                </c:pt>
                <c:pt idx="3898">
                  <c:v>286.31741674189618</c:v>
                </c:pt>
                <c:pt idx="3899">
                  <c:v>286.31305870389338</c:v>
                </c:pt>
                <c:pt idx="3900">
                  <c:v>286.30683381152789</c:v>
                </c:pt>
                <c:pt idx="3901">
                  <c:v>286.30120879805935</c:v>
                </c:pt>
                <c:pt idx="3902">
                  <c:v>286.30166109411823</c:v>
                </c:pt>
                <c:pt idx="3903">
                  <c:v>286.30317974360224</c:v>
                </c:pt>
                <c:pt idx="3904">
                  <c:v>286.30465533211049</c:v>
                </c:pt>
                <c:pt idx="3905">
                  <c:v>286.30741279592468</c:v>
                </c:pt>
                <c:pt idx="3906">
                  <c:v>286.31218039635951</c:v>
                </c:pt>
                <c:pt idx="3907">
                  <c:v>286.3152788134426</c:v>
                </c:pt>
                <c:pt idx="3908">
                  <c:v>286.31655829806431</c:v>
                </c:pt>
                <c:pt idx="3909">
                  <c:v>286.3180271040145</c:v>
                </c:pt>
                <c:pt idx="3910">
                  <c:v>286.31889270999119</c:v>
                </c:pt>
                <c:pt idx="3911">
                  <c:v>286.31870531102936</c:v>
                </c:pt>
                <c:pt idx="3912">
                  <c:v>286.31725076878467</c:v>
                </c:pt>
                <c:pt idx="3913">
                  <c:v>286.31447275625214</c:v>
                </c:pt>
                <c:pt idx="3914">
                  <c:v>286.31241669697397</c:v>
                </c:pt>
                <c:pt idx="3915">
                  <c:v>286.31028989120006</c:v>
                </c:pt>
                <c:pt idx="3916">
                  <c:v>286.3076185928976</c:v>
                </c:pt>
                <c:pt idx="3917">
                  <c:v>286.30815059865699</c:v>
                </c:pt>
                <c:pt idx="3918">
                  <c:v>286.31398411976613</c:v>
                </c:pt>
                <c:pt idx="3919">
                  <c:v>286.32008631678627</c:v>
                </c:pt>
                <c:pt idx="3920">
                  <c:v>286.32536997309364</c:v>
                </c:pt>
                <c:pt idx="3921">
                  <c:v>286.33120933194817</c:v>
                </c:pt>
                <c:pt idx="3922">
                  <c:v>286.33839713519171</c:v>
                </c:pt>
                <c:pt idx="3923">
                  <c:v>286.34532548137167</c:v>
                </c:pt>
                <c:pt idx="3924">
                  <c:v>286.35101743930824</c:v>
                </c:pt>
                <c:pt idx="3925">
                  <c:v>286.35893688866969</c:v>
                </c:pt>
                <c:pt idx="3926">
                  <c:v>286.36904928987587</c:v>
                </c:pt>
                <c:pt idx="3927">
                  <c:v>286.37919061275642</c:v>
                </c:pt>
                <c:pt idx="3928">
                  <c:v>286.38802322470815</c:v>
                </c:pt>
                <c:pt idx="3929">
                  <c:v>286.39678946769641</c:v>
                </c:pt>
                <c:pt idx="3930">
                  <c:v>286.40823086981214</c:v>
                </c:pt>
                <c:pt idx="3931">
                  <c:v>286.41984158841933</c:v>
                </c:pt>
                <c:pt idx="3932">
                  <c:v>286.43206536803439</c:v>
                </c:pt>
                <c:pt idx="3933">
                  <c:v>286.45111322634773</c:v>
                </c:pt>
                <c:pt idx="3934">
                  <c:v>286.47434121799148</c:v>
                </c:pt>
                <c:pt idx="3935">
                  <c:v>286.49786128073202</c:v>
                </c:pt>
                <c:pt idx="3936">
                  <c:v>286.5232460766245</c:v>
                </c:pt>
                <c:pt idx="3937">
                  <c:v>286.55129658955013</c:v>
                </c:pt>
                <c:pt idx="3938">
                  <c:v>286.58029443652896</c:v>
                </c:pt>
                <c:pt idx="3939">
                  <c:v>286.60908379430828</c:v>
                </c:pt>
                <c:pt idx="3940">
                  <c:v>286.63691601902997</c:v>
                </c:pt>
                <c:pt idx="3941">
                  <c:v>286.66533387023026</c:v>
                </c:pt>
                <c:pt idx="3942">
                  <c:v>286.69518571492182</c:v>
                </c:pt>
                <c:pt idx="3943">
                  <c:v>286.72284735292351</c:v>
                </c:pt>
                <c:pt idx="3944">
                  <c:v>286.75018259882381</c:v>
                </c:pt>
                <c:pt idx="3945">
                  <c:v>286.77828825935836</c:v>
                </c:pt>
                <c:pt idx="3946">
                  <c:v>286.8057318384819</c:v>
                </c:pt>
                <c:pt idx="3947">
                  <c:v>286.8296245679997</c:v>
                </c:pt>
                <c:pt idx="3948">
                  <c:v>286.8503611389682</c:v>
                </c:pt>
                <c:pt idx="3949">
                  <c:v>286.87431679528652</c:v>
                </c:pt>
                <c:pt idx="3950">
                  <c:v>286.89913950515313</c:v>
                </c:pt>
                <c:pt idx="3951">
                  <c:v>286.92130103281431</c:v>
                </c:pt>
                <c:pt idx="3952">
                  <c:v>286.94476091407989</c:v>
                </c:pt>
                <c:pt idx="3953">
                  <c:v>286.96980691915797</c:v>
                </c:pt>
                <c:pt idx="3954">
                  <c:v>286.99447509739133</c:v>
                </c:pt>
                <c:pt idx="3955">
                  <c:v>287.02154318872726</c:v>
                </c:pt>
                <c:pt idx="3956">
                  <c:v>287.02154318872726</c:v>
                </c:pt>
                <c:pt idx="3957">
                  <c:v>287.02154318872726</c:v>
                </c:pt>
                <c:pt idx="3958">
                  <c:v>287.05051152773723</c:v>
                </c:pt>
                <c:pt idx="3959">
                  <c:v>287.05051152773723</c:v>
                </c:pt>
                <c:pt idx="3960">
                  <c:v>287.05051152773723</c:v>
                </c:pt>
                <c:pt idx="3961">
                  <c:v>287.05051152773723</c:v>
                </c:pt>
                <c:pt idx="3962">
                  <c:v>287.08187170510621</c:v>
                </c:pt>
                <c:pt idx="3963">
                  <c:v>287.08187170510621</c:v>
                </c:pt>
                <c:pt idx="3964">
                  <c:v>287.08187170510621</c:v>
                </c:pt>
                <c:pt idx="3965">
                  <c:v>287.08187170510621</c:v>
                </c:pt>
                <c:pt idx="3966">
                  <c:v>287.11352901866309</c:v>
                </c:pt>
                <c:pt idx="3967">
                  <c:v>287.11352901866309</c:v>
                </c:pt>
                <c:pt idx="3968">
                  <c:v>287.11352901866309</c:v>
                </c:pt>
                <c:pt idx="3969">
                  <c:v>287.11352901866309</c:v>
                </c:pt>
                <c:pt idx="3970">
                  <c:v>287.11352901866309</c:v>
                </c:pt>
                <c:pt idx="3971">
                  <c:v>287.11352901866309</c:v>
                </c:pt>
                <c:pt idx="3972">
                  <c:v>287.11352901866309</c:v>
                </c:pt>
                <c:pt idx="3973">
                  <c:v>287.11352901866309</c:v>
                </c:pt>
                <c:pt idx="3974">
                  <c:v>287.1472251711424</c:v>
                </c:pt>
                <c:pt idx="3975">
                  <c:v>287.1472251711424</c:v>
                </c:pt>
                <c:pt idx="3976">
                  <c:v>287.1472251711424</c:v>
                </c:pt>
                <c:pt idx="3977">
                  <c:v>287.1472251711424</c:v>
                </c:pt>
                <c:pt idx="3978">
                  <c:v>287.18161035682209</c:v>
                </c:pt>
                <c:pt idx="3979">
                  <c:v>287.18161035682209</c:v>
                </c:pt>
                <c:pt idx="3980">
                  <c:v>287.21601272324364</c:v>
                </c:pt>
                <c:pt idx="3981">
                  <c:v>287.25165326097039</c:v>
                </c:pt>
                <c:pt idx="3982">
                  <c:v>287.28554743021607</c:v>
                </c:pt>
                <c:pt idx="3983">
                  <c:v>287.31791063908713</c:v>
                </c:pt>
                <c:pt idx="3984">
                  <c:v>287.34889486307543</c:v>
                </c:pt>
                <c:pt idx="3985">
                  <c:v>287.3806077579855</c:v>
                </c:pt>
                <c:pt idx="3986">
                  <c:v>287.3806077579855</c:v>
                </c:pt>
                <c:pt idx="3987">
                  <c:v>287.3806077579855</c:v>
                </c:pt>
                <c:pt idx="3988">
                  <c:v>287.3806077579855</c:v>
                </c:pt>
                <c:pt idx="3989">
                  <c:v>287.3806077579855</c:v>
                </c:pt>
                <c:pt idx="3990">
                  <c:v>287.3806077579855</c:v>
                </c:pt>
                <c:pt idx="3991">
                  <c:v>287.31171406729732</c:v>
                </c:pt>
                <c:pt idx="3992">
                  <c:v>287.25798180368463</c:v>
                </c:pt>
                <c:pt idx="3993">
                  <c:v>287.21996073088877</c:v>
                </c:pt>
                <c:pt idx="3994">
                  <c:v>287.19318132072436</c:v>
                </c:pt>
                <c:pt idx="3995">
                  <c:v>287.17835012576762</c:v>
                </c:pt>
                <c:pt idx="3996">
                  <c:v>287.1792572923232</c:v>
                </c:pt>
                <c:pt idx="3997">
                  <c:v>287.19532406676649</c:v>
                </c:pt>
                <c:pt idx="3998">
                  <c:v>287.22331749530315</c:v>
                </c:pt>
                <c:pt idx="3999">
                  <c:v>287.26254806253996</c:v>
                </c:pt>
                <c:pt idx="4000">
                  <c:v>287.31188880221606</c:v>
                </c:pt>
                <c:pt idx="4001">
                  <c:v>287.36998966770898</c:v>
                </c:pt>
                <c:pt idx="4002">
                  <c:v>287.4334230618955</c:v>
                </c:pt>
                <c:pt idx="4003">
                  <c:v>287.50167951732953</c:v>
                </c:pt>
                <c:pt idx="4004">
                  <c:v>287.57604267346301</c:v>
                </c:pt>
                <c:pt idx="4005">
                  <c:v>287.65680228153144</c:v>
                </c:pt>
                <c:pt idx="4006">
                  <c:v>287.73761478976132</c:v>
                </c:pt>
                <c:pt idx="4007">
                  <c:v>287.81645873124904</c:v>
                </c:pt>
                <c:pt idx="4008">
                  <c:v>287.90005760597171</c:v>
                </c:pt>
                <c:pt idx="4009">
                  <c:v>287.98406582790483</c:v>
                </c:pt>
                <c:pt idx="4010">
                  <c:v>288.06565034085776</c:v>
                </c:pt>
                <c:pt idx="4011">
                  <c:v>288.14506120534372</c:v>
                </c:pt>
                <c:pt idx="4012">
                  <c:v>288.22241336073989</c:v>
                </c:pt>
                <c:pt idx="4013">
                  <c:v>288.29773727358571</c:v>
                </c:pt>
                <c:pt idx="4014">
                  <c:v>288.37101440129447</c:v>
                </c:pt>
                <c:pt idx="4015">
                  <c:v>288.44220153568557</c:v>
                </c:pt>
                <c:pt idx="4016">
                  <c:v>288.51324707154225</c:v>
                </c:pt>
                <c:pt idx="4017">
                  <c:v>288.58320147133895</c:v>
                </c:pt>
                <c:pt idx="4018">
                  <c:v>288.64940861107993</c:v>
                </c:pt>
                <c:pt idx="4019">
                  <c:v>288.71433099965935</c:v>
                </c:pt>
                <c:pt idx="4020">
                  <c:v>288.78140794377276</c:v>
                </c:pt>
                <c:pt idx="4021">
                  <c:v>288.84847573289301</c:v>
                </c:pt>
                <c:pt idx="4022">
                  <c:v>288.9120852081208</c:v>
                </c:pt>
                <c:pt idx="4023">
                  <c:v>288.97220572747301</c:v>
                </c:pt>
                <c:pt idx="4024">
                  <c:v>289.03289380111426</c:v>
                </c:pt>
                <c:pt idx="4025">
                  <c:v>289.09246262803703</c:v>
                </c:pt>
                <c:pt idx="4026">
                  <c:v>289.14583017339123</c:v>
                </c:pt>
                <c:pt idx="4027">
                  <c:v>289.19614709666513</c:v>
                </c:pt>
                <c:pt idx="4028">
                  <c:v>289.24339919981753</c:v>
                </c:pt>
                <c:pt idx="4029">
                  <c:v>289.2876549761599</c:v>
                </c:pt>
                <c:pt idx="4030">
                  <c:v>289.33103535237427</c:v>
                </c:pt>
                <c:pt idx="4031">
                  <c:v>289.37079211353807</c:v>
                </c:pt>
                <c:pt idx="4032">
                  <c:v>289.41337775389889</c:v>
                </c:pt>
                <c:pt idx="4033">
                  <c:v>289.45647180144346</c:v>
                </c:pt>
                <c:pt idx="4034">
                  <c:v>289.49654875029034</c:v>
                </c:pt>
                <c:pt idx="4035">
                  <c:v>289.53355389649312</c:v>
                </c:pt>
                <c:pt idx="4036">
                  <c:v>289.57155199070786</c:v>
                </c:pt>
                <c:pt idx="4037">
                  <c:v>289.60888280005645</c:v>
                </c:pt>
                <c:pt idx="4038">
                  <c:v>289.64249960928282</c:v>
                </c:pt>
                <c:pt idx="4039">
                  <c:v>289.67469076589958</c:v>
                </c:pt>
                <c:pt idx="4040">
                  <c:v>289.70686303942739</c:v>
                </c:pt>
                <c:pt idx="4041">
                  <c:v>289.73980845864071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D97-412B-BB25-5C0E2F0E8A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4982080"/>
        <c:axId val="704984376"/>
      </c:scatterChart>
      <c:valAx>
        <c:axId val="704982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704984376"/>
        <c:crosses val="autoZero"/>
        <c:crossBetween val="midCat"/>
      </c:valAx>
      <c:valAx>
        <c:axId val="704984376"/>
        <c:scaling>
          <c:orientation val="minMax"/>
          <c:max val="310"/>
          <c:min val="2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7049820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419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Averaged light intensity vs.</a:t>
            </a:r>
            <a:r>
              <a:rPr lang="en-US" baseline="0" dirty="0"/>
              <a:t> 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title>
    <c:autoTitleDeleted val="0"/>
    <c:plotArea>
      <c:layout>
        <c:manualLayout>
          <c:layoutTarget val="inner"/>
          <c:xMode val="edge"/>
          <c:yMode val="edge"/>
          <c:x val="3.8712734449145421E-2"/>
          <c:y val="0.12521592068307452"/>
          <c:w val="0.96399212836844639"/>
          <c:h val="0.74879757152257964"/>
        </c:manualLayout>
      </c:layout>
      <c:scatterChart>
        <c:scatterStyle val="lineMarker"/>
        <c:varyColors val="0"/>
        <c:ser>
          <c:idx val="0"/>
          <c:order val="0"/>
          <c:tx>
            <c:strRef>
              <c:f>one!$W$1</c:f>
              <c:strCache>
                <c:ptCount val="1"/>
                <c:pt idx="0">
                  <c:v>avg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one!$C$2:$C$4043</c:f>
              <c:numCache>
                <c:formatCode>General</c:formatCode>
                <c:ptCount val="4042"/>
                <c:pt idx="0">
                  <c:v>1.0561943054199999E-3</c:v>
                </c:pt>
                <c:pt idx="1">
                  <c:v>1.66916847229E-3</c:v>
                </c:pt>
                <c:pt idx="2">
                  <c:v>2.2180080413800002E-3</c:v>
                </c:pt>
                <c:pt idx="3">
                  <c:v>3.2761096954300002E-3</c:v>
                </c:pt>
                <c:pt idx="4">
                  <c:v>3.77917289734E-3</c:v>
                </c:pt>
                <c:pt idx="5">
                  <c:v>4.2490959167500002E-3</c:v>
                </c:pt>
                <c:pt idx="6">
                  <c:v>4.7152042388900004E-3</c:v>
                </c:pt>
                <c:pt idx="7">
                  <c:v>5.17916679382E-3</c:v>
                </c:pt>
                <c:pt idx="8">
                  <c:v>5.5470466613800002E-3</c:v>
                </c:pt>
                <c:pt idx="9">
                  <c:v>5.7051181793200002E-3</c:v>
                </c:pt>
                <c:pt idx="10">
                  <c:v>5.86318969727E-3</c:v>
                </c:pt>
                <c:pt idx="11">
                  <c:v>6.0200691223100001E-3</c:v>
                </c:pt>
                <c:pt idx="12">
                  <c:v>6.1781406402599999E-3</c:v>
                </c:pt>
                <c:pt idx="13">
                  <c:v>6.3362121581999999E-3</c:v>
                </c:pt>
                <c:pt idx="14">
                  <c:v>6.4930915832499998E-3</c:v>
                </c:pt>
                <c:pt idx="15">
                  <c:v>6.6630840301500002E-3</c:v>
                </c:pt>
                <c:pt idx="16">
                  <c:v>6.8230628967299997E-3</c:v>
                </c:pt>
                <c:pt idx="17">
                  <c:v>6.9801807403599998E-3</c:v>
                </c:pt>
                <c:pt idx="18">
                  <c:v>7.1380138397199996E-3</c:v>
                </c:pt>
                <c:pt idx="19">
                  <c:v>7.2951316833499997E-3</c:v>
                </c:pt>
                <c:pt idx="20">
                  <c:v>7.4520111083999996E-3</c:v>
                </c:pt>
                <c:pt idx="21">
                  <c:v>7.6091289520299997E-3</c:v>
                </c:pt>
                <c:pt idx="22">
                  <c:v>7.7650547027599999E-3</c:v>
                </c:pt>
                <c:pt idx="23">
                  <c:v>7.9231262207000008E-3</c:v>
                </c:pt>
                <c:pt idx="24">
                  <c:v>8.0811977386500006E-3</c:v>
                </c:pt>
                <c:pt idx="25">
                  <c:v>8.2380771636999996E-3</c:v>
                </c:pt>
                <c:pt idx="26">
                  <c:v>8.3951950073199999E-3</c:v>
                </c:pt>
                <c:pt idx="27">
                  <c:v>8.5520744323700007E-3</c:v>
                </c:pt>
                <c:pt idx="28">
                  <c:v>8.7091922759999999E-3</c:v>
                </c:pt>
                <c:pt idx="29">
                  <c:v>8.8670253753699996E-3</c:v>
                </c:pt>
                <c:pt idx="30">
                  <c:v>9.0241432189899998E-3</c:v>
                </c:pt>
                <c:pt idx="31">
                  <c:v>9.1819763183599995E-3</c:v>
                </c:pt>
                <c:pt idx="32">
                  <c:v>9.3390941619900004E-3</c:v>
                </c:pt>
                <c:pt idx="33">
                  <c:v>9.4962120056199997E-3</c:v>
                </c:pt>
                <c:pt idx="34">
                  <c:v>9.6530914306599998E-3</c:v>
                </c:pt>
                <c:pt idx="35">
                  <c:v>9.8102092742900007E-3</c:v>
                </c:pt>
                <c:pt idx="36">
                  <c:v>9.9670886993399998E-3</c:v>
                </c:pt>
                <c:pt idx="37">
                  <c:v>1.01251602173E-2</c:v>
                </c:pt>
                <c:pt idx="38">
                  <c:v>1.02829933167E-2</c:v>
                </c:pt>
                <c:pt idx="39">
                  <c:v>1.0440111160299999E-2</c:v>
                </c:pt>
                <c:pt idx="40">
                  <c:v>1.0598182678200001E-2</c:v>
                </c:pt>
                <c:pt idx="41">
                  <c:v>1.0764122009299999E-2</c:v>
                </c:pt>
                <c:pt idx="42">
                  <c:v>1.09691619873E-2</c:v>
                </c:pt>
                <c:pt idx="43">
                  <c:v>1.1217117309600001E-2</c:v>
                </c:pt>
                <c:pt idx="44">
                  <c:v>1.1473178863499999E-2</c:v>
                </c:pt>
                <c:pt idx="45">
                  <c:v>1.17251873016E-2</c:v>
                </c:pt>
                <c:pt idx="46">
                  <c:v>1.1903047561600001E-2</c:v>
                </c:pt>
                <c:pt idx="47">
                  <c:v>1.20739936829E-2</c:v>
                </c:pt>
                <c:pt idx="48">
                  <c:v>1.2234210968E-2</c:v>
                </c:pt>
                <c:pt idx="49">
                  <c:v>1.2392997741699999E-2</c:v>
                </c:pt>
                <c:pt idx="50">
                  <c:v>1.2552022934E-2</c:v>
                </c:pt>
                <c:pt idx="51">
                  <c:v>1.27100944519E-2</c:v>
                </c:pt>
                <c:pt idx="52">
                  <c:v>1.28681659698E-2</c:v>
                </c:pt>
                <c:pt idx="53">
                  <c:v>1.3025045394900001E-2</c:v>
                </c:pt>
                <c:pt idx="54">
                  <c:v>1.31831169128E-2</c:v>
                </c:pt>
                <c:pt idx="55">
                  <c:v>1.33411884308E-2</c:v>
                </c:pt>
                <c:pt idx="56">
                  <c:v>1.3509035110500001E-2</c:v>
                </c:pt>
                <c:pt idx="57">
                  <c:v>1.3660192489599999E-2</c:v>
                </c:pt>
                <c:pt idx="58">
                  <c:v>1.38092041016E-2</c:v>
                </c:pt>
                <c:pt idx="59">
                  <c:v>1.39601230621E-2</c:v>
                </c:pt>
                <c:pt idx="60">
                  <c:v>1.4123201370199999E-2</c:v>
                </c:pt>
                <c:pt idx="61">
                  <c:v>1.4275074005100001E-2</c:v>
                </c:pt>
                <c:pt idx="62">
                  <c:v>1.4425992965699999E-2</c:v>
                </c:pt>
                <c:pt idx="63">
                  <c:v>1.4576196670500001E-2</c:v>
                </c:pt>
                <c:pt idx="64">
                  <c:v>1.4738082885700001E-2</c:v>
                </c:pt>
                <c:pt idx="65">
                  <c:v>1.4891147613499999E-2</c:v>
                </c:pt>
                <c:pt idx="66">
                  <c:v>1.5043020248399999E-2</c:v>
                </c:pt>
                <c:pt idx="67">
                  <c:v>1.5194177627599999E-2</c:v>
                </c:pt>
                <c:pt idx="68">
                  <c:v>1.53450965881E-2</c:v>
                </c:pt>
                <c:pt idx="69">
                  <c:v>2.4451017379799999E-2</c:v>
                </c:pt>
                <c:pt idx="70">
                  <c:v>4.9032211303700002E-2</c:v>
                </c:pt>
                <c:pt idx="71">
                  <c:v>6.9835186004599994E-2</c:v>
                </c:pt>
                <c:pt idx="72">
                  <c:v>9.4258069992099999E-2</c:v>
                </c:pt>
                <c:pt idx="73">
                  <c:v>0.118895053864</c:v>
                </c:pt>
                <c:pt idx="74">
                  <c:v>0.13923311233499999</c:v>
                </c:pt>
                <c:pt idx="75">
                  <c:v>0.163947105408</c:v>
                </c:pt>
                <c:pt idx="76">
                  <c:v>0.18429398536700001</c:v>
                </c:pt>
                <c:pt idx="77">
                  <c:v>0.209035158157</c:v>
                </c:pt>
                <c:pt idx="78">
                  <c:v>0.23332309722899999</c:v>
                </c:pt>
                <c:pt idx="79">
                  <c:v>0.25376701354999998</c:v>
                </c:pt>
                <c:pt idx="80">
                  <c:v>0.27833914756799999</c:v>
                </c:pt>
                <c:pt idx="81">
                  <c:v>0.29895520210299997</c:v>
                </c:pt>
                <c:pt idx="82">
                  <c:v>0.32361102104200001</c:v>
                </c:pt>
                <c:pt idx="83">
                  <c:v>0.34789705276499999</c:v>
                </c:pt>
                <c:pt idx="84">
                  <c:v>0.36878609657299999</c:v>
                </c:pt>
                <c:pt idx="85">
                  <c:v>0.39327120780899999</c:v>
                </c:pt>
                <c:pt idx="86">
                  <c:v>0.41366314888</c:v>
                </c:pt>
                <c:pt idx="87">
                  <c:v>0.438451051712</c:v>
                </c:pt>
                <c:pt idx="88">
                  <c:v>0.45892810821500002</c:v>
                </c:pt>
                <c:pt idx="89">
                  <c:v>0.48320913314800001</c:v>
                </c:pt>
                <c:pt idx="90">
                  <c:v>0.50768613815300001</c:v>
                </c:pt>
                <c:pt idx="91">
                  <c:v>0.52843499183700005</c:v>
                </c:pt>
                <c:pt idx="92">
                  <c:v>0.55306720733600001</c:v>
                </c:pt>
                <c:pt idx="93">
                  <c:v>0.5732421875</c:v>
                </c:pt>
                <c:pt idx="94">
                  <c:v>0.59787011146500002</c:v>
                </c:pt>
                <c:pt idx="95">
                  <c:v>0.62244915962199998</c:v>
                </c:pt>
                <c:pt idx="96">
                  <c:v>0.64319705963100005</c:v>
                </c:pt>
                <c:pt idx="97">
                  <c:v>0.66739320754999998</c:v>
                </c:pt>
                <c:pt idx="98">
                  <c:v>0.68821501731900003</c:v>
                </c:pt>
                <c:pt idx="99">
                  <c:v>0.71255707740800001</c:v>
                </c:pt>
                <c:pt idx="100">
                  <c:v>0.73732304573100005</c:v>
                </c:pt>
                <c:pt idx="101">
                  <c:v>0.75786709785499995</c:v>
                </c:pt>
                <c:pt idx="102">
                  <c:v>0.782271146774</c:v>
                </c:pt>
                <c:pt idx="103">
                  <c:v>0.80290317535400002</c:v>
                </c:pt>
                <c:pt idx="104">
                  <c:v>0.82733106613200003</c:v>
                </c:pt>
                <c:pt idx="105">
                  <c:v>0.84778714180000003</c:v>
                </c:pt>
                <c:pt idx="106">
                  <c:v>0.87248802185100005</c:v>
                </c:pt>
                <c:pt idx="107">
                  <c:v>0.89698600769000003</c:v>
                </c:pt>
                <c:pt idx="108">
                  <c:v>0.91735720634499995</c:v>
                </c:pt>
                <c:pt idx="109">
                  <c:v>0.94217920303299996</c:v>
                </c:pt>
                <c:pt idx="110">
                  <c:v>0.96269702911400001</c:v>
                </c:pt>
                <c:pt idx="111">
                  <c:v>0.98693704605099997</c:v>
                </c:pt>
                <c:pt idx="112">
                  <c:v>1.0115280151399999</c:v>
                </c:pt>
                <c:pt idx="113">
                  <c:v>1.0321941375699999</c:v>
                </c:pt>
                <c:pt idx="114">
                  <c:v>1.0566999912299999</c:v>
                </c:pt>
                <c:pt idx="115">
                  <c:v>1.0771520137799999</c:v>
                </c:pt>
                <c:pt idx="116">
                  <c:v>1.1018211841600001</c:v>
                </c:pt>
                <c:pt idx="117">
                  <c:v>1.12632012367</c:v>
                </c:pt>
                <c:pt idx="118">
                  <c:v>1.1467921733899999</c:v>
                </c:pt>
                <c:pt idx="119">
                  <c:v>1.1712260246299999</c:v>
                </c:pt>
                <c:pt idx="120">
                  <c:v>1.1918129921</c:v>
                </c:pt>
                <c:pt idx="121">
                  <c:v>1.2165200710299999</c:v>
                </c:pt>
                <c:pt idx="122">
                  <c:v>1.23681521416</c:v>
                </c:pt>
                <c:pt idx="123">
                  <c:v>1.2615721225700001</c:v>
                </c:pt>
                <c:pt idx="124">
                  <c:v>1.2861170768700001</c:v>
                </c:pt>
                <c:pt idx="125">
                  <c:v>1.3064250946</c:v>
                </c:pt>
                <c:pt idx="126">
                  <c:v>1.33094906807</c:v>
                </c:pt>
                <c:pt idx="127">
                  <c:v>1.35163021088</c:v>
                </c:pt>
                <c:pt idx="128">
                  <c:v>1.3761870861100001</c:v>
                </c:pt>
                <c:pt idx="129">
                  <c:v>1.4004440307599999</c:v>
                </c:pt>
                <c:pt idx="130">
                  <c:v>1.42129015923</c:v>
                </c:pt>
                <c:pt idx="131">
                  <c:v>1.4456281661999999</c:v>
                </c:pt>
                <c:pt idx="132">
                  <c:v>1.4662020206499999</c:v>
                </c:pt>
                <c:pt idx="133">
                  <c:v>1.4907231330899999</c:v>
                </c:pt>
                <c:pt idx="134">
                  <c:v>1.5153110027300001</c:v>
                </c:pt>
                <c:pt idx="135">
                  <c:v>1.53591704369</c:v>
                </c:pt>
                <c:pt idx="136">
                  <c:v>1.5603740215299999</c:v>
                </c:pt>
                <c:pt idx="137">
                  <c:v>1.5810041427599999</c:v>
                </c:pt>
                <c:pt idx="138">
                  <c:v>1.60564208031</c:v>
                </c:pt>
                <c:pt idx="139">
                  <c:v>1.6260950565300001</c:v>
                </c:pt>
                <c:pt idx="140">
                  <c:v>1.6506671905500001</c:v>
                </c:pt>
                <c:pt idx="141">
                  <c:v>1.6751511097</c:v>
                </c:pt>
                <c:pt idx="142">
                  <c:v>1.69558405876</c:v>
                </c:pt>
                <c:pt idx="143">
                  <c:v>1.72014713287</c:v>
                </c:pt>
                <c:pt idx="144">
                  <c:v>1.74076318741</c:v>
                </c:pt>
                <c:pt idx="145">
                  <c:v>1.7652361393</c:v>
                </c:pt>
                <c:pt idx="146">
                  <c:v>1.7899060249300001</c:v>
                </c:pt>
                <c:pt idx="147">
                  <c:v>1.8100850582100001</c:v>
                </c:pt>
                <c:pt idx="148">
                  <c:v>1.8347821235699999</c:v>
                </c:pt>
                <c:pt idx="149">
                  <c:v>1.85529518127</c:v>
                </c:pt>
                <c:pt idx="150">
                  <c:v>1.87976408005</c:v>
                </c:pt>
                <c:pt idx="151">
                  <c:v>1.90420818329</c:v>
                </c:pt>
                <c:pt idx="152">
                  <c:v>1.92503499985</c:v>
                </c:pt>
                <c:pt idx="153">
                  <c:v>1.9495542049400001</c:v>
                </c:pt>
                <c:pt idx="154">
                  <c:v>1.96981716156</c:v>
                </c:pt>
                <c:pt idx="155">
                  <c:v>1.99472403526</c:v>
                </c:pt>
                <c:pt idx="156">
                  <c:v>2.0150060653700002</c:v>
                </c:pt>
                <c:pt idx="157">
                  <c:v>2.0396029949200001</c:v>
                </c:pt>
                <c:pt idx="158">
                  <c:v>2.0639951229100002</c:v>
                </c:pt>
                <c:pt idx="159">
                  <c:v>2.0845711231199999</c:v>
                </c:pt>
                <c:pt idx="160">
                  <c:v>2.1093070507</c:v>
                </c:pt>
                <c:pt idx="161">
                  <c:v>2.1295590400700002</c:v>
                </c:pt>
                <c:pt idx="162">
                  <c:v>2.1544392108900001</c:v>
                </c:pt>
                <c:pt idx="163">
                  <c:v>2.1789200305900001</c:v>
                </c:pt>
                <c:pt idx="164">
                  <c:v>2.1992690563199999</c:v>
                </c:pt>
                <c:pt idx="165">
                  <c:v>2.2237532138799998</c:v>
                </c:pt>
                <c:pt idx="166">
                  <c:v>2.2445449829099999</c:v>
                </c:pt>
                <c:pt idx="167">
                  <c:v>2.2689590454099999</c:v>
                </c:pt>
                <c:pt idx="168">
                  <c:v>2.29340720177</c:v>
                </c:pt>
                <c:pt idx="169">
                  <c:v>2.3141610622400002</c:v>
                </c:pt>
                <c:pt idx="170">
                  <c:v>2.3386821746800002</c:v>
                </c:pt>
                <c:pt idx="171">
                  <c:v>2.3591539859799999</c:v>
                </c:pt>
                <c:pt idx="172">
                  <c:v>2.3834199905400002</c:v>
                </c:pt>
                <c:pt idx="173">
                  <c:v>2.40412807465</c:v>
                </c:pt>
                <c:pt idx="174">
                  <c:v>2.42875003815</c:v>
                </c:pt>
                <c:pt idx="175">
                  <c:v>2.4532470703100002</c:v>
                </c:pt>
                <c:pt idx="176">
                  <c:v>2.4736461639399998</c:v>
                </c:pt>
                <c:pt idx="177">
                  <c:v>2.4982941150700002</c:v>
                </c:pt>
                <c:pt idx="178">
                  <c:v>2.51875805855</c:v>
                </c:pt>
                <c:pt idx="179">
                  <c:v>2.5433180332199998</c:v>
                </c:pt>
                <c:pt idx="180">
                  <c:v>2.5679001808200002</c:v>
                </c:pt>
                <c:pt idx="181">
                  <c:v>2.5884890556300002</c:v>
                </c:pt>
                <c:pt idx="182">
                  <c:v>2.61276006699</c:v>
                </c:pt>
                <c:pt idx="183">
                  <c:v>2.6335821151699998</c:v>
                </c:pt>
                <c:pt idx="184">
                  <c:v>2.6581790447200002</c:v>
                </c:pt>
                <c:pt idx="185">
                  <c:v>2.68244218826</c:v>
                </c:pt>
                <c:pt idx="186">
                  <c:v>2.7031362056699999</c:v>
                </c:pt>
                <c:pt idx="187">
                  <c:v>2.72755718231</c:v>
                </c:pt>
                <c:pt idx="188">
                  <c:v>2.7481939792599999</c:v>
                </c:pt>
                <c:pt idx="189">
                  <c:v>2.77255606651</c:v>
                </c:pt>
                <c:pt idx="190">
                  <c:v>2.79332113266</c:v>
                </c:pt>
                <c:pt idx="191">
                  <c:v>2.8179111480699999</c:v>
                </c:pt>
                <c:pt idx="192">
                  <c:v>2.8421471118900001</c:v>
                </c:pt>
                <c:pt idx="193">
                  <c:v>2.8626391887699998</c:v>
                </c:pt>
                <c:pt idx="194">
                  <c:v>2.8872990608200002</c:v>
                </c:pt>
                <c:pt idx="195">
                  <c:v>2.90769100189</c:v>
                </c:pt>
                <c:pt idx="196">
                  <c:v>2.93210506439</c:v>
                </c:pt>
                <c:pt idx="197">
                  <c:v>2.9569849968000002</c:v>
                </c:pt>
                <c:pt idx="198">
                  <c:v>2.9772791862500001</c:v>
                </c:pt>
                <c:pt idx="199">
                  <c:v>3.0019280910499999</c:v>
                </c:pt>
                <c:pt idx="200">
                  <c:v>3.0227220058399999</c:v>
                </c:pt>
                <c:pt idx="201">
                  <c:v>3.0471680164300001</c:v>
                </c:pt>
                <c:pt idx="202">
                  <c:v>3.0716261863700001</c:v>
                </c:pt>
                <c:pt idx="203">
                  <c:v>3.09208917618</c:v>
                </c:pt>
                <c:pt idx="204">
                  <c:v>3.1167080402399998</c:v>
                </c:pt>
                <c:pt idx="205">
                  <c:v>3.1373271942100001</c:v>
                </c:pt>
                <c:pt idx="206">
                  <c:v>3.16186404228</c:v>
                </c:pt>
                <c:pt idx="207">
                  <c:v>3.1821830272699998</c:v>
                </c:pt>
                <c:pt idx="208">
                  <c:v>3.2069470882400002</c:v>
                </c:pt>
                <c:pt idx="209">
                  <c:v>3.2313160896299999</c:v>
                </c:pt>
                <c:pt idx="210">
                  <c:v>3.2518761158</c:v>
                </c:pt>
                <c:pt idx="211">
                  <c:v>3.2764620780899998</c:v>
                </c:pt>
                <c:pt idx="212">
                  <c:v>3.29703807831</c:v>
                </c:pt>
                <c:pt idx="213">
                  <c:v>3.3214449882500001</c:v>
                </c:pt>
                <c:pt idx="214">
                  <c:v>3.3456830978399998</c:v>
                </c:pt>
                <c:pt idx="215">
                  <c:v>3.3666660785700002</c:v>
                </c:pt>
                <c:pt idx="216">
                  <c:v>3.3911621570600001</c:v>
                </c:pt>
                <c:pt idx="217">
                  <c:v>3.4115371704099999</c:v>
                </c:pt>
                <c:pt idx="218">
                  <c:v>3.4361770153000002</c:v>
                </c:pt>
                <c:pt idx="219">
                  <c:v>3.4607450962100001</c:v>
                </c:pt>
                <c:pt idx="220">
                  <c:v>3.4810390472399999</c:v>
                </c:pt>
                <c:pt idx="221">
                  <c:v>3.5055401325200002</c:v>
                </c:pt>
                <c:pt idx="222">
                  <c:v>3.5264270305599998</c:v>
                </c:pt>
                <c:pt idx="223">
                  <c:v>3.5507321357700001</c:v>
                </c:pt>
                <c:pt idx="224">
                  <c:v>3.5711290836299998</c:v>
                </c:pt>
                <c:pt idx="225">
                  <c:v>3.5958971977199998</c:v>
                </c:pt>
                <c:pt idx="226">
                  <c:v>3.62046217918</c:v>
                </c:pt>
                <c:pt idx="227">
                  <c:v>3.6408081054700001</c:v>
                </c:pt>
                <c:pt idx="228">
                  <c:v>3.6652491092699999</c:v>
                </c:pt>
                <c:pt idx="229">
                  <c:v>3.6858921051000002</c:v>
                </c:pt>
                <c:pt idx="230">
                  <c:v>3.71073698997</c:v>
                </c:pt>
                <c:pt idx="231">
                  <c:v>3.7350211143499998</c:v>
                </c:pt>
                <c:pt idx="232">
                  <c:v>3.7555711269400001</c:v>
                </c:pt>
                <c:pt idx="233">
                  <c:v>3.7802550792699998</c:v>
                </c:pt>
                <c:pt idx="234">
                  <c:v>3.80074214935</c:v>
                </c:pt>
                <c:pt idx="235">
                  <c:v>3.8250391483300001</c:v>
                </c:pt>
                <c:pt idx="236">
                  <c:v>3.84987616539</c:v>
                </c:pt>
                <c:pt idx="237">
                  <c:v>3.87013816833</c:v>
                </c:pt>
                <c:pt idx="238">
                  <c:v>3.8948240280199999</c:v>
                </c:pt>
                <c:pt idx="239">
                  <c:v>3.9153311252599998</c:v>
                </c:pt>
                <c:pt idx="240">
                  <c:v>3.9397950172399998</c:v>
                </c:pt>
                <c:pt idx="241">
                  <c:v>3.9604010582</c:v>
                </c:pt>
                <c:pt idx="242">
                  <c:v>3.9847249984699999</c:v>
                </c:pt>
                <c:pt idx="243">
                  <c:v>4.0095920562699998</c:v>
                </c:pt>
                <c:pt idx="244">
                  <c:v>4.0301949977899998</c:v>
                </c:pt>
                <c:pt idx="245">
                  <c:v>4.0546450614899996</c:v>
                </c:pt>
                <c:pt idx="246">
                  <c:v>4.0751740932500002</c:v>
                </c:pt>
                <c:pt idx="247">
                  <c:v>4.0996291637400004</c:v>
                </c:pt>
                <c:pt idx="248">
                  <c:v>4.1241390705100001</c:v>
                </c:pt>
                <c:pt idx="249">
                  <c:v>4.1445150375399997</c:v>
                </c:pt>
                <c:pt idx="250">
                  <c:v>4.1691200733200002</c:v>
                </c:pt>
                <c:pt idx="251">
                  <c:v>4.1898841857900004</c:v>
                </c:pt>
                <c:pt idx="252">
                  <c:v>4.2141981124900001</c:v>
                </c:pt>
                <c:pt idx="253">
                  <c:v>4.2385680675500002</c:v>
                </c:pt>
                <c:pt idx="254">
                  <c:v>4.25925803185</c:v>
                </c:pt>
                <c:pt idx="255">
                  <c:v>4.2838690280899998</c:v>
                </c:pt>
                <c:pt idx="256">
                  <c:v>4.3042960166900004</c:v>
                </c:pt>
                <c:pt idx="257">
                  <c:v>4.32910609245</c:v>
                </c:pt>
                <c:pt idx="258">
                  <c:v>4.3495931625399997</c:v>
                </c:pt>
                <c:pt idx="259">
                  <c:v>4.3741340637199997</c:v>
                </c:pt>
                <c:pt idx="260">
                  <c:v>4.3984241485600002</c:v>
                </c:pt>
                <c:pt idx="261">
                  <c:v>4.4192321300500002</c:v>
                </c:pt>
                <c:pt idx="262">
                  <c:v>4.4435560703299997</c:v>
                </c:pt>
                <c:pt idx="263">
                  <c:v>4.4639320373500002</c:v>
                </c:pt>
                <c:pt idx="264">
                  <c:v>4.4887871742199996</c:v>
                </c:pt>
                <c:pt idx="265">
                  <c:v>4.5133280754099996</c:v>
                </c:pt>
                <c:pt idx="266">
                  <c:v>4.5338311195400003</c:v>
                </c:pt>
                <c:pt idx="267">
                  <c:v>4.5582451820400003</c:v>
                </c:pt>
                <c:pt idx="268">
                  <c:v>4.5789301395399997</c:v>
                </c:pt>
                <c:pt idx="269">
                  <c:v>4.60315418243</c:v>
                </c:pt>
                <c:pt idx="270">
                  <c:v>4.6278531551400004</c:v>
                </c:pt>
                <c:pt idx="271">
                  <c:v>4.6484529972099997</c:v>
                </c:pt>
                <c:pt idx="272">
                  <c:v>4.6730031967199999</c:v>
                </c:pt>
                <c:pt idx="273">
                  <c:v>4.6935679912600001</c:v>
                </c:pt>
                <c:pt idx="274">
                  <c:v>4.7177810668899998</c:v>
                </c:pt>
                <c:pt idx="275">
                  <c:v>4.7384140491500002</c:v>
                </c:pt>
                <c:pt idx="276">
                  <c:v>4.7632141113299999</c:v>
                </c:pt>
                <c:pt idx="277">
                  <c:v>4.7875502109500001</c:v>
                </c:pt>
                <c:pt idx="278">
                  <c:v>4.8080191612199998</c:v>
                </c:pt>
                <c:pt idx="279">
                  <c:v>4.8327469825699998</c:v>
                </c:pt>
                <c:pt idx="280">
                  <c:v>4.8531119823499997</c:v>
                </c:pt>
                <c:pt idx="281">
                  <c:v>4.8777430057500002</c:v>
                </c:pt>
                <c:pt idx="282">
                  <c:v>4.9020941257499997</c:v>
                </c:pt>
                <c:pt idx="283">
                  <c:v>4.9226031303399997</c:v>
                </c:pt>
                <c:pt idx="284">
                  <c:v>4.9472579956100002</c:v>
                </c:pt>
                <c:pt idx="285">
                  <c:v>4.9677641391799998</c:v>
                </c:pt>
                <c:pt idx="286">
                  <c:v>4.9924221038800001</c:v>
                </c:pt>
                <c:pt idx="287">
                  <c:v>5.0169680118600004</c:v>
                </c:pt>
                <c:pt idx="288">
                  <c:v>5.7108128070831299</c:v>
                </c:pt>
                <c:pt idx="289">
                  <c:v>5.7117300033569336</c:v>
                </c:pt>
                <c:pt idx="290">
                  <c:v>5.7124249935150138</c:v>
                </c:pt>
                <c:pt idx="291">
                  <c:v>5.7128880023956334</c:v>
                </c:pt>
                <c:pt idx="292">
                  <c:v>5.7133579254150435</c:v>
                </c:pt>
                <c:pt idx="293">
                  <c:v>5.7138090133667037</c:v>
                </c:pt>
                <c:pt idx="294">
                  <c:v>5.7142539024353036</c:v>
                </c:pt>
                <c:pt idx="295">
                  <c:v>5.7147579193115234</c:v>
                </c:pt>
                <c:pt idx="296">
                  <c:v>5.7152287960052535</c:v>
                </c:pt>
                <c:pt idx="297">
                  <c:v>5.7155938148498535</c:v>
                </c:pt>
                <c:pt idx="298">
                  <c:v>5.7157537937164333</c:v>
                </c:pt>
                <c:pt idx="299">
                  <c:v>5.7159388065338135</c:v>
                </c:pt>
                <c:pt idx="300">
                  <c:v>5.7160978317260733</c:v>
                </c:pt>
                <c:pt idx="301">
                  <c:v>5.7162568569183332</c:v>
                </c:pt>
                <c:pt idx="302">
                  <c:v>5.7164149284362837</c:v>
                </c:pt>
                <c:pt idx="303">
                  <c:v>5.7165739536285436</c:v>
                </c:pt>
                <c:pt idx="304">
                  <c:v>5.7167329788208034</c:v>
                </c:pt>
                <c:pt idx="305">
                  <c:v>5.7168920040130633</c:v>
                </c:pt>
                <c:pt idx="306">
                  <c:v>5.7170519828796431</c:v>
                </c:pt>
                <c:pt idx="307">
                  <c:v>5.7172188758850133</c:v>
                </c:pt>
                <c:pt idx="308">
                  <c:v>5.7173779010772732</c:v>
                </c:pt>
                <c:pt idx="309">
                  <c:v>5.717535972595214</c:v>
                </c:pt>
                <c:pt idx="310">
                  <c:v>5.7176938056945836</c:v>
                </c:pt>
                <c:pt idx="311">
                  <c:v>5.7178528308868435</c:v>
                </c:pt>
                <c:pt idx="312">
                  <c:v>5.7180118560791033</c:v>
                </c:pt>
                <c:pt idx="313">
                  <c:v>5.7181708812713632</c:v>
                </c:pt>
                <c:pt idx="314">
                  <c:v>5.7183308601379439</c:v>
                </c:pt>
                <c:pt idx="315">
                  <c:v>5.7184908390045139</c:v>
                </c:pt>
                <c:pt idx="316">
                  <c:v>5.7186520099639937</c:v>
                </c:pt>
                <c:pt idx="317">
                  <c:v>5.7188107967376736</c:v>
                </c:pt>
                <c:pt idx="318">
                  <c:v>5.7189710140228236</c:v>
                </c:pt>
                <c:pt idx="319">
                  <c:v>5.7280910015105935</c:v>
                </c:pt>
                <c:pt idx="320">
                  <c:v>5.7528378963470939</c:v>
                </c:pt>
                <c:pt idx="321">
                  <c:v>5.7773888111114937</c:v>
                </c:pt>
                <c:pt idx="322">
                  <c:v>5.7979769706725932</c:v>
                </c:pt>
                <c:pt idx="323">
                  <c:v>5.8225858211513932</c:v>
                </c:pt>
                <c:pt idx="324">
                  <c:v>5.8431758880613938</c:v>
                </c:pt>
                <c:pt idx="325">
                  <c:v>5.8675639629363934</c:v>
                </c:pt>
                <c:pt idx="326">
                  <c:v>5.887986898422394</c:v>
                </c:pt>
                <c:pt idx="327">
                  <c:v>5.9126889705653936</c:v>
                </c:pt>
                <c:pt idx="328">
                  <c:v>5.937163829803394</c:v>
                </c:pt>
                <c:pt idx="329">
                  <c:v>5.9576950073243937</c:v>
                </c:pt>
                <c:pt idx="330">
                  <c:v>5.9821188449863936</c:v>
                </c:pt>
                <c:pt idx="331">
                  <c:v>6.0028679370883937</c:v>
                </c:pt>
                <c:pt idx="332">
                  <c:v>6.0272498130793934</c:v>
                </c:pt>
                <c:pt idx="333">
                  <c:v>6.0519847869873935</c:v>
                </c:pt>
                <c:pt idx="334">
                  <c:v>6.0725889205933932</c:v>
                </c:pt>
                <c:pt idx="335">
                  <c:v>6.0968708992003933</c:v>
                </c:pt>
                <c:pt idx="336">
                  <c:v>6.1176660060883936</c:v>
                </c:pt>
                <c:pt idx="337">
                  <c:v>6.1420388221743938</c:v>
                </c:pt>
                <c:pt idx="338">
                  <c:v>6.1666059494013936</c:v>
                </c:pt>
                <c:pt idx="339">
                  <c:v>6.1870298385623936</c:v>
                </c:pt>
                <c:pt idx="340">
                  <c:v>6.2117428779603934</c:v>
                </c:pt>
                <c:pt idx="341">
                  <c:v>6.232343912124394</c:v>
                </c:pt>
                <c:pt idx="342">
                  <c:v>6.2566039562223938</c:v>
                </c:pt>
                <c:pt idx="343">
                  <c:v>6.2773709297183933</c:v>
                </c:pt>
                <c:pt idx="344">
                  <c:v>6.301714897155394</c:v>
                </c:pt>
                <c:pt idx="345">
                  <c:v>6.3261318206783939</c:v>
                </c:pt>
                <c:pt idx="346">
                  <c:v>6.3467009067533935</c:v>
                </c:pt>
                <c:pt idx="347">
                  <c:v>6.3714640140533936</c:v>
                </c:pt>
                <c:pt idx="348">
                  <c:v>6.3919208049773939</c:v>
                </c:pt>
                <c:pt idx="349">
                  <c:v>6.416488885879394</c:v>
                </c:pt>
                <c:pt idx="350">
                  <c:v>6.4408578872683933</c:v>
                </c:pt>
                <c:pt idx="351">
                  <c:v>6.4616189002993938</c:v>
                </c:pt>
                <c:pt idx="352">
                  <c:v>6.4860420227053934</c:v>
                </c:pt>
                <c:pt idx="353">
                  <c:v>6.5064809322353936</c:v>
                </c:pt>
                <c:pt idx="354">
                  <c:v>6.5311989784243938</c:v>
                </c:pt>
                <c:pt idx="355">
                  <c:v>6.5557219982143939</c:v>
                </c:pt>
                <c:pt idx="356">
                  <c:v>6.5760169029233939</c:v>
                </c:pt>
                <c:pt idx="357">
                  <c:v>6.6006588935853934</c:v>
                </c:pt>
                <c:pt idx="358">
                  <c:v>6.6211578845973937</c:v>
                </c:pt>
                <c:pt idx="359">
                  <c:v>6.6456549167633936</c:v>
                </c:pt>
                <c:pt idx="360">
                  <c:v>6.666216850280394</c:v>
                </c:pt>
                <c:pt idx="361">
                  <c:v>6.6909258365633937</c:v>
                </c:pt>
                <c:pt idx="362">
                  <c:v>6.7154388427783935</c:v>
                </c:pt>
                <c:pt idx="363">
                  <c:v>6.7358098030083937</c:v>
                </c:pt>
                <c:pt idx="364">
                  <c:v>6.7605819702183938</c:v>
                </c:pt>
                <c:pt idx="365">
                  <c:v>6.7810409069083937</c:v>
                </c:pt>
                <c:pt idx="366">
                  <c:v>6.8055980205583939</c:v>
                </c:pt>
                <c:pt idx="367">
                  <c:v>6.8299319744083933</c:v>
                </c:pt>
                <c:pt idx="368">
                  <c:v>6.8505899906183938</c:v>
                </c:pt>
                <c:pt idx="369">
                  <c:v>6.8751769065883934</c:v>
                </c:pt>
                <c:pt idx="370">
                  <c:v>6.8954708576183936</c:v>
                </c:pt>
                <c:pt idx="371">
                  <c:v>6.9202938079883936</c:v>
                </c:pt>
                <c:pt idx="372">
                  <c:v>6.9448328018183938</c:v>
                </c:pt>
                <c:pt idx="373">
                  <c:v>6.9653789997083937</c:v>
                </c:pt>
                <c:pt idx="374">
                  <c:v>6.9895768165583938</c:v>
                </c:pt>
                <c:pt idx="375">
                  <c:v>7.0102198123883941</c:v>
                </c:pt>
                <c:pt idx="376">
                  <c:v>7.0348639488183933</c:v>
                </c:pt>
                <c:pt idx="377">
                  <c:v>7.0594639778183934</c:v>
                </c:pt>
                <c:pt idx="378">
                  <c:v>7.0797059535983937</c:v>
                </c:pt>
                <c:pt idx="379">
                  <c:v>7.1043539047283932</c:v>
                </c:pt>
                <c:pt idx="380">
                  <c:v>7.1251809596983939</c:v>
                </c:pt>
                <c:pt idx="381">
                  <c:v>7.1493108272583932</c:v>
                </c:pt>
                <c:pt idx="382">
                  <c:v>7.1699848175083938</c:v>
                </c:pt>
                <c:pt idx="383">
                  <c:v>7.1945788860283937</c:v>
                </c:pt>
                <c:pt idx="384">
                  <c:v>7.2190968990283935</c:v>
                </c:pt>
                <c:pt idx="385">
                  <c:v>7.2394838333083937</c:v>
                </c:pt>
                <c:pt idx="386">
                  <c:v>7.2642908096283936</c:v>
                </c:pt>
                <c:pt idx="387">
                  <c:v>7.2848289012883933</c:v>
                </c:pt>
                <c:pt idx="388">
                  <c:v>7.3090729713483933</c:v>
                </c:pt>
                <c:pt idx="389">
                  <c:v>7.3336257934583937</c:v>
                </c:pt>
                <c:pt idx="390">
                  <c:v>7.3541657924683932</c:v>
                </c:pt>
                <c:pt idx="391">
                  <c:v>7.3788189887983933</c:v>
                </c:pt>
                <c:pt idx="392">
                  <c:v>7.3991968631783935</c:v>
                </c:pt>
                <c:pt idx="393">
                  <c:v>7.4240388870283933</c:v>
                </c:pt>
                <c:pt idx="394">
                  <c:v>7.4485728740683932</c:v>
                </c:pt>
                <c:pt idx="395">
                  <c:v>7.4687259197283939</c:v>
                </c:pt>
                <c:pt idx="396">
                  <c:v>7.4932918548583931</c:v>
                </c:pt>
                <c:pt idx="397">
                  <c:v>7.514048814778393</c:v>
                </c:pt>
                <c:pt idx="398">
                  <c:v>7.5384588241583934</c:v>
                </c:pt>
                <c:pt idx="399">
                  <c:v>7.5589787960083932</c:v>
                </c:pt>
                <c:pt idx="400">
                  <c:v>7.5836958885183936</c:v>
                </c:pt>
                <c:pt idx="401">
                  <c:v>7.6082708835583936</c:v>
                </c:pt>
                <c:pt idx="402">
                  <c:v>7.6287999153183934</c:v>
                </c:pt>
                <c:pt idx="403">
                  <c:v>7.6531529426583935</c:v>
                </c:pt>
                <c:pt idx="404">
                  <c:v>7.6736810207383934</c:v>
                </c:pt>
                <c:pt idx="405">
                  <c:v>7.6983339786483933</c:v>
                </c:pt>
                <c:pt idx="406">
                  <c:v>7.7226419448883936</c:v>
                </c:pt>
                <c:pt idx="407">
                  <c:v>7.743394851688393</c:v>
                </c:pt>
                <c:pt idx="408">
                  <c:v>7.7680099010483934</c:v>
                </c:pt>
                <c:pt idx="409">
                  <c:v>7.7883288860283937</c:v>
                </c:pt>
                <c:pt idx="410">
                  <c:v>7.8128788471183936</c:v>
                </c:pt>
                <c:pt idx="411">
                  <c:v>7.8376739025083939</c:v>
                </c:pt>
                <c:pt idx="412">
                  <c:v>7.8580429553983935</c:v>
                </c:pt>
                <c:pt idx="413">
                  <c:v>7.8824238777183933</c:v>
                </c:pt>
                <c:pt idx="414">
                  <c:v>7.9031608104683935</c:v>
                </c:pt>
                <c:pt idx="415">
                  <c:v>7.9277470111883934</c:v>
                </c:pt>
                <c:pt idx="416">
                  <c:v>7.9482998847983932</c:v>
                </c:pt>
                <c:pt idx="417">
                  <c:v>7.9725248813583942</c:v>
                </c:pt>
                <c:pt idx="418">
                  <c:v>7.9972770214083937</c:v>
                </c:pt>
                <c:pt idx="419">
                  <c:v>8.0176558494583929</c:v>
                </c:pt>
                <c:pt idx="420">
                  <c:v>8.0422878265383932</c:v>
                </c:pt>
                <c:pt idx="421">
                  <c:v>8.0628719329883936</c:v>
                </c:pt>
                <c:pt idx="422">
                  <c:v>8.0875349044783942</c:v>
                </c:pt>
                <c:pt idx="423">
                  <c:v>8.1119740009283934</c:v>
                </c:pt>
                <c:pt idx="424">
                  <c:v>8.1322619914983925</c:v>
                </c:pt>
                <c:pt idx="425">
                  <c:v>8.1570978164683936</c:v>
                </c:pt>
                <c:pt idx="426">
                  <c:v>8.1776678562183935</c:v>
                </c:pt>
                <c:pt idx="427">
                  <c:v>8.2020277976983937</c:v>
                </c:pt>
                <c:pt idx="428">
                  <c:v>8.2264709472683926</c:v>
                </c:pt>
                <c:pt idx="429">
                  <c:v>8.2468888759583923</c:v>
                </c:pt>
                <c:pt idx="430">
                  <c:v>8.2714660167683913</c:v>
                </c:pt>
                <c:pt idx="431">
                  <c:v>8.292095899578392</c:v>
                </c:pt>
                <c:pt idx="432">
                  <c:v>8.3168768882783919</c:v>
                </c:pt>
                <c:pt idx="433">
                  <c:v>8.337427854538392</c:v>
                </c:pt>
                <c:pt idx="434">
                  <c:v>8.3616409301783925</c:v>
                </c:pt>
                <c:pt idx="435">
                  <c:v>8.3861608505283929</c:v>
                </c:pt>
                <c:pt idx="436">
                  <c:v>8.4068729877483932</c:v>
                </c:pt>
                <c:pt idx="437">
                  <c:v>8.4314479827883932</c:v>
                </c:pt>
                <c:pt idx="438">
                  <c:v>8.4517920017283927</c:v>
                </c:pt>
                <c:pt idx="439">
                  <c:v>8.4765307903283933</c:v>
                </c:pt>
                <c:pt idx="440">
                  <c:v>8.5011348724383939</c:v>
                </c:pt>
                <c:pt idx="441">
                  <c:v>8.5214149951983931</c:v>
                </c:pt>
                <c:pt idx="442">
                  <c:v>8.5458168983483933</c:v>
                </c:pt>
                <c:pt idx="443">
                  <c:v>8.5666029453283929</c:v>
                </c:pt>
                <c:pt idx="444">
                  <c:v>8.5912067890183934</c:v>
                </c:pt>
                <c:pt idx="445">
                  <c:v>8.6154258251183933</c:v>
                </c:pt>
                <c:pt idx="446">
                  <c:v>8.6362109184283931</c:v>
                </c:pt>
                <c:pt idx="447">
                  <c:v>8.6608519554183943</c:v>
                </c:pt>
                <c:pt idx="448">
                  <c:v>8.6811950206783948</c:v>
                </c:pt>
                <c:pt idx="449">
                  <c:v>8.7056357860583944</c:v>
                </c:pt>
                <c:pt idx="450">
                  <c:v>8.7263329029083945</c:v>
                </c:pt>
                <c:pt idx="451">
                  <c:v>8.7509238719983955</c:v>
                </c:pt>
                <c:pt idx="452">
                  <c:v>8.7752130031583953</c:v>
                </c:pt>
                <c:pt idx="453">
                  <c:v>8.7958638668083964</c:v>
                </c:pt>
                <c:pt idx="454">
                  <c:v>8.8205699920683962</c:v>
                </c:pt>
                <c:pt idx="455">
                  <c:v>8.8408498764083951</c:v>
                </c:pt>
                <c:pt idx="456">
                  <c:v>8.8653209209483954</c:v>
                </c:pt>
                <c:pt idx="457">
                  <c:v>8.8898618221283954</c:v>
                </c:pt>
                <c:pt idx="458">
                  <c:v>8.9105899333983949</c:v>
                </c:pt>
                <c:pt idx="459">
                  <c:v>8.9349439144183957</c:v>
                </c:pt>
                <c:pt idx="460">
                  <c:v>8.9555428028083952</c:v>
                </c:pt>
                <c:pt idx="461">
                  <c:v>8.9800248146083952</c:v>
                </c:pt>
                <c:pt idx="462">
                  <c:v>9.0048258304583957</c:v>
                </c:pt>
                <c:pt idx="463">
                  <c:v>9.0252079963683958</c:v>
                </c:pt>
                <c:pt idx="464">
                  <c:v>9.0496189594283951</c:v>
                </c:pt>
                <c:pt idx="465">
                  <c:v>9.0703489780383961</c:v>
                </c:pt>
                <c:pt idx="466">
                  <c:v>9.0947489738483966</c:v>
                </c:pt>
                <c:pt idx="467">
                  <c:v>9.1154270172083969</c:v>
                </c:pt>
                <c:pt idx="468">
                  <c:v>9.139922857288397</c:v>
                </c:pt>
                <c:pt idx="469">
                  <c:v>9.1645169258083961</c:v>
                </c:pt>
                <c:pt idx="470">
                  <c:v>9.1848669052083967</c:v>
                </c:pt>
                <c:pt idx="471">
                  <c:v>9.2096638679483966</c:v>
                </c:pt>
                <c:pt idx="472">
                  <c:v>9.2300119399983966</c:v>
                </c:pt>
                <c:pt idx="473">
                  <c:v>9.2544310092883961</c:v>
                </c:pt>
                <c:pt idx="474">
                  <c:v>9.2789478301983959</c:v>
                </c:pt>
                <c:pt idx="475">
                  <c:v>9.299763917918396</c:v>
                </c:pt>
                <c:pt idx="476">
                  <c:v>9.3242309093483957</c:v>
                </c:pt>
                <c:pt idx="477">
                  <c:v>9.3445079326583951</c:v>
                </c:pt>
                <c:pt idx="478">
                  <c:v>9.3693130016283952</c:v>
                </c:pt>
                <c:pt idx="479">
                  <c:v>9.393599987028395</c:v>
                </c:pt>
                <c:pt idx="480">
                  <c:v>9.4142849445383945</c:v>
                </c:pt>
                <c:pt idx="481">
                  <c:v>9.4386639594983954</c:v>
                </c:pt>
                <c:pt idx="482">
                  <c:v>9.4594697952283955</c:v>
                </c:pt>
                <c:pt idx="483">
                  <c:v>9.4840319156683961</c:v>
                </c:pt>
                <c:pt idx="484">
                  <c:v>9.5043079853083956</c:v>
                </c:pt>
                <c:pt idx="485">
                  <c:v>9.5289518833183955</c:v>
                </c:pt>
                <c:pt idx="486">
                  <c:v>9.5535979270983944</c:v>
                </c:pt>
                <c:pt idx="487">
                  <c:v>9.5740158557883941</c:v>
                </c:pt>
                <c:pt idx="488">
                  <c:v>9.598500013348394</c:v>
                </c:pt>
                <c:pt idx="489">
                  <c:v>9.6191589832283935</c:v>
                </c:pt>
                <c:pt idx="490">
                  <c:v>9.6437468528783938</c:v>
                </c:pt>
                <c:pt idx="491">
                  <c:v>9.6680448055283925</c:v>
                </c:pt>
                <c:pt idx="492">
                  <c:v>9.6888430118583919</c:v>
                </c:pt>
                <c:pt idx="493">
                  <c:v>9.7131609916683921</c:v>
                </c:pt>
                <c:pt idx="494">
                  <c:v>9.7336218357083908</c:v>
                </c:pt>
                <c:pt idx="495">
                  <c:v>9.758169889448391</c:v>
                </c:pt>
                <c:pt idx="496">
                  <c:v>9.7828888893083921</c:v>
                </c:pt>
                <c:pt idx="497">
                  <c:v>9.8034429550183919</c:v>
                </c:pt>
                <c:pt idx="498">
                  <c:v>9.827805995938391</c:v>
                </c:pt>
                <c:pt idx="499">
                  <c:v>9.8484477996783912</c:v>
                </c:pt>
                <c:pt idx="500">
                  <c:v>9.8727948665583902</c:v>
                </c:pt>
                <c:pt idx="501">
                  <c:v>9.8933119773883895</c:v>
                </c:pt>
                <c:pt idx="502">
                  <c:v>9.9179120063783888</c:v>
                </c:pt>
                <c:pt idx="503">
                  <c:v>9.9426009654983893</c:v>
                </c:pt>
                <c:pt idx="504">
                  <c:v>9.9631698131583892</c:v>
                </c:pt>
                <c:pt idx="505">
                  <c:v>9.9874567985583891</c:v>
                </c:pt>
                <c:pt idx="506">
                  <c:v>10.00826978683839</c:v>
                </c:pt>
                <c:pt idx="507">
                  <c:v>10.032859802248389</c:v>
                </c:pt>
                <c:pt idx="508">
                  <c:v>10.057159900668388</c:v>
                </c:pt>
                <c:pt idx="509">
                  <c:v>10.077641963958389</c:v>
                </c:pt>
                <c:pt idx="510">
                  <c:v>10.102312803268388</c:v>
                </c:pt>
                <c:pt idx="511">
                  <c:v>10.122841835018388</c:v>
                </c:pt>
                <c:pt idx="512">
                  <c:v>10.147139787678388</c:v>
                </c:pt>
                <c:pt idx="513">
                  <c:v>10.172043800358388</c:v>
                </c:pt>
                <c:pt idx="514">
                  <c:v>10.192585945128389</c:v>
                </c:pt>
                <c:pt idx="515">
                  <c:v>10.217092990878388</c:v>
                </c:pt>
                <c:pt idx="516">
                  <c:v>10.237380981448389</c:v>
                </c:pt>
                <c:pt idx="517">
                  <c:v>10.26210379600839</c:v>
                </c:pt>
                <c:pt idx="518">
                  <c:v>10.28259396552839</c:v>
                </c:pt>
                <c:pt idx="519">
                  <c:v>10.30706286430839</c:v>
                </c:pt>
                <c:pt idx="520">
                  <c:v>10.33172082900839</c:v>
                </c:pt>
                <c:pt idx="521">
                  <c:v>10.35231995582839</c:v>
                </c:pt>
                <c:pt idx="522">
                  <c:v>10.37662100791839</c:v>
                </c:pt>
                <c:pt idx="523">
                  <c:v>10.397363901138391</c:v>
                </c:pt>
                <c:pt idx="524">
                  <c:v>10.421695947648391</c:v>
                </c:pt>
                <c:pt idx="525">
                  <c:v>10.446329832078391</c:v>
                </c:pt>
                <c:pt idx="526">
                  <c:v>10.46665287017839</c:v>
                </c:pt>
                <c:pt idx="527">
                  <c:v>10.491441965098389</c:v>
                </c:pt>
                <c:pt idx="528">
                  <c:v>10.511830806728389</c:v>
                </c:pt>
                <c:pt idx="529">
                  <c:v>10.53654789924839</c:v>
                </c:pt>
                <c:pt idx="530">
                  <c:v>10.560814857478391</c:v>
                </c:pt>
                <c:pt idx="531">
                  <c:v>10.58163595199839</c:v>
                </c:pt>
                <c:pt idx="532">
                  <c:v>10.605944871898391</c:v>
                </c:pt>
                <c:pt idx="533">
                  <c:v>10.62644982337839</c:v>
                </c:pt>
                <c:pt idx="534">
                  <c:v>10.65105199813839</c:v>
                </c:pt>
                <c:pt idx="535">
                  <c:v>10.67169594764839</c:v>
                </c:pt>
                <c:pt idx="536">
                  <c:v>10.696213960648389</c:v>
                </c:pt>
                <c:pt idx="537">
                  <c:v>10.720482826228389</c:v>
                </c:pt>
                <c:pt idx="538">
                  <c:v>12.290614843368527</c:v>
                </c:pt>
                <c:pt idx="539">
                  <c:v>12.291237831115724</c:v>
                </c:pt>
                <c:pt idx="540">
                  <c:v>12.291799783706663</c:v>
                </c:pt>
                <c:pt idx="541">
                  <c:v>12.292359828948975</c:v>
                </c:pt>
                <c:pt idx="542">
                  <c:v>12.292909860610953</c:v>
                </c:pt>
                <c:pt idx="543">
                  <c:v>12.293505907058714</c:v>
                </c:pt>
                <c:pt idx="544">
                  <c:v>12.294080972671503</c:v>
                </c:pt>
                <c:pt idx="545">
                  <c:v>12.294631004333494</c:v>
                </c:pt>
                <c:pt idx="546">
                  <c:v>12.295179843902584</c:v>
                </c:pt>
                <c:pt idx="547">
                  <c:v>12.295484781265253</c:v>
                </c:pt>
                <c:pt idx="548">
                  <c:v>12.295646905899044</c:v>
                </c:pt>
                <c:pt idx="549">
                  <c:v>12.295808792114254</c:v>
                </c:pt>
                <c:pt idx="550">
                  <c:v>12.295969963073723</c:v>
                </c:pt>
                <c:pt idx="551">
                  <c:v>12.296131849288933</c:v>
                </c:pt>
                <c:pt idx="552">
                  <c:v>12.296292781829834</c:v>
                </c:pt>
                <c:pt idx="553">
                  <c:v>12.296453952789303</c:v>
                </c:pt>
                <c:pt idx="554">
                  <c:v>12.296615839004513</c:v>
                </c:pt>
                <c:pt idx="555">
                  <c:v>12.296777963638304</c:v>
                </c:pt>
                <c:pt idx="556">
                  <c:v>12.296938896179194</c:v>
                </c:pt>
                <c:pt idx="557">
                  <c:v>12.297098875045775</c:v>
                </c:pt>
                <c:pt idx="558">
                  <c:v>12.297259807586665</c:v>
                </c:pt>
                <c:pt idx="559">
                  <c:v>12.297419786453244</c:v>
                </c:pt>
                <c:pt idx="560">
                  <c:v>12.297590017318724</c:v>
                </c:pt>
                <c:pt idx="561">
                  <c:v>12.297755002975464</c:v>
                </c:pt>
                <c:pt idx="562">
                  <c:v>12.297916889190674</c:v>
                </c:pt>
                <c:pt idx="563">
                  <c:v>12.298103809356684</c:v>
                </c:pt>
                <c:pt idx="564">
                  <c:v>12.298274993896484</c:v>
                </c:pt>
                <c:pt idx="565">
                  <c:v>12.298438787460324</c:v>
                </c:pt>
                <c:pt idx="566">
                  <c:v>12.298600912094114</c:v>
                </c:pt>
                <c:pt idx="567">
                  <c:v>12.298760890960693</c:v>
                </c:pt>
                <c:pt idx="568">
                  <c:v>12.298923015594484</c:v>
                </c:pt>
                <c:pt idx="569">
                  <c:v>12.299083948135374</c:v>
                </c:pt>
                <c:pt idx="570">
                  <c:v>12.299246788024904</c:v>
                </c:pt>
                <c:pt idx="571">
                  <c:v>12.299410820007324</c:v>
                </c:pt>
                <c:pt idx="572">
                  <c:v>12.299573898315424</c:v>
                </c:pt>
                <c:pt idx="573">
                  <c:v>12.299735784530634</c:v>
                </c:pt>
                <c:pt idx="574">
                  <c:v>12.299896955490103</c:v>
                </c:pt>
                <c:pt idx="575">
                  <c:v>12.300057888031024</c:v>
                </c:pt>
                <c:pt idx="576">
                  <c:v>12.300218820571924</c:v>
                </c:pt>
                <c:pt idx="577">
                  <c:v>12.300378799438423</c:v>
                </c:pt>
                <c:pt idx="578">
                  <c:v>12.300539970397924</c:v>
                </c:pt>
                <c:pt idx="579">
                  <c:v>12.300700902938823</c:v>
                </c:pt>
                <c:pt idx="580">
                  <c:v>12.300860881805423</c:v>
                </c:pt>
                <c:pt idx="581">
                  <c:v>12.301029920578024</c:v>
                </c:pt>
                <c:pt idx="582">
                  <c:v>12.301201820373524</c:v>
                </c:pt>
                <c:pt idx="583">
                  <c:v>12.301364898681625</c:v>
                </c:pt>
                <c:pt idx="584">
                  <c:v>12.301539897918724</c:v>
                </c:pt>
                <c:pt idx="585">
                  <c:v>12.301702976226824</c:v>
                </c:pt>
                <c:pt idx="586">
                  <c:v>12.301867961883524</c:v>
                </c:pt>
                <c:pt idx="587">
                  <c:v>12.302026987075823</c:v>
                </c:pt>
                <c:pt idx="588">
                  <c:v>12.302200794219925</c:v>
                </c:pt>
                <c:pt idx="589">
                  <c:v>12.302361965179424</c:v>
                </c:pt>
                <c:pt idx="590">
                  <c:v>12.302518844604524</c:v>
                </c:pt>
                <c:pt idx="591">
                  <c:v>12.302703857421823</c:v>
                </c:pt>
                <c:pt idx="592">
                  <c:v>12.302861928939825</c:v>
                </c:pt>
                <c:pt idx="593">
                  <c:v>12.303020000457725</c:v>
                </c:pt>
                <c:pt idx="594">
                  <c:v>12.303178787231424</c:v>
                </c:pt>
                <c:pt idx="595">
                  <c:v>12.303335905075024</c:v>
                </c:pt>
                <c:pt idx="596">
                  <c:v>12.303494930267323</c:v>
                </c:pt>
                <c:pt idx="597">
                  <c:v>12.303653955459623</c:v>
                </c:pt>
                <c:pt idx="598">
                  <c:v>12.303811788558924</c:v>
                </c:pt>
                <c:pt idx="599">
                  <c:v>12.303969860076924</c:v>
                </c:pt>
                <c:pt idx="600">
                  <c:v>12.304127931594824</c:v>
                </c:pt>
                <c:pt idx="601">
                  <c:v>12.304286003112823</c:v>
                </c:pt>
                <c:pt idx="602">
                  <c:v>12.304444789886423</c:v>
                </c:pt>
                <c:pt idx="603">
                  <c:v>12.304601907730124</c:v>
                </c:pt>
                <c:pt idx="604">
                  <c:v>12.304760932922324</c:v>
                </c:pt>
                <c:pt idx="605">
                  <c:v>12.304919004440324</c:v>
                </c:pt>
                <c:pt idx="606">
                  <c:v>12.305077791214023</c:v>
                </c:pt>
                <c:pt idx="607">
                  <c:v>12.310213804245024</c:v>
                </c:pt>
                <c:pt idx="608">
                  <c:v>12.330858945846524</c:v>
                </c:pt>
                <c:pt idx="609">
                  <c:v>12.355382919311523</c:v>
                </c:pt>
                <c:pt idx="610">
                  <c:v>12.379837989807124</c:v>
                </c:pt>
                <c:pt idx="611">
                  <c:v>12.400485992432024</c:v>
                </c:pt>
                <c:pt idx="612">
                  <c:v>12.425229787827023</c:v>
                </c:pt>
                <c:pt idx="613">
                  <c:v>12.445343971252024</c:v>
                </c:pt>
                <c:pt idx="614">
                  <c:v>12.469969987869025</c:v>
                </c:pt>
                <c:pt idx="615">
                  <c:v>12.494644880295024</c:v>
                </c:pt>
                <c:pt idx="616">
                  <c:v>12.515244960785024</c:v>
                </c:pt>
                <c:pt idx="617">
                  <c:v>12.539604902267024</c:v>
                </c:pt>
                <c:pt idx="618">
                  <c:v>12.560398817062024</c:v>
                </c:pt>
                <c:pt idx="619">
                  <c:v>12.584869861603023</c:v>
                </c:pt>
                <c:pt idx="620">
                  <c:v>12.605118989944025</c:v>
                </c:pt>
                <c:pt idx="621">
                  <c:v>12.629874944687025</c:v>
                </c:pt>
                <c:pt idx="622">
                  <c:v>12.654316902161025</c:v>
                </c:pt>
                <c:pt idx="623">
                  <c:v>12.674922943115023</c:v>
                </c:pt>
                <c:pt idx="624">
                  <c:v>12.699294805527023</c:v>
                </c:pt>
                <c:pt idx="625">
                  <c:v>12.720088958740023</c:v>
                </c:pt>
                <c:pt idx="626">
                  <c:v>12.744678974152023</c:v>
                </c:pt>
                <c:pt idx="627">
                  <c:v>12.769157886505024</c:v>
                </c:pt>
                <c:pt idx="628">
                  <c:v>12.789546012878024</c:v>
                </c:pt>
                <c:pt idx="629">
                  <c:v>12.814090013504023</c:v>
                </c:pt>
                <c:pt idx="630">
                  <c:v>12.834650993347024</c:v>
                </c:pt>
                <c:pt idx="631">
                  <c:v>12.859001874924024</c:v>
                </c:pt>
                <c:pt idx="632">
                  <c:v>12.883691787720023</c:v>
                </c:pt>
                <c:pt idx="633">
                  <c:v>12.904399871826024</c:v>
                </c:pt>
                <c:pt idx="634">
                  <c:v>12.928882837296024</c:v>
                </c:pt>
                <c:pt idx="635">
                  <c:v>12.949504852295023</c:v>
                </c:pt>
                <c:pt idx="636">
                  <c:v>12.973937988281024</c:v>
                </c:pt>
                <c:pt idx="637">
                  <c:v>12.994329929352023</c:v>
                </c:pt>
                <c:pt idx="638">
                  <c:v>13.018874883652025</c:v>
                </c:pt>
                <c:pt idx="639">
                  <c:v>13.043514013290023</c:v>
                </c:pt>
                <c:pt idx="640">
                  <c:v>13.063990831375024</c:v>
                </c:pt>
                <c:pt idx="641">
                  <c:v>13.088346958160024</c:v>
                </c:pt>
                <c:pt idx="642">
                  <c:v>13.108911991119024</c:v>
                </c:pt>
                <c:pt idx="643">
                  <c:v>13.133500814438024</c:v>
                </c:pt>
                <c:pt idx="644">
                  <c:v>13.157990932465024</c:v>
                </c:pt>
                <c:pt idx="645">
                  <c:v>13.178493976593025</c:v>
                </c:pt>
                <c:pt idx="646">
                  <c:v>13.203314781189023</c:v>
                </c:pt>
                <c:pt idx="647">
                  <c:v>13.223857879639024</c:v>
                </c:pt>
                <c:pt idx="648">
                  <c:v>13.248334884644024</c:v>
                </c:pt>
                <c:pt idx="649">
                  <c:v>13.272706985474024</c:v>
                </c:pt>
                <c:pt idx="650">
                  <c:v>13.293529987333024</c:v>
                </c:pt>
                <c:pt idx="651">
                  <c:v>13.317763805393025</c:v>
                </c:pt>
                <c:pt idx="652">
                  <c:v>13.338228940963024</c:v>
                </c:pt>
                <c:pt idx="653">
                  <c:v>13.362887859343024</c:v>
                </c:pt>
                <c:pt idx="654">
                  <c:v>13.383342981343024</c:v>
                </c:pt>
                <c:pt idx="655">
                  <c:v>13.407889842983025</c:v>
                </c:pt>
                <c:pt idx="656">
                  <c:v>13.432359933853023</c:v>
                </c:pt>
                <c:pt idx="657">
                  <c:v>13.453028917313024</c:v>
                </c:pt>
                <c:pt idx="658">
                  <c:v>13.477753877643023</c:v>
                </c:pt>
                <c:pt idx="659">
                  <c:v>13.498093843463025</c:v>
                </c:pt>
                <c:pt idx="660">
                  <c:v>13.522579908373023</c:v>
                </c:pt>
                <c:pt idx="661">
                  <c:v>13.546990871433024</c:v>
                </c:pt>
                <c:pt idx="662">
                  <c:v>13.567746877673024</c:v>
                </c:pt>
                <c:pt idx="663">
                  <c:v>13.592202901843024</c:v>
                </c:pt>
                <c:pt idx="664">
                  <c:v>13.612896919253023</c:v>
                </c:pt>
                <c:pt idx="665">
                  <c:v>13.637497901913024</c:v>
                </c:pt>
                <c:pt idx="666">
                  <c:v>13.661995887753024</c:v>
                </c:pt>
                <c:pt idx="667">
                  <c:v>13.682258844373024</c:v>
                </c:pt>
                <c:pt idx="668">
                  <c:v>13.706924915313024</c:v>
                </c:pt>
                <c:pt idx="669">
                  <c:v>13.727533817293024</c:v>
                </c:pt>
                <c:pt idx="670">
                  <c:v>13.751868963243023</c:v>
                </c:pt>
                <c:pt idx="671">
                  <c:v>13.772619009013024</c:v>
                </c:pt>
                <c:pt idx="672">
                  <c:v>13.797105789183023</c:v>
                </c:pt>
                <c:pt idx="673">
                  <c:v>13.821765899663024</c:v>
                </c:pt>
                <c:pt idx="674">
                  <c:v>13.841978788373023</c:v>
                </c:pt>
                <c:pt idx="675">
                  <c:v>13.866643905643024</c:v>
                </c:pt>
                <c:pt idx="676">
                  <c:v>13.887192964553023</c:v>
                </c:pt>
                <c:pt idx="677">
                  <c:v>13.911805868153024</c:v>
                </c:pt>
                <c:pt idx="678">
                  <c:v>13.936115980153025</c:v>
                </c:pt>
                <c:pt idx="679">
                  <c:v>13.956856966023024</c:v>
                </c:pt>
                <c:pt idx="680">
                  <c:v>13.981246948243024</c:v>
                </c:pt>
                <c:pt idx="681">
                  <c:v>14.001725912093024</c:v>
                </c:pt>
                <c:pt idx="682">
                  <c:v>14.026317834853025</c:v>
                </c:pt>
                <c:pt idx="683">
                  <c:v>14.050935983653023</c:v>
                </c:pt>
                <c:pt idx="684">
                  <c:v>14.071369886403025</c:v>
                </c:pt>
                <c:pt idx="685">
                  <c:v>14.095796823503024</c:v>
                </c:pt>
                <c:pt idx="686">
                  <c:v>14.116375923153024</c:v>
                </c:pt>
                <c:pt idx="687">
                  <c:v>14.141212940213023</c:v>
                </c:pt>
                <c:pt idx="688">
                  <c:v>14.161401987073024</c:v>
                </c:pt>
                <c:pt idx="689">
                  <c:v>14.186046838763025</c:v>
                </c:pt>
                <c:pt idx="690">
                  <c:v>14.210627794263024</c:v>
                </c:pt>
                <c:pt idx="691">
                  <c:v>14.231017827983024</c:v>
                </c:pt>
                <c:pt idx="692">
                  <c:v>14.255719900133023</c:v>
                </c:pt>
                <c:pt idx="693">
                  <c:v>14.276383876803024</c:v>
                </c:pt>
                <c:pt idx="694">
                  <c:v>14.300867795943024</c:v>
                </c:pt>
                <c:pt idx="695">
                  <c:v>14.325190782543023</c:v>
                </c:pt>
                <c:pt idx="696">
                  <c:v>14.346022844313024</c:v>
                </c:pt>
                <c:pt idx="697">
                  <c:v>14.370384931563024</c:v>
                </c:pt>
                <c:pt idx="698">
                  <c:v>14.390975952153024</c:v>
                </c:pt>
                <c:pt idx="699">
                  <c:v>14.415330886843023</c:v>
                </c:pt>
                <c:pt idx="700">
                  <c:v>14.440090894703024</c:v>
                </c:pt>
                <c:pt idx="701">
                  <c:v>14.460630893703023</c:v>
                </c:pt>
                <c:pt idx="702">
                  <c:v>14.484847784043023</c:v>
                </c:pt>
                <c:pt idx="703">
                  <c:v>14.505838871003023</c:v>
                </c:pt>
                <c:pt idx="704">
                  <c:v>14.530013799663024</c:v>
                </c:pt>
                <c:pt idx="705">
                  <c:v>14.554682970043023</c:v>
                </c:pt>
                <c:pt idx="706">
                  <c:v>14.575309991833024</c:v>
                </c:pt>
                <c:pt idx="707">
                  <c:v>14.599698781963024</c:v>
                </c:pt>
                <c:pt idx="708">
                  <c:v>14.620419979093024</c:v>
                </c:pt>
                <c:pt idx="709">
                  <c:v>14.644606828693025</c:v>
                </c:pt>
                <c:pt idx="710">
                  <c:v>14.665343999863024</c:v>
                </c:pt>
                <c:pt idx="711">
                  <c:v>14.690048933033024</c:v>
                </c:pt>
                <c:pt idx="712">
                  <c:v>14.714390993123024</c:v>
                </c:pt>
                <c:pt idx="713">
                  <c:v>14.734847784043023</c:v>
                </c:pt>
                <c:pt idx="714">
                  <c:v>14.759521007533024</c:v>
                </c:pt>
                <c:pt idx="715">
                  <c:v>14.780122995373024</c:v>
                </c:pt>
                <c:pt idx="716">
                  <c:v>14.804660797123024</c:v>
                </c:pt>
                <c:pt idx="717">
                  <c:v>14.828943967823024</c:v>
                </c:pt>
                <c:pt idx="718">
                  <c:v>14.849519968033023</c:v>
                </c:pt>
                <c:pt idx="719">
                  <c:v>14.873904943463025</c:v>
                </c:pt>
                <c:pt idx="720">
                  <c:v>14.894473791123023</c:v>
                </c:pt>
                <c:pt idx="721">
                  <c:v>14.919242858883024</c:v>
                </c:pt>
                <c:pt idx="722">
                  <c:v>14.943753004073024</c:v>
                </c:pt>
                <c:pt idx="723">
                  <c:v>14.964320898053025</c:v>
                </c:pt>
                <c:pt idx="724">
                  <c:v>14.988536834713024</c:v>
                </c:pt>
                <c:pt idx="725">
                  <c:v>15.009462833403024</c:v>
                </c:pt>
                <c:pt idx="726">
                  <c:v>15.033744812013024</c:v>
                </c:pt>
                <c:pt idx="727">
                  <c:v>15.054268836973023</c:v>
                </c:pt>
                <c:pt idx="728">
                  <c:v>15.078983783723023</c:v>
                </c:pt>
                <c:pt idx="729">
                  <c:v>15.103290796283023</c:v>
                </c:pt>
                <c:pt idx="730">
                  <c:v>15.124094963073023</c:v>
                </c:pt>
                <c:pt idx="731">
                  <c:v>15.148417949673023</c:v>
                </c:pt>
                <c:pt idx="732">
                  <c:v>15.169211864473024</c:v>
                </c:pt>
                <c:pt idx="733">
                  <c:v>15.193545818333025</c:v>
                </c:pt>
                <c:pt idx="734">
                  <c:v>15.218000888823024</c:v>
                </c:pt>
                <c:pt idx="735">
                  <c:v>15.238658905033024</c:v>
                </c:pt>
                <c:pt idx="736">
                  <c:v>15.263222932813024</c:v>
                </c:pt>
                <c:pt idx="737">
                  <c:v>15.283574819563023</c:v>
                </c:pt>
                <c:pt idx="738">
                  <c:v>15.308124780653024</c:v>
                </c:pt>
                <c:pt idx="739">
                  <c:v>15.332724809643024</c:v>
                </c:pt>
                <c:pt idx="740">
                  <c:v>15.353480815883024</c:v>
                </c:pt>
                <c:pt idx="741">
                  <c:v>15.377700805663023</c:v>
                </c:pt>
                <c:pt idx="742">
                  <c:v>15.398566961293024</c:v>
                </c:pt>
                <c:pt idx="743">
                  <c:v>15.422935962673023</c:v>
                </c:pt>
                <c:pt idx="744">
                  <c:v>15.443559885023024</c:v>
                </c:pt>
                <c:pt idx="745">
                  <c:v>15.467824935913024</c:v>
                </c:pt>
                <c:pt idx="746">
                  <c:v>15.492661952973023</c:v>
                </c:pt>
                <c:pt idx="747">
                  <c:v>15.513072013853023</c:v>
                </c:pt>
                <c:pt idx="748">
                  <c:v>15.537467002873024</c:v>
                </c:pt>
                <c:pt idx="749">
                  <c:v>15.558115005493024</c:v>
                </c:pt>
                <c:pt idx="750">
                  <c:v>15.582497835163023</c:v>
                </c:pt>
                <c:pt idx="751">
                  <c:v>15.607181787493024</c:v>
                </c:pt>
                <c:pt idx="752">
                  <c:v>15.627532005313023</c:v>
                </c:pt>
                <c:pt idx="753">
                  <c:v>15.652376890183024</c:v>
                </c:pt>
                <c:pt idx="754">
                  <c:v>15.672729015353024</c:v>
                </c:pt>
                <c:pt idx="755">
                  <c:v>15.697530984883024</c:v>
                </c:pt>
                <c:pt idx="756">
                  <c:v>15.721697807313024</c:v>
                </c:pt>
                <c:pt idx="757">
                  <c:v>15.742376804353023</c:v>
                </c:pt>
                <c:pt idx="758">
                  <c:v>15.766946792603024</c:v>
                </c:pt>
                <c:pt idx="759">
                  <c:v>15.787445783613023</c:v>
                </c:pt>
                <c:pt idx="760">
                  <c:v>15.812111854553024</c:v>
                </c:pt>
                <c:pt idx="761">
                  <c:v>15.832390785213024</c:v>
                </c:pt>
                <c:pt idx="762">
                  <c:v>15.856843948363023</c:v>
                </c:pt>
                <c:pt idx="763">
                  <c:v>15.881402015683024</c:v>
                </c:pt>
                <c:pt idx="764">
                  <c:v>15.902121782303023</c:v>
                </c:pt>
                <c:pt idx="765">
                  <c:v>15.926656961443024</c:v>
                </c:pt>
                <c:pt idx="766">
                  <c:v>15.947270870213025</c:v>
                </c:pt>
                <c:pt idx="767">
                  <c:v>15.971601963043025</c:v>
                </c:pt>
                <c:pt idx="768">
                  <c:v>15.996395826343024</c:v>
                </c:pt>
                <c:pt idx="769">
                  <c:v>16.016821861263026</c:v>
                </c:pt>
                <c:pt idx="770">
                  <c:v>16.041054964063026</c:v>
                </c:pt>
                <c:pt idx="771">
                  <c:v>16.062025785443026</c:v>
                </c:pt>
                <c:pt idx="772">
                  <c:v>16.086370944973027</c:v>
                </c:pt>
                <c:pt idx="773">
                  <c:v>16.110968828203028</c:v>
                </c:pt>
                <c:pt idx="774">
                  <c:v>16.131375789643027</c:v>
                </c:pt>
                <c:pt idx="775">
                  <c:v>16.156092882153025</c:v>
                </c:pt>
                <c:pt idx="776">
                  <c:v>16.176684856413026</c:v>
                </c:pt>
                <c:pt idx="777">
                  <c:v>16.200982809063024</c:v>
                </c:pt>
                <c:pt idx="778">
                  <c:v>16.221742868423025</c:v>
                </c:pt>
                <c:pt idx="779">
                  <c:v>16.246044874193025</c:v>
                </c:pt>
                <c:pt idx="780">
                  <c:v>16.270650863643027</c:v>
                </c:pt>
                <c:pt idx="781">
                  <c:v>16.29106998443303</c:v>
                </c:pt>
                <c:pt idx="782">
                  <c:v>16.315778970723031</c:v>
                </c:pt>
                <c:pt idx="783">
                  <c:v>16.336337804793033</c:v>
                </c:pt>
                <c:pt idx="784">
                  <c:v>16.360714912413034</c:v>
                </c:pt>
                <c:pt idx="785">
                  <c:v>16.385204792023035</c:v>
                </c:pt>
                <c:pt idx="786">
                  <c:v>16.406070947643034</c:v>
                </c:pt>
                <c:pt idx="787">
                  <c:v>16.430325984953036</c:v>
                </c:pt>
                <c:pt idx="788">
                  <c:v>16.450863838193037</c:v>
                </c:pt>
                <c:pt idx="789">
                  <c:v>16.475299835203039</c:v>
                </c:pt>
                <c:pt idx="790">
                  <c:v>16.499962806703039</c:v>
                </c:pt>
                <c:pt idx="791">
                  <c:v>16.52044701576304</c:v>
                </c:pt>
                <c:pt idx="792">
                  <c:v>16.545117855073038</c:v>
                </c:pt>
                <c:pt idx="793">
                  <c:v>16.56579089164304</c:v>
                </c:pt>
                <c:pt idx="794">
                  <c:v>16.59007787704304</c:v>
                </c:pt>
                <c:pt idx="795">
                  <c:v>16.610553979873039</c:v>
                </c:pt>
                <c:pt idx="796">
                  <c:v>16.635273933413039</c:v>
                </c:pt>
                <c:pt idx="797">
                  <c:v>16.659785985943039</c:v>
                </c:pt>
                <c:pt idx="798">
                  <c:v>16.680370807643037</c:v>
                </c:pt>
                <c:pt idx="799">
                  <c:v>16.704613924023036</c:v>
                </c:pt>
                <c:pt idx="800">
                  <c:v>16.725250959393037</c:v>
                </c:pt>
                <c:pt idx="801">
                  <c:v>16.749663829803037</c:v>
                </c:pt>
                <c:pt idx="802">
                  <c:v>16.774374961853038</c:v>
                </c:pt>
                <c:pt idx="803">
                  <c:v>16.795008897783038</c:v>
                </c:pt>
                <c:pt idx="804">
                  <c:v>16.819477796553038</c:v>
                </c:pt>
                <c:pt idx="805">
                  <c:v>16.840122938153037</c:v>
                </c:pt>
                <c:pt idx="806">
                  <c:v>16.864442825313038</c:v>
                </c:pt>
                <c:pt idx="807">
                  <c:v>16.889211893083036</c:v>
                </c:pt>
                <c:pt idx="808">
                  <c:v>16.909723997113037</c:v>
                </c:pt>
                <c:pt idx="809">
                  <c:v>16.934103012083039</c:v>
                </c:pt>
                <c:pt idx="810">
                  <c:v>16.954703807833038</c:v>
                </c:pt>
                <c:pt idx="811">
                  <c:v>16.97926378250304</c:v>
                </c:pt>
                <c:pt idx="812">
                  <c:v>16.999709844593042</c:v>
                </c:pt>
                <c:pt idx="813">
                  <c:v>17.024140834813043</c:v>
                </c:pt>
                <c:pt idx="814">
                  <c:v>17.048889875413042</c:v>
                </c:pt>
                <c:pt idx="815">
                  <c:v>17.069466829303042</c:v>
                </c:pt>
                <c:pt idx="816">
                  <c:v>17.09400987625304</c:v>
                </c:pt>
                <c:pt idx="817">
                  <c:v>17.11424088478304</c:v>
                </c:pt>
                <c:pt idx="818">
                  <c:v>17.138888835903042</c:v>
                </c:pt>
                <c:pt idx="819">
                  <c:v>17.163527011873043</c:v>
                </c:pt>
                <c:pt idx="820">
                  <c:v>17.183945894243045</c:v>
                </c:pt>
                <c:pt idx="821">
                  <c:v>17.208384990693045</c:v>
                </c:pt>
                <c:pt idx="822">
                  <c:v>17.228926897053043</c:v>
                </c:pt>
                <c:pt idx="823">
                  <c:v>17.253506898883042</c:v>
                </c:pt>
                <c:pt idx="824">
                  <c:v>17.27800798416304</c:v>
                </c:pt>
                <c:pt idx="825">
                  <c:v>17.298839807513041</c:v>
                </c:pt>
                <c:pt idx="826">
                  <c:v>17.930617809295669</c:v>
                </c:pt>
                <c:pt idx="827">
                  <c:v>17.931227684021007</c:v>
                </c:pt>
                <c:pt idx="828">
                  <c:v>17.931759595870986</c:v>
                </c:pt>
                <c:pt idx="829">
                  <c:v>17.932306766510028</c:v>
                </c:pt>
                <c:pt idx="830">
                  <c:v>17.932828664779677</c:v>
                </c:pt>
                <c:pt idx="831">
                  <c:v>17.933346748352069</c:v>
                </c:pt>
                <c:pt idx="832">
                  <c:v>17.933947801589976</c:v>
                </c:pt>
                <c:pt idx="833">
                  <c:v>17.934505701065078</c:v>
                </c:pt>
                <c:pt idx="834">
                  <c:v>17.935055732727069</c:v>
                </c:pt>
                <c:pt idx="835">
                  <c:v>17.935328722000136</c:v>
                </c:pt>
                <c:pt idx="836">
                  <c:v>17.935489654541026</c:v>
                </c:pt>
                <c:pt idx="837">
                  <c:v>17.935650825500506</c:v>
                </c:pt>
                <c:pt idx="838">
                  <c:v>17.935811758041396</c:v>
                </c:pt>
                <c:pt idx="839">
                  <c:v>17.935972690582286</c:v>
                </c:pt>
                <c:pt idx="840">
                  <c:v>17.936132669448867</c:v>
                </c:pt>
                <c:pt idx="841">
                  <c:v>17.936292648315447</c:v>
                </c:pt>
                <c:pt idx="842">
                  <c:v>17.936455726623546</c:v>
                </c:pt>
                <c:pt idx="843">
                  <c:v>17.936615705490127</c:v>
                </c:pt>
                <c:pt idx="844">
                  <c:v>17.936776638031017</c:v>
                </c:pt>
                <c:pt idx="845">
                  <c:v>17.936937808990496</c:v>
                </c:pt>
                <c:pt idx="846">
                  <c:v>17.937097787857066</c:v>
                </c:pt>
                <c:pt idx="847">
                  <c:v>17.937258720397967</c:v>
                </c:pt>
                <c:pt idx="848">
                  <c:v>17.937419652938857</c:v>
                </c:pt>
                <c:pt idx="849">
                  <c:v>17.937581777572646</c:v>
                </c:pt>
                <c:pt idx="850">
                  <c:v>17.937756776809707</c:v>
                </c:pt>
                <c:pt idx="851">
                  <c:v>17.937919616699237</c:v>
                </c:pt>
                <c:pt idx="852">
                  <c:v>17.938081741333018</c:v>
                </c:pt>
                <c:pt idx="853">
                  <c:v>17.938243627548228</c:v>
                </c:pt>
                <c:pt idx="854">
                  <c:v>17.954227685928338</c:v>
                </c:pt>
                <c:pt idx="855">
                  <c:v>17.979000806808436</c:v>
                </c:pt>
                <c:pt idx="856">
                  <c:v>17.999535799026539</c:v>
                </c:pt>
                <c:pt idx="857">
                  <c:v>18.023916721344037</c:v>
                </c:pt>
                <c:pt idx="858">
                  <c:v>18.048680782317636</c:v>
                </c:pt>
                <c:pt idx="859">
                  <c:v>18.069218635558638</c:v>
                </c:pt>
                <c:pt idx="860">
                  <c:v>18.093483686447637</c:v>
                </c:pt>
                <c:pt idx="861">
                  <c:v>18.114301681518636</c:v>
                </c:pt>
                <c:pt idx="862">
                  <c:v>18.138642787933637</c:v>
                </c:pt>
                <c:pt idx="863">
                  <c:v>18.159256696700638</c:v>
                </c:pt>
                <c:pt idx="864">
                  <c:v>18.183618783950639</c:v>
                </c:pt>
                <c:pt idx="865">
                  <c:v>18.208241701125637</c:v>
                </c:pt>
                <c:pt idx="866">
                  <c:v>18.228856801986637</c:v>
                </c:pt>
                <c:pt idx="867">
                  <c:v>18.253277778625637</c:v>
                </c:pt>
                <c:pt idx="868">
                  <c:v>18.274044752120638</c:v>
                </c:pt>
                <c:pt idx="869">
                  <c:v>18.298232793807639</c:v>
                </c:pt>
                <c:pt idx="870">
                  <c:v>18.322934627532636</c:v>
                </c:pt>
                <c:pt idx="871">
                  <c:v>18.343363761901639</c:v>
                </c:pt>
                <c:pt idx="872">
                  <c:v>18.368082761764637</c:v>
                </c:pt>
                <c:pt idx="873">
                  <c:v>18.388626813888639</c:v>
                </c:pt>
                <c:pt idx="874">
                  <c:v>18.412961721420636</c:v>
                </c:pt>
                <c:pt idx="875">
                  <c:v>18.437456607818639</c:v>
                </c:pt>
                <c:pt idx="876">
                  <c:v>18.457990646362639</c:v>
                </c:pt>
                <c:pt idx="877">
                  <c:v>18.482613801956639</c:v>
                </c:pt>
                <c:pt idx="878">
                  <c:v>18.503070831298636</c:v>
                </c:pt>
                <c:pt idx="879">
                  <c:v>18.527569770812637</c:v>
                </c:pt>
                <c:pt idx="880">
                  <c:v>18.548084735870638</c:v>
                </c:pt>
                <c:pt idx="881">
                  <c:v>18.572418689727638</c:v>
                </c:pt>
                <c:pt idx="882">
                  <c:v>18.596984624862639</c:v>
                </c:pt>
                <c:pt idx="883">
                  <c:v>18.617504596710639</c:v>
                </c:pt>
                <c:pt idx="884">
                  <c:v>18.642075777053638</c:v>
                </c:pt>
                <c:pt idx="885">
                  <c:v>18.662778615951638</c:v>
                </c:pt>
                <c:pt idx="886">
                  <c:v>18.687337636947639</c:v>
                </c:pt>
                <c:pt idx="887">
                  <c:v>18.712099790572637</c:v>
                </c:pt>
                <c:pt idx="888">
                  <c:v>18.732720613479636</c:v>
                </c:pt>
                <c:pt idx="889">
                  <c:v>18.756891727447638</c:v>
                </c:pt>
                <c:pt idx="890">
                  <c:v>18.777627706527639</c:v>
                </c:pt>
                <c:pt idx="891">
                  <c:v>18.801996707916636</c:v>
                </c:pt>
                <c:pt idx="892">
                  <c:v>18.826578617095638</c:v>
                </c:pt>
                <c:pt idx="893">
                  <c:v>18.847119808196638</c:v>
                </c:pt>
                <c:pt idx="894">
                  <c:v>18.871563673019637</c:v>
                </c:pt>
                <c:pt idx="895">
                  <c:v>18.892304658889636</c:v>
                </c:pt>
                <c:pt idx="896">
                  <c:v>18.916776657104638</c:v>
                </c:pt>
                <c:pt idx="897">
                  <c:v>18.937444686888636</c:v>
                </c:pt>
                <c:pt idx="898">
                  <c:v>18.961816787718636</c:v>
                </c:pt>
                <c:pt idx="899">
                  <c:v>18.986247777938637</c:v>
                </c:pt>
                <c:pt idx="900">
                  <c:v>19.006766796108636</c:v>
                </c:pt>
                <c:pt idx="901">
                  <c:v>19.031540632248639</c:v>
                </c:pt>
                <c:pt idx="902">
                  <c:v>19.051888704298637</c:v>
                </c:pt>
                <c:pt idx="903">
                  <c:v>19.076503753658638</c:v>
                </c:pt>
                <c:pt idx="904">
                  <c:v>19.101191759108637</c:v>
                </c:pt>
                <c:pt idx="905">
                  <c:v>19.121452808378638</c:v>
                </c:pt>
                <c:pt idx="906">
                  <c:v>19.146038770678636</c:v>
                </c:pt>
                <c:pt idx="907">
                  <c:v>19.166532754898636</c:v>
                </c:pt>
                <c:pt idx="908">
                  <c:v>19.191163778308638</c:v>
                </c:pt>
                <c:pt idx="909">
                  <c:v>19.215787649158639</c:v>
                </c:pt>
                <c:pt idx="910">
                  <c:v>19.236202716828636</c:v>
                </c:pt>
                <c:pt idx="911">
                  <c:v>19.260670661928636</c:v>
                </c:pt>
                <c:pt idx="912">
                  <c:v>19.281420707698636</c:v>
                </c:pt>
                <c:pt idx="913">
                  <c:v>19.305977821348637</c:v>
                </c:pt>
                <c:pt idx="914">
                  <c:v>19.326280832288639</c:v>
                </c:pt>
                <c:pt idx="915">
                  <c:v>19.350924730298637</c:v>
                </c:pt>
                <c:pt idx="916">
                  <c:v>19.375498771668639</c:v>
                </c:pt>
                <c:pt idx="917">
                  <c:v>19.396055698398637</c:v>
                </c:pt>
                <c:pt idx="918">
                  <c:v>19.420537710188636</c:v>
                </c:pt>
                <c:pt idx="919">
                  <c:v>19.440994739528637</c:v>
                </c:pt>
                <c:pt idx="920">
                  <c:v>19.465763807298636</c:v>
                </c:pt>
                <c:pt idx="921">
                  <c:v>19.489978790278638</c:v>
                </c:pt>
                <c:pt idx="922">
                  <c:v>19.510509729388637</c:v>
                </c:pt>
                <c:pt idx="923">
                  <c:v>19.535245656968637</c:v>
                </c:pt>
                <c:pt idx="924">
                  <c:v>19.555528640748637</c:v>
                </c:pt>
                <c:pt idx="925">
                  <c:v>19.580078601838636</c:v>
                </c:pt>
                <c:pt idx="926">
                  <c:v>19.604877710338638</c:v>
                </c:pt>
                <c:pt idx="927">
                  <c:v>19.625363826748636</c:v>
                </c:pt>
                <c:pt idx="928">
                  <c:v>19.649959802628636</c:v>
                </c:pt>
                <c:pt idx="929">
                  <c:v>19.670303821568638</c:v>
                </c:pt>
                <c:pt idx="930">
                  <c:v>19.694934606548639</c:v>
                </c:pt>
                <c:pt idx="931">
                  <c:v>19.715482711788638</c:v>
                </c:pt>
                <c:pt idx="932">
                  <c:v>19.739849805828637</c:v>
                </c:pt>
                <c:pt idx="933">
                  <c:v>19.764641761778638</c:v>
                </c:pt>
                <c:pt idx="934">
                  <c:v>19.785169601438639</c:v>
                </c:pt>
                <c:pt idx="935">
                  <c:v>19.809495687488639</c:v>
                </c:pt>
                <c:pt idx="936">
                  <c:v>19.830191612248637</c:v>
                </c:pt>
                <c:pt idx="937">
                  <c:v>19.854614734648639</c:v>
                </c:pt>
                <c:pt idx="938">
                  <c:v>19.879008769988637</c:v>
                </c:pt>
                <c:pt idx="939">
                  <c:v>19.899623632428636</c:v>
                </c:pt>
                <c:pt idx="940">
                  <c:v>19.924135684968636</c:v>
                </c:pt>
                <c:pt idx="941">
                  <c:v>19.944645643238637</c:v>
                </c:pt>
                <c:pt idx="942">
                  <c:v>19.969490766528637</c:v>
                </c:pt>
                <c:pt idx="943">
                  <c:v>19.993621826168638</c:v>
                </c:pt>
                <c:pt idx="944">
                  <c:v>20.014253616328638</c:v>
                </c:pt>
                <c:pt idx="945">
                  <c:v>20.038904666898638</c:v>
                </c:pt>
                <c:pt idx="946">
                  <c:v>20.059345722198636</c:v>
                </c:pt>
                <c:pt idx="947">
                  <c:v>20.084125757218636</c:v>
                </c:pt>
                <c:pt idx="948">
                  <c:v>20.104653596878638</c:v>
                </c:pt>
                <c:pt idx="949">
                  <c:v>20.129149675368637</c:v>
                </c:pt>
                <c:pt idx="950">
                  <c:v>20.153575658798637</c:v>
                </c:pt>
                <c:pt idx="951">
                  <c:v>20.174031734468638</c:v>
                </c:pt>
                <c:pt idx="952">
                  <c:v>20.198497772218637</c:v>
                </c:pt>
                <c:pt idx="953">
                  <c:v>20.219235658648635</c:v>
                </c:pt>
                <c:pt idx="954">
                  <c:v>20.243743658068638</c:v>
                </c:pt>
                <c:pt idx="955">
                  <c:v>20.268351793288637</c:v>
                </c:pt>
                <c:pt idx="956">
                  <c:v>20.288948774338635</c:v>
                </c:pt>
                <c:pt idx="957">
                  <c:v>20.313301801678637</c:v>
                </c:pt>
                <c:pt idx="958">
                  <c:v>20.333786725998635</c:v>
                </c:pt>
                <c:pt idx="959">
                  <c:v>20.358381748198639</c:v>
                </c:pt>
                <c:pt idx="960">
                  <c:v>20.382930755618638</c:v>
                </c:pt>
                <c:pt idx="961">
                  <c:v>20.403320789338636</c:v>
                </c:pt>
                <c:pt idx="962">
                  <c:v>20.427904605868637</c:v>
                </c:pt>
                <c:pt idx="963">
                  <c:v>20.448617696758639</c:v>
                </c:pt>
                <c:pt idx="964">
                  <c:v>20.472859621048638</c:v>
                </c:pt>
                <c:pt idx="965">
                  <c:v>20.493794679638636</c:v>
                </c:pt>
                <c:pt idx="966">
                  <c:v>20.518307685848637</c:v>
                </c:pt>
                <c:pt idx="967">
                  <c:v>20.542633771898636</c:v>
                </c:pt>
                <c:pt idx="968">
                  <c:v>20.563216686248637</c:v>
                </c:pt>
                <c:pt idx="969">
                  <c:v>20.587832689288639</c:v>
                </c:pt>
                <c:pt idx="970">
                  <c:v>20.608149766918636</c:v>
                </c:pt>
                <c:pt idx="971">
                  <c:v>20.632920742038635</c:v>
                </c:pt>
                <c:pt idx="972">
                  <c:v>20.657151699068638</c:v>
                </c:pt>
                <c:pt idx="973">
                  <c:v>20.677757740018638</c:v>
                </c:pt>
                <c:pt idx="974">
                  <c:v>20.702316761018636</c:v>
                </c:pt>
                <c:pt idx="975">
                  <c:v>20.722899675368637</c:v>
                </c:pt>
                <c:pt idx="976">
                  <c:v>20.747280597688636</c:v>
                </c:pt>
                <c:pt idx="977">
                  <c:v>20.772080659868639</c:v>
                </c:pt>
                <c:pt idx="978">
                  <c:v>20.792625665668638</c:v>
                </c:pt>
                <c:pt idx="979">
                  <c:v>20.816895723338636</c:v>
                </c:pt>
                <c:pt idx="980">
                  <c:v>20.837787628178638</c:v>
                </c:pt>
                <c:pt idx="981">
                  <c:v>20.861950635908638</c:v>
                </c:pt>
                <c:pt idx="982">
                  <c:v>20.882463693618636</c:v>
                </c:pt>
                <c:pt idx="983">
                  <c:v>20.907074689868637</c:v>
                </c:pt>
                <c:pt idx="984">
                  <c:v>20.931780815128636</c:v>
                </c:pt>
                <c:pt idx="985">
                  <c:v>20.952354669568638</c:v>
                </c:pt>
                <c:pt idx="986">
                  <c:v>20.976632595058639</c:v>
                </c:pt>
                <c:pt idx="987">
                  <c:v>20.997448682788637</c:v>
                </c:pt>
                <c:pt idx="988">
                  <c:v>21.021821737288636</c:v>
                </c:pt>
                <c:pt idx="989">
                  <c:v>21.046268701548637</c:v>
                </c:pt>
                <c:pt idx="990">
                  <c:v>21.066857814788637</c:v>
                </c:pt>
                <c:pt idx="991">
                  <c:v>21.091508626938637</c:v>
                </c:pt>
                <c:pt idx="992">
                  <c:v>21.111872673038636</c:v>
                </c:pt>
                <c:pt idx="993">
                  <c:v>21.136424779888635</c:v>
                </c:pt>
                <c:pt idx="994">
                  <c:v>21.161109685898637</c:v>
                </c:pt>
                <c:pt idx="995">
                  <c:v>21.181703805918637</c:v>
                </c:pt>
                <c:pt idx="996">
                  <c:v>21.205914735798636</c:v>
                </c:pt>
                <c:pt idx="997">
                  <c:v>21.226586818698635</c:v>
                </c:pt>
                <c:pt idx="998">
                  <c:v>21.251240730288636</c:v>
                </c:pt>
                <c:pt idx="999">
                  <c:v>21.271790742878636</c:v>
                </c:pt>
                <c:pt idx="1000">
                  <c:v>21.296155691148638</c:v>
                </c:pt>
                <c:pt idx="1001">
                  <c:v>21.320897817608639</c:v>
                </c:pt>
                <c:pt idx="1002">
                  <c:v>21.341327667238637</c:v>
                </c:pt>
                <c:pt idx="1003">
                  <c:v>21.366015672688636</c:v>
                </c:pt>
                <c:pt idx="1004">
                  <c:v>21.386268615718638</c:v>
                </c:pt>
                <c:pt idx="1005">
                  <c:v>21.410892724988638</c:v>
                </c:pt>
                <c:pt idx="1006">
                  <c:v>21.435477733608636</c:v>
                </c:pt>
                <c:pt idx="1007">
                  <c:v>21.455965757368638</c:v>
                </c:pt>
                <c:pt idx="1008">
                  <c:v>21.480349779128638</c:v>
                </c:pt>
                <c:pt idx="1009">
                  <c:v>21.501195669178639</c:v>
                </c:pt>
                <c:pt idx="1010">
                  <c:v>21.525648832318637</c:v>
                </c:pt>
                <c:pt idx="1011">
                  <c:v>21.550058603288637</c:v>
                </c:pt>
                <c:pt idx="1012">
                  <c:v>21.570614814758638</c:v>
                </c:pt>
                <c:pt idx="1013">
                  <c:v>21.595176696778637</c:v>
                </c:pt>
                <c:pt idx="1014">
                  <c:v>21.615768671038637</c:v>
                </c:pt>
                <c:pt idx="1015">
                  <c:v>21.640119791028638</c:v>
                </c:pt>
                <c:pt idx="1016">
                  <c:v>21.660881757738636</c:v>
                </c:pt>
                <c:pt idx="1017">
                  <c:v>21.685471773148638</c:v>
                </c:pt>
                <c:pt idx="1018">
                  <c:v>21.709781646728636</c:v>
                </c:pt>
                <c:pt idx="1019">
                  <c:v>21.730219602588637</c:v>
                </c:pt>
                <c:pt idx="1020">
                  <c:v>21.754959821698638</c:v>
                </c:pt>
                <c:pt idx="1021">
                  <c:v>21.775510787968638</c:v>
                </c:pt>
                <c:pt idx="1022">
                  <c:v>21.799801826478635</c:v>
                </c:pt>
                <c:pt idx="1023">
                  <c:v>21.824541807178637</c:v>
                </c:pt>
                <c:pt idx="1024">
                  <c:v>21.845195770268639</c:v>
                </c:pt>
                <c:pt idx="1025">
                  <c:v>21.869348764418639</c:v>
                </c:pt>
                <c:pt idx="1026">
                  <c:v>21.890213727948638</c:v>
                </c:pt>
                <c:pt idx="1027">
                  <c:v>21.914620637898636</c:v>
                </c:pt>
                <c:pt idx="1028">
                  <c:v>21.939182758328638</c:v>
                </c:pt>
                <c:pt idx="1029">
                  <c:v>21.959639787678636</c:v>
                </c:pt>
                <c:pt idx="1030">
                  <c:v>21.984338760378638</c:v>
                </c:pt>
                <c:pt idx="1031">
                  <c:v>22.004655599598635</c:v>
                </c:pt>
                <c:pt idx="1032">
                  <c:v>22.029182672498635</c:v>
                </c:pt>
                <c:pt idx="1033">
                  <c:v>22.050011634828635</c:v>
                </c:pt>
                <c:pt idx="1034">
                  <c:v>22.074403762818637</c:v>
                </c:pt>
                <c:pt idx="1035">
                  <c:v>22.098903656008638</c:v>
                </c:pt>
                <c:pt idx="1036">
                  <c:v>22.119286775588638</c:v>
                </c:pt>
                <c:pt idx="1037">
                  <c:v>22.144066810608638</c:v>
                </c:pt>
                <c:pt idx="1038">
                  <c:v>22.164556741718638</c:v>
                </c:pt>
                <c:pt idx="1039">
                  <c:v>22.189171791078635</c:v>
                </c:pt>
                <c:pt idx="1040">
                  <c:v>22.213348627088635</c:v>
                </c:pt>
                <c:pt idx="1041">
                  <c:v>22.234269618988638</c:v>
                </c:pt>
                <c:pt idx="1042">
                  <c:v>22.258669614788637</c:v>
                </c:pt>
                <c:pt idx="1043">
                  <c:v>22.278983831408638</c:v>
                </c:pt>
                <c:pt idx="1044">
                  <c:v>22.303754806518636</c:v>
                </c:pt>
                <c:pt idx="1045">
                  <c:v>22.328345775608639</c:v>
                </c:pt>
                <c:pt idx="1046">
                  <c:v>22.348777770998637</c:v>
                </c:pt>
                <c:pt idx="1047">
                  <c:v>22.373198747638639</c:v>
                </c:pt>
                <c:pt idx="1048">
                  <c:v>22.394046783448637</c:v>
                </c:pt>
                <c:pt idx="1049">
                  <c:v>22.418225765228637</c:v>
                </c:pt>
                <c:pt idx="1050">
                  <c:v>22.438889741898638</c:v>
                </c:pt>
                <c:pt idx="1051">
                  <c:v>22.463355779648637</c:v>
                </c:pt>
                <c:pt idx="1052">
                  <c:v>22.488033771518637</c:v>
                </c:pt>
                <c:pt idx="1053">
                  <c:v>22.508623600008637</c:v>
                </c:pt>
                <c:pt idx="1054">
                  <c:v>22.532863616938638</c:v>
                </c:pt>
                <c:pt idx="1055">
                  <c:v>22.553869724278638</c:v>
                </c:pt>
                <c:pt idx="1056">
                  <c:v>22.578183650968636</c:v>
                </c:pt>
                <c:pt idx="1057">
                  <c:v>22.602440595628636</c:v>
                </c:pt>
                <c:pt idx="1058">
                  <c:v>22.623020648958637</c:v>
                </c:pt>
                <c:pt idx="1059">
                  <c:v>22.647806644438639</c:v>
                </c:pt>
                <c:pt idx="1060">
                  <c:v>22.668370723728636</c:v>
                </c:pt>
                <c:pt idx="1061">
                  <c:v>22.692700624468635</c:v>
                </c:pt>
                <c:pt idx="1062">
                  <c:v>22.717463731768639</c:v>
                </c:pt>
                <c:pt idx="1063">
                  <c:v>22.737921714778636</c:v>
                </c:pt>
                <c:pt idx="1064">
                  <c:v>22.762235641478636</c:v>
                </c:pt>
                <c:pt idx="1065">
                  <c:v>22.782742738728636</c:v>
                </c:pt>
                <c:pt idx="1066">
                  <c:v>22.807467699048637</c:v>
                </c:pt>
                <c:pt idx="1067">
                  <c:v>22.832062721248636</c:v>
                </c:pt>
                <c:pt idx="1068">
                  <c:v>22.852507829668639</c:v>
                </c:pt>
                <c:pt idx="1069">
                  <c:v>22.877200603488639</c:v>
                </c:pt>
                <c:pt idx="1070">
                  <c:v>22.897520780558636</c:v>
                </c:pt>
                <c:pt idx="1071">
                  <c:v>22.922260761258638</c:v>
                </c:pt>
                <c:pt idx="1072">
                  <c:v>22.942472696308638</c:v>
                </c:pt>
                <c:pt idx="1073">
                  <c:v>23.530666112899794</c:v>
                </c:pt>
                <c:pt idx="1074">
                  <c:v>23.531286001205455</c:v>
                </c:pt>
                <c:pt idx="1075">
                  <c:v>23.531857967376723</c:v>
                </c:pt>
                <c:pt idx="1076">
                  <c:v>23.532402992248546</c:v>
                </c:pt>
                <c:pt idx="1077">
                  <c:v>23.532943010330214</c:v>
                </c:pt>
                <c:pt idx="1078">
                  <c:v>23.533454179763805</c:v>
                </c:pt>
                <c:pt idx="1079">
                  <c:v>23.533964157104506</c:v>
                </c:pt>
                <c:pt idx="1080">
                  <c:v>23.534501075744643</c:v>
                </c:pt>
                <c:pt idx="1081">
                  <c:v>23.534976959228533</c:v>
                </c:pt>
                <c:pt idx="1082">
                  <c:v>23.535351037979144</c:v>
                </c:pt>
                <c:pt idx="1083">
                  <c:v>23.535519123077403</c:v>
                </c:pt>
                <c:pt idx="1084">
                  <c:v>23.535688161849993</c:v>
                </c:pt>
                <c:pt idx="1085">
                  <c:v>23.535856962203994</c:v>
                </c:pt>
                <c:pt idx="1086">
                  <c:v>23.536026000976573</c:v>
                </c:pt>
                <c:pt idx="1087">
                  <c:v>23.536205053329486</c:v>
                </c:pt>
                <c:pt idx="1088">
                  <c:v>23.536367177963275</c:v>
                </c:pt>
                <c:pt idx="1089">
                  <c:v>23.536527156829845</c:v>
                </c:pt>
                <c:pt idx="1090">
                  <c:v>23.536688089370745</c:v>
                </c:pt>
                <c:pt idx="1091">
                  <c:v>23.536848068237315</c:v>
                </c:pt>
                <c:pt idx="1092">
                  <c:v>23.537019014358535</c:v>
                </c:pt>
                <c:pt idx="1093">
                  <c:v>23.537181138992324</c:v>
                </c:pt>
                <c:pt idx="1094">
                  <c:v>23.537342071533214</c:v>
                </c:pt>
                <c:pt idx="1095">
                  <c:v>23.537504196167006</c:v>
                </c:pt>
                <c:pt idx="1096">
                  <c:v>23.537665128707904</c:v>
                </c:pt>
                <c:pt idx="1097">
                  <c:v>23.537826061248794</c:v>
                </c:pt>
                <c:pt idx="1098">
                  <c:v>23.537986040115374</c:v>
                </c:pt>
                <c:pt idx="1099">
                  <c:v>23.545302152633685</c:v>
                </c:pt>
                <c:pt idx="1100">
                  <c:v>23.569936990737883</c:v>
                </c:pt>
                <c:pt idx="1101">
                  <c:v>23.594525098800684</c:v>
                </c:pt>
                <c:pt idx="1102">
                  <c:v>23.614983081817684</c:v>
                </c:pt>
                <c:pt idx="1103">
                  <c:v>23.639738082885785</c:v>
                </c:pt>
                <c:pt idx="1104">
                  <c:v>23.660283088683784</c:v>
                </c:pt>
                <c:pt idx="1105">
                  <c:v>23.684700012206786</c:v>
                </c:pt>
                <c:pt idx="1106">
                  <c:v>23.705402135848786</c:v>
                </c:pt>
                <c:pt idx="1107">
                  <c:v>23.729957103728786</c:v>
                </c:pt>
                <c:pt idx="1108">
                  <c:v>23.754158973693784</c:v>
                </c:pt>
                <c:pt idx="1109">
                  <c:v>23.774749994277784</c:v>
                </c:pt>
                <c:pt idx="1110">
                  <c:v>23.799511194228785</c:v>
                </c:pt>
                <c:pt idx="1111">
                  <c:v>23.819993972778786</c:v>
                </c:pt>
                <c:pt idx="1112">
                  <c:v>23.844420194625783</c:v>
                </c:pt>
                <c:pt idx="1113">
                  <c:v>23.869026184081786</c:v>
                </c:pt>
                <c:pt idx="1114">
                  <c:v>23.889737129211785</c:v>
                </c:pt>
                <c:pt idx="1115">
                  <c:v>23.914012193679785</c:v>
                </c:pt>
                <c:pt idx="1116">
                  <c:v>23.934822082519783</c:v>
                </c:pt>
                <c:pt idx="1117">
                  <c:v>23.959097146987784</c:v>
                </c:pt>
                <c:pt idx="1118">
                  <c:v>23.983779191970786</c:v>
                </c:pt>
                <c:pt idx="1119">
                  <c:v>24.004151105880783</c:v>
                </c:pt>
                <c:pt idx="1120">
                  <c:v>24.028701066970786</c:v>
                </c:pt>
                <c:pt idx="1121">
                  <c:v>24.049309968948783</c:v>
                </c:pt>
                <c:pt idx="1122">
                  <c:v>24.073786973952785</c:v>
                </c:pt>
                <c:pt idx="1123">
                  <c:v>24.094558000564785</c:v>
                </c:pt>
                <c:pt idx="1124">
                  <c:v>24.118832111358785</c:v>
                </c:pt>
                <c:pt idx="1125">
                  <c:v>24.143458127975784</c:v>
                </c:pt>
                <c:pt idx="1126">
                  <c:v>24.163881063461783</c:v>
                </c:pt>
                <c:pt idx="1127">
                  <c:v>24.188618183135784</c:v>
                </c:pt>
                <c:pt idx="1128">
                  <c:v>24.208958148956786</c:v>
                </c:pt>
                <c:pt idx="1129">
                  <c:v>24.233525991439784</c:v>
                </c:pt>
                <c:pt idx="1130">
                  <c:v>24.257977008819786</c:v>
                </c:pt>
                <c:pt idx="1131">
                  <c:v>24.278891086578785</c:v>
                </c:pt>
                <c:pt idx="1132">
                  <c:v>24.303061962127785</c:v>
                </c:pt>
                <c:pt idx="1133">
                  <c:v>24.323642015456784</c:v>
                </c:pt>
                <c:pt idx="1134">
                  <c:v>24.348342180251784</c:v>
                </c:pt>
                <c:pt idx="1135">
                  <c:v>24.372868061065784</c:v>
                </c:pt>
                <c:pt idx="1136">
                  <c:v>24.393198966979785</c:v>
                </c:pt>
                <c:pt idx="1137">
                  <c:v>24.417673110961786</c:v>
                </c:pt>
                <c:pt idx="1138">
                  <c:v>24.438558101653786</c:v>
                </c:pt>
                <c:pt idx="1139">
                  <c:v>24.462694168090785</c:v>
                </c:pt>
                <c:pt idx="1140">
                  <c:v>24.483241081237786</c:v>
                </c:pt>
                <c:pt idx="1141">
                  <c:v>24.507892131805786</c:v>
                </c:pt>
                <c:pt idx="1142">
                  <c:v>24.532309055329783</c:v>
                </c:pt>
                <c:pt idx="1143">
                  <c:v>24.552985191349784</c:v>
                </c:pt>
                <c:pt idx="1144">
                  <c:v>24.577495098109786</c:v>
                </c:pt>
                <c:pt idx="1145">
                  <c:v>24.598322153089786</c:v>
                </c:pt>
                <c:pt idx="1146">
                  <c:v>24.622611045839786</c:v>
                </c:pt>
                <c:pt idx="1147">
                  <c:v>24.646965980529785</c:v>
                </c:pt>
                <c:pt idx="1148">
                  <c:v>24.667762994769785</c:v>
                </c:pt>
                <c:pt idx="1149">
                  <c:v>24.692239999769786</c:v>
                </c:pt>
                <c:pt idx="1150">
                  <c:v>24.712648153309786</c:v>
                </c:pt>
                <c:pt idx="1151">
                  <c:v>24.737154006959784</c:v>
                </c:pt>
                <c:pt idx="1152">
                  <c:v>24.761990070339785</c:v>
                </c:pt>
                <c:pt idx="1153">
                  <c:v>24.782515048979786</c:v>
                </c:pt>
                <c:pt idx="1154">
                  <c:v>24.806807994839787</c:v>
                </c:pt>
                <c:pt idx="1155">
                  <c:v>24.827469110489783</c:v>
                </c:pt>
                <c:pt idx="1156">
                  <c:v>24.851850032809786</c:v>
                </c:pt>
                <c:pt idx="1157">
                  <c:v>24.872450113299784</c:v>
                </c:pt>
                <c:pt idx="1158">
                  <c:v>24.897168159489784</c:v>
                </c:pt>
                <c:pt idx="1159">
                  <c:v>24.921683073039784</c:v>
                </c:pt>
                <c:pt idx="1160">
                  <c:v>24.941986083979785</c:v>
                </c:pt>
                <c:pt idx="1161">
                  <c:v>24.966420173649784</c:v>
                </c:pt>
                <c:pt idx="1162">
                  <c:v>24.987174987789786</c:v>
                </c:pt>
                <c:pt idx="1163">
                  <c:v>25.011698961259786</c:v>
                </c:pt>
                <c:pt idx="1164">
                  <c:v>25.036298036579783</c:v>
                </c:pt>
                <c:pt idx="1165">
                  <c:v>25.056854009629784</c:v>
                </c:pt>
                <c:pt idx="1166">
                  <c:v>25.081423997879785</c:v>
                </c:pt>
                <c:pt idx="1167">
                  <c:v>25.101983070369783</c:v>
                </c:pt>
                <c:pt idx="1168">
                  <c:v>25.126391172409786</c:v>
                </c:pt>
                <c:pt idx="1169">
                  <c:v>25.150835037229786</c:v>
                </c:pt>
                <c:pt idx="1170">
                  <c:v>25.171468973159783</c:v>
                </c:pt>
                <c:pt idx="1171">
                  <c:v>25.196032047269785</c:v>
                </c:pt>
                <c:pt idx="1172">
                  <c:v>25.216387987139786</c:v>
                </c:pt>
                <c:pt idx="1173">
                  <c:v>25.241049051289785</c:v>
                </c:pt>
                <c:pt idx="1174">
                  <c:v>25.261775970459784</c:v>
                </c:pt>
                <c:pt idx="1175">
                  <c:v>25.286107063289784</c:v>
                </c:pt>
                <c:pt idx="1176">
                  <c:v>25.310782194139783</c:v>
                </c:pt>
                <c:pt idx="1177">
                  <c:v>25.331183195109784</c:v>
                </c:pt>
                <c:pt idx="1178">
                  <c:v>25.355771064759786</c:v>
                </c:pt>
                <c:pt idx="1179">
                  <c:v>25.376171112059787</c:v>
                </c:pt>
                <c:pt idx="1180">
                  <c:v>25.400840997699785</c:v>
                </c:pt>
                <c:pt idx="1181">
                  <c:v>25.425274133679785</c:v>
                </c:pt>
                <c:pt idx="1182">
                  <c:v>25.445767164229785</c:v>
                </c:pt>
                <c:pt idx="1183">
                  <c:v>25.470577001569787</c:v>
                </c:pt>
                <c:pt idx="1184">
                  <c:v>25.490929126739786</c:v>
                </c:pt>
                <c:pt idx="1185">
                  <c:v>25.515412092209786</c:v>
                </c:pt>
                <c:pt idx="1186">
                  <c:v>25.539776086809784</c:v>
                </c:pt>
                <c:pt idx="1187">
                  <c:v>25.560374021529785</c:v>
                </c:pt>
                <c:pt idx="1188">
                  <c:v>25.585071086879786</c:v>
                </c:pt>
                <c:pt idx="1189">
                  <c:v>25.605551004409783</c:v>
                </c:pt>
                <c:pt idx="1190">
                  <c:v>25.630197048189785</c:v>
                </c:pt>
                <c:pt idx="1191">
                  <c:v>25.650509119029785</c:v>
                </c:pt>
                <c:pt idx="1192">
                  <c:v>25.675143003459784</c:v>
                </c:pt>
                <c:pt idx="1193">
                  <c:v>25.699634075169783</c:v>
                </c:pt>
                <c:pt idx="1194">
                  <c:v>25.720260143279784</c:v>
                </c:pt>
                <c:pt idx="1195">
                  <c:v>25.744839191439784</c:v>
                </c:pt>
                <c:pt idx="1196">
                  <c:v>25.765390157699784</c:v>
                </c:pt>
                <c:pt idx="1197">
                  <c:v>25.789744138719783</c:v>
                </c:pt>
                <c:pt idx="1198">
                  <c:v>25.814467191699784</c:v>
                </c:pt>
                <c:pt idx="1199">
                  <c:v>25.834833145139786</c:v>
                </c:pt>
                <c:pt idx="1200">
                  <c:v>25.859313011169785</c:v>
                </c:pt>
                <c:pt idx="1201">
                  <c:v>25.879844188689784</c:v>
                </c:pt>
                <c:pt idx="1202">
                  <c:v>25.904597043989785</c:v>
                </c:pt>
                <c:pt idx="1203">
                  <c:v>25.929152011869785</c:v>
                </c:pt>
                <c:pt idx="1204">
                  <c:v>25.949428081509787</c:v>
                </c:pt>
                <c:pt idx="1205">
                  <c:v>25.974160194399786</c:v>
                </c:pt>
                <c:pt idx="1206">
                  <c:v>25.994819164279786</c:v>
                </c:pt>
                <c:pt idx="1207">
                  <c:v>26.019021034239785</c:v>
                </c:pt>
                <c:pt idx="1208">
                  <c:v>26.039731025699783</c:v>
                </c:pt>
                <c:pt idx="1209">
                  <c:v>26.064326047899783</c:v>
                </c:pt>
                <c:pt idx="1210">
                  <c:v>26.088827133179784</c:v>
                </c:pt>
                <c:pt idx="1211">
                  <c:v>26.109304189679783</c:v>
                </c:pt>
                <c:pt idx="1212">
                  <c:v>26.133762121199783</c:v>
                </c:pt>
                <c:pt idx="1213">
                  <c:v>26.154540061949785</c:v>
                </c:pt>
                <c:pt idx="1214">
                  <c:v>26.178743124009785</c:v>
                </c:pt>
                <c:pt idx="1215">
                  <c:v>26.203363180159783</c:v>
                </c:pt>
                <c:pt idx="1216">
                  <c:v>26.224037170409783</c:v>
                </c:pt>
                <c:pt idx="1217">
                  <c:v>26.248442172999784</c:v>
                </c:pt>
                <c:pt idx="1218">
                  <c:v>26.268895149229785</c:v>
                </c:pt>
                <c:pt idx="1219">
                  <c:v>26.293701171879786</c:v>
                </c:pt>
                <c:pt idx="1220">
                  <c:v>26.318030118939785</c:v>
                </c:pt>
                <c:pt idx="1221">
                  <c:v>26.338606119159785</c:v>
                </c:pt>
                <c:pt idx="1222">
                  <c:v>26.363008022309785</c:v>
                </c:pt>
                <c:pt idx="1223">
                  <c:v>26.383623123169784</c:v>
                </c:pt>
                <c:pt idx="1224">
                  <c:v>26.408270120619786</c:v>
                </c:pt>
                <c:pt idx="1225">
                  <c:v>26.428714990619785</c:v>
                </c:pt>
                <c:pt idx="1226">
                  <c:v>26.453453063969786</c:v>
                </c:pt>
                <c:pt idx="1227">
                  <c:v>26.477657079699785</c:v>
                </c:pt>
                <c:pt idx="1228">
                  <c:v>26.498213052749783</c:v>
                </c:pt>
                <c:pt idx="1229">
                  <c:v>26.522842168809785</c:v>
                </c:pt>
                <c:pt idx="1230">
                  <c:v>26.543435096739785</c:v>
                </c:pt>
                <c:pt idx="1231">
                  <c:v>26.567988157269784</c:v>
                </c:pt>
                <c:pt idx="1232">
                  <c:v>26.592242002489783</c:v>
                </c:pt>
                <c:pt idx="1233">
                  <c:v>26.613167047499786</c:v>
                </c:pt>
                <c:pt idx="1234">
                  <c:v>26.637752056119783</c:v>
                </c:pt>
                <c:pt idx="1235">
                  <c:v>26.657900094989785</c:v>
                </c:pt>
                <c:pt idx="1236">
                  <c:v>26.682502031329786</c:v>
                </c:pt>
                <c:pt idx="1237">
                  <c:v>26.707120180129785</c:v>
                </c:pt>
                <c:pt idx="1238">
                  <c:v>26.727766990659784</c:v>
                </c:pt>
                <c:pt idx="1239">
                  <c:v>26.752025127409784</c:v>
                </c:pt>
                <c:pt idx="1240">
                  <c:v>26.772929191589785</c:v>
                </c:pt>
                <c:pt idx="1241">
                  <c:v>26.797454118729785</c:v>
                </c:pt>
                <c:pt idx="1242">
                  <c:v>26.817814111709787</c:v>
                </c:pt>
                <c:pt idx="1243">
                  <c:v>26.842314004899784</c:v>
                </c:pt>
                <c:pt idx="1244">
                  <c:v>26.866743087769784</c:v>
                </c:pt>
                <c:pt idx="1245">
                  <c:v>26.887501001359784</c:v>
                </c:pt>
                <c:pt idx="1246">
                  <c:v>26.911923170089786</c:v>
                </c:pt>
                <c:pt idx="1247">
                  <c:v>26.932588100429786</c:v>
                </c:pt>
                <c:pt idx="1248">
                  <c:v>26.957159042359784</c:v>
                </c:pt>
                <c:pt idx="1249">
                  <c:v>26.981564998629786</c:v>
                </c:pt>
                <c:pt idx="1250">
                  <c:v>27.001971006389784</c:v>
                </c:pt>
                <c:pt idx="1251">
                  <c:v>27.026748180389784</c:v>
                </c:pt>
                <c:pt idx="1252">
                  <c:v>27.047116994859785</c:v>
                </c:pt>
                <c:pt idx="1253">
                  <c:v>27.071527957919784</c:v>
                </c:pt>
                <c:pt idx="1254">
                  <c:v>27.096333026889784</c:v>
                </c:pt>
                <c:pt idx="1255">
                  <c:v>27.116919040679786</c:v>
                </c:pt>
                <c:pt idx="1256">
                  <c:v>27.141280174259784</c:v>
                </c:pt>
                <c:pt idx="1257">
                  <c:v>27.161710977549784</c:v>
                </c:pt>
                <c:pt idx="1258">
                  <c:v>27.186547994609786</c:v>
                </c:pt>
                <c:pt idx="1259">
                  <c:v>27.206737995149783</c:v>
                </c:pt>
                <c:pt idx="1260">
                  <c:v>27.231413125989786</c:v>
                </c:pt>
                <c:pt idx="1261">
                  <c:v>27.256019115449785</c:v>
                </c:pt>
                <c:pt idx="1262">
                  <c:v>27.276501178739785</c:v>
                </c:pt>
                <c:pt idx="1263">
                  <c:v>27.301001071929786</c:v>
                </c:pt>
                <c:pt idx="1264">
                  <c:v>27.321515083309784</c:v>
                </c:pt>
                <c:pt idx="1265">
                  <c:v>27.346210002899785</c:v>
                </c:pt>
                <c:pt idx="1266">
                  <c:v>27.370779037479785</c:v>
                </c:pt>
                <c:pt idx="1267">
                  <c:v>27.391066074369785</c:v>
                </c:pt>
                <c:pt idx="1268">
                  <c:v>27.415604114529785</c:v>
                </c:pt>
                <c:pt idx="1269">
                  <c:v>27.436345100399784</c:v>
                </c:pt>
                <c:pt idx="1270">
                  <c:v>27.460896968839783</c:v>
                </c:pt>
                <c:pt idx="1271">
                  <c:v>27.485265016559786</c:v>
                </c:pt>
                <c:pt idx="1272">
                  <c:v>27.505954980849786</c:v>
                </c:pt>
                <c:pt idx="1273">
                  <c:v>27.530518054959785</c:v>
                </c:pt>
                <c:pt idx="1274">
                  <c:v>27.550805091859786</c:v>
                </c:pt>
                <c:pt idx="1275">
                  <c:v>27.575311183929784</c:v>
                </c:pt>
                <c:pt idx="1276">
                  <c:v>27.596039056779784</c:v>
                </c:pt>
                <c:pt idx="1277">
                  <c:v>27.620598077769785</c:v>
                </c:pt>
                <c:pt idx="1278">
                  <c:v>27.645003080369783</c:v>
                </c:pt>
                <c:pt idx="1279">
                  <c:v>27.665729999539785</c:v>
                </c:pt>
                <c:pt idx="1280">
                  <c:v>27.690299987789786</c:v>
                </c:pt>
                <c:pt idx="1281">
                  <c:v>27.710570096969786</c:v>
                </c:pt>
                <c:pt idx="1282">
                  <c:v>27.735035181049785</c:v>
                </c:pt>
                <c:pt idx="1283">
                  <c:v>27.759729146959785</c:v>
                </c:pt>
                <c:pt idx="1284">
                  <c:v>27.780297994609786</c:v>
                </c:pt>
                <c:pt idx="1285">
                  <c:v>27.804677963259785</c:v>
                </c:pt>
                <c:pt idx="1286">
                  <c:v>27.825387001039786</c:v>
                </c:pt>
                <c:pt idx="1287">
                  <c:v>27.849673986439786</c:v>
                </c:pt>
                <c:pt idx="1288">
                  <c:v>27.874228000639786</c:v>
                </c:pt>
                <c:pt idx="1289">
                  <c:v>27.894757032389784</c:v>
                </c:pt>
                <c:pt idx="1290">
                  <c:v>27.919413089749785</c:v>
                </c:pt>
                <c:pt idx="1291">
                  <c:v>27.940050125119786</c:v>
                </c:pt>
                <c:pt idx="1292">
                  <c:v>27.964451074599786</c:v>
                </c:pt>
                <c:pt idx="1293">
                  <c:v>27.984908103939784</c:v>
                </c:pt>
                <c:pt idx="1294">
                  <c:v>28.009701967239785</c:v>
                </c:pt>
                <c:pt idx="1295">
                  <c:v>28.034142971039785</c:v>
                </c:pt>
                <c:pt idx="1296">
                  <c:v>28.054537057879784</c:v>
                </c:pt>
                <c:pt idx="1297">
                  <c:v>28.079164981839785</c:v>
                </c:pt>
                <c:pt idx="1298">
                  <c:v>28.099752187729784</c:v>
                </c:pt>
                <c:pt idx="1299">
                  <c:v>28.124155998229785</c:v>
                </c:pt>
                <c:pt idx="1300">
                  <c:v>28.148833036419784</c:v>
                </c:pt>
                <c:pt idx="1301">
                  <c:v>28.169308185579784</c:v>
                </c:pt>
                <c:pt idx="1302">
                  <c:v>28.193868160249785</c:v>
                </c:pt>
                <c:pt idx="1303">
                  <c:v>28.214339971539786</c:v>
                </c:pt>
                <c:pt idx="1304">
                  <c:v>28.238783121109783</c:v>
                </c:pt>
                <c:pt idx="1305">
                  <c:v>28.263369083399784</c:v>
                </c:pt>
                <c:pt idx="1306">
                  <c:v>28.283796072009785</c:v>
                </c:pt>
                <c:pt idx="1307">
                  <c:v>28.308333158489784</c:v>
                </c:pt>
                <c:pt idx="1308">
                  <c:v>28.329180002209785</c:v>
                </c:pt>
                <c:pt idx="1309">
                  <c:v>28.353572130199787</c:v>
                </c:pt>
                <c:pt idx="1310">
                  <c:v>28.374051094059784</c:v>
                </c:pt>
                <c:pt idx="1311">
                  <c:v>28.398818969729785</c:v>
                </c:pt>
                <c:pt idx="1312">
                  <c:v>28.423122167589785</c:v>
                </c:pt>
                <c:pt idx="1313">
                  <c:v>28.443603038789785</c:v>
                </c:pt>
                <c:pt idx="1314">
                  <c:v>28.468089103699786</c:v>
                </c:pt>
                <c:pt idx="1315">
                  <c:v>28.488751173019786</c:v>
                </c:pt>
                <c:pt idx="1316">
                  <c:v>28.513250112529786</c:v>
                </c:pt>
                <c:pt idx="1317">
                  <c:v>28.537794113159784</c:v>
                </c:pt>
                <c:pt idx="1318">
                  <c:v>29.540749788284316</c:v>
                </c:pt>
                <c:pt idx="1319">
                  <c:v>29.541391849517833</c:v>
                </c:pt>
                <c:pt idx="1320">
                  <c:v>29.541967868804942</c:v>
                </c:pt>
                <c:pt idx="1321">
                  <c:v>29.542511940002452</c:v>
                </c:pt>
                <c:pt idx="1322">
                  <c:v>29.543051958084121</c:v>
                </c:pt>
                <c:pt idx="1323">
                  <c:v>29.543588876724261</c:v>
                </c:pt>
                <c:pt idx="1324">
                  <c:v>29.54411792755128</c:v>
                </c:pt>
                <c:pt idx="1325">
                  <c:v>29.544587850570693</c:v>
                </c:pt>
                <c:pt idx="1326">
                  <c:v>29.545053958892833</c:v>
                </c:pt>
                <c:pt idx="1327">
                  <c:v>29.545536994934093</c:v>
                </c:pt>
                <c:pt idx="1328">
                  <c:v>29.545928001403823</c:v>
                </c:pt>
                <c:pt idx="1329">
                  <c:v>29.546086788177501</c:v>
                </c:pt>
                <c:pt idx="1330">
                  <c:v>29.546244859695452</c:v>
                </c:pt>
                <c:pt idx="1331">
                  <c:v>29.54640197753908</c:v>
                </c:pt>
                <c:pt idx="1332">
                  <c:v>29.546559810638442</c:v>
                </c:pt>
                <c:pt idx="1333">
                  <c:v>29.546718835830703</c:v>
                </c:pt>
                <c:pt idx="1334">
                  <c:v>29.546876907348651</c:v>
                </c:pt>
                <c:pt idx="1335">
                  <c:v>29.547034978866591</c:v>
                </c:pt>
                <c:pt idx="1336">
                  <c:v>29.547194004058852</c:v>
                </c:pt>
                <c:pt idx="1337">
                  <c:v>29.547351837158221</c:v>
                </c:pt>
                <c:pt idx="1338">
                  <c:v>29.547510862350482</c:v>
                </c:pt>
                <c:pt idx="1339">
                  <c:v>29.547668933868422</c:v>
                </c:pt>
                <c:pt idx="1340">
                  <c:v>29.547827959060683</c:v>
                </c:pt>
                <c:pt idx="1341">
                  <c:v>29.54798698425294</c:v>
                </c:pt>
                <c:pt idx="1342">
                  <c:v>29.548146963119521</c:v>
                </c:pt>
                <c:pt idx="1343">
                  <c:v>29.548318862915053</c:v>
                </c:pt>
                <c:pt idx="1344">
                  <c:v>29.54847788810731</c:v>
                </c:pt>
                <c:pt idx="1345">
                  <c:v>29.548636913299571</c:v>
                </c:pt>
                <c:pt idx="1346">
                  <c:v>29.548795938491832</c:v>
                </c:pt>
                <c:pt idx="1347">
                  <c:v>29.54895401000978</c:v>
                </c:pt>
                <c:pt idx="1348">
                  <c:v>29.549111843109142</c:v>
                </c:pt>
                <c:pt idx="1349">
                  <c:v>29.549296855926531</c:v>
                </c:pt>
                <c:pt idx="1350">
                  <c:v>29.549468994140643</c:v>
                </c:pt>
                <c:pt idx="1351">
                  <c:v>29.549629926681533</c:v>
                </c:pt>
                <c:pt idx="1352">
                  <c:v>29.549787998199481</c:v>
                </c:pt>
                <c:pt idx="1353">
                  <c:v>29.549947023391741</c:v>
                </c:pt>
                <c:pt idx="1354">
                  <c:v>29.550105810165441</c:v>
                </c:pt>
                <c:pt idx="1355">
                  <c:v>29.550263881683343</c:v>
                </c:pt>
                <c:pt idx="1356">
                  <c:v>29.55042195320134</c:v>
                </c:pt>
                <c:pt idx="1357">
                  <c:v>29.55058097839354</c:v>
                </c:pt>
                <c:pt idx="1358">
                  <c:v>29.55074000358584</c:v>
                </c:pt>
                <c:pt idx="1359">
                  <c:v>29.550897836685241</c:v>
                </c:pt>
                <c:pt idx="1360">
                  <c:v>29.551056861877441</c:v>
                </c:pt>
                <c:pt idx="1361">
                  <c:v>29.551215887069741</c:v>
                </c:pt>
                <c:pt idx="1362">
                  <c:v>29.560742855072043</c:v>
                </c:pt>
                <c:pt idx="1363">
                  <c:v>29.585402011871341</c:v>
                </c:pt>
                <c:pt idx="1364">
                  <c:v>29.605840921402041</c:v>
                </c:pt>
                <c:pt idx="1365">
                  <c:v>29.630381822586042</c:v>
                </c:pt>
                <c:pt idx="1366">
                  <c:v>29.651158809662043</c:v>
                </c:pt>
                <c:pt idx="1367">
                  <c:v>29.675692796707043</c:v>
                </c:pt>
                <c:pt idx="1368">
                  <c:v>29.700025796890042</c:v>
                </c:pt>
                <c:pt idx="1369">
                  <c:v>29.720754861832042</c:v>
                </c:pt>
                <c:pt idx="1370">
                  <c:v>29.745379924774042</c:v>
                </c:pt>
                <c:pt idx="1371">
                  <c:v>29.76563596725504</c:v>
                </c:pt>
                <c:pt idx="1372">
                  <c:v>29.790184974670041</c:v>
                </c:pt>
                <c:pt idx="1373">
                  <c:v>29.814643859863043</c:v>
                </c:pt>
                <c:pt idx="1374">
                  <c:v>29.835268020630043</c:v>
                </c:pt>
                <c:pt idx="1375">
                  <c:v>29.859609842300042</c:v>
                </c:pt>
                <c:pt idx="1376">
                  <c:v>29.880414962769041</c:v>
                </c:pt>
                <c:pt idx="1377">
                  <c:v>29.905050992966043</c:v>
                </c:pt>
                <c:pt idx="1378">
                  <c:v>29.925580024719043</c:v>
                </c:pt>
                <c:pt idx="1379">
                  <c:v>29.949885845184042</c:v>
                </c:pt>
                <c:pt idx="1380">
                  <c:v>29.974539995193041</c:v>
                </c:pt>
                <c:pt idx="1381">
                  <c:v>29.99512195587204</c:v>
                </c:pt>
                <c:pt idx="1382">
                  <c:v>30.019503831863041</c:v>
                </c:pt>
                <c:pt idx="1383">
                  <c:v>30.040018796921043</c:v>
                </c:pt>
                <c:pt idx="1384">
                  <c:v>30.06479787826504</c:v>
                </c:pt>
                <c:pt idx="1385">
                  <c:v>30.089040994644041</c:v>
                </c:pt>
                <c:pt idx="1386">
                  <c:v>30.109572887421042</c:v>
                </c:pt>
                <c:pt idx="1387">
                  <c:v>30.134245872498042</c:v>
                </c:pt>
                <c:pt idx="1388">
                  <c:v>30.154797792435041</c:v>
                </c:pt>
                <c:pt idx="1389">
                  <c:v>30.179370880127042</c:v>
                </c:pt>
                <c:pt idx="1390">
                  <c:v>30.203740835190043</c:v>
                </c:pt>
                <c:pt idx="1391">
                  <c:v>30.224265813827042</c:v>
                </c:pt>
                <c:pt idx="1392">
                  <c:v>30.248821020126041</c:v>
                </c:pt>
                <c:pt idx="1393">
                  <c:v>30.269331932068042</c:v>
                </c:pt>
                <c:pt idx="1394">
                  <c:v>30.293871879578042</c:v>
                </c:pt>
                <c:pt idx="1395">
                  <c:v>30.31447887420704</c:v>
                </c:pt>
                <c:pt idx="1396">
                  <c:v>30.338972806931043</c:v>
                </c:pt>
                <c:pt idx="1397">
                  <c:v>30.363394975662043</c:v>
                </c:pt>
                <c:pt idx="1398">
                  <c:v>30.384258985519043</c:v>
                </c:pt>
                <c:pt idx="1399">
                  <c:v>30.408823966980041</c:v>
                </c:pt>
                <c:pt idx="1400">
                  <c:v>30.428965806961042</c:v>
                </c:pt>
                <c:pt idx="1401">
                  <c:v>30.453826904297042</c:v>
                </c:pt>
                <c:pt idx="1402">
                  <c:v>30.478214979172041</c:v>
                </c:pt>
                <c:pt idx="1403">
                  <c:v>30.498662948608043</c:v>
                </c:pt>
                <c:pt idx="1404">
                  <c:v>30.523190021515042</c:v>
                </c:pt>
                <c:pt idx="1405">
                  <c:v>30.543977975843042</c:v>
                </c:pt>
                <c:pt idx="1406">
                  <c:v>30.568513870243041</c:v>
                </c:pt>
                <c:pt idx="1407">
                  <c:v>30.592793941493042</c:v>
                </c:pt>
                <c:pt idx="1408">
                  <c:v>30.613652944563043</c:v>
                </c:pt>
                <c:pt idx="1409">
                  <c:v>30.637820959093041</c:v>
                </c:pt>
                <c:pt idx="1410">
                  <c:v>30.65853595733304</c:v>
                </c:pt>
                <c:pt idx="1411">
                  <c:v>30.682885885243042</c:v>
                </c:pt>
                <c:pt idx="1412">
                  <c:v>30.707648992543042</c:v>
                </c:pt>
                <c:pt idx="1413">
                  <c:v>30.72823286056304</c:v>
                </c:pt>
                <c:pt idx="1414">
                  <c:v>30.752516984943043</c:v>
                </c:pt>
                <c:pt idx="1415">
                  <c:v>30.773245811463042</c:v>
                </c:pt>
                <c:pt idx="1416">
                  <c:v>30.797775983813043</c:v>
                </c:pt>
                <c:pt idx="1417">
                  <c:v>30.818234920503041</c:v>
                </c:pt>
                <c:pt idx="1418">
                  <c:v>30.84267401695304</c:v>
                </c:pt>
                <c:pt idx="1419">
                  <c:v>30.867376804353043</c:v>
                </c:pt>
                <c:pt idx="1420">
                  <c:v>30.887966871263043</c:v>
                </c:pt>
                <c:pt idx="1421">
                  <c:v>30.912220001223041</c:v>
                </c:pt>
                <c:pt idx="1422">
                  <c:v>30.932811975483041</c:v>
                </c:pt>
                <c:pt idx="1423">
                  <c:v>30.957604885103041</c:v>
                </c:pt>
                <c:pt idx="1424">
                  <c:v>30.981864929203041</c:v>
                </c:pt>
                <c:pt idx="1425">
                  <c:v>31.002375841143042</c:v>
                </c:pt>
                <c:pt idx="1426">
                  <c:v>31.027084827423042</c:v>
                </c:pt>
                <c:pt idx="1427">
                  <c:v>31.047611951823043</c:v>
                </c:pt>
                <c:pt idx="1428">
                  <c:v>31.072126865383041</c:v>
                </c:pt>
                <c:pt idx="1429">
                  <c:v>31.096457004543041</c:v>
                </c:pt>
                <c:pt idx="1430">
                  <c:v>31.117290019993042</c:v>
                </c:pt>
                <c:pt idx="1431">
                  <c:v>31.141824007033041</c:v>
                </c:pt>
                <c:pt idx="1432">
                  <c:v>31.16207599640304</c:v>
                </c:pt>
                <c:pt idx="1433">
                  <c:v>31.186819791793042</c:v>
                </c:pt>
                <c:pt idx="1434">
                  <c:v>31.207383871083042</c:v>
                </c:pt>
                <c:pt idx="1435">
                  <c:v>31.231714963913042</c:v>
                </c:pt>
                <c:pt idx="1436">
                  <c:v>31.256207942963041</c:v>
                </c:pt>
                <c:pt idx="1437">
                  <c:v>31.27706098556304</c:v>
                </c:pt>
                <c:pt idx="1438">
                  <c:v>31.30157399177304</c:v>
                </c:pt>
                <c:pt idx="1439">
                  <c:v>31.321851015093042</c:v>
                </c:pt>
                <c:pt idx="1440">
                  <c:v>31.346499919893041</c:v>
                </c:pt>
                <c:pt idx="1441">
                  <c:v>31.37095093727304</c:v>
                </c:pt>
                <c:pt idx="1442">
                  <c:v>31.39165186882304</c:v>
                </c:pt>
                <c:pt idx="1443">
                  <c:v>31.41594290733304</c:v>
                </c:pt>
                <c:pt idx="1444">
                  <c:v>31.436726808543042</c:v>
                </c:pt>
                <c:pt idx="1445">
                  <c:v>31.461334943773043</c:v>
                </c:pt>
                <c:pt idx="1446">
                  <c:v>31.485595941543043</c:v>
                </c:pt>
                <c:pt idx="1447">
                  <c:v>31.506192922593041</c:v>
                </c:pt>
                <c:pt idx="1448">
                  <c:v>31.530736923213041</c:v>
                </c:pt>
                <c:pt idx="1449">
                  <c:v>31.551390886303043</c:v>
                </c:pt>
                <c:pt idx="1450">
                  <c:v>31.57562589645304</c:v>
                </c:pt>
                <c:pt idx="1451">
                  <c:v>31.596472978593042</c:v>
                </c:pt>
                <c:pt idx="1452">
                  <c:v>31.621016979213042</c:v>
                </c:pt>
                <c:pt idx="1453">
                  <c:v>31.645497798923042</c:v>
                </c:pt>
                <c:pt idx="1454">
                  <c:v>31.665979862213042</c:v>
                </c:pt>
                <c:pt idx="1455">
                  <c:v>31.690514802933041</c:v>
                </c:pt>
                <c:pt idx="1456">
                  <c:v>31.711104869843041</c:v>
                </c:pt>
                <c:pt idx="1457">
                  <c:v>31.735394001003041</c:v>
                </c:pt>
                <c:pt idx="1458">
                  <c:v>31.76012682914304</c:v>
                </c:pt>
                <c:pt idx="1459">
                  <c:v>31.780672788623043</c:v>
                </c:pt>
                <c:pt idx="1460">
                  <c:v>31.805219888683041</c:v>
                </c:pt>
                <c:pt idx="1461">
                  <c:v>31.82590198517304</c:v>
                </c:pt>
                <c:pt idx="1462">
                  <c:v>31.850008010863043</c:v>
                </c:pt>
                <c:pt idx="1463">
                  <c:v>31.87477397918304</c:v>
                </c:pt>
                <c:pt idx="1464">
                  <c:v>31.895298004153041</c:v>
                </c:pt>
                <c:pt idx="1465">
                  <c:v>31.919898986813042</c:v>
                </c:pt>
                <c:pt idx="1466">
                  <c:v>31.94049882888304</c:v>
                </c:pt>
                <c:pt idx="1467">
                  <c:v>31.964660882953041</c:v>
                </c:pt>
                <c:pt idx="1468">
                  <c:v>31.985298871993042</c:v>
                </c:pt>
                <c:pt idx="1469">
                  <c:v>32.009962797163041</c:v>
                </c:pt>
                <c:pt idx="1470">
                  <c:v>32.034551858903043</c:v>
                </c:pt>
                <c:pt idx="1471">
                  <c:v>32.054894924163044</c:v>
                </c:pt>
                <c:pt idx="1472">
                  <c:v>32.079662799833045</c:v>
                </c:pt>
                <c:pt idx="1473">
                  <c:v>32.100085020063048</c:v>
                </c:pt>
                <c:pt idx="1474">
                  <c:v>32.124668836593045</c:v>
                </c:pt>
                <c:pt idx="1475">
                  <c:v>32.149123907093042</c:v>
                </c:pt>
                <c:pt idx="1476">
                  <c:v>32.169770002363045</c:v>
                </c:pt>
                <c:pt idx="1477">
                  <c:v>32.194191932683047</c:v>
                </c:pt>
                <c:pt idx="1478">
                  <c:v>32.21481084823305</c:v>
                </c:pt>
                <c:pt idx="1479">
                  <c:v>32.23919486999305</c:v>
                </c:pt>
                <c:pt idx="1480">
                  <c:v>32.263952016833045</c:v>
                </c:pt>
                <c:pt idx="1481">
                  <c:v>32.284402847293045</c:v>
                </c:pt>
                <c:pt idx="1482">
                  <c:v>32.308679819103048</c:v>
                </c:pt>
                <c:pt idx="1483">
                  <c:v>32.329648971553048</c:v>
                </c:pt>
                <c:pt idx="1484">
                  <c:v>32.35391402244305</c:v>
                </c:pt>
                <c:pt idx="1485">
                  <c:v>32.374485015873049</c:v>
                </c:pt>
                <c:pt idx="1486">
                  <c:v>32.398926019673048</c:v>
                </c:pt>
                <c:pt idx="1487">
                  <c:v>32.423662900923048</c:v>
                </c:pt>
                <c:pt idx="1488">
                  <c:v>32.444061994553046</c:v>
                </c:pt>
                <c:pt idx="1489">
                  <c:v>32.468565940853047</c:v>
                </c:pt>
                <c:pt idx="1490">
                  <c:v>32.48930597305305</c:v>
                </c:pt>
                <c:pt idx="1491">
                  <c:v>32.513853788373048</c:v>
                </c:pt>
                <c:pt idx="1492">
                  <c:v>32.538184881213049</c:v>
                </c:pt>
                <c:pt idx="1493">
                  <c:v>32.558655023573046</c:v>
                </c:pt>
                <c:pt idx="1494">
                  <c:v>32.583142995833043</c:v>
                </c:pt>
                <c:pt idx="1495">
                  <c:v>32.603742837903042</c:v>
                </c:pt>
                <c:pt idx="1496">
                  <c:v>32.628326892853039</c:v>
                </c:pt>
                <c:pt idx="1497">
                  <c:v>32.652776956563038</c:v>
                </c:pt>
                <c:pt idx="1498">
                  <c:v>32.673372983933035</c:v>
                </c:pt>
                <c:pt idx="1499">
                  <c:v>32.697901010513036</c:v>
                </c:pt>
                <c:pt idx="1500">
                  <c:v>32.718379020693035</c:v>
                </c:pt>
                <c:pt idx="1501">
                  <c:v>32.743007898333033</c:v>
                </c:pt>
                <c:pt idx="1502">
                  <c:v>32.763649940493032</c:v>
                </c:pt>
                <c:pt idx="1503">
                  <c:v>32.788203001023028</c:v>
                </c:pt>
                <c:pt idx="1504">
                  <c:v>32.812603950503025</c:v>
                </c:pt>
                <c:pt idx="1505">
                  <c:v>32.833385944363023</c:v>
                </c:pt>
                <c:pt idx="1506">
                  <c:v>32.857899904253024</c:v>
                </c:pt>
                <c:pt idx="1507">
                  <c:v>32.878173828123025</c:v>
                </c:pt>
                <c:pt idx="1508">
                  <c:v>32.902698993683025</c:v>
                </c:pt>
                <c:pt idx="1509">
                  <c:v>32.927353858943022</c:v>
                </c:pt>
                <c:pt idx="1510">
                  <c:v>32.947829008103021</c:v>
                </c:pt>
                <c:pt idx="1511">
                  <c:v>32.972189903263022</c:v>
                </c:pt>
                <c:pt idx="1512">
                  <c:v>32.993062973023022</c:v>
                </c:pt>
                <c:pt idx="1513">
                  <c:v>33.017282962803023</c:v>
                </c:pt>
                <c:pt idx="1514">
                  <c:v>33.041885852813024</c:v>
                </c:pt>
                <c:pt idx="1515">
                  <c:v>33.062551021573022</c:v>
                </c:pt>
                <c:pt idx="1516">
                  <c:v>33.087103843693022</c:v>
                </c:pt>
                <c:pt idx="1517">
                  <c:v>33.107666969303018</c:v>
                </c:pt>
                <c:pt idx="1518">
                  <c:v>33.132274866103018</c:v>
                </c:pt>
                <c:pt idx="1519">
                  <c:v>33.15269684791302</c:v>
                </c:pt>
                <c:pt idx="1520">
                  <c:v>33.177392959593021</c:v>
                </c:pt>
                <c:pt idx="1521">
                  <c:v>33.201537847523021</c:v>
                </c:pt>
                <c:pt idx="1522">
                  <c:v>33.222248792653019</c:v>
                </c:pt>
                <c:pt idx="1523">
                  <c:v>33.24666595459302</c:v>
                </c:pt>
                <c:pt idx="1524">
                  <c:v>33.26714682579302</c:v>
                </c:pt>
                <c:pt idx="1525">
                  <c:v>33.291710853573022</c:v>
                </c:pt>
                <c:pt idx="1526">
                  <c:v>33.31643581390302</c:v>
                </c:pt>
                <c:pt idx="1527">
                  <c:v>33.336959838863024</c:v>
                </c:pt>
                <c:pt idx="1528">
                  <c:v>33.361604928973023</c:v>
                </c:pt>
                <c:pt idx="1529">
                  <c:v>33.381947994233023</c:v>
                </c:pt>
                <c:pt idx="1530">
                  <c:v>33.406473875043027</c:v>
                </c:pt>
                <c:pt idx="1531">
                  <c:v>33.431031942363028</c:v>
                </c:pt>
                <c:pt idx="1532">
                  <c:v>33.451390981673029</c:v>
                </c:pt>
                <c:pt idx="1533">
                  <c:v>33.475834846493029</c:v>
                </c:pt>
                <c:pt idx="1534">
                  <c:v>33.496752977373028</c:v>
                </c:pt>
                <c:pt idx="1535">
                  <c:v>33.52121901512303</c:v>
                </c:pt>
                <c:pt idx="1536">
                  <c:v>33.541571855543033</c:v>
                </c:pt>
                <c:pt idx="1537">
                  <c:v>33.566101789473038</c:v>
                </c:pt>
                <c:pt idx="1538">
                  <c:v>33.59081387520304</c:v>
                </c:pt>
                <c:pt idx="1539">
                  <c:v>33.611143827443044</c:v>
                </c:pt>
                <c:pt idx="1540">
                  <c:v>33.635912895203049</c:v>
                </c:pt>
                <c:pt idx="1541">
                  <c:v>33.656523942943046</c:v>
                </c:pt>
                <c:pt idx="1542">
                  <c:v>33.680674791333047</c:v>
                </c:pt>
                <c:pt idx="1543">
                  <c:v>33.705142974853047</c:v>
                </c:pt>
                <c:pt idx="1544">
                  <c:v>33.72583198547305</c:v>
                </c:pt>
                <c:pt idx="1545">
                  <c:v>33.750409841533049</c:v>
                </c:pt>
                <c:pt idx="1546">
                  <c:v>33.770982980733052</c:v>
                </c:pt>
                <c:pt idx="1547">
                  <c:v>33.795399904253053</c:v>
                </c:pt>
                <c:pt idx="1548">
                  <c:v>33.820083856583054</c:v>
                </c:pt>
                <c:pt idx="1549">
                  <c:v>33.840788841243054</c:v>
                </c:pt>
                <c:pt idx="1550">
                  <c:v>33.865128993993054</c:v>
                </c:pt>
                <c:pt idx="1551">
                  <c:v>33.885653972623054</c:v>
                </c:pt>
                <c:pt idx="1552">
                  <c:v>33.910209894183055</c:v>
                </c:pt>
                <c:pt idx="1553">
                  <c:v>33.930673837663058</c:v>
                </c:pt>
                <c:pt idx="1554">
                  <c:v>33.955412864683055</c:v>
                </c:pt>
                <c:pt idx="1555">
                  <c:v>33.979609012603056</c:v>
                </c:pt>
                <c:pt idx="1556">
                  <c:v>34.000487804413055</c:v>
                </c:pt>
                <c:pt idx="1557">
                  <c:v>34.024911880493057</c:v>
                </c:pt>
                <c:pt idx="1558">
                  <c:v>34.045557975773058</c:v>
                </c:pt>
                <c:pt idx="1559">
                  <c:v>34.069856882093056</c:v>
                </c:pt>
                <c:pt idx="1560">
                  <c:v>34.09450888633306</c:v>
                </c:pt>
                <c:pt idx="1561">
                  <c:v>34.114820957183056</c:v>
                </c:pt>
                <c:pt idx="1562">
                  <c:v>34.139573812483057</c:v>
                </c:pt>
                <c:pt idx="1563">
                  <c:v>34.160151958463054</c:v>
                </c:pt>
                <c:pt idx="1564">
                  <c:v>34.184497833253054</c:v>
                </c:pt>
                <c:pt idx="1565">
                  <c:v>34.208916902543052</c:v>
                </c:pt>
                <c:pt idx="1566">
                  <c:v>34.22992086410305</c:v>
                </c:pt>
                <c:pt idx="1567">
                  <c:v>34.254161834713045</c:v>
                </c:pt>
                <c:pt idx="1568">
                  <c:v>34.274572849273042</c:v>
                </c:pt>
                <c:pt idx="1569">
                  <c:v>34.299348831173042</c:v>
                </c:pt>
                <c:pt idx="1570">
                  <c:v>34.319911003113042</c:v>
                </c:pt>
                <c:pt idx="1571">
                  <c:v>34.344499826433044</c:v>
                </c:pt>
                <c:pt idx="1572">
                  <c:v>34.36868786812304</c:v>
                </c:pt>
                <c:pt idx="1573">
                  <c:v>34.389505863193044</c:v>
                </c:pt>
                <c:pt idx="1574">
                  <c:v>34.413946866993044</c:v>
                </c:pt>
                <c:pt idx="1575">
                  <c:v>34.434430837633045</c:v>
                </c:pt>
                <c:pt idx="1576">
                  <c:v>34.459062814713043</c:v>
                </c:pt>
                <c:pt idx="1577">
                  <c:v>34.483642816543039</c:v>
                </c:pt>
                <c:pt idx="1578">
                  <c:v>34.504248857503036</c:v>
                </c:pt>
                <c:pt idx="1579">
                  <c:v>34.528479814533036</c:v>
                </c:pt>
                <c:pt idx="1580">
                  <c:v>34.549335956573032</c:v>
                </c:pt>
                <c:pt idx="1581">
                  <c:v>35.530832767486572</c:v>
                </c:pt>
                <c:pt idx="1582">
                  <c:v>35.531853914260857</c:v>
                </c:pt>
                <c:pt idx="1583">
                  <c:v>35.532603740692139</c:v>
                </c:pt>
                <c:pt idx="1584">
                  <c:v>35.53313684463501</c:v>
                </c:pt>
                <c:pt idx="1585">
                  <c:v>35.533643960952759</c:v>
                </c:pt>
                <c:pt idx="1586">
                  <c:v>35.53415584564209</c:v>
                </c:pt>
                <c:pt idx="1587">
                  <c:v>35.534698963165283</c:v>
                </c:pt>
                <c:pt idx="1588">
                  <c:v>35.53522777557373</c:v>
                </c:pt>
                <c:pt idx="1589">
                  <c:v>35.53551983833313</c:v>
                </c:pt>
                <c:pt idx="1590">
                  <c:v>35.53568696975708</c:v>
                </c:pt>
                <c:pt idx="1591">
                  <c:v>35.535851955413818</c:v>
                </c:pt>
                <c:pt idx="1592">
                  <c:v>35.536015748977661</c:v>
                </c:pt>
                <c:pt idx="1593">
                  <c:v>35.536179780960083</c:v>
                </c:pt>
                <c:pt idx="1594">
                  <c:v>35.536343812942498</c:v>
                </c:pt>
                <c:pt idx="1595">
                  <c:v>35.536508798599243</c:v>
                </c:pt>
                <c:pt idx="1596">
                  <c:v>35.536673784255981</c:v>
                </c:pt>
                <c:pt idx="1597">
                  <c:v>35.536839962005608</c:v>
                </c:pt>
                <c:pt idx="1598">
                  <c:v>35.537004947662354</c:v>
                </c:pt>
                <c:pt idx="1599">
                  <c:v>35.537170886993408</c:v>
                </c:pt>
                <c:pt idx="1600">
                  <c:v>35.537345886230469</c:v>
                </c:pt>
                <c:pt idx="1601">
                  <c:v>35.537503957748413</c:v>
                </c:pt>
                <c:pt idx="1602">
                  <c:v>35.537660837173462</c:v>
                </c:pt>
                <c:pt idx="1603">
                  <c:v>35.537818908691413</c:v>
                </c:pt>
                <c:pt idx="1604">
                  <c:v>35.537977933883667</c:v>
                </c:pt>
                <c:pt idx="1605">
                  <c:v>35.538133859634399</c:v>
                </c:pt>
                <c:pt idx="1606">
                  <c:v>35.53829288482666</c:v>
                </c:pt>
                <c:pt idx="1607">
                  <c:v>35.538450956344597</c:v>
                </c:pt>
                <c:pt idx="1608">
                  <c:v>35.53860878944397</c:v>
                </c:pt>
                <c:pt idx="1609">
                  <c:v>35.538765907287598</c:v>
                </c:pt>
                <c:pt idx="1610">
                  <c:v>35.538923740386963</c:v>
                </c:pt>
                <c:pt idx="1611">
                  <c:v>35.539080858230591</c:v>
                </c:pt>
                <c:pt idx="1612">
                  <c:v>35.539238929748528</c:v>
                </c:pt>
                <c:pt idx="1613">
                  <c:v>35.539406776428223</c:v>
                </c:pt>
                <c:pt idx="1614">
                  <c:v>35.539564847946167</c:v>
                </c:pt>
                <c:pt idx="1615">
                  <c:v>35.539722919464111</c:v>
                </c:pt>
                <c:pt idx="1616">
                  <c:v>35.539880752563484</c:v>
                </c:pt>
                <c:pt idx="1617">
                  <c:v>35.540038824081471</c:v>
                </c:pt>
                <c:pt idx="1618">
                  <c:v>35.540196895599372</c:v>
                </c:pt>
                <c:pt idx="1619">
                  <c:v>35.540357828140273</c:v>
                </c:pt>
                <c:pt idx="1620">
                  <c:v>35.540522813796969</c:v>
                </c:pt>
                <c:pt idx="1621">
                  <c:v>35.54068088531497</c:v>
                </c:pt>
                <c:pt idx="1622">
                  <c:v>35.540838956832872</c:v>
                </c:pt>
                <c:pt idx="1623">
                  <c:v>35.54099583625797</c:v>
                </c:pt>
                <c:pt idx="1624">
                  <c:v>35.546362876892069</c:v>
                </c:pt>
                <c:pt idx="1625">
                  <c:v>35.571054935455372</c:v>
                </c:pt>
                <c:pt idx="1626">
                  <c:v>35.591534852981567</c:v>
                </c:pt>
                <c:pt idx="1627">
                  <c:v>35.616119861602769</c:v>
                </c:pt>
                <c:pt idx="1628">
                  <c:v>35.640537738799772</c:v>
                </c:pt>
                <c:pt idx="1629">
                  <c:v>35.661156892776773</c:v>
                </c:pt>
                <c:pt idx="1630">
                  <c:v>35.685615777969772</c:v>
                </c:pt>
                <c:pt idx="1631">
                  <c:v>35.706473827361769</c:v>
                </c:pt>
                <c:pt idx="1632">
                  <c:v>35.73089194297777</c:v>
                </c:pt>
                <c:pt idx="1633">
                  <c:v>35.755443811416768</c:v>
                </c:pt>
                <c:pt idx="1634">
                  <c:v>35.77581191062977</c:v>
                </c:pt>
                <c:pt idx="1635">
                  <c:v>35.800438880920773</c:v>
                </c:pt>
                <c:pt idx="1636">
                  <c:v>35.821037769317769</c:v>
                </c:pt>
                <c:pt idx="1637">
                  <c:v>35.845386743545774</c:v>
                </c:pt>
                <c:pt idx="1638">
                  <c:v>35.866142749786768</c:v>
                </c:pt>
                <c:pt idx="1639">
                  <c:v>35.890660762786773</c:v>
                </c:pt>
                <c:pt idx="1640">
                  <c:v>35.915259838103772</c:v>
                </c:pt>
                <c:pt idx="1641">
                  <c:v>35.935680866241768</c:v>
                </c:pt>
                <c:pt idx="1642">
                  <c:v>35.960207939147772</c:v>
                </c:pt>
                <c:pt idx="1643">
                  <c:v>35.980768918990769</c:v>
                </c:pt>
                <c:pt idx="1644">
                  <c:v>36.005117893218774</c:v>
                </c:pt>
                <c:pt idx="1645">
                  <c:v>36.029794931411772</c:v>
                </c:pt>
                <c:pt idx="1646">
                  <c:v>36.050281763076768</c:v>
                </c:pt>
                <c:pt idx="1647">
                  <c:v>36.074755907058773</c:v>
                </c:pt>
                <c:pt idx="1648">
                  <c:v>36.095503807067772</c:v>
                </c:pt>
                <c:pt idx="1649">
                  <c:v>36.11975288391077</c:v>
                </c:pt>
                <c:pt idx="1650">
                  <c:v>36.144469738006769</c:v>
                </c:pt>
                <c:pt idx="1651">
                  <c:v>36.164944887160772</c:v>
                </c:pt>
                <c:pt idx="1652">
                  <c:v>36.18956685066177</c:v>
                </c:pt>
                <c:pt idx="1653">
                  <c:v>36.210064888000772</c:v>
                </c:pt>
                <c:pt idx="1654">
                  <c:v>36.234726905822768</c:v>
                </c:pt>
                <c:pt idx="1655">
                  <c:v>36.254993915557769</c:v>
                </c:pt>
                <c:pt idx="1656">
                  <c:v>36.279841899871769</c:v>
                </c:pt>
                <c:pt idx="1657">
                  <c:v>36.304170846938767</c:v>
                </c:pt>
                <c:pt idx="1658">
                  <c:v>36.324770927428773</c:v>
                </c:pt>
                <c:pt idx="1659">
                  <c:v>36.349036931991769</c:v>
                </c:pt>
                <c:pt idx="1660">
                  <c:v>36.369748830795771</c:v>
                </c:pt>
                <c:pt idx="1661">
                  <c:v>36.394393920898771</c:v>
                </c:pt>
                <c:pt idx="1662">
                  <c:v>36.418816804885772</c:v>
                </c:pt>
                <c:pt idx="1663">
                  <c:v>36.439552783965773</c:v>
                </c:pt>
                <c:pt idx="1664">
                  <c:v>36.463805913924773</c:v>
                </c:pt>
                <c:pt idx="1665">
                  <c:v>36.484466791152769</c:v>
                </c:pt>
                <c:pt idx="1666">
                  <c:v>36.508910894393772</c:v>
                </c:pt>
                <c:pt idx="1667">
                  <c:v>36.533544778819774</c:v>
                </c:pt>
                <c:pt idx="1668">
                  <c:v>36.554147958759771</c:v>
                </c:pt>
                <c:pt idx="1669">
                  <c:v>36.578370809559772</c:v>
                </c:pt>
                <c:pt idx="1670">
                  <c:v>36.599226951599768</c:v>
                </c:pt>
                <c:pt idx="1671">
                  <c:v>36.623847961429767</c:v>
                </c:pt>
                <c:pt idx="1672">
                  <c:v>36.644027948379772</c:v>
                </c:pt>
                <c:pt idx="1673">
                  <c:v>36.668763875959769</c:v>
                </c:pt>
                <c:pt idx="1674">
                  <c:v>36.693080902099773</c:v>
                </c:pt>
                <c:pt idx="1675">
                  <c:v>36.713857889179771</c:v>
                </c:pt>
                <c:pt idx="1676">
                  <c:v>36.738286972049771</c:v>
                </c:pt>
                <c:pt idx="1677">
                  <c:v>36.758944749829773</c:v>
                </c:pt>
                <c:pt idx="1678">
                  <c:v>36.783584833149767</c:v>
                </c:pt>
                <c:pt idx="1679">
                  <c:v>36.807846784589771</c:v>
                </c:pt>
                <c:pt idx="1680">
                  <c:v>36.828365802769767</c:v>
                </c:pt>
                <c:pt idx="1681">
                  <c:v>36.853014945979773</c:v>
                </c:pt>
                <c:pt idx="1682">
                  <c:v>36.873595952989774</c:v>
                </c:pt>
                <c:pt idx="1683">
                  <c:v>36.898016929629769</c:v>
                </c:pt>
                <c:pt idx="1684">
                  <c:v>36.922707796099772</c:v>
                </c:pt>
                <c:pt idx="1685">
                  <c:v>36.94324779510977</c:v>
                </c:pt>
                <c:pt idx="1686">
                  <c:v>36.967545747759772</c:v>
                </c:pt>
                <c:pt idx="1687">
                  <c:v>36.988056898119773</c:v>
                </c:pt>
                <c:pt idx="1688">
                  <c:v>37.012740850449774</c:v>
                </c:pt>
                <c:pt idx="1689">
                  <c:v>37.033277750019771</c:v>
                </c:pt>
                <c:pt idx="1690">
                  <c:v>37.057670831679772</c:v>
                </c:pt>
                <c:pt idx="1691">
                  <c:v>37.082423925399773</c:v>
                </c:pt>
                <c:pt idx="1692">
                  <c:v>37.102964878079767</c:v>
                </c:pt>
                <c:pt idx="1693">
                  <c:v>37.127251863479771</c:v>
                </c:pt>
                <c:pt idx="1694">
                  <c:v>37.14780092238977</c:v>
                </c:pt>
                <c:pt idx="1695">
                  <c:v>37.172442913059768</c:v>
                </c:pt>
                <c:pt idx="1696">
                  <c:v>37.196844816209769</c:v>
                </c:pt>
                <c:pt idx="1697">
                  <c:v>37.21739792823977</c:v>
                </c:pt>
                <c:pt idx="1698">
                  <c:v>37.242084741589771</c:v>
                </c:pt>
                <c:pt idx="1699">
                  <c:v>37.262641906739773</c:v>
                </c:pt>
                <c:pt idx="1700">
                  <c:v>37.287191867829769</c:v>
                </c:pt>
                <c:pt idx="1701">
                  <c:v>37.311519861219772</c:v>
                </c:pt>
                <c:pt idx="1702">
                  <c:v>37.332204818729771</c:v>
                </c:pt>
                <c:pt idx="1703">
                  <c:v>37.356708765029772</c:v>
                </c:pt>
                <c:pt idx="1704">
                  <c:v>37.377141952509774</c:v>
                </c:pt>
                <c:pt idx="1705">
                  <c:v>37.401763916019767</c:v>
                </c:pt>
                <c:pt idx="1706">
                  <c:v>37.422452926639771</c:v>
                </c:pt>
                <c:pt idx="1707">
                  <c:v>37.447004795069773</c:v>
                </c:pt>
                <c:pt idx="1708">
                  <c:v>37.471171855929768</c:v>
                </c:pt>
                <c:pt idx="1709">
                  <c:v>37.491785764689773</c:v>
                </c:pt>
                <c:pt idx="1710">
                  <c:v>37.516459941859772</c:v>
                </c:pt>
                <c:pt idx="1711">
                  <c:v>37.537005901339768</c:v>
                </c:pt>
                <c:pt idx="1712">
                  <c:v>37.561316967009773</c:v>
                </c:pt>
                <c:pt idx="1713">
                  <c:v>37.586061954499769</c:v>
                </c:pt>
                <c:pt idx="1714">
                  <c:v>37.606731891629771</c:v>
                </c:pt>
                <c:pt idx="1715">
                  <c:v>37.63125395774977</c:v>
                </c:pt>
                <c:pt idx="1716">
                  <c:v>37.651739835739768</c:v>
                </c:pt>
                <c:pt idx="1717">
                  <c:v>37.676161766049773</c:v>
                </c:pt>
                <c:pt idx="1718">
                  <c:v>37.700753927229769</c:v>
                </c:pt>
                <c:pt idx="1719">
                  <c:v>37.721103906629772</c:v>
                </c:pt>
                <c:pt idx="1720">
                  <c:v>37.745741844179769</c:v>
                </c:pt>
                <c:pt idx="1721">
                  <c:v>37.766474962229772</c:v>
                </c:pt>
                <c:pt idx="1722">
                  <c:v>37.79078388213977</c:v>
                </c:pt>
                <c:pt idx="1723">
                  <c:v>37.811423778529772</c:v>
                </c:pt>
                <c:pt idx="1724">
                  <c:v>37.835808753969772</c:v>
                </c:pt>
                <c:pt idx="1725">
                  <c:v>37.860401868819771</c:v>
                </c:pt>
                <c:pt idx="1726">
                  <c:v>37.880922794339767</c:v>
                </c:pt>
                <c:pt idx="1727">
                  <c:v>37.905467748639772</c:v>
                </c:pt>
                <c:pt idx="1728">
                  <c:v>37.926127910609772</c:v>
                </c:pt>
                <c:pt idx="1729">
                  <c:v>37.950720787049768</c:v>
                </c:pt>
                <c:pt idx="1730">
                  <c:v>37.974975824359774</c:v>
                </c:pt>
                <c:pt idx="1731">
                  <c:v>37.995546817779768</c:v>
                </c:pt>
                <c:pt idx="1732">
                  <c:v>38.020108938219771</c:v>
                </c:pt>
                <c:pt idx="1733">
                  <c:v>38.040480852129768</c:v>
                </c:pt>
                <c:pt idx="1734">
                  <c:v>38.065100908279774</c:v>
                </c:pt>
                <c:pt idx="1735">
                  <c:v>38.089866876599771</c:v>
                </c:pt>
                <c:pt idx="1736">
                  <c:v>38.11049389838977</c:v>
                </c:pt>
                <c:pt idx="1737">
                  <c:v>38.134604930879767</c:v>
                </c:pt>
                <c:pt idx="1738">
                  <c:v>38.155532836909771</c:v>
                </c:pt>
                <c:pt idx="1739">
                  <c:v>38.179836750029772</c:v>
                </c:pt>
                <c:pt idx="1740">
                  <c:v>38.200299739839771</c:v>
                </c:pt>
                <c:pt idx="1741">
                  <c:v>38.224939823149768</c:v>
                </c:pt>
                <c:pt idx="1742">
                  <c:v>38.24958276748977</c:v>
                </c:pt>
                <c:pt idx="1743">
                  <c:v>38.270190954209774</c:v>
                </c:pt>
                <c:pt idx="1744">
                  <c:v>38.294486761089772</c:v>
                </c:pt>
                <c:pt idx="1745">
                  <c:v>38.31529092788977</c:v>
                </c:pt>
                <c:pt idx="1746">
                  <c:v>38.33981895446977</c:v>
                </c:pt>
                <c:pt idx="1747">
                  <c:v>38.36415195464977</c:v>
                </c:pt>
                <c:pt idx="1748">
                  <c:v>38.384630918499774</c:v>
                </c:pt>
                <c:pt idx="1749">
                  <c:v>38.409316778179772</c:v>
                </c:pt>
                <c:pt idx="1750">
                  <c:v>38.42987275123977</c:v>
                </c:pt>
                <c:pt idx="1751">
                  <c:v>38.454175949099771</c:v>
                </c:pt>
                <c:pt idx="1752">
                  <c:v>38.478893756869773</c:v>
                </c:pt>
                <c:pt idx="1753">
                  <c:v>38.49922275542977</c:v>
                </c:pt>
                <c:pt idx="1754">
                  <c:v>38.523726940159769</c:v>
                </c:pt>
                <c:pt idx="1755">
                  <c:v>38.54433679580977</c:v>
                </c:pt>
                <c:pt idx="1756">
                  <c:v>38.568845748899768</c:v>
                </c:pt>
                <c:pt idx="1757">
                  <c:v>38.593623876569772</c:v>
                </c:pt>
                <c:pt idx="1758">
                  <c:v>38.614020824429772</c:v>
                </c:pt>
                <c:pt idx="1759">
                  <c:v>38.638462781909773</c:v>
                </c:pt>
                <c:pt idx="1760">
                  <c:v>38.659227848049767</c:v>
                </c:pt>
                <c:pt idx="1761">
                  <c:v>38.683524847029773</c:v>
                </c:pt>
                <c:pt idx="1762">
                  <c:v>38.70403480529977</c:v>
                </c:pt>
                <c:pt idx="1763">
                  <c:v>38.728717803959768</c:v>
                </c:pt>
                <c:pt idx="1764">
                  <c:v>38.75330877303977</c:v>
                </c:pt>
                <c:pt idx="1765">
                  <c:v>38.77362179755977</c:v>
                </c:pt>
                <c:pt idx="1766">
                  <c:v>38.798183917999772</c:v>
                </c:pt>
                <c:pt idx="1767">
                  <c:v>38.81890678405977</c:v>
                </c:pt>
                <c:pt idx="1768">
                  <c:v>38.843239784239771</c:v>
                </c:pt>
                <c:pt idx="1769">
                  <c:v>38.867737770079771</c:v>
                </c:pt>
                <c:pt idx="1770">
                  <c:v>38.888404846189772</c:v>
                </c:pt>
                <c:pt idx="1771">
                  <c:v>38.913004875179773</c:v>
                </c:pt>
                <c:pt idx="1772">
                  <c:v>38.933447837829767</c:v>
                </c:pt>
                <c:pt idx="1773">
                  <c:v>38.957893848419772</c:v>
                </c:pt>
                <c:pt idx="1774">
                  <c:v>38.982427835459774</c:v>
                </c:pt>
                <c:pt idx="1775">
                  <c:v>39.00326776504977</c:v>
                </c:pt>
                <c:pt idx="1776">
                  <c:v>39.027470827099769</c:v>
                </c:pt>
                <c:pt idx="1777">
                  <c:v>39.048075914379773</c:v>
                </c:pt>
                <c:pt idx="1778">
                  <c:v>39.072769880299774</c:v>
                </c:pt>
                <c:pt idx="1779">
                  <c:v>39.093318939209773</c:v>
                </c:pt>
                <c:pt idx="1780">
                  <c:v>39.117710828779771</c:v>
                </c:pt>
                <c:pt idx="1781">
                  <c:v>39.142437934879773</c:v>
                </c:pt>
                <c:pt idx="1782">
                  <c:v>39.162760972979768</c:v>
                </c:pt>
                <c:pt idx="1783">
                  <c:v>39.187148809429772</c:v>
                </c:pt>
                <c:pt idx="1784">
                  <c:v>39.207823753359769</c:v>
                </c:pt>
                <c:pt idx="1785">
                  <c:v>39.232439756389773</c:v>
                </c:pt>
                <c:pt idx="1786">
                  <c:v>39.256786823269771</c:v>
                </c:pt>
                <c:pt idx="1787">
                  <c:v>39.277432918549771</c:v>
                </c:pt>
                <c:pt idx="1788">
                  <c:v>39.302089929579772</c:v>
                </c:pt>
                <c:pt idx="1789">
                  <c:v>39.32268977164977</c:v>
                </c:pt>
                <c:pt idx="1790">
                  <c:v>39.346922874449774</c:v>
                </c:pt>
                <c:pt idx="1791">
                  <c:v>39.371500968929773</c:v>
                </c:pt>
                <c:pt idx="1792">
                  <c:v>39.392179965969774</c:v>
                </c:pt>
                <c:pt idx="1793">
                  <c:v>39.416723966599768</c:v>
                </c:pt>
                <c:pt idx="1794">
                  <c:v>39.437152862549773</c:v>
                </c:pt>
                <c:pt idx="1795">
                  <c:v>39.461863756179767</c:v>
                </c:pt>
                <c:pt idx="1796">
                  <c:v>39.482304811479771</c:v>
                </c:pt>
                <c:pt idx="1797">
                  <c:v>39.506786823269771</c:v>
                </c:pt>
                <c:pt idx="1798">
                  <c:v>39.531201839449771</c:v>
                </c:pt>
                <c:pt idx="1799">
                  <c:v>39.551879882809772</c:v>
                </c:pt>
                <c:pt idx="1800">
                  <c:v>39.576345920559774</c:v>
                </c:pt>
                <c:pt idx="1801">
                  <c:v>39.596811771389767</c:v>
                </c:pt>
                <c:pt idx="1802">
                  <c:v>39.621525764469773</c:v>
                </c:pt>
                <c:pt idx="1803">
                  <c:v>39.64584493636977</c:v>
                </c:pt>
                <c:pt idx="1804">
                  <c:v>39.666653871539772</c:v>
                </c:pt>
                <c:pt idx="1805">
                  <c:v>39.690983772279772</c:v>
                </c:pt>
                <c:pt idx="1806">
                  <c:v>39.71184682845977</c:v>
                </c:pt>
                <c:pt idx="1807">
                  <c:v>39.736092805859769</c:v>
                </c:pt>
                <c:pt idx="1808">
                  <c:v>39.76046586036977</c:v>
                </c:pt>
                <c:pt idx="1809">
                  <c:v>39.781354904179771</c:v>
                </c:pt>
                <c:pt idx="1810">
                  <c:v>39.805819749829773</c:v>
                </c:pt>
                <c:pt idx="1811">
                  <c:v>39.826211929319769</c:v>
                </c:pt>
                <c:pt idx="1812">
                  <c:v>39.850669860839773</c:v>
                </c:pt>
                <c:pt idx="1813">
                  <c:v>39.871522903439768</c:v>
                </c:pt>
                <c:pt idx="1814">
                  <c:v>39.895737886429771</c:v>
                </c:pt>
                <c:pt idx="1815">
                  <c:v>39.920287847519774</c:v>
                </c:pt>
                <c:pt idx="1816">
                  <c:v>39.941041946409769</c:v>
                </c:pt>
                <c:pt idx="1817">
                  <c:v>39.96557378768977</c:v>
                </c:pt>
                <c:pt idx="1818">
                  <c:v>39.986101865769768</c:v>
                </c:pt>
                <c:pt idx="1819">
                  <c:v>40.01039385795977</c:v>
                </c:pt>
                <c:pt idx="1820">
                  <c:v>40.03493380546977</c:v>
                </c:pt>
                <c:pt idx="1821">
                  <c:v>40.055778741839774</c:v>
                </c:pt>
                <c:pt idx="1822">
                  <c:v>40.080036878589773</c:v>
                </c:pt>
                <c:pt idx="1823">
                  <c:v>40.100769758219769</c:v>
                </c:pt>
                <c:pt idx="1824">
                  <c:v>40.125166893009769</c:v>
                </c:pt>
                <c:pt idx="1825">
                  <c:v>40.14983797072977</c:v>
                </c:pt>
                <c:pt idx="1826">
                  <c:v>40.170083761219772</c:v>
                </c:pt>
                <c:pt idx="1827">
                  <c:v>40.194925785059773</c:v>
                </c:pt>
                <c:pt idx="1828">
                  <c:v>40.215535879139772</c:v>
                </c:pt>
                <c:pt idx="1829">
                  <c:v>40.239833831789767</c:v>
                </c:pt>
                <c:pt idx="1830">
                  <c:v>40.26041173934977</c:v>
                </c:pt>
                <c:pt idx="1831">
                  <c:v>40.28503489493977</c:v>
                </c:pt>
                <c:pt idx="1832">
                  <c:v>40.309573888779767</c:v>
                </c:pt>
                <c:pt idx="1833">
                  <c:v>40.329970836639774</c:v>
                </c:pt>
                <c:pt idx="1834">
                  <c:v>40.354724884029771</c:v>
                </c:pt>
                <c:pt idx="1835">
                  <c:v>40.375175952909771</c:v>
                </c:pt>
                <c:pt idx="1836">
                  <c:v>40.399815797809772</c:v>
                </c:pt>
                <c:pt idx="1837">
                  <c:v>40.424079895019773</c:v>
                </c:pt>
                <c:pt idx="1838">
                  <c:v>40.444749832149768</c:v>
                </c:pt>
                <c:pt idx="1839">
                  <c:v>40.469264745709772</c:v>
                </c:pt>
                <c:pt idx="1840">
                  <c:v>40.489645957949769</c:v>
                </c:pt>
                <c:pt idx="1841">
                  <c:v>40.514229774479773</c:v>
                </c:pt>
                <c:pt idx="1842">
                  <c:v>40.538930892939774</c:v>
                </c:pt>
                <c:pt idx="1843">
                  <c:v>41.130741834640503</c:v>
                </c:pt>
                <c:pt idx="1844">
                  <c:v>41.131568670272827</c:v>
                </c:pt>
                <c:pt idx="1845">
                  <c:v>41.132267713546746</c:v>
                </c:pt>
                <c:pt idx="1846">
                  <c:v>41.13273286819458</c:v>
                </c:pt>
                <c:pt idx="1847">
                  <c:v>41.1331787109375</c:v>
                </c:pt>
                <c:pt idx="1848">
                  <c:v>41.133625745773315</c:v>
                </c:pt>
                <c:pt idx="1849">
                  <c:v>41.134071826934822</c:v>
                </c:pt>
                <c:pt idx="1850">
                  <c:v>41.134562730789192</c:v>
                </c:pt>
                <c:pt idx="1851">
                  <c:v>41.135029792785652</c:v>
                </c:pt>
                <c:pt idx="1852">
                  <c:v>41.135503768920898</c:v>
                </c:pt>
                <c:pt idx="1853">
                  <c:v>41.135662794113159</c:v>
                </c:pt>
                <c:pt idx="1854">
                  <c:v>41.135820865631096</c:v>
                </c:pt>
                <c:pt idx="1855">
                  <c:v>41.135990858077996</c:v>
                </c:pt>
                <c:pt idx="1856">
                  <c:v>41.13615083694458</c:v>
                </c:pt>
                <c:pt idx="1857">
                  <c:v>41.136309862136841</c:v>
                </c:pt>
                <c:pt idx="1858">
                  <c:v>41.136468648910515</c:v>
                </c:pt>
                <c:pt idx="1859">
                  <c:v>41.136627674102776</c:v>
                </c:pt>
                <c:pt idx="1860">
                  <c:v>41.136786699295051</c:v>
                </c:pt>
                <c:pt idx="1861">
                  <c:v>41.136945724487312</c:v>
                </c:pt>
                <c:pt idx="1862">
                  <c:v>41.137104749679565</c:v>
                </c:pt>
                <c:pt idx="1863">
                  <c:v>41.137263774871826</c:v>
                </c:pt>
                <c:pt idx="1864">
                  <c:v>41.137423753738396</c:v>
                </c:pt>
                <c:pt idx="1865">
                  <c:v>41.13758373260498</c:v>
                </c:pt>
                <c:pt idx="1866">
                  <c:v>41.137743711471558</c:v>
                </c:pt>
                <c:pt idx="1867">
                  <c:v>41.137902736663818</c:v>
                </c:pt>
                <c:pt idx="1868">
                  <c:v>41.138060808181756</c:v>
                </c:pt>
                <c:pt idx="1869">
                  <c:v>41.13822078704834</c:v>
                </c:pt>
                <c:pt idx="1870">
                  <c:v>41.162348747253439</c:v>
                </c:pt>
                <c:pt idx="1871">
                  <c:v>41.186957836151137</c:v>
                </c:pt>
                <c:pt idx="1872">
                  <c:v>41.207578659057639</c:v>
                </c:pt>
                <c:pt idx="1873">
                  <c:v>41.231882810592339</c:v>
                </c:pt>
                <c:pt idx="1874">
                  <c:v>41.252527713775336</c:v>
                </c:pt>
                <c:pt idx="1875">
                  <c:v>41.277058839798336</c:v>
                </c:pt>
                <c:pt idx="1876">
                  <c:v>41.301548719406341</c:v>
                </c:pt>
                <c:pt idx="1877">
                  <c:v>41.322076797485337</c:v>
                </c:pt>
                <c:pt idx="1878">
                  <c:v>41.34664869308434</c:v>
                </c:pt>
                <c:pt idx="1879">
                  <c:v>41.367315769195336</c:v>
                </c:pt>
                <c:pt idx="1880">
                  <c:v>41.39162373542834</c:v>
                </c:pt>
                <c:pt idx="1881">
                  <c:v>41.412382841110336</c:v>
                </c:pt>
                <c:pt idx="1882">
                  <c:v>41.436681747436339</c:v>
                </c:pt>
                <c:pt idx="1883">
                  <c:v>41.461329698562338</c:v>
                </c:pt>
                <c:pt idx="1884">
                  <c:v>41.481625795364337</c:v>
                </c:pt>
                <c:pt idx="1885">
                  <c:v>41.506423711776335</c:v>
                </c:pt>
                <c:pt idx="1886">
                  <c:v>41.526782751083338</c:v>
                </c:pt>
                <c:pt idx="1887">
                  <c:v>41.551539659500342</c:v>
                </c:pt>
                <c:pt idx="1888">
                  <c:v>41.575711727142341</c:v>
                </c:pt>
                <c:pt idx="1889">
                  <c:v>41.596480846405342</c:v>
                </c:pt>
                <c:pt idx="1890">
                  <c:v>41.621032714843338</c:v>
                </c:pt>
                <c:pt idx="1891">
                  <c:v>41.641524791717337</c:v>
                </c:pt>
                <c:pt idx="1892">
                  <c:v>41.666080713272336</c:v>
                </c:pt>
                <c:pt idx="1893">
                  <c:v>41.690732717514337</c:v>
                </c:pt>
                <c:pt idx="1894">
                  <c:v>41.711262702942342</c:v>
                </c:pt>
                <c:pt idx="1895">
                  <c:v>41.735437870025336</c:v>
                </c:pt>
                <c:pt idx="1896">
                  <c:v>41.75638484954834</c:v>
                </c:pt>
                <c:pt idx="1897">
                  <c:v>41.780621767044337</c:v>
                </c:pt>
                <c:pt idx="1898">
                  <c:v>41.801141738891339</c:v>
                </c:pt>
                <c:pt idx="1899">
                  <c:v>41.825711727142341</c:v>
                </c:pt>
                <c:pt idx="1900">
                  <c:v>41.850415706634337</c:v>
                </c:pt>
                <c:pt idx="1901">
                  <c:v>41.871041774749337</c:v>
                </c:pt>
                <c:pt idx="1902">
                  <c:v>41.895212650299342</c:v>
                </c:pt>
                <c:pt idx="1903">
                  <c:v>41.915912866592336</c:v>
                </c:pt>
                <c:pt idx="1904">
                  <c:v>41.940470695495335</c:v>
                </c:pt>
                <c:pt idx="1905">
                  <c:v>41.964782714843338</c:v>
                </c:pt>
                <c:pt idx="1906">
                  <c:v>41.985419750213339</c:v>
                </c:pt>
                <c:pt idx="1907">
                  <c:v>42.010208845138337</c:v>
                </c:pt>
                <c:pt idx="1908">
                  <c:v>42.030703783035342</c:v>
                </c:pt>
                <c:pt idx="1909">
                  <c:v>42.055063724517339</c:v>
                </c:pt>
                <c:pt idx="1910">
                  <c:v>42.079849720001341</c:v>
                </c:pt>
                <c:pt idx="1911">
                  <c:v>42.100274801254336</c:v>
                </c:pt>
                <c:pt idx="1912">
                  <c:v>42.124603748321341</c:v>
                </c:pt>
                <c:pt idx="1913">
                  <c:v>42.145217657092338</c:v>
                </c:pt>
                <c:pt idx="1914">
                  <c:v>42.169878721232337</c:v>
                </c:pt>
                <c:pt idx="1915">
                  <c:v>42.190432786942338</c:v>
                </c:pt>
                <c:pt idx="1916">
                  <c:v>42.214794874192336</c:v>
                </c:pt>
                <c:pt idx="1917">
                  <c:v>42.239541769032336</c:v>
                </c:pt>
                <c:pt idx="1918">
                  <c:v>42.260055780412337</c:v>
                </c:pt>
                <c:pt idx="1919">
                  <c:v>42.284410715102339</c:v>
                </c:pt>
                <c:pt idx="1920">
                  <c:v>42.304939746852341</c:v>
                </c:pt>
                <c:pt idx="1921">
                  <c:v>42.329579830172342</c:v>
                </c:pt>
                <c:pt idx="1922">
                  <c:v>42.354164838792336</c:v>
                </c:pt>
                <c:pt idx="1923">
                  <c:v>42.37447977066234</c:v>
                </c:pt>
                <c:pt idx="1924">
                  <c:v>42.399098873142336</c:v>
                </c:pt>
                <c:pt idx="1925">
                  <c:v>42.419700860972341</c:v>
                </c:pt>
                <c:pt idx="1926">
                  <c:v>42.444337844852342</c:v>
                </c:pt>
                <c:pt idx="1927">
                  <c:v>42.468630790712339</c:v>
                </c:pt>
                <c:pt idx="1928">
                  <c:v>42.489286661152342</c:v>
                </c:pt>
                <c:pt idx="1929">
                  <c:v>42.513790845872336</c:v>
                </c:pt>
                <c:pt idx="1930">
                  <c:v>42.534414768222341</c:v>
                </c:pt>
                <c:pt idx="1931">
                  <c:v>42.558704853062338</c:v>
                </c:pt>
                <c:pt idx="1932">
                  <c:v>42.57945871353234</c:v>
                </c:pt>
                <c:pt idx="1933">
                  <c:v>42.60409784317234</c:v>
                </c:pt>
                <c:pt idx="1934">
                  <c:v>42.628350734712342</c:v>
                </c:pt>
                <c:pt idx="1935">
                  <c:v>42.64885187149234</c:v>
                </c:pt>
                <c:pt idx="1936">
                  <c:v>42.673568725582342</c:v>
                </c:pt>
                <c:pt idx="1937">
                  <c:v>42.694136857982336</c:v>
                </c:pt>
                <c:pt idx="1938">
                  <c:v>42.718464851382336</c:v>
                </c:pt>
                <c:pt idx="1939">
                  <c:v>42.743219852452341</c:v>
                </c:pt>
                <c:pt idx="1940">
                  <c:v>42.763812780382338</c:v>
                </c:pt>
                <c:pt idx="1941">
                  <c:v>42.788136720662337</c:v>
                </c:pt>
                <c:pt idx="1942">
                  <c:v>42.808700799942336</c:v>
                </c:pt>
                <c:pt idx="1943">
                  <c:v>42.833141803742336</c:v>
                </c:pt>
                <c:pt idx="1944">
                  <c:v>42.857755661012341</c:v>
                </c:pt>
                <c:pt idx="1945">
                  <c:v>42.878242731092342</c:v>
                </c:pt>
                <c:pt idx="1946">
                  <c:v>42.902948856352339</c:v>
                </c:pt>
                <c:pt idx="1947">
                  <c:v>42.923285722732338</c:v>
                </c:pt>
                <c:pt idx="1948">
                  <c:v>42.947756767272338</c:v>
                </c:pt>
                <c:pt idx="1949">
                  <c:v>42.968294858932339</c:v>
                </c:pt>
                <c:pt idx="1950">
                  <c:v>42.993017673492339</c:v>
                </c:pt>
                <c:pt idx="1951">
                  <c:v>43.017570734022335</c:v>
                </c:pt>
                <c:pt idx="1952">
                  <c:v>43.037940740582336</c:v>
                </c:pt>
                <c:pt idx="1953">
                  <c:v>43.062755823132342</c:v>
                </c:pt>
                <c:pt idx="1954">
                  <c:v>43.083019733432337</c:v>
                </c:pt>
                <c:pt idx="1955">
                  <c:v>43.107539653782339</c:v>
                </c:pt>
                <c:pt idx="1956">
                  <c:v>43.13208270073234</c:v>
                </c:pt>
                <c:pt idx="1957">
                  <c:v>43.152767658232335</c:v>
                </c:pt>
                <c:pt idx="1958">
                  <c:v>43.177286863322337</c:v>
                </c:pt>
                <c:pt idx="1959">
                  <c:v>43.197689771652335</c:v>
                </c:pt>
                <c:pt idx="1960">
                  <c:v>43.222427845002336</c:v>
                </c:pt>
                <c:pt idx="1961">
                  <c:v>43.246985673902337</c:v>
                </c:pt>
                <c:pt idx="1962">
                  <c:v>43.267187833782337</c:v>
                </c:pt>
                <c:pt idx="1963">
                  <c:v>43.292003870012337</c:v>
                </c:pt>
                <c:pt idx="1964">
                  <c:v>43.312520742412339</c:v>
                </c:pt>
                <c:pt idx="1965">
                  <c:v>43.336986780162341</c:v>
                </c:pt>
                <c:pt idx="1966">
                  <c:v>43.35740184784234</c:v>
                </c:pt>
                <c:pt idx="1967">
                  <c:v>43.382161855702336</c:v>
                </c:pt>
                <c:pt idx="1968">
                  <c:v>43.406689643862336</c:v>
                </c:pt>
                <c:pt idx="1969">
                  <c:v>43.427202701572341</c:v>
                </c:pt>
                <c:pt idx="1970">
                  <c:v>43.451492786412338</c:v>
                </c:pt>
                <c:pt idx="1971">
                  <c:v>43.472157716752342</c:v>
                </c:pt>
                <c:pt idx="1972">
                  <c:v>43.49660682678234</c:v>
                </c:pt>
                <c:pt idx="1973">
                  <c:v>43.521193742752338</c:v>
                </c:pt>
                <c:pt idx="1974">
                  <c:v>43.541845798492339</c:v>
                </c:pt>
                <c:pt idx="1975">
                  <c:v>43.566186666492342</c:v>
                </c:pt>
                <c:pt idx="1976">
                  <c:v>43.586748838422338</c:v>
                </c:pt>
                <c:pt idx="1977">
                  <c:v>43.611210823062336</c:v>
                </c:pt>
                <c:pt idx="1978">
                  <c:v>43.636092662812338</c:v>
                </c:pt>
                <c:pt idx="1979">
                  <c:v>43.656392812732342</c:v>
                </c:pt>
                <c:pt idx="1980">
                  <c:v>43.680928707122341</c:v>
                </c:pt>
                <c:pt idx="1981">
                  <c:v>43.701604843142341</c:v>
                </c:pt>
                <c:pt idx="1982">
                  <c:v>43.72616767883234</c:v>
                </c:pt>
                <c:pt idx="1983">
                  <c:v>43.746655702592342</c:v>
                </c:pt>
                <c:pt idx="1984">
                  <c:v>43.771218776702341</c:v>
                </c:pt>
                <c:pt idx="1985">
                  <c:v>43.795834779742336</c:v>
                </c:pt>
                <c:pt idx="1986">
                  <c:v>43.81633186340234</c:v>
                </c:pt>
                <c:pt idx="1987">
                  <c:v>43.840638875962341</c:v>
                </c:pt>
                <c:pt idx="1988">
                  <c:v>43.861275672912342</c:v>
                </c:pt>
                <c:pt idx="1989">
                  <c:v>43.885836839672336</c:v>
                </c:pt>
                <c:pt idx="1990">
                  <c:v>43.910452842712338</c:v>
                </c:pt>
                <c:pt idx="1991">
                  <c:v>43.930659770962336</c:v>
                </c:pt>
                <c:pt idx="1992">
                  <c:v>43.955373764042342</c:v>
                </c:pt>
                <c:pt idx="1993">
                  <c:v>43.975726842882338</c:v>
                </c:pt>
                <c:pt idx="1994">
                  <c:v>44.000373840332337</c:v>
                </c:pt>
                <c:pt idx="1995">
                  <c:v>44.024764776232338</c:v>
                </c:pt>
                <c:pt idx="1996">
                  <c:v>44.045549869542342</c:v>
                </c:pt>
                <c:pt idx="1997">
                  <c:v>44.070119857792342</c:v>
                </c:pt>
                <c:pt idx="1998">
                  <c:v>44.090428829192341</c:v>
                </c:pt>
                <c:pt idx="1999">
                  <c:v>44.115254879002336</c:v>
                </c:pt>
                <c:pt idx="2000">
                  <c:v>44.13577866554234</c:v>
                </c:pt>
                <c:pt idx="2001">
                  <c:v>44.160110712052337</c:v>
                </c:pt>
                <c:pt idx="2002">
                  <c:v>44.184485673902337</c:v>
                </c:pt>
                <c:pt idx="2003">
                  <c:v>44.205277681352342</c:v>
                </c:pt>
                <c:pt idx="2004">
                  <c:v>44.229868650432337</c:v>
                </c:pt>
                <c:pt idx="2005">
                  <c:v>44.25023174286234</c:v>
                </c:pt>
                <c:pt idx="2006">
                  <c:v>44.274809837342339</c:v>
                </c:pt>
                <c:pt idx="2007">
                  <c:v>44.29955077171234</c:v>
                </c:pt>
                <c:pt idx="2008">
                  <c:v>44.319965839382341</c:v>
                </c:pt>
                <c:pt idx="2009">
                  <c:v>44.344282865522338</c:v>
                </c:pt>
                <c:pt idx="2010">
                  <c:v>44.36500787735234</c:v>
                </c:pt>
                <c:pt idx="2011">
                  <c:v>44.389605760572337</c:v>
                </c:pt>
                <c:pt idx="2012">
                  <c:v>44.414115667342337</c:v>
                </c:pt>
                <c:pt idx="2013">
                  <c:v>44.434658765792342</c:v>
                </c:pt>
                <c:pt idx="2014">
                  <c:v>44.459189653392336</c:v>
                </c:pt>
                <c:pt idx="2015">
                  <c:v>44.479783773422341</c:v>
                </c:pt>
                <c:pt idx="2016">
                  <c:v>44.504010677342336</c:v>
                </c:pt>
                <c:pt idx="2017">
                  <c:v>44.524626731872338</c:v>
                </c:pt>
                <c:pt idx="2018">
                  <c:v>44.549289703372338</c:v>
                </c:pt>
                <c:pt idx="2019">
                  <c:v>44.573730707172338</c:v>
                </c:pt>
                <c:pt idx="2020">
                  <c:v>44.59438872337234</c:v>
                </c:pt>
                <c:pt idx="2021">
                  <c:v>44.618978738782339</c:v>
                </c:pt>
                <c:pt idx="2022">
                  <c:v>44.639513731002339</c:v>
                </c:pt>
                <c:pt idx="2023">
                  <c:v>44.663740873332337</c:v>
                </c:pt>
                <c:pt idx="2024">
                  <c:v>44.688319683072336</c:v>
                </c:pt>
                <c:pt idx="2025">
                  <c:v>44.709030866622342</c:v>
                </c:pt>
                <c:pt idx="2026">
                  <c:v>44.733555793762342</c:v>
                </c:pt>
                <c:pt idx="2027">
                  <c:v>44.754111766812336</c:v>
                </c:pt>
                <c:pt idx="2028">
                  <c:v>44.778715848922339</c:v>
                </c:pt>
                <c:pt idx="2029">
                  <c:v>44.80325984955234</c:v>
                </c:pt>
                <c:pt idx="2030">
                  <c:v>44.823432683942336</c:v>
                </c:pt>
                <c:pt idx="2031">
                  <c:v>44.848302841182338</c:v>
                </c:pt>
                <c:pt idx="2032">
                  <c:v>44.868702650072336</c:v>
                </c:pt>
                <c:pt idx="2033">
                  <c:v>44.893288850782341</c:v>
                </c:pt>
                <c:pt idx="2034">
                  <c:v>44.91367983818234</c:v>
                </c:pt>
                <c:pt idx="2035">
                  <c:v>44.938418865202337</c:v>
                </c:pt>
                <c:pt idx="2036">
                  <c:v>44.96291565895234</c:v>
                </c:pt>
                <c:pt idx="2037">
                  <c:v>44.98314476013234</c:v>
                </c:pt>
                <c:pt idx="2038">
                  <c:v>45.007833719252339</c:v>
                </c:pt>
                <c:pt idx="2039">
                  <c:v>45.028394699092338</c:v>
                </c:pt>
                <c:pt idx="2040">
                  <c:v>45.052981853482336</c:v>
                </c:pt>
                <c:pt idx="2041">
                  <c:v>45.077359676362342</c:v>
                </c:pt>
                <c:pt idx="2042">
                  <c:v>45.09815382957234</c:v>
                </c:pt>
                <c:pt idx="2043">
                  <c:v>45.122690677642339</c:v>
                </c:pt>
                <c:pt idx="2044">
                  <c:v>45.142961740492339</c:v>
                </c:pt>
                <c:pt idx="2045">
                  <c:v>45.16753482818234</c:v>
                </c:pt>
                <c:pt idx="2046">
                  <c:v>45.192060709002341</c:v>
                </c:pt>
                <c:pt idx="2047">
                  <c:v>45.212659835812339</c:v>
                </c:pt>
                <c:pt idx="2048">
                  <c:v>45.23710465431234</c:v>
                </c:pt>
                <c:pt idx="2049">
                  <c:v>45.257806777952339</c:v>
                </c:pt>
                <c:pt idx="2050">
                  <c:v>45.282414674762336</c:v>
                </c:pt>
                <c:pt idx="2051">
                  <c:v>45.302688837052337</c:v>
                </c:pt>
                <c:pt idx="2052">
                  <c:v>45.327557802202335</c:v>
                </c:pt>
                <c:pt idx="2053">
                  <c:v>45.351841688152341</c:v>
                </c:pt>
                <c:pt idx="2054">
                  <c:v>45.372509717942336</c:v>
                </c:pt>
                <c:pt idx="2055">
                  <c:v>45.396958827972341</c:v>
                </c:pt>
                <c:pt idx="2056">
                  <c:v>45.417485713962336</c:v>
                </c:pt>
                <c:pt idx="2057">
                  <c:v>45.442131757732341</c:v>
                </c:pt>
                <c:pt idx="2058">
                  <c:v>45.466669797902341</c:v>
                </c:pt>
                <c:pt idx="2059">
                  <c:v>45.486989736552339</c:v>
                </c:pt>
                <c:pt idx="2060">
                  <c:v>45.511834859852343</c:v>
                </c:pt>
                <c:pt idx="2061">
                  <c:v>45.532337665562338</c:v>
                </c:pt>
                <c:pt idx="2062">
                  <c:v>45.556614875792341</c:v>
                </c:pt>
                <c:pt idx="2063">
                  <c:v>45.58128881454234</c:v>
                </c:pt>
                <c:pt idx="2064">
                  <c:v>45.60176682472234</c:v>
                </c:pt>
                <c:pt idx="2065">
                  <c:v>45.626150846482339</c:v>
                </c:pt>
                <c:pt idx="2066">
                  <c:v>45.646739721302339</c:v>
                </c:pt>
                <c:pt idx="2067">
                  <c:v>45.671249866482341</c:v>
                </c:pt>
                <c:pt idx="2068">
                  <c:v>45.691999673842339</c:v>
                </c:pt>
                <c:pt idx="2069">
                  <c:v>45.71631574631234</c:v>
                </c:pt>
                <c:pt idx="2070">
                  <c:v>45.740839719772339</c:v>
                </c:pt>
                <c:pt idx="2071">
                  <c:v>45.761501789092335</c:v>
                </c:pt>
                <c:pt idx="2072">
                  <c:v>45.786123752592339</c:v>
                </c:pt>
                <c:pt idx="2073">
                  <c:v>45.806500673292341</c:v>
                </c:pt>
                <c:pt idx="2074">
                  <c:v>45.83103680610234</c:v>
                </c:pt>
                <c:pt idx="2075">
                  <c:v>45.85549283027234</c:v>
                </c:pt>
                <c:pt idx="2076">
                  <c:v>45.876107692722343</c:v>
                </c:pt>
                <c:pt idx="2077">
                  <c:v>45.900613784792341</c:v>
                </c:pt>
                <c:pt idx="2078">
                  <c:v>45.921253681182336</c:v>
                </c:pt>
                <c:pt idx="2079">
                  <c:v>45.945871829982337</c:v>
                </c:pt>
                <c:pt idx="2080">
                  <c:v>45.970173835752341</c:v>
                </c:pt>
                <c:pt idx="2081">
                  <c:v>45.990871667862336</c:v>
                </c:pt>
                <c:pt idx="2082">
                  <c:v>46.015485763552341</c:v>
                </c:pt>
                <c:pt idx="2083">
                  <c:v>46.035828828812342</c:v>
                </c:pt>
                <c:pt idx="2084">
                  <c:v>46.060381650922338</c:v>
                </c:pt>
                <c:pt idx="2085">
                  <c:v>46.080975770952335</c:v>
                </c:pt>
                <c:pt idx="2086">
                  <c:v>46.105628728862342</c:v>
                </c:pt>
                <c:pt idx="2087">
                  <c:v>46.129927873612338</c:v>
                </c:pt>
                <c:pt idx="2088">
                  <c:v>47.150555849075317</c:v>
                </c:pt>
                <c:pt idx="2089">
                  <c:v>47.151175975799561</c:v>
                </c:pt>
                <c:pt idx="2090">
                  <c:v>47.151726007461555</c:v>
                </c:pt>
                <c:pt idx="2091">
                  <c:v>47.152266025543213</c:v>
                </c:pt>
                <c:pt idx="2092">
                  <c:v>47.15280294418335</c:v>
                </c:pt>
                <c:pt idx="2093">
                  <c:v>47.153388977050781</c:v>
                </c:pt>
                <c:pt idx="2094">
                  <c:v>47.153928995132439</c:v>
                </c:pt>
                <c:pt idx="2095">
                  <c:v>47.15439581871032</c:v>
                </c:pt>
                <c:pt idx="2096">
                  <c:v>47.154863834381104</c:v>
                </c:pt>
                <c:pt idx="2097">
                  <c:v>47.15539097785949</c:v>
                </c:pt>
                <c:pt idx="2098">
                  <c:v>47.155864000320435</c:v>
                </c:pt>
                <c:pt idx="2099">
                  <c:v>47.156083822250359</c:v>
                </c:pt>
                <c:pt idx="2100">
                  <c:v>47.156241893768311</c:v>
                </c:pt>
                <c:pt idx="2101">
                  <c:v>47.156399965286255</c:v>
                </c:pt>
                <c:pt idx="2102">
                  <c:v>47.156558036804199</c:v>
                </c:pt>
                <c:pt idx="2103">
                  <c:v>47.156721830368042</c:v>
                </c:pt>
                <c:pt idx="2104">
                  <c:v>47.156890869140625</c:v>
                </c:pt>
                <c:pt idx="2105">
                  <c:v>47.157049894332886</c:v>
                </c:pt>
                <c:pt idx="2106">
                  <c:v>47.157208919525139</c:v>
                </c:pt>
                <c:pt idx="2107">
                  <c:v>47.157366991043091</c:v>
                </c:pt>
                <c:pt idx="2108">
                  <c:v>47.157524824142456</c:v>
                </c:pt>
                <c:pt idx="2109">
                  <c:v>47.15768384933471</c:v>
                </c:pt>
                <c:pt idx="2110">
                  <c:v>47.157841920852661</c:v>
                </c:pt>
                <c:pt idx="2111">
                  <c:v>47.157999992370605</c:v>
                </c:pt>
                <c:pt idx="2112">
                  <c:v>47.158159017562859</c:v>
                </c:pt>
                <c:pt idx="2113">
                  <c:v>47.158315896987915</c:v>
                </c:pt>
                <c:pt idx="2114">
                  <c:v>47.158474922180176</c:v>
                </c:pt>
                <c:pt idx="2115">
                  <c:v>47.15864181518554</c:v>
                </c:pt>
                <c:pt idx="2116">
                  <c:v>47.158802032470703</c:v>
                </c:pt>
                <c:pt idx="2117">
                  <c:v>47.158959865570075</c:v>
                </c:pt>
                <c:pt idx="2118">
                  <c:v>47.159117937088013</c:v>
                </c:pt>
                <c:pt idx="2119">
                  <c:v>47.15927600860595</c:v>
                </c:pt>
                <c:pt idx="2120">
                  <c:v>47.159433841705322</c:v>
                </c:pt>
                <c:pt idx="2121">
                  <c:v>47.159591913223259</c:v>
                </c:pt>
                <c:pt idx="2122">
                  <c:v>47.159749984741211</c:v>
                </c:pt>
                <c:pt idx="2123">
                  <c:v>47.159909009933472</c:v>
                </c:pt>
                <c:pt idx="2124">
                  <c:v>47.160066843032851</c:v>
                </c:pt>
                <c:pt idx="2125">
                  <c:v>47.160224914550753</c:v>
                </c:pt>
                <c:pt idx="2126">
                  <c:v>47.160383939743049</c:v>
                </c:pt>
                <c:pt idx="2127">
                  <c:v>47.160543918609655</c:v>
                </c:pt>
                <c:pt idx="2128">
                  <c:v>47.160702943801851</c:v>
                </c:pt>
                <c:pt idx="2129">
                  <c:v>47.160869836807251</c:v>
                </c:pt>
                <c:pt idx="2130">
                  <c:v>47.161028861999554</c:v>
                </c:pt>
                <c:pt idx="2131">
                  <c:v>47.161192893981955</c:v>
                </c:pt>
                <c:pt idx="2132">
                  <c:v>47.162777900695751</c:v>
                </c:pt>
                <c:pt idx="2133">
                  <c:v>47.187376022338853</c:v>
                </c:pt>
                <c:pt idx="2134">
                  <c:v>47.208083868026755</c:v>
                </c:pt>
                <c:pt idx="2135">
                  <c:v>47.232754945755055</c:v>
                </c:pt>
                <c:pt idx="2136">
                  <c:v>47.257148027419852</c:v>
                </c:pt>
                <c:pt idx="2137">
                  <c:v>47.277408838271853</c:v>
                </c:pt>
                <c:pt idx="2138">
                  <c:v>47.302148818969854</c:v>
                </c:pt>
                <c:pt idx="2139">
                  <c:v>47.322739839553854</c:v>
                </c:pt>
                <c:pt idx="2140">
                  <c:v>47.34733796119685</c:v>
                </c:pt>
                <c:pt idx="2141">
                  <c:v>47.367686033248852</c:v>
                </c:pt>
                <c:pt idx="2142">
                  <c:v>47.392436027526855</c:v>
                </c:pt>
                <c:pt idx="2143">
                  <c:v>47.416999816894851</c:v>
                </c:pt>
                <c:pt idx="2144">
                  <c:v>47.437358856200852</c:v>
                </c:pt>
                <c:pt idx="2145">
                  <c:v>47.461831808089855</c:v>
                </c:pt>
                <c:pt idx="2146">
                  <c:v>47.482491970061851</c:v>
                </c:pt>
                <c:pt idx="2147">
                  <c:v>47.50706291198685</c:v>
                </c:pt>
                <c:pt idx="2148">
                  <c:v>47.531407833099856</c:v>
                </c:pt>
                <c:pt idx="2149">
                  <c:v>47.552181959151852</c:v>
                </c:pt>
                <c:pt idx="2150">
                  <c:v>47.576658010482852</c:v>
                </c:pt>
                <c:pt idx="2151">
                  <c:v>47.597028017043854</c:v>
                </c:pt>
                <c:pt idx="2152">
                  <c:v>47.621466875075853</c:v>
                </c:pt>
                <c:pt idx="2153">
                  <c:v>47.646180868148853</c:v>
                </c:pt>
                <c:pt idx="2154">
                  <c:v>47.66677093505885</c:v>
                </c:pt>
                <c:pt idx="2155">
                  <c:v>47.691051006316854</c:v>
                </c:pt>
                <c:pt idx="2156">
                  <c:v>47.711671829223853</c:v>
                </c:pt>
                <c:pt idx="2157">
                  <c:v>47.736497879027851</c:v>
                </c:pt>
                <c:pt idx="2158">
                  <c:v>47.756714820861852</c:v>
                </c:pt>
                <c:pt idx="2159">
                  <c:v>47.78146195411685</c:v>
                </c:pt>
                <c:pt idx="2160">
                  <c:v>47.805878877639856</c:v>
                </c:pt>
                <c:pt idx="2161">
                  <c:v>47.826269865035854</c:v>
                </c:pt>
                <c:pt idx="2162">
                  <c:v>47.850731849670851</c:v>
                </c:pt>
                <c:pt idx="2163">
                  <c:v>47.871642827987856</c:v>
                </c:pt>
                <c:pt idx="2164">
                  <c:v>47.895967960357851</c:v>
                </c:pt>
                <c:pt idx="2165">
                  <c:v>47.92039799690285</c:v>
                </c:pt>
                <c:pt idx="2166">
                  <c:v>47.940991878509855</c:v>
                </c:pt>
                <c:pt idx="2167">
                  <c:v>47.96551585197485</c:v>
                </c:pt>
                <c:pt idx="2168">
                  <c:v>47.986093997954853</c:v>
                </c:pt>
                <c:pt idx="2169">
                  <c:v>48.010572910308852</c:v>
                </c:pt>
                <c:pt idx="2170">
                  <c:v>48.035336971282852</c:v>
                </c:pt>
                <c:pt idx="2171">
                  <c:v>48.055881023406855</c:v>
                </c:pt>
                <c:pt idx="2172">
                  <c:v>48.080370903014853</c:v>
                </c:pt>
                <c:pt idx="2173">
                  <c:v>48.100730895995852</c:v>
                </c:pt>
                <c:pt idx="2174">
                  <c:v>48.12526893615685</c:v>
                </c:pt>
                <c:pt idx="2175">
                  <c:v>48.145887851714853</c:v>
                </c:pt>
                <c:pt idx="2176">
                  <c:v>48.170483827588853</c:v>
                </c:pt>
                <c:pt idx="2177">
                  <c:v>48.194813966748853</c:v>
                </c:pt>
                <c:pt idx="2178">
                  <c:v>48.215585947038853</c:v>
                </c:pt>
                <c:pt idx="2179">
                  <c:v>48.24018383025885</c:v>
                </c:pt>
                <c:pt idx="2180">
                  <c:v>48.26045489310885</c:v>
                </c:pt>
                <c:pt idx="2181">
                  <c:v>48.285254955288849</c:v>
                </c:pt>
                <c:pt idx="2182">
                  <c:v>48.309608936308855</c:v>
                </c:pt>
                <c:pt idx="2183">
                  <c:v>48.330195903778851</c:v>
                </c:pt>
                <c:pt idx="2184">
                  <c:v>48.354533910748856</c:v>
                </c:pt>
                <c:pt idx="2185">
                  <c:v>48.375066995618852</c:v>
                </c:pt>
                <c:pt idx="2186">
                  <c:v>48.399879932398854</c:v>
                </c:pt>
                <c:pt idx="2187">
                  <c:v>48.424230813978852</c:v>
                </c:pt>
                <c:pt idx="2188">
                  <c:v>48.444867849348853</c:v>
                </c:pt>
                <c:pt idx="2189">
                  <c:v>48.469388961788852</c:v>
                </c:pt>
                <c:pt idx="2190">
                  <c:v>48.489893913268851</c:v>
                </c:pt>
                <c:pt idx="2191">
                  <c:v>48.514421939848852</c:v>
                </c:pt>
                <c:pt idx="2192">
                  <c:v>48.535065889358854</c:v>
                </c:pt>
                <c:pt idx="2193">
                  <c:v>48.55954694747885</c:v>
                </c:pt>
                <c:pt idx="2194">
                  <c:v>48.583832979198853</c:v>
                </c:pt>
                <c:pt idx="2195">
                  <c:v>48.604733943938854</c:v>
                </c:pt>
                <c:pt idx="2196">
                  <c:v>48.629019975658849</c:v>
                </c:pt>
                <c:pt idx="2197">
                  <c:v>48.649525880808852</c:v>
                </c:pt>
                <c:pt idx="2198">
                  <c:v>48.674057960508854</c:v>
                </c:pt>
                <c:pt idx="2199">
                  <c:v>48.698762893678854</c:v>
                </c:pt>
                <c:pt idx="2200">
                  <c:v>48.719296932218853</c:v>
                </c:pt>
                <c:pt idx="2201">
                  <c:v>48.743641853328853</c:v>
                </c:pt>
                <c:pt idx="2202">
                  <c:v>48.764447927478855</c:v>
                </c:pt>
                <c:pt idx="2203">
                  <c:v>48.789000988008851</c:v>
                </c:pt>
                <c:pt idx="2204">
                  <c:v>48.813251972198856</c:v>
                </c:pt>
                <c:pt idx="2205">
                  <c:v>48.833817958828853</c:v>
                </c:pt>
                <c:pt idx="2206">
                  <c:v>48.858260869978849</c:v>
                </c:pt>
                <c:pt idx="2207">
                  <c:v>48.879014968868852</c:v>
                </c:pt>
                <c:pt idx="2208">
                  <c:v>48.903429031368852</c:v>
                </c:pt>
                <c:pt idx="2209">
                  <c:v>48.924101829528851</c:v>
                </c:pt>
                <c:pt idx="2210">
                  <c:v>48.948768854138855</c:v>
                </c:pt>
                <c:pt idx="2211">
                  <c:v>48.973176002498853</c:v>
                </c:pt>
                <c:pt idx="2212">
                  <c:v>48.993535995478851</c:v>
                </c:pt>
                <c:pt idx="2213">
                  <c:v>49.018177986148849</c:v>
                </c:pt>
                <c:pt idx="2214">
                  <c:v>49.03875994681885</c:v>
                </c:pt>
                <c:pt idx="2215">
                  <c:v>49.063107967378855</c:v>
                </c:pt>
                <c:pt idx="2216">
                  <c:v>49.087893009188853</c:v>
                </c:pt>
                <c:pt idx="2217">
                  <c:v>49.108412981028856</c:v>
                </c:pt>
                <c:pt idx="2218">
                  <c:v>49.133033037188852</c:v>
                </c:pt>
                <c:pt idx="2219">
                  <c:v>49.153228998188851</c:v>
                </c:pt>
                <c:pt idx="2220">
                  <c:v>49.177830934528856</c:v>
                </c:pt>
                <c:pt idx="2221">
                  <c:v>49.202482938768853</c:v>
                </c:pt>
                <c:pt idx="2222">
                  <c:v>49.222851037978856</c:v>
                </c:pt>
                <c:pt idx="2223">
                  <c:v>49.24739694594885</c:v>
                </c:pt>
                <c:pt idx="2224">
                  <c:v>49.268211841578854</c:v>
                </c:pt>
                <c:pt idx="2225">
                  <c:v>49.292505979538852</c:v>
                </c:pt>
                <c:pt idx="2226">
                  <c:v>49.312996864318855</c:v>
                </c:pt>
                <c:pt idx="2227">
                  <c:v>49.337540864948849</c:v>
                </c:pt>
                <c:pt idx="2228">
                  <c:v>49.36216998099885</c:v>
                </c:pt>
                <c:pt idx="2229">
                  <c:v>49.382715940478853</c:v>
                </c:pt>
                <c:pt idx="2230">
                  <c:v>49.407159805298853</c:v>
                </c:pt>
                <c:pt idx="2231">
                  <c:v>49.42787599563885</c:v>
                </c:pt>
                <c:pt idx="2232">
                  <c:v>49.45235896110885</c:v>
                </c:pt>
                <c:pt idx="2233">
                  <c:v>49.476601839068856</c:v>
                </c:pt>
                <c:pt idx="2234">
                  <c:v>49.497182846068853</c:v>
                </c:pt>
                <c:pt idx="2235">
                  <c:v>49.521890878678853</c:v>
                </c:pt>
                <c:pt idx="2236">
                  <c:v>49.542275905608854</c:v>
                </c:pt>
                <c:pt idx="2237">
                  <c:v>49.566871881488851</c:v>
                </c:pt>
                <c:pt idx="2238">
                  <c:v>49.59160280227885</c:v>
                </c:pt>
                <c:pt idx="2239">
                  <c:v>49.611949920658851</c:v>
                </c:pt>
                <c:pt idx="2240">
                  <c:v>49.636427879328849</c:v>
                </c:pt>
                <c:pt idx="2241">
                  <c:v>49.657289981838851</c:v>
                </c:pt>
                <c:pt idx="2242">
                  <c:v>49.681553840638855</c:v>
                </c:pt>
                <c:pt idx="2243">
                  <c:v>49.702090978618855</c:v>
                </c:pt>
                <c:pt idx="2244">
                  <c:v>49.726629018778851</c:v>
                </c:pt>
                <c:pt idx="2245">
                  <c:v>49.75124382972885</c:v>
                </c:pt>
                <c:pt idx="2246">
                  <c:v>49.77186799048885</c:v>
                </c:pt>
                <c:pt idx="2247">
                  <c:v>49.796211004258851</c:v>
                </c:pt>
                <c:pt idx="2248">
                  <c:v>49.817054986948854</c:v>
                </c:pt>
                <c:pt idx="2249">
                  <c:v>49.841195821758852</c:v>
                </c:pt>
                <c:pt idx="2250">
                  <c:v>49.865875959398849</c:v>
                </c:pt>
                <c:pt idx="2251">
                  <c:v>49.886511802668849</c:v>
                </c:pt>
                <c:pt idx="2252">
                  <c:v>49.911077976228853</c:v>
                </c:pt>
                <c:pt idx="2253">
                  <c:v>49.931639909748853</c:v>
                </c:pt>
                <c:pt idx="2254">
                  <c:v>49.955981969828855</c:v>
                </c:pt>
                <c:pt idx="2255">
                  <c:v>49.980443954468853</c:v>
                </c:pt>
                <c:pt idx="2256">
                  <c:v>50.001219987868851</c:v>
                </c:pt>
                <c:pt idx="2257">
                  <c:v>50.025482892988855</c:v>
                </c:pt>
                <c:pt idx="2258">
                  <c:v>50.046088933948852</c:v>
                </c:pt>
                <c:pt idx="2259">
                  <c:v>50.070736885068854</c:v>
                </c:pt>
                <c:pt idx="2260">
                  <c:v>50.091301918028854</c:v>
                </c:pt>
                <c:pt idx="2261">
                  <c:v>50.115576982498851</c:v>
                </c:pt>
                <c:pt idx="2262">
                  <c:v>50.14042186736885</c:v>
                </c:pt>
                <c:pt idx="2263">
                  <c:v>50.160769939418856</c:v>
                </c:pt>
                <c:pt idx="2264">
                  <c:v>50.185357809068854</c:v>
                </c:pt>
                <c:pt idx="2265">
                  <c:v>50.205808877948854</c:v>
                </c:pt>
                <c:pt idx="2266">
                  <c:v>50.230512857438853</c:v>
                </c:pt>
                <c:pt idx="2267">
                  <c:v>50.254971027378851</c:v>
                </c:pt>
                <c:pt idx="2268">
                  <c:v>50.275403976438852</c:v>
                </c:pt>
                <c:pt idx="2269">
                  <c:v>50.300199031828853</c:v>
                </c:pt>
                <c:pt idx="2270">
                  <c:v>50.320739030838851</c:v>
                </c:pt>
                <c:pt idx="2271">
                  <c:v>50.344997882838854</c:v>
                </c:pt>
                <c:pt idx="2272">
                  <c:v>50.369470834728851</c:v>
                </c:pt>
                <c:pt idx="2273">
                  <c:v>50.390194892878853</c:v>
                </c:pt>
                <c:pt idx="2274">
                  <c:v>50.414750814438854</c:v>
                </c:pt>
                <c:pt idx="2275">
                  <c:v>50.43520283698885</c:v>
                </c:pt>
                <c:pt idx="2276">
                  <c:v>50.45967102050885</c:v>
                </c:pt>
                <c:pt idx="2277">
                  <c:v>50.480405807498855</c:v>
                </c:pt>
                <c:pt idx="2278">
                  <c:v>50.505007028578852</c:v>
                </c:pt>
                <c:pt idx="2279">
                  <c:v>50.529103994368853</c:v>
                </c:pt>
                <c:pt idx="2280">
                  <c:v>50.549870014188855</c:v>
                </c:pt>
                <c:pt idx="2281">
                  <c:v>50.574463844298855</c:v>
                </c:pt>
                <c:pt idx="2282">
                  <c:v>50.594789028168854</c:v>
                </c:pt>
                <c:pt idx="2283">
                  <c:v>50.619609832758854</c:v>
                </c:pt>
                <c:pt idx="2284">
                  <c:v>50.644040822978852</c:v>
                </c:pt>
                <c:pt idx="2285">
                  <c:v>50.664665937418853</c:v>
                </c:pt>
                <c:pt idx="2286">
                  <c:v>50.688966989518853</c:v>
                </c:pt>
                <c:pt idx="2287">
                  <c:v>50.709446907038853</c:v>
                </c:pt>
                <c:pt idx="2288">
                  <c:v>50.734208822248853</c:v>
                </c:pt>
                <c:pt idx="2289">
                  <c:v>50.758708000178849</c:v>
                </c:pt>
                <c:pt idx="2290">
                  <c:v>50.77913284301885</c:v>
                </c:pt>
                <c:pt idx="2291">
                  <c:v>50.803876876828852</c:v>
                </c:pt>
                <c:pt idx="2292">
                  <c:v>50.824398994448856</c:v>
                </c:pt>
                <c:pt idx="2293">
                  <c:v>50.848661899568853</c:v>
                </c:pt>
                <c:pt idx="2294">
                  <c:v>50.869417905808852</c:v>
                </c:pt>
                <c:pt idx="2295">
                  <c:v>50.893900871278852</c:v>
                </c:pt>
                <c:pt idx="2296">
                  <c:v>50.91840386390885</c:v>
                </c:pt>
                <c:pt idx="2297">
                  <c:v>50.93889689445885</c:v>
                </c:pt>
                <c:pt idx="2298">
                  <c:v>50.963685035708849</c:v>
                </c:pt>
                <c:pt idx="2299">
                  <c:v>50.983906984328854</c:v>
                </c:pt>
                <c:pt idx="2300">
                  <c:v>51.008467912678853</c:v>
                </c:pt>
                <c:pt idx="2301">
                  <c:v>51.032948970798856</c:v>
                </c:pt>
                <c:pt idx="2302">
                  <c:v>51.053540945048852</c:v>
                </c:pt>
                <c:pt idx="2303">
                  <c:v>51.078174829478854</c:v>
                </c:pt>
                <c:pt idx="2304">
                  <c:v>51.098548889158849</c:v>
                </c:pt>
                <c:pt idx="2305">
                  <c:v>51.123337030408855</c:v>
                </c:pt>
                <c:pt idx="2306">
                  <c:v>51.147894859318853</c:v>
                </c:pt>
                <c:pt idx="2307">
                  <c:v>51.168249845508853</c:v>
                </c:pt>
                <c:pt idx="2308">
                  <c:v>51.192641973498851</c:v>
                </c:pt>
                <c:pt idx="2309">
                  <c:v>51.213371992108854</c:v>
                </c:pt>
                <c:pt idx="2310">
                  <c:v>51.237903833388856</c:v>
                </c:pt>
                <c:pt idx="2311">
                  <c:v>51.258251905438854</c:v>
                </c:pt>
                <c:pt idx="2312">
                  <c:v>51.28305101394885</c:v>
                </c:pt>
                <c:pt idx="2313">
                  <c:v>51.307550907138854</c:v>
                </c:pt>
                <c:pt idx="2314">
                  <c:v>51.32799100875885</c:v>
                </c:pt>
                <c:pt idx="2315">
                  <c:v>51.352388858798854</c:v>
                </c:pt>
                <c:pt idx="2316">
                  <c:v>51.372998952868855</c:v>
                </c:pt>
                <c:pt idx="2317">
                  <c:v>51.397502899168856</c:v>
                </c:pt>
                <c:pt idx="2318">
                  <c:v>51.422149896618855</c:v>
                </c:pt>
                <c:pt idx="2319">
                  <c:v>51.44274902343885</c:v>
                </c:pt>
                <c:pt idx="2320">
                  <c:v>51.46734285354885</c:v>
                </c:pt>
                <c:pt idx="2321">
                  <c:v>51.48788094520885</c:v>
                </c:pt>
                <c:pt idx="2322">
                  <c:v>51.512254953388855</c:v>
                </c:pt>
                <c:pt idx="2323">
                  <c:v>51.536967039108852</c:v>
                </c:pt>
                <c:pt idx="2324">
                  <c:v>51.557432889938852</c:v>
                </c:pt>
                <c:pt idx="2325">
                  <c:v>51.581773996348851</c:v>
                </c:pt>
                <c:pt idx="2326">
                  <c:v>51.602509975428852</c:v>
                </c:pt>
                <c:pt idx="2327">
                  <c:v>51.626855850218853</c:v>
                </c:pt>
                <c:pt idx="2328">
                  <c:v>51.64739298820885</c:v>
                </c:pt>
                <c:pt idx="2329">
                  <c:v>51.671901941298856</c:v>
                </c:pt>
                <c:pt idx="2330">
                  <c:v>51.696414947508856</c:v>
                </c:pt>
                <c:pt idx="2331">
                  <c:v>51.717232942578853</c:v>
                </c:pt>
                <c:pt idx="2332">
                  <c:v>51.74156498908885</c:v>
                </c:pt>
                <c:pt idx="2333">
                  <c:v>51.762181997298853</c:v>
                </c:pt>
                <c:pt idx="2334">
                  <c:v>51.786760807038853</c:v>
                </c:pt>
                <c:pt idx="2335">
                  <c:v>51.811165809628854</c:v>
                </c:pt>
                <c:pt idx="2336">
                  <c:v>51.83160281180885</c:v>
                </c:pt>
                <c:pt idx="2337">
                  <c:v>51.856462001798853</c:v>
                </c:pt>
                <c:pt idx="2338">
                  <c:v>51.877007961268852</c:v>
                </c:pt>
                <c:pt idx="2339">
                  <c:v>51.901182889938852</c:v>
                </c:pt>
                <c:pt idx="2340">
                  <c:v>51.92574286460885</c:v>
                </c:pt>
                <c:pt idx="2341">
                  <c:v>51.946342945098856</c:v>
                </c:pt>
                <c:pt idx="2342">
                  <c:v>51.971014022828854</c:v>
                </c:pt>
                <c:pt idx="2343">
                  <c:v>51.991319894788852</c:v>
                </c:pt>
                <c:pt idx="2344">
                  <c:v>52.016171932218853</c:v>
                </c:pt>
                <c:pt idx="2345">
                  <c:v>52.036445856098851</c:v>
                </c:pt>
                <c:pt idx="2346">
                  <c:v>52.061014890668851</c:v>
                </c:pt>
                <c:pt idx="2347">
                  <c:v>52.085480928418853</c:v>
                </c:pt>
                <c:pt idx="2348">
                  <c:v>52.10617089271885</c:v>
                </c:pt>
                <c:pt idx="2349">
                  <c:v>52.130800008768851</c:v>
                </c:pt>
                <c:pt idx="2350">
                  <c:v>52.151273012158853</c:v>
                </c:pt>
                <c:pt idx="2351">
                  <c:v>52.92062783241272</c:v>
                </c:pt>
                <c:pt idx="2352">
                  <c:v>52.921252012252808</c:v>
                </c:pt>
                <c:pt idx="2353">
                  <c:v>52.921836853027344</c:v>
                </c:pt>
                <c:pt idx="2354">
                  <c:v>52.922387838363647</c:v>
                </c:pt>
                <c:pt idx="2355">
                  <c:v>52.922969818115234</c:v>
                </c:pt>
                <c:pt idx="2356">
                  <c:v>52.923483848571777</c:v>
                </c:pt>
                <c:pt idx="2357">
                  <c:v>52.923991918563843</c:v>
                </c:pt>
                <c:pt idx="2358">
                  <c:v>52.924546003341675</c:v>
                </c:pt>
                <c:pt idx="2359">
                  <c:v>52.925057888031006</c:v>
                </c:pt>
                <c:pt idx="2360">
                  <c:v>52.925238847732544</c:v>
                </c:pt>
                <c:pt idx="2361">
                  <c:v>52.925421953201294</c:v>
                </c:pt>
                <c:pt idx="2362">
                  <c:v>52.925603866577148</c:v>
                </c:pt>
                <c:pt idx="2363">
                  <c:v>52.925819873809814</c:v>
                </c:pt>
                <c:pt idx="2364">
                  <c:v>52.926019906997674</c:v>
                </c:pt>
                <c:pt idx="2365">
                  <c:v>52.926193952560425</c:v>
                </c:pt>
                <c:pt idx="2366">
                  <c:v>52.926368951797485</c:v>
                </c:pt>
                <c:pt idx="2367">
                  <c:v>52.926548957824707</c:v>
                </c:pt>
                <c:pt idx="2368">
                  <c:v>52.926738977432244</c:v>
                </c:pt>
                <c:pt idx="2369">
                  <c:v>52.926913022994995</c:v>
                </c:pt>
                <c:pt idx="2370">
                  <c:v>52.927117824554443</c:v>
                </c:pt>
                <c:pt idx="2371">
                  <c:v>52.927291870117188</c:v>
                </c:pt>
                <c:pt idx="2372">
                  <c:v>52.927465915679939</c:v>
                </c:pt>
                <c:pt idx="2373">
                  <c:v>52.927639961242676</c:v>
                </c:pt>
                <c:pt idx="2374">
                  <c:v>52.927814006805413</c:v>
                </c:pt>
                <c:pt idx="2375">
                  <c:v>52.928000926971436</c:v>
                </c:pt>
                <c:pt idx="2376">
                  <c:v>52.928166866302483</c:v>
                </c:pt>
                <c:pt idx="2377">
                  <c:v>52.928333044052124</c:v>
                </c:pt>
                <c:pt idx="2378">
                  <c:v>52.928498029708869</c:v>
                </c:pt>
                <c:pt idx="2379">
                  <c:v>52.928664922714233</c:v>
                </c:pt>
                <c:pt idx="2380">
                  <c:v>52.928829908370979</c:v>
                </c:pt>
                <c:pt idx="2381">
                  <c:v>52.929008960723877</c:v>
                </c:pt>
                <c:pt idx="2382">
                  <c:v>52.929167032241828</c:v>
                </c:pt>
                <c:pt idx="2383">
                  <c:v>52.929325819015503</c:v>
                </c:pt>
                <c:pt idx="2384">
                  <c:v>52.929484844207764</c:v>
                </c:pt>
                <c:pt idx="2385">
                  <c:v>52.947535037994363</c:v>
                </c:pt>
                <c:pt idx="2386">
                  <c:v>52.971912860870368</c:v>
                </c:pt>
                <c:pt idx="2387">
                  <c:v>52.99265885353087</c:v>
                </c:pt>
                <c:pt idx="2388">
                  <c:v>53.016913890838666</c:v>
                </c:pt>
                <c:pt idx="2389">
                  <c:v>53.037582874298366</c:v>
                </c:pt>
                <c:pt idx="2390">
                  <c:v>53.062300920486365</c:v>
                </c:pt>
                <c:pt idx="2391">
                  <c:v>53.086838960647363</c:v>
                </c:pt>
                <c:pt idx="2392">
                  <c:v>53.107137918472368</c:v>
                </c:pt>
                <c:pt idx="2393">
                  <c:v>53.131733894348365</c:v>
                </c:pt>
                <c:pt idx="2394">
                  <c:v>53.152312994003367</c:v>
                </c:pt>
                <c:pt idx="2395">
                  <c:v>53.176743984222369</c:v>
                </c:pt>
                <c:pt idx="2396">
                  <c:v>53.19753098487837</c:v>
                </c:pt>
                <c:pt idx="2397">
                  <c:v>53.221799850464365</c:v>
                </c:pt>
                <c:pt idx="2398">
                  <c:v>53.246538877487367</c:v>
                </c:pt>
                <c:pt idx="2399">
                  <c:v>53.266953945160367</c:v>
                </c:pt>
                <c:pt idx="2400">
                  <c:v>53.291489839553364</c:v>
                </c:pt>
                <c:pt idx="2401">
                  <c:v>53.312098979950363</c:v>
                </c:pt>
                <c:pt idx="2402">
                  <c:v>53.336462974548368</c:v>
                </c:pt>
                <c:pt idx="2403">
                  <c:v>53.360927820205369</c:v>
                </c:pt>
                <c:pt idx="2404">
                  <c:v>53.381458997726369</c:v>
                </c:pt>
                <c:pt idx="2405">
                  <c:v>53.406080007553363</c:v>
                </c:pt>
                <c:pt idx="2406">
                  <c:v>53.426597833633366</c:v>
                </c:pt>
                <c:pt idx="2407">
                  <c:v>53.451136827469369</c:v>
                </c:pt>
                <c:pt idx="2408">
                  <c:v>53.475751876831367</c:v>
                </c:pt>
                <c:pt idx="2409">
                  <c:v>53.496359825134363</c:v>
                </c:pt>
                <c:pt idx="2410">
                  <c:v>53.520686864853367</c:v>
                </c:pt>
                <c:pt idx="2411">
                  <c:v>53.541512966156368</c:v>
                </c:pt>
                <c:pt idx="2412">
                  <c:v>53.566056013107364</c:v>
                </c:pt>
                <c:pt idx="2413">
                  <c:v>53.586222887039369</c:v>
                </c:pt>
                <c:pt idx="2414">
                  <c:v>53.611033916473367</c:v>
                </c:pt>
                <c:pt idx="2415">
                  <c:v>53.635388851165366</c:v>
                </c:pt>
                <c:pt idx="2416">
                  <c:v>53.656033039093366</c:v>
                </c:pt>
                <c:pt idx="2417">
                  <c:v>53.680442810058366</c:v>
                </c:pt>
                <c:pt idx="2418">
                  <c:v>53.701215028762363</c:v>
                </c:pt>
                <c:pt idx="2419">
                  <c:v>53.725754022598366</c:v>
                </c:pt>
                <c:pt idx="2420">
                  <c:v>53.750034809112364</c:v>
                </c:pt>
                <c:pt idx="2421">
                  <c:v>53.770835876464368</c:v>
                </c:pt>
                <c:pt idx="2422">
                  <c:v>53.795105934143365</c:v>
                </c:pt>
                <c:pt idx="2423">
                  <c:v>53.815809965133369</c:v>
                </c:pt>
                <c:pt idx="2424">
                  <c:v>53.840134859085367</c:v>
                </c:pt>
                <c:pt idx="2425">
                  <c:v>53.864935874939363</c:v>
                </c:pt>
                <c:pt idx="2426">
                  <c:v>53.885373830795366</c:v>
                </c:pt>
                <c:pt idx="2427">
                  <c:v>53.909669876098363</c:v>
                </c:pt>
                <c:pt idx="2428">
                  <c:v>53.930680990215365</c:v>
                </c:pt>
                <c:pt idx="2429">
                  <c:v>53.954860925675369</c:v>
                </c:pt>
                <c:pt idx="2430">
                  <c:v>53.975463867185368</c:v>
                </c:pt>
                <c:pt idx="2431">
                  <c:v>53.999902963635364</c:v>
                </c:pt>
                <c:pt idx="2432">
                  <c:v>54.024623870845367</c:v>
                </c:pt>
                <c:pt idx="2433">
                  <c:v>54.045183897015363</c:v>
                </c:pt>
                <c:pt idx="2434">
                  <c:v>54.069535017015369</c:v>
                </c:pt>
                <c:pt idx="2435">
                  <c:v>54.090152978895368</c:v>
                </c:pt>
                <c:pt idx="2436">
                  <c:v>54.114799022675363</c:v>
                </c:pt>
                <c:pt idx="2437">
                  <c:v>54.139204025265364</c:v>
                </c:pt>
                <c:pt idx="2438">
                  <c:v>54.15966081619537</c:v>
                </c:pt>
                <c:pt idx="2439">
                  <c:v>54.184168815615365</c:v>
                </c:pt>
                <c:pt idx="2440">
                  <c:v>54.204819917675366</c:v>
                </c:pt>
                <c:pt idx="2441">
                  <c:v>54.229148864745369</c:v>
                </c:pt>
                <c:pt idx="2442">
                  <c:v>54.253974914555364</c:v>
                </c:pt>
                <c:pt idx="2443">
                  <c:v>54.274514913555365</c:v>
                </c:pt>
                <c:pt idx="2444">
                  <c:v>54.298837900165367</c:v>
                </c:pt>
                <c:pt idx="2445">
                  <c:v>54.319403886795364</c:v>
                </c:pt>
                <c:pt idx="2446">
                  <c:v>54.344071865085368</c:v>
                </c:pt>
                <c:pt idx="2447">
                  <c:v>54.364531040195367</c:v>
                </c:pt>
                <c:pt idx="2448">
                  <c:v>54.389106035235365</c:v>
                </c:pt>
                <c:pt idx="2449">
                  <c:v>54.413720846175366</c:v>
                </c:pt>
                <c:pt idx="2450">
                  <c:v>54.434326887135363</c:v>
                </c:pt>
                <c:pt idx="2451">
                  <c:v>54.458611011505369</c:v>
                </c:pt>
                <c:pt idx="2452">
                  <c:v>54.479094982145369</c:v>
                </c:pt>
                <c:pt idx="2453">
                  <c:v>54.503787040715366</c:v>
                </c:pt>
                <c:pt idx="2454">
                  <c:v>54.528215885165366</c:v>
                </c:pt>
                <c:pt idx="2455">
                  <c:v>54.548626899715366</c:v>
                </c:pt>
                <c:pt idx="2456">
                  <c:v>54.573242902755368</c:v>
                </c:pt>
                <c:pt idx="2457">
                  <c:v>54.594048976895365</c:v>
                </c:pt>
                <c:pt idx="2458">
                  <c:v>54.618577957155367</c:v>
                </c:pt>
                <c:pt idx="2459">
                  <c:v>54.642693996425365</c:v>
                </c:pt>
                <c:pt idx="2460">
                  <c:v>54.663462877275364</c:v>
                </c:pt>
                <c:pt idx="2461">
                  <c:v>54.688017845155365</c:v>
                </c:pt>
                <c:pt idx="2462">
                  <c:v>54.708441972735365</c:v>
                </c:pt>
                <c:pt idx="2463">
                  <c:v>54.73322582244537</c:v>
                </c:pt>
                <c:pt idx="2464">
                  <c:v>54.757592916485365</c:v>
                </c:pt>
                <c:pt idx="2465">
                  <c:v>54.778307914735365</c:v>
                </c:pt>
                <c:pt idx="2466">
                  <c:v>54.802484989165364</c:v>
                </c:pt>
                <c:pt idx="2467">
                  <c:v>54.822989940645364</c:v>
                </c:pt>
                <c:pt idx="2468">
                  <c:v>54.847803831105367</c:v>
                </c:pt>
                <c:pt idx="2469">
                  <c:v>54.868175029755363</c:v>
                </c:pt>
                <c:pt idx="2470">
                  <c:v>54.892714023585363</c:v>
                </c:pt>
                <c:pt idx="2471">
                  <c:v>54.917388916015369</c:v>
                </c:pt>
                <c:pt idx="2472">
                  <c:v>54.937811851505366</c:v>
                </c:pt>
                <c:pt idx="2473">
                  <c:v>54.962359905245364</c:v>
                </c:pt>
                <c:pt idx="2474">
                  <c:v>54.982841014865365</c:v>
                </c:pt>
                <c:pt idx="2475">
                  <c:v>55.007475852965364</c:v>
                </c:pt>
                <c:pt idx="2476">
                  <c:v>55.032070875165367</c:v>
                </c:pt>
                <c:pt idx="2477">
                  <c:v>55.052413940425367</c:v>
                </c:pt>
                <c:pt idx="2478">
                  <c:v>55.077153921125365</c:v>
                </c:pt>
                <c:pt idx="2479">
                  <c:v>55.097743034365365</c:v>
                </c:pt>
                <c:pt idx="2480">
                  <c:v>55.121964931485365</c:v>
                </c:pt>
                <c:pt idx="2481">
                  <c:v>55.146828889845366</c:v>
                </c:pt>
                <c:pt idx="2482">
                  <c:v>55.167187929155368</c:v>
                </c:pt>
                <c:pt idx="2483">
                  <c:v>55.191622972485369</c:v>
                </c:pt>
                <c:pt idx="2484">
                  <c:v>55.212205886845368</c:v>
                </c:pt>
                <c:pt idx="2485">
                  <c:v>55.236725807185366</c:v>
                </c:pt>
                <c:pt idx="2486">
                  <c:v>55.257297039035365</c:v>
                </c:pt>
                <c:pt idx="2487">
                  <c:v>55.281957864765367</c:v>
                </c:pt>
                <c:pt idx="2488">
                  <c:v>55.306315898895363</c:v>
                </c:pt>
                <c:pt idx="2489">
                  <c:v>55.326819896695369</c:v>
                </c:pt>
                <c:pt idx="2490">
                  <c:v>55.351472854615366</c:v>
                </c:pt>
                <c:pt idx="2491">
                  <c:v>55.371870040895367</c:v>
                </c:pt>
                <c:pt idx="2492">
                  <c:v>55.396628856655369</c:v>
                </c:pt>
                <c:pt idx="2493">
                  <c:v>55.421049833295363</c:v>
                </c:pt>
                <c:pt idx="2494">
                  <c:v>55.441478967665368</c:v>
                </c:pt>
                <c:pt idx="2495">
                  <c:v>55.465968847275363</c:v>
                </c:pt>
                <c:pt idx="2496">
                  <c:v>55.486490964885363</c:v>
                </c:pt>
                <c:pt idx="2497">
                  <c:v>55.511206865315366</c:v>
                </c:pt>
                <c:pt idx="2498">
                  <c:v>55.535589933395364</c:v>
                </c:pt>
                <c:pt idx="2499">
                  <c:v>55.556416988375368</c:v>
                </c:pt>
                <c:pt idx="2500">
                  <c:v>55.580869913105367</c:v>
                </c:pt>
                <c:pt idx="2501">
                  <c:v>55.601467847825369</c:v>
                </c:pt>
                <c:pt idx="2502">
                  <c:v>55.625746965405369</c:v>
                </c:pt>
                <c:pt idx="2503">
                  <c:v>55.646543979645365</c:v>
                </c:pt>
                <c:pt idx="2504">
                  <c:v>55.670751810075366</c:v>
                </c:pt>
                <c:pt idx="2505">
                  <c:v>55.695365905765364</c:v>
                </c:pt>
                <c:pt idx="2506">
                  <c:v>55.716094970705363</c:v>
                </c:pt>
                <c:pt idx="2507">
                  <c:v>55.740566968915367</c:v>
                </c:pt>
                <c:pt idx="2508">
                  <c:v>55.761106014255368</c:v>
                </c:pt>
                <c:pt idx="2509">
                  <c:v>55.785529851915364</c:v>
                </c:pt>
                <c:pt idx="2510">
                  <c:v>55.810256004335365</c:v>
                </c:pt>
                <c:pt idx="2511">
                  <c:v>55.830860853195368</c:v>
                </c:pt>
                <c:pt idx="2512">
                  <c:v>55.855088949205367</c:v>
                </c:pt>
                <c:pt idx="2513">
                  <c:v>55.875769853595365</c:v>
                </c:pt>
                <c:pt idx="2514">
                  <c:v>55.900362968445364</c:v>
                </c:pt>
                <c:pt idx="2515">
                  <c:v>55.924726963045366</c:v>
                </c:pt>
                <c:pt idx="2516">
                  <c:v>55.945264816285366</c:v>
                </c:pt>
                <c:pt idx="2517">
                  <c:v>55.969965934755365</c:v>
                </c:pt>
                <c:pt idx="2518">
                  <c:v>55.990348815915368</c:v>
                </c:pt>
                <c:pt idx="2519">
                  <c:v>56.014735937115368</c:v>
                </c:pt>
                <c:pt idx="2520">
                  <c:v>56.035339832305368</c:v>
                </c:pt>
                <c:pt idx="2521">
                  <c:v>56.060081958775363</c:v>
                </c:pt>
                <c:pt idx="2522">
                  <c:v>56.084611892695364</c:v>
                </c:pt>
                <c:pt idx="2523">
                  <c:v>56.104885816575369</c:v>
                </c:pt>
                <c:pt idx="2524">
                  <c:v>56.129760026935365</c:v>
                </c:pt>
                <c:pt idx="2525">
                  <c:v>56.150280952455368</c:v>
                </c:pt>
                <c:pt idx="2526">
                  <c:v>56.174618005755363</c:v>
                </c:pt>
                <c:pt idx="2527">
                  <c:v>56.199110984805365</c:v>
                </c:pt>
                <c:pt idx="2528">
                  <c:v>56.219611883165364</c:v>
                </c:pt>
                <c:pt idx="2529">
                  <c:v>56.244138956065363</c:v>
                </c:pt>
                <c:pt idx="2530">
                  <c:v>56.264739036555369</c:v>
                </c:pt>
                <c:pt idx="2531">
                  <c:v>56.289336919785363</c:v>
                </c:pt>
                <c:pt idx="2532">
                  <c:v>56.313796997065367</c:v>
                </c:pt>
                <c:pt idx="2533">
                  <c:v>56.334261894225364</c:v>
                </c:pt>
                <c:pt idx="2534">
                  <c:v>56.358834028245369</c:v>
                </c:pt>
                <c:pt idx="2535">
                  <c:v>56.379492044445364</c:v>
                </c:pt>
                <c:pt idx="2536">
                  <c:v>56.403939962385365</c:v>
                </c:pt>
                <c:pt idx="2537">
                  <c:v>56.424351930615366</c:v>
                </c:pt>
                <c:pt idx="2538">
                  <c:v>56.449208021165369</c:v>
                </c:pt>
                <c:pt idx="2539">
                  <c:v>56.473699808125367</c:v>
                </c:pt>
                <c:pt idx="2540">
                  <c:v>56.493927955625367</c:v>
                </c:pt>
                <c:pt idx="2541">
                  <c:v>56.518878936765368</c:v>
                </c:pt>
                <c:pt idx="2542">
                  <c:v>56.539108991625369</c:v>
                </c:pt>
                <c:pt idx="2543">
                  <c:v>56.56372094154537</c:v>
                </c:pt>
                <c:pt idx="2544">
                  <c:v>56.588037967685366</c:v>
                </c:pt>
                <c:pt idx="2545">
                  <c:v>56.608814001085364</c:v>
                </c:pt>
                <c:pt idx="2546">
                  <c:v>56.633417844775366</c:v>
                </c:pt>
                <c:pt idx="2547">
                  <c:v>56.653687000275369</c:v>
                </c:pt>
                <c:pt idx="2548">
                  <c:v>56.678624868395367</c:v>
                </c:pt>
                <c:pt idx="2549">
                  <c:v>56.702816963195367</c:v>
                </c:pt>
                <c:pt idx="2550">
                  <c:v>56.72347283363537</c:v>
                </c:pt>
                <c:pt idx="2551">
                  <c:v>56.747920036315364</c:v>
                </c:pt>
                <c:pt idx="2552">
                  <c:v>56.768627882005369</c:v>
                </c:pt>
                <c:pt idx="2553">
                  <c:v>56.793172836305367</c:v>
                </c:pt>
                <c:pt idx="2554">
                  <c:v>56.813607931135365</c:v>
                </c:pt>
                <c:pt idx="2555">
                  <c:v>56.838006973265365</c:v>
                </c:pt>
                <c:pt idx="2556">
                  <c:v>56.862561941145366</c:v>
                </c:pt>
                <c:pt idx="2557">
                  <c:v>56.883093833925365</c:v>
                </c:pt>
                <c:pt idx="2558">
                  <c:v>56.907802820205369</c:v>
                </c:pt>
                <c:pt idx="2559">
                  <c:v>56.928354024885365</c:v>
                </c:pt>
                <c:pt idx="2560">
                  <c:v>56.95291090011537</c:v>
                </c:pt>
                <c:pt idx="2561">
                  <c:v>56.977424860005364</c:v>
                </c:pt>
                <c:pt idx="2562">
                  <c:v>56.997732877735366</c:v>
                </c:pt>
                <c:pt idx="2563">
                  <c:v>57.022488832475368</c:v>
                </c:pt>
                <c:pt idx="2564">
                  <c:v>57.042836904525366</c:v>
                </c:pt>
                <c:pt idx="2565">
                  <c:v>57.067421913145367</c:v>
                </c:pt>
                <c:pt idx="2566">
                  <c:v>57.091964960095368</c:v>
                </c:pt>
                <c:pt idx="2567">
                  <c:v>57.112624883655364</c:v>
                </c:pt>
                <c:pt idx="2568">
                  <c:v>57.136857986445364</c:v>
                </c:pt>
                <c:pt idx="2569">
                  <c:v>57.157825946805367</c:v>
                </c:pt>
                <c:pt idx="2570">
                  <c:v>57.182325839995364</c:v>
                </c:pt>
                <c:pt idx="2571">
                  <c:v>57.202800989155364</c:v>
                </c:pt>
                <c:pt idx="2572">
                  <c:v>57.227005004885363</c:v>
                </c:pt>
                <c:pt idx="2573">
                  <c:v>57.251747846605369</c:v>
                </c:pt>
                <c:pt idx="2574">
                  <c:v>57.272282838825369</c:v>
                </c:pt>
                <c:pt idx="2575">
                  <c:v>57.296870946885363</c:v>
                </c:pt>
                <c:pt idx="2576">
                  <c:v>57.317217826845365</c:v>
                </c:pt>
                <c:pt idx="2577">
                  <c:v>57.341794013975367</c:v>
                </c:pt>
                <c:pt idx="2578">
                  <c:v>57.366453886035366</c:v>
                </c:pt>
                <c:pt idx="2579">
                  <c:v>57.386714935305363</c:v>
                </c:pt>
                <c:pt idx="2580">
                  <c:v>57.411423921585367</c:v>
                </c:pt>
                <c:pt idx="2581">
                  <c:v>57.431921005245364</c:v>
                </c:pt>
                <c:pt idx="2582">
                  <c:v>57.456602811815365</c:v>
                </c:pt>
                <c:pt idx="2583">
                  <c:v>57.480916023255368</c:v>
                </c:pt>
                <c:pt idx="2584">
                  <c:v>57.501705884935369</c:v>
                </c:pt>
                <c:pt idx="2585">
                  <c:v>57.525902032855363</c:v>
                </c:pt>
                <c:pt idx="2586">
                  <c:v>57.546646833415366</c:v>
                </c:pt>
                <c:pt idx="2587">
                  <c:v>57.571090936665364</c:v>
                </c:pt>
                <c:pt idx="2588">
                  <c:v>57.591717958445365</c:v>
                </c:pt>
                <c:pt idx="2589">
                  <c:v>57.616330862045366</c:v>
                </c:pt>
                <c:pt idx="2590">
                  <c:v>57.640724897385368</c:v>
                </c:pt>
                <c:pt idx="2591">
                  <c:v>57.661442995075369</c:v>
                </c:pt>
                <c:pt idx="2592">
                  <c:v>57.686023950575368</c:v>
                </c:pt>
                <c:pt idx="2593">
                  <c:v>57.706297874455366</c:v>
                </c:pt>
                <c:pt idx="2594">
                  <c:v>57.730813026425366</c:v>
                </c:pt>
                <c:pt idx="2595">
                  <c:v>57.755455970765368</c:v>
                </c:pt>
                <c:pt idx="2596">
                  <c:v>57.775902032855363</c:v>
                </c:pt>
                <c:pt idx="2597">
                  <c:v>57.800397872925366</c:v>
                </c:pt>
                <c:pt idx="2598">
                  <c:v>57.820884943005368</c:v>
                </c:pt>
                <c:pt idx="2599">
                  <c:v>57.845755815505363</c:v>
                </c:pt>
                <c:pt idx="2600">
                  <c:v>57.869982004165365</c:v>
                </c:pt>
                <c:pt idx="2601">
                  <c:v>57.890846967695367</c:v>
                </c:pt>
                <c:pt idx="2602">
                  <c:v>57.914989948275363</c:v>
                </c:pt>
                <c:pt idx="2603">
                  <c:v>57.935734033585369</c:v>
                </c:pt>
                <c:pt idx="2604">
                  <c:v>58.360991716384888</c:v>
                </c:pt>
                <c:pt idx="2605">
                  <c:v>58.361689567565918</c:v>
                </c:pt>
                <c:pt idx="2606">
                  <c:v>58.362403631210327</c:v>
                </c:pt>
                <c:pt idx="2607">
                  <c:v>58.362988710403449</c:v>
                </c:pt>
                <c:pt idx="2608">
                  <c:v>58.363634586334229</c:v>
                </c:pt>
                <c:pt idx="2609">
                  <c:v>58.364176511764526</c:v>
                </c:pt>
                <c:pt idx="2610">
                  <c:v>58.364587545394897</c:v>
                </c:pt>
                <c:pt idx="2611">
                  <c:v>58.364784717559814</c:v>
                </c:pt>
                <c:pt idx="2612">
                  <c:v>58.364981651306159</c:v>
                </c:pt>
                <c:pt idx="2613">
                  <c:v>58.365177631378174</c:v>
                </c:pt>
                <c:pt idx="2614">
                  <c:v>58.365372657775879</c:v>
                </c:pt>
                <c:pt idx="2615">
                  <c:v>58.365578651428223</c:v>
                </c:pt>
                <c:pt idx="2616">
                  <c:v>58.365764617919929</c:v>
                </c:pt>
                <c:pt idx="2617">
                  <c:v>58.365949630737305</c:v>
                </c:pt>
                <c:pt idx="2618">
                  <c:v>58.366134643554688</c:v>
                </c:pt>
                <c:pt idx="2619">
                  <c:v>58.366320610046387</c:v>
                </c:pt>
                <c:pt idx="2620">
                  <c:v>58.366514682769775</c:v>
                </c:pt>
                <c:pt idx="2621">
                  <c:v>58.366694688796997</c:v>
                </c:pt>
                <c:pt idx="2622">
                  <c:v>58.366872549057007</c:v>
                </c:pt>
                <c:pt idx="2623">
                  <c:v>58.379003524780245</c:v>
                </c:pt>
                <c:pt idx="2624">
                  <c:v>58.403821706771843</c:v>
                </c:pt>
                <c:pt idx="2625">
                  <c:v>58.424141645431547</c:v>
                </c:pt>
                <c:pt idx="2626">
                  <c:v>58.448893547058148</c:v>
                </c:pt>
                <c:pt idx="2627">
                  <c:v>58.469510555267249</c:v>
                </c:pt>
                <c:pt idx="2628">
                  <c:v>58.493905544281247</c:v>
                </c:pt>
                <c:pt idx="2629">
                  <c:v>58.518317699432245</c:v>
                </c:pt>
                <c:pt idx="2630">
                  <c:v>58.538951635360249</c:v>
                </c:pt>
                <c:pt idx="2631">
                  <c:v>58.563700675964249</c:v>
                </c:pt>
                <c:pt idx="2632">
                  <c:v>58.583870649338245</c:v>
                </c:pt>
                <c:pt idx="2633">
                  <c:v>58.608673572540248</c:v>
                </c:pt>
                <c:pt idx="2634">
                  <c:v>58.633195638656247</c:v>
                </c:pt>
                <c:pt idx="2635">
                  <c:v>58.653793573379247</c:v>
                </c:pt>
                <c:pt idx="2636">
                  <c:v>58.677933692932243</c:v>
                </c:pt>
                <c:pt idx="2637">
                  <c:v>58.698927640915244</c:v>
                </c:pt>
                <c:pt idx="2638">
                  <c:v>58.723205566406243</c:v>
                </c:pt>
                <c:pt idx="2639">
                  <c:v>58.74370455741925</c:v>
                </c:pt>
                <c:pt idx="2640">
                  <c:v>58.768381595611245</c:v>
                </c:pt>
                <c:pt idx="2641">
                  <c:v>58.792932510376247</c:v>
                </c:pt>
                <c:pt idx="2642">
                  <c:v>58.813509702682246</c:v>
                </c:pt>
                <c:pt idx="2643">
                  <c:v>58.837786674499249</c:v>
                </c:pt>
                <c:pt idx="2644">
                  <c:v>58.858642578125249</c:v>
                </c:pt>
                <c:pt idx="2645">
                  <c:v>58.883112668991245</c:v>
                </c:pt>
                <c:pt idx="2646">
                  <c:v>58.907660722732246</c:v>
                </c:pt>
                <c:pt idx="2647">
                  <c:v>58.927982568741243</c:v>
                </c:pt>
                <c:pt idx="2648">
                  <c:v>58.952657699585245</c:v>
                </c:pt>
                <c:pt idx="2649">
                  <c:v>58.973253726959243</c:v>
                </c:pt>
                <c:pt idx="2650">
                  <c:v>58.997559547424245</c:v>
                </c:pt>
                <c:pt idx="2651">
                  <c:v>59.022238731384249</c:v>
                </c:pt>
                <c:pt idx="2652">
                  <c:v>59.042893648147249</c:v>
                </c:pt>
                <c:pt idx="2653">
                  <c:v>59.067155599594244</c:v>
                </c:pt>
                <c:pt idx="2654">
                  <c:v>59.087798595428247</c:v>
                </c:pt>
                <c:pt idx="2655">
                  <c:v>59.112373590469247</c:v>
                </c:pt>
                <c:pt idx="2656">
                  <c:v>59.132942676544246</c:v>
                </c:pt>
                <c:pt idx="2657">
                  <c:v>59.157238721847243</c:v>
                </c:pt>
                <c:pt idx="2658">
                  <c:v>59.182002544403247</c:v>
                </c:pt>
                <c:pt idx="2659">
                  <c:v>59.202623605728249</c:v>
                </c:pt>
                <c:pt idx="2660">
                  <c:v>59.227139711380246</c:v>
                </c:pt>
                <c:pt idx="2661">
                  <c:v>59.247511625290244</c:v>
                </c:pt>
                <c:pt idx="2662">
                  <c:v>59.272068738937243</c:v>
                </c:pt>
                <c:pt idx="2663">
                  <c:v>59.296611547470249</c:v>
                </c:pt>
                <c:pt idx="2664">
                  <c:v>59.317093610763244</c:v>
                </c:pt>
                <c:pt idx="2665">
                  <c:v>59.341760635376247</c:v>
                </c:pt>
                <c:pt idx="2666">
                  <c:v>59.362160682677249</c:v>
                </c:pt>
                <c:pt idx="2667">
                  <c:v>59.386716604237243</c:v>
                </c:pt>
                <c:pt idx="2668">
                  <c:v>59.411063671107243</c:v>
                </c:pt>
                <c:pt idx="2669">
                  <c:v>59.431907653807244</c:v>
                </c:pt>
                <c:pt idx="2670">
                  <c:v>59.45635771751725</c:v>
                </c:pt>
                <c:pt idx="2671">
                  <c:v>59.476853609087243</c:v>
                </c:pt>
                <c:pt idx="2672">
                  <c:v>59.501458644867249</c:v>
                </c:pt>
                <c:pt idx="2673">
                  <c:v>59.521928548817243</c:v>
                </c:pt>
                <c:pt idx="2674">
                  <c:v>59.546361684797247</c:v>
                </c:pt>
                <c:pt idx="2675">
                  <c:v>59.570808649067246</c:v>
                </c:pt>
                <c:pt idx="2676">
                  <c:v>59.591701507567244</c:v>
                </c:pt>
                <c:pt idx="2677">
                  <c:v>59.61595654487725</c:v>
                </c:pt>
                <c:pt idx="2678">
                  <c:v>59.636560678477245</c:v>
                </c:pt>
                <c:pt idx="2679">
                  <c:v>59.661197662357246</c:v>
                </c:pt>
                <c:pt idx="2680">
                  <c:v>59.685779571537246</c:v>
                </c:pt>
                <c:pt idx="2681">
                  <c:v>59.706307649617244</c:v>
                </c:pt>
                <c:pt idx="2682">
                  <c:v>59.730633735657243</c:v>
                </c:pt>
                <c:pt idx="2683">
                  <c:v>59.751492738727244</c:v>
                </c:pt>
                <c:pt idx="2684">
                  <c:v>59.775912523267245</c:v>
                </c:pt>
                <c:pt idx="2685">
                  <c:v>59.800295591357248</c:v>
                </c:pt>
                <c:pt idx="2686">
                  <c:v>59.820922613147246</c:v>
                </c:pt>
                <c:pt idx="2687">
                  <c:v>59.845206737517245</c:v>
                </c:pt>
                <c:pt idx="2688">
                  <c:v>59.866031646727244</c:v>
                </c:pt>
                <c:pt idx="2689">
                  <c:v>59.890364646907244</c:v>
                </c:pt>
                <c:pt idx="2690">
                  <c:v>59.911210536957249</c:v>
                </c:pt>
                <c:pt idx="2691">
                  <c:v>59.935687541957243</c:v>
                </c:pt>
                <c:pt idx="2692">
                  <c:v>59.959949731827244</c:v>
                </c:pt>
                <c:pt idx="2693">
                  <c:v>59.980446577067248</c:v>
                </c:pt>
                <c:pt idx="2694">
                  <c:v>60.005160570147247</c:v>
                </c:pt>
                <c:pt idx="2695">
                  <c:v>60.025740623477247</c:v>
                </c:pt>
                <c:pt idx="2696">
                  <c:v>60.050164699557243</c:v>
                </c:pt>
                <c:pt idx="2697">
                  <c:v>60.074947595597244</c:v>
                </c:pt>
                <c:pt idx="2698">
                  <c:v>60.095500707627245</c:v>
                </c:pt>
                <c:pt idx="2699">
                  <c:v>60.119710683827243</c:v>
                </c:pt>
                <c:pt idx="2700">
                  <c:v>60.140309572217248</c:v>
                </c:pt>
                <c:pt idx="2701">
                  <c:v>60.164928674697244</c:v>
                </c:pt>
                <c:pt idx="2702">
                  <c:v>60.189484596257245</c:v>
                </c:pt>
                <c:pt idx="2703">
                  <c:v>60.209716558457245</c:v>
                </c:pt>
                <c:pt idx="2704">
                  <c:v>60.234549522397245</c:v>
                </c:pt>
                <c:pt idx="2705">
                  <c:v>60.254875659947245</c:v>
                </c:pt>
                <c:pt idx="2706">
                  <c:v>60.279495716097244</c:v>
                </c:pt>
                <c:pt idx="2707">
                  <c:v>60.299965620037248</c:v>
                </c:pt>
                <c:pt idx="2708">
                  <c:v>60.324643611907248</c:v>
                </c:pt>
                <c:pt idx="2709">
                  <c:v>60.349174737927243</c:v>
                </c:pt>
                <c:pt idx="2710">
                  <c:v>60.369453668597245</c:v>
                </c:pt>
                <c:pt idx="2711">
                  <c:v>60.394329547877248</c:v>
                </c:pt>
                <c:pt idx="2712">
                  <c:v>60.414876699447248</c:v>
                </c:pt>
                <c:pt idx="2713">
                  <c:v>60.439221620557248</c:v>
                </c:pt>
                <c:pt idx="2714">
                  <c:v>60.463663578037249</c:v>
                </c:pt>
                <c:pt idx="2715">
                  <c:v>60.484322547917245</c:v>
                </c:pt>
                <c:pt idx="2716">
                  <c:v>60.508935689927249</c:v>
                </c:pt>
                <c:pt idx="2717">
                  <c:v>60.52919554710725</c:v>
                </c:pt>
                <c:pt idx="2718">
                  <c:v>60.554094552997249</c:v>
                </c:pt>
                <c:pt idx="2719">
                  <c:v>60.578516721727247</c:v>
                </c:pt>
                <c:pt idx="2720">
                  <c:v>60.599173545837246</c:v>
                </c:pt>
                <c:pt idx="2721">
                  <c:v>60.62336468696725</c:v>
                </c:pt>
                <c:pt idx="2722">
                  <c:v>60.643949508667248</c:v>
                </c:pt>
                <c:pt idx="2723">
                  <c:v>60.668616533277245</c:v>
                </c:pt>
                <c:pt idx="2724">
                  <c:v>60.688893556597243</c:v>
                </c:pt>
                <c:pt idx="2725">
                  <c:v>60.713708639147249</c:v>
                </c:pt>
                <c:pt idx="2726">
                  <c:v>60.738032579417244</c:v>
                </c:pt>
                <c:pt idx="2727">
                  <c:v>60.758817672727247</c:v>
                </c:pt>
                <c:pt idx="2728">
                  <c:v>60.783109664917248</c:v>
                </c:pt>
                <c:pt idx="2729">
                  <c:v>60.803655624387247</c:v>
                </c:pt>
                <c:pt idx="2730">
                  <c:v>60.828315734867246</c:v>
                </c:pt>
                <c:pt idx="2731">
                  <c:v>60.852901697157243</c:v>
                </c:pt>
                <c:pt idx="2732">
                  <c:v>60.873498678207248</c:v>
                </c:pt>
                <c:pt idx="2733">
                  <c:v>60.898064613347245</c:v>
                </c:pt>
                <c:pt idx="2734">
                  <c:v>60.918361663817244</c:v>
                </c:pt>
                <c:pt idx="2735">
                  <c:v>60.942788600917247</c:v>
                </c:pt>
                <c:pt idx="2736">
                  <c:v>60.967750549317245</c:v>
                </c:pt>
                <c:pt idx="2737">
                  <c:v>60.987898588177245</c:v>
                </c:pt>
                <c:pt idx="2738">
                  <c:v>61.012615680697245</c:v>
                </c:pt>
                <c:pt idx="2739">
                  <c:v>61.033228635787246</c:v>
                </c:pt>
                <c:pt idx="2740">
                  <c:v>61.057786703107247</c:v>
                </c:pt>
                <c:pt idx="2741">
                  <c:v>61.078263521197243</c:v>
                </c:pt>
                <c:pt idx="2742">
                  <c:v>61.102596521377244</c:v>
                </c:pt>
                <c:pt idx="2743">
                  <c:v>61.127424716947246</c:v>
                </c:pt>
                <c:pt idx="2744">
                  <c:v>61.147647619247245</c:v>
                </c:pt>
                <c:pt idx="2745">
                  <c:v>61.172237634657243</c:v>
                </c:pt>
                <c:pt idx="2746">
                  <c:v>61.192907571797249</c:v>
                </c:pt>
                <c:pt idx="2747">
                  <c:v>61.217500686647249</c:v>
                </c:pt>
                <c:pt idx="2748">
                  <c:v>61.241986513137249</c:v>
                </c:pt>
                <c:pt idx="2749">
                  <c:v>61.262283563617245</c:v>
                </c:pt>
                <c:pt idx="2750">
                  <c:v>61.287180662157247</c:v>
                </c:pt>
                <c:pt idx="2751">
                  <c:v>61.307693719867245</c:v>
                </c:pt>
                <c:pt idx="2752">
                  <c:v>61.331924676897245</c:v>
                </c:pt>
                <c:pt idx="2753">
                  <c:v>61.356476545337244</c:v>
                </c:pt>
                <c:pt idx="2754">
                  <c:v>61.377210617067249</c:v>
                </c:pt>
                <c:pt idx="2755">
                  <c:v>61.401560544967246</c:v>
                </c:pt>
                <c:pt idx="2756">
                  <c:v>61.422088623047244</c:v>
                </c:pt>
                <c:pt idx="2757">
                  <c:v>61.446660518647249</c:v>
                </c:pt>
                <c:pt idx="2758">
                  <c:v>61.467466592787247</c:v>
                </c:pt>
                <c:pt idx="2759">
                  <c:v>61.491704702377248</c:v>
                </c:pt>
                <c:pt idx="2760">
                  <c:v>61.516183614727247</c:v>
                </c:pt>
                <c:pt idx="2761">
                  <c:v>61.536901712417247</c:v>
                </c:pt>
                <c:pt idx="2762">
                  <c:v>61.561470508577244</c:v>
                </c:pt>
                <c:pt idx="2763">
                  <c:v>61.581979513167248</c:v>
                </c:pt>
                <c:pt idx="2764">
                  <c:v>61.606587648387247</c:v>
                </c:pt>
                <c:pt idx="2765">
                  <c:v>61.630862712857244</c:v>
                </c:pt>
                <c:pt idx="2766">
                  <c:v>61.651416540147245</c:v>
                </c:pt>
                <c:pt idx="2767">
                  <c:v>61.675970554347245</c:v>
                </c:pt>
                <c:pt idx="2768">
                  <c:v>61.696532726287245</c:v>
                </c:pt>
                <c:pt idx="2769">
                  <c:v>61.72103571891725</c:v>
                </c:pt>
                <c:pt idx="2770">
                  <c:v>61.745523691177247</c:v>
                </c:pt>
                <c:pt idx="2771">
                  <c:v>61.766355514527248</c:v>
                </c:pt>
                <c:pt idx="2772">
                  <c:v>61.790845632557243</c:v>
                </c:pt>
                <c:pt idx="2773">
                  <c:v>61.811084508897245</c:v>
                </c:pt>
                <c:pt idx="2774">
                  <c:v>61.835682630537249</c:v>
                </c:pt>
                <c:pt idx="2775">
                  <c:v>61.856325626377249</c:v>
                </c:pt>
                <c:pt idx="2776">
                  <c:v>61.880876541137248</c:v>
                </c:pt>
                <c:pt idx="2777">
                  <c:v>61.905355691907246</c:v>
                </c:pt>
                <c:pt idx="2778">
                  <c:v>61.926017522807243</c:v>
                </c:pt>
                <c:pt idx="2779">
                  <c:v>61.950338602067248</c:v>
                </c:pt>
                <c:pt idx="2780">
                  <c:v>61.970905542377245</c:v>
                </c:pt>
                <c:pt idx="2781">
                  <c:v>61.995493650437247</c:v>
                </c:pt>
                <c:pt idx="2782">
                  <c:v>62.019870519637244</c:v>
                </c:pt>
                <c:pt idx="2783">
                  <c:v>62.040525674817246</c:v>
                </c:pt>
                <c:pt idx="2784">
                  <c:v>62.065134525297246</c:v>
                </c:pt>
                <c:pt idx="2785">
                  <c:v>62.085819721217248</c:v>
                </c:pt>
                <c:pt idx="2786">
                  <c:v>62.110311508177247</c:v>
                </c:pt>
                <c:pt idx="2787">
                  <c:v>62.134851694107248</c:v>
                </c:pt>
                <c:pt idx="2788">
                  <c:v>62.155361652377245</c:v>
                </c:pt>
                <c:pt idx="2789">
                  <c:v>62.179711580277242</c:v>
                </c:pt>
                <c:pt idx="2790">
                  <c:v>62.200336694717244</c:v>
                </c:pt>
                <c:pt idx="2791">
                  <c:v>62.224659681317249</c:v>
                </c:pt>
                <c:pt idx="2792">
                  <c:v>62.245470523837248</c:v>
                </c:pt>
                <c:pt idx="2793">
                  <c:v>62.270079612727244</c:v>
                </c:pt>
                <c:pt idx="2794">
                  <c:v>62.294321537017247</c:v>
                </c:pt>
                <c:pt idx="2795">
                  <c:v>62.315063714977249</c:v>
                </c:pt>
                <c:pt idx="2796">
                  <c:v>62.339607715607244</c:v>
                </c:pt>
                <c:pt idx="2797">
                  <c:v>62.35999870300725</c:v>
                </c:pt>
                <c:pt idx="2798">
                  <c:v>62.384660720827249</c:v>
                </c:pt>
                <c:pt idx="2799">
                  <c:v>62.409204721447246</c:v>
                </c:pt>
                <c:pt idx="2800">
                  <c:v>62.429801702497244</c:v>
                </c:pt>
                <c:pt idx="2801">
                  <c:v>62.454073667527247</c:v>
                </c:pt>
                <c:pt idx="2802">
                  <c:v>62.474770545957249</c:v>
                </c:pt>
                <c:pt idx="2803">
                  <c:v>62.499083518977244</c:v>
                </c:pt>
                <c:pt idx="2804">
                  <c:v>62.523855686187247</c:v>
                </c:pt>
                <c:pt idx="2805">
                  <c:v>62.544123649597246</c:v>
                </c:pt>
                <c:pt idx="2806">
                  <c:v>62.568863630297244</c:v>
                </c:pt>
                <c:pt idx="2807">
                  <c:v>62.589466571807243</c:v>
                </c:pt>
                <c:pt idx="2808">
                  <c:v>62.613932609557246</c:v>
                </c:pt>
                <c:pt idx="2809">
                  <c:v>62.638225555417243</c:v>
                </c:pt>
                <c:pt idx="2810">
                  <c:v>62.659143686297249</c:v>
                </c:pt>
                <c:pt idx="2811">
                  <c:v>62.683687686917246</c:v>
                </c:pt>
                <c:pt idx="2812">
                  <c:v>62.704018592837244</c:v>
                </c:pt>
                <c:pt idx="2813">
                  <c:v>62.728647708897249</c:v>
                </c:pt>
                <c:pt idx="2814">
                  <c:v>62.749179601667244</c:v>
                </c:pt>
                <c:pt idx="2815">
                  <c:v>62.773710727687245</c:v>
                </c:pt>
                <c:pt idx="2816">
                  <c:v>62.797923564907244</c:v>
                </c:pt>
                <c:pt idx="2817">
                  <c:v>62.818740606307244</c:v>
                </c:pt>
                <c:pt idx="2818">
                  <c:v>62.843451738357246</c:v>
                </c:pt>
                <c:pt idx="2819">
                  <c:v>62.863741636277247</c:v>
                </c:pt>
                <c:pt idx="2820">
                  <c:v>62.888347625737246</c:v>
                </c:pt>
                <c:pt idx="2821">
                  <c:v>62.912919521327247</c:v>
                </c:pt>
                <c:pt idx="2822">
                  <c:v>62.933464527127242</c:v>
                </c:pt>
                <c:pt idx="2823">
                  <c:v>62.957800626757248</c:v>
                </c:pt>
                <c:pt idx="2824">
                  <c:v>62.978624582287246</c:v>
                </c:pt>
                <c:pt idx="2825">
                  <c:v>63.003150701527247</c:v>
                </c:pt>
                <c:pt idx="2826">
                  <c:v>63.027701616287246</c:v>
                </c:pt>
                <c:pt idx="2827">
                  <c:v>63.047922611237247</c:v>
                </c:pt>
                <c:pt idx="2828">
                  <c:v>63.072462558747247</c:v>
                </c:pt>
                <c:pt idx="2829">
                  <c:v>63.093209743497248</c:v>
                </c:pt>
                <c:pt idx="2830">
                  <c:v>63.117664575577244</c:v>
                </c:pt>
                <c:pt idx="2831">
                  <c:v>63.138254642487247</c:v>
                </c:pt>
                <c:pt idx="2832">
                  <c:v>63.162882566447244</c:v>
                </c:pt>
                <c:pt idx="2833">
                  <c:v>63.187223672867248</c:v>
                </c:pt>
                <c:pt idx="2834">
                  <c:v>63.207826614377247</c:v>
                </c:pt>
                <c:pt idx="2835">
                  <c:v>63.232273578647245</c:v>
                </c:pt>
                <c:pt idx="2836">
                  <c:v>63.252943515777247</c:v>
                </c:pt>
                <c:pt idx="2837">
                  <c:v>63.277302742007244</c:v>
                </c:pt>
                <c:pt idx="2838">
                  <c:v>63.302091598507246</c:v>
                </c:pt>
                <c:pt idx="2839">
                  <c:v>63.322528600697247</c:v>
                </c:pt>
                <c:pt idx="2840">
                  <c:v>63.347121715547246</c:v>
                </c:pt>
                <c:pt idx="2841">
                  <c:v>63.367410659787247</c:v>
                </c:pt>
                <c:pt idx="2842">
                  <c:v>63.840527534484863</c:v>
                </c:pt>
                <c:pt idx="2843">
                  <c:v>63.84104657173156</c:v>
                </c:pt>
                <c:pt idx="2844">
                  <c:v>63.84152364730835</c:v>
                </c:pt>
                <c:pt idx="2845">
                  <c:v>63.841958522796631</c:v>
                </c:pt>
                <c:pt idx="2846">
                  <c:v>63.842395544052124</c:v>
                </c:pt>
                <c:pt idx="2847">
                  <c:v>63.842854499816895</c:v>
                </c:pt>
                <c:pt idx="2848">
                  <c:v>63.84329962730407</c:v>
                </c:pt>
                <c:pt idx="2849">
                  <c:v>63.84378266334533</c:v>
                </c:pt>
                <c:pt idx="2850">
                  <c:v>63.844246625900276</c:v>
                </c:pt>
                <c:pt idx="2851">
                  <c:v>63.8447105884552</c:v>
                </c:pt>
                <c:pt idx="2852">
                  <c:v>63.845171451568604</c:v>
                </c:pt>
                <c:pt idx="2853">
                  <c:v>63.84547758102417</c:v>
                </c:pt>
                <c:pt idx="2854">
                  <c:v>63.845634460449226</c:v>
                </c:pt>
                <c:pt idx="2855">
                  <c:v>63.84579062461853</c:v>
                </c:pt>
                <c:pt idx="2856">
                  <c:v>63.845945596694939</c:v>
                </c:pt>
                <c:pt idx="2857">
                  <c:v>63.846101522445686</c:v>
                </c:pt>
                <c:pt idx="2858">
                  <c:v>63.846285581588745</c:v>
                </c:pt>
                <c:pt idx="2859">
                  <c:v>63.846443653106689</c:v>
                </c:pt>
                <c:pt idx="2860">
                  <c:v>63.846601486206055</c:v>
                </c:pt>
                <c:pt idx="2861">
                  <c:v>63.84677267074585</c:v>
                </c:pt>
                <c:pt idx="2862">
                  <c:v>63.846931457519531</c:v>
                </c:pt>
                <c:pt idx="2863">
                  <c:v>63.863332509994535</c:v>
                </c:pt>
                <c:pt idx="2864">
                  <c:v>63.888173580169635</c:v>
                </c:pt>
                <c:pt idx="2865">
                  <c:v>63.90860867500303</c:v>
                </c:pt>
                <c:pt idx="2866">
                  <c:v>63.933004617691033</c:v>
                </c:pt>
                <c:pt idx="2867">
                  <c:v>63.957648515701734</c:v>
                </c:pt>
                <c:pt idx="2868">
                  <c:v>63.978330612182731</c:v>
                </c:pt>
                <c:pt idx="2869">
                  <c:v>64.002686500549729</c:v>
                </c:pt>
                <c:pt idx="2870">
                  <c:v>64.023406505584731</c:v>
                </c:pt>
                <c:pt idx="2871">
                  <c:v>64.047929525375736</c:v>
                </c:pt>
                <c:pt idx="2872">
                  <c:v>64.072319507598735</c:v>
                </c:pt>
                <c:pt idx="2873">
                  <c:v>64.092784643172735</c:v>
                </c:pt>
                <c:pt idx="2874">
                  <c:v>64.117459535598726</c:v>
                </c:pt>
                <c:pt idx="2875">
                  <c:v>64.13807463645972</c:v>
                </c:pt>
                <c:pt idx="2876">
                  <c:v>64.162272453307722</c:v>
                </c:pt>
                <c:pt idx="2877">
                  <c:v>64.187165498733719</c:v>
                </c:pt>
                <c:pt idx="2878">
                  <c:v>64.207526445388723</c:v>
                </c:pt>
                <c:pt idx="2879">
                  <c:v>64.232010602950723</c:v>
                </c:pt>
                <c:pt idx="2880">
                  <c:v>64.252499580383727</c:v>
                </c:pt>
                <c:pt idx="2881">
                  <c:v>64.277189493179719</c:v>
                </c:pt>
                <c:pt idx="2882">
                  <c:v>64.297751665115712</c:v>
                </c:pt>
                <c:pt idx="2883">
                  <c:v>64.322008609771714</c:v>
                </c:pt>
                <c:pt idx="2884">
                  <c:v>64.346744537353715</c:v>
                </c:pt>
                <c:pt idx="2885">
                  <c:v>64.367416620254716</c:v>
                </c:pt>
                <c:pt idx="2886">
                  <c:v>64.391738653182713</c:v>
                </c:pt>
                <c:pt idx="2887">
                  <c:v>64.412208557128707</c:v>
                </c:pt>
                <c:pt idx="2888">
                  <c:v>64.436860561370708</c:v>
                </c:pt>
                <c:pt idx="2889">
                  <c:v>64.461289644241702</c:v>
                </c:pt>
                <c:pt idx="2890">
                  <c:v>64.48175549507171</c:v>
                </c:pt>
                <c:pt idx="2891">
                  <c:v>64.506540536880706</c:v>
                </c:pt>
                <c:pt idx="2892">
                  <c:v>64.52714562416071</c:v>
                </c:pt>
                <c:pt idx="2893">
                  <c:v>64.551543474197715</c:v>
                </c:pt>
                <c:pt idx="2894">
                  <c:v>64.575842618942715</c:v>
                </c:pt>
                <c:pt idx="2895">
                  <c:v>64.596622467040717</c:v>
                </c:pt>
                <c:pt idx="2896">
                  <c:v>64.621145486831722</c:v>
                </c:pt>
                <c:pt idx="2897">
                  <c:v>64.641618490218718</c:v>
                </c:pt>
                <c:pt idx="2898">
                  <c:v>64.666317462920716</c:v>
                </c:pt>
                <c:pt idx="2899">
                  <c:v>64.686910629272717</c:v>
                </c:pt>
                <c:pt idx="2900">
                  <c:v>64.711248636245713</c:v>
                </c:pt>
                <c:pt idx="2901">
                  <c:v>64.735593557357717</c:v>
                </c:pt>
                <c:pt idx="2902">
                  <c:v>64.756189584731715</c:v>
                </c:pt>
                <c:pt idx="2903">
                  <c:v>64.780766487121724</c:v>
                </c:pt>
                <c:pt idx="2904">
                  <c:v>64.801374673843725</c:v>
                </c:pt>
                <c:pt idx="2905">
                  <c:v>64.825818538665729</c:v>
                </c:pt>
                <c:pt idx="2906">
                  <c:v>64.850617647170736</c:v>
                </c:pt>
                <c:pt idx="2907">
                  <c:v>64.871014595030744</c:v>
                </c:pt>
                <c:pt idx="2908">
                  <c:v>64.895280599590748</c:v>
                </c:pt>
                <c:pt idx="2909">
                  <c:v>64.916288614270741</c:v>
                </c:pt>
                <c:pt idx="2910">
                  <c:v>64.940620660780738</c:v>
                </c:pt>
                <c:pt idx="2911">
                  <c:v>64.965179443360739</c:v>
                </c:pt>
                <c:pt idx="2912">
                  <c:v>64.985852479930742</c:v>
                </c:pt>
                <c:pt idx="2913">
                  <c:v>65.010326623920733</c:v>
                </c:pt>
                <c:pt idx="2914">
                  <c:v>65.030815601350739</c:v>
                </c:pt>
                <c:pt idx="2915">
                  <c:v>65.055253505710738</c:v>
                </c:pt>
                <c:pt idx="2916">
                  <c:v>65.075876474380735</c:v>
                </c:pt>
                <c:pt idx="2917">
                  <c:v>65.100275516510735</c:v>
                </c:pt>
                <c:pt idx="2918">
                  <c:v>65.124728441240734</c:v>
                </c:pt>
                <c:pt idx="2919">
                  <c:v>65.145486593250737</c:v>
                </c:pt>
                <c:pt idx="2920">
                  <c:v>65.170067548750737</c:v>
                </c:pt>
                <c:pt idx="2921">
                  <c:v>65.190614461900736</c:v>
                </c:pt>
                <c:pt idx="2922">
                  <c:v>65.214989662170737</c:v>
                </c:pt>
                <c:pt idx="2923">
                  <c:v>65.239710569380733</c:v>
                </c:pt>
                <c:pt idx="2924">
                  <c:v>65.259924650190726</c:v>
                </c:pt>
                <c:pt idx="2925">
                  <c:v>65.284458637240732</c:v>
                </c:pt>
                <c:pt idx="2926">
                  <c:v>65.30502367020074</c:v>
                </c:pt>
                <c:pt idx="2927">
                  <c:v>65.32971954346074</c:v>
                </c:pt>
                <c:pt idx="2928">
                  <c:v>65.354310512540735</c:v>
                </c:pt>
                <c:pt idx="2929">
                  <c:v>65.374654531480729</c:v>
                </c:pt>
                <c:pt idx="2930">
                  <c:v>65.399403572080729</c:v>
                </c:pt>
                <c:pt idx="2931">
                  <c:v>65.42001152039073</c:v>
                </c:pt>
                <c:pt idx="2932">
                  <c:v>65.444195508960732</c:v>
                </c:pt>
                <c:pt idx="2933">
                  <c:v>65.464721441270726</c:v>
                </c:pt>
                <c:pt idx="2934">
                  <c:v>65.489605665210732</c:v>
                </c:pt>
                <c:pt idx="2935">
                  <c:v>65.513979673380732</c:v>
                </c:pt>
                <c:pt idx="2936">
                  <c:v>65.534350633620733</c:v>
                </c:pt>
                <c:pt idx="2937">
                  <c:v>65.558955669400731</c:v>
                </c:pt>
                <c:pt idx="2938">
                  <c:v>65.579377651210734</c:v>
                </c:pt>
                <c:pt idx="2939">
                  <c:v>65.604173660280736</c:v>
                </c:pt>
                <c:pt idx="2940">
                  <c:v>65.628469467160741</c:v>
                </c:pt>
                <c:pt idx="2941">
                  <c:v>65.649190664290742</c:v>
                </c:pt>
                <c:pt idx="2942">
                  <c:v>65.673758506770739</c:v>
                </c:pt>
                <c:pt idx="2943">
                  <c:v>65.694110631940745</c:v>
                </c:pt>
                <c:pt idx="2944">
                  <c:v>65.71861267090074</c:v>
                </c:pt>
                <c:pt idx="2945">
                  <c:v>65.743328571320745</c:v>
                </c:pt>
                <c:pt idx="2946">
                  <c:v>65.763776540760745</c:v>
                </c:pt>
                <c:pt idx="2947">
                  <c:v>65.788257598880747</c:v>
                </c:pt>
                <c:pt idx="2948">
                  <c:v>65.808760643000753</c:v>
                </c:pt>
                <c:pt idx="2949">
                  <c:v>65.833481550220753</c:v>
                </c:pt>
                <c:pt idx="2950">
                  <c:v>65.853780508040757</c:v>
                </c:pt>
                <c:pt idx="2951">
                  <c:v>65.878645658490754</c:v>
                </c:pt>
                <c:pt idx="2952">
                  <c:v>65.902999639510753</c:v>
                </c:pt>
                <c:pt idx="2953">
                  <c:v>65.923750638960755</c:v>
                </c:pt>
                <c:pt idx="2954">
                  <c:v>65.948044538500753</c:v>
                </c:pt>
                <c:pt idx="2955">
                  <c:v>65.96859860420075</c:v>
                </c:pt>
                <c:pt idx="2956">
                  <c:v>65.99317955971074</c:v>
                </c:pt>
                <c:pt idx="2957">
                  <c:v>66.017695665360733</c:v>
                </c:pt>
                <c:pt idx="2958">
                  <c:v>66.038093566890737</c:v>
                </c:pt>
                <c:pt idx="2959">
                  <c:v>66.062743663790741</c:v>
                </c:pt>
                <c:pt idx="2960">
                  <c:v>66.083439588550746</c:v>
                </c:pt>
                <c:pt idx="2961">
                  <c:v>66.107599496840749</c:v>
                </c:pt>
                <c:pt idx="2962">
                  <c:v>66.132155656810752</c:v>
                </c:pt>
                <c:pt idx="2963">
                  <c:v>66.152840614320752</c:v>
                </c:pt>
                <c:pt idx="2964">
                  <c:v>66.177463531490758</c:v>
                </c:pt>
                <c:pt idx="2965">
                  <c:v>66.197766542430756</c:v>
                </c:pt>
                <c:pt idx="2966">
                  <c:v>66.222511529920752</c:v>
                </c:pt>
                <c:pt idx="2967">
                  <c:v>66.242911577220752</c:v>
                </c:pt>
                <c:pt idx="2968">
                  <c:v>66.267563581470753</c:v>
                </c:pt>
                <c:pt idx="2969">
                  <c:v>66.291847467420752</c:v>
                </c:pt>
                <c:pt idx="2970">
                  <c:v>66.312485456470753</c:v>
                </c:pt>
                <c:pt idx="2971">
                  <c:v>66.337072610850754</c:v>
                </c:pt>
                <c:pt idx="2972">
                  <c:v>66.357799530030761</c:v>
                </c:pt>
                <c:pt idx="2973">
                  <c:v>66.382283449170757</c:v>
                </c:pt>
                <c:pt idx="2974">
                  <c:v>66.406791448590752</c:v>
                </c:pt>
                <c:pt idx="2975">
                  <c:v>66.427179574970751</c:v>
                </c:pt>
                <c:pt idx="2976">
                  <c:v>66.451791524890751</c:v>
                </c:pt>
                <c:pt idx="2977">
                  <c:v>66.472218513490759</c:v>
                </c:pt>
                <c:pt idx="2978">
                  <c:v>66.496622562410764</c:v>
                </c:pt>
                <c:pt idx="2979">
                  <c:v>66.521249532700764</c:v>
                </c:pt>
                <c:pt idx="2980">
                  <c:v>66.542040586470762</c:v>
                </c:pt>
                <c:pt idx="2981">
                  <c:v>66.566548585890757</c:v>
                </c:pt>
                <c:pt idx="2982">
                  <c:v>66.586914539340768</c:v>
                </c:pt>
                <c:pt idx="2983">
                  <c:v>66.611510515210767</c:v>
                </c:pt>
                <c:pt idx="2984">
                  <c:v>66.63213944435077</c:v>
                </c:pt>
                <c:pt idx="2985">
                  <c:v>66.656514644620771</c:v>
                </c:pt>
                <c:pt idx="2986">
                  <c:v>66.681079626080773</c:v>
                </c:pt>
                <c:pt idx="2987">
                  <c:v>66.701710462570773</c:v>
                </c:pt>
                <c:pt idx="2988">
                  <c:v>66.726070642470773</c:v>
                </c:pt>
                <c:pt idx="2989">
                  <c:v>66.746605634690781</c:v>
                </c:pt>
                <c:pt idx="2990">
                  <c:v>66.771124601360782</c:v>
                </c:pt>
                <c:pt idx="2991">
                  <c:v>66.795656442640777</c:v>
                </c:pt>
                <c:pt idx="2992">
                  <c:v>66.816254615780778</c:v>
                </c:pt>
                <c:pt idx="2993">
                  <c:v>66.840866565700779</c:v>
                </c:pt>
                <c:pt idx="2994">
                  <c:v>66.86128163338077</c:v>
                </c:pt>
                <c:pt idx="2995">
                  <c:v>66.886024475100768</c:v>
                </c:pt>
                <c:pt idx="2996">
                  <c:v>66.910568475720765</c:v>
                </c:pt>
                <c:pt idx="2997">
                  <c:v>66.930972576140775</c:v>
                </c:pt>
                <c:pt idx="2998">
                  <c:v>66.955698490140776</c:v>
                </c:pt>
                <c:pt idx="2999">
                  <c:v>66.97624945640078</c:v>
                </c:pt>
                <c:pt idx="3000">
                  <c:v>67.000518560410782</c:v>
                </c:pt>
                <c:pt idx="3001">
                  <c:v>67.021140575410783</c:v>
                </c:pt>
                <c:pt idx="3002">
                  <c:v>67.045539617540783</c:v>
                </c:pt>
                <c:pt idx="3003">
                  <c:v>67.070259571070778</c:v>
                </c:pt>
                <c:pt idx="3004">
                  <c:v>67.090554475780777</c:v>
                </c:pt>
                <c:pt idx="3005">
                  <c:v>67.115347623820782</c:v>
                </c:pt>
                <c:pt idx="3006">
                  <c:v>67.135924577710782</c:v>
                </c:pt>
                <c:pt idx="3007">
                  <c:v>67.160194635390781</c:v>
                </c:pt>
                <c:pt idx="3008">
                  <c:v>67.184755563740779</c:v>
                </c:pt>
                <c:pt idx="3009">
                  <c:v>67.205473661420783</c:v>
                </c:pt>
                <c:pt idx="3010">
                  <c:v>67.229987621310784</c:v>
                </c:pt>
                <c:pt idx="3011">
                  <c:v>67.250410556790783</c:v>
                </c:pt>
                <c:pt idx="3012">
                  <c:v>67.275030612940782</c:v>
                </c:pt>
                <c:pt idx="3013">
                  <c:v>67.299711465830782</c:v>
                </c:pt>
                <c:pt idx="3014">
                  <c:v>67.320013523100783</c:v>
                </c:pt>
                <c:pt idx="3015">
                  <c:v>67.344490528110782</c:v>
                </c:pt>
                <c:pt idx="3016">
                  <c:v>67.365206480030778</c:v>
                </c:pt>
                <c:pt idx="3017">
                  <c:v>67.389554500580772</c:v>
                </c:pt>
                <c:pt idx="3018">
                  <c:v>67.410103559490778</c:v>
                </c:pt>
                <c:pt idx="3019">
                  <c:v>67.434753656390768</c:v>
                </c:pt>
                <c:pt idx="3020">
                  <c:v>67.459406614300775</c:v>
                </c:pt>
                <c:pt idx="3021">
                  <c:v>67.47954463959077</c:v>
                </c:pt>
                <c:pt idx="3022">
                  <c:v>67.504189491270765</c:v>
                </c:pt>
                <c:pt idx="3023">
                  <c:v>67.524880647660765</c:v>
                </c:pt>
                <c:pt idx="3024">
                  <c:v>67.549430608750768</c:v>
                </c:pt>
                <c:pt idx="3025">
                  <c:v>67.573708534240765</c:v>
                </c:pt>
                <c:pt idx="3026">
                  <c:v>67.594492673870775</c:v>
                </c:pt>
                <c:pt idx="3027">
                  <c:v>67.619140625000782</c:v>
                </c:pt>
                <c:pt idx="3028">
                  <c:v>67.639486551280783</c:v>
                </c:pt>
                <c:pt idx="3029">
                  <c:v>67.663920640940788</c:v>
                </c:pt>
                <c:pt idx="3030">
                  <c:v>67.688503503800789</c:v>
                </c:pt>
                <c:pt idx="3031">
                  <c:v>67.709195613860786</c:v>
                </c:pt>
                <c:pt idx="3032">
                  <c:v>67.733499526980793</c:v>
                </c:pt>
                <c:pt idx="3033">
                  <c:v>67.754342556000793</c:v>
                </c:pt>
                <c:pt idx="3034">
                  <c:v>67.778675556180801</c:v>
                </c:pt>
                <c:pt idx="3035">
                  <c:v>67.799090623850802</c:v>
                </c:pt>
                <c:pt idx="3036">
                  <c:v>67.823732614520807</c:v>
                </c:pt>
                <c:pt idx="3037">
                  <c:v>67.848227500910809</c:v>
                </c:pt>
                <c:pt idx="3038">
                  <c:v>67.868846654890817</c:v>
                </c:pt>
                <c:pt idx="3039">
                  <c:v>67.893222570420818</c:v>
                </c:pt>
                <c:pt idx="3040">
                  <c:v>67.91400361061082</c:v>
                </c:pt>
                <c:pt idx="3041">
                  <c:v>67.93862462044082</c:v>
                </c:pt>
                <c:pt idx="3042">
                  <c:v>67.963003635410814</c:v>
                </c:pt>
                <c:pt idx="3043">
                  <c:v>67.983356475830817</c:v>
                </c:pt>
                <c:pt idx="3044">
                  <c:v>68.008121490480818</c:v>
                </c:pt>
                <c:pt idx="3045">
                  <c:v>68.028574466700817</c:v>
                </c:pt>
                <c:pt idx="3046">
                  <c:v>68.053005456920815</c:v>
                </c:pt>
                <c:pt idx="3047">
                  <c:v>68.077681541440825</c:v>
                </c:pt>
                <c:pt idx="3048">
                  <c:v>68.098314523700822</c:v>
                </c:pt>
                <c:pt idx="3049">
                  <c:v>68.122771501540825</c:v>
                </c:pt>
                <c:pt idx="3050">
                  <c:v>68.143181562420821</c:v>
                </c:pt>
                <c:pt idx="3051">
                  <c:v>68.167841672900821</c:v>
                </c:pt>
                <c:pt idx="3052">
                  <c:v>68.188204526900819</c:v>
                </c:pt>
                <c:pt idx="3053">
                  <c:v>68.212690591810812</c:v>
                </c:pt>
                <c:pt idx="3054">
                  <c:v>68.237485647200813</c:v>
                </c:pt>
                <c:pt idx="3055">
                  <c:v>68.258051633830817</c:v>
                </c:pt>
                <c:pt idx="3056">
                  <c:v>68.28232049942082</c:v>
                </c:pt>
                <c:pt idx="3057">
                  <c:v>68.302833557130811</c:v>
                </c:pt>
                <c:pt idx="3058">
                  <c:v>68.327402591700803</c:v>
                </c:pt>
                <c:pt idx="3059">
                  <c:v>68.352174520490806</c:v>
                </c:pt>
                <c:pt idx="3060">
                  <c:v>68.372460603710806</c:v>
                </c:pt>
                <c:pt idx="3061">
                  <c:v>68.397173643110804</c:v>
                </c:pt>
                <c:pt idx="3062">
                  <c:v>68.417725563050809</c:v>
                </c:pt>
                <c:pt idx="3063">
                  <c:v>68.442275524140811</c:v>
                </c:pt>
                <c:pt idx="3064">
                  <c:v>68.466496467590815</c:v>
                </c:pt>
                <c:pt idx="3065">
                  <c:v>68.487253665920818</c:v>
                </c:pt>
                <c:pt idx="3066">
                  <c:v>68.511663675310814</c:v>
                </c:pt>
                <c:pt idx="3067">
                  <c:v>68.532287597660812</c:v>
                </c:pt>
                <c:pt idx="3068">
                  <c:v>68.556729555130815</c:v>
                </c:pt>
                <c:pt idx="3069">
                  <c:v>68.577387571330817</c:v>
                </c:pt>
                <c:pt idx="3070">
                  <c:v>68.602002620700816</c:v>
                </c:pt>
                <c:pt idx="3071">
                  <c:v>68.626326560970824</c:v>
                </c:pt>
                <c:pt idx="3072">
                  <c:v>68.646937608720819</c:v>
                </c:pt>
                <c:pt idx="3073">
                  <c:v>68.671661615370823</c:v>
                </c:pt>
                <c:pt idx="3074">
                  <c:v>68.691970586780826</c:v>
                </c:pt>
                <c:pt idx="3075">
                  <c:v>68.716430664060823</c:v>
                </c:pt>
                <c:pt idx="3076">
                  <c:v>68.741142511370825</c:v>
                </c:pt>
                <c:pt idx="3077">
                  <c:v>68.76163148880083</c:v>
                </c:pt>
                <c:pt idx="3078">
                  <c:v>68.785939455030828</c:v>
                </c:pt>
                <c:pt idx="3079">
                  <c:v>68.806631565090839</c:v>
                </c:pt>
                <c:pt idx="3080">
                  <c:v>68.831343650820841</c:v>
                </c:pt>
                <c:pt idx="3081">
                  <c:v>68.855635643000838</c:v>
                </c:pt>
                <c:pt idx="3082">
                  <c:v>69.230658769607658</c:v>
                </c:pt>
                <c:pt idx="3083">
                  <c:v>69.231271743774528</c:v>
                </c:pt>
                <c:pt idx="3084">
                  <c:v>69.231824874878043</c:v>
                </c:pt>
                <c:pt idx="3085">
                  <c:v>69.232371807098502</c:v>
                </c:pt>
                <c:pt idx="3086">
                  <c:v>69.232915878296012</c:v>
                </c:pt>
                <c:pt idx="3087">
                  <c:v>69.23345780372631</c:v>
                </c:pt>
                <c:pt idx="3088">
                  <c:v>69.233997821807975</c:v>
                </c:pt>
                <c:pt idx="3089">
                  <c:v>69.23456168174755</c:v>
                </c:pt>
                <c:pt idx="3090">
                  <c:v>69.235106706619376</c:v>
                </c:pt>
                <c:pt idx="3091">
                  <c:v>69.235536813736076</c:v>
                </c:pt>
                <c:pt idx="3092">
                  <c:v>69.235709667205924</c:v>
                </c:pt>
                <c:pt idx="3093">
                  <c:v>69.23588871955883</c:v>
                </c:pt>
                <c:pt idx="3094">
                  <c:v>69.236060857772941</c:v>
                </c:pt>
                <c:pt idx="3095">
                  <c:v>69.236232757568473</c:v>
                </c:pt>
                <c:pt idx="3096">
                  <c:v>69.236417770385856</c:v>
                </c:pt>
                <c:pt idx="3097">
                  <c:v>69.236582756042594</c:v>
                </c:pt>
                <c:pt idx="3098">
                  <c:v>69.236746788025016</c:v>
                </c:pt>
                <c:pt idx="3099">
                  <c:v>69.247816801071323</c:v>
                </c:pt>
                <c:pt idx="3100">
                  <c:v>69.272501707077126</c:v>
                </c:pt>
                <c:pt idx="3101">
                  <c:v>69.292725801468023</c:v>
                </c:pt>
                <c:pt idx="3102">
                  <c:v>69.317635774612526</c:v>
                </c:pt>
                <c:pt idx="3103">
                  <c:v>69.338034868240015</c:v>
                </c:pt>
                <c:pt idx="3104">
                  <c:v>69.362431764603016</c:v>
                </c:pt>
                <c:pt idx="3105">
                  <c:v>69.386872768402014</c:v>
                </c:pt>
                <c:pt idx="3106">
                  <c:v>69.407616853714018</c:v>
                </c:pt>
                <c:pt idx="3107">
                  <c:v>69.432213783264018</c:v>
                </c:pt>
                <c:pt idx="3108">
                  <c:v>69.452571868897024</c:v>
                </c:pt>
                <c:pt idx="3109">
                  <c:v>69.477334737778023</c:v>
                </c:pt>
                <c:pt idx="3110">
                  <c:v>69.501706838608015</c:v>
                </c:pt>
                <c:pt idx="3111">
                  <c:v>69.52221083641102</c:v>
                </c:pt>
                <c:pt idx="3112">
                  <c:v>69.546740770340023</c:v>
                </c:pt>
                <c:pt idx="3113">
                  <c:v>69.56735682487502</c:v>
                </c:pt>
                <c:pt idx="3114">
                  <c:v>69.591917753220017</c:v>
                </c:pt>
                <c:pt idx="3115">
                  <c:v>69.616323709488015</c:v>
                </c:pt>
                <c:pt idx="3116">
                  <c:v>69.636908769608027</c:v>
                </c:pt>
                <c:pt idx="3117">
                  <c:v>69.661354780197016</c:v>
                </c:pt>
                <c:pt idx="3118">
                  <c:v>69.681917667389015</c:v>
                </c:pt>
                <c:pt idx="3119">
                  <c:v>69.706461668015024</c:v>
                </c:pt>
                <c:pt idx="3120">
                  <c:v>69.727120876312014</c:v>
                </c:pt>
                <c:pt idx="3121">
                  <c:v>69.751648664475027</c:v>
                </c:pt>
                <c:pt idx="3122">
                  <c:v>69.776041746140024</c:v>
                </c:pt>
                <c:pt idx="3123">
                  <c:v>69.796795845032022</c:v>
                </c:pt>
                <c:pt idx="3124">
                  <c:v>69.821369886398017</c:v>
                </c:pt>
                <c:pt idx="3125">
                  <c:v>69.84162569046002</c:v>
                </c:pt>
                <c:pt idx="3126">
                  <c:v>69.866476774216025</c:v>
                </c:pt>
                <c:pt idx="3127">
                  <c:v>69.890666723251016</c:v>
                </c:pt>
                <c:pt idx="3128">
                  <c:v>69.911316871643024</c:v>
                </c:pt>
                <c:pt idx="3129">
                  <c:v>69.935648679733021</c:v>
                </c:pt>
                <c:pt idx="3130">
                  <c:v>69.956439733505022</c:v>
                </c:pt>
                <c:pt idx="3131">
                  <c:v>69.980964660645014</c:v>
                </c:pt>
                <c:pt idx="3132">
                  <c:v>70.005438804627019</c:v>
                </c:pt>
                <c:pt idx="3133">
                  <c:v>70.025888681412027</c:v>
                </c:pt>
                <c:pt idx="3134">
                  <c:v>70.050662755966016</c:v>
                </c:pt>
                <c:pt idx="3135">
                  <c:v>70.071042776108015</c:v>
                </c:pt>
                <c:pt idx="3136">
                  <c:v>70.095491886139015</c:v>
                </c:pt>
                <c:pt idx="3137">
                  <c:v>70.116197824478022</c:v>
                </c:pt>
                <c:pt idx="3138">
                  <c:v>70.140763759613023</c:v>
                </c:pt>
                <c:pt idx="3139">
                  <c:v>70.165099859238026</c:v>
                </c:pt>
                <c:pt idx="3140">
                  <c:v>70.185876846314017</c:v>
                </c:pt>
                <c:pt idx="3141">
                  <c:v>70.210451841354015</c:v>
                </c:pt>
                <c:pt idx="3142">
                  <c:v>70.230700731275022</c:v>
                </c:pt>
                <c:pt idx="3143">
                  <c:v>70.255238771435017</c:v>
                </c:pt>
                <c:pt idx="3144">
                  <c:v>70.279939651485023</c:v>
                </c:pt>
                <c:pt idx="3145">
                  <c:v>70.300469875335025</c:v>
                </c:pt>
                <c:pt idx="3146">
                  <c:v>70.324922800065025</c:v>
                </c:pt>
                <c:pt idx="3147">
                  <c:v>70.345487833025018</c:v>
                </c:pt>
                <c:pt idx="3148">
                  <c:v>70.370052814485021</c:v>
                </c:pt>
                <c:pt idx="3149">
                  <c:v>70.394401788715015</c:v>
                </c:pt>
                <c:pt idx="3150">
                  <c:v>70.414846658705017</c:v>
                </c:pt>
                <c:pt idx="3151">
                  <c:v>70.439588785175019</c:v>
                </c:pt>
                <c:pt idx="3152">
                  <c:v>70.460231781005021</c:v>
                </c:pt>
                <c:pt idx="3153">
                  <c:v>70.484754800795017</c:v>
                </c:pt>
                <c:pt idx="3154">
                  <c:v>70.505324840545015</c:v>
                </c:pt>
                <c:pt idx="3155">
                  <c:v>70.529844760895017</c:v>
                </c:pt>
                <c:pt idx="3156">
                  <c:v>70.554408788685024</c:v>
                </c:pt>
                <c:pt idx="3157">
                  <c:v>70.574693679805023</c:v>
                </c:pt>
                <c:pt idx="3158">
                  <c:v>70.599383831025023</c:v>
                </c:pt>
                <c:pt idx="3159">
                  <c:v>70.619919776915026</c:v>
                </c:pt>
                <c:pt idx="3160">
                  <c:v>70.644417762755026</c:v>
                </c:pt>
                <c:pt idx="3161">
                  <c:v>70.668777704235026</c:v>
                </c:pt>
                <c:pt idx="3162">
                  <c:v>70.68951082229502</c:v>
                </c:pt>
                <c:pt idx="3163">
                  <c:v>70.714182853695021</c:v>
                </c:pt>
                <c:pt idx="3164">
                  <c:v>70.734342813495019</c:v>
                </c:pt>
                <c:pt idx="3165">
                  <c:v>70.75902986526502</c:v>
                </c:pt>
                <c:pt idx="3166">
                  <c:v>70.783456802365023</c:v>
                </c:pt>
                <c:pt idx="3167">
                  <c:v>70.804199695585027</c:v>
                </c:pt>
                <c:pt idx="3168">
                  <c:v>70.82843470573502</c:v>
                </c:pt>
                <c:pt idx="3169">
                  <c:v>70.849338769915022</c:v>
                </c:pt>
                <c:pt idx="3170">
                  <c:v>70.873856782915027</c:v>
                </c:pt>
                <c:pt idx="3171">
                  <c:v>70.898378849025022</c:v>
                </c:pt>
                <c:pt idx="3172">
                  <c:v>70.918703794475022</c:v>
                </c:pt>
                <c:pt idx="3173">
                  <c:v>70.943319797515016</c:v>
                </c:pt>
                <c:pt idx="3174">
                  <c:v>70.963945865635026</c:v>
                </c:pt>
                <c:pt idx="3175">
                  <c:v>70.988265752795016</c:v>
                </c:pt>
                <c:pt idx="3176">
                  <c:v>71.009032726285028</c:v>
                </c:pt>
                <c:pt idx="3177">
                  <c:v>71.033401727675027</c:v>
                </c:pt>
                <c:pt idx="3178">
                  <c:v>71.058131694795023</c:v>
                </c:pt>
                <c:pt idx="3179">
                  <c:v>71.078417778015023</c:v>
                </c:pt>
                <c:pt idx="3180">
                  <c:v>71.103034734725014</c:v>
                </c:pt>
                <c:pt idx="3181">
                  <c:v>71.123614788055022</c:v>
                </c:pt>
                <c:pt idx="3182">
                  <c:v>71.147920846935023</c:v>
                </c:pt>
                <c:pt idx="3183">
                  <c:v>71.172738790515027</c:v>
                </c:pt>
                <c:pt idx="3184">
                  <c:v>71.193217754365023</c:v>
                </c:pt>
                <c:pt idx="3185">
                  <c:v>71.217547655105022</c:v>
                </c:pt>
                <c:pt idx="3186">
                  <c:v>71.23821067810502</c:v>
                </c:pt>
                <c:pt idx="3187">
                  <c:v>71.262774705885022</c:v>
                </c:pt>
                <c:pt idx="3188">
                  <c:v>71.287321805955017</c:v>
                </c:pt>
                <c:pt idx="3189">
                  <c:v>71.307810783385023</c:v>
                </c:pt>
                <c:pt idx="3190">
                  <c:v>71.332437753675023</c:v>
                </c:pt>
                <c:pt idx="3191">
                  <c:v>71.353063821795018</c:v>
                </c:pt>
                <c:pt idx="3192">
                  <c:v>71.377368688585022</c:v>
                </c:pt>
                <c:pt idx="3193">
                  <c:v>71.398179769515025</c:v>
                </c:pt>
                <c:pt idx="3194">
                  <c:v>71.422760725025014</c:v>
                </c:pt>
                <c:pt idx="3195">
                  <c:v>71.447036743165015</c:v>
                </c:pt>
                <c:pt idx="3196">
                  <c:v>71.467464685445023</c:v>
                </c:pt>
                <c:pt idx="3197">
                  <c:v>71.492140769955014</c:v>
                </c:pt>
                <c:pt idx="3198">
                  <c:v>71.512691736225023</c:v>
                </c:pt>
                <c:pt idx="3199">
                  <c:v>71.537332773205023</c:v>
                </c:pt>
                <c:pt idx="3200">
                  <c:v>71.561480760575023</c:v>
                </c:pt>
                <c:pt idx="3201">
                  <c:v>71.582346677785026</c:v>
                </c:pt>
                <c:pt idx="3202">
                  <c:v>71.606677770615022</c:v>
                </c:pt>
                <c:pt idx="3203">
                  <c:v>71.627317667005016</c:v>
                </c:pt>
                <c:pt idx="3204">
                  <c:v>71.651903867725025</c:v>
                </c:pt>
                <c:pt idx="3205">
                  <c:v>71.676442861555017</c:v>
                </c:pt>
                <c:pt idx="3206">
                  <c:v>71.696959733965016</c:v>
                </c:pt>
                <c:pt idx="3207">
                  <c:v>71.721206665035027</c:v>
                </c:pt>
                <c:pt idx="3208">
                  <c:v>71.74217581748502</c:v>
                </c:pt>
                <c:pt idx="3209">
                  <c:v>71.766400814055018</c:v>
                </c:pt>
                <c:pt idx="3210">
                  <c:v>71.786873817445027</c:v>
                </c:pt>
                <c:pt idx="3211">
                  <c:v>71.811619758605019</c:v>
                </c:pt>
                <c:pt idx="3212">
                  <c:v>71.836160659795027</c:v>
                </c:pt>
                <c:pt idx="3213">
                  <c:v>71.85676980018502</c:v>
                </c:pt>
                <c:pt idx="3214">
                  <c:v>71.881008863445018</c:v>
                </c:pt>
                <c:pt idx="3215">
                  <c:v>71.901875734325017</c:v>
                </c:pt>
                <c:pt idx="3216">
                  <c:v>71.926378726955022</c:v>
                </c:pt>
                <c:pt idx="3217">
                  <c:v>71.950653791425026</c:v>
                </c:pt>
                <c:pt idx="3218">
                  <c:v>71.971141815185021</c:v>
                </c:pt>
                <c:pt idx="3219">
                  <c:v>71.995660781865027</c:v>
                </c:pt>
                <c:pt idx="3220">
                  <c:v>72.016496658325025</c:v>
                </c:pt>
                <c:pt idx="3221">
                  <c:v>72.040725708005027</c:v>
                </c:pt>
                <c:pt idx="3222">
                  <c:v>72.065391778945028</c:v>
                </c:pt>
                <c:pt idx="3223">
                  <c:v>72.086080789565017</c:v>
                </c:pt>
                <c:pt idx="3224">
                  <c:v>72.110384702685025</c:v>
                </c:pt>
                <c:pt idx="3225">
                  <c:v>72.13100075721502</c:v>
                </c:pt>
                <c:pt idx="3226">
                  <c:v>72.155647754665026</c:v>
                </c:pt>
                <c:pt idx="3227">
                  <c:v>72.176183700565019</c:v>
                </c:pt>
                <c:pt idx="3228">
                  <c:v>72.200631856915024</c:v>
                </c:pt>
                <c:pt idx="3229">
                  <c:v>72.225283861165025</c:v>
                </c:pt>
                <c:pt idx="3230">
                  <c:v>72.245774745945027</c:v>
                </c:pt>
                <c:pt idx="3231">
                  <c:v>72.270387649535024</c:v>
                </c:pt>
                <c:pt idx="3232">
                  <c:v>72.290682792665024</c:v>
                </c:pt>
                <c:pt idx="3233">
                  <c:v>72.315363883975024</c:v>
                </c:pt>
                <c:pt idx="3234">
                  <c:v>72.339877843855021</c:v>
                </c:pt>
                <c:pt idx="3235">
                  <c:v>72.36022686958502</c:v>
                </c:pt>
                <c:pt idx="3236">
                  <c:v>72.385011672975025</c:v>
                </c:pt>
                <c:pt idx="3237">
                  <c:v>72.405477762225019</c:v>
                </c:pt>
                <c:pt idx="3238">
                  <c:v>72.429880857465022</c:v>
                </c:pt>
                <c:pt idx="3239">
                  <c:v>72.454415798185025</c:v>
                </c:pt>
                <c:pt idx="3240">
                  <c:v>72.475021839145015</c:v>
                </c:pt>
                <c:pt idx="3241">
                  <c:v>72.499597787855024</c:v>
                </c:pt>
                <c:pt idx="3242">
                  <c:v>72.520014762875022</c:v>
                </c:pt>
                <c:pt idx="3243">
                  <c:v>72.544739723205026</c:v>
                </c:pt>
                <c:pt idx="3244">
                  <c:v>72.565174818035018</c:v>
                </c:pt>
                <c:pt idx="3245">
                  <c:v>72.589644670485015</c:v>
                </c:pt>
                <c:pt idx="3246">
                  <c:v>72.614135742185027</c:v>
                </c:pt>
                <c:pt idx="3247">
                  <c:v>72.634765863415026</c:v>
                </c:pt>
                <c:pt idx="3248">
                  <c:v>72.659322738645017</c:v>
                </c:pt>
                <c:pt idx="3249">
                  <c:v>72.679713726045023</c:v>
                </c:pt>
                <c:pt idx="3250">
                  <c:v>72.70447969436502</c:v>
                </c:pt>
                <c:pt idx="3251">
                  <c:v>72.729036808015024</c:v>
                </c:pt>
                <c:pt idx="3252">
                  <c:v>72.749341726305019</c:v>
                </c:pt>
                <c:pt idx="3253">
                  <c:v>72.774141788485025</c:v>
                </c:pt>
                <c:pt idx="3254">
                  <c:v>72.794413805005021</c:v>
                </c:pt>
                <c:pt idx="3255">
                  <c:v>72.819022655485014</c:v>
                </c:pt>
                <c:pt idx="3256">
                  <c:v>72.84340286254502</c:v>
                </c:pt>
                <c:pt idx="3257">
                  <c:v>72.864205837245024</c:v>
                </c:pt>
                <c:pt idx="3258">
                  <c:v>72.888727664945023</c:v>
                </c:pt>
                <c:pt idx="3259">
                  <c:v>72.908965826035015</c:v>
                </c:pt>
                <c:pt idx="3260">
                  <c:v>72.933877706525024</c:v>
                </c:pt>
                <c:pt idx="3261">
                  <c:v>72.954288721085021</c:v>
                </c:pt>
                <c:pt idx="3262">
                  <c:v>72.978768825535028</c:v>
                </c:pt>
                <c:pt idx="3263">
                  <c:v>73.003179788585015</c:v>
                </c:pt>
                <c:pt idx="3264">
                  <c:v>73.023892879485018</c:v>
                </c:pt>
                <c:pt idx="3265">
                  <c:v>73.048442840575021</c:v>
                </c:pt>
                <c:pt idx="3266">
                  <c:v>73.068729877475022</c:v>
                </c:pt>
                <c:pt idx="3267">
                  <c:v>73.093568801875023</c:v>
                </c:pt>
                <c:pt idx="3268">
                  <c:v>73.118172883985025</c:v>
                </c:pt>
                <c:pt idx="3269">
                  <c:v>73.138716697695017</c:v>
                </c:pt>
                <c:pt idx="3270">
                  <c:v>73.162842750545025</c:v>
                </c:pt>
                <c:pt idx="3271">
                  <c:v>73.183508872985016</c:v>
                </c:pt>
                <c:pt idx="3272">
                  <c:v>73.208177804945024</c:v>
                </c:pt>
                <c:pt idx="3273">
                  <c:v>73.232709884645018</c:v>
                </c:pt>
                <c:pt idx="3274">
                  <c:v>73.253379821775027</c:v>
                </c:pt>
                <c:pt idx="3275">
                  <c:v>73.277726650235024</c:v>
                </c:pt>
                <c:pt idx="3276">
                  <c:v>73.298266649245022</c:v>
                </c:pt>
                <c:pt idx="3277">
                  <c:v>73.322626829145022</c:v>
                </c:pt>
                <c:pt idx="3278">
                  <c:v>73.34333467483502</c:v>
                </c:pt>
                <c:pt idx="3279">
                  <c:v>73.367680788045021</c:v>
                </c:pt>
                <c:pt idx="3280">
                  <c:v>73.392432689665014</c:v>
                </c:pt>
                <c:pt idx="3281">
                  <c:v>73.413101673125027</c:v>
                </c:pt>
                <c:pt idx="3282">
                  <c:v>73.437651872635016</c:v>
                </c:pt>
                <c:pt idx="3283">
                  <c:v>73.458154678345025</c:v>
                </c:pt>
                <c:pt idx="3284">
                  <c:v>73.482244729995017</c:v>
                </c:pt>
                <c:pt idx="3285">
                  <c:v>73.507010698315014</c:v>
                </c:pt>
                <c:pt idx="3286">
                  <c:v>73.527622699735019</c:v>
                </c:pt>
                <c:pt idx="3287">
                  <c:v>73.552193880085014</c:v>
                </c:pt>
                <c:pt idx="3288">
                  <c:v>73.572548866275014</c:v>
                </c:pt>
                <c:pt idx="3289">
                  <c:v>73.597073793415021</c:v>
                </c:pt>
                <c:pt idx="3290">
                  <c:v>73.621765851975027</c:v>
                </c:pt>
                <c:pt idx="3291">
                  <c:v>73.642046689985023</c:v>
                </c:pt>
                <c:pt idx="3292">
                  <c:v>73.666653871535019</c:v>
                </c:pt>
                <c:pt idx="3293">
                  <c:v>73.687332868575027</c:v>
                </c:pt>
                <c:pt idx="3294">
                  <c:v>73.711937665935025</c:v>
                </c:pt>
                <c:pt idx="3295">
                  <c:v>73.732259750365017</c:v>
                </c:pt>
                <c:pt idx="3296">
                  <c:v>73.757053852085022</c:v>
                </c:pt>
                <c:pt idx="3297">
                  <c:v>73.781278848645016</c:v>
                </c:pt>
                <c:pt idx="3298">
                  <c:v>73.801752805705021</c:v>
                </c:pt>
                <c:pt idx="3299">
                  <c:v>73.826395750045023</c:v>
                </c:pt>
                <c:pt idx="3300">
                  <c:v>73.847097873685016</c:v>
                </c:pt>
                <c:pt idx="3301">
                  <c:v>73.871630668645025</c:v>
                </c:pt>
                <c:pt idx="3302">
                  <c:v>73.895845651625024</c:v>
                </c:pt>
                <c:pt idx="3303">
                  <c:v>73.916789770125021</c:v>
                </c:pt>
                <c:pt idx="3304">
                  <c:v>73.941218852995021</c:v>
                </c:pt>
                <c:pt idx="3305">
                  <c:v>73.961715698245015</c:v>
                </c:pt>
                <c:pt idx="3306">
                  <c:v>73.986433744435018</c:v>
                </c:pt>
                <c:pt idx="3307">
                  <c:v>74.010731697085021</c:v>
                </c:pt>
                <c:pt idx="3308">
                  <c:v>74.031197786335014</c:v>
                </c:pt>
                <c:pt idx="3309">
                  <c:v>74.055550813675026</c:v>
                </c:pt>
                <c:pt idx="3310">
                  <c:v>74.076514720915014</c:v>
                </c:pt>
                <c:pt idx="3311">
                  <c:v>74.100831747055025</c:v>
                </c:pt>
                <c:pt idx="3312">
                  <c:v>74.121172666545021</c:v>
                </c:pt>
                <c:pt idx="3313">
                  <c:v>74.146162748335016</c:v>
                </c:pt>
                <c:pt idx="3314">
                  <c:v>74.170585870745015</c:v>
                </c:pt>
                <c:pt idx="3315">
                  <c:v>74.191061735155017</c:v>
                </c:pt>
                <c:pt idx="3316">
                  <c:v>74.215395689015025</c:v>
                </c:pt>
                <c:pt idx="3317">
                  <c:v>74.236210823055018</c:v>
                </c:pt>
                <c:pt idx="3318">
                  <c:v>74.860990762710685</c:v>
                </c:pt>
                <c:pt idx="3319">
                  <c:v>74.86169266700756</c:v>
                </c:pt>
                <c:pt idx="3320">
                  <c:v>74.862293720245475</c:v>
                </c:pt>
                <c:pt idx="3321">
                  <c:v>74.862861633300895</c:v>
                </c:pt>
                <c:pt idx="3322">
                  <c:v>74.863425731659049</c:v>
                </c:pt>
                <c:pt idx="3323">
                  <c:v>74.863987684249992</c:v>
                </c:pt>
                <c:pt idx="3324">
                  <c:v>74.864505767822379</c:v>
                </c:pt>
                <c:pt idx="3325">
                  <c:v>74.864701747894401</c:v>
                </c:pt>
                <c:pt idx="3326">
                  <c:v>74.864889621734733</c:v>
                </c:pt>
                <c:pt idx="3327">
                  <c:v>74.865076780319328</c:v>
                </c:pt>
                <c:pt idx="3328">
                  <c:v>74.865263700485343</c:v>
                </c:pt>
                <c:pt idx="3329">
                  <c:v>74.865448713302726</c:v>
                </c:pt>
                <c:pt idx="3330">
                  <c:v>74.865634679794425</c:v>
                </c:pt>
                <c:pt idx="3331">
                  <c:v>74.86582183837902</c:v>
                </c:pt>
                <c:pt idx="3332">
                  <c:v>74.866005659103507</c:v>
                </c:pt>
                <c:pt idx="3333">
                  <c:v>74.866189718246574</c:v>
                </c:pt>
                <c:pt idx="3334">
                  <c:v>74.866386651992912</c:v>
                </c:pt>
                <c:pt idx="3335">
                  <c:v>74.866577625274772</c:v>
                </c:pt>
                <c:pt idx="3336">
                  <c:v>74.866754770279044</c:v>
                </c:pt>
                <c:pt idx="3337">
                  <c:v>74.866931676864738</c:v>
                </c:pt>
                <c:pt idx="3338">
                  <c:v>74.867109775543327</c:v>
                </c:pt>
                <c:pt idx="3339">
                  <c:v>74.867288827896232</c:v>
                </c:pt>
                <c:pt idx="3340">
                  <c:v>74.867466688156242</c:v>
                </c:pt>
                <c:pt idx="3341">
                  <c:v>74.867642641067619</c:v>
                </c:pt>
                <c:pt idx="3342">
                  <c:v>74.867818832397575</c:v>
                </c:pt>
                <c:pt idx="3343">
                  <c:v>74.867996692657584</c:v>
                </c:pt>
                <c:pt idx="3344">
                  <c:v>74.868172645568961</c:v>
                </c:pt>
                <c:pt idx="3345">
                  <c:v>74.87730169296276</c:v>
                </c:pt>
                <c:pt idx="3346">
                  <c:v>74.897867679596061</c:v>
                </c:pt>
                <c:pt idx="3347">
                  <c:v>74.922511816024866</c:v>
                </c:pt>
                <c:pt idx="3348">
                  <c:v>74.947110652923655</c:v>
                </c:pt>
                <c:pt idx="3349">
                  <c:v>74.967822790146357</c:v>
                </c:pt>
                <c:pt idx="3350">
                  <c:v>74.99199581146236</c:v>
                </c:pt>
                <c:pt idx="3351">
                  <c:v>75.012913703918358</c:v>
                </c:pt>
                <c:pt idx="3352">
                  <c:v>75.037240743637355</c:v>
                </c:pt>
                <c:pt idx="3353">
                  <c:v>75.061871767044366</c:v>
                </c:pt>
                <c:pt idx="3354">
                  <c:v>75.082210779190362</c:v>
                </c:pt>
                <c:pt idx="3355">
                  <c:v>75.106914758682365</c:v>
                </c:pt>
                <c:pt idx="3356">
                  <c:v>75.127554655075357</c:v>
                </c:pt>
                <c:pt idx="3357">
                  <c:v>75.151993751526362</c:v>
                </c:pt>
                <c:pt idx="3358">
                  <c:v>75.17631578445436</c:v>
                </c:pt>
                <c:pt idx="3359">
                  <c:v>75.196861743927357</c:v>
                </c:pt>
                <c:pt idx="3360">
                  <c:v>75.22151064872736</c:v>
                </c:pt>
                <c:pt idx="3361">
                  <c:v>75.241860628128364</c:v>
                </c:pt>
                <c:pt idx="3362">
                  <c:v>75.266764640808361</c:v>
                </c:pt>
                <c:pt idx="3363">
                  <c:v>75.28724575042736</c:v>
                </c:pt>
                <c:pt idx="3364">
                  <c:v>75.311772823333357</c:v>
                </c:pt>
                <c:pt idx="3365">
                  <c:v>75.336052656173365</c:v>
                </c:pt>
                <c:pt idx="3366">
                  <c:v>75.356894731521365</c:v>
                </c:pt>
                <c:pt idx="3367">
                  <c:v>75.38116979599036</c:v>
                </c:pt>
                <c:pt idx="3368">
                  <c:v>75.401744842529354</c:v>
                </c:pt>
                <c:pt idx="3369">
                  <c:v>75.426386833191359</c:v>
                </c:pt>
                <c:pt idx="3370">
                  <c:v>75.450957775116365</c:v>
                </c:pt>
                <c:pt idx="3371">
                  <c:v>75.471337795257355</c:v>
                </c:pt>
                <c:pt idx="3372">
                  <c:v>75.495824813843356</c:v>
                </c:pt>
                <c:pt idx="3373">
                  <c:v>75.516427755356361</c:v>
                </c:pt>
                <c:pt idx="3374">
                  <c:v>75.541074752807361</c:v>
                </c:pt>
                <c:pt idx="3375">
                  <c:v>75.565447807312353</c:v>
                </c:pt>
                <c:pt idx="3376">
                  <c:v>75.585917711258361</c:v>
                </c:pt>
                <c:pt idx="3377">
                  <c:v>75.610677719116353</c:v>
                </c:pt>
                <c:pt idx="3378">
                  <c:v>75.631190776825363</c:v>
                </c:pt>
                <c:pt idx="3379">
                  <c:v>75.655611753463361</c:v>
                </c:pt>
                <c:pt idx="3380">
                  <c:v>75.676105737686356</c:v>
                </c:pt>
                <c:pt idx="3381">
                  <c:v>75.700891733169357</c:v>
                </c:pt>
                <c:pt idx="3382">
                  <c:v>75.72507381439236</c:v>
                </c:pt>
                <c:pt idx="3383">
                  <c:v>75.74587583541836</c:v>
                </c:pt>
                <c:pt idx="3384">
                  <c:v>75.770397663116356</c:v>
                </c:pt>
                <c:pt idx="3385">
                  <c:v>75.79074764251736</c:v>
                </c:pt>
                <c:pt idx="3386">
                  <c:v>75.815201759338365</c:v>
                </c:pt>
                <c:pt idx="3387">
                  <c:v>75.840079784393353</c:v>
                </c:pt>
                <c:pt idx="3388">
                  <c:v>75.860566854477355</c:v>
                </c:pt>
                <c:pt idx="3389">
                  <c:v>75.884939670567363</c:v>
                </c:pt>
                <c:pt idx="3390">
                  <c:v>75.905443668367354</c:v>
                </c:pt>
                <c:pt idx="3391">
                  <c:v>75.930150747297361</c:v>
                </c:pt>
                <c:pt idx="3392">
                  <c:v>75.954638719557366</c:v>
                </c:pt>
                <c:pt idx="3393">
                  <c:v>75.975027799607361</c:v>
                </c:pt>
                <c:pt idx="3394">
                  <c:v>75.999773740767353</c:v>
                </c:pt>
                <c:pt idx="3395">
                  <c:v>76.020311832427353</c:v>
                </c:pt>
                <c:pt idx="3396">
                  <c:v>76.044732809067355</c:v>
                </c:pt>
                <c:pt idx="3397">
                  <c:v>76.06517672538736</c:v>
                </c:pt>
                <c:pt idx="3398">
                  <c:v>76.089784622197357</c:v>
                </c:pt>
                <c:pt idx="3399">
                  <c:v>76.114132642747364</c:v>
                </c:pt>
                <c:pt idx="3400">
                  <c:v>76.134724855427365</c:v>
                </c:pt>
                <c:pt idx="3401">
                  <c:v>76.159490823747362</c:v>
                </c:pt>
                <c:pt idx="3402">
                  <c:v>76.179999828337358</c:v>
                </c:pt>
                <c:pt idx="3403">
                  <c:v>76.204429626467359</c:v>
                </c:pt>
                <c:pt idx="3404">
                  <c:v>76.228839635847365</c:v>
                </c:pt>
                <c:pt idx="3405">
                  <c:v>76.249511718747357</c:v>
                </c:pt>
                <c:pt idx="3406">
                  <c:v>76.274140834807355</c:v>
                </c:pt>
                <c:pt idx="3407">
                  <c:v>76.294509649277359</c:v>
                </c:pt>
                <c:pt idx="3408">
                  <c:v>76.319225788117365</c:v>
                </c:pt>
                <c:pt idx="3409">
                  <c:v>76.343753814697365</c:v>
                </c:pt>
                <c:pt idx="3410">
                  <c:v>76.364060640337357</c:v>
                </c:pt>
                <c:pt idx="3411">
                  <c:v>76.38855671882736</c:v>
                </c:pt>
                <c:pt idx="3412">
                  <c:v>76.409139633177361</c:v>
                </c:pt>
                <c:pt idx="3413">
                  <c:v>76.433785676957356</c:v>
                </c:pt>
                <c:pt idx="3414">
                  <c:v>76.454173803327365</c:v>
                </c:pt>
                <c:pt idx="3415">
                  <c:v>76.478974819187357</c:v>
                </c:pt>
                <c:pt idx="3416">
                  <c:v>76.503501653667357</c:v>
                </c:pt>
                <c:pt idx="3417">
                  <c:v>76.523821830747366</c:v>
                </c:pt>
                <c:pt idx="3418">
                  <c:v>76.548307657237359</c:v>
                </c:pt>
                <c:pt idx="3419">
                  <c:v>76.56913661956736</c:v>
                </c:pt>
                <c:pt idx="3420">
                  <c:v>76.593532800677366</c:v>
                </c:pt>
                <c:pt idx="3421">
                  <c:v>76.617855787277364</c:v>
                </c:pt>
                <c:pt idx="3422">
                  <c:v>76.63865566253736</c:v>
                </c:pt>
                <c:pt idx="3423">
                  <c:v>76.663173675537365</c:v>
                </c:pt>
                <c:pt idx="3424">
                  <c:v>76.683473825457355</c:v>
                </c:pt>
                <c:pt idx="3425">
                  <c:v>76.708033800127353</c:v>
                </c:pt>
                <c:pt idx="3426">
                  <c:v>76.732803821567359</c:v>
                </c:pt>
                <c:pt idx="3427">
                  <c:v>76.753266811367354</c:v>
                </c:pt>
                <c:pt idx="3428">
                  <c:v>76.777552843097354</c:v>
                </c:pt>
                <c:pt idx="3429">
                  <c:v>76.798317670817354</c:v>
                </c:pt>
                <c:pt idx="3430">
                  <c:v>76.822951793667357</c:v>
                </c:pt>
                <c:pt idx="3431">
                  <c:v>76.843313693997359</c:v>
                </c:pt>
                <c:pt idx="3432">
                  <c:v>76.868016719817362</c:v>
                </c:pt>
                <c:pt idx="3433">
                  <c:v>76.892276763917366</c:v>
                </c:pt>
                <c:pt idx="3434">
                  <c:v>76.91308474540736</c:v>
                </c:pt>
                <c:pt idx="3435">
                  <c:v>76.937313795087363</c:v>
                </c:pt>
                <c:pt idx="3436">
                  <c:v>76.957923650737357</c:v>
                </c:pt>
                <c:pt idx="3437">
                  <c:v>76.982364654537363</c:v>
                </c:pt>
                <c:pt idx="3438">
                  <c:v>77.007175683977366</c:v>
                </c:pt>
                <c:pt idx="3439">
                  <c:v>77.027588844297355</c:v>
                </c:pt>
                <c:pt idx="3440">
                  <c:v>77.052385807037354</c:v>
                </c:pt>
                <c:pt idx="3441">
                  <c:v>77.072900772097356</c:v>
                </c:pt>
                <c:pt idx="3442">
                  <c:v>77.097247838977353</c:v>
                </c:pt>
                <c:pt idx="3443">
                  <c:v>77.121795654297358</c:v>
                </c:pt>
                <c:pt idx="3444">
                  <c:v>77.142361640927362</c:v>
                </c:pt>
                <c:pt idx="3445">
                  <c:v>77.166913747787362</c:v>
                </c:pt>
                <c:pt idx="3446">
                  <c:v>77.187313795087363</c:v>
                </c:pt>
                <c:pt idx="3447">
                  <c:v>77.212030649187355</c:v>
                </c:pt>
                <c:pt idx="3448">
                  <c:v>77.232343673707362</c:v>
                </c:pt>
                <c:pt idx="3449">
                  <c:v>77.256772756577362</c:v>
                </c:pt>
                <c:pt idx="3450">
                  <c:v>77.281402826307357</c:v>
                </c:pt>
                <c:pt idx="3451">
                  <c:v>77.30206274986736</c:v>
                </c:pt>
                <c:pt idx="3452">
                  <c:v>77.326663732527365</c:v>
                </c:pt>
                <c:pt idx="3453">
                  <c:v>77.347060680387358</c:v>
                </c:pt>
                <c:pt idx="3454">
                  <c:v>77.371824741367362</c:v>
                </c:pt>
                <c:pt idx="3455">
                  <c:v>77.396232843397357</c:v>
                </c:pt>
                <c:pt idx="3456">
                  <c:v>77.416705846787366</c:v>
                </c:pt>
                <c:pt idx="3457">
                  <c:v>77.441208839417357</c:v>
                </c:pt>
                <c:pt idx="3458">
                  <c:v>77.46179866790736</c:v>
                </c:pt>
                <c:pt idx="3459">
                  <c:v>77.486379623417363</c:v>
                </c:pt>
                <c:pt idx="3460">
                  <c:v>77.510655641557364</c:v>
                </c:pt>
                <c:pt idx="3461">
                  <c:v>77.531223773957365</c:v>
                </c:pt>
                <c:pt idx="3462">
                  <c:v>77.555962800977355</c:v>
                </c:pt>
                <c:pt idx="3463">
                  <c:v>77.576215744017361</c:v>
                </c:pt>
                <c:pt idx="3464">
                  <c:v>77.601068735127356</c:v>
                </c:pt>
                <c:pt idx="3465">
                  <c:v>77.621393680577356</c:v>
                </c:pt>
                <c:pt idx="3466">
                  <c:v>77.646109819407357</c:v>
                </c:pt>
                <c:pt idx="3467">
                  <c:v>77.670529842377363</c:v>
                </c:pt>
                <c:pt idx="3468">
                  <c:v>77.691241741177365</c:v>
                </c:pt>
                <c:pt idx="3469">
                  <c:v>77.71552276611736</c:v>
                </c:pt>
                <c:pt idx="3470">
                  <c:v>77.736077785487353</c:v>
                </c:pt>
                <c:pt idx="3471">
                  <c:v>77.760681629177355</c:v>
                </c:pt>
                <c:pt idx="3472">
                  <c:v>77.785025835037359</c:v>
                </c:pt>
                <c:pt idx="3473">
                  <c:v>77.805771827697356</c:v>
                </c:pt>
                <c:pt idx="3474">
                  <c:v>77.830243825917364</c:v>
                </c:pt>
                <c:pt idx="3475">
                  <c:v>77.850825786587365</c:v>
                </c:pt>
                <c:pt idx="3476">
                  <c:v>77.875373840327356</c:v>
                </c:pt>
                <c:pt idx="3477">
                  <c:v>77.899685621257362</c:v>
                </c:pt>
                <c:pt idx="3478">
                  <c:v>77.920277833937362</c:v>
                </c:pt>
                <c:pt idx="3479">
                  <c:v>77.944622755047362</c:v>
                </c:pt>
                <c:pt idx="3480">
                  <c:v>77.965173721317356</c:v>
                </c:pt>
                <c:pt idx="3481">
                  <c:v>77.989692687987358</c:v>
                </c:pt>
                <c:pt idx="3482">
                  <c:v>78.010180711747353</c:v>
                </c:pt>
                <c:pt idx="3483">
                  <c:v>78.03508567809736</c:v>
                </c:pt>
                <c:pt idx="3484">
                  <c:v>78.059636831287364</c:v>
                </c:pt>
                <c:pt idx="3485">
                  <c:v>78.07987880706736</c:v>
                </c:pt>
                <c:pt idx="3486">
                  <c:v>78.10443663596736</c:v>
                </c:pt>
                <c:pt idx="3487">
                  <c:v>78.124923706057359</c:v>
                </c:pt>
                <c:pt idx="3488">
                  <c:v>78.149465799327359</c:v>
                </c:pt>
                <c:pt idx="3489">
                  <c:v>78.174039840697361</c:v>
                </c:pt>
                <c:pt idx="3490">
                  <c:v>78.194498777387366</c:v>
                </c:pt>
                <c:pt idx="3491">
                  <c:v>78.219065666197366</c:v>
                </c:pt>
                <c:pt idx="3492">
                  <c:v>78.239545822147363</c:v>
                </c:pt>
                <c:pt idx="3493">
                  <c:v>78.264125823977366</c:v>
                </c:pt>
                <c:pt idx="3494">
                  <c:v>78.28907585143736</c:v>
                </c:pt>
                <c:pt idx="3495">
                  <c:v>78.309511661527353</c:v>
                </c:pt>
                <c:pt idx="3496">
                  <c:v>78.334038734437357</c:v>
                </c:pt>
                <c:pt idx="3497">
                  <c:v>78.354517698287367</c:v>
                </c:pt>
                <c:pt idx="3498">
                  <c:v>78.379221677777366</c:v>
                </c:pt>
                <c:pt idx="3499">
                  <c:v>78.399569749827364</c:v>
                </c:pt>
                <c:pt idx="3500">
                  <c:v>78.42411780357736</c:v>
                </c:pt>
                <c:pt idx="3501">
                  <c:v>78.448859691617358</c:v>
                </c:pt>
                <c:pt idx="3502">
                  <c:v>78.469169855117357</c:v>
                </c:pt>
                <c:pt idx="3503">
                  <c:v>78.493616819377365</c:v>
                </c:pt>
                <c:pt idx="3504">
                  <c:v>78.51419782638736</c:v>
                </c:pt>
                <c:pt idx="3505">
                  <c:v>78.53876471519736</c:v>
                </c:pt>
                <c:pt idx="3506">
                  <c:v>78.563312768937365</c:v>
                </c:pt>
                <c:pt idx="3507">
                  <c:v>78.583824634547355</c:v>
                </c:pt>
                <c:pt idx="3508">
                  <c:v>78.608332633967365</c:v>
                </c:pt>
                <c:pt idx="3509">
                  <c:v>78.629115819927364</c:v>
                </c:pt>
                <c:pt idx="3510">
                  <c:v>78.653470754627364</c:v>
                </c:pt>
                <c:pt idx="3511">
                  <c:v>78.677924633027359</c:v>
                </c:pt>
                <c:pt idx="3512">
                  <c:v>78.698672771457353</c:v>
                </c:pt>
                <c:pt idx="3513">
                  <c:v>78.723172664647365</c:v>
                </c:pt>
                <c:pt idx="3514">
                  <c:v>78.743703842167363</c:v>
                </c:pt>
                <c:pt idx="3515">
                  <c:v>78.768038749697354</c:v>
                </c:pt>
                <c:pt idx="3516">
                  <c:v>78.792580842967354</c:v>
                </c:pt>
                <c:pt idx="3517">
                  <c:v>78.813197851177364</c:v>
                </c:pt>
                <c:pt idx="3518">
                  <c:v>78.837767839427357</c:v>
                </c:pt>
                <c:pt idx="3519">
                  <c:v>78.858287811277364</c:v>
                </c:pt>
                <c:pt idx="3520">
                  <c:v>78.882694721217362</c:v>
                </c:pt>
                <c:pt idx="3521">
                  <c:v>78.903454780577363</c:v>
                </c:pt>
                <c:pt idx="3522">
                  <c:v>78.92781662940736</c:v>
                </c:pt>
                <c:pt idx="3523">
                  <c:v>78.952589750287359</c:v>
                </c:pt>
                <c:pt idx="3524">
                  <c:v>78.973132848737364</c:v>
                </c:pt>
                <c:pt idx="3525">
                  <c:v>78.997366666797362</c:v>
                </c:pt>
                <c:pt idx="3526">
                  <c:v>79.018111705777358</c:v>
                </c:pt>
                <c:pt idx="3527">
                  <c:v>79.042660713197364</c:v>
                </c:pt>
                <c:pt idx="3528">
                  <c:v>79.06712985038736</c:v>
                </c:pt>
                <c:pt idx="3529">
                  <c:v>79.087517738347358</c:v>
                </c:pt>
                <c:pt idx="3530">
                  <c:v>79.112226724627362</c:v>
                </c:pt>
                <c:pt idx="3531">
                  <c:v>79.132880687717361</c:v>
                </c:pt>
                <c:pt idx="3532">
                  <c:v>79.157098770137367</c:v>
                </c:pt>
                <c:pt idx="3533">
                  <c:v>79.181644678117365</c:v>
                </c:pt>
                <c:pt idx="3534">
                  <c:v>79.202206850047361</c:v>
                </c:pt>
                <c:pt idx="3535">
                  <c:v>79.226928710937358</c:v>
                </c:pt>
                <c:pt idx="3536">
                  <c:v>79.247258663177362</c:v>
                </c:pt>
                <c:pt idx="3537">
                  <c:v>79.272082805637353</c:v>
                </c:pt>
                <c:pt idx="3538">
                  <c:v>79.292539834977362</c:v>
                </c:pt>
                <c:pt idx="3539">
                  <c:v>79.316891670227363</c:v>
                </c:pt>
                <c:pt idx="3540">
                  <c:v>79.341432809827353</c:v>
                </c:pt>
                <c:pt idx="3541">
                  <c:v>79.361929655077361</c:v>
                </c:pt>
                <c:pt idx="3542">
                  <c:v>79.386677742007365</c:v>
                </c:pt>
                <c:pt idx="3543">
                  <c:v>79.406970739367353</c:v>
                </c:pt>
                <c:pt idx="3544">
                  <c:v>79.431797742847365</c:v>
                </c:pt>
                <c:pt idx="3545">
                  <c:v>79.456209659577354</c:v>
                </c:pt>
                <c:pt idx="3546">
                  <c:v>79.476671695707353</c:v>
                </c:pt>
                <c:pt idx="3547">
                  <c:v>79.501071691517353</c:v>
                </c:pt>
                <c:pt idx="3548">
                  <c:v>79.521805763247357</c:v>
                </c:pt>
                <c:pt idx="3549">
                  <c:v>79.546320676807355</c:v>
                </c:pt>
                <c:pt idx="3550">
                  <c:v>79.570698738097363</c:v>
                </c:pt>
                <c:pt idx="3551">
                  <c:v>79.591393709187358</c:v>
                </c:pt>
                <c:pt idx="3552">
                  <c:v>79.615947723387364</c:v>
                </c:pt>
                <c:pt idx="3553">
                  <c:v>79.636154651637355</c:v>
                </c:pt>
                <c:pt idx="3554">
                  <c:v>79.660586833957353</c:v>
                </c:pt>
                <c:pt idx="3555">
                  <c:v>79.681179761887364</c:v>
                </c:pt>
                <c:pt idx="3556">
                  <c:v>79.705714702607366</c:v>
                </c:pt>
                <c:pt idx="3557">
                  <c:v>79.730267763137363</c:v>
                </c:pt>
                <c:pt idx="3558">
                  <c:v>79.75076270103736</c:v>
                </c:pt>
                <c:pt idx="3559">
                  <c:v>79.775696754457357</c:v>
                </c:pt>
                <c:pt idx="3560">
                  <c:v>79.796171665187359</c:v>
                </c:pt>
                <c:pt idx="3561">
                  <c:v>79.820550680157353</c:v>
                </c:pt>
                <c:pt idx="3562">
                  <c:v>79.845141649247353</c:v>
                </c:pt>
                <c:pt idx="3563">
                  <c:v>79.865780830387365</c:v>
                </c:pt>
                <c:pt idx="3564">
                  <c:v>80.330541849136466</c:v>
                </c:pt>
                <c:pt idx="3565">
                  <c:v>80.331134796142692</c:v>
                </c:pt>
                <c:pt idx="3566">
                  <c:v>80.331630706787223</c:v>
                </c:pt>
                <c:pt idx="3567">
                  <c:v>80.332100868225211</c:v>
                </c:pt>
                <c:pt idx="3568">
                  <c:v>80.332547664642448</c:v>
                </c:pt>
                <c:pt idx="3569">
                  <c:v>80.33299279212963</c:v>
                </c:pt>
                <c:pt idx="3570">
                  <c:v>80.333435773849601</c:v>
                </c:pt>
                <c:pt idx="3571">
                  <c:v>80.333901882171745</c:v>
                </c:pt>
                <c:pt idx="3572">
                  <c:v>80.334367752075309</c:v>
                </c:pt>
                <c:pt idx="3573">
                  <c:v>80.334834814071769</c:v>
                </c:pt>
                <c:pt idx="3574">
                  <c:v>80.335319757461662</c:v>
                </c:pt>
                <c:pt idx="3575">
                  <c:v>80.335579872131461</c:v>
                </c:pt>
                <c:pt idx="3576">
                  <c:v>80.335737705230827</c:v>
                </c:pt>
                <c:pt idx="3577">
                  <c:v>80.335895776748771</c:v>
                </c:pt>
                <c:pt idx="3578">
                  <c:v>80.336054801941032</c:v>
                </c:pt>
                <c:pt idx="3579">
                  <c:v>80.336213827133292</c:v>
                </c:pt>
                <c:pt idx="3580">
                  <c:v>80.336372852325553</c:v>
                </c:pt>
                <c:pt idx="3581">
                  <c:v>80.336545705795402</c:v>
                </c:pt>
                <c:pt idx="3582">
                  <c:v>80.336705684661979</c:v>
                </c:pt>
                <c:pt idx="3583">
                  <c:v>80.33686470985424</c:v>
                </c:pt>
                <c:pt idx="3584">
                  <c:v>80.347183704376292</c:v>
                </c:pt>
                <c:pt idx="3585">
                  <c:v>80.367791891098094</c:v>
                </c:pt>
                <c:pt idx="3586">
                  <c:v>80.392378807067985</c:v>
                </c:pt>
                <c:pt idx="3587">
                  <c:v>80.413164854049796</c:v>
                </c:pt>
                <c:pt idx="3588">
                  <c:v>80.437688827514592</c:v>
                </c:pt>
                <c:pt idx="3589">
                  <c:v>80.45808482170159</c:v>
                </c:pt>
                <c:pt idx="3590">
                  <c:v>80.482466697692587</c:v>
                </c:pt>
                <c:pt idx="3591">
                  <c:v>80.507093667984591</c:v>
                </c:pt>
                <c:pt idx="3592">
                  <c:v>80.527585744857589</c:v>
                </c:pt>
                <c:pt idx="3593">
                  <c:v>80.552115678787587</c:v>
                </c:pt>
                <c:pt idx="3594">
                  <c:v>80.572613716125588</c:v>
                </c:pt>
                <c:pt idx="3595">
                  <c:v>80.597409725189593</c:v>
                </c:pt>
                <c:pt idx="3596">
                  <c:v>80.621963739395596</c:v>
                </c:pt>
                <c:pt idx="3597">
                  <c:v>80.642566680908587</c:v>
                </c:pt>
                <c:pt idx="3598">
                  <c:v>80.666805744171583</c:v>
                </c:pt>
                <c:pt idx="3599">
                  <c:v>80.687656879425589</c:v>
                </c:pt>
                <c:pt idx="3600">
                  <c:v>80.711840867996585</c:v>
                </c:pt>
                <c:pt idx="3601">
                  <c:v>80.736536741256586</c:v>
                </c:pt>
                <c:pt idx="3602">
                  <c:v>80.757126808166589</c:v>
                </c:pt>
                <c:pt idx="3603">
                  <c:v>80.781410694122584</c:v>
                </c:pt>
                <c:pt idx="3604">
                  <c:v>80.802302837371585</c:v>
                </c:pt>
                <c:pt idx="3605">
                  <c:v>80.826797723770596</c:v>
                </c:pt>
                <c:pt idx="3606">
                  <c:v>80.847347736358586</c:v>
                </c:pt>
                <c:pt idx="3607">
                  <c:v>80.871591806411587</c:v>
                </c:pt>
                <c:pt idx="3608">
                  <c:v>80.896253824234591</c:v>
                </c:pt>
                <c:pt idx="3609">
                  <c:v>80.916801691055596</c:v>
                </c:pt>
                <c:pt idx="3610">
                  <c:v>80.941421747207585</c:v>
                </c:pt>
                <c:pt idx="3611">
                  <c:v>80.962041854858583</c:v>
                </c:pt>
                <c:pt idx="3612">
                  <c:v>80.986443758010594</c:v>
                </c:pt>
                <c:pt idx="3613">
                  <c:v>81.010946750640585</c:v>
                </c:pt>
                <c:pt idx="3614">
                  <c:v>81.031313896179583</c:v>
                </c:pt>
                <c:pt idx="3615">
                  <c:v>81.05586886405959</c:v>
                </c:pt>
                <c:pt idx="3616">
                  <c:v>81.076558828353583</c:v>
                </c:pt>
                <c:pt idx="3617">
                  <c:v>81.101123809814595</c:v>
                </c:pt>
                <c:pt idx="3618">
                  <c:v>81.125395774841593</c:v>
                </c:pt>
                <c:pt idx="3619">
                  <c:v>81.145975828170592</c:v>
                </c:pt>
                <c:pt idx="3620">
                  <c:v>81.170750856399593</c:v>
                </c:pt>
                <c:pt idx="3621">
                  <c:v>81.191070795059588</c:v>
                </c:pt>
                <c:pt idx="3622">
                  <c:v>81.215649843215587</c:v>
                </c:pt>
                <c:pt idx="3623">
                  <c:v>81.236202716827592</c:v>
                </c:pt>
                <c:pt idx="3624">
                  <c:v>81.260813713073588</c:v>
                </c:pt>
                <c:pt idx="3625">
                  <c:v>81.285133838653593</c:v>
                </c:pt>
                <c:pt idx="3626">
                  <c:v>81.305735826492594</c:v>
                </c:pt>
                <c:pt idx="3627">
                  <c:v>81.330328702927588</c:v>
                </c:pt>
                <c:pt idx="3628">
                  <c:v>81.350702762607582</c:v>
                </c:pt>
                <c:pt idx="3629">
                  <c:v>81.375543832777595</c:v>
                </c:pt>
                <c:pt idx="3630">
                  <c:v>81.399746894837591</c:v>
                </c:pt>
                <c:pt idx="3631">
                  <c:v>81.420498847957589</c:v>
                </c:pt>
                <c:pt idx="3632">
                  <c:v>81.444994688037596</c:v>
                </c:pt>
                <c:pt idx="3633">
                  <c:v>81.465695857997588</c:v>
                </c:pt>
                <c:pt idx="3634">
                  <c:v>81.489948749537589</c:v>
                </c:pt>
                <c:pt idx="3635">
                  <c:v>81.514543771747583</c:v>
                </c:pt>
                <c:pt idx="3636">
                  <c:v>81.535021781917592</c:v>
                </c:pt>
                <c:pt idx="3637">
                  <c:v>81.56033086776759</c:v>
                </c:pt>
                <c:pt idx="3638">
                  <c:v>81.580312728877587</c:v>
                </c:pt>
                <c:pt idx="3639">
                  <c:v>81.604704856877589</c:v>
                </c:pt>
                <c:pt idx="3640">
                  <c:v>81.625430822367591</c:v>
                </c:pt>
                <c:pt idx="3641">
                  <c:v>81.649946689607589</c:v>
                </c:pt>
                <c:pt idx="3642">
                  <c:v>81.674298763277591</c:v>
                </c:pt>
                <c:pt idx="3643">
                  <c:v>81.695021867747585</c:v>
                </c:pt>
                <c:pt idx="3644">
                  <c:v>81.71959471702759</c:v>
                </c:pt>
                <c:pt idx="3645">
                  <c:v>81.739976882937583</c:v>
                </c:pt>
                <c:pt idx="3646">
                  <c:v>81.764381885527584</c:v>
                </c:pt>
                <c:pt idx="3647">
                  <c:v>81.788911819457596</c:v>
                </c:pt>
                <c:pt idx="3648">
                  <c:v>81.809604883197593</c:v>
                </c:pt>
                <c:pt idx="3649">
                  <c:v>81.834099769587596</c:v>
                </c:pt>
                <c:pt idx="3650">
                  <c:v>81.854607820507596</c:v>
                </c:pt>
                <c:pt idx="3651">
                  <c:v>81.879348754887587</c:v>
                </c:pt>
                <c:pt idx="3652">
                  <c:v>81.903640747067584</c:v>
                </c:pt>
                <c:pt idx="3653">
                  <c:v>81.924118757247584</c:v>
                </c:pt>
                <c:pt idx="3654">
                  <c:v>81.948819875717589</c:v>
                </c:pt>
                <c:pt idx="3655">
                  <c:v>81.969295740127592</c:v>
                </c:pt>
                <c:pt idx="3656">
                  <c:v>81.993640661237592</c:v>
                </c:pt>
                <c:pt idx="3657">
                  <c:v>82.01448678970759</c:v>
                </c:pt>
                <c:pt idx="3658">
                  <c:v>82.038868665697592</c:v>
                </c:pt>
                <c:pt idx="3659">
                  <c:v>82.063592672347596</c:v>
                </c:pt>
                <c:pt idx="3660">
                  <c:v>82.083844661717592</c:v>
                </c:pt>
                <c:pt idx="3661">
                  <c:v>82.108519792557587</c:v>
                </c:pt>
                <c:pt idx="3662">
                  <c:v>82.128980875017589</c:v>
                </c:pt>
                <c:pt idx="3663">
                  <c:v>82.153397798537583</c:v>
                </c:pt>
                <c:pt idx="3664">
                  <c:v>82.178217887877594</c:v>
                </c:pt>
                <c:pt idx="3665">
                  <c:v>82.198649883267592</c:v>
                </c:pt>
                <c:pt idx="3666">
                  <c:v>82.223158836367588</c:v>
                </c:pt>
                <c:pt idx="3667">
                  <c:v>82.243589878077586</c:v>
                </c:pt>
                <c:pt idx="3668">
                  <c:v>82.268300771717591</c:v>
                </c:pt>
                <c:pt idx="3669">
                  <c:v>82.29285168647759</c:v>
                </c:pt>
                <c:pt idx="3670">
                  <c:v>82.313185691837589</c:v>
                </c:pt>
                <c:pt idx="3671">
                  <c:v>82.337946891787595</c:v>
                </c:pt>
                <c:pt idx="3672">
                  <c:v>82.358537673947595</c:v>
                </c:pt>
                <c:pt idx="3673">
                  <c:v>82.383082866667593</c:v>
                </c:pt>
                <c:pt idx="3674">
                  <c:v>82.403326749797586</c:v>
                </c:pt>
                <c:pt idx="3675">
                  <c:v>82.427971839907585</c:v>
                </c:pt>
                <c:pt idx="3676">
                  <c:v>82.452521800997587</c:v>
                </c:pt>
                <c:pt idx="3677">
                  <c:v>82.473098754887587</c:v>
                </c:pt>
                <c:pt idx="3678">
                  <c:v>82.497713804247596</c:v>
                </c:pt>
                <c:pt idx="3679">
                  <c:v>82.518118858337587</c:v>
                </c:pt>
                <c:pt idx="3680">
                  <c:v>82.542773723597591</c:v>
                </c:pt>
                <c:pt idx="3681">
                  <c:v>82.567147731777595</c:v>
                </c:pt>
                <c:pt idx="3682">
                  <c:v>82.587700843807596</c:v>
                </c:pt>
                <c:pt idx="3683">
                  <c:v>82.612289667127584</c:v>
                </c:pt>
                <c:pt idx="3684">
                  <c:v>82.632858753207586</c:v>
                </c:pt>
                <c:pt idx="3685">
                  <c:v>82.657230854037593</c:v>
                </c:pt>
                <c:pt idx="3686">
                  <c:v>82.681938886637596</c:v>
                </c:pt>
                <c:pt idx="3687">
                  <c:v>82.702422857287587</c:v>
                </c:pt>
                <c:pt idx="3688">
                  <c:v>82.726863861087594</c:v>
                </c:pt>
                <c:pt idx="3689">
                  <c:v>82.74760866164759</c:v>
                </c:pt>
                <c:pt idx="3690">
                  <c:v>82.771959781647595</c:v>
                </c:pt>
                <c:pt idx="3691">
                  <c:v>82.792295694347587</c:v>
                </c:pt>
                <c:pt idx="3692">
                  <c:v>82.816923856737588</c:v>
                </c:pt>
                <c:pt idx="3693">
                  <c:v>82.841519832607588</c:v>
                </c:pt>
                <c:pt idx="3694">
                  <c:v>82.862201690677594</c:v>
                </c:pt>
                <c:pt idx="3695">
                  <c:v>82.886635780337585</c:v>
                </c:pt>
                <c:pt idx="3696">
                  <c:v>82.907274723057583</c:v>
                </c:pt>
                <c:pt idx="3697">
                  <c:v>82.931681871417595</c:v>
                </c:pt>
                <c:pt idx="3698">
                  <c:v>82.956141710277592</c:v>
                </c:pt>
                <c:pt idx="3699">
                  <c:v>82.976634740827592</c:v>
                </c:pt>
                <c:pt idx="3700">
                  <c:v>83.001208782197594</c:v>
                </c:pt>
                <c:pt idx="3701">
                  <c:v>83.021884679797594</c:v>
                </c:pt>
                <c:pt idx="3702">
                  <c:v>83.046364784237596</c:v>
                </c:pt>
                <c:pt idx="3703">
                  <c:v>83.071050882337587</c:v>
                </c:pt>
                <c:pt idx="3704">
                  <c:v>83.091569662097584</c:v>
                </c:pt>
                <c:pt idx="3705">
                  <c:v>83.115961790087596</c:v>
                </c:pt>
                <c:pt idx="3706">
                  <c:v>83.136414766307595</c:v>
                </c:pt>
                <c:pt idx="3707">
                  <c:v>83.161130666737591</c:v>
                </c:pt>
                <c:pt idx="3708">
                  <c:v>83.181688785557583</c:v>
                </c:pt>
                <c:pt idx="3709">
                  <c:v>83.206058740617593</c:v>
                </c:pt>
                <c:pt idx="3710">
                  <c:v>83.230756759647591</c:v>
                </c:pt>
                <c:pt idx="3711">
                  <c:v>83.251276731487593</c:v>
                </c:pt>
                <c:pt idx="3712">
                  <c:v>83.275548696517589</c:v>
                </c:pt>
                <c:pt idx="3713">
                  <c:v>83.29611682891759</c:v>
                </c:pt>
                <c:pt idx="3714">
                  <c:v>83.320834875107593</c:v>
                </c:pt>
                <c:pt idx="3715">
                  <c:v>83.345311880107587</c:v>
                </c:pt>
                <c:pt idx="3716">
                  <c:v>83.365690708157587</c:v>
                </c:pt>
                <c:pt idx="3717">
                  <c:v>83.390488862987596</c:v>
                </c:pt>
                <c:pt idx="3718">
                  <c:v>83.411057710647583</c:v>
                </c:pt>
                <c:pt idx="3719">
                  <c:v>83.435320854187594</c:v>
                </c:pt>
                <c:pt idx="3720">
                  <c:v>83.459691762927591</c:v>
                </c:pt>
                <c:pt idx="3721">
                  <c:v>83.480555772777592</c:v>
                </c:pt>
                <c:pt idx="3722">
                  <c:v>83.505022764207595</c:v>
                </c:pt>
                <c:pt idx="3723">
                  <c:v>83.525529861447595</c:v>
                </c:pt>
                <c:pt idx="3724">
                  <c:v>83.550057888027595</c:v>
                </c:pt>
                <c:pt idx="3725">
                  <c:v>83.570686817167584</c:v>
                </c:pt>
                <c:pt idx="3726">
                  <c:v>83.595079660417582</c:v>
                </c:pt>
                <c:pt idx="3727">
                  <c:v>83.61949682235759</c:v>
                </c:pt>
                <c:pt idx="3728">
                  <c:v>83.640246868137595</c:v>
                </c:pt>
                <c:pt idx="3729">
                  <c:v>83.66472482681759</c:v>
                </c:pt>
                <c:pt idx="3730">
                  <c:v>83.685284852977588</c:v>
                </c:pt>
                <c:pt idx="3731">
                  <c:v>83.709626674647595</c:v>
                </c:pt>
                <c:pt idx="3732">
                  <c:v>83.734431743617591</c:v>
                </c:pt>
                <c:pt idx="3733">
                  <c:v>83.754951715467584</c:v>
                </c:pt>
                <c:pt idx="3734">
                  <c:v>83.779226779937588</c:v>
                </c:pt>
                <c:pt idx="3735">
                  <c:v>83.799900770187591</c:v>
                </c:pt>
                <c:pt idx="3736">
                  <c:v>83.824559688567589</c:v>
                </c:pt>
                <c:pt idx="3737">
                  <c:v>83.849109888077592</c:v>
                </c:pt>
                <c:pt idx="3738">
                  <c:v>83.869464874267592</c:v>
                </c:pt>
                <c:pt idx="3739">
                  <c:v>83.894213676457582</c:v>
                </c:pt>
                <c:pt idx="3740">
                  <c:v>83.914847850797585</c:v>
                </c:pt>
                <c:pt idx="3741">
                  <c:v>83.939060688017591</c:v>
                </c:pt>
                <c:pt idx="3742">
                  <c:v>83.959728717807593</c:v>
                </c:pt>
                <c:pt idx="3743">
                  <c:v>83.984271764757594</c:v>
                </c:pt>
                <c:pt idx="3744">
                  <c:v>84.008827686307583</c:v>
                </c:pt>
                <c:pt idx="3745">
                  <c:v>84.02906584739759</c:v>
                </c:pt>
                <c:pt idx="3746">
                  <c:v>84.053492784497593</c:v>
                </c:pt>
                <c:pt idx="3747">
                  <c:v>84.074364662167596</c:v>
                </c:pt>
                <c:pt idx="3748">
                  <c:v>84.098971843717592</c:v>
                </c:pt>
                <c:pt idx="3749">
                  <c:v>84.123413801197586</c:v>
                </c:pt>
                <c:pt idx="3750">
                  <c:v>84.143793821337596</c:v>
                </c:pt>
                <c:pt idx="3751">
                  <c:v>84.168351888657583</c:v>
                </c:pt>
                <c:pt idx="3752">
                  <c:v>84.188863754267587</c:v>
                </c:pt>
                <c:pt idx="3753">
                  <c:v>84.21371078490759</c:v>
                </c:pt>
                <c:pt idx="3754">
                  <c:v>84.238234758377587</c:v>
                </c:pt>
                <c:pt idx="3755">
                  <c:v>84.258484840397585</c:v>
                </c:pt>
                <c:pt idx="3756">
                  <c:v>84.283285856247588</c:v>
                </c:pt>
                <c:pt idx="3757">
                  <c:v>84.303554773327591</c:v>
                </c:pt>
                <c:pt idx="3758">
                  <c:v>84.328236818317592</c:v>
                </c:pt>
                <c:pt idx="3759">
                  <c:v>84.348714828487587</c:v>
                </c:pt>
                <c:pt idx="3760">
                  <c:v>84.373401880267593</c:v>
                </c:pt>
                <c:pt idx="3761">
                  <c:v>84.397917747497587</c:v>
                </c:pt>
                <c:pt idx="3762">
                  <c:v>84.418418884277585</c:v>
                </c:pt>
                <c:pt idx="3763">
                  <c:v>84.442819833757596</c:v>
                </c:pt>
                <c:pt idx="3764">
                  <c:v>84.463640689847594</c:v>
                </c:pt>
                <c:pt idx="3765">
                  <c:v>84.487825870517582</c:v>
                </c:pt>
                <c:pt idx="3766">
                  <c:v>84.512325763697589</c:v>
                </c:pt>
                <c:pt idx="3767">
                  <c:v>84.533120870587595</c:v>
                </c:pt>
                <c:pt idx="3768">
                  <c:v>84.557712793347591</c:v>
                </c:pt>
                <c:pt idx="3769">
                  <c:v>84.577939748767591</c:v>
                </c:pt>
                <c:pt idx="3770">
                  <c:v>84.602523803707584</c:v>
                </c:pt>
                <c:pt idx="3771">
                  <c:v>84.627322673797593</c:v>
                </c:pt>
                <c:pt idx="3772">
                  <c:v>84.647713661197585</c:v>
                </c:pt>
                <c:pt idx="3773">
                  <c:v>84.672095775607588</c:v>
                </c:pt>
                <c:pt idx="3774">
                  <c:v>84.692726850507583</c:v>
                </c:pt>
                <c:pt idx="3775">
                  <c:v>84.717369794847585</c:v>
                </c:pt>
                <c:pt idx="3776">
                  <c:v>84.737890720367588</c:v>
                </c:pt>
                <c:pt idx="3777">
                  <c:v>84.762295722957589</c:v>
                </c:pt>
                <c:pt idx="3778">
                  <c:v>84.786719799037584</c:v>
                </c:pt>
                <c:pt idx="3779">
                  <c:v>84.807247877117589</c:v>
                </c:pt>
                <c:pt idx="3780">
                  <c:v>84.831901788707583</c:v>
                </c:pt>
                <c:pt idx="3781">
                  <c:v>84.85240769386759</c:v>
                </c:pt>
                <c:pt idx="3782">
                  <c:v>84.877124786377593</c:v>
                </c:pt>
                <c:pt idx="3783">
                  <c:v>84.901606798167592</c:v>
                </c:pt>
                <c:pt idx="3784">
                  <c:v>84.922005891797596</c:v>
                </c:pt>
                <c:pt idx="3785">
                  <c:v>84.946789741517591</c:v>
                </c:pt>
                <c:pt idx="3786">
                  <c:v>84.967159748077592</c:v>
                </c:pt>
                <c:pt idx="3787">
                  <c:v>84.991591691967585</c:v>
                </c:pt>
                <c:pt idx="3788">
                  <c:v>85.016104698177585</c:v>
                </c:pt>
                <c:pt idx="3789">
                  <c:v>85.036819696427585</c:v>
                </c:pt>
                <c:pt idx="3790">
                  <c:v>85.061365842817594</c:v>
                </c:pt>
                <c:pt idx="3791">
                  <c:v>85.081771850587586</c:v>
                </c:pt>
                <c:pt idx="3792">
                  <c:v>85.10645675658759</c:v>
                </c:pt>
                <c:pt idx="3793">
                  <c:v>85.126853704457588</c:v>
                </c:pt>
                <c:pt idx="3794">
                  <c:v>85.151306867597583</c:v>
                </c:pt>
                <c:pt idx="3795">
                  <c:v>85.175759792327597</c:v>
                </c:pt>
                <c:pt idx="3796">
                  <c:v>85.196422815327594</c:v>
                </c:pt>
                <c:pt idx="3797">
                  <c:v>85.220911741257595</c:v>
                </c:pt>
                <c:pt idx="3798">
                  <c:v>85.241474866867591</c:v>
                </c:pt>
                <c:pt idx="3799">
                  <c:v>85.266014814377584</c:v>
                </c:pt>
                <c:pt idx="3800">
                  <c:v>85.290708780287588</c:v>
                </c:pt>
                <c:pt idx="3801">
                  <c:v>85.311295747757583</c:v>
                </c:pt>
                <c:pt idx="3802">
                  <c:v>85.335628747937591</c:v>
                </c:pt>
                <c:pt idx="3803">
                  <c:v>85.800761699676627</c:v>
                </c:pt>
                <c:pt idx="3804">
                  <c:v>85.801622867584342</c:v>
                </c:pt>
                <c:pt idx="3805">
                  <c:v>85.802260637283439</c:v>
                </c:pt>
                <c:pt idx="3806">
                  <c:v>85.802720785141105</c:v>
                </c:pt>
                <c:pt idx="3807">
                  <c:v>85.803182840347404</c:v>
                </c:pt>
                <c:pt idx="3808">
                  <c:v>85.80362963676464</c:v>
                </c:pt>
                <c:pt idx="3809">
                  <c:v>85.804091691970939</c:v>
                </c:pt>
                <c:pt idx="3810">
                  <c:v>85.804556846618766</c:v>
                </c:pt>
                <c:pt idx="3811">
                  <c:v>85.805024862289542</c:v>
                </c:pt>
                <c:pt idx="3812">
                  <c:v>85.80548977851879</c:v>
                </c:pt>
                <c:pt idx="3813">
                  <c:v>85.805691719055289</c:v>
                </c:pt>
                <c:pt idx="3814">
                  <c:v>85.805851697921867</c:v>
                </c:pt>
                <c:pt idx="3815">
                  <c:v>85.806009769439811</c:v>
                </c:pt>
                <c:pt idx="3816">
                  <c:v>85.806168794632072</c:v>
                </c:pt>
                <c:pt idx="3817">
                  <c:v>85.806327819824332</c:v>
                </c:pt>
                <c:pt idx="3818">
                  <c:v>85.806485652923698</c:v>
                </c:pt>
                <c:pt idx="3819">
                  <c:v>85.806644678115958</c:v>
                </c:pt>
                <c:pt idx="3820">
                  <c:v>85.806804656982536</c:v>
                </c:pt>
                <c:pt idx="3821">
                  <c:v>85.806963682174796</c:v>
                </c:pt>
                <c:pt idx="3822">
                  <c:v>85.807121753692741</c:v>
                </c:pt>
                <c:pt idx="3823">
                  <c:v>85.81313586235062</c:v>
                </c:pt>
                <c:pt idx="3824">
                  <c:v>85.837687730789312</c:v>
                </c:pt>
                <c:pt idx="3825">
                  <c:v>85.858436822891321</c:v>
                </c:pt>
                <c:pt idx="3826">
                  <c:v>85.882955789566125</c:v>
                </c:pt>
                <c:pt idx="3827">
                  <c:v>85.903316736221825</c:v>
                </c:pt>
                <c:pt idx="3828">
                  <c:v>85.927832841872814</c:v>
                </c:pt>
                <c:pt idx="3829">
                  <c:v>85.952546834945821</c:v>
                </c:pt>
                <c:pt idx="3830">
                  <c:v>85.973176717757823</c:v>
                </c:pt>
                <c:pt idx="3831">
                  <c:v>85.997447729110817</c:v>
                </c:pt>
                <c:pt idx="3832">
                  <c:v>86.018164873122814</c:v>
                </c:pt>
                <c:pt idx="3833">
                  <c:v>86.042576789855815</c:v>
                </c:pt>
                <c:pt idx="3834">
                  <c:v>86.067277669906815</c:v>
                </c:pt>
                <c:pt idx="3835">
                  <c:v>86.087530851363823</c:v>
                </c:pt>
                <c:pt idx="3836">
                  <c:v>86.112362861633812</c:v>
                </c:pt>
                <c:pt idx="3837">
                  <c:v>86.132931709289821</c:v>
                </c:pt>
                <c:pt idx="3838">
                  <c:v>86.157481670379823</c:v>
                </c:pt>
                <c:pt idx="3839">
                  <c:v>86.181690692901824</c:v>
                </c:pt>
                <c:pt idx="3840">
                  <c:v>86.202405691146822</c:v>
                </c:pt>
                <c:pt idx="3841">
                  <c:v>86.226957798003824</c:v>
                </c:pt>
                <c:pt idx="3842">
                  <c:v>86.247335672378824</c:v>
                </c:pt>
                <c:pt idx="3843">
                  <c:v>86.272168636321823</c:v>
                </c:pt>
                <c:pt idx="3844">
                  <c:v>86.292701721191818</c:v>
                </c:pt>
                <c:pt idx="3845">
                  <c:v>86.317230701446817</c:v>
                </c:pt>
                <c:pt idx="3846">
                  <c:v>86.341441869735817</c:v>
                </c:pt>
                <c:pt idx="3847">
                  <c:v>86.362234830856821</c:v>
                </c:pt>
                <c:pt idx="3848">
                  <c:v>86.386570692062818</c:v>
                </c:pt>
                <c:pt idx="3849">
                  <c:v>86.407001733779822</c:v>
                </c:pt>
                <c:pt idx="3850">
                  <c:v>86.431901693343818</c:v>
                </c:pt>
                <c:pt idx="3851">
                  <c:v>86.456398725509814</c:v>
                </c:pt>
                <c:pt idx="3852">
                  <c:v>86.476933717727817</c:v>
                </c:pt>
                <c:pt idx="3853">
                  <c:v>86.501155853271825</c:v>
                </c:pt>
                <c:pt idx="3854">
                  <c:v>86.522026777267826</c:v>
                </c:pt>
                <c:pt idx="3855">
                  <c:v>86.546270847320812</c:v>
                </c:pt>
                <c:pt idx="3856">
                  <c:v>86.570980787277819</c:v>
                </c:pt>
                <c:pt idx="3857">
                  <c:v>86.591569662093818</c:v>
                </c:pt>
                <c:pt idx="3858">
                  <c:v>86.616066694259814</c:v>
                </c:pt>
                <c:pt idx="3859">
                  <c:v>86.636524677276824</c:v>
                </c:pt>
                <c:pt idx="3860">
                  <c:v>86.660847663879821</c:v>
                </c:pt>
                <c:pt idx="3861">
                  <c:v>86.681783676147816</c:v>
                </c:pt>
                <c:pt idx="3862">
                  <c:v>86.705916643142814</c:v>
                </c:pt>
                <c:pt idx="3863">
                  <c:v>86.730584859847824</c:v>
                </c:pt>
                <c:pt idx="3864">
                  <c:v>86.751155853271825</c:v>
                </c:pt>
                <c:pt idx="3865">
                  <c:v>86.775645732879823</c:v>
                </c:pt>
                <c:pt idx="3866">
                  <c:v>86.796252727508815</c:v>
                </c:pt>
                <c:pt idx="3867">
                  <c:v>86.820877790447824</c:v>
                </c:pt>
                <c:pt idx="3868">
                  <c:v>86.845506668087822</c:v>
                </c:pt>
                <c:pt idx="3869">
                  <c:v>86.865945816037822</c:v>
                </c:pt>
                <c:pt idx="3870">
                  <c:v>86.890298843387825</c:v>
                </c:pt>
                <c:pt idx="3871">
                  <c:v>86.910779714587818</c:v>
                </c:pt>
                <c:pt idx="3872">
                  <c:v>86.935540676117824</c:v>
                </c:pt>
                <c:pt idx="3873">
                  <c:v>86.960052728657814</c:v>
                </c:pt>
                <c:pt idx="3874">
                  <c:v>86.980477809907825</c:v>
                </c:pt>
                <c:pt idx="3875">
                  <c:v>87.005118846897815</c:v>
                </c:pt>
                <c:pt idx="3876">
                  <c:v>87.025764703747825</c:v>
                </c:pt>
                <c:pt idx="3877">
                  <c:v>87.050186872477823</c:v>
                </c:pt>
                <c:pt idx="3878">
                  <c:v>87.074457645417823</c:v>
                </c:pt>
                <c:pt idx="3879">
                  <c:v>87.095256805417819</c:v>
                </c:pt>
                <c:pt idx="3880">
                  <c:v>87.119571685787818</c:v>
                </c:pt>
                <c:pt idx="3881">
                  <c:v>87.140150785447815</c:v>
                </c:pt>
                <c:pt idx="3882">
                  <c:v>87.16495966911782</c:v>
                </c:pt>
                <c:pt idx="3883">
                  <c:v>87.185375690457818</c:v>
                </c:pt>
                <c:pt idx="3884">
                  <c:v>87.210038661957825</c:v>
                </c:pt>
                <c:pt idx="3885">
                  <c:v>87.234192848207812</c:v>
                </c:pt>
                <c:pt idx="3886">
                  <c:v>87.254954814907819</c:v>
                </c:pt>
                <c:pt idx="3887">
                  <c:v>87.279509782787812</c:v>
                </c:pt>
                <c:pt idx="3888">
                  <c:v>87.299922704697821</c:v>
                </c:pt>
                <c:pt idx="3889">
                  <c:v>87.324420690537821</c:v>
                </c:pt>
                <c:pt idx="3890">
                  <c:v>87.349200725557822</c:v>
                </c:pt>
                <c:pt idx="3891">
                  <c:v>87.369501829147822</c:v>
                </c:pt>
                <c:pt idx="3892">
                  <c:v>87.394053697587822</c:v>
                </c:pt>
                <c:pt idx="3893">
                  <c:v>87.414572715757814</c:v>
                </c:pt>
                <c:pt idx="3894">
                  <c:v>87.439202785487822</c:v>
                </c:pt>
                <c:pt idx="3895">
                  <c:v>87.463774681087813</c:v>
                </c:pt>
                <c:pt idx="3896">
                  <c:v>87.484163761137822</c:v>
                </c:pt>
                <c:pt idx="3897">
                  <c:v>87.508914709087819</c:v>
                </c:pt>
                <c:pt idx="3898">
                  <c:v>87.529436826707823</c:v>
                </c:pt>
                <c:pt idx="3899">
                  <c:v>87.553832769397815</c:v>
                </c:pt>
                <c:pt idx="3900">
                  <c:v>87.574279785157813</c:v>
                </c:pt>
                <c:pt idx="3901">
                  <c:v>87.598927736277815</c:v>
                </c:pt>
                <c:pt idx="3902">
                  <c:v>87.623528718947824</c:v>
                </c:pt>
                <c:pt idx="3903">
                  <c:v>87.643869638447825</c:v>
                </c:pt>
                <c:pt idx="3904">
                  <c:v>87.668716669077824</c:v>
                </c:pt>
                <c:pt idx="3905">
                  <c:v>87.689230680467816</c:v>
                </c:pt>
                <c:pt idx="3906">
                  <c:v>87.713509798047824</c:v>
                </c:pt>
                <c:pt idx="3907">
                  <c:v>87.738001823427823</c:v>
                </c:pt>
                <c:pt idx="3908">
                  <c:v>87.758573770527818</c:v>
                </c:pt>
                <c:pt idx="3909">
                  <c:v>87.782957792277813</c:v>
                </c:pt>
                <c:pt idx="3910">
                  <c:v>87.803631782527816</c:v>
                </c:pt>
                <c:pt idx="3911">
                  <c:v>87.828268766407817</c:v>
                </c:pt>
                <c:pt idx="3912">
                  <c:v>87.852940797807818</c:v>
                </c:pt>
                <c:pt idx="3913">
                  <c:v>87.873101711277812</c:v>
                </c:pt>
                <c:pt idx="3914">
                  <c:v>87.897682666777825</c:v>
                </c:pt>
                <c:pt idx="3915">
                  <c:v>87.918379783627813</c:v>
                </c:pt>
                <c:pt idx="3916">
                  <c:v>87.942861795427817</c:v>
                </c:pt>
                <c:pt idx="3917">
                  <c:v>87.963399648667817</c:v>
                </c:pt>
                <c:pt idx="3918">
                  <c:v>87.988083839417826</c:v>
                </c:pt>
                <c:pt idx="3919">
                  <c:v>88.012632846827813</c:v>
                </c:pt>
                <c:pt idx="3920">
                  <c:v>88.033102750777815</c:v>
                </c:pt>
                <c:pt idx="3921">
                  <c:v>88.057485818867818</c:v>
                </c:pt>
                <c:pt idx="3922">
                  <c:v>88.078217744827825</c:v>
                </c:pt>
                <c:pt idx="3923">
                  <c:v>88.102653741837813</c:v>
                </c:pt>
                <c:pt idx="3924">
                  <c:v>88.127056837077816</c:v>
                </c:pt>
                <c:pt idx="3925">
                  <c:v>88.147876739497818</c:v>
                </c:pt>
                <c:pt idx="3926">
                  <c:v>88.172315835957818</c:v>
                </c:pt>
                <c:pt idx="3927">
                  <c:v>88.19258379935782</c:v>
                </c:pt>
                <c:pt idx="3928">
                  <c:v>88.217220783237821</c:v>
                </c:pt>
                <c:pt idx="3929">
                  <c:v>88.241750717167818</c:v>
                </c:pt>
                <c:pt idx="3930">
                  <c:v>88.262293815617824</c:v>
                </c:pt>
                <c:pt idx="3931">
                  <c:v>88.286799669267822</c:v>
                </c:pt>
                <c:pt idx="3932">
                  <c:v>88.307503700257826</c:v>
                </c:pt>
                <c:pt idx="3933">
                  <c:v>88.332091808317813</c:v>
                </c:pt>
                <c:pt idx="3934">
                  <c:v>88.352634668347818</c:v>
                </c:pt>
                <c:pt idx="3935">
                  <c:v>88.377030849457825</c:v>
                </c:pt>
                <c:pt idx="3936">
                  <c:v>88.401438713077823</c:v>
                </c:pt>
                <c:pt idx="3937">
                  <c:v>88.421970844267818</c:v>
                </c:pt>
                <c:pt idx="3938">
                  <c:v>88.446681737897819</c:v>
                </c:pt>
                <c:pt idx="3939">
                  <c:v>88.467237710957818</c:v>
                </c:pt>
                <c:pt idx="3940">
                  <c:v>88.491628646847815</c:v>
                </c:pt>
                <c:pt idx="3941">
                  <c:v>88.516345739367821</c:v>
                </c:pt>
                <c:pt idx="3942">
                  <c:v>88.536659717557825</c:v>
                </c:pt>
                <c:pt idx="3943">
                  <c:v>88.561403751377824</c:v>
                </c:pt>
                <c:pt idx="3944">
                  <c:v>88.582061767577812</c:v>
                </c:pt>
                <c:pt idx="3945">
                  <c:v>88.606391668317812</c:v>
                </c:pt>
                <c:pt idx="3946">
                  <c:v>88.630839824677821</c:v>
                </c:pt>
                <c:pt idx="3947">
                  <c:v>88.651533842087815</c:v>
                </c:pt>
                <c:pt idx="3948">
                  <c:v>88.676092863087817</c:v>
                </c:pt>
                <c:pt idx="3949">
                  <c:v>88.696437835697822</c:v>
                </c:pt>
                <c:pt idx="3950">
                  <c:v>88.720962762827824</c:v>
                </c:pt>
                <c:pt idx="3951">
                  <c:v>88.741802692417821</c:v>
                </c:pt>
                <c:pt idx="3952">
                  <c:v>88.765996694567818</c:v>
                </c:pt>
                <c:pt idx="3953">
                  <c:v>88.790518760677813</c:v>
                </c:pt>
                <c:pt idx="3954">
                  <c:v>88.811245679857819</c:v>
                </c:pt>
                <c:pt idx="3955">
                  <c:v>88.835834741587817</c:v>
                </c:pt>
                <c:pt idx="3956">
                  <c:v>88.85611367225782</c:v>
                </c:pt>
                <c:pt idx="3957">
                  <c:v>88.880896806717814</c:v>
                </c:pt>
                <c:pt idx="3958">
                  <c:v>88.905392646787817</c:v>
                </c:pt>
                <c:pt idx="3959">
                  <c:v>88.92574572562782</c:v>
                </c:pt>
                <c:pt idx="3960">
                  <c:v>88.950241804127813</c:v>
                </c:pt>
                <c:pt idx="3961">
                  <c:v>88.970789670947823</c:v>
                </c:pt>
                <c:pt idx="3962">
                  <c:v>88.995278835297825</c:v>
                </c:pt>
                <c:pt idx="3963">
                  <c:v>89.019818782807818</c:v>
                </c:pt>
                <c:pt idx="3964">
                  <c:v>89.040677785877818</c:v>
                </c:pt>
                <c:pt idx="3965">
                  <c:v>89.065185785297814</c:v>
                </c:pt>
                <c:pt idx="3966">
                  <c:v>89.085486650467814</c:v>
                </c:pt>
                <c:pt idx="3967">
                  <c:v>89.110011816027821</c:v>
                </c:pt>
                <c:pt idx="3968">
                  <c:v>89.130724668507824</c:v>
                </c:pt>
                <c:pt idx="3969">
                  <c:v>89.155259847637822</c:v>
                </c:pt>
                <c:pt idx="3970">
                  <c:v>89.179665803907824</c:v>
                </c:pt>
                <c:pt idx="3971">
                  <c:v>89.200373649597822</c:v>
                </c:pt>
                <c:pt idx="3972">
                  <c:v>89.224802732467822</c:v>
                </c:pt>
                <c:pt idx="3973">
                  <c:v>89.245169639587814</c:v>
                </c:pt>
                <c:pt idx="3974">
                  <c:v>89.269798755647813</c:v>
                </c:pt>
                <c:pt idx="3975">
                  <c:v>89.294255733487816</c:v>
                </c:pt>
                <c:pt idx="3976">
                  <c:v>89.314782857897825</c:v>
                </c:pt>
                <c:pt idx="3977">
                  <c:v>89.339404821397821</c:v>
                </c:pt>
                <c:pt idx="3978">
                  <c:v>89.360069751737825</c:v>
                </c:pt>
                <c:pt idx="3979">
                  <c:v>89.384672641757817</c:v>
                </c:pt>
                <c:pt idx="3980">
                  <c:v>89.409200668337817</c:v>
                </c:pt>
                <c:pt idx="3981">
                  <c:v>89.429478645327819</c:v>
                </c:pt>
                <c:pt idx="3982">
                  <c:v>89.453968763347817</c:v>
                </c:pt>
                <c:pt idx="3983">
                  <c:v>89.474646806717814</c:v>
                </c:pt>
                <c:pt idx="3984">
                  <c:v>89.499069690707813</c:v>
                </c:pt>
                <c:pt idx="3985">
                  <c:v>89.519742727277816</c:v>
                </c:pt>
                <c:pt idx="3986">
                  <c:v>89.544414758677817</c:v>
                </c:pt>
                <c:pt idx="3987">
                  <c:v>89.568913698197818</c:v>
                </c:pt>
                <c:pt idx="3988">
                  <c:v>89.589196681977825</c:v>
                </c:pt>
                <c:pt idx="3989">
                  <c:v>89.613951683047816</c:v>
                </c:pt>
                <c:pt idx="3990">
                  <c:v>89.634266853327816</c:v>
                </c:pt>
                <c:pt idx="3991">
                  <c:v>89.658666849137816</c:v>
                </c:pt>
                <c:pt idx="3992">
                  <c:v>89.683495759967812</c:v>
                </c:pt>
                <c:pt idx="3993">
                  <c:v>89.704092741007813</c:v>
                </c:pt>
                <c:pt idx="3994">
                  <c:v>89.728640794757823</c:v>
                </c:pt>
                <c:pt idx="3995">
                  <c:v>89.748898744587819</c:v>
                </c:pt>
                <c:pt idx="3996">
                  <c:v>89.773397684097816</c:v>
                </c:pt>
                <c:pt idx="3997">
                  <c:v>89.79812169074782</c:v>
                </c:pt>
                <c:pt idx="3998">
                  <c:v>89.818643808367824</c:v>
                </c:pt>
                <c:pt idx="3999">
                  <c:v>89.843188762667822</c:v>
                </c:pt>
                <c:pt idx="4000">
                  <c:v>89.86374378204782</c:v>
                </c:pt>
                <c:pt idx="4001">
                  <c:v>89.888087749477819</c:v>
                </c:pt>
                <c:pt idx="4002">
                  <c:v>89.90868067741782</c:v>
                </c:pt>
                <c:pt idx="4003">
                  <c:v>89.933529853817817</c:v>
                </c:pt>
                <c:pt idx="4004">
                  <c:v>89.957974672317818</c:v>
                </c:pt>
                <c:pt idx="4005">
                  <c:v>89.978154659267815</c:v>
                </c:pt>
                <c:pt idx="4006">
                  <c:v>90.002931833267823</c:v>
                </c:pt>
                <c:pt idx="4007">
                  <c:v>90.02356982230782</c:v>
                </c:pt>
                <c:pt idx="4008">
                  <c:v>90.048089742657822</c:v>
                </c:pt>
                <c:pt idx="4009">
                  <c:v>90.072347640987815</c:v>
                </c:pt>
                <c:pt idx="4010">
                  <c:v>90.093214750287814</c:v>
                </c:pt>
                <c:pt idx="4011">
                  <c:v>90.117791652677823</c:v>
                </c:pt>
                <c:pt idx="4012">
                  <c:v>90.137994766237824</c:v>
                </c:pt>
                <c:pt idx="4013">
                  <c:v>90.162674665447824</c:v>
                </c:pt>
                <c:pt idx="4014">
                  <c:v>90.187238693237816</c:v>
                </c:pt>
                <c:pt idx="4015">
                  <c:v>90.207834720607821</c:v>
                </c:pt>
                <c:pt idx="4016">
                  <c:v>90.232031822207816</c:v>
                </c:pt>
                <c:pt idx="4017">
                  <c:v>90.252733707427822</c:v>
                </c:pt>
                <c:pt idx="4018">
                  <c:v>90.277501821517816</c:v>
                </c:pt>
                <c:pt idx="4019">
                  <c:v>90.297759771347813</c:v>
                </c:pt>
                <c:pt idx="4020">
                  <c:v>90.322415828707818</c:v>
                </c:pt>
                <c:pt idx="4021">
                  <c:v>90.346938848497814</c:v>
                </c:pt>
                <c:pt idx="4022">
                  <c:v>90.367506742477815</c:v>
                </c:pt>
                <c:pt idx="4023">
                  <c:v>90.391863822937822</c:v>
                </c:pt>
                <c:pt idx="4024">
                  <c:v>90.412694692607815</c:v>
                </c:pt>
                <c:pt idx="4025">
                  <c:v>90.437105655667821</c:v>
                </c:pt>
                <c:pt idx="4026">
                  <c:v>90.461748838427823</c:v>
                </c:pt>
                <c:pt idx="4027">
                  <c:v>90.482010841367824</c:v>
                </c:pt>
                <c:pt idx="4028">
                  <c:v>90.506517648697823</c:v>
                </c:pt>
                <c:pt idx="4029">
                  <c:v>90.527264833447816</c:v>
                </c:pt>
                <c:pt idx="4030">
                  <c:v>90.551634788517816</c:v>
                </c:pt>
                <c:pt idx="4031">
                  <c:v>90.576045751567818</c:v>
                </c:pt>
                <c:pt idx="4032">
                  <c:v>90.596954822537825</c:v>
                </c:pt>
                <c:pt idx="4033">
                  <c:v>90.621170759197824</c:v>
                </c:pt>
                <c:pt idx="4034">
                  <c:v>90.641753673557815</c:v>
                </c:pt>
                <c:pt idx="4035">
                  <c:v>90.666307687757822</c:v>
                </c:pt>
                <c:pt idx="4036">
                  <c:v>90.686897754667825</c:v>
                </c:pt>
                <c:pt idx="4037">
                  <c:v>90.711430788037816</c:v>
                </c:pt>
                <c:pt idx="4038">
                  <c:v>90.735892772677815</c:v>
                </c:pt>
                <c:pt idx="4039">
                  <c:v>90.756584644317826</c:v>
                </c:pt>
                <c:pt idx="4040">
                  <c:v>90.780877828597824</c:v>
                </c:pt>
                <c:pt idx="4041">
                  <c:v>90.801462650297822</c:v>
                </c:pt>
              </c:numCache>
            </c:numRef>
          </c:xVal>
          <c:yVal>
            <c:numRef>
              <c:f>one!$W$2:$W$4043</c:f>
              <c:numCache>
                <c:formatCode>General</c:formatCode>
                <c:ptCount val="4042"/>
                <c:pt idx="0">
                  <c:v>59.2</c:v>
                </c:pt>
                <c:pt idx="1">
                  <c:v>106.56</c:v>
                </c:pt>
                <c:pt idx="2">
                  <c:v>144.048</c:v>
                </c:pt>
                <c:pt idx="3">
                  <c:v>174.63840000000002</c:v>
                </c:pt>
                <c:pt idx="4">
                  <c:v>198.91072000000003</c:v>
                </c:pt>
                <c:pt idx="5">
                  <c:v>218.32857600000006</c:v>
                </c:pt>
                <c:pt idx="6">
                  <c:v>233.86286080000008</c:v>
                </c:pt>
                <c:pt idx="7">
                  <c:v>245.89028864000008</c:v>
                </c:pt>
                <c:pt idx="8">
                  <c:v>256.11223091200009</c:v>
                </c:pt>
                <c:pt idx="9">
                  <c:v>264.08978472960007</c:v>
                </c:pt>
                <c:pt idx="10">
                  <c:v>269.87182778368009</c:v>
                </c:pt>
                <c:pt idx="11">
                  <c:v>274.89746222694407</c:v>
                </c:pt>
                <c:pt idx="12">
                  <c:v>279.11796978155525</c:v>
                </c:pt>
                <c:pt idx="13">
                  <c:v>282.29437582524417</c:v>
                </c:pt>
                <c:pt idx="14">
                  <c:v>284.63550066019536</c:v>
                </c:pt>
                <c:pt idx="15">
                  <c:v>286.30840052815631</c:v>
                </c:pt>
                <c:pt idx="16">
                  <c:v>288.24672042252507</c:v>
                </c:pt>
                <c:pt idx="17">
                  <c:v>289.39737633802008</c:v>
                </c:pt>
                <c:pt idx="18">
                  <c:v>290.11790107041611</c:v>
                </c:pt>
                <c:pt idx="19">
                  <c:v>291.0943208563329</c:v>
                </c:pt>
                <c:pt idx="20">
                  <c:v>291.8754566850663</c:v>
                </c:pt>
                <c:pt idx="21">
                  <c:v>292.10036534805306</c:v>
                </c:pt>
                <c:pt idx="22">
                  <c:v>292.48029227844245</c:v>
                </c:pt>
                <c:pt idx="23">
                  <c:v>292.78423382275395</c:v>
                </c:pt>
                <c:pt idx="24">
                  <c:v>293.42738705820318</c:v>
                </c:pt>
                <c:pt idx="25">
                  <c:v>293.54190964656254</c:v>
                </c:pt>
                <c:pt idx="26">
                  <c:v>293.43352771725006</c:v>
                </c:pt>
                <c:pt idx="27">
                  <c:v>293.74682217380007</c:v>
                </c:pt>
                <c:pt idx="28">
                  <c:v>293.9974577390401</c:v>
                </c:pt>
                <c:pt idx="29">
                  <c:v>294.19796619123213</c:v>
                </c:pt>
                <c:pt idx="30">
                  <c:v>294.1583729529857</c:v>
                </c:pt>
                <c:pt idx="31">
                  <c:v>293.92669836238861</c:v>
                </c:pt>
                <c:pt idx="32">
                  <c:v>294.14135868991093</c:v>
                </c:pt>
                <c:pt idx="33">
                  <c:v>294.51308695192876</c:v>
                </c:pt>
                <c:pt idx="34">
                  <c:v>294.010469561543</c:v>
                </c:pt>
                <c:pt idx="35">
                  <c:v>294.20837564923443</c:v>
                </c:pt>
                <c:pt idx="36">
                  <c:v>294.56670051938755</c:v>
                </c:pt>
                <c:pt idx="37">
                  <c:v>294.65336041551006</c:v>
                </c:pt>
                <c:pt idx="38">
                  <c:v>294.7226883324081</c:v>
                </c:pt>
                <c:pt idx="39">
                  <c:v>294.5781506659265</c:v>
                </c:pt>
                <c:pt idx="40">
                  <c:v>295.06252053274125</c:v>
                </c:pt>
                <c:pt idx="41">
                  <c:v>295.050016426193</c:v>
                </c:pt>
                <c:pt idx="42">
                  <c:v>294.44001314095442</c:v>
                </c:pt>
                <c:pt idx="43">
                  <c:v>294.75201051276355</c:v>
                </c:pt>
                <c:pt idx="44">
                  <c:v>295.00160841021085</c:v>
                </c:pt>
                <c:pt idx="45">
                  <c:v>294.6012867281687</c:v>
                </c:pt>
                <c:pt idx="46">
                  <c:v>294.48102938253498</c:v>
                </c:pt>
                <c:pt idx="47">
                  <c:v>294.384823506028</c:v>
                </c:pt>
                <c:pt idx="48">
                  <c:v>294.50785880482238</c:v>
                </c:pt>
                <c:pt idx="49">
                  <c:v>294.20628704385791</c:v>
                </c:pt>
                <c:pt idx="50">
                  <c:v>293.36502963508633</c:v>
                </c:pt>
                <c:pt idx="51">
                  <c:v>293.09202370806906</c:v>
                </c:pt>
                <c:pt idx="52">
                  <c:v>292.8736189664553</c:v>
                </c:pt>
                <c:pt idx="53">
                  <c:v>292.29889517316428</c:v>
                </c:pt>
                <c:pt idx="54">
                  <c:v>292.03911613853143</c:v>
                </c:pt>
                <c:pt idx="55">
                  <c:v>291.83129291082514</c:v>
                </c:pt>
                <c:pt idx="56">
                  <c:v>291.46503432866012</c:v>
                </c:pt>
                <c:pt idx="57">
                  <c:v>291.1720274629281</c:v>
                </c:pt>
                <c:pt idx="58">
                  <c:v>290.93762197034249</c:v>
                </c:pt>
                <c:pt idx="59">
                  <c:v>291.35009757627404</c:v>
                </c:pt>
                <c:pt idx="60">
                  <c:v>291.68007806101923</c:v>
                </c:pt>
                <c:pt idx="61">
                  <c:v>291.74406244881538</c:v>
                </c:pt>
                <c:pt idx="62">
                  <c:v>291.79524995905228</c:v>
                </c:pt>
                <c:pt idx="63">
                  <c:v>292.03619996724183</c:v>
                </c:pt>
                <c:pt idx="64">
                  <c:v>292.62895997379349</c:v>
                </c:pt>
                <c:pt idx="65">
                  <c:v>292.90316797903478</c:v>
                </c:pt>
                <c:pt idx="66">
                  <c:v>292.52253438322782</c:v>
                </c:pt>
                <c:pt idx="67">
                  <c:v>293.01802750658226</c:v>
                </c:pt>
                <c:pt idx="68">
                  <c:v>293.41442200526581</c:v>
                </c:pt>
                <c:pt idx="69">
                  <c:v>293.53153760421264</c:v>
                </c:pt>
                <c:pt idx="70">
                  <c:v>293.62523008337013</c:v>
                </c:pt>
                <c:pt idx="71">
                  <c:v>293.70018406669612</c:v>
                </c:pt>
                <c:pt idx="72">
                  <c:v>294.16014725335691</c:v>
                </c:pt>
                <c:pt idx="73">
                  <c:v>293.92811780268556</c:v>
                </c:pt>
                <c:pt idx="74">
                  <c:v>293.54249424214845</c:v>
                </c:pt>
                <c:pt idx="75">
                  <c:v>294.03399539371878</c:v>
                </c:pt>
                <c:pt idx="76">
                  <c:v>294.227196314975</c:v>
                </c:pt>
                <c:pt idx="77">
                  <c:v>293.98175705198003</c:v>
                </c:pt>
                <c:pt idx="78">
                  <c:v>294.185405641584</c:v>
                </c:pt>
                <c:pt idx="79">
                  <c:v>294.34832451326724</c:v>
                </c:pt>
                <c:pt idx="80">
                  <c:v>294.67865961061381</c:v>
                </c:pt>
                <c:pt idx="81">
                  <c:v>294.54292768849103</c:v>
                </c:pt>
                <c:pt idx="82">
                  <c:v>294.23434215079283</c:v>
                </c:pt>
                <c:pt idx="83">
                  <c:v>294.58747372063425</c:v>
                </c:pt>
                <c:pt idx="84">
                  <c:v>294.66997897650742</c:v>
                </c:pt>
                <c:pt idx="85">
                  <c:v>294.33598318120596</c:v>
                </c:pt>
                <c:pt idx="86">
                  <c:v>294.46878654496481</c:v>
                </c:pt>
                <c:pt idx="87">
                  <c:v>294.37502923597185</c:v>
                </c:pt>
                <c:pt idx="88">
                  <c:v>294.50002338877749</c:v>
                </c:pt>
                <c:pt idx="89">
                  <c:v>294.60001871102202</c:v>
                </c:pt>
                <c:pt idx="90">
                  <c:v>294.28001496881762</c:v>
                </c:pt>
                <c:pt idx="91">
                  <c:v>294.62401197505409</c:v>
                </c:pt>
                <c:pt idx="92">
                  <c:v>294.69920958004332</c:v>
                </c:pt>
                <c:pt idx="93">
                  <c:v>294.35936766403466</c:v>
                </c:pt>
                <c:pt idx="94">
                  <c:v>294.28749413122773</c:v>
                </c:pt>
                <c:pt idx="95">
                  <c:v>294.62999530498217</c:v>
                </c:pt>
                <c:pt idx="96">
                  <c:v>294.70399624398578</c:v>
                </c:pt>
                <c:pt idx="97">
                  <c:v>294.76319699518865</c:v>
                </c:pt>
                <c:pt idx="98">
                  <c:v>294.41055759615097</c:v>
                </c:pt>
                <c:pt idx="99">
                  <c:v>294.92844607692075</c:v>
                </c:pt>
                <c:pt idx="100">
                  <c:v>295.14275686153661</c:v>
                </c:pt>
                <c:pt idx="101">
                  <c:v>294.7142054892293</c:v>
                </c:pt>
                <c:pt idx="102">
                  <c:v>294.97136439138347</c:v>
                </c:pt>
                <c:pt idx="103">
                  <c:v>295.1770915131068</c:v>
                </c:pt>
                <c:pt idx="104">
                  <c:v>295.34167321048545</c:v>
                </c:pt>
                <c:pt idx="105">
                  <c:v>295.07333856838835</c:v>
                </c:pt>
                <c:pt idx="106">
                  <c:v>294.85867085471068</c:v>
                </c:pt>
                <c:pt idx="107">
                  <c:v>295.08693668376856</c:v>
                </c:pt>
                <c:pt idx="108">
                  <c:v>295.06954934701486</c:v>
                </c:pt>
                <c:pt idx="109">
                  <c:v>294.65563947761189</c:v>
                </c:pt>
                <c:pt idx="110">
                  <c:v>294.92451158208951</c:v>
                </c:pt>
                <c:pt idx="111">
                  <c:v>295.1396092656716</c:v>
                </c:pt>
                <c:pt idx="112">
                  <c:v>294.91168741253728</c:v>
                </c:pt>
                <c:pt idx="113">
                  <c:v>294.52934993002987</c:v>
                </c:pt>
                <c:pt idx="114">
                  <c:v>294.0234799440239</c:v>
                </c:pt>
                <c:pt idx="115">
                  <c:v>293.81878395521915</c:v>
                </c:pt>
                <c:pt idx="116">
                  <c:v>293.25502716417532</c:v>
                </c:pt>
                <c:pt idx="117">
                  <c:v>292.40402173134026</c:v>
                </c:pt>
                <c:pt idx="118">
                  <c:v>291.92321738507223</c:v>
                </c:pt>
                <c:pt idx="119">
                  <c:v>291.33857390805781</c:v>
                </c:pt>
                <c:pt idx="120">
                  <c:v>291.07085912644629</c:v>
                </c:pt>
                <c:pt idx="121">
                  <c:v>290.45668730115705</c:v>
                </c:pt>
                <c:pt idx="122">
                  <c:v>289.56534984092565</c:v>
                </c:pt>
                <c:pt idx="123">
                  <c:v>289.65227987274056</c:v>
                </c:pt>
                <c:pt idx="124">
                  <c:v>289.32182389819246</c:v>
                </c:pt>
                <c:pt idx="125">
                  <c:v>288.65745911855396</c:v>
                </c:pt>
                <c:pt idx="126">
                  <c:v>288.7259672948432</c:v>
                </c:pt>
                <c:pt idx="127">
                  <c:v>288.5807738358746</c:v>
                </c:pt>
                <c:pt idx="128">
                  <c:v>288.26461906869969</c:v>
                </c:pt>
                <c:pt idx="129">
                  <c:v>287.61169525495973</c:v>
                </c:pt>
                <c:pt idx="130">
                  <c:v>287.28935620396777</c:v>
                </c:pt>
                <c:pt idx="131">
                  <c:v>287.83148496317426</c:v>
                </c:pt>
                <c:pt idx="132">
                  <c:v>287.46518797053943</c:v>
                </c:pt>
                <c:pt idx="133">
                  <c:v>286.97215037643156</c:v>
                </c:pt>
                <c:pt idx="134">
                  <c:v>287.17772030114526</c:v>
                </c:pt>
                <c:pt idx="135">
                  <c:v>287.34217624091622</c:v>
                </c:pt>
                <c:pt idx="136">
                  <c:v>287.07374099273301</c:v>
                </c:pt>
                <c:pt idx="137">
                  <c:v>287.05899279418645</c:v>
                </c:pt>
                <c:pt idx="138">
                  <c:v>286.84719423534915</c:v>
                </c:pt>
                <c:pt idx="139">
                  <c:v>286.8777553882793</c:v>
                </c:pt>
                <c:pt idx="140">
                  <c:v>286.90220431062346</c:v>
                </c:pt>
                <c:pt idx="141">
                  <c:v>286.52176344849875</c:v>
                </c:pt>
                <c:pt idx="142">
                  <c:v>287.01741075879903</c:v>
                </c:pt>
                <c:pt idx="143">
                  <c:v>287.01392860703925</c:v>
                </c:pt>
                <c:pt idx="144">
                  <c:v>286.8111428856314</c:v>
                </c:pt>
                <c:pt idx="145">
                  <c:v>286.84891430850513</c:v>
                </c:pt>
                <c:pt idx="146">
                  <c:v>286.67913144680409</c:v>
                </c:pt>
                <c:pt idx="147">
                  <c:v>286.74330515744327</c:v>
                </c:pt>
                <c:pt idx="148">
                  <c:v>286.79464412595462</c:v>
                </c:pt>
                <c:pt idx="149">
                  <c:v>286.23571530076373</c:v>
                </c:pt>
                <c:pt idx="150">
                  <c:v>286.38857224061098</c:v>
                </c:pt>
                <c:pt idx="151">
                  <c:v>286.51085779248876</c:v>
                </c:pt>
                <c:pt idx="152">
                  <c:v>286.40868623399103</c:v>
                </c:pt>
                <c:pt idx="153">
                  <c:v>286.52694898719284</c:v>
                </c:pt>
                <c:pt idx="154">
                  <c:v>286.22155918975432</c:v>
                </c:pt>
                <c:pt idx="155">
                  <c:v>286.37724735180348</c:v>
                </c:pt>
                <c:pt idx="156">
                  <c:v>286.30179788144278</c:v>
                </c:pt>
                <c:pt idx="157">
                  <c:v>285.84143830515421</c:v>
                </c:pt>
                <c:pt idx="158">
                  <c:v>285.87315064412337</c:v>
                </c:pt>
                <c:pt idx="159">
                  <c:v>286.09852051529867</c:v>
                </c:pt>
                <c:pt idx="160">
                  <c:v>285.87881641223896</c:v>
                </c:pt>
                <c:pt idx="161">
                  <c:v>285.70305312979121</c:v>
                </c:pt>
                <c:pt idx="162">
                  <c:v>285.76244250383297</c:v>
                </c:pt>
                <c:pt idx="163">
                  <c:v>286.00995400306635</c:v>
                </c:pt>
                <c:pt idx="164">
                  <c:v>286.00796320245308</c:v>
                </c:pt>
                <c:pt idx="165">
                  <c:v>285.60637056196248</c:v>
                </c:pt>
                <c:pt idx="166">
                  <c:v>285.88509644957003</c:v>
                </c:pt>
                <c:pt idx="167">
                  <c:v>285.708077159656</c:v>
                </c:pt>
                <c:pt idx="168">
                  <c:v>285.36646172772481</c:v>
                </c:pt>
                <c:pt idx="169">
                  <c:v>285.09316938217984</c:v>
                </c:pt>
                <c:pt idx="170">
                  <c:v>285.27453550574387</c:v>
                </c:pt>
                <c:pt idx="171">
                  <c:v>285.41962840459513</c:v>
                </c:pt>
                <c:pt idx="172">
                  <c:v>285.33570272367615</c:v>
                </c:pt>
                <c:pt idx="173">
                  <c:v>285.2685621789409</c:v>
                </c:pt>
                <c:pt idx="174">
                  <c:v>285.41484974315273</c:v>
                </c:pt>
                <c:pt idx="175">
                  <c:v>285.33187979452219</c:v>
                </c:pt>
                <c:pt idx="176">
                  <c:v>285.06550383561779</c:v>
                </c:pt>
                <c:pt idx="177">
                  <c:v>285.05240306849424</c:v>
                </c:pt>
                <c:pt idx="178">
                  <c:v>284.84192245479539</c:v>
                </c:pt>
                <c:pt idx="179">
                  <c:v>285.07353796383632</c:v>
                </c:pt>
                <c:pt idx="180">
                  <c:v>285.25883037106905</c:v>
                </c:pt>
                <c:pt idx="181">
                  <c:v>284.80706429685529</c:v>
                </c:pt>
                <c:pt idx="182">
                  <c:v>285.04565143748425</c:v>
                </c:pt>
                <c:pt idx="183">
                  <c:v>285.23652114998742</c:v>
                </c:pt>
                <c:pt idx="184">
                  <c:v>284.98921691998993</c:v>
                </c:pt>
                <c:pt idx="185">
                  <c:v>284.79137353599197</c:v>
                </c:pt>
                <c:pt idx="186">
                  <c:v>284.63309882879361</c:v>
                </c:pt>
                <c:pt idx="187">
                  <c:v>284.90647906303491</c:v>
                </c:pt>
                <c:pt idx="188">
                  <c:v>284.72518325042796</c:v>
                </c:pt>
                <c:pt idx="189">
                  <c:v>284.18014660034237</c:v>
                </c:pt>
                <c:pt idx="190">
                  <c:v>284.54411728027389</c:v>
                </c:pt>
                <c:pt idx="191">
                  <c:v>284.63529382421916</c:v>
                </c:pt>
                <c:pt idx="192">
                  <c:v>284.30823505937536</c:v>
                </c:pt>
                <c:pt idx="193">
                  <c:v>284.6465880475003</c:v>
                </c:pt>
                <c:pt idx="194">
                  <c:v>284.91727043800023</c:v>
                </c:pt>
                <c:pt idx="195">
                  <c:v>285.33381635040018</c:v>
                </c:pt>
                <c:pt idx="196">
                  <c:v>285.46705308032017</c:v>
                </c:pt>
                <c:pt idx="197">
                  <c:v>285.57364246425612</c:v>
                </c:pt>
                <c:pt idx="198">
                  <c:v>286.45891397140491</c:v>
                </c:pt>
                <c:pt idx="199">
                  <c:v>286.96713117712392</c:v>
                </c:pt>
                <c:pt idx="200">
                  <c:v>287.17370494169916</c:v>
                </c:pt>
                <c:pt idx="201">
                  <c:v>287.93896395335935</c:v>
                </c:pt>
                <c:pt idx="202">
                  <c:v>288.75117116268746</c:v>
                </c:pt>
                <c:pt idx="203">
                  <c:v>289.40093693015001</c:v>
                </c:pt>
                <c:pt idx="204">
                  <c:v>290.32074954412002</c:v>
                </c:pt>
                <c:pt idx="205">
                  <c:v>290.45659963529602</c:v>
                </c:pt>
                <c:pt idx="206">
                  <c:v>291.16527970823682</c:v>
                </c:pt>
                <c:pt idx="207">
                  <c:v>291.53222376658948</c:v>
                </c:pt>
                <c:pt idx="208">
                  <c:v>291.82577901327159</c:v>
                </c:pt>
                <c:pt idx="209">
                  <c:v>292.26062321061727</c:v>
                </c:pt>
                <c:pt idx="210">
                  <c:v>292.80849856849386</c:v>
                </c:pt>
                <c:pt idx="211">
                  <c:v>293.0467988547951</c:v>
                </c:pt>
                <c:pt idx="212">
                  <c:v>293.23743908383608</c:v>
                </c:pt>
                <c:pt idx="213">
                  <c:v>293.38995126706885</c:v>
                </c:pt>
                <c:pt idx="214">
                  <c:v>293.91196101365512</c:v>
                </c:pt>
                <c:pt idx="215">
                  <c:v>294.32956881092412</c:v>
                </c:pt>
                <c:pt idx="216">
                  <c:v>294.06365504873929</c:v>
                </c:pt>
                <c:pt idx="217">
                  <c:v>294.05092403899147</c:v>
                </c:pt>
                <c:pt idx="218">
                  <c:v>294.24073923119317</c:v>
                </c:pt>
                <c:pt idx="219">
                  <c:v>294.39259138495459</c:v>
                </c:pt>
                <c:pt idx="220">
                  <c:v>294.11407310796369</c:v>
                </c:pt>
                <c:pt idx="221">
                  <c:v>293.89125848637099</c:v>
                </c:pt>
                <c:pt idx="222">
                  <c:v>294.31300678909679</c:v>
                </c:pt>
                <c:pt idx="223">
                  <c:v>294.25040543127744</c:v>
                </c:pt>
                <c:pt idx="224">
                  <c:v>294.00032434502197</c:v>
                </c:pt>
                <c:pt idx="225">
                  <c:v>294.20025947601755</c:v>
                </c:pt>
                <c:pt idx="226">
                  <c:v>294.56020758081405</c:v>
                </c:pt>
                <c:pt idx="227">
                  <c:v>294.44816606465128</c:v>
                </c:pt>
                <c:pt idx="228">
                  <c:v>294.35853285172101</c:v>
                </c:pt>
                <c:pt idx="229">
                  <c:v>293.88682628137678</c:v>
                </c:pt>
                <c:pt idx="230">
                  <c:v>294.30946102510143</c:v>
                </c:pt>
                <c:pt idx="231">
                  <c:v>294.24756882008114</c:v>
                </c:pt>
                <c:pt idx="232">
                  <c:v>293.99805505606491</c:v>
                </c:pt>
                <c:pt idx="233">
                  <c:v>294.19844404485195</c:v>
                </c:pt>
                <c:pt idx="234">
                  <c:v>294.15875523588159</c:v>
                </c:pt>
                <c:pt idx="235">
                  <c:v>294.32700418870525</c:v>
                </c:pt>
                <c:pt idx="236">
                  <c:v>294.26160335096421</c:v>
                </c:pt>
                <c:pt idx="237">
                  <c:v>294.00928268077138</c:v>
                </c:pt>
                <c:pt idx="238">
                  <c:v>294.2074261446171</c:v>
                </c:pt>
                <c:pt idx="239">
                  <c:v>294.56594091569372</c:v>
                </c:pt>
                <c:pt idx="240">
                  <c:v>294.05275273255495</c:v>
                </c:pt>
                <c:pt idx="241">
                  <c:v>294.04220218604399</c:v>
                </c:pt>
                <c:pt idx="242">
                  <c:v>294.03376174883522</c:v>
                </c:pt>
                <c:pt idx="243">
                  <c:v>294.22700939906815</c:v>
                </c:pt>
                <c:pt idx="244">
                  <c:v>294.18160751925456</c:v>
                </c:pt>
                <c:pt idx="245">
                  <c:v>293.94528601540367</c:v>
                </c:pt>
                <c:pt idx="246">
                  <c:v>294.35622881232297</c:v>
                </c:pt>
                <c:pt idx="247">
                  <c:v>294.2849830498584</c:v>
                </c:pt>
                <c:pt idx="248">
                  <c:v>293.62798643988674</c:v>
                </c:pt>
                <c:pt idx="249">
                  <c:v>293.9023891519094</c:v>
                </c:pt>
                <c:pt idx="250">
                  <c:v>294.12191132152753</c:v>
                </c:pt>
                <c:pt idx="251">
                  <c:v>293.89752905722207</c:v>
                </c:pt>
                <c:pt idx="252">
                  <c:v>293.91802324577765</c:v>
                </c:pt>
                <c:pt idx="253">
                  <c:v>293.53441859662212</c:v>
                </c:pt>
                <c:pt idx="254">
                  <c:v>294.02753487729768</c:v>
                </c:pt>
                <c:pt idx="255">
                  <c:v>294.22202790183815</c:v>
                </c:pt>
                <c:pt idx="256">
                  <c:v>293.77762232147052</c:v>
                </c:pt>
                <c:pt idx="257">
                  <c:v>294.22209785717644</c:v>
                </c:pt>
                <c:pt idx="258">
                  <c:v>294.17767828574114</c:v>
                </c:pt>
                <c:pt idx="259">
                  <c:v>293.94214262859293</c:v>
                </c:pt>
                <c:pt idx="260">
                  <c:v>294.15371410287435</c:v>
                </c:pt>
                <c:pt idx="261">
                  <c:v>293.9229712822995</c:v>
                </c:pt>
                <c:pt idx="262">
                  <c:v>293.9383770258396</c:v>
                </c:pt>
                <c:pt idx="263">
                  <c:v>294.15070162067173</c:v>
                </c:pt>
                <c:pt idx="264">
                  <c:v>293.72056129653743</c:v>
                </c:pt>
                <c:pt idx="265">
                  <c:v>293.97644903722994</c:v>
                </c:pt>
                <c:pt idx="266">
                  <c:v>294.38115922978398</c:v>
                </c:pt>
                <c:pt idx="267">
                  <c:v>294.30492738382719</c:v>
                </c:pt>
                <c:pt idx="268">
                  <c:v>294.04394190706176</c:v>
                </c:pt>
                <c:pt idx="269">
                  <c:v>293.83515352564945</c:v>
                </c:pt>
                <c:pt idx="270">
                  <c:v>294.26812282051958</c:v>
                </c:pt>
                <c:pt idx="271">
                  <c:v>294.21449825641565</c:v>
                </c:pt>
                <c:pt idx="272">
                  <c:v>293.77159860513257</c:v>
                </c:pt>
                <c:pt idx="273">
                  <c:v>293.81727888410609</c:v>
                </c:pt>
                <c:pt idx="274">
                  <c:v>294.25382310728486</c:v>
                </c:pt>
                <c:pt idx="275">
                  <c:v>294.00305848582792</c:v>
                </c:pt>
                <c:pt idx="276">
                  <c:v>294.00244678866233</c:v>
                </c:pt>
                <c:pt idx="277">
                  <c:v>294.00195743092985</c:v>
                </c:pt>
                <c:pt idx="278">
                  <c:v>294.20156594474389</c:v>
                </c:pt>
                <c:pt idx="279">
                  <c:v>293.96125275579516</c:v>
                </c:pt>
                <c:pt idx="280">
                  <c:v>293.56900220463615</c:v>
                </c:pt>
                <c:pt idx="281">
                  <c:v>294.05520176370891</c:v>
                </c:pt>
                <c:pt idx="282">
                  <c:v>294.04416141096715</c:v>
                </c:pt>
                <c:pt idx="283">
                  <c:v>293.83532912877376</c:v>
                </c:pt>
                <c:pt idx="284">
                  <c:v>293.86826330301903</c:v>
                </c:pt>
                <c:pt idx="285">
                  <c:v>293.89461064241522</c:v>
                </c:pt>
                <c:pt idx="286">
                  <c:v>294.11568851393218</c:v>
                </c:pt>
                <c:pt idx="287">
                  <c:v>294.29255081114576</c:v>
                </c:pt>
                <c:pt idx="288">
                  <c:v>293.83404064891658</c:v>
                </c:pt>
                <c:pt idx="289">
                  <c:v>294.06723251913331</c:v>
                </c:pt>
                <c:pt idx="290">
                  <c:v>294.25378601530667</c:v>
                </c:pt>
                <c:pt idx="291">
                  <c:v>294.20302881224535</c:v>
                </c:pt>
                <c:pt idx="292">
                  <c:v>294.1624230497963</c:v>
                </c:pt>
                <c:pt idx="293">
                  <c:v>294.12993843983708</c:v>
                </c:pt>
                <c:pt idx="294">
                  <c:v>294.30395075186971</c:v>
                </c:pt>
                <c:pt idx="295">
                  <c:v>294.24316060149579</c:v>
                </c:pt>
                <c:pt idx="296">
                  <c:v>293.79452848119661</c:v>
                </c:pt>
                <c:pt idx="297">
                  <c:v>294.23562278495729</c:v>
                </c:pt>
                <c:pt idx="298">
                  <c:v>294.58849822796583</c:v>
                </c:pt>
                <c:pt idx="299">
                  <c:v>294.27079858237266</c:v>
                </c:pt>
                <c:pt idx="300">
                  <c:v>294.21663886589812</c:v>
                </c:pt>
                <c:pt idx="301">
                  <c:v>294.3733110927185</c:v>
                </c:pt>
                <c:pt idx="302">
                  <c:v>294.49864887417482</c:v>
                </c:pt>
                <c:pt idx="303">
                  <c:v>294.19891909933989</c:v>
                </c:pt>
                <c:pt idx="304">
                  <c:v>293.95913527947192</c:v>
                </c:pt>
                <c:pt idx="305">
                  <c:v>294.36730822357754</c:v>
                </c:pt>
                <c:pt idx="306">
                  <c:v>294.69384657886206</c:v>
                </c:pt>
                <c:pt idx="307">
                  <c:v>294.3550772630897</c:v>
                </c:pt>
                <c:pt idx="308">
                  <c:v>294.68406181047175</c:v>
                </c:pt>
                <c:pt idx="309">
                  <c:v>294.54724944837739</c:v>
                </c:pt>
                <c:pt idx="310">
                  <c:v>294.4377995587019</c:v>
                </c:pt>
                <c:pt idx="311">
                  <c:v>294.35023964696154</c:v>
                </c:pt>
                <c:pt idx="312">
                  <c:v>294.08019171756928</c:v>
                </c:pt>
                <c:pt idx="313">
                  <c:v>294.26415337405547</c:v>
                </c:pt>
                <c:pt idx="314">
                  <c:v>294.21132269924436</c:v>
                </c:pt>
                <c:pt idx="315">
                  <c:v>293.76905815939551</c:v>
                </c:pt>
                <c:pt idx="316">
                  <c:v>293.81524652751642</c:v>
                </c:pt>
                <c:pt idx="317">
                  <c:v>294.05219722201315</c:v>
                </c:pt>
                <c:pt idx="318">
                  <c:v>294.24175777761053</c:v>
                </c:pt>
                <c:pt idx="319">
                  <c:v>294.19340622208841</c:v>
                </c:pt>
                <c:pt idx="320">
                  <c:v>293.75472497767078</c:v>
                </c:pt>
                <c:pt idx="321">
                  <c:v>294.20377998213661</c:v>
                </c:pt>
                <c:pt idx="322">
                  <c:v>294.36302398570933</c:v>
                </c:pt>
                <c:pt idx="323">
                  <c:v>293.89041918856748</c:v>
                </c:pt>
                <c:pt idx="324">
                  <c:v>293.712335350854</c:v>
                </c:pt>
                <c:pt idx="325">
                  <c:v>293.96986828068322</c:v>
                </c:pt>
                <c:pt idx="326">
                  <c:v>294.17589462454657</c:v>
                </c:pt>
                <c:pt idx="327">
                  <c:v>293.94071569963728</c:v>
                </c:pt>
                <c:pt idx="328">
                  <c:v>293.95257255970984</c:v>
                </c:pt>
                <c:pt idx="329">
                  <c:v>294.3620580477679</c:v>
                </c:pt>
                <c:pt idx="330">
                  <c:v>294.28964643821433</c:v>
                </c:pt>
                <c:pt idx="331">
                  <c:v>293.83171715057148</c:v>
                </c:pt>
                <c:pt idx="332">
                  <c:v>294.26537372045721</c:v>
                </c:pt>
                <c:pt idx="333">
                  <c:v>294.41229897636578</c:v>
                </c:pt>
                <c:pt idx="334">
                  <c:v>294.5298391810926</c:v>
                </c:pt>
                <c:pt idx="335">
                  <c:v>294.22387134487411</c:v>
                </c:pt>
                <c:pt idx="336">
                  <c:v>293.97909707589929</c:v>
                </c:pt>
                <c:pt idx="337">
                  <c:v>294.38327766071944</c:v>
                </c:pt>
                <c:pt idx="338">
                  <c:v>294.10662212857557</c:v>
                </c:pt>
                <c:pt idx="339">
                  <c:v>293.48529770286046</c:v>
                </c:pt>
                <c:pt idx="340">
                  <c:v>292.98823816228838</c:v>
                </c:pt>
                <c:pt idx="341">
                  <c:v>292.19059052983073</c:v>
                </c:pt>
                <c:pt idx="342">
                  <c:v>291.55247242386457</c:v>
                </c:pt>
                <c:pt idx="343">
                  <c:v>291.04197793909168</c:v>
                </c:pt>
                <c:pt idx="344">
                  <c:v>290.03358235127337</c:v>
                </c:pt>
                <c:pt idx="345">
                  <c:v>289.62686588101872</c:v>
                </c:pt>
                <c:pt idx="346">
                  <c:v>288.90149270481498</c:v>
                </c:pt>
                <c:pt idx="347">
                  <c:v>288.12119416385201</c:v>
                </c:pt>
                <c:pt idx="348">
                  <c:v>288.09695533108163</c:v>
                </c:pt>
                <c:pt idx="349">
                  <c:v>288.07756426486532</c:v>
                </c:pt>
                <c:pt idx="350">
                  <c:v>287.66205141189226</c:v>
                </c:pt>
                <c:pt idx="351">
                  <c:v>287.12964112951386</c:v>
                </c:pt>
                <c:pt idx="352">
                  <c:v>286.70371290361106</c:v>
                </c:pt>
                <c:pt idx="353">
                  <c:v>286.96297032288885</c:v>
                </c:pt>
                <c:pt idx="354">
                  <c:v>286.7703762583111</c:v>
                </c:pt>
                <c:pt idx="355">
                  <c:v>285.81630100664893</c:v>
                </c:pt>
                <c:pt idx="356">
                  <c:v>285.85304080531915</c:v>
                </c:pt>
                <c:pt idx="357">
                  <c:v>285.88243264425535</c:v>
                </c:pt>
                <c:pt idx="358">
                  <c:v>285.5059461154043</c:v>
                </c:pt>
                <c:pt idx="359">
                  <c:v>285.40475689232346</c:v>
                </c:pt>
                <c:pt idx="360">
                  <c:v>285.12380551385877</c:v>
                </c:pt>
                <c:pt idx="361">
                  <c:v>285.09904441108699</c:v>
                </c:pt>
                <c:pt idx="362">
                  <c:v>284.87923552886963</c:v>
                </c:pt>
                <c:pt idx="363">
                  <c:v>284.50338842309571</c:v>
                </c:pt>
                <c:pt idx="364">
                  <c:v>284.60271073847662</c:v>
                </c:pt>
                <c:pt idx="365">
                  <c:v>284.68216859078132</c:v>
                </c:pt>
                <c:pt idx="366">
                  <c:v>284.1457348726251</c:v>
                </c:pt>
                <c:pt idx="367">
                  <c:v>284.31658789810012</c:v>
                </c:pt>
                <c:pt idx="368">
                  <c:v>284.05327031848014</c:v>
                </c:pt>
                <c:pt idx="369">
                  <c:v>284.44261625478413</c:v>
                </c:pt>
                <c:pt idx="370">
                  <c:v>284.55409300382735</c:v>
                </c:pt>
                <c:pt idx="371">
                  <c:v>284.0432744030619</c:v>
                </c:pt>
                <c:pt idx="372">
                  <c:v>284.23461952244952</c:v>
                </c:pt>
                <c:pt idx="373">
                  <c:v>284.38769561795959</c:v>
                </c:pt>
                <c:pt idx="374">
                  <c:v>284.31015649436767</c:v>
                </c:pt>
                <c:pt idx="375">
                  <c:v>284.24812519549414</c:v>
                </c:pt>
                <c:pt idx="376">
                  <c:v>284.19850015639531</c:v>
                </c:pt>
                <c:pt idx="377">
                  <c:v>284.55880012511625</c:v>
                </c:pt>
                <c:pt idx="378">
                  <c:v>284.64704010009302</c:v>
                </c:pt>
                <c:pt idx="379">
                  <c:v>284.31763208007442</c:v>
                </c:pt>
                <c:pt idx="380">
                  <c:v>284.85410566405955</c:v>
                </c:pt>
                <c:pt idx="381">
                  <c:v>284.88328453124768</c:v>
                </c:pt>
                <c:pt idx="382">
                  <c:v>284.70662762499813</c:v>
                </c:pt>
                <c:pt idx="383">
                  <c:v>284.76530209999851</c:v>
                </c:pt>
                <c:pt idx="384">
                  <c:v>285.01224167999879</c:v>
                </c:pt>
                <c:pt idx="385">
                  <c:v>285.20979334399902</c:v>
                </c:pt>
                <c:pt idx="386">
                  <c:v>285.16783467519923</c:v>
                </c:pt>
                <c:pt idx="387">
                  <c:v>284.7342677401594</c:v>
                </c:pt>
                <c:pt idx="388">
                  <c:v>285.18741419212756</c:v>
                </c:pt>
                <c:pt idx="389">
                  <c:v>285.14993135370207</c:v>
                </c:pt>
                <c:pt idx="390">
                  <c:v>285.11994508296164</c:v>
                </c:pt>
                <c:pt idx="391">
                  <c:v>285.09595606636935</c:v>
                </c:pt>
                <c:pt idx="392">
                  <c:v>285.07676485309548</c:v>
                </c:pt>
                <c:pt idx="393">
                  <c:v>285.26141188247641</c:v>
                </c:pt>
                <c:pt idx="394">
                  <c:v>285.40912950598113</c:v>
                </c:pt>
                <c:pt idx="395">
                  <c:v>285.12730360478491</c:v>
                </c:pt>
                <c:pt idx="396">
                  <c:v>285.30184288382793</c:v>
                </c:pt>
                <c:pt idx="397">
                  <c:v>285.44147430706238</c:v>
                </c:pt>
                <c:pt idx="398">
                  <c:v>285.35317944564991</c:v>
                </c:pt>
                <c:pt idx="399">
                  <c:v>285.48254355651994</c:v>
                </c:pt>
                <c:pt idx="400">
                  <c:v>285.58603484521598</c:v>
                </c:pt>
                <c:pt idx="401">
                  <c:v>285.86882787617276</c:v>
                </c:pt>
                <c:pt idx="402">
                  <c:v>285.89506230093821</c:v>
                </c:pt>
                <c:pt idx="403">
                  <c:v>285.31604984075057</c:v>
                </c:pt>
                <c:pt idx="404">
                  <c:v>285.65283987260045</c:v>
                </c:pt>
                <c:pt idx="405">
                  <c:v>285.92227189808034</c:v>
                </c:pt>
                <c:pt idx="406">
                  <c:v>285.53781751846429</c:v>
                </c:pt>
                <c:pt idx="407">
                  <c:v>285.63025401477142</c:v>
                </c:pt>
                <c:pt idx="408">
                  <c:v>285.70420321181717</c:v>
                </c:pt>
                <c:pt idx="409">
                  <c:v>285.96336256945375</c:v>
                </c:pt>
                <c:pt idx="410">
                  <c:v>285.97069005556301</c:v>
                </c:pt>
                <c:pt idx="411">
                  <c:v>285.57655204445041</c:v>
                </c:pt>
                <c:pt idx="412">
                  <c:v>286.06124163556035</c:v>
                </c:pt>
                <c:pt idx="413">
                  <c:v>286.24899330844829</c:v>
                </c:pt>
                <c:pt idx="414">
                  <c:v>285.99919464675861</c:v>
                </c:pt>
                <c:pt idx="415">
                  <c:v>286.19935571740689</c:v>
                </c:pt>
                <c:pt idx="416">
                  <c:v>286.35948457392556</c:v>
                </c:pt>
                <c:pt idx="417">
                  <c:v>286.28758765914046</c:v>
                </c:pt>
                <c:pt idx="418">
                  <c:v>286.43007012731238</c:v>
                </c:pt>
                <c:pt idx="419">
                  <c:v>285.94405610184992</c:v>
                </c:pt>
                <c:pt idx="420">
                  <c:v>286.15524488147992</c:v>
                </c:pt>
                <c:pt idx="421">
                  <c:v>286.52419590518394</c:v>
                </c:pt>
                <c:pt idx="422">
                  <c:v>286.21935672414713</c:v>
                </c:pt>
                <c:pt idx="423">
                  <c:v>286.17548537931771</c:v>
                </c:pt>
                <c:pt idx="424">
                  <c:v>286.34038830345418</c:v>
                </c:pt>
                <c:pt idx="425">
                  <c:v>286.47231064276332</c:v>
                </c:pt>
                <c:pt idx="426">
                  <c:v>286.37784851421065</c:v>
                </c:pt>
                <c:pt idx="427">
                  <c:v>286.10227881136854</c:v>
                </c:pt>
                <c:pt idx="428">
                  <c:v>286.48182304909483</c:v>
                </c:pt>
                <c:pt idx="429">
                  <c:v>286.58545843927584</c:v>
                </c:pt>
                <c:pt idx="430">
                  <c:v>286.46836675142066</c:v>
                </c:pt>
                <c:pt idx="431">
                  <c:v>286.57469340113653</c:v>
                </c:pt>
                <c:pt idx="432">
                  <c:v>286.85975472090922</c:v>
                </c:pt>
                <c:pt idx="433">
                  <c:v>286.68780377672738</c:v>
                </c:pt>
                <c:pt idx="434">
                  <c:v>286.5502430213819</c:v>
                </c:pt>
                <c:pt idx="435">
                  <c:v>286.2401944171055</c:v>
                </c:pt>
                <c:pt idx="436">
                  <c:v>286.59215553368443</c:v>
                </c:pt>
                <c:pt idx="437">
                  <c:v>286.47372442694757</c:v>
                </c:pt>
                <c:pt idx="438">
                  <c:v>286.17897954155808</c:v>
                </c:pt>
                <c:pt idx="439">
                  <c:v>286.14318363324645</c:v>
                </c:pt>
                <c:pt idx="440">
                  <c:v>286.31454690659717</c:v>
                </c:pt>
                <c:pt idx="441">
                  <c:v>286.25163752527777</c:v>
                </c:pt>
                <c:pt idx="442">
                  <c:v>286.20131002022225</c:v>
                </c:pt>
                <c:pt idx="443">
                  <c:v>285.96104801617781</c:v>
                </c:pt>
                <c:pt idx="444">
                  <c:v>286.16883841294225</c:v>
                </c:pt>
                <c:pt idx="445">
                  <c:v>286.33507073035378</c:v>
                </c:pt>
                <c:pt idx="446">
                  <c:v>286.068056584283</c:v>
                </c:pt>
                <c:pt idx="447">
                  <c:v>286.25444526742638</c:v>
                </c:pt>
                <c:pt idx="448">
                  <c:v>286.4035562139411</c:v>
                </c:pt>
                <c:pt idx="449">
                  <c:v>286.52284497115289</c:v>
                </c:pt>
                <c:pt idx="450">
                  <c:v>286.4182759769223</c:v>
                </c:pt>
                <c:pt idx="451">
                  <c:v>286.13462078153782</c:v>
                </c:pt>
                <c:pt idx="452">
                  <c:v>286.50769662523027</c:v>
                </c:pt>
                <c:pt idx="453">
                  <c:v>286.60615730018424</c:v>
                </c:pt>
                <c:pt idx="454">
                  <c:v>286.28492584014737</c:v>
                </c:pt>
                <c:pt idx="455">
                  <c:v>286.42794067211787</c:v>
                </c:pt>
                <c:pt idx="456">
                  <c:v>286.74235253769433</c:v>
                </c:pt>
                <c:pt idx="457">
                  <c:v>286.5938820301555</c:v>
                </c:pt>
                <c:pt idx="458">
                  <c:v>286.6751056241244</c:v>
                </c:pt>
                <c:pt idx="459">
                  <c:v>286.34008449929956</c:v>
                </c:pt>
                <c:pt idx="460">
                  <c:v>286.67206759943969</c:v>
                </c:pt>
                <c:pt idx="461">
                  <c:v>286.53765407955177</c:v>
                </c:pt>
                <c:pt idx="462">
                  <c:v>286.23012326364142</c:v>
                </c:pt>
                <c:pt idx="463">
                  <c:v>286.78409861091313</c:v>
                </c:pt>
                <c:pt idx="464">
                  <c:v>287.02727888873051</c:v>
                </c:pt>
                <c:pt idx="465">
                  <c:v>287.02182311098443</c:v>
                </c:pt>
                <c:pt idx="466">
                  <c:v>287.01745848878755</c:v>
                </c:pt>
                <c:pt idx="467">
                  <c:v>286.81396679103005</c:v>
                </c:pt>
                <c:pt idx="468">
                  <c:v>287.05117343282404</c:v>
                </c:pt>
                <c:pt idx="469">
                  <c:v>287.04093874625926</c:v>
                </c:pt>
                <c:pt idx="470">
                  <c:v>286.43275099700742</c:v>
                </c:pt>
                <c:pt idx="471">
                  <c:v>286.54620079760593</c:v>
                </c:pt>
                <c:pt idx="472">
                  <c:v>286.83696063808475</c:v>
                </c:pt>
                <c:pt idx="473">
                  <c:v>286.6695685104678</c:v>
                </c:pt>
                <c:pt idx="474">
                  <c:v>286.73565480837425</c:v>
                </c:pt>
                <c:pt idx="475">
                  <c:v>286.58852384669939</c:v>
                </c:pt>
                <c:pt idx="476">
                  <c:v>287.07081907735954</c:v>
                </c:pt>
                <c:pt idx="477">
                  <c:v>287.25665526188766</c:v>
                </c:pt>
                <c:pt idx="478">
                  <c:v>286.8053242095101</c:v>
                </c:pt>
                <c:pt idx="479">
                  <c:v>287.24425936760809</c:v>
                </c:pt>
                <c:pt idx="480">
                  <c:v>287.59540749408649</c:v>
                </c:pt>
                <c:pt idx="481">
                  <c:v>287.27632599526919</c:v>
                </c:pt>
                <c:pt idx="482">
                  <c:v>287.2210607962154</c:v>
                </c:pt>
                <c:pt idx="483">
                  <c:v>287.37684863697234</c:v>
                </c:pt>
                <c:pt idx="484">
                  <c:v>287.50147890957788</c:v>
                </c:pt>
                <c:pt idx="485">
                  <c:v>287.40118312766231</c:v>
                </c:pt>
                <c:pt idx="486">
                  <c:v>286.92094650212982</c:v>
                </c:pt>
                <c:pt idx="487">
                  <c:v>287.33675720170385</c:v>
                </c:pt>
                <c:pt idx="488">
                  <c:v>287.66940576136307</c:v>
                </c:pt>
                <c:pt idx="489">
                  <c:v>287.33552460909044</c:v>
                </c:pt>
                <c:pt idx="490">
                  <c:v>287.2684196872724</c:v>
                </c:pt>
                <c:pt idx="491">
                  <c:v>287.21473574981792</c:v>
                </c:pt>
                <c:pt idx="492">
                  <c:v>287.37178859985437</c:v>
                </c:pt>
                <c:pt idx="493">
                  <c:v>287.29743087988351</c:v>
                </c:pt>
                <c:pt idx="494">
                  <c:v>287.03794470390682</c:v>
                </c:pt>
                <c:pt idx="495">
                  <c:v>287.23035576312549</c:v>
                </c:pt>
                <c:pt idx="496">
                  <c:v>287.3842846105004</c:v>
                </c:pt>
                <c:pt idx="497">
                  <c:v>287.30742768840037</c:v>
                </c:pt>
                <c:pt idx="498">
                  <c:v>287.24594215072034</c:v>
                </c:pt>
                <c:pt idx="499">
                  <c:v>287.19675372057628</c:v>
                </c:pt>
                <c:pt idx="500">
                  <c:v>287.55740297646105</c:v>
                </c:pt>
                <c:pt idx="501">
                  <c:v>287.24592238116884</c:v>
                </c:pt>
                <c:pt idx="502">
                  <c:v>286.79673790493507</c:v>
                </c:pt>
                <c:pt idx="503">
                  <c:v>287.0373903239481</c:v>
                </c:pt>
                <c:pt idx="504">
                  <c:v>287.42991225915847</c:v>
                </c:pt>
                <c:pt idx="505">
                  <c:v>287.34392980732679</c:v>
                </c:pt>
                <c:pt idx="506">
                  <c:v>287.27514384586141</c:v>
                </c:pt>
                <c:pt idx="507">
                  <c:v>287.42011507668917</c:v>
                </c:pt>
                <c:pt idx="508">
                  <c:v>287.53609206135138</c:v>
                </c:pt>
                <c:pt idx="509">
                  <c:v>287.42887364908108</c:v>
                </c:pt>
                <c:pt idx="510">
                  <c:v>287.1430989192649</c:v>
                </c:pt>
                <c:pt idx="511">
                  <c:v>287.51447913541193</c:v>
                </c:pt>
                <c:pt idx="512">
                  <c:v>287.61158330832956</c:v>
                </c:pt>
                <c:pt idx="513">
                  <c:v>287.28926664666363</c:v>
                </c:pt>
                <c:pt idx="514">
                  <c:v>287.6314133173309</c:v>
                </c:pt>
                <c:pt idx="515">
                  <c:v>287.90513065386472</c:v>
                </c:pt>
                <c:pt idx="516">
                  <c:v>288.12410452309177</c:v>
                </c:pt>
                <c:pt idx="517">
                  <c:v>288.09928361847346</c:v>
                </c:pt>
                <c:pt idx="518">
                  <c:v>287.67942689477877</c:v>
                </c:pt>
                <c:pt idx="519">
                  <c:v>287.94354151582303</c:v>
                </c:pt>
                <c:pt idx="520">
                  <c:v>288.15483321265845</c:v>
                </c:pt>
                <c:pt idx="521">
                  <c:v>287.92386657012673</c:v>
                </c:pt>
                <c:pt idx="522">
                  <c:v>288.13909325610138</c:v>
                </c:pt>
                <c:pt idx="523">
                  <c:v>288.51127460488112</c:v>
                </c:pt>
                <c:pt idx="524">
                  <c:v>289.2090196839049</c:v>
                </c:pt>
                <c:pt idx="525">
                  <c:v>289.96721574712393</c:v>
                </c:pt>
                <c:pt idx="526">
                  <c:v>289.97377259769917</c:v>
                </c:pt>
                <c:pt idx="527">
                  <c:v>290.57901807815938</c:v>
                </c:pt>
                <c:pt idx="528">
                  <c:v>291.26321446252751</c:v>
                </c:pt>
                <c:pt idx="529">
                  <c:v>291.41057157002206</c:v>
                </c:pt>
                <c:pt idx="530">
                  <c:v>291.72845725601769</c:v>
                </c:pt>
                <c:pt idx="531">
                  <c:v>292.18276580481415</c:v>
                </c:pt>
                <c:pt idx="532">
                  <c:v>292.54621264385133</c:v>
                </c:pt>
                <c:pt idx="533">
                  <c:v>292.63697011508111</c:v>
                </c:pt>
                <c:pt idx="534">
                  <c:v>292.3095760920649</c:v>
                </c:pt>
                <c:pt idx="535">
                  <c:v>292.84766087365193</c:v>
                </c:pt>
                <c:pt idx="536">
                  <c:v>293.27812869892159</c:v>
                </c:pt>
                <c:pt idx="537">
                  <c:v>292.8225029591373</c:v>
                </c:pt>
                <c:pt idx="538">
                  <c:v>292.85800236730984</c:v>
                </c:pt>
                <c:pt idx="539">
                  <c:v>293.08640189384789</c:v>
                </c:pt>
                <c:pt idx="540">
                  <c:v>293.06912151507834</c:v>
                </c:pt>
                <c:pt idx="541">
                  <c:v>292.85529721206268</c:v>
                </c:pt>
                <c:pt idx="542">
                  <c:v>292.48423776965018</c:v>
                </c:pt>
                <c:pt idx="543">
                  <c:v>292.78739021572017</c:v>
                </c:pt>
                <c:pt idx="544">
                  <c:v>292.82991217257614</c:v>
                </c:pt>
                <c:pt idx="545">
                  <c:v>292.86392973806096</c:v>
                </c:pt>
                <c:pt idx="546">
                  <c:v>292.89114379044878</c:v>
                </c:pt>
                <c:pt idx="547">
                  <c:v>292.91291503235902</c:v>
                </c:pt>
                <c:pt idx="548">
                  <c:v>293.13033202588724</c:v>
                </c:pt>
                <c:pt idx="549">
                  <c:v>293.10426562070984</c:v>
                </c:pt>
                <c:pt idx="550">
                  <c:v>292.68341249656788</c:v>
                </c:pt>
                <c:pt idx="551">
                  <c:v>292.94672999725429</c:v>
                </c:pt>
                <c:pt idx="552">
                  <c:v>293.15738399780344</c:v>
                </c:pt>
                <c:pt idx="553">
                  <c:v>292.92590719824273</c:v>
                </c:pt>
                <c:pt idx="554">
                  <c:v>292.74072575859418</c:v>
                </c:pt>
                <c:pt idx="555">
                  <c:v>292.99258060687538</c:v>
                </c:pt>
                <c:pt idx="556">
                  <c:v>293.39406448550028</c:v>
                </c:pt>
                <c:pt idx="557">
                  <c:v>293.11525158840027</c:v>
                </c:pt>
                <c:pt idx="558">
                  <c:v>292.89220127072019</c:v>
                </c:pt>
                <c:pt idx="559">
                  <c:v>293.11376101657618</c:v>
                </c:pt>
                <c:pt idx="560">
                  <c:v>293.29100881326093</c:v>
                </c:pt>
                <c:pt idx="561">
                  <c:v>292.83280705060878</c:v>
                </c:pt>
                <c:pt idx="562">
                  <c:v>292.86624564048702</c:v>
                </c:pt>
                <c:pt idx="563">
                  <c:v>292.89299651238963</c:v>
                </c:pt>
                <c:pt idx="564">
                  <c:v>292.91439720991173</c:v>
                </c:pt>
                <c:pt idx="565">
                  <c:v>292.93151776792939</c:v>
                </c:pt>
                <c:pt idx="566">
                  <c:v>292.74521421434349</c:v>
                </c:pt>
                <c:pt idx="567">
                  <c:v>293.1961713714748</c:v>
                </c:pt>
                <c:pt idx="568">
                  <c:v>293.15693709717988</c:v>
                </c:pt>
                <c:pt idx="569">
                  <c:v>292.72554967774391</c:v>
                </c:pt>
                <c:pt idx="570">
                  <c:v>292.98043974219513</c:v>
                </c:pt>
                <c:pt idx="571">
                  <c:v>293.18435179375609</c:v>
                </c:pt>
                <c:pt idx="572">
                  <c:v>292.94748143500487</c:v>
                </c:pt>
                <c:pt idx="573">
                  <c:v>293.15798514800389</c:v>
                </c:pt>
                <c:pt idx="574">
                  <c:v>292.72638811840312</c:v>
                </c:pt>
                <c:pt idx="575">
                  <c:v>292.98111049472249</c:v>
                </c:pt>
                <c:pt idx="576">
                  <c:v>293.18488839577799</c:v>
                </c:pt>
                <c:pt idx="577">
                  <c:v>292.9479107166224</c:v>
                </c:pt>
                <c:pt idx="578">
                  <c:v>293.15832857329792</c:v>
                </c:pt>
                <c:pt idx="579">
                  <c:v>293.32666285863837</c:v>
                </c:pt>
                <c:pt idx="580">
                  <c:v>293.46133028691071</c:v>
                </c:pt>
                <c:pt idx="581">
                  <c:v>293.36906422952859</c:v>
                </c:pt>
                <c:pt idx="582">
                  <c:v>293.09525138362289</c:v>
                </c:pt>
                <c:pt idx="583">
                  <c:v>293.47620110689832</c:v>
                </c:pt>
                <c:pt idx="584">
                  <c:v>293.58096088551866</c:v>
                </c:pt>
                <c:pt idx="585">
                  <c:v>293.06476870841493</c:v>
                </c:pt>
                <c:pt idx="586">
                  <c:v>293.45181496673194</c:v>
                </c:pt>
                <c:pt idx="587">
                  <c:v>293.96145197338558</c:v>
                </c:pt>
                <c:pt idx="588">
                  <c:v>293.76916157870846</c:v>
                </c:pt>
                <c:pt idx="589">
                  <c:v>293.61532926296678</c:v>
                </c:pt>
                <c:pt idx="590">
                  <c:v>293.69226341037341</c:v>
                </c:pt>
                <c:pt idx="591">
                  <c:v>294.15381072829877</c:v>
                </c:pt>
                <c:pt idx="592">
                  <c:v>293.92304858263901</c:v>
                </c:pt>
                <c:pt idx="593">
                  <c:v>293.53843886611122</c:v>
                </c:pt>
                <c:pt idx="594">
                  <c:v>293.630751092889</c:v>
                </c:pt>
                <c:pt idx="595">
                  <c:v>293.70460087431121</c:v>
                </c:pt>
                <c:pt idx="596">
                  <c:v>293.76368069944897</c:v>
                </c:pt>
                <c:pt idx="597">
                  <c:v>293.81094455955918</c:v>
                </c:pt>
                <c:pt idx="598">
                  <c:v>293.64875564764736</c:v>
                </c:pt>
                <c:pt idx="599">
                  <c:v>293.9190045181179</c:v>
                </c:pt>
                <c:pt idx="600">
                  <c:v>293.73520361449437</c:v>
                </c:pt>
                <c:pt idx="601">
                  <c:v>293.58816289159552</c:v>
                </c:pt>
                <c:pt idx="602">
                  <c:v>293.6705303132764</c:v>
                </c:pt>
                <c:pt idx="603">
                  <c:v>293.73642425062116</c:v>
                </c:pt>
                <c:pt idx="604">
                  <c:v>293.58913940049695</c:v>
                </c:pt>
                <c:pt idx="605">
                  <c:v>293.2713115203976</c:v>
                </c:pt>
                <c:pt idx="606">
                  <c:v>293.01704921631813</c:v>
                </c:pt>
                <c:pt idx="607">
                  <c:v>293.61363937305453</c:v>
                </c:pt>
                <c:pt idx="608">
                  <c:v>293.69091149844365</c:v>
                </c:pt>
                <c:pt idx="609">
                  <c:v>293.15272919875491</c:v>
                </c:pt>
                <c:pt idx="610">
                  <c:v>293.52218335900398</c:v>
                </c:pt>
                <c:pt idx="611">
                  <c:v>293.81774668720323</c:v>
                </c:pt>
                <c:pt idx="612">
                  <c:v>293.65419734976263</c:v>
                </c:pt>
                <c:pt idx="613">
                  <c:v>293.72335787981012</c:v>
                </c:pt>
                <c:pt idx="614">
                  <c:v>293.77868630384813</c:v>
                </c:pt>
                <c:pt idx="615">
                  <c:v>294.02294904307848</c:v>
                </c:pt>
                <c:pt idx="616">
                  <c:v>293.61835923446279</c:v>
                </c:pt>
                <c:pt idx="617">
                  <c:v>293.49468738757025</c:v>
                </c:pt>
                <c:pt idx="618">
                  <c:v>293.7957499100562</c:v>
                </c:pt>
                <c:pt idx="619">
                  <c:v>294.03659992804501</c:v>
                </c:pt>
                <c:pt idx="620">
                  <c:v>294.02927994243601</c:v>
                </c:pt>
                <c:pt idx="621">
                  <c:v>294.02342395394879</c:v>
                </c:pt>
                <c:pt idx="622">
                  <c:v>293.61873916315903</c:v>
                </c:pt>
                <c:pt idx="623">
                  <c:v>293.29499133052724</c:v>
                </c:pt>
                <c:pt idx="624">
                  <c:v>292.83599306442181</c:v>
                </c:pt>
                <c:pt idx="625">
                  <c:v>291.66879445153745</c:v>
                </c:pt>
                <c:pt idx="626">
                  <c:v>291.13503556122998</c:v>
                </c:pt>
                <c:pt idx="627">
                  <c:v>290.908028448984</c:v>
                </c:pt>
                <c:pt idx="628">
                  <c:v>290.12642275918722</c:v>
                </c:pt>
                <c:pt idx="629">
                  <c:v>289.7011382073498</c:v>
                </c:pt>
                <c:pt idx="630">
                  <c:v>289.36091056587986</c:v>
                </c:pt>
                <c:pt idx="631">
                  <c:v>289.08872845270389</c:v>
                </c:pt>
                <c:pt idx="632">
                  <c:v>288.47098276216315</c:v>
                </c:pt>
                <c:pt idx="633">
                  <c:v>287.57678620973053</c:v>
                </c:pt>
                <c:pt idx="634">
                  <c:v>287.66142896778445</c:v>
                </c:pt>
                <c:pt idx="635">
                  <c:v>287.52914317422756</c:v>
                </c:pt>
                <c:pt idx="636">
                  <c:v>286.82331453938207</c:v>
                </c:pt>
                <c:pt idx="637">
                  <c:v>286.65865163150568</c:v>
                </c:pt>
                <c:pt idx="638">
                  <c:v>286.92692130520459</c:v>
                </c:pt>
                <c:pt idx="639">
                  <c:v>286.94153704416368</c:v>
                </c:pt>
                <c:pt idx="640">
                  <c:v>286.75322963533097</c:v>
                </c:pt>
                <c:pt idx="641">
                  <c:v>286.2025837082648</c:v>
                </c:pt>
                <c:pt idx="642">
                  <c:v>286.36206696661185</c:v>
                </c:pt>
                <c:pt idx="643">
                  <c:v>286.28965357328951</c:v>
                </c:pt>
                <c:pt idx="644">
                  <c:v>286.03172285863161</c:v>
                </c:pt>
                <c:pt idx="645">
                  <c:v>286.4253782869053</c:v>
                </c:pt>
                <c:pt idx="646">
                  <c:v>286.54030262952426</c:v>
                </c:pt>
                <c:pt idx="647">
                  <c:v>286.43224210361944</c:v>
                </c:pt>
                <c:pt idx="648">
                  <c:v>286.34579368289559</c:v>
                </c:pt>
                <c:pt idx="649">
                  <c:v>285.87663494631647</c:v>
                </c:pt>
                <c:pt idx="650">
                  <c:v>286.10130795705322</c:v>
                </c:pt>
                <c:pt idx="651">
                  <c:v>286.28104636564262</c:v>
                </c:pt>
                <c:pt idx="652">
                  <c:v>286.22483709251412</c:v>
                </c:pt>
                <c:pt idx="653">
                  <c:v>285.9798696740113</c:v>
                </c:pt>
                <c:pt idx="654">
                  <c:v>286.18389573920905</c:v>
                </c:pt>
                <c:pt idx="655">
                  <c:v>286.34711659136724</c:v>
                </c:pt>
                <c:pt idx="656">
                  <c:v>285.87769327309383</c:v>
                </c:pt>
                <c:pt idx="657">
                  <c:v>285.50215461847506</c:v>
                </c:pt>
                <c:pt idx="658">
                  <c:v>286.00172369478008</c:v>
                </c:pt>
                <c:pt idx="659">
                  <c:v>286.20137895582411</c:v>
                </c:pt>
                <c:pt idx="660">
                  <c:v>285.76110316465929</c:v>
                </c:pt>
                <c:pt idx="661">
                  <c:v>286.00888253172741</c:v>
                </c:pt>
                <c:pt idx="662">
                  <c:v>286.2071060253819</c:v>
                </c:pt>
                <c:pt idx="663">
                  <c:v>286.16568482030556</c:v>
                </c:pt>
                <c:pt idx="664">
                  <c:v>285.93254785624447</c:v>
                </c:pt>
                <c:pt idx="665">
                  <c:v>285.74603828499562</c:v>
                </c:pt>
                <c:pt idx="666">
                  <c:v>285.99683062799647</c:v>
                </c:pt>
                <c:pt idx="667">
                  <c:v>285.99746450239718</c:v>
                </c:pt>
                <c:pt idx="668">
                  <c:v>285.79797160191777</c:v>
                </c:pt>
                <c:pt idx="669">
                  <c:v>286.03837728153422</c:v>
                </c:pt>
                <c:pt idx="670">
                  <c:v>286.23070182522736</c:v>
                </c:pt>
                <c:pt idx="671">
                  <c:v>286.38456146018189</c:v>
                </c:pt>
                <c:pt idx="672">
                  <c:v>286.50764916814552</c:v>
                </c:pt>
                <c:pt idx="673">
                  <c:v>286.20611933451642</c:v>
                </c:pt>
                <c:pt idx="674">
                  <c:v>286.56489546761316</c:v>
                </c:pt>
                <c:pt idx="675">
                  <c:v>286.65191637409055</c:v>
                </c:pt>
                <c:pt idx="676">
                  <c:v>286.32153309927241</c:v>
                </c:pt>
                <c:pt idx="677">
                  <c:v>286.45722647941795</c:v>
                </c:pt>
                <c:pt idx="678">
                  <c:v>286.56578118353434</c:v>
                </c:pt>
                <c:pt idx="679">
                  <c:v>286.65262494682747</c:v>
                </c:pt>
                <c:pt idx="680">
                  <c:v>286.72209995746198</c:v>
                </c:pt>
                <c:pt idx="681">
                  <c:v>286.37767996596961</c:v>
                </c:pt>
                <c:pt idx="682">
                  <c:v>286.90214397277572</c:v>
                </c:pt>
                <c:pt idx="683">
                  <c:v>286.92171517822055</c:v>
                </c:pt>
                <c:pt idx="684">
                  <c:v>286.33737214257644</c:v>
                </c:pt>
                <c:pt idx="685">
                  <c:v>286.66989771406116</c:v>
                </c:pt>
                <c:pt idx="686">
                  <c:v>286.93591817124894</c:v>
                </c:pt>
                <c:pt idx="687">
                  <c:v>286.74873453699917</c:v>
                </c:pt>
                <c:pt idx="688">
                  <c:v>286.59898762959932</c:v>
                </c:pt>
                <c:pt idx="689">
                  <c:v>286.47919010367946</c:v>
                </c:pt>
                <c:pt idx="690">
                  <c:v>286.58335208294358</c:v>
                </c:pt>
                <c:pt idx="691">
                  <c:v>286.66668166635486</c:v>
                </c:pt>
                <c:pt idx="692">
                  <c:v>286.33334533308391</c:v>
                </c:pt>
                <c:pt idx="693">
                  <c:v>286.66667626646716</c:v>
                </c:pt>
                <c:pt idx="694">
                  <c:v>286.73334101317374</c:v>
                </c:pt>
                <c:pt idx="695">
                  <c:v>286.58667281053903</c:v>
                </c:pt>
                <c:pt idx="696">
                  <c:v>286.46933824843126</c:v>
                </c:pt>
                <c:pt idx="697">
                  <c:v>286.37547059874504</c:v>
                </c:pt>
                <c:pt idx="698">
                  <c:v>286.30037647899604</c:v>
                </c:pt>
                <c:pt idx="699">
                  <c:v>286.44030118319688</c:v>
                </c:pt>
                <c:pt idx="700">
                  <c:v>286.15224094655753</c:v>
                </c:pt>
                <c:pt idx="701">
                  <c:v>286.32179275724604</c:v>
                </c:pt>
                <c:pt idx="702">
                  <c:v>286.45743420579686</c:v>
                </c:pt>
                <c:pt idx="703">
                  <c:v>286.16594736463753</c:v>
                </c:pt>
                <c:pt idx="704">
                  <c:v>285.93275789171003</c:v>
                </c:pt>
                <c:pt idx="705">
                  <c:v>285.74620631336802</c:v>
                </c:pt>
                <c:pt idx="706">
                  <c:v>286.19696505069442</c:v>
                </c:pt>
                <c:pt idx="707">
                  <c:v>286.15757204055552</c:v>
                </c:pt>
                <c:pt idx="708">
                  <c:v>285.52605763244446</c:v>
                </c:pt>
                <c:pt idx="709">
                  <c:v>285.82084610595558</c:v>
                </c:pt>
                <c:pt idx="710">
                  <c:v>286.05667688476444</c:v>
                </c:pt>
                <c:pt idx="711">
                  <c:v>286.04534150781154</c:v>
                </c:pt>
                <c:pt idx="712">
                  <c:v>285.83627320624925</c:v>
                </c:pt>
                <c:pt idx="713">
                  <c:v>285.86901856499941</c:v>
                </c:pt>
                <c:pt idx="714">
                  <c:v>286.09521485199957</c:v>
                </c:pt>
                <c:pt idx="715">
                  <c:v>285.8761718815997</c:v>
                </c:pt>
                <c:pt idx="716">
                  <c:v>285.50093750527975</c:v>
                </c:pt>
                <c:pt idx="717">
                  <c:v>286.00075000422385</c:v>
                </c:pt>
                <c:pt idx="718">
                  <c:v>286.00060000337908</c:v>
                </c:pt>
                <c:pt idx="719">
                  <c:v>285.80048000270324</c:v>
                </c:pt>
                <c:pt idx="720">
                  <c:v>285.84038400216258</c:v>
                </c:pt>
                <c:pt idx="721">
                  <c:v>285.87230720173005</c:v>
                </c:pt>
                <c:pt idx="722">
                  <c:v>286.09784576138406</c:v>
                </c:pt>
                <c:pt idx="723">
                  <c:v>286.27827660910725</c:v>
                </c:pt>
                <c:pt idx="724">
                  <c:v>285.82262128728581</c:v>
                </c:pt>
                <c:pt idx="725">
                  <c:v>285.85809702982868</c:v>
                </c:pt>
                <c:pt idx="726">
                  <c:v>286.08647762386295</c:v>
                </c:pt>
                <c:pt idx="727">
                  <c:v>285.86918209909038</c:v>
                </c:pt>
                <c:pt idx="728">
                  <c:v>285.89534567927234</c:v>
                </c:pt>
                <c:pt idx="729">
                  <c:v>285.71627654341785</c:v>
                </c:pt>
                <c:pt idx="730">
                  <c:v>285.97302123473429</c:v>
                </c:pt>
                <c:pt idx="731">
                  <c:v>286.17841698778744</c:v>
                </c:pt>
                <c:pt idx="732">
                  <c:v>285.74273359022999</c:v>
                </c:pt>
                <c:pt idx="733">
                  <c:v>286.19418687218399</c:v>
                </c:pt>
                <c:pt idx="734">
                  <c:v>286.35534949774717</c:v>
                </c:pt>
                <c:pt idx="735">
                  <c:v>285.88427959819774</c:v>
                </c:pt>
                <c:pt idx="736">
                  <c:v>285.90742367855819</c:v>
                </c:pt>
                <c:pt idx="737">
                  <c:v>286.12593894284657</c:v>
                </c:pt>
                <c:pt idx="738">
                  <c:v>286.10075115427725</c:v>
                </c:pt>
                <c:pt idx="739">
                  <c:v>285.88060092342181</c:v>
                </c:pt>
                <c:pt idx="740">
                  <c:v>285.50448073873747</c:v>
                </c:pt>
                <c:pt idx="741">
                  <c:v>285.80358459099</c:v>
                </c:pt>
                <c:pt idx="742">
                  <c:v>286.042867672792</c:v>
                </c:pt>
                <c:pt idx="743">
                  <c:v>285.83429413823364</c:v>
                </c:pt>
                <c:pt idx="744">
                  <c:v>286.06743531058692</c:v>
                </c:pt>
                <c:pt idx="745">
                  <c:v>286.05394824846957</c:v>
                </c:pt>
                <c:pt idx="746">
                  <c:v>286.24315859877566</c:v>
                </c:pt>
                <c:pt idx="747">
                  <c:v>286.19452687902054</c:v>
                </c:pt>
                <c:pt idx="748">
                  <c:v>285.75562150321645</c:v>
                </c:pt>
                <c:pt idx="749">
                  <c:v>285.80449720257315</c:v>
                </c:pt>
                <c:pt idx="750">
                  <c:v>286.04359776205854</c:v>
                </c:pt>
                <c:pt idx="751">
                  <c:v>285.63487820964684</c:v>
                </c:pt>
                <c:pt idx="752">
                  <c:v>285.7079025677175</c:v>
                </c:pt>
                <c:pt idx="753">
                  <c:v>285.96632205417404</c:v>
                </c:pt>
                <c:pt idx="754">
                  <c:v>286.17305764333923</c:v>
                </c:pt>
                <c:pt idx="755">
                  <c:v>285.93844611467136</c:v>
                </c:pt>
                <c:pt idx="756">
                  <c:v>285.55075689173708</c:v>
                </c:pt>
                <c:pt idx="757">
                  <c:v>286.04060551338966</c:v>
                </c:pt>
                <c:pt idx="758">
                  <c:v>286.03248441071173</c:v>
                </c:pt>
                <c:pt idx="759">
                  <c:v>285.6259875285694</c:v>
                </c:pt>
                <c:pt idx="760">
                  <c:v>285.50079002285554</c:v>
                </c:pt>
                <c:pt idx="761">
                  <c:v>285.60063201828444</c:v>
                </c:pt>
                <c:pt idx="762">
                  <c:v>285.88050561462757</c:v>
                </c:pt>
                <c:pt idx="763">
                  <c:v>285.90440449170205</c:v>
                </c:pt>
                <c:pt idx="764">
                  <c:v>285.72352359336162</c:v>
                </c:pt>
                <c:pt idx="765">
                  <c:v>285.9788188746893</c:v>
                </c:pt>
                <c:pt idx="766">
                  <c:v>285.98305509975143</c:v>
                </c:pt>
                <c:pt idx="767">
                  <c:v>285.58644407980114</c:v>
                </c:pt>
                <c:pt idx="768">
                  <c:v>285.86915526384092</c:v>
                </c:pt>
                <c:pt idx="769">
                  <c:v>285.89532421107276</c:v>
                </c:pt>
                <c:pt idx="770">
                  <c:v>286.11625936885821</c:v>
                </c:pt>
                <c:pt idx="771">
                  <c:v>285.89300749508658</c:v>
                </c:pt>
                <c:pt idx="772">
                  <c:v>285.51440599606929</c:v>
                </c:pt>
                <c:pt idx="773">
                  <c:v>285.81152479685545</c:v>
                </c:pt>
                <c:pt idx="774">
                  <c:v>286.04921983748437</c:v>
                </c:pt>
                <c:pt idx="775">
                  <c:v>285.83937586998752</c:v>
                </c:pt>
                <c:pt idx="776">
                  <c:v>285.87150069599005</c:v>
                </c:pt>
                <c:pt idx="777">
                  <c:v>286.09720055679202</c:v>
                </c:pt>
                <c:pt idx="778">
                  <c:v>286.27776044543361</c:v>
                </c:pt>
                <c:pt idx="779">
                  <c:v>286.22220835634693</c:v>
                </c:pt>
                <c:pt idx="780">
                  <c:v>285.57776668507756</c:v>
                </c:pt>
                <c:pt idx="781">
                  <c:v>285.86221334806203</c:v>
                </c:pt>
                <c:pt idx="782">
                  <c:v>285.88977067844962</c:v>
                </c:pt>
                <c:pt idx="783">
                  <c:v>285.71181654275972</c:v>
                </c:pt>
                <c:pt idx="784">
                  <c:v>286.5694532342078</c:v>
                </c:pt>
                <c:pt idx="785">
                  <c:v>287.45556258736627</c:v>
                </c:pt>
                <c:pt idx="786">
                  <c:v>287.76445006989303</c:v>
                </c:pt>
                <c:pt idx="787">
                  <c:v>288.41156005591444</c:v>
                </c:pt>
                <c:pt idx="788">
                  <c:v>288.92924804473154</c:v>
                </c:pt>
                <c:pt idx="789">
                  <c:v>289.94339843578524</c:v>
                </c:pt>
                <c:pt idx="790">
                  <c:v>290.5547187486282</c:v>
                </c:pt>
                <c:pt idx="791">
                  <c:v>290.64377499890259</c:v>
                </c:pt>
                <c:pt idx="792">
                  <c:v>291.31501999912206</c:v>
                </c:pt>
                <c:pt idx="793">
                  <c:v>291.85201599929763</c:v>
                </c:pt>
                <c:pt idx="794">
                  <c:v>292.08161279943812</c:v>
                </c:pt>
                <c:pt idx="795">
                  <c:v>292.2652902395505</c:v>
                </c:pt>
                <c:pt idx="796">
                  <c:v>292.01223219164041</c:v>
                </c:pt>
                <c:pt idx="797">
                  <c:v>292.20978575331236</c:v>
                </c:pt>
                <c:pt idx="798">
                  <c:v>292.36782860264992</c:v>
                </c:pt>
                <c:pt idx="799">
                  <c:v>292.09426288211995</c:v>
                </c:pt>
                <c:pt idx="800">
                  <c:v>292.27541030569597</c:v>
                </c:pt>
                <c:pt idx="801">
                  <c:v>292.4203282445568</c:v>
                </c:pt>
                <c:pt idx="802">
                  <c:v>292.33626259564545</c:v>
                </c:pt>
                <c:pt idx="803">
                  <c:v>292.46901007651638</c:v>
                </c:pt>
                <c:pt idx="804">
                  <c:v>292.17520806121314</c:v>
                </c:pt>
                <c:pt idx="805">
                  <c:v>292.9401664489705</c:v>
                </c:pt>
                <c:pt idx="806">
                  <c:v>293.1521331591764</c:v>
                </c:pt>
                <c:pt idx="807">
                  <c:v>292.92170652734114</c:v>
                </c:pt>
                <c:pt idx="808">
                  <c:v>293.33736522187291</c:v>
                </c:pt>
                <c:pt idx="809">
                  <c:v>293.66989217749835</c:v>
                </c:pt>
                <c:pt idx="810">
                  <c:v>293.53591374199868</c:v>
                </c:pt>
                <c:pt idx="811">
                  <c:v>293.42873099359895</c:v>
                </c:pt>
                <c:pt idx="812">
                  <c:v>293.34298479487916</c:v>
                </c:pt>
                <c:pt idx="813">
                  <c:v>293.47438783590331</c:v>
                </c:pt>
                <c:pt idx="814">
                  <c:v>293.3795102687227</c:v>
                </c:pt>
                <c:pt idx="815">
                  <c:v>293.10360821497818</c:v>
                </c:pt>
                <c:pt idx="816">
                  <c:v>293.48288657198259</c:v>
                </c:pt>
                <c:pt idx="817">
                  <c:v>293.58630925758609</c:v>
                </c:pt>
                <c:pt idx="818">
                  <c:v>293.46904740606891</c:v>
                </c:pt>
                <c:pt idx="819">
                  <c:v>293.37523792485513</c:v>
                </c:pt>
                <c:pt idx="820">
                  <c:v>293.10019033988408</c:v>
                </c:pt>
                <c:pt idx="821">
                  <c:v>293.48015227190729</c:v>
                </c:pt>
                <c:pt idx="822">
                  <c:v>293.58412181752584</c:v>
                </c:pt>
                <c:pt idx="823">
                  <c:v>293.06729745402066</c:v>
                </c:pt>
                <c:pt idx="824">
                  <c:v>293.45383796321653</c:v>
                </c:pt>
                <c:pt idx="825">
                  <c:v>293.56307037057326</c:v>
                </c:pt>
                <c:pt idx="826">
                  <c:v>293.45045629645864</c:v>
                </c:pt>
                <c:pt idx="827">
                  <c:v>293.36036503716696</c:v>
                </c:pt>
                <c:pt idx="828">
                  <c:v>293.08829202973357</c:v>
                </c:pt>
                <c:pt idx="829">
                  <c:v>293.47063362378685</c:v>
                </c:pt>
                <c:pt idx="830">
                  <c:v>293.37650689902949</c:v>
                </c:pt>
                <c:pt idx="831">
                  <c:v>292.90120551922359</c:v>
                </c:pt>
                <c:pt idx="832">
                  <c:v>293.32096441537885</c:v>
                </c:pt>
                <c:pt idx="833">
                  <c:v>293.25677153230311</c:v>
                </c:pt>
                <c:pt idx="834">
                  <c:v>293.00541722584251</c:v>
                </c:pt>
                <c:pt idx="835">
                  <c:v>293.20433378067401</c:v>
                </c:pt>
                <c:pt idx="836">
                  <c:v>293.16346702453922</c:v>
                </c:pt>
                <c:pt idx="837">
                  <c:v>293.33077361963137</c:v>
                </c:pt>
                <c:pt idx="838">
                  <c:v>293.2646188957051</c:v>
                </c:pt>
                <c:pt idx="839">
                  <c:v>292.81169511656407</c:v>
                </c:pt>
                <c:pt idx="840">
                  <c:v>293.04935609325128</c:v>
                </c:pt>
                <c:pt idx="841">
                  <c:v>293.03948487460104</c:v>
                </c:pt>
                <c:pt idx="842">
                  <c:v>292.83158789968081</c:v>
                </c:pt>
                <c:pt idx="843">
                  <c:v>292.8652703197447</c:v>
                </c:pt>
                <c:pt idx="844">
                  <c:v>292.69221625579576</c:v>
                </c:pt>
                <c:pt idx="845">
                  <c:v>292.95377300463662</c:v>
                </c:pt>
                <c:pt idx="846">
                  <c:v>293.16301840370932</c:v>
                </c:pt>
                <c:pt idx="847">
                  <c:v>292.73041472296745</c:v>
                </c:pt>
                <c:pt idx="848">
                  <c:v>292.784331778374</c:v>
                </c:pt>
                <c:pt idx="849">
                  <c:v>293.2274654226992</c:v>
                </c:pt>
                <c:pt idx="850">
                  <c:v>292.98197233815938</c:v>
                </c:pt>
                <c:pt idx="851">
                  <c:v>292.7855778705275</c:v>
                </c:pt>
                <c:pt idx="852">
                  <c:v>292.828462296422</c:v>
                </c:pt>
                <c:pt idx="853">
                  <c:v>293.06276983713764</c:v>
                </c:pt>
                <c:pt idx="854">
                  <c:v>293.05021586971014</c:v>
                </c:pt>
                <c:pt idx="855">
                  <c:v>292.44017269576813</c:v>
                </c:pt>
                <c:pt idx="856">
                  <c:v>292.95213815661452</c:v>
                </c:pt>
                <c:pt idx="857">
                  <c:v>293.16171052529165</c:v>
                </c:pt>
                <c:pt idx="858">
                  <c:v>292.72936842023336</c:v>
                </c:pt>
                <c:pt idx="859">
                  <c:v>292.7834947361867</c:v>
                </c:pt>
                <c:pt idx="860">
                  <c:v>293.02679578894936</c:v>
                </c:pt>
                <c:pt idx="861">
                  <c:v>293.02143663115953</c:v>
                </c:pt>
                <c:pt idx="862">
                  <c:v>292.81714930492763</c:v>
                </c:pt>
                <c:pt idx="863">
                  <c:v>292.65371944394212</c:v>
                </c:pt>
                <c:pt idx="864">
                  <c:v>292.72297555515371</c:v>
                </c:pt>
                <c:pt idx="865">
                  <c:v>292.778380444123</c:v>
                </c:pt>
                <c:pt idx="866">
                  <c:v>292.82270435529841</c:v>
                </c:pt>
                <c:pt idx="867">
                  <c:v>292.85816348423873</c:v>
                </c:pt>
                <c:pt idx="868">
                  <c:v>292.886530787391</c:v>
                </c:pt>
                <c:pt idx="869">
                  <c:v>293.10922462991283</c:v>
                </c:pt>
                <c:pt idx="870">
                  <c:v>293.08737970393031</c:v>
                </c:pt>
                <c:pt idx="871">
                  <c:v>292.46990376314426</c:v>
                </c:pt>
                <c:pt idx="872">
                  <c:v>292.57592301051545</c:v>
                </c:pt>
                <c:pt idx="873">
                  <c:v>292.86073840841237</c:v>
                </c:pt>
                <c:pt idx="874">
                  <c:v>292.48859072672991</c:v>
                </c:pt>
                <c:pt idx="875">
                  <c:v>292.19087258138393</c:v>
                </c:pt>
                <c:pt idx="876">
                  <c:v>292.35269806510718</c:v>
                </c:pt>
                <c:pt idx="877">
                  <c:v>292.68215845208573</c:v>
                </c:pt>
                <c:pt idx="878">
                  <c:v>292.34572676166857</c:v>
                </c:pt>
                <c:pt idx="879">
                  <c:v>291.8765814093349</c:v>
                </c:pt>
                <c:pt idx="880">
                  <c:v>292.10126512746797</c:v>
                </c:pt>
                <c:pt idx="881">
                  <c:v>292.08101210197435</c:v>
                </c:pt>
                <c:pt idx="882">
                  <c:v>291.66480968157953</c:v>
                </c:pt>
                <c:pt idx="883">
                  <c:v>291.73184774526362</c:v>
                </c:pt>
                <c:pt idx="884">
                  <c:v>291.78547819621087</c:v>
                </c:pt>
                <c:pt idx="885">
                  <c:v>291.62838255696869</c:v>
                </c:pt>
                <c:pt idx="886">
                  <c:v>291.30270604557495</c:v>
                </c:pt>
                <c:pt idx="887">
                  <c:v>290.44216483645994</c:v>
                </c:pt>
                <c:pt idx="888">
                  <c:v>290.75373186916795</c:v>
                </c:pt>
                <c:pt idx="889">
                  <c:v>290.40298549533435</c:v>
                </c:pt>
                <c:pt idx="890">
                  <c:v>290.12238839626747</c:v>
                </c:pt>
                <c:pt idx="891">
                  <c:v>289.89791071701399</c:v>
                </c:pt>
                <c:pt idx="892">
                  <c:v>289.71832857361119</c:v>
                </c:pt>
                <c:pt idx="893">
                  <c:v>289.57466285888898</c:v>
                </c:pt>
                <c:pt idx="894">
                  <c:v>289.4597302871112</c:v>
                </c:pt>
                <c:pt idx="895">
                  <c:v>288.56778422968898</c:v>
                </c:pt>
                <c:pt idx="896">
                  <c:v>288.65422738375122</c:v>
                </c:pt>
                <c:pt idx="897">
                  <c:v>288.723381907001</c:v>
                </c:pt>
                <c:pt idx="898">
                  <c:v>287.97870552560084</c:v>
                </c:pt>
                <c:pt idx="899">
                  <c:v>287.78296442048065</c:v>
                </c:pt>
                <c:pt idx="900">
                  <c:v>287.62637153638457</c:v>
                </c:pt>
                <c:pt idx="901">
                  <c:v>287.5010972291077</c:v>
                </c:pt>
                <c:pt idx="902">
                  <c:v>287.20087778328616</c:v>
                </c:pt>
                <c:pt idx="903">
                  <c:v>286.76070222662895</c:v>
                </c:pt>
                <c:pt idx="904">
                  <c:v>286.80856178130318</c:v>
                </c:pt>
                <c:pt idx="905">
                  <c:v>286.84684942504259</c:v>
                </c:pt>
                <c:pt idx="906">
                  <c:v>286.07747954003412</c:v>
                </c:pt>
                <c:pt idx="907">
                  <c:v>286.2619836320273</c:v>
                </c:pt>
                <c:pt idx="908">
                  <c:v>286.40958690562184</c:v>
                </c:pt>
                <c:pt idx="909">
                  <c:v>286.12766952449749</c:v>
                </c:pt>
                <c:pt idx="910">
                  <c:v>286.10213561959802</c:v>
                </c:pt>
                <c:pt idx="911">
                  <c:v>285.88170849567842</c:v>
                </c:pt>
                <c:pt idx="912">
                  <c:v>286.10536679654274</c:v>
                </c:pt>
                <c:pt idx="913">
                  <c:v>286.08429343723418</c:v>
                </c:pt>
                <c:pt idx="914">
                  <c:v>285.66743474978733</c:v>
                </c:pt>
                <c:pt idx="915">
                  <c:v>285.73394779982988</c:v>
                </c:pt>
                <c:pt idx="916">
                  <c:v>285.58715823986392</c:v>
                </c:pt>
                <c:pt idx="917">
                  <c:v>285.26972659189113</c:v>
                </c:pt>
                <c:pt idx="918">
                  <c:v>285.2157812735129</c:v>
                </c:pt>
                <c:pt idx="919">
                  <c:v>284.97262501881033</c:v>
                </c:pt>
                <c:pt idx="920">
                  <c:v>285.1781000150483</c:v>
                </c:pt>
                <c:pt idx="921">
                  <c:v>285.34248001203866</c:v>
                </c:pt>
                <c:pt idx="922">
                  <c:v>284.87398400963093</c:v>
                </c:pt>
                <c:pt idx="923">
                  <c:v>284.89918720770476</c:v>
                </c:pt>
                <c:pt idx="924">
                  <c:v>285.11934976616379</c:v>
                </c:pt>
                <c:pt idx="925">
                  <c:v>285.09547981293105</c:v>
                </c:pt>
                <c:pt idx="926">
                  <c:v>284.87638385034484</c:v>
                </c:pt>
                <c:pt idx="927">
                  <c:v>284.7011070802759</c:v>
                </c:pt>
                <c:pt idx="928">
                  <c:v>285.1608856642207</c:v>
                </c:pt>
                <c:pt idx="929">
                  <c:v>285.12870853137656</c:v>
                </c:pt>
                <c:pt idx="930">
                  <c:v>284.90296682510126</c:v>
                </c:pt>
                <c:pt idx="931">
                  <c:v>285.12237346008101</c:v>
                </c:pt>
                <c:pt idx="932">
                  <c:v>285.29789876806484</c:v>
                </c:pt>
                <c:pt idx="933">
                  <c:v>285.03831901445187</c:v>
                </c:pt>
                <c:pt idx="934">
                  <c:v>285.03065521156151</c:v>
                </c:pt>
                <c:pt idx="935">
                  <c:v>284.82452416924923</c:v>
                </c:pt>
                <c:pt idx="936">
                  <c:v>285.05961933539942</c:v>
                </c:pt>
                <c:pt idx="937">
                  <c:v>284.84769546831956</c:v>
                </c:pt>
                <c:pt idx="938">
                  <c:v>284.67815637465566</c:v>
                </c:pt>
                <c:pt idx="939">
                  <c:v>284.94252509972455</c:v>
                </c:pt>
                <c:pt idx="940">
                  <c:v>284.95402007977964</c:v>
                </c:pt>
                <c:pt idx="941">
                  <c:v>285.16321606382371</c:v>
                </c:pt>
                <c:pt idx="942">
                  <c:v>285.13057285105901</c:v>
                </c:pt>
                <c:pt idx="943">
                  <c:v>284.90445828084722</c:v>
                </c:pt>
                <c:pt idx="944">
                  <c:v>285.32356662467782</c:v>
                </c:pt>
                <c:pt idx="945">
                  <c:v>285.6588532997423</c:v>
                </c:pt>
                <c:pt idx="946">
                  <c:v>284.92708263979387</c:v>
                </c:pt>
                <c:pt idx="947">
                  <c:v>285.34166611183514</c:v>
                </c:pt>
                <c:pt idx="948">
                  <c:v>285.27333288946812</c:v>
                </c:pt>
                <c:pt idx="949">
                  <c:v>285.21866631157451</c:v>
                </c:pt>
                <c:pt idx="950">
                  <c:v>285.3749330492596</c:v>
                </c:pt>
                <c:pt idx="951">
                  <c:v>285.29994643940768</c:v>
                </c:pt>
                <c:pt idx="952">
                  <c:v>285.63995715152612</c:v>
                </c:pt>
                <c:pt idx="953">
                  <c:v>285.71196572122091</c:v>
                </c:pt>
                <c:pt idx="954">
                  <c:v>285.36957257697674</c:v>
                </c:pt>
                <c:pt idx="955">
                  <c:v>285.69565806158141</c:v>
                </c:pt>
                <c:pt idx="956">
                  <c:v>285.95652644926514</c:v>
                </c:pt>
                <c:pt idx="957">
                  <c:v>285.76522115941214</c:v>
                </c:pt>
                <c:pt idx="958">
                  <c:v>285.81217692752972</c:v>
                </c:pt>
                <c:pt idx="959">
                  <c:v>285.44974154202379</c:v>
                </c:pt>
                <c:pt idx="960">
                  <c:v>285.75979323361901</c:v>
                </c:pt>
                <c:pt idx="961">
                  <c:v>286.00783458689523</c:v>
                </c:pt>
                <c:pt idx="962">
                  <c:v>285.80626766951616</c:v>
                </c:pt>
                <c:pt idx="963">
                  <c:v>286.04501413561297</c:v>
                </c:pt>
                <c:pt idx="964">
                  <c:v>286.23601130849039</c:v>
                </c:pt>
                <c:pt idx="965">
                  <c:v>285.98880904679231</c:v>
                </c:pt>
                <c:pt idx="966">
                  <c:v>285.99104723743386</c:v>
                </c:pt>
                <c:pt idx="967">
                  <c:v>285.7928377899471</c:v>
                </c:pt>
                <c:pt idx="968">
                  <c:v>285.8342702319577</c:v>
                </c:pt>
                <c:pt idx="969">
                  <c:v>286.06741618556617</c:v>
                </c:pt>
                <c:pt idx="970">
                  <c:v>285.65393294845296</c:v>
                </c:pt>
                <c:pt idx="971">
                  <c:v>285.92314635876238</c:v>
                </c:pt>
                <c:pt idx="972">
                  <c:v>286.13851708700992</c:v>
                </c:pt>
                <c:pt idx="973">
                  <c:v>285.91081366960793</c:v>
                </c:pt>
                <c:pt idx="974">
                  <c:v>285.72865093568635</c:v>
                </c:pt>
                <c:pt idx="975">
                  <c:v>285.78292074854909</c:v>
                </c:pt>
                <c:pt idx="976">
                  <c:v>286.02633659883929</c:v>
                </c:pt>
                <c:pt idx="977">
                  <c:v>285.82106927907148</c:v>
                </c:pt>
                <c:pt idx="978">
                  <c:v>285.4568554232572</c:v>
                </c:pt>
                <c:pt idx="979">
                  <c:v>285.56548433860576</c:v>
                </c:pt>
                <c:pt idx="980">
                  <c:v>285.85238747088465</c:v>
                </c:pt>
                <c:pt idx="981">
                  <c:v>285.68190997670774</c:v>
                </c:pt>
                <c:pt idx="982">
                  <c:v>285.94552798136624</c:v>
                </c:pt>
                <c:pt idx="983">
                  <c:v>286.15642238509304</c:v>
                </c:pt>
                <c:pt idx="984">
                  <c:v>286.32513790807445</c:v>
                </c:pt>
                <c:pt idx="985">
                  <c:v>286.2601103264596</c:v>
                </c:pt>
                <c:pt idx="986">
                  <c:v>286.0080882611677</c:v>
                </c:pt>
                <c:pt idx="987">
                  <c:v>286.20647060893418</c:v>
                </c:pt>
                <c:pt idx="988">
                  <c:v>286.16517648714733</c:v>
                </c:pt>
                <c:pt idx="989">
                  <c:v>286.13214118971786</c:v>
                </c:pt>
                <c:pt idx="990">
                  <c:v>285.90571295177426</c:v>
                </c:pt>
                <c:pt idx="991">
                  <c:v>285.9245703614194</c:v>
                </c:pt>
                <c:pt idx="992">
                  <c:v>286.33965628913552</c:v>
                </c:pt>
                <c:pt idx="993">
                  <c:v>286.27172503130845</c:v>
                </c:pt>
                <c:pt idx="994">
                  <c:v>285.81738002504676</c:v>
                </c:pt>
                <c:pt idx="995">
                  <c:v>286.05390402003741</c:v>
                </c:pt>
                <c:pt idx="996">
                  <c:v>286.24312321602997</c:v>
                </c:pt>
                <c:pt idx="997">
                  <c:v>285.994498572824</c:v>
                </c:pt>
                <c:pt idx="998">
                  <c:v>285.9955988582592</c:v>
                </c:pt>
                <c:pt idx="999">
                  <c:v>285.99647908660739</c:v>
                </c:pt>
                <c:pt idx="1000">
                  <c:v>286.19718326928592</c:v>
                </c:pt>
                <c:pt idx="1001">
                  <c:v>286.15774661542872</c:v>
                </c:pt>
                <c:pt idx="1002">
                  <c:v>285.72619729234299</c:v>
                </c:pt>
                <c:pt idx="1003">
                  <c:v>286.1809578338744</c:v>
                </c:pt>
                <c:pt idx="1004">
                  <c:v>286.34476626709954</c:v>
                </c:pt>
                <c:pt idx="1005">
                  <c:v>285.87581301367965</c:v>
                </c:pt>
                <c:pt idx="1006">
                  <c:v>286.10065041094373</c:v>
                </c:pt>
                <c:pt idx="1007">
                  <c:v>286.28052032875496</c:v>
                </c:pt>
                <c:pt idx="1008">
                  <c:v>286.224416263004</c:v>
                </c:pt>
                <c:pt idx="1009">
                  <c:v>285.9795330104032</c:v>
                </c:pt>
                <c:pt idx="1010">
                  <c:v>285.58362640832257</c:v>
                </c:pt>
                <c:pt idx="1011">
                  <c:v>285.86690112665804</c:v>
                </c:pt>
                <c:pt idx="1012">
                  <c:v>286.09352090132643</c:v>
                </c:pt>
                <c:pt idx="1013">
                  <c:v>285.87481672106117</c:v>
                </c:pt>
                <c:pt idx="1014">
                  <c:v>286.09985337684896</c:v>
                </c:pt>
                <c:pt idx="1015">
                  <c:v>286.27988270147921</c:v>
                </c:pt>
                <c:pt idx="1016">
                  <c:v>286.42390616118337</c:v>
                </c:pt>
                <c:pt idx="1017">
                  <c:v>286.53912492894671</c:v>
                </c:pt>
                <c:pt idx="1018">
                  <c:v>286.03129994315736</c:v>
                </c:pt>
                <c:pt idx="1019">
                  <c:v>286.22503995452587</c:v>
                </c:pt>
                <c:pt idx="1020">
                  <c:v>286.3800319636207</c:v>
                </c:pt>
                <c:pt idx="1021">
                  <c:v>285.90402557089658</c:v>
                </c:pt>
                <c:pt idx="1022">
                  <c:v>285.92322045671727</c:v>
                </c:pt>
                <c:pt idx="1023">
                  <c:v>286.13857636537386</c:v>
                </c:pt>
                <c:pt idx="1024">
                  <c:v>286.31086109229909</c:v>
                </c:pt>
                <c:pt idx="1025">
                  <c:v>286.0486888738393</c:v>
                </c:pt>
                <c:pt idx="1026">
                  <c:v>285.83895109907144</c:v>
                </c:pt>
                <c:pt idx="1027">
                  <c:v>286.2711608792572</c:v>
                </c:pt>
                <c:pt idx="1028">
                  <c:v>286.4169287034058</c:v>
                </c:pt>
                <c:pt idx="1029">
                  <c:v>286.13354296272462</c:v>
                </c:pt>
                <c:pt idx="1030">
                  <c:v>286.10683437017968</c:v>
                </c:pt>
                <c:pt idx="1031">
                  <c:v>286.28546749614372</c:v>
                </c:pt>
                <c:pt idx="1032">
                  <c:v>286.22837399691497</c:v>
                </c:pt>
                <c:pt idx="1033">
                  <c:v>286.18269919753197</c:v>
                </c:pt>
                <c:pt idx="1034">
                  <c:v>285.94615935802562</c:v>
                </c:pt>
                <c:pt idx="1035">
                  <c:v>286.1569274864205</c:v>
                </c:pt>
                <c:pt idx="1036">
                  <c:v>286.12554198913642</c:v>
                </c:pt>
                <c:pt idx="1037">
                  <c:v>285.90043359130914</c:v>
                </c:pt>
                <c:pt idx="1038">
                  <c:v>285.92034687304732</c:v>
                </c:pt>
                <c:pt idx="1039">
                  <c:v>285.93627749843785</c:v>
                </c:pt>
                <c:pt idx="1040">
                  <c:v>285.74902199875032</c:v>
                </c:pt>
                <c:pt idx="1041">
                  <c:v>285.59921759900027</c:v>
                </c:pt>
                <c:pt idx="1042">
                  <c:v>285.27937407920024</c:v>
                </c:pt>
                <c:pt idx="1043">
                  <c:v>285.82349926336019</c:v>
                </c:pt>
                <c:pt idx="1044">
                  <c:v>286.05879941068815</c:v>
                </c:pt>
                <c:pt idx="1045">
                  <c:v>285.84703952855057</c:v>
                </c:pt>
                <c:pt idx="1046">
                  <c:v>286.27763162284049</c:v>
                </c:pt>
                <c:pt idx="1047">
                  <c:v>286.82210529827239</c:v>
                </c:pt>
                <c:pt idx="1048">
                  <c:v>287.25768423861791</c:v>
                </c:pt>
                <c:pt idx="1049">
                  <c:v>287.60614739089436</c:v>
                </c:pt>
                <c:pt idx="1050">
                  <c:v>287.68491791271549</c:v>
                </c:pt>
                <c:pt idx="1051">
                  <c:v>288.54793433017244</c:v>
                </c:pt>
                <c:pt idx="1052">
                  <c:v>288.838347464138</c:v>
                </c:pt>
                <c:pt idx="1053">
                  <c:v>288.87067797131039</c:v>
                </c:pt>
                <c:pt idx="1054">
                  <c:v>289.69654237704833</c:v>
                </c:pt>
                <c:pt idx="1055">
                  <c:v>290.15723390163868</c:v>
                </c:pt>
                <c:pt idx="1056">
                  <c:v>290.32578712131095</c:v>
                </c:pt>
                <c:pt idx="1057">
                  <c:v>290.66062969704876</c:v>
                </c:pt>
                <c:pt idx="1058">
                  <c:v>290.72850375763903</c:v>
                </c:pt>
                <c:pt idx="1059">
                  <c:v>291.18280300611127</c:v>
                </c:pt>
                <c:pt idx="1060">
                  <c:v>291.34624240488904</c:v>
                </c:pt>
                <c:pt idx="1061">
                  <c:v>291.07699392391123</c:v>
                </c:pt>
                <c:pt idx="1062">
                  <c:v>291.26159513912899</c:v>
                </c:pt>
                <c:pt idx="1063">
                  <c:v>291.60927611130319</c:v>
                </c:pt>
                <c:pt idx="1064">
                  <c:v>291.68742088904253</c:v>
                </c:pt>
                <c:pt idx="1065">
                  <c:v>291.94993671123405</c:v>
                </c:pt>
                <c:pt idx="1066">
                  <c:v>291.75994936898724</c:v>
                </c:pt>
                <c:pt idx="1067">
                  <c:v>292.20795949518981</c:v>
                </c:pt>
                <c:pt idx="1068">
                  <c:v>292.16636759615187</c:v>
                </c:pt>
                <c:pt idx="1069">
                  <c:v>291.73309407692147</c:v>
                </c:pt>
                <c:pt idx="1070">
                  <c:v>291.98647526153718</c:v>
                </c:pt>
                <c:pt idx="1071">
                  <c:v>292.18918020922979</c:v>
                </c:pt>
                <c:pt idx="1072">
                  <c:v>291.95134416738387</c:v>
                </c:pt>
                <c:pt idx="1073">
                  <c:v>291.9610753339071</c:v>
                </c:pt>
                <c:pt idx="1074">
                  <c:v>291.96886026712571</c:v>
                </c:pt>
                <c:pt idx="1075">
                  <c:v>292.17508821370058</c:v>
                </c:pt>
                <c:pt idx="1076">
                  <c:v>292.14007057096046</c:v>
                </c:pt>
                <c:pt idx="1077">
                  <c:v>291.71205645676838</c:v>
                </c:pt>
                <c:pt idx="1078">
                  <c:v>291.9696451654147</c:v>
                </c:pt>
                <c:pt idx="1079">
                  <c:v>291.97571613233174</c:v>
                </c:pt>
                <c:pt idx="1080">
                  <c:v>291.98057290586542</c:v>
                </c:pt>
                <c:pt idx="1081">
                  <c:v>291.98445832469235</c:v>
                </c:pt>
                <c:pt idx="1082">
                  <c:v>291.58756665975386</c:v>
                </c:pt>
                <c:pt idx="1083">
                  <c:v>291.67005332780309</c:v>
                </c:pt>
                <c:pt idx="1084">
                  <c:v>291.93604266224247</c:v>
                </c:pt>
                <c:pt idx="1085">
                  <c:v>291.74883412979398</c:v>
                </c:pt>
                <c:pt idx="1086">
                  <c:v>291.9990673038352</c:v>
                </c:pt>
                <c:pt idx="1087">
                  <c:v>292.19925384306816</c:v>
                </c:pt>
                <c:pt idx="1088">
                  <c:v>292.15940307445453</c:v>
                </c:pt>
                <c:pt idx="1089">
                  <c:v>292.12752245956364</c:v>
                </c:pt>
                <c:pt idx="1090">
                  <c:v>292.10201796765091</c:v>
                </c:pt>
                <c:pt idx="1091">
                  <c:v>292.28161437412075</c:v>
                </c:pt>
                <c:pt idx="1092">
                  <c:v>292.22529149929665</c:v>
                </c:pt>
                <c:pt idx="1093">
                  <c:v>291.98023319943735</c:v>
                </c:pt>
                <c:pt idx="1094">
                  <c:v>291.98418655954993</c:v>
                </c:pt>
                <c:pt idx="1095">
                  <c:v>291.98734924763994</c:v>
                </c:pt>
                <c:pt idx="1096">
                  <c:v>291.58987939811198</c:v>
                </c:pt>
                <c:pt idx="1097">
                  <c:v>291.67190351848956</c:v>
                </c:pt>
                <c:pt idx="1098">
                  <c:v>291.53752281479166</c:v>
                </c:pt>
                <c:pt idx="1099">
                  <c:v>291.83001825183334</c:v>
                </c:pt>
                <c:pt idx="1100">
                  <c:v>291.86401460146669</c:v>
                </c:pt>
                <c:pt idx="1101">
                  <c:v>291.49121168117335</c:v>
                </c:pt>
                <c:pt idx="1102">
                  <c:v>291.79296934493868</c:v>
                </c:pt>
                <c:pt idx="1103">
                  <c:v>292.03437547595098</c:v>
                </c:pt>
                <c:pt idx="1104">
                  <c:v>291.8275003807608</c:v>
                </c:pt>
                <c:pt idx="1105">
                  <c:v>291.46200030460864</c:v>
                </c:pt>
                <c:pt idx="1106">
                  <c:v>291.76960024368691</c:v>
                </c:pt>
                <c:pt idx="1107">
                  <c:v>292.21568019494953</c:v>
                </c:pt>
                <c:pt idx="1108">
                  <c:v>291.97254415595961</c:v>
                </c:pt>
                <c:pt idx="1109">
                  <c:v>291.7780353247677</c:v>
                </c:pt>
                <c:pt idx="1110">
                  <c:v>292.02242825981421</c:v>
                </c:pt>
                <c:pt idx="1111">
                  <c:v>292.01794260785141</c:v>
                </c:pt>
                <c:pt idx="1112">
                  <c:v>291.81435408628113</c:v>
                </c:pt>
                <c:pt idx="1113">
                  <c:v>291.85148326902492</c:v>
                </c:pt>
                <c:pt idx="1114">
                  <c:v>291.68118661521993</c:v>
                </c:pt>
                <c:pt idx="1115">
                  <c:v>291.94494929217598</c:v>
                </c:pt>
                <c:pt idx="1116">
                  <c:v>292.1559594337408</c:v>
                </c:pt>
                <c:pt idx="1117">
                  <c:v>291.92476754699265</c:v>
                </c:pt>
                <c:pt idx="1118">
                  <c:v>291.93981403759415</c:v>
                </c:pt>
                <c:pt idx="1119">
                  <c:v>291.95185123007536</c:v>
                </c:pt>
                <c:pt idx="1120">
                  <c:v>291.56148098406027</c:v>
                </c:pt>
                <c:pt idx="1121">
                  <c:v>291.24918478724823</c:v>
                </c:pt>
                <c:pt idx="1122">
                  <c:v>291.19934782979857</c:v>
                </c:pt>
                <c:pt idx="1123">
                  <c:v>291.15947826383888</c:v>
                </c:pt>
                <c:pt idx="1124">
                  <c:v>290.9275826110711</c:v>
                </c:pt>
                <c:pt idx="1125">
                  <c:v>289.9420660888569</c:v>
                </c:pt>
                <c:pt idx="1126">
                  <c:v>290.15365287108551</c:v>
                </c:pt>
                <c:pt idx="1127">
                  <c:v>289.92292229686842</c:v>
                </c:pt>
                <c:pt idx="1128">
                  <c:v>289.33833783749475</c:v>
                </c:pt>
                <c:pt idx="1129">
                  <c:v>289.27067026999583</c:v>
                </c:pt>
                <c:pt idx="1130">
                  <c:v>289.21653621599665</c:v>
                </c:pt>
                <c:pt idx="1131">
                  <c:v>288.77322897279737</c:v>
                </c:pt>
                <c:pt idx="1132">
                  <c:v>288.21858317823791</c:v>
                </c:pt>
                <c:pt idx="1133">
                  <c:v>287.57486654259037</c:v>
                </c:pt>
                <c:pt idx="1134">
                  <c:v>287.25989323407231</c:v>
                </c:pt>
                <c:pt idx="1135">
                  <c:v>287.20791458725785</c:v>
                </c:pt>
                <c:pt idx="1136">
                  <c:v>286.76633166980628</c:v>
                </c:pt>
                <c:pt idx="1137">
                  <c:v>286.61306533584502</c:v>
                </c:pt>
                <c:pt idx="1138">
                  <c:v>286.49045226867605</c:v>
                </c:pt>
                <c:pt idx="1139">
                  <c:v>286.39236181494084</c:v>
                </c:pt>
                <c:pt idx="1140">
                  <c:v>286.11388945195267</c:v>
                </c:pt>
                <c:pt idx="1141">
                  <c:v>285.49111156156215</c:v>
                </c:pt>
                <c:pt idx="1142">
                  <c:v>285.59288924924971</c:v>
                </c:pt>
                <c:pt idx="1143">
                  <c:v>285.67431139939976</c:v>
                </c:pt>
                <c:pt idx="1144">
                  <c:v>285.13944911951984</c:v>
                </c:pt>
                <c:pt idx="1145">
                  <c:v>284.91155929561586</c:v>
                </c:pt>
                <c:pt idx="1146">
                  <c:v>284.92924743649269</c:v>
                </c:pt>
                <c:pt idx="1147">
                  <c:v>285.14339794919414</c:v>
                </c:pt>
                <c:pt idx="1148">
                  <c:v>284.71471835935535</c:v>
                </c:pt>
                <c:pt idx="1149">
                  <c:v>284.57177468748426</c:v>
                </c:pt>
                <c:pt idx="1150">
                  <c:v>284.8574197499874</c:v>
                </c:pt>
                <c:pt idx="1151">
                  <c:v>284.88593579998997</c:v>
                </c:pt>
                <c:pt idx="1152">
                  <c:v>284.30874863999202</c:v>
                </c:pt>
                <c:pt idx="1153">
                  <c:v>284.44699891199366</c:v>
                </c:pt>
                <c:pt idx="1154">
                  <c:v>284.55759912959491</c:v>
                </c:pt>
                <c:pt idx="1155">
                  <c:v>284.64607930367595</c:v>
                </c:pt>
                <c:pt idx="1156">
                  <c:v>284.51686344294075</c:v>
                </c:pt>
                <c:pt idx="1157">
                  <c:v>284.21349075435262</c:v>
                </c:pt>
                <c:pt idx="1158">
                  <c:v>284.57079260348212</c:v>
                </c:pt>
                <c:pt idx="1159">
                  <c:v>284.65663408278567</c:v>
                </c:pt>
                <c:pt idx="1160">
                  <c:v>284.52530726622854</c:v>
                </c:pt>
                <c:pt idx="1161">
                  <c:v>284.62024581298283</c:v>
                </c:pt>
                <c:pt idx="1162">
                  <c:v>284.69619665038624</c:v>
                </c:pt>
                <c:pt idx="1163">
                  <c:v>284.95695732030902</c:v>
                </c:pt>
                <c:pt idx="1164">
                  <c:v>284.96556585624722</c:v>
                </c:pt>
                <c:pt idx="1165">
                  <c:v>284.7724526849978</c:v>
                </c:pt>
                <c:pt idx="1166">
                  <c:v>285.21796214799826</c:v>
                </c:pt>
                <c:pt idx="1167">
                  <c:v>285.17436971839862</c:v>
                </c:pt>
                <c:pt idx="1168">
                  <c:v>284.93949577471892</c:v>
                </c:pt>
                <c:pt idx="1169">
                  <c:v>285.15159661977515</c:v>
                </c:pt>
                <c:pt idx="1170">
                  <c:v>285.32127729582015</c:v>
                </c:pt>
                <c:pt idx="1171">
                  <c:v>285.25702183665612</c:v>
                </c:pt>
                <c:pt idx="1172">
                  <c:v>285.20561746932492</c:v>
                </c:pt>
                <c:pt idx="1173">
                  <c:v>284.96449397545996</c:v>
                </c:pt>
                <c:pt idx="1174">
                  <c:v>285.171595180368</c:v>
                </c:pt>
                <c:pt idx="1175">
                  <c:v>285.13727614429445</c:v>
                </c:pt>
                <c:pt idx="1176">
                  <c:v>284.90982091543555</c:v>
                </c:pt>
                <c:pt idx="1177">
                  <c:v>285.12785673234845</c:v>
                </c:pt>
                <c:pt idx="1178">
                  <c:v>285.10228538587876</c:v>
                </c:pt>
                <c:pt idx="1179">
                  <c:v>285.28182830870304</c:v>
                </c:pt>
                <c:pt idx="1180">
                  <c:v>285.42546264696244</c:v>
                </c:pt>
                <c:pt idx="1181">
                  <c:v>284.94037011756996</c:v>
                </c:pt>
                <c:pt idx="1182">
                  <c:v>285.35229609405599</c:v>
                </c:pt>
                <c:pt idx="1183">
                  <c:v>285.48183687524482</c:v>
                </c:pt>
                <c:pt idx="1184">
                  <c:v>284.9854695001959</c:v>
                </c:pt>
                <c:pt idx="1185">
                  <c:v>285.18837560015675</c:v>
                </c:pt>
                <c:pt idx="1186">
                  <c:v>285.55070048012544</c:v>
                </c:pt>
                <c:pt idx="1187">
                  <c:v>285.44056038410037</c:v>
                </c:pt>
                <c:pt idx="1188">
                  <c:v>285.15244830728028</c:v>
                </c:pt>
                <c:pt idx="1189">
                  <c:v>284.92195864582425</c:v>
                </c:pt>
                <c:pt idx="1190">
                  <c:v>285.3375669166594</c:v>
                </c:pt>
                <c:pt idx="1191">
                  <c:v>285.27005353332754</c:v>
                </c:pt>
                <c:pt idx="1192">
                  <c:v>285.01604282666204</c:v>
                </c:pt>
                <c:pt idx="1193">
                  <c:v>285.01283426132966</c:v>
                </c:pt>
                <c:pt idx="1194">
                  <c:v>285.01026740906377</c:v>
                </c:pt>
                <c:pt idx="1195">
                  <c:v>285.00821392725106</c:v>
                </c:pt>
                <c:pt idx="1196">
                  <c:v>284.80657114180087</c:v>
                </c:pt>
                <c:pt idx="1197">
                  <c:v>284.44525691344074</c:v>
                </c:pt>
                <c:pt idx="1198">
                  <c:v>284.55620553075261</c:v>
                </c:pt>
                <c:pt idx="1199">
                  <c:v>284.64496442460211</c:v>
                </c:pt>
                <c:pt idx="1200">
                  <c:v>284.3159715396817</c:v>
                </c:pt>
                <c:pt idx="1201">
                  <c:v>284.45277723174536</c:v>
                </c:pt>
                <c:pt idx="1202">
                  <c:v>284.76222178539632</c:v>
                </c:pt>
                <c:pt idx="1203">
                  <c:v>284.80977742831703</c:v>
                </c:pt>
                <c:pt idx="1204">
                  <c:v>284.64782194265365</c:v>
                </c:pt>
                <c:pt idx="1205">
                  <c:v>284.51825755412295</c:v>
                </c:pt>
                <c:pt idx="1206">
                  <c:v>284.8146060432984</c:v>
                </c:pt>
                <c:pt idx="1207">
                  <c:v>284.65168483463873</c:v>
                </c:pt>
                <c:pt idx="1208">
                  <c:v>284.12134786771099</c:v>
                </c:pt>
                <c:pt idx="1209">
                  <c:v>284.49707829416883</c:v>
                </c:pt>
                <c:pt idx="1210">
                  <c:v>284.59766263533504</c:v>
                </c:pt>
                <c:pt idx="1211">
                  <c:v>284.67813010826808</c:v>
                </c:pt>
                <c:pt idx="1212">
                  <c:v>284.74250408661447</c:v>
                </c:pt>
                <c:pt idx="1213">
                  <c:v>284.59400326929159</c:v>
                </c:pt>
                <c:pt idx="1214">
                  <c:v>284.8752026154333</c:v>
                </c:pt>
                <c:pt idx="1215">
                  <c:v>284.90016209234665</c:v>
                </c:pt>
                <c:pt idx="1216">
                  <c:v>284.52012967387736</c:v>
                </c:pt>
                <c:pt idx="1217">
                  <c:v>284.81610373910189</c:v>
                </c:pt>
                <c:pt idx="1218">
                  <c:v>284.85288299128149</c:v>
                </c:pt>
                <c:pt idx="1219">
                  <c:v>284.8823063930252</c:v>
                </c:pt>
                <c:pt idx="1220">
                  <c:v>284.90584511442017</c:v>
                </c:pt>
                <c:pt idx="1221">
                  <c:v>284.72467609153614</c:v>
                </c:pt>
                <c:pt idx="1222">
                  <c:v>285.17974087322892</c:v>
                </c:pt>
                <c:pt idx="1223">
                  <c:v>285.34379269858317</c:v>
                </c:pt>
                <c:pt idx="1224">
                  <c:v>284.67503415886654</c:v>
                </c:pt>
                <c:pt idx="1225">
                  <c:v>285.14002732709321</c:v>
                </c:pt>
                <c:pt idx="1226">
                  <c:v>285.31202186167457</c:v>
                </c:pt>
                <c:pt idx="1227">
                  <c:v>285.04961748933965</c:v>
                </c:pt>
                <c:pt idx="1228">
                  <c:v>285.03969399147172</c:v>
                </c:pt>
                <c:pt idx="1229">
                  <c:v>284.8317551931774</c:v>
                </c:pt>
                <c:pt idx="1230">
                  <c:v>285.2654041545419</c:v>
                </c:pt>
                <c:pt idx="1231">
                  <c:v>285.21232332363354</c:v>
                </c:pt>
                <c:pt idx="1232">
                  <c:v>284.96985865890684</c:v>
                </c:pt>
                <c:pt idx="1233">
                  <c:v>285.37588692712552</c:v>
                </c:pt>
                <c:pt idx="1234">
                  <c:v>285.50070954170042</c:v>
                </c:pt>
                <c:pt idx="1235">
                  <c:v>285.20056763336032</c:v>
                </c:pt>
                <c:pt idx="1236">
                  <c:v>285.16045410668823</c:v>
                </c:pt>
                <c:pt idx="1237">
                  <c:v>285.12836328535059</c:v>
                </c:pt>
                <c:pt idx="1238">
                  <c:v>285.30269062828046</c:v>
                </c:pt>
                <c:pt idx="1239">
                  <c:v>285.44215250262437</c:v>
                </c:pt>
                <c:pt idx="1240">
                  <c:v>284.75372200209949</c:v>
                </c:pt>
                <c:pt idx="1241">
                  <c:v>284.80297760167957</c:v>
                </c:pt>
                <c:pt idx="1242">
                  <c:v>285.24238208134364</c:v>
                </c:pt>
                <c:pt idx="1243">
                  <c:v>284.99390566507492</c:v>
                </c:pt>
                <c:pt idx="1244">
                  <c:v>284.79512453205996</c:v>
                </c:pt>
                <c:pt idx="1245">
                  <c:v>284.83609962564799</c:v>
                </c:pt>
                <c:pt idx="1246">
                  <c:v>285.26887970051837</c:v>
                </c:pt>
                <c:pt idx="1247">
                  <c:v>285.21510376041471</c:v>
                </c:pt>
                <c:pt idx="1248">
                  <c:v>284.77208300833178</c:v>
                </c:pt>
                <c:pt idx="1249">
                  <c:v>285.01766640666546</c:v>
                </c:pt>
                <c:pt idx="1250">
                  <c:v>285.01413312533236</c:v>
                </c:pt>
                <c:pt idx="1251">
                  <c:v>284.41130650026594</c:v>
                </c:pt>
                <c:pt idx="1252">
                  <c:v>284.32904520021276</c:v>
                </c:pt>
                <c:pt idx="1253">
                  <c:v>284.46323616017025</c:v>
                </c:pt>
                <c:pt idx="1254">
                  <c:v>284.77058892813619</c:v>
                </c:pt>
                <c:pt idx="1255">
                  <c:v>284.81647114250893</c:v>
                </c:pt>
                <c:pt idx="1256">
                  <c:v>284.45317691400714</c:v>
                </c:pt>
                <c:pt idx="1257">
                  <c:v>284.56254153120574</c:v>
                </c:pt>
                <c:pt idx="1258">
                  <c:v>284.6500332249646</c:v>
                </c:pt>
                <c:pt idx="1259">
                  <c:v>284.72002657997166</c:v>
                </c:pt>
                <c:pt idx="1260">
                  <c:v>284.57602126397734</c:v>
                </c:pt>
                <c:pt idx="1261">
                  <c:v>284.66081701118185</c:v>
                </c:pt>
                <c:pt idx="1262">
                  <c:v>284.92865360894547</c:v>
                </c:pt>
                <c:pt idx="1263">
                  <c:v>284.94292288715639</c:v>
                </c:pt>
                <c:pt idx="1264">
                  <c:v>284.75433830972514</c:v>
                </c:pt>
                <c:pt idx="1265">
                  <c:v>285.20347064778014</c:v>
                </c:pt>
                <c:pt idx="1266">
                  <c:v>285.56277651822415</c:v>
                </c:pt>
                <c:pt idx="1267">
                  <c:v>285.25022121457931</c:v>
                </c:pt>
                <c:pt idx="1268">
                  <c:v>285.40017697166348</c:v>
                </c:pt>
                <c:pt idx="1269">
                  <c:v>285.52014157733078</c:v>
                </c:pt>
                <c:pt idx="1270">
                  <c:v>285.41611326186467</c:v>
                </c:pt>
                <c:pt idx="1271">
                  <c:v>285.33289060949176</c:v>
                </c:pt>
                <c:pt idx="1272">
                  <c:v>285.06631248759339</c:v>
                </c:pt>
                <c:pt idx="1273">
                  <c:v>285.45304999007476</c:v>
                </c:pt>
                <c:pt idx="1274">
                  <c:v>285.56243999205981</c:v>
                </c:pt>
                <c:pt idx="1275">
                  <c:v>285.24995199364787</c:v>
                </c:pt>
                <c:pt idx="1276">
                  <c:v>285.3999615949183</c:v>
                </c:pt>
                <c:pt idx="1277">
                  <c:v>285.31996927593468</c:v>
                </c:pt>
                <c:pt idx="1278">
                  <c:v>285.45597542074773</c:v>
                </c:pt>
                <c:pt idx="1279">
                  <c:v>285.56478033659818</c:v>
                </c:pt>
                <c:pt idx="1280">
                  <c:v>285.05182426927854</c:v>
                </c:pt>
                <c:pt idx="1281">
                  <c:v>285.44145941542286</c:v>
                </c:pt>
                <c:pt idx="1282">
                  <c:v>285.55316753233831</c:v>
                </c:pt>
                <c:pt idx="1283">
                  <c:v>285.44253402587066</c:v>
                </c:pt>
                <c:pt idx="1284">
                  <c:v>285.55402722069653</c:v>
                </c:pt>
                <c:pt idx="1285">
                  <c:v>285.84322177655724</c:v>
                </c:pt>
                <c:pt idx="1286">
                  <c:v>286.27457742124579</c:v>
                </c:pt>
                <c:pt idx="1287">
                  <c:v>286.21966193699666</c:v>
                </c:pt>
                <c:pt idx="1288">
                  <c:v>286.17572954959735</c:v>
                </c:pt>
                <c:pt idx="1289">
                  <c:v>286.94058363967793</c:v>
                </c:pt>
                <c:pt idx="1290">
                  <c:v>287.35246691174234</c:v>
                </c:pt>
                <c:pt idx="1291">
                  <c:v>287.08197352939391</c:v>
                </c:pt>
                <c:pt idx="1292">
                  <c:v>287.66557882351515</c:v>
                </c:pt>
                <c:pt idx="1293">
                  <c:v>287.73246305881213</c:v>
                </c:pt>
                <c:pt idx="1294">
                  <c:v>288.18597044704973</c:v>
                </c:pt>
                <c:pt idx="1295">
                  <c:v>288.74877635763977</c:v>
                </c:pt>
                <c:pt idx="1296">
                  <c:v>288.59902108611186</c:v>
                </c:pt>
                <c:pt idx="1297">
                  <c:v>289.07921686888949</c:v>
                </c:pt>
                <c:pt idx="1298">
                  <c:v>289.26337349511164</c:v>
                </c:pt>
                <c:pt idx="1299">
                  <c:v>289.01069879608934</c:v>
                </c:pt>
                <c:pt idx="1300">
                  <c:v>288.80855903687149</c:v>
                </c:pt>
                <c:pt idx="1301">
                  <c:v>289.04684722949719</c:v>
                </c:pt>
                <c:pt idx="1302">
                  <c:v>289.03747778359775</c:v>
                </c:pt>
                <c:pt idx="1303">
                  <c:v>289.02998222687819</c:v>
                </c:pt>
                <c:pt idx="1304">
                  <c:v>288.82398578150259</c:v>
                </c:pt>
                <c:pt idx="1305">
                  <c:v>289.25918862520206</c:v>
                </c:pt>
                <c:pt idx="1306">
                  <c:v>289.60735090016163</c:v>
                </c:pt>
                <c:pt idx="1307">
                  <c:v>289.08588072012935</c:v>
                </c:pt>
                <c:pt idx="1308">
                  <c:v>289.46870457610351</c:v>
                </c:pt>
                <c:pt idx="1309">
                  <c:v>289.7749636608828</c:v>
                </c:pt>
                <c:pt idx="1310">
                  <c:v>289.81997092870625</c:v>
                </c:pt>
                <c:pt idx="1311">
                  <c:v>289.65597674296504</c:v>
                </c:pt>
                <c:pt idx="1312">
                  <c:v>289.52478139437204</c:v>
                </c:pt>
                <c:pt idx="1313">
                  <c:v>289.61982511549763</c:v>
                </c:pt>
                <c:pt idx="1314">
                  <c:v>289.69586009239811</c:v>
                </c:pt>
                <c:pt idx="1315">
                  <c:v>289.55668807391851</c:v>
                </c:pt>
                <c:pt idx="1316">
                  <c:v>290.04535045913485</c:v>
                </c:pt>
                <c:pt idx="1317">
                  <c:v>290.23628036730787</c:v>
                </c:pt>
                <c:pt idx="1318">
                  <c:v>290.18902429384627</c:v>
                </c:pt>
                <c:pt idx="1319">
                  <c:v>290.151219435077</c:v>
                </c:pt>
                <c:pt idx="1320">
                  <c:v>289.72097554806163</c:v>
                </c:pt>
                <c:pt idx="1321">
                  <c:v>290.17678043844933</c:v>
                </c:pt>
                <c:pt idx="1322">
                  <c:v>290.14142435075951</c:v>
                </c:pt>
                <c:pt idx="1323">
                  <c:v>289.71313948060765</c:v>
                </c:pt>
                <c:pt idx="1324">
                  <c:v>289.77051158448614</c:v>
                </c:pt>
                <c:pt idx="1325">
                  <c:v>290.01640926758893</c:v>
                </c:pt>
                <c:pt idx="1326">
                  <c:v>290.21312741407115</c:v>
                </c:pt>
                <c:pt idx="1327">
                  <c:v>290.37050193125691</c:v>
                </c:pt>
                <c:pt idx="1328">
                  <c:v>290.09640154500556</c:v>
                </c:pt>
                <c:pt idx="1329">
                  <c:v>290.47712123600445</c:v>
                </c:pt>
                <c:pt idx="1330">
                  <c:v>290.18169698880359</c:v>
                </c:pt>
                <c:pt idx="1331">
                  <c:v>289.74535759104288</c:v>
                </c:pt>
                <c:pt idx="1332">
                  <c:v>290.19628607283431</c:v>
                </c:pt>
                <c:pt idx="1333">
                  <c:v>290.15702885826749</c:v>
                </c:pt>
                <c:pt idx="1334">
                  <c:v>290.12562308661404</c:v>
                </c:pt>
                <c:pt idx="1335">
                  <c:v>290.10049846929121</c:v>
                </c:pt>
                <c:pt idx="1336">
                  <c:v>289.88039877543298</c:v>
                </c:pt>
                <c:pt idx="1337">
                  <c:v>290.30431902034638</c:v>
                </c:pt>
                <c:pt idx="1338">
                  <c:v>290.24345521627708</c:v>
                </c:pt>
                <c:pt idx="1339">
                  <c:v>289.99476417302168</c:v>
                </c:pt>
                <c:pt idx="1340">
                  <c:v>289.99581133841735</c:v>
                </c:pt>
                <c:pt idx="1341">
                  <c:v>289.99664907073389</c:v>
                </c:pt>
                <c:pt idx="1342">
                  <c:v>289.79731925658712</c:v>
                </c:pt>
                <c:pt idx="1343">
                  <c:v>289.6378554052697</c:v>
                </c:pt>
                <c:pt idx="1344">
                  <c:v>289.31028432421579</c:v>
                </c:pt>
                <c:pt idx="1345">
                  <c:v>289.44822745937267</c:v>
                </c:pt>
                <c:pt idx="1346">
                  <c:v>289.35858196749814</c:v>
                </c:pt>
                <c:pt idx="1347">
                  <c:v>288.48686557399856</c:v>
                </c:pt>
                <c:pt idx="1348">
                  <c:v>288.58949245919888</c:v>
                </c:pt>
                <c:pt idx="1349">
                  <c:v>288.67159396735912</c:v>
                </c:pt>
                <c:pt idx="1350">
                  <c:v>288.33727517388729</c:v>
                </c:pt>
                <c:pt idx="1351">
                  <c:v>288.26982013910987</c:v>
                </c:pt>
                <c:pt idx="1352">
                  <c:v>288.21585611128791</c:v>
                </c:pt>
                <c:pt idx="1353">
                  <c:v>288.57268488903037</c:v>
                </c:pt>
                <c:pt idx="1354">
                  <c:v>288.65814791122432</c:v>
                </c:pt>
                <c:pt idx="1355">
                  <c:v>288.12651832897944</c:v>
                </c:pt>
                <c:pt idx="1356">
                  <c:v>288.50121466318353</c:v>
                </c:pt>
                <c:pt idx="1357">
                  <c:v>288.80097173054685</c:v>
                </c:pt>
                <c:pt idx="1358">
                  <c:v>288.8407773844375</c:v>
                </c:pt>
                <c:pt idx="1359">
                  <c:v>288.87262190755001</c:v>
                </c:pt>
                <c:pt idx="1360">
                  <c:v>288.69809752604004</c:v>
                </c:pt>
                <c:pt idx="1361">
                  <c:v>288.95847802083205</c:v>
                </c:pt>
                <c:pt idx="1362">
                  <c:v>289.16678241666568</c:v>
                </c:pt>
                <c:pt idx="1363">
                  <c:v>288.73342593333257</c:v>
                </c:pt>
                <c:pt idx="1364">
                  <c:v>288.9867407466661</c:v>
                </c:pt>
                <c:pt idx="1365">
                  <c:v>289.18939259733293</c:v>
                </c:pt>
                <c:pt idx="1366">
                  <c:v>288.95151407786636</c:v>
                </c:pt>
                <c:pt idx="1367">
                  <c:v>288.96121126229309</c:v>
                </c:pt>
                <c:pt idx="1368">
                  <c:v>289.16896900983448</c:v>
                </c:pt>
                <c:pt idx="1369">
                  <c:v>289.33517520786756</c:v>
                </c:pt>
                <c:pt idx="1370">
                  <c:v>289.26814016629407</c:v>
                </c:pt>
                <c:pt idx="1371">
                  <c:v>289.01451213303528</c:v>
                </c:pt>
                <c:pt idx="1372">
                  <c:v>289.41160970642824</c:v>
                </c:pt>
                <c:pt idx="1373">
                  <c:v>289.12928776514264</c:v>
                </c:pt>
                <c:pt idx="1374">
                  <c:v>288.90343021211413</c:v>
                </c:pt>
                <c:pt idx="1375">
                  <c:v>288.92274416969133</c:v>
                </c:pt>
                <c:pt idx="1376">
                  <c:v>288.93819533575305</c:v>
                </c:pt>
                <c:pt idx="1377">
                  <c:v>288.95055626860244</c:v>
                </c:pt>
                <c:pt idx="1378">
                  <c:v>288.96044501488194</c:v>
                </c:pt>
                <c:pt idx="1379">
                  <c:v>288.56835601190556</c:v>
                </c:pt>
                <c:pt idx="1380">
                  <c:v>288.65468480952444</c:v>
                </c:pt>
                <c:pt idx="1381">
                  <c:v>288.32374784761953</c:v>
                </c:pt>
                <c:pt idx="1382">
                  <c:v>287.85899827809561</c:v>
                </c:pt>
                <c:pt idx="1383">
                  <c:v>287.28719862247647</c:v>
                </c:pt>
                <c:pt idx="1384">
                  <c:v>286.82975889798115</c:v>
                </c:pt>
                <c:pt idx="1385">
                  <c:v>286.8638071183849</c:v>
                </c:pt>
                <c:pt idx="1386">
                  <c:v>286.29104569470792</c:v>
                </c:pt>
                <c:pt idx="1387">
                  <c:v>285.63283655576635</c:v>
                </c:pt>
                <c:pt idx="1388">
                  <c:v>285.9062692446131</c:v>
                </c:pt>
                <c:pt idx="1389">
                  <c:v>285.72501539569049</c:v>
                </c:pt>
                <c:pt idx="1390">
                  <c:v>285.38001231655238</c:v>
                </c:pt>
                <c:pt idx="1391">
                  <c:v>285.30400985324195</c:v>
                </c:pt>
                <c:pt idx="1392">
                  <c:v>285.24320788259354</c:v>
                </c:pt>
                <c:pt idx="1393">
                  <c:v>285.39456630607486</c:v>
                </c:pt>
                <c:pt idx="1394">
                  <c:v>285.11565304485993</c:v>
                </c:pt>
                <c:pt idx="1395">
                  <c:v>284.49252243588796</c:v>
                </c:pt>
                <c:pt idx="1396">
                  <c:v>284.7940179487104</c:v>
                </c:pt>
                <c:pt idx="1397">
                  <c:v>285.03521435896835</c:v>
                </c:pt>
                <c:pt idx="1398">
                  <c:v>284.8281714871747</c:v>
                </c:pt>
                <c:pt idx="1399">
                  <c:v>285.26253718973976</c:v>
                </c:pt>
                <c:pt idx="1400">
                  <c:v>285.21002975179181</c:v>
                </c:pt>
                <c:pt idx="1401">
                  <c:v>285.36802380143348</c:v>
                </c:pt>
                <c:pt idx="1402">
                  <c:v>285.49441904114678</c:v>
                </c:pt>
                <c:pt idx="1403">
                  <c:v>284.79553523291747</c:v>
                </c:pt>
                <c:pt idx="1404">
                  <c:v>285.03642818633398</c:v>
                </c:pt>
                <c:pt idx="1405">
                  <c:v>285.22914254906721</c:v>
                </c:pt>
                <c:pt idx="1406">
                  <c:v>284.58331403925376</c:v>
                </c:pt>
                <c:pt idx="1407">
                  <c:v>284.66665123140302</c:v>
                </c:pt>
                <c:pt idx="1408">
                  <c:v>284.53332098512243</c:v>
                </c:pt>
                <c:pt idx="1409">
                  <c:v>284.62665678809799</c:v>
                </c:pt>
                <c:pt idx="1410">
                  <c:v>284.5013254304784</c:v>
                </c:pt>
                <c:pt idx="1411">
                  <c:v>284.00106034438272</c:v>
                </c:pt>
                <c:pt idx="1412">
                  <c:v>284.20084827550619</c:v>
                </c:pt>
                <c:pt idx="1413">
                  <c:v>283.96067862040496</c:v>
                </c:pt>
                <c:pt idx="1414">
                  <c:v>283.36854289632396</c:v>
                </c:pt>
                <c:pt idx="1415">
                  <c:v>283.29483431705921</c:v>
                </c:pt>
                <c:pt idx="1416">
                  <c:v>283.23586745364742</c:v>
                </c:pt>
                <c:pt idx="1417">
                  <c:v>282.98869396291798</c:v>
                </c:pt>
                <c:pt idx="1418">
                  <c:v>282.79095517033443</c:v>
                </c:pt>
                <c:pt idx="1419">
                  <c:v>282.43276413626756</c:v>
                </c:pt>
                <c:pt idx="1420">
                  <c:v>282.5462113090141</c:v>
                </c:pt>
                <c:pt idx="1421">
                  <c:v>282.23696904721129</c:v>
                </c:pt>
                <c:pt idx="1422">
                  <c:v>281.78957523776904</c:v>
                </c:pt>
                <c:pt idx="1423">
                  <c:v>281.63166019021526</c:v>
                </c:pt>
                <c:pt idx="1424">
                  <c:v>281.70532815217223</c:v>
                </c:pt>
                <c:pt idx="1425">
                  <c:v>281.76426252173781</c:v>
                </c:pt>
                <c:pt idx="1426">
                  <c:v>281.61141001739026</c:v>
                </c:pt>
                <c:pt idx="1427">
                  <c:v>281.2891280139122</c:v>
                </c:pt>
                <c:pt idx="1428">
                  <c:v>281.63130241112981</c:v>
                </c:pt>
                <c:pt idx="1429">
                  <c:v>281.70504192890382</c:v>
                </c:pt>
                <c:pt idx="1430">
                  <c:v>281.36403354312307</c:v>
                </c:pt>
                <c:pt idx="1431">
                  <c:v>281.69122683449848</c:v>
                </c:pt>
                <c:pt idx="1432">
                  <c:v>281.95298146759882</c:v>
                </c:pt>
                <c:pt idx="1433">
                  <c:v>281.76238517407904</c:v>
                </c:pt>
                <c:pt idx="1434">
                  <c:v>281.60990813926327</c:v>
                </c:pt>
                <c:pt idx="1435">
                  <c:v>281.28792651141066</c:v>
                </c:pt>
                <c:pt idx="1436">
                  <c:v>281.43034120912853</c:v>
                </c:pt>
                <c:pt idx="1437">
                  <c:v>281.14427296730287</c:v>
                </c:pt>
                <c:pt idx="1438">
                  <c:v>280.91541837384227</c:v>
                </c:pt>
                <c:pt idx="1439">
                  <c:v>280.73233469907382</c:v>
                </c:pt>
                <c:pt idx="1440">
                  <c:v>280.78586775925908</c:v>
                </c:pt>
                <c:pt idx="1441">
                  <c:v>281.02869420740728</c:v>
                </c:pt>
                <c:pt idx="1442">
                  <c:v>280.82295536592585</c:v>
                </c:pt>
                <c:pt idx="1443">
                  <c:v>280.45836429274067</c:v>
                </c:pt>
                <c:pt idx="1444">
                  <c:v>280.56669143419253</c:v>
                </c:pt>
                <c:pt idx="1445">
                  <c:v>280.45335314735405</c:v>
                </c:pt>
                <c:pt idx="1446">
                  <c:v>279.56268251788327</c:v>
                </c:pt>
                <c:pt idx="1447">
                  <c:v>279.85014601430663</c:v>
                </c:pt>
                <c:pt idx="1448">
                  <c:v>279.8801168114453</c:v>
                </c:pt>
                <c:pt idx="1449">
                  <c:v>279.70409344915623</c:v>
                </c:pt>
                <c:pt idx="1450">
                  <c:v>279.16327475932496</c:v>
                </c:pt>
                <c:pt idx="1451">
                  <c:v>278.73061980746002</c:v>
                </c:pt>
                <c:pt idx="1452">
                  <c:v>278.98449584596801</c:v>
                </c:pt>
                <c:pt idx="1453">
                  <c:v>278.58759667677441</c:v>
                </c:pt>
                <c:pt idx="1454">
                  <c:v>278.07007734141956</c:v>
                </c:pt>
                <c:pt idx="1455">
                  <c:v>278.05606187313566</c:v>
                </c:pt>
                <c:pt idx="1456">
                  <c:v>277.64484949850856</c:v>
                </c:pt>
                <c:pt idx="1457">
                  <c:v>277.11587959880683</c:v>
                </c:pt>
                <c:pt idx="1458">
                  <c:v>276.8927036790455</c:v>
                </c:pt>
                <c:pt idx="1459">
                  <c:v>276.11416294323641</c:v>
                </c:pt>
                <c:pt idx="1460">
                  <c:v>276.09133035458916</c:v>
                </c:pt>
                <c:pt idx="1461">
                  <c:v>275.87306428367134</c:v>
                </c:pt>
                <c:pt idx="1462">
                  <c:v>275.09845142693712</c:v>
                </c:pt>
                <c:pt idx="1463">
                  <c:v>275.07876114154971</c:v>
                </c:pt>
                <c:pt idx="1464">
                  <c:v>274.86300891323975</c:v>
                </c:pt>
                <c:pt idx="1465">
                  <c:v>274.49040713059185</c:v>
                </c:pt>
                <c:pt idx="1466">
                  <c:v>273.9923257044735</c:v>
                </c:pt>
                <c:pt idx="1467">
                  <c:v>273.5938605635788</c:v>
                </c:pt>
                <c:pt idx="1468">
                  <c:v>273.67508845086303</c:v>
                </c:pt>
                <c:pt idx="1469">
                  <c:v>273.54007076069047</c:v>
                </c:pt>
                <c:pt idx="1470">
                  <c:v>273.03205660855241</c:v>
                </c:pt>
                <c:pt idx="1471">
                  <c:v>273.02564528684195</c:v>
                </c:pt>
                <c:pt idx="1472">
                  <c:v>273.02051622947357</c:v>
                </c:pt>
                <c:pt idx="1473">
                  <c:v>272.61641298357887</c:v>
                </c:pt>
                <c:pt idx="1474">
                  <c:v>272.49313038686307</c:v>
                </c:pt>
                <c:pt idx="1475">
                  <c:v>272.19450430949047</c:v>
                </c:pt>
                <c:pt idx="1476">
                  <c:v>272.35560344759239</c:v>
                </c:pt>
                <c:pt idx="1477">
                  <c:v>272.28448275807392</c:v>
                </c:pt>
                <c:pt idx="1478">
                  <c:v>271.82758620645916</c:v>
                </c:pt>
                <c:pt idx="1479">
                  <c:v>271.86206896516734</c:v>
                </c:pt>
                <c:pt idx="1480">
                  <c:v>272.08965517213392</c:v>
                </c:pt>
                <c:pt idx="1481">
                  <c:v>271.87172413770713</c:v>
                </c:pt>
                <c:pt idx="1482">
                  <c:v>271.69737931016573</c:v>
                </c:pt>
                <c:pt idx="1483">
                  <c:v>271.75790344813259</c:v>
                </c:pt>
                <c:pt idx="1484">
                  <c:v>272.20632275850608</c:v>
                </c:pt>
                <c:pt idx="1485">
                  <c:v>272.36505820680486</c:v>
                </c:pt>
                <c:pt idx="1486">
                  <c:v>272.09204656544392</c:v>
                </c:pt>
                <c:pt idx="1487">
                  <c:v>272.47363725235516</c:v>
                </c:pt>
                <c:pt idx="1488">
                  <c:v>272.57890980188415</c:v>
                </c:pt>
                <c:pt idx="1489">
                  <c:v>272.26312784150736</c:v>
                </c:pt>
                <c:pt idx="1490">
                  <c:v>272.41050227320591</c:v>
                </c:pt>
                <c:pt idx="1491">
                  <c:v>272.52840181856476</c:v>
                </c:pt>
                <c:pt idx="1492">
                  <c:v>272.62272145485184</c:v>
                </c:pt>
                <c:pt idx="1493">
                  <c:v>272.6981771638815</c:v>
                </c:pt>
                <c:pt idx="1494">
                  <c:v>272.7585417311052</c:v>
                </c:pt>
                <c:pt idx="1495">
                  <c:v>273.00683338488415</c:v>
                </c:pt>
                <c:pt idx="1496">
                  <c:v>273.00546670790732</c:v>
                </c:pt>
                <c:pt idx="1497">
                  <c:v>273.00437336632586</c:v>
                </c:pt>
                <c:pt idx="1498">
                  <c:v>272.8034986930607</c:v>
                </c:pt>
                <c:pt idx="1499">
                  <c:v>272.64279895444861</c:v>
                </c:pt>
                <c:pt idx="1500">
                  <c:v>272.91423916355888</c:v>
                </c:pt>
                <c:pt idx="1501">
                  <c:v>272.73139133084715</c:v>
                </c:pt>
                <c:pt idx="1502">
                  <c:v>272.38511306467774</c:v>
                </c:pt>
                <c:pt idx="1503">
                  <c:v>272.70809045174218</c:v>
                </c:pt>
                <c:pt idx="1504">
                  <c:v>272.76647236139377</c:v>
                </c:pt>
                <c:pt idx="1505">
                  <c:v>272.61317788911504</c:v>
                </c:pt>
                <c:pt idx="1506">
                  <c:v>272.69054231129206</c:v>
                </c:pt>
                <c:pt idx="1507">
                  <c:v>272.75243384903365</c:v>
                </c:pt>
                <c:pt idx="1508">
                  <c:v>273.00194707922691</c:v>
                </c:pt>
                <c:pt idx="1509">
                  <c:v>272.80155766338157</c:v>
                </c:pt>
                <c:pt idx="1510">
                  <c:v>272.44124613070528</c:v>
                </c:pt>
                <c:pt idx="1511">
                  <c:v>272.55299690456422</c:v>
                </c:pt>
                <c:pt idx="1512">
                  <c:v>272.24239752365139</c:v>
                </c:pt>
                <c:pt idx="1513">
                  <c:v>271.99391801892114</c:v>
                </c:pt>
                <c:pt idx="1514">
                  <c:v>271.99513441513693</c:v>
                </c:pt>
                <c:pt idx="1515">
                  <c:v>271.79610753210954</c:v>
                </c:pt>
                <c:pt idx="1516">
                  <c:v>272.03688602568764</c:v>
                </c:pt>
                <c:pt idx="1517">
                  <c:v>271.82950882055013</c:v>
                </c:pt>
                <c:pt idx="1518">
                  <c:v>271.26360705644009</c:v>
                </c:pt>
                <c:pt idx="1519">
                  <c:v>271.41088564515212</c:v>
                </c:pt>
                <c:pt idx="1520">
                  <c:v>271.72870851612174</c:v>
                </c:pt>
                <c:pt idx="1521">
                  <c:v>271.38296681289739</c:v>
                </c:pt>
                <c:pt idx="1522">
                  <c:v>271.50637345031794</c:v>
                </c:pt>
                <c:pt idx="1523">
                  <c:v>271.60509876025435</c:v>
                </c:pt>
                <c:pt idx="1524">
                  <c:v>271.68407900820353</c:v>
                </c:pt>
                <c:pt idx="1525">
                  <c:v>271.74726320656282</c:v>
                </c:pt>
                <c:pt idx="1526">
                  <c:v>271.59781056525026</c:v>
                </c:pt>
                <c:pt idx="1527">
                  <c:v>271.87824845220024</c:v>
                </c:pt>
                <c:pt idx="1528">
                  <c:v>271.9025987617602</c:v>
                </c:pt>
                <c:pt idx="1529">
                  <c:v>271.52207900940817</c:v>
                </c:pt>
                <c:pt idx="1530">
                  <c:v>271.41766320752657</c:v>
                </c:pt>
                <c:pt idx="1531">
                  <c:v>271.33413056602126</c:v>
                </c:pt>
                <c:pt idx="1532">
                  <c:v>271.46730445281702</c:v>
                </c:pt>
                <c:pt idx="1533">
                  <c:v>271.57384356225361</c:v>
                </c:pt>
                <c:pt idx="1534">
                  <c:v>270.85907484980294</c:v>
                </c:pt>
                <c:pt idx="1535">
                  <c:v>271.08725987984235</c:v>
                </c:pt>
                <c:pt idx="1536">
                  <c:v>271.46980790387391</c:v>
                </c:pt>
                <c:pt idx="1537">
                  <c:v>271.17584632309911</c:v>
                </c:pt>
                <c:pt idx="1538">
                  <c:v>271.1406770584793</c:v>
                </c:pt>
                <c:pt idx="1539">
                  <c:v>271.31254164678342</c:v>
                </c:pt>
                <c:pt idx="1540">
                  <c:v>271.45003331742674</c:v>
                </c:pt>
                <c:pt idx="1541">
                  <c:v>271.36002665394142</c:v>
                </c:pt>
                <c:pt idx="1542">
                  <c:v>271.28802132315315</c:v>
                </c:pt>
                <c:pt idx="1543">
                  <c:v>271.63041705852254</c:v>
                </c:pt>
                <c:pt idx="1544">
                  <c:v>271.70433364681804</c:v>
                </c:pt>
                <c:pt idx="1545">
                  <c:v>271.56346691745443</c:v>
                </c:pt>
                <c:pt idx="1546">
                  <c:v>271.85077353396355</c:v>
                </c:pt>
                <c:pt idx="1547">
                  <c:v>272.08061882717084</c:v>
                </c:pt>
                <c:pt idx="1548">
                  <c:v>272.06449506173669</c:v>
                </c:pt>
                <c:pt idx="1549">
                  <c:v>272.05159604938933</c:v>
                </c:pt>
                <c:pt idx="1550">
                  <c:v>271.84127683951147</c:v>
                </c:pt>
                <c:pt idx="1551">
                  <c:v>272.0730214716092</c:v>
                </c:pt>
                <c:pt idx="1552">
                  <c:v>272.25841717728736</c:v>
                </c:pt>
                <c:pt idx="1553">
                  <c:v>272.20673374182991</c:v>
                </c:pt>
                <c:pt idx="1554">
                  <c:v>272.16538699346393</c:v>
                </c:pt>
                <c:pt idx="1555">
                  <c:v>272.73230959477115</c:v>
                </c:pt>
                <c:pt idx="1556">
                  <c:v>273.38584767581693</c:v>
                </c:pt>
                <c:pt idx="1557">
                  <c:v>273.50867814065356</c:v>
                </c:pt>
                <c:pt idx="1558">
                  <c:v>273.80694251252282</c:v>
                </c:pt>
                <c:pt idx="1559">
                  <c:v>274.44555401001827</c:v>
                </c:pt>
                <c:pt idx="1560">
                  <c:v>274.95644320801466</c:v>
                </c:pt>
                <c:pt idx="1561">
                  <c:v>275.16515456641173</c:v>
                </c:pt>
                <c:pt idx="1562">
                  <c:v>275.53212365312936</c:v>
                </c:pt>
                <c:pt idx="1563">
                  <c:v>275.82569892250353</c:v>
                </c:pt>
                <c:pt idx="1564">
                  <c:v>276.06055913800287</c:v>
                </c:pt>
                <c:pt idx="1565">
                  <c:v>276.44844731040234</c:v>
                </c:pt>
                <c:pt idx="1566">
                  <c:v>276.55875784832187</c:v>
                </c:pt>
                <c:pt idx="1567">
                  <c:v>277.24700627865752</c:v>
                </c:pt>
                <c:pt idx="1568">
                  <c:v>277.59760502292602</c:v>
                </c:pt>
                <c:pt idx="1569">
                  <c:v>277.47808401834084</c:v>
                </c:pt>
                <c:pt idx="1570">
                  <c:v>277.38246721467272</c:v>
                </c:pt>
                <c:pt idx="1571">
                  <c:v>277.90597377173822</c:v>
                </c:pt>
                <c:pt idx="1572">
                  <c:v>278.3247790173906</c:v>
                </c:pt>
                <c:pt idx="1573">
                  <c:v>278.25982321391251</c:v>
                </c:pt>
                <c:pt idx="1574">
                  <c:v>278.20785857113003</c:v>
                </c:pt>
                <c:pt idx="1575">
                  <c:v>278.76628685690406</c:v>
                </c:pt>
                <c:pt idx="1576">
                  <c:v>278.81302948552326</c:v>
                </c:pt>
                <c:pt idx="1577">
                  <c:v>278.85042358841861</c:v>
                </c:pt>
                <c:pt idx="1578">
                  <c:v>279.4803388707349</c:v>
                </c:pt>
                <c:pt idx="1579">
                  <c:v>279.78427109658793</c:v>
                </c:pt>
                <c:pt idx="1580">
                  <c:v>279.82741687727037</c:v>
                </c:pt>
                <c:pt idx="1581">
                  <c:v>279.86193350181634</c:v>
                </c:pt>
                <c:pt idx="1582">
                  <c:v>279.88954680145309</c:v>
                </c:pt>
                <c:pt idx="1583">
                  <c:v>280.11163744116249</c:v>
                </c:pt>
                <c:pt idx="1584">
                  <c:v>280.08930995292997</c:v>
                </c:pt>
                <c:pt idx="1585">
                  <c:v>279.87144796234401</c:v>
                </c:pt>
                <c:pt idx="1586">
                  <c:v>280.09715836987522</c:v>
                </c:pt>
                <c:pt idx="1587">
                  <c:v>280.27772669590018</c:v>
                </c:pt>
                <c:pt idx="1588">
                  <c:v>280.42218135672016</c:v>
                </c:pt>
                <c:pt idx="1589">
                  <c:v>280.53774508537612</c:v>
                </c:pt>
                <c:pt idx="1590">
                  <c:v>280.6301960683009</c:v>
                </c:pt>
                <c:pt idx="1591">
                  <c:v>281.30415685464072</c:v>
                </c:pt>
                <c:pt idx="1592">
                  <c:v>281.84332548371259</c:v>
                </c:pt>
                <c:pt idx="1593">
                  <c:v>282.07466038697009</c:v>
                </c:pt>
                <c:pt idx="1594">
                  <c:v>282.8597283095761</c:v>
                </c:pt>
                <c:pt idx="1595">
                  <c:v>283.88778264766091</c:v>
                </c:pt>
                <c:pt idx="1596">
                  <c:v>284.31022611812875</c:v>
                </c:pt>
                <c:pt idx="1597">
                  <c:v>285.04818089450305</c:v>
                </c:pt>
                <c:pt idx="1598">
                  <c:v>286.03854471560248</c:v>
                </c:pt>
                <c:pt idx="1599">
                  <c:v>287.23083577248201</c:v>
                </c:pt>
                <c:pt idx="1600">
                  <c:v>288.18466861798561</c:v>
                </c:pt>
                <c:pt idx="1601">
                  <c:v>288.74773489438849</c:v>
                </c:pt>
                <c:pt idx="1602">
                  <c:v>289.59818791551083</c:v>
                </c:pt>
                <c:pt idx="1603">
                  <c:v>290.27855033240871</c:v>
                </c:pt>
                <c:pt idx="1604">
                  <c:v>290.82284026592697</c:v>
                </c:pt>
                <c:pt idx="1605">
                  <c:v>291.45827221274158</c:v>
                </c:pt>
                <c:pt idx="1606">
                  <c:v>291.9666177701933</c:v>
                </c:pt>
                <c:pt idx="1607">
                  <c:v>292.57329421615464</c:v>
                </c:pt>
                <c:pt idx="1608">
                  <c:v>293.05863537292373</c:v>
                </c:pt>
                <c:pt idx="1609">
                  <c:v>293.24690829833901</c:v>
                </c:pt>
                <c:pt idx="1610">
                  <c:v>293.79752663867123</c:v>
                </c:pt>
                <c:pt idx="1611">
                  <c:v>294.43802131093696</c:v>
                </c:pt>
                <c:pt idx="1612">
                  <c:v>294.35041704874959</c:v>
                </c:pt>
                <c:pt idx="1613">
                  <c:v>294.4803336389997</c:v>
                </c:pt>
                <c:pt idx="1614">
                  <c:v>294.98426691119977</c:v>
                </c:pt>
                <c:pt idx="1615">
                  <c:v>295.58741352895981</c:v>
                </c:pt>
                <c:pt idx="1616">
                  <c:v>295.66993082316787</c:v>
                </c:pt>
                <c:pt idx="1617">
                  <c:v>295.53594465853428</c:v>
                </c:pt>
                <c:pt idx="1618">
                  <c:v>295.62875572682742</c:v>
                </c:pt>
                <c:pt idx="1619">
                  <c:v>295.90300458146191</c:v>
                </c:pt>
                <c:pt idx="1620">
                  <c:v>296.12240366516954</c:v>
                </c:pt>
                <c:pt idx="1621">
                  <c:v>296.09792293213565</c:v>
                </c:pt>
                <c:pt idx="1622">
                  <c:v>296.27833834570856</c:v>
                </c:pt>
                <c:pt idx="1623">
                  <c:v>296.62267067656688</c:v>
                </c:pt>
                <c:pt idx="1624">
                  <c:v>296.69813654125352</c:v>
                </c:pt>
                <c:pt idx="1625">
                  <c:v>296.55850923300284</c:v>
                </c:pt>
                <c:pt idx="1626">
                  <c:v>296.64680738640232</c:v>
                </c:pt>
                <c:pt idx="1627">
                  <c:v>296.91744590912185</c:v>
                </c:pt>
                <c:pt idx="1628">
                  <c:v>296.73395672729748</c:v>
                </c:pt>
                <c:pt idx="1629">
                  <c:v>296.58716538183802</c:v>
                </c:pt>
                <c:pt idx="1630">
                  <c:v>296.66973230547046</c:v>
                </c:pt>
                <c:pt idx="1631">
                  <c:v>297.13578584437636</c:v>
                </c:pt>
                <c:pt idx="1632">
                  <c:v>296.70862867550113</c:v>
                </c:pt>
                <c:pt idx="1633">
                  <c:v>296.16690294040092</c:v>
                </c:pt>
                <c:pt idx="1634">
                  <c:v>296.33352235232076</c:v>
                </c:pt>
                <c:pt idx="1635">
                  <c:v>296.26681788185664</c:v>
                </c:pt>
                <c:pt idx="1636">
                  <c:v>296.01345430548531</c:v>
                </c:pt>
                <c:pt idx="1637">
                  <c:v>295.81076344438827</c:v>
                </c:pt>
                <c:pt idx="1638">
                  <c:v>295.64861075551062</c:v>
                </c:pt>
                <c:pt idx="1639">
                  <c:v>295.51888860440852</c:v>
                </c:pt>
                <c:pt idx="1640">
                  <c:v>295.21511088352685</c:v>
                </c:pt>
                <c:pt idx="1641">
                  <c:v>294.77208870682148</c:v>
                </c:pt>
                <c:pt idx="1642">
                  <c:v>294.81767096545718</c:v>
                </c:pt>
                <c:pt idx="1643">
                  <c:v>294.45413677236576</c:v>
                </c:pt>
                <c:pt idx="1644">
                  <c:v>293.96330941789262</c:v>
                </c:pt>
                <c:pt idx="1645">
                  <c:v>293.37064753431412</c:v>
                </c:pt>
                <c:pt idx="1646">
                  <c:v>292.89651802745129</c:v>
                </c:pt>
                <c:pt idx="1647">
                  <c:v>292.71721442196105</c:v>
                </c:pt>
                <c:pt idx="1648">
                  <c:v>291.97377153756884</c:v>
                </c:pt>
                <c:pt idx="1649">
                  <c:v>290.7790172300551</c:v>
                </c:pt>
                <c:pt idx="1650">
                  <c:v>290.62321378404408</c:v>
                </c:pt>
                <c:pt idx="1651">
                  <c:v>290.29857102723525</c:v>
                </c:pt>
                <c:pt idx="1652">
                  <c:v>289.43885682178819</c:v>
                </c:pt>
                <c:pt idx="1653">
                  <c:v>289.15108545743055</c:v>
                </c:pt>
                <c:pt idx="1654">
                  <c:v>288.92086836594444</c:v>
                </c:pt>
                <c:pt idx="1655">
                  <c:v>288.53669469275553</c:v>
                </c:pt>
                <c:pt idx="1656">
                  <c:v>288.22935575420445</c:v>
                </c:pt>
                <c:pt idx="1657">
                  <c:v>287.78348460336355</c:v>
                </c:pt>
                <c:pt idx="1658">
                  <c:v>288.02678768269084</c:v>
                </c:pt>
                <c:pt idx="1659">
                  <c:v>288.22143014615267</c:v>
                </c:pt>
                <c:pt idx="1660">
                  <c:v>287.77714411692216</c:v>
                </c:pt>
                <c:pt idx="1661">
                  <c:v>287.6217152935377</c:v>
                </c:pt>
                <c:pt idx="1662">
                  <c:v>287.6973722348302</c:v>
                </c:pt>
                <c:pt idx="1663">
                  <c:v>287.95789778786417</c:v>
                </c:pt>
                <c:pt idx="1664">
                  <c:v>287.76631823029135</c:v>
                </c:pt>
                <c:pt idx="1665">
                  <c:v>287.41305458423307</c:v>
                </c:pt>
                <c:pt idx="1666">
                  <c:v>287.73044366738645</c:v>
                </c:pt>
                <c:pt idx="1667">
                  <c:v>287.78435493390919</c:v>
                </c:pt>
                <c:pt idx="1668">
                  <c:v>287.62748394712736</c:v>
                </c:pt>
                <c:pt idx="1669">
                  <c:v>287.70198715770192</c:v>
                </c:pt>
                <c:pt idx="1670">
                  <c:v>287.96158972616155</c:v>
                </c:pt>
                <c:pt idx="1671">
                  <c:v>287.96927178092926</c:v>
                </c:pt>
                <c:pt idx="1672">
                  <c:v>288.17541742474344</c:v>
                </c:pt>
                <c:pt idx="1673">
                  <c:v>288.1403339397948</c:v>
                </c:pt>
                <c:pt idx="1674">
                  <c:v>288.31226715183584</c:v>
                </c:pt>
                <c:pt idx="1675">
                  <c:v>288.24981372146868</c:v>
                </c:pt>
                <c:pt idx="1676">
                  <c:v>287.99985097717496</c:v>
                </c:pt>
                <c:pt idx="1677">
                  <c:v>287.99988078173999</c:v>
                </c:pt>
                <c:pt idx="1678">
                  <c:v>287.99990462539199</c:v>
                </c:pt>
                <c:pt idx="1679">
                  <c:v>288.1999237003136</c:v>
                </c:pt>
                <c:pt idx="1680">
                  <c:v>287.75993896025091</c:v>
                </c:pt>
                <c:pt idx="1681">
                  <c:v>287.40795116820073</c:v>
                </c:pt>
                <c:pt idx="1682">
                  <c:v>287.7263609345606</c:v>
                </c:pt>
                <c:pt idx="1683">
                  <c:v>287.78108874764848</c:v>
                </c:pt>
                <c:pt idx="1684">
                  <c:v>287.42487099811882</c:v>
                </c:pt>
                <c:pt idx="1685">
                  <c:v>287.33989679849503</c:v>
                </c:pt>
                <c:pt idx="1686">
                  <c:v>287.67191743879602</c:v>
                </c:pt>
                <c:pt idx="1687">
                  <c:v>287.73753395103682</c:v>
                </c:pt>
                <c:pt idx="1688">
                  <c:v>287.59002716082944</c:v>
                </c:pt>
                <c:pt idx="1689">
                  <c:v>287.47202172866355</c:v>
                </c:pt>
                <c:pt idx="1690">
                  <c:v>287.77761738293083</c:v>
                </c:pt>
                <c:pt idx="1691">
                  <c:v>287.42209390634468</c:v>
                </c:pt>
                <c:pt idx="1692">
                  <c:v>287.33767512507575</c:v>
                </c:pt>
                <c:pt idx="1693">
                  <c:v>287.67014010006062</c:v>
                </c:pt>
                <c:pt idx="1694">
                  <c:v>287.73611208004854</c:v>
                </c:pt>
                <c:pt idx="1695">
                  <c:v>288.18888966403881</c:v>
                </c:pt>
                <c:pt idx="1696">
                  <c:v>287.95111173123109</c:v>
                </c:pt>
                <c:pt idx="1697">
                  <c:v>287.76088938498492</c:v>
                </c:pt>
                <c:pt idx="1698">
                  <c:v>288.20871150798791</c:v>
                </c:pt>
                <c:pt idx="1699">
                  <c:v>288.36696920639037</c:v>
                </c:pt>
                <c:pt idx="1700">
                  <c:v>288.09357536511232</c:v>
                </c:pt>
                <c:pt idx="1701">
                  <c:v>287.87486029208986</c:v>
                </c:pt>
                <c:pt idx="1702">
                  <c:v>288.29988823367194</c:v>
                </c:pt>
                <c:pt idx="1703">
                  <c:v>288.03991058693759</c:v>
                </c:pt>
                <c:pt idx="1704">
                  <c:v>288.03192846955011</c:v>
                </c:pt>
                <c:pt idx="1705">
                  <c:v>288.22554277564012</c:v>
                </c:pt>
                <c:pt idx="1706">
                  <c:v>288.58043422051207</c:v>
                </c:pt>
                <c:pt idx="1707">
                  <c:v>288.46434737640971</c:v>
                </c:pt>
                <c:pt idx="1708">
                  <c:v>288.17147790112779</c:v>
                </c:pt>
                <c:pt idx="1709">
                  <c:v>288.13718232090224</c:v>
                </c:pt>
                <c:pt idx="1710">
                  <c:v>288.3097458567218</c:v>
                </c:pt>
                <c:pt idx="1711">
                  <c:v>288.44779668537745</c:v>
                </c:pt>
                <c:pt idx="1712">
                  <c:v>288.15823734830201</c:v>
                </c:pt>
                <c:pt idx="1713">
                  <c:v>288.12658987864165</c:v>
                </c:pt>
                <c:pt idx="1714">
                  <c:v>288.50127190291335</c:v>
                </c:pt>
                <c:pt idx="1715">
                  <c:v>288.80101752233065</c:v>
                </c:pt>
                <c:pt idx="1716">
                  <c:v>288.44081401786457</c:v>
                </c:pt>
                <c:pt idx="1717">
                  <c:v>288.55265121429164</c:v>
                </c:pt>
                <c:pt idx="1718">
                  <c:v>289.04212097143335</c:v>
                </c:pt>
                <c:pt idx="1719">
                  <c:v>289.0336967771467</c:v>
                </c:pt>
                <c:pt idx="1720">
                  <c:v>288.8269574217174</c:v>
                </c:pt>
                <c:pt idx="1721">
                  <c:v>288.86156593737394</c:v>
                </c:pt>
                <c:pt idx="1722">
                  <c:v>289.08925274989917</c:v>
                </c:pt>
                <c:pt idx="1723">
                  <c:v>289.07140219991936</c:v>
                </c:pt>
                <c:pt idx="1724">
                  <c:v>288.85712175993552</c:v>
                </c:pt>
                <c:pt idx="1725">
                  <c:v>289.08569740794843</c:v>
                </c:pt>
                <c:pt idx="1726">
                  <c:v>289.46855792635876</c:v>
                </c:pt>
                <c:pt idx="1727">
                  <c:v>289.57484634108698</c:v>
                </c:pt>
                <c:pt idx="1728">
                  <c:v>289.45987707286957</c:v>
                </c:pt>
                <c:pt idx="1729">
                  <c:v>289.36790165829569</c:v>
                </c:pt>
                <c:pt idx="1730">
                  <c:v>289.69432132663655</c:v>
                </c:pt>
                <c:pt idx="1731">
                  <c:v>289.75545706130924</c:v>
                </c:pt>
                <c:pt idx="1732">
                  <c:v>289.40436564904741</c:v>
                </c:pt>
                <c:pt idx="1733">
                  <c:v>289.52349251923795</c:v>
                </c:pt>
                <c:pt idx="1734">
                  <c:v>290.01879401539037</c:v>
                </c:pt>
                <c:pt idx="1735">
                  <c:v>289.8150352123123</c:v>
                </c:pt>
                <c:pt idx="1736">
                  <c:v>289.65202816984987</c:v>
                </c:pt>
                <c:pt idx="1737">
                  <c:v>289.92162253587992</c:v>
                </c:pt>
                <c:pt idx="1738">
                  <c:v>290.53729802870396</c:v>
                </c:pt>
                <c:pt idx="1739">
                  <c:v>290.62983842296319</c:v>
                </c:pt>
                <c:pt idx="1740">
                  <c:v>290.50387073837055</c:v>
                </c:pt>
                <c:pt idx="1741">
                  <c:v>291.20309659069648</c:v>
                </c:pt>
                <c:pt idx="1742">
                  <c:v>291.36247727255716</c:v>
                </c:pt>
                <c:pt idx="1743">
                  <c:v>291.48998181804575</c:v>
                </c:pt>
                <c:pt idx="1744">
                  <c:v>291.59198545443661</c:v>
                </c:pt>
                <c:pt idx="1745">
                  <c:v>291.87358836354929</c:v>
                </c:pt>
                <c:pt idx="1746">
                  <c:v>292.49887069083945</c:v>
                </c:pt>
                <c:pt idx="1747">
                  <c:v>292.79909655267159</c:v>
                </c:pt>
                <c:pt idx="1748">
                  <c:v>292.83927724213731</c:v>
                </c:pt>
                <c:pt idx="1749">
                  <c:v>293.07142179370987</c:v>
                </c:pt>
                <c:pt idx="1750">
                  <c:v>293.45713743496788</c:v>
                </c:pt>
                <c:pt idx="1751">
                  <c:v>293.36570994797432</c:v>
                </c:pt>
                <c:pt idx="1752">
                  <c:v>293.29256795837949</c:v>
                </c:pt>
                <c:pt idx="1753">
                  <c:v>293.23405436670362</c:v>
                </c:pt>
                <c:pt idx="1754">
                  <c:v>293.78724349336289</c:v>
                </c:pt>
                <c:pt idx="1755">
                  <c:v>293.42979479469034</c:v>
                </c:pt>
                <c:pt idx="1756">
                  <c:v>293.14383583575227</c:v>
                </c:pt>
                <c:pt idx="1757">
                  <c:v>293.51506866860183</c:v>
                </c:pt>
                <c:pt idx="1758">
                  <c:v>293.61205493488148</c:v>
                </c:pt>
                <c:pt idx="1759">
                  <c:v>293.28964394790523</c:v>
                </c:pt>
                <c:pt idx="1760">
                  <c:v>293.43171515832421</c:v>
                </c:pt>
                <c:pt idx="1761">
                  <c:v>293.34537212665941</c:v>
                </c:pt>
                <c:pt idx="1762">
                  <c:v>293.47629770132755</c:v>
                </c:pt>
                <c:pt idx="1763">
                  <c:v>293.58103816106205</c:v>
                </c:pt>
                <c:pt idx="1764">
                  <c:v>293.26483052884964</c:v>
                </c:pt>
                <c:pt idx="1765">
                  <c:v>293.41186442307975</c:v>
                </c:pt>
                <c:pt idx="1766">
                  <c:v>293.72949153846378</c:v>
                </c:pt>
                <c:pt idx="1767">
                  <c:v>293.58359323077104</c:v>
                </c:pt>
                <c:pt idx="1768">
                  <c:v>293.46687458461685</c:v>
                </c:pt>
                <c:pt idx="1769">
                  <c:v>293.57349966769351</c:v>
                </c:pt>
                <c:pt idx="1770">
                  <c:v>293.85879973415479</c:v>
                </c:pt>
                <c:pt idx="1771">
                  <c:v>293.68703978732384</c:v>
                </c:pt>
                <c:pt idx="1772">
                  <c:v>293.34963182985905</c:v>
                </c:pt>
                <c:pt idx="1773">
                  <c:v>293.67970546388722</c:v>
                </c:pt>
                <c:pt idx="1774">
                  <c:v>293.74376437110976</c:v>
                </c:pt>
                <c:pt idx="1775">
                  <c:v>293.39501149688783</c:v>
                </c:pt>
                <c:pt idx="1776">
                  <c:v>293.31600919751031</c:v>
                </c:pt>
                <c:pt idx="1777">
                  <c:v>293.45280735800827</c:v>
                </c:pt>
                <c:pt idx="1778">
                  <c:v>293.76224588640662</c:v>
                </c:pt>
                <c:pt idx="1779">
                  <c:v>293.80979670912529</c:v>
                </c:pt>
                <c:pt idx="1780">
                  <c:v>293.44783736730028</c:v>
                </c:pt>
                <c:pt idx="1781">
                  <c:v>293.55826989384025</c:v>
                </c:pt>
                <c:pt idx="1782">
                  <c:v>293.64661591507223</c:v>
                </c:pt>
                <c:pt idx="1783">
                  <c:v>293.31729273205781</c:v>
                </c:pt>
                <c:pt idx="1784">
                  <c:v>293.05383418564622</c:v>
                </c:pt>
                <c:pt idx="1785">
                  <c:v>293.04306734851701</c:v>
                </c:pt>
                <c:pt idx="1786">
                  <c:v>293.23445387881361</c:v>
                </c:pt>
                <c:pt idx="1787">
                  <c:v>292.98756310305089</c:v>
                </c:pt>
                <c:pt idx="1788">
                  <c:v>292.79005048244073</c:v>
                </c:pt>
                <c:pt idx="1789">
                  <c:v>293.23204038595259</c:v>
                </c:pt>
                <c:pt idx="1790">
                  <c:v>293.18563230876208</c:v>
                </c:pt>
                <c:pt idx="1791">
                  <c:v>292.74850584700965</c:v>
                </c:pt>
                <c:pt idx="1792">
                  <c:v>292.79880467760773</c:v>
                </c:pt>
                <c:pt idx="1793">
                  <c:v>292.83904374208623</c:v>
                </c:pt>
                <c:pt idx="1794">
                  <c:v>293.271234993669</c:v>
                </c:pt>
                <c:pt idx="1795">
                  <c:v>293.21698799493521</c:v>
                </c:pt>
                <c:pt idx="1796">
                  <c:v>292.97359039594818</c:v>
                </c:pt>
                <c:pt idx="1797">
                  <c:v>292.97887231675855</c:v>
                </c:pt>
                <c:pt idx="1798">
                  <c:v>293.18309785340688</c:v>
                </c:pt>
                <c:pt idx="1799">
                  <c:v>293.14647828272552</c:v>
                </c:pt>
                <c:pt idx="1800">
                  <c:v>293.11718262618047</c:v>
                </c:pt>
                <c:pt idx="1801">
                  <c:v>293.49374610094435</c:v>
                </c:pt>
                <c:pt idx="1802">
                  <c:v>293.5949968807555</c:v>
                </c:pt>
                <c:pt idx="1803">
                  <c:v>293.47599750460444</c:v>
                </c:pt>
                <c:pt idx="1804">
                  <c:v>293.18079800368355</c:v>
                </c:pt>
                <c:pt idx="1805">
                  <c:v>293.94463840294685</c:v>
                </c:pt>
                <c:pt idx="1806">
                  <c:v>293.95571072235748</c:v>
                </c:pt>
                <c:pt idx="1807">
                  <c:v>293.56456857788601</c:v>
                </c:pt>
                <c:pt idx="1808">
                  <c:v>293.85165486230881</c:v>
                </c:pt>
                <c:pt idx="1809">
                  <c:v>293.88132388984707</c:v>
                </c:pt>
                <c:pt idx="1810">
                  <c:v>294.10505911187767</c:v>
                </c:pt>
                <c:pt idx="1811">
                  <c:v>294.28404728950215</c:v>
                </c:pt>
                <c:pt idx="1812">
                  <c:v>294.22723783160171</c:v>
                </c:pt>
                <c:pt idx="1813">
                  <c:v>294.78179026528142</c:v>
                </c:pt>
                <c:pt idx="1814">
                  <c:v>295.22543221222514</c:v>
                </c:pt>
                <c:pt idx="1815">
                  <c:v>295.18034576978016</c:v>
                </c:pt>
                <c:pt idx="1816">
                  <c:v>295.54427661582417</c:v>
                </c:pt>
                <c:pt idx="1817">
                  <c:v>296.03542129265935</c:v>
                </c:pt>
                <c:pt idx="1818">
                  <c:v>296.42833703412748</c:v>
                </c:pt>
                <c:pt idx="1819">
                  <c:v>296.54266962730196</c:v>
                </c:pt>
                <c:pt idx="1820">
                  <c:v>296.63413570184161</c:v>
                </c:pt>
                <c:pt idx="1821">
                  <c:v>297.50730856147328</c:v>
                </c:pt>
                <c:pt idx="1822">
                  <c:v>297.60584684917865</c:v>
                </c:pt>
                <c:pt idx="1823">
                  <c:v>297.48467747934296</c:v>
                </c:pt>
                <c:pt idx="1824">
                  <c:v>297.7877419834744</c:v>
                </c:pt>
                <c:pt idx="1825">
                  <c:v>298.03019358677955</c:v>
                </c:pt>
                <c:pt idx="1826">
                  <c:v>298.02415486942368</c:v>
                </c:pt>
                <c:pt idx="1827">
                  <c:v>298.01932389553895</c:v>
                </c:pt>
                <c:pt idx="1828">
                  <c:v>298.0154591164312</c:v>
                </c:pt>
                <c:pt idx="1829">
                  <c:v>298.41236729314494</c:v>
                </c:pt>
                <c:pt idx="1830">
                  <c:v>298.52989383451597</c:v>
                </c:pt>
                <c:pt idx="1831">
                  <c:v>298.42391506761282</c:v>
                </c:pt>
                <c:pt idx="1832">
                  <c:v>298.53913205409026</c:v>
                </c:pt>
                <c:pt idx="1833">
                  <c:v>298.83130564327223</c:v>
                </c:pt>
                <c:pt idx="1834">
                  <c:v>298.86504451461781</c:v>
                </c:pt>
                <c:pt idx="1835">
                  <c:v>298.49203561169429</c:v>
                </c:pt>
                <c:pt idx="1836">
                  <c:v>298.59362848935547</c:v>
                </c:pt>
                <c:pt idx="1837">
                  <c:v>298.87490279148437</c:v>
                </c:pt>
                <c:pt idx="1838">
                  <c:v>298.89992223318751</c:v>
                </c:pt>
                <c:pt idx="1839">
                  <c:v>298.31993778655004</c:v>
                </c:pt>
                <c:pt idx="1840">
                  <c:v>298.65595022924003</c:v>
                </c:pt>
                <c:pt idx="1841">
                  <c:v>298.92476018339204</c:v>
                </c:pt>
                <c:pt idx="1842">
                  <c:v>298.73980814671364</c:v>
                </c:pt>
                <c:pt idx="1843">
                  <c:v>298.79184651737091</c:v>
                </c:pt>
                <c:pt idx="1844">
                  <c:v>298.63347721389675</c:v>
                </c:pt>
                <c:pt idx="1845">
                  <c:v>299.10678177111743</c:v>
                </c:pt>
                <c:pt idx="1846">
                  <c:v>299.08542541689394</c:v>
                </c:pt>
                <c:pt idx="1847">
                  <c:v>298.86834033351516</c:v>
                </c:pt>
                <c:pt idx="1848">
                  <c:v>298.69467226681218</c:v>
                </c:pt>
                <c:pt idx="1849">
                  <c:v>298.75573781344974</c:v>
                </c:pt>
                <c:pt idx="1850">
                  <c:v>298.40459025075984</c:v>
                </c:pt>
                <c:pt idx="1851">
                  <c:v>298.12367220060787</c:v>
                </c:pt>
                <c:pt idx="1852">
                  <c:v>298.2989377604863</c:v>
                </c:pt>
                <c:pt idx="1853">
                  <c:v>298.83915020838907</c:v>
                </c:pt>
                <c:pt idx="1854">
                  <c:v>298.87132016671126</c:v>
                </c:pt>
                <c:pt idx="1855">
                  <c:v>298.49705613336903</c:v>
                </c:pt>
                <c:pt idx="1856">
                  <c:v>298.79764490669527</c:v>
                </c:pt>
                <c:pt idx="1857">
                  <c:v>299.03811592535624</c:v>
                </c:pt>
                <c:pt idx="1858">
                  <c:v>298.83049274028502</c:v>
                </c:pt>
                <c:pt idx="1859">
                  <c:v>298.66439419222803</c:v>
                </c:pt>
                <c:pt idx="1860">
                  <c:v>298.73151535378241</c:v>
                </c:pt>
                <c:pt idx="1861">
                  <c:v>298.98521228302593</c:v>
                </c:pt>
                <c:pt idx="1862">
                  <c:v>298.98816982642074</c:v>
                </c:pt>
                <c:pt idx="1863">
                  <c:v>298.79053586113662</c:v>
                </c:pt>
                <c:pt idx="1864">
                  <c:v>298.83242868890932</c:v>
                </c:pt>
                <c:pt idx="1865">
                  <c:v>299.06594295112745</c:v>
                </c:pt>
                <c:pt idx="1866">
                  <c:v>298.852754360902</c:v>
                </c:pt>
                <c:pt idx="1867">
                  <c:v>298.48220348872161</c:v>
                </c:pt>
                <c:pt idx="1868">
                  <c:v>298.38576279097731</c:v>
                </c:pt>
                <c:pt idx="1869">
                  <c:v>298.90861023278188</c:v>
                </c:pt>
                <c:pt idx="1870">
                  <c:v>298.72688818622555</c:v>
                </c:pt>
                <c:pt idx="1871">
                  <c:v>298.38151054898049</c:v>
                </c:pt>
                <c:pt idx="1872">
                  <c:v>298.90520843918438</c:v>
                </c:pt>
                <c:pt idx="1873">
                  <c:v>299.1241667513475</c:v>
                </c:pt>
                <c:pt idx="1874">
                  <c:v>298.69933340107798</c:v>
                </c:pt>
                <c:pt idx="1875">
                  <c:v>298.75946672086241</c:v>
                </c:pt>
                <c:pt idx="1876">
                  <c:v>298.80757337668996</c:v>
                </c:pt>
                <c:pt idx="1877">
                  <c:v>299.04605870135197</c:v>
                </c:pt>
                <c:pt idx="1878">
                  <c:v>299.03684696108161</c:v>
                </c:pt>
                <c:pt idx="1879">
                  <c:v>298.82947756886529</c:v>
                </c:pt>
                <c:pt idx="1880">
                  <c:v>298.86358205509225</c:v>
                </c:pt>
                <c:pt idx="1881">
                  <c:v>299.0908656440738</c:v>
                </c:pt>
                <c:pt idx="1882">
                  <c:v>299.07269251525906</c:v>
                </c:pt>
                <c:pt idx="1883">
                  <c:v>298.85815401220725</c:v>
                </c:pt>
                <c:pt idx="1884">
                  <c:v>298.88652320976581</c:v>
                </c:pt>
                <c:pt idx="1885">
                  <c:v>299.30921856781265</c:v>
                </c:pt>
                <c:pt idx="1886">
                  <c:v>299.04737485425017</c:v>
                </c:pt>
                <c:pt idx="1887">
                  <c:v>298.43789988340012</c:v>
                </c:pt>
                <c:pt idx="1888">
                  <c:v>298.55031990672012</c:v>
                </c:pt>
                <c:pt idx="1889">
                  <c:v>298.6402559253761</c:v>
                </c:pt>
                <c:pt idx="1890">
                  <c:v>297.91220474030092</c:v>
                </c:pt>
                <c:pt idx="1891">
                  <c:v>297.52976379224077</c:v>
                </c:pt>
                <c:pt idx="1892">
                  <c:v>297.22381103379263</c:v>
                </c:pt>
                <c:pt idx="1893">
                  <c:v>296.97904882703409</c:v>
                </c:pt>
                <c:pt idx="1894">
                  <c:v>296.5832390616273</c:v>
                </c:pt>
                <c:pt idx="1895">
                  <c:v>295.86659124930185</c:v>
                </c:pt>
                <c:pt idx="1896">
                  <c:v>295.4932729994415</c:v>
                </c:pt>
                <c:pt idx="1897">
                  <c:v>295.19461839955324</c:v>
                </c:pt>
                <c:pt idx="1898">
                  <c:v>294.55569471964259</c:v>
                </c:pt>
                <c:pt idx="1899">
                  <c:v>294.04455577571412</c:v>
                </c:pt>
                <c:pt idx="1900">
                  <c:v>293.83564462057132</c:v>
                </c:pt>
                <c:pt idx="1901">
                  <c:v>293.86851569645705</c:v>
                </c:pt>
                <c:pt idx="1902">
                  <c:v>293.49481255716569</c:v>
                </c:pt>
                <c:pt idx="1903">
                  <c:v>292.79585004573255</c:v>
                </c:pt>
                <c:pt idx="1904">
                  <c:v>293.03668003658606</c:v>
                </c:pt>
                <c:pt idx="1905">
                  <c:v>293.02934402926888</c:v>
                </c:pt>
                <c:pt idx="1906">
                  <c:v>292.62347522341514</c:v>
                </c:pt>
                <c:pt idx="1907">
                  <c:v>292.49878017873209</c:v>
                </c:pt>
                <c:pt idx="1908">
                  <c:v>292.59902414298568</c:v>
                </c:pt>
                <c:pt idx="1909">
                  <c:v>292.67921931438855</c:v>
                </c:pt>
                <c:pt idx="1910">
                  <c:v>292.54337545151088</c:v>
                </c:pt>
                <c:pt idx="1911">
                  <c:v>292.2347003612087</c:v>
                </c:pt>
                <c:pt idx="1912">
                  <c:v>292.18776028896696</c:v>
                </c:pt>
                <c:pt idx="1913">
                  <c:v>292.15020823117356</c:v>
                </c:pt>
                <c:pt idx="1914">
                  <c:v>292.12016658493883</c:v>
                </c:pt>
                <c:pt idx="1915">
                  <c:v>291.89613326795109</c:v>
                </c:pt>
                <c:pt idx="1916">
                  <c:v>292.11690661436091</c:v>
                </c:pt>
                <c:pt idx="1917">
                  <c:v>292.29352529148878</c:v>
                </c:pt>
                <c:pt idx="1918">
                  <c:v>292.23482023319104</c:v>
                </c:pt>
                <c:pt idx="1919">
                  <c:v>291.98785618655285</c:v>
                </c:pt>
                <c:pt idx="1920">
                  <c:v>292.3902849492423</c:v>
                </c:pt>
                <c:pt idx="1921">
                  <c:v>292.31222795939385</c:v>
                </c:pt>
                <c:pt idx="1922">
                  <c:v>292.04978236751509</c:v>
                </c:pt>
                <c:pt idx="1923">
                  <c:v>291.83982589401211</c:v>
                </c:pt>
                <c:pt idx="1924">
                  <c:v>292.07186071520971</c:v>
                </c:pt>
                <c:pt idx="1925">
                  <c:v>292.2574885721678</c:v>
                </c:pt>
                <c:pt idx="1926">
                  <c:v>292.20599085773426</c:v>
                </c:pt>
                <c:pt idx="1927">
                  <c:v>291.96479268618742</c:v>
                </c:pt>
                <c:pt idx="1928">
                  <c:v>292.17183414894998</c:v>
                </c:pt>
                <c:pt idx="1929">
                  <c:v>292.13746731916001</c:v>
                </c:pt>
                <c:pt idx="1930">
                  <c:v>291.90997385532802</c:v>
                </c:pt>
                <c:pt idx="1931">
                  <c:v>291.92797908426246</c:v>
                </c:pt>
                <c:pt idx="1932">
                  <c:v>291.94238326740998</c:v>
                </c:pt>
                <c:pt idx="1933">
                  <c:v>292.15390661392803</c:v>
                </c:pt>
                <c:pt idx="1934">
                  <c:v>291.72312529114242</c:v>
                </c:pt>
                <c:pt idx="1935">
                  <c:v>291.57850023291394</c:v>
                </c:pt>
                <c:pt idx="1936">
                  <c:v>292.26280018633116</c:v>
                </c:pt>
                <c:pt idx="1937">
                  <c:v>292.41024014906498</c:v>
                </c:pt>
                <c:pt idx="1938">
                  <c:v>292.12819211925199</c:v>
                </c:pt>
                <c:pt idx="1939">
                  <c:v>292.30255369540163</c:v>
                </c:pt>
                <c:pt idx="1940">
                  <c:v>292.4420429563213</c:v>
                </c:pt>
                <c:pt idx="1941">
                  <c:v>292.35363436505702</c:v>
                </c:pt>
                <c:pt idx="1942">
                  <c:v>292.28290749204564</c:v>
                </c:pt>
                <c:pt idx="1943">
                  <c:v>291.82632599363649</c:v>
                </c:pt>
                <c:pt idx="1944">
                  <c:v>292.06106079490922</c:v>
                </c:pt>
                <c:pt idx="1945">
                  <c:v>292.04884863592736</c:v>
                </c:pt>
                <c:pt idx="1946">
                  <c:v>291.8390789087419</c:v>
                </c:pt>
                <c:pt idx="1947">
                  <c:v>291.87126312699354</c:v>
                </c:pt>
                <c:pt idx="1948">
                  <c:v>292.09701050159487</c:v>
                </c:pt>
                <c:pt idx="1949">
                  <c:v>292.27760840127593</c:v>
                </c:pt>
                <c:pt idx="1950">
                  <c:v>292.02208672102074</c:v>
                </c:pt>
                <c:pt idx="1951">
                  <c:v>291.61766937681659</c:v>
                </c:pt>
                <c:pt idx="1952">
                  <c:v>291.89413550145332</c:v>
                </c:pt>
                <c:pt idx="1953">
                  <c:v>291.91530840116263</c:v>
                </c:pt>
                <c:pt idx="1954">
                  <c:v>291.33224672093013</c:v>
                </c:pt>
                <c:pt idx="1955">
                  <c:v>291.46579737674415</c:v>
                </c:pt>
                <c:pt idx="1956">
                  <c:v>291.77263790139534</c:v>
                </c:pt>
                <c:pt idx="1957">
                  <c:v>291.81811032111625</c:v>
                </c:pt>
                <c:pt idx="1958">
                  <c:v>291.85448825689298</c:v>
                </c:pt>
                <c:pt idx="1959">
                  <c:v>291.68359060551438</c:v>
                </c:pt>
                <c:pt idx="1960">
                  <c:v>291.94687248441153</c:v>
                </c:pt>
                <c:pt idx="1961">
                  <c:v>291.95749798752922</c:v>
                </c:pt>
                <c:pt idx="1962">
                  <c:v>291.76599839002341</c:v>
                </c:pt>
                <c:pt idx="1963">
                  <c:v>291.81279871201878</c:v>
                </c:pt>
                <c:pt idx="1964">
                  <c:v>292.05023896961507</c:v>
                </c:pt>
                <c:pt idx="1965">
                  <c:v>292.04019117569203</c:v>
                </c:pt>
                <c:pt idx="1966">
                  <c:v>291.83215294055361</c:v>
                </c:pt>
                <c:pt idx="1967">
                  <c:v>291.8657223524429</c:v>
                </c:pt>
                <c:pt idx="1968">
                  <c:v>292.29257788195434</c:v>
                </c:pt>
                <c:pt idx="1969">
                  <c:v>292.03406230556351</c:v>
                </c:pt>
                <c:pt idx="1970">
                  <c:v>291.62724984445083</c:v>
                </c:pt>
                <c:pt idx="1971">
                  <c:v>291.9017998755607</c:v>
                </c:pt>
                <c:pt idx="1972">
                  <c:v>292.12143990044859</c:v>
                </c:pt>
                <c:pt idx="1973">
                  <c:v>291.89715192035891</c:v>
                </c:pt>
                <c:pt idx="1974">
                  <c:v>291.9177215362871</c:v>
                </c:pt>
                <c:pt idx="1975">
                  <c:v>291.93417722902973</c:v>
                </c:pt>
                <c:pt idx="1976">
                  <c:v>291.94734178322381</c:v>
                </c:pt>
                <c:pt idx="1977">
                  <c:v>291.75787342657907</c:v>
                </c:pt>
                <c:pt idx="1978">
                  <c:v>291.60629874126329</c:v>
                </c:pt>
                <c:pt idx="1979">
                  <c:v>291.88503899301065</c:v>
                </c:pt>
                <c:pt idx="1980">
                  <c:v>292.10803119440857</c:v>
                </c:pt>
                <c:pt idx="1981">
                  <c:v>292.08642495552687</c:v>
                </c:pt>
                <c:pt idx="1982">
                  <c:v>291.86913996442149</c:v>
                </c:pt>
                <c:pt idx="1983">
                  <c:v>291.89531197153724</c:v>
                </c:pt>
                <c:pt idx="1984">
                  <c:v>292.51624957722981</c:v>
                </c:pt>
                <c:pt idx="1985">
                  <c:v>292.41299966178383</c:v>
                </c:pt>
                <c:pt idx="1986">
                  <c:v>291.93039972942711</c:v>
                </c:pt>
                <c:pt idx="1987">
                  <c:v>291.94431978354169</c:v>
                </c:pt>
                <c:pt idx="1988">
                  <c:v>292.15545582683336</c:v>
                </c:pt>
                <c:pt idx="1989">
                  <c:v>292.1243646614667</c:v>
                </c:pt>
                <c:pt idx="1990">
                  <c:v>292.09949172917334</c:v>
                </c:pt>
                <c:pt idx="1991">
                  <c:v>292.27959338333869</c:v>
                </c:pt>
                <c:pt idx="1992">
                  <c:v>292.42367470667097</c:v>
                </c:pt>
                <c:pt idx="1993">
                  <c:v>292.33893976533682</c:v>
                </c:pt>
                <c:pt idx="1994">
                  <c:v>292.07115181226948</c:v>
                </c:pt>
                <c:pt idx="1995">
                  <c:v>292.25692144981559</c:v>
                </c:pt>
                <c:pt idx="1996">
                  <c:v>292.2055371598525</c:v>
                </c:pt>
                <c:pt idx="1997">
                  <c:v>292.16442972788201</c:v>
                </c:pt>
                <c:pt idx="1998">
                  <c:v>291.9315437823056</c:v>
                </c:pt>
                <c:pt idx="1999">
                  <c:v>291.94523502584445</c:v>
                </c:pt>
                <c:pt idx="2000">
                  <c:v>292.75618802067555</c:v>
                </c:pt>
                <c:pt idx="2001">
                  <c:v>292.60495041654042</c:v>
                </c:pt>
                <c:pt idx="2002">
                  <c:v>292.08396033323231</c:v>
                </c:pt>
                <c:pt idx="2003">
                  <c:v>292.46716826658587</c:v>
                </c:pt>
                <c:pt idx="2004">
                  <c:v>292.5737346132687</c:v>
                </c:pt>
                <c:pt idx="2005">
                  <c:v>292.05898769061497</c:v>
                </c:pt>
                <c:pt idx="2006">
                  <c:v>292.04719015249202</c:v>
                </c:pt>
                <c:pt idx="2007">
                  <c:v>292.03775212199366</c:v>
                </c:pt>
                <c:pt idx="2008">
                  <c:v>292.23020169759496</c:v>
                </c:pt>
                <c:pt idx="2009">
                  <c:v>292.18416135807598</c:v>
                </c:pt>
                <c:pt idx="2010">
                  <c:v>291.9473290864608</c:v>
                </c:pt>
                <c:pt idx="2011">
                  <c:v>292.35786326916866</c:v>
                </c:pt>
                <c:pt idx="2012">
                  <c:v>292.48629061533495</c:v>
                </c:pt>
                <c:pt idx="2013">
                  <c:v>292.38903249226797</c:v>
                </c:pt>
                <c:pt idx="2014">
                  <c:v>292.31122599381439</c:v>
                </c:pt>
                <c:pt idx="2015">
                  <c:v>292.44898079505151</c:v>
                </c:pt>
                <c:pt idx="2016">
                  <c:v>292.7591846360412</c:v>
                </c:pt>
                <c:pt idx="2017">
                  <c:v>292.607347708833</c:v>
                </c:pt>
                <c:pt idx="2018">
                  <c:v>292.08587816706643</c:v>
                </c:pt>
                <c:pt idx="2019">
                  <c:v>292.46870253365313</c:v>
                </c:pt>
                <c:pt idx="2020">
                  <c:v>292.77496202692254</c:v>
                </c:pt>
                <c:pt idx="2021">
                  <c:v>292.41996962153803</c:v>
                </c:pt>
                <c:pt idx="2022">
                  <c:v>292.53597569723047</c:v>
                </c:pt>
                <c:pt idx="2023">
                  <c:v>292.62878055778441</c:v>
                </c:pt>
                <c:pt idx="2024">
                  <c:v>292.70302444622757</c:v>
                </c:pt>
                <c:pt idx="2025">
                  <c:v>292.56241955698204</c:v>
                </c:pt>
                <c:pt idx="2026">
                  <c:v>292.44993564558564</c:v>
                </c:pt>
                <c:pt idx="2027">
                  <c:v>292.75994851646851</c:v>
                </c:pt>
                <c:pt idx="2028">
                  <c:v>293.00795881317481</c:v>
                </c:pt>
                <c:pt idx="2029">
                  <c:v>293.00636705053989</c:v>
                </c:pt>
                <c:pt idx="2030">
                  <c:v>293.00509364043194</c:v>
                </c:pt>
                <c:pt idx="2031">
                  <c:v>293.20407491234556</c:v>
                </c:pt>
                <c:pt idx="2032">
                  <c:v>293.56325992987649</c:v>
                </c:pt>
                <c:pt idx="2033">
                  <c:v>293.25060794390117</c:v>
                </c:pt>
                <c:pt idx="2034">
                  <c:v>292.80048635512094</c:v>
                </c:pt>
                <c:pt idx="2035">
                  <c:v>293.04038908409677</c:v>
                </c:pt>
                <c:pt idx="2036">
                  <c:v>293.03231126727746</c:v>
                </c:pt>
                <c:pt idx="2037">
                  <c:v>292.62584901382201</c:v>
                </c:pt>
                <c:pt idx="2038">
                  <c:v>292.50067921105762</c:v>
                </c:pt>
                <c:pt idx="2039">
                  <c:v>292.80054336884609</c:v>
                </c:pt>
                <c:pt idx="2040">
                  <c:v>292.44043469507687</c:v>
                </c:pt>
                <c:pt idx="2041">
                  <c:v>292.15234775606149</c:v>
                </c:pt>
                <c:pt idx="2042">
                  <c:v>292.32187820484921</c:v>
                </c:pt>
                <c:pt idx="2043">
                  <c:v>292.6575025638794</c:v>
                </c:pt>
                <c:pt idx="2044">
                  <c:v>292.72600205110353</c:v>
                </c:pt>
                <c:pt idx="2045">
                  <c:v>292.78080164088283</c:v>
                </c:pt>
                <c:pt idx="2046">
                  <c:v>292.82464131270626</c:v>
                </c:pt>
                <c:pt idx="2047">
                  <c:v>292.85971305016506</c:v>
                </c:pt>
                <c:pt idx="2048">
                  <c:v>293.08777044013203</c:v>
                </c:pt>
                <c:pt idx="2049">
                  <c:v>292.87021635210567</c:v>
                </c:pt>
                <c:pt idx="2050">
                  <c:v>292.49617308168456</c:v>
                </c:pt>
                <c:pt idx="2051">
                  <c:v>292.79693846534764</c:v>
                </c:pt>
                <c:pt idx="2052">
                  <c:v>292.63755077227813</c:v>
                </c:pt>
                <c:pt idx="2053">
                  <c:v>292.31004061782249</c:v>
                </c:pt>
                <c:pt idx="2054">
                  <c:v>292.24803249425804</c:v>
                </c:pt>
                <c:pt idx="2055">
                  <c:v>292.39842599540646</c:v>
                </c:pt>
                <c:pt idx="2056">
                  <c:v>292.51874079632518</c:v>
                </c:pt>
                <c:pt idx="2057">
                  <c:v>292.41499263706015</c:v>
                </c:pt>
                <c:pt idx="2058">
                  <c:v>292.33199410964812</c:v>
                </c:pt>
                <c:pt idx="2059">
                  <c:v>292.66559528771853</c:v>
                </c:pt>
                <c:pt idx="2060">
                  <c:v>292.53247623017484</c:v>
                </c:pt>
                <c:pt idx="2061">
                  <c:v>292.22598098413988</c:v>
                </c:pt>
                <c:pt idx="2062">
                  <c:v>292.38078478731194</c:v>
                </c:pt>
                <c:pt idx="2063">
                  <c:v>292.5046278298496</c:v>
                </c:pt>
                <c:pt idx="2064">
                  <c:v>292.8037022638797</c:v>
                </c:pt>
                <c:pt idx="2065">
                  <c:v>292.64296181110376</c:v>
                </c:pt>
                <c:pt idx="2066">
                  <c:v>292.31436944888304</c:v>
                </c:pt>
                <c:pt idx="2067">
                  <c:v>292.65149555910642</c:v>
                </c:pt>
                <c:pt idx="2068">
                  <c:v>292.72119644728514</c:v>
                </c:pt>
                <c:pt idx="2069">
                  <c:v>292.17695715782816</c:v>
                </c:pt>
                <c:pt idx="2070">
                  <c:v>292.14156572626257</c:v>
                </c:pt>
                <c:pt idx="2071">
                  <c:v>292.31325258101009</c:v>
                </c:pt>
                <c:pt idx="2072">
                  <c:v>292.25060206480805</c:v>
                </c:pt>
                <c:pt idx="2073">
                  <c:v>292.00048165184643</c:v>
                </c:pt>
                <c:pt idx="2074">
                  <c:v>292.00038532147715</c:v>
                </c:pt>
                <c:pt idx="2075">
                  <c:v>292.20030825718175</c:v>
                </c:pt>
                <c:pt idx="2076">
                  <c:v>292.16024660574544</c:v>
                </c:pt>
                <c:pt idx="2077">
                  <c:v>291.92819728459637</c:v>
                </c:pt>
                <c:pt idx="2078">
                  <c:v>291.94255782767709</c:v>
                </c:pt>
                <c:pt idx="2079">
                  <c:v>292.15404626214172</c:v>
                </c:pt>
                <c:pt idx="2080">
                  <c:v>292.32323700971341</c:v>
                </c:pt>
                <c:pt idx="2081">
                  <c:v>292.25858960777077</c:v>
                </c:pt>
                <c:pt idx="2082">
                  <c:v>291.8068716862166</c:v>
                </c:pt>
                <c:pt idx="2083">
                  <c:v>292.24549734897329</c:v>
                </c:pt>
                <c:pt idx="2084">
                  <c:v>292.39639787917866</c:v>
                </c:pt>
                <c:pt idx="2085">
                  <c:v>291.91711830334293</c:v>
                </c:pt>
                <c:pt idx="2086">
                  <c:v>292.13369464267436</c:v>
                </c:pt>
                <c:pt idx="2087">
                  <c:v>292.50695571413951</c:v>
                </c:pt>
                <c:pt idx="2088">
                  <c:v>292.40556457131163</c:v>
                </c:pt>
                <c:pt idx="2089">
                  <c:v>292.12445165704929</c:v>
                </c:pt>
                <c:pt idx="2090">
                  <c:v>292.29956132563944</c:v>
                </c:pt>
                <c:pt idx="2091">
                  <c:v>292.63964906051154</c:v>
                </c:pt>
                <c:pt idx="2092">
                  <c:v>292.51171924840924</c:v>
                </c:pt>
                <c:pt idx="2093">
                  <c:v>292.0093753987274</c:v>
                </c:pt>
                <c:pt idx="2094">
                  <c:v>292.20750031898194</c:v>
                </c:pt>
                <c:pt idx="2095">
                  <c:v>292.56600025518554</c:v>
                </c:pt>
                <c:pt idx="2096">
                  <c:v>292.45280020414845</c:v>
                </c:pt>
                <c:pt idx="2097">
                  <c:v>292.3622401633188</c:v>
                </c:pt>
                <c:pt idx="2098">
                  <c:v>292.28979213065509</c:v>
                </c:pt>
                <c:pt idx="2099">
                  <c:v>292.63183370452407</c:v>
                </c:pt>
                <c:pt idx="2100">
                  <c:v>292.7054669636193</c:v>
                </c:pt>
                <c:pt idx="2101">
                  <c:v>292.36437357089545</c:v>
                </c:pt>
                <c:pt idx="2102">
                  <c:v>292.69149885671635</c:v>
                </c:pt>
                <c:pt idx="2103">
                  <c:v>292.95319908537311</c:v>
                </c:pt>
                <c:pt idx="2104">
                  <c:v>292.7625592682985</c:v>
                </c:pt>
                <c:pt idx="2105">
                  <c:v>292.41004741463883</c:v>
                </c:pt>
                <c:pt idx="2106">
                  <c:v>292.72803793171107</c:v>
                </c:pt>
                <c:pt idx="2107">
                  <c:v>292.98243034536887</c:v>
                </c:pt>
                <c:pt idx="2108">
                  <c:v>292.98594427629513</c:v>
                </c:pt>
                <c:pt idx="2109">
                  <c:v>293.18875542103609</c:v>
                </c:pt>
                <c:pt idx="2110">
                  <c:v>293.75100433682888</c:v>
                </c:pt>
                <c:pt idx="2111">
                  <c:v>294.40080346946309</c:v>
                </c:pt>
                <c:pt idx="2112">
                  <c:v>294.92064277557051</c:v>
                </c:pt>
                <c:pt idx="2113">
                  <c:v>295.13651422045643</c:v>
                </c:pt>
                <c:pt idx="2114">
                  <c:v>295.50921137636516</c:v>
                </c:pt>
                <c:pt idx="2115">
                  <c:v>296.60736910109216</c:v>
                </c:pt>
                <c:pt idx="2116">
                  <c:v>297.08589528087373</c:v>
                </c:pt>
                <c:pt idx="2117">
                  <c:v>297.06871622469896</c:v>
                </c:pt>
                <c:pt idx="2118">
                  <c:v>297.65497297975918</c:v>
                </c:pt>
                <c:pt idx="2119">
                  <c:v>298.12397838380735</c:v>
                </c:pt>
                <c:pt idx="2120">
                  <c:v>298.09918270704588</c:v>
                </c:pt>
                <c:pt idx="2121">
                  <c:v>298.2793461656367</c:v>
                </c:pt>
                <c:pt idx="2122">
                  <c:v>298.62347693250933</c:v>
                </c:pt>
                <c:pt idx="2123">
                  <c:v>298.89878154600751</c:v>
                </c:pt>
                <c:pt idx="2124">
                  <c:v>298.51902523680599</c:v>
                </c:pt>
                <c:pt idx="2125">
                  <c:v>298.41522018944482</c:v>
                </c:pt>
                <c:pt idx="2126">
                  <c:v>298.7321761515559</c:v>
                </c:pt>
                <c:pt idx="2127">
                  <c:v>298.98574092124477</c:v>
                </c:pt>
                <c:pt idx="2128">
                  <c:v>298.98859273699583</c:v>
                </c:pt>
                <c:pt idx="2129">
                  <c:v>298.79087418959671</c:v>
                </c:pt>
                <c:pt idx="2130">
                  <c:v>298.83269935167738</c:v>
                </c:pt>
                <c:pt idx="2131">
                  <c:v>299.06615948134191</c:v>
                </c:pt>
                <c:pt idx="2132">
                  <c:v>299.05292758507352</c:v>
                </c:pt>
                <c:pt idx="2133">
                  <c:v>298.64234206805884</c:v>
                </c:pt>
                <c:pt idx="2134">
                  <c:v>299.1138736544471</c:v>
                </c:pt>
                <c:pt idx="2135">
                  <c:v>299.09109892355769</c:v>
                </c:pt>
                <c:pt idx="2136">
                  <c:v>298.8728791388462</c:v>
                </c:pt>
                <c:pt idx="2137">
                  <c:v>298.69830331107698</c:v>
                </c:pt>
                <c:pt idx="2138">
                  <c:v>298.9586426488616</c:v>
                </c:pt>
                <c:pt idx="2139">
                  <c:v>299.16691411908926</c:v>
                </c:pt>
                <c:pt idx="2140">
                  <c:v>298.93353129527145</c:v>
                </c:pt>
                <c:pt idx="2141">
                  <c:v>298.74682503621716</c:v>
                </c:pt>
                <c:pt idx="2142">
                  <c:v>298.99746002897371</c:v>
                </c:pt>
                <c:pt idx="2143">
                  <c:v>298.997968023179</c:v>
                </c:pt>
                <c:pt idx="2144">
                  <c:v>298.59837441854324</c:v>
                </c:pt>
                <c:pt idx="2145">
                  <c:v>298.27869953483457</c:v>
                </c:pt>
                <c:pt idx="2146">
                  <c:v>297.82295962786765</c:v>
                </c:pt>
                <c:pt idx="2147">
                  <c:v>297.85836770229412</c:v>
                </c:pt>
                <c:pt idx="2148">
                  <c:v>297.28669416183527</c:v>
                </c:pt>
                <c:pt idx="2149">
                  <c:v>296.42935532946825</c:v>
                </c:pt>
                <c:pt idx="2150">
                  <c:v>296.34348426357462</c:v>
                </c:pt>
                <c:pt idx="2151">
                  <c:v>296.0747874108597</c:v>
                </c:pt>
                <c:pt idx="2152">
                  <c:v>295.25982992868774</c:v>
                </c:pt>
                <c:pt idx="2153">
                  <c:v>294.60786394295019</c:v>
                </c:pt>
                <c:pt idx="2154">
                  <c:v>294.48629115436017</c:v>
                </c:pt>
                <c:pt idx="2155">
                  <c:v>294.18903292348818</c:v>
                </c:pt>
                <c:pt idx="2156">
                  <c:v>293.75122633879056</c:v>
                </c:pt>
                <c:pt idx="2157">
                  <c:v>293.40098107103245</c:v>
                </c:pt>
                <c:pt idx="2158">
                  <c:v>293.32078485682598</c:v>
                </c:pt>
                <c:pt idx="2159">
                  <c:v>293.25662788546083</c:v>
                </c:pt>
                <c:pt idx="2160">
                  <c:v>293.00530230836864</c:v>
                </c:pt>
                <c:pt idx="2161">
                  <c:v>292.80424184669494</c:v>
                </c:pt>
                <c:pt idx="2162">
                  <c:v>292.84339347735596</c:v>
                </c:pt>
                <c:pt idx="2163">
                  <c:v>293.07471478188478</c:v>
                </c:pt>
                <c:pt idx="2164">
                  <c:v>292.85977182550783</c:v>
                </c:pt>
                <c:pt idx="2165">
                  <c:v>292.48781746040629</c:v>
                </c:pt>
                <c:pt idx="2166">
                  <c:v>292.79025396832503</c:v>
                </c:pt>
                <c:pt idx="2167">
                  <c:v>292.83220317466004</c:v>
                </c:pt>
                <c:pt idx="2168">
                  <c:v>292.46576253972802</c:v>
                </c:pt>
                <c:pt idx="2169">
                  <c:v>292.37261003178241</c:v>
                </c:pt>
                <c:pt idx="2170">
                  <c:v>292.69808802542593</c:v>
                </c:pt>
                <c:pt idx="2171">
                  <c:v>292.55847042034077</c:v>
                </c:pt>
                <c:pt idx="2172">
                  <c:v>292.44677633627259</c:v>
                </c:pt>
                <c:pt idx="2173">
                  <c:v>292.35742106901807</c:v>
                </c:pt>
                <c:pt idx="2174">
                  <c:v>292.4859368552145</c:v>
                </c:pt>
                <c:pt idx="2175">
                  <c:v>292.38874948417163</c:v>
                </c:pt>
                <c:pt idx="2176">
                  <c:v>292.31099958733728</c:v>
                </c:pt>
                <c:pt idx="2177">
                  <c:v>292.04879966986982</c:v>
                </c:pt>
                <c:pt idx="2178">
                  <c:v>292.43903973589585</c:v>
                </c:pt>
                <c:pt idx="2179">
                  <c:v>292.75123178871667</c:v>
                </c:pt>
                <c:pt idx="2180">
                  <c:v>292.60098543097331</c:v>
                </c:pt>
                <c:pt idx="2181">
                  <c:v>292.48078834477866</c:v>
                </c:pt>
                <c:pt idx="2182">
                  <c:v>292.98463067582293</c:v>
                </c:pt>
                <c:pt idx="2183">
                  <c:v>292.98770454065834</c:v>
                </c:pt>
                <c:pt idx="2184">
                  <c:v>292.5901636325267</c:v>
                </c:pt>
                <c:pt idx="2185">
                  <c:v>292.67213090602138</c:v>
                </c:pt>
                <c:pt idx="2186">
                  <c:v>292.93770472481714</c:v>
                </c:pt>
                <c:pt idx="2187">
                  <c:v>292.95016377985371</c:v>
                </c:pt>
                <c:pt idx="2188">
                  <c:v>292.76013102388299</c:v>
                </c:pt>
                <c:pt idx="2189">
                  <c:v>292.40810481910643</c:v>
                </c:pt>
                <c:pt idx="2190">
                  <c:v>293.12648385528513</c:v>
                </c:pt>
                <c:pt idx="2191">
                  <c:v>293.10118708422812</c:v>
                </c:pt>
                <c:pt idx="2192">
                  <c:v>292.88094966738254</c:v>
                </c:pt>
                <c:pt idx="2193">
                  <c:v>292.90475973390608</c:v>
                </c:pt>
                <c:pt idx="2194">
                  <c:v>293.12380778712486</c:v>
                </c:pt>
                <c:pt idx="2195">
                  <c:v>293.29904622969991</c:v>
                </c:pt>
                <c:pt idx="2196">
                  <c:v>293.03923698375991</c:v>
                </c:pt>
                <c:pt idx="2197">
                  <c:v>292.83138958700795</c:v>
                </c:pt>
                <c:pt idx="2198">
                  <c:v>293.26511166960637</c:v>
                </c:pt>
                <c:pt idx="2199">
                  <c:v>293.4120893356851</c:v>
                </c:pt>
                <c:pt idx="2200">
                  <c:v>292.92967146854807</c:v>
                </c:pt>
                <c:pt idx="2201">
                  <c:v>293.14373717483846</c:v>
                </c:pt>
                <c:pt idx="2202">
                  <c:v>293.31498973987078</c:v>
                </c:pt>
                <c:pt idx="2203">
                  <c:v>293.25199179189667</c:v>
                </c:pt>
                <c:pt idx="2204">
                  <c:v>293.20159343351736</c:v>
                </c:pt>
                <c:pt idx="2205">
                  <c:v>293.16127474681389</c:v>
                </c:pt>
                <c:pt idx="2206">
                  <c:v>293.32901979745111</c:v>
                </c:pt>
                <c:pt idx="2207">
                  <c:v>293.2632158379609</c:v>
                </c:pt>
                <c:pt idx="2208">
                  <c:v>292.81057267036874</c:v>
                </c:pt>
                <c:pt idx="2209">
                  <c:v>292.84845813629499</c:v>
                </c:pt>
                <c:pt idx="2210">
                  <c:v>293.07876650903603</c:v>
                </c:pt>
                <c:pt idx="2211">
                  <c:v>293.06301320722883</c:v>
                </c:pt>
                <c:pt idx="2212">
                  <c:v>293.05041056578307</c:v>
                </c:pt>
                <c:pt idx="2213">
                  <c:v>292.84032845262647</c:v>
                </c:pt>
                <c:pt idx="2214">
                  <c:v>293.27226276210115</c:v>
                </c:pt>
                <c:pt idx="2215">
                  <c:v>293.21781020968092</c:v>
                </c:pt>
                <c:pt idx="2216">
                  <c:v>292.77424816774476</c:v>
                </c:pt>
                <c:pt idx="2217">
                  <c:v>293.01939853419583</c:v>
                </c:pt>
                <c:pt idx="2218">
                  <c:v>293.21551882735668</c:v>
                </c:pt>
                <c:pt idx="2219">
                  <c:v>292.77241506188534</c:v>
                </c:pt>
                <c:pt idx="2220">
                  <c:v>292.81793204950827</c:v>
                </c:pt>
                <c:pt idx="2221">
                  <c:v>292.85434563960666</c:v>
                </c:pt>
                <c:pt idx="2222">
                  <c:v>293.08347651168532</c:v>
                </c:pt>
                <c:pt idx="2223">
                  <c:v>293.06678120934828</c:v>
                </c:pt>
                <c:pt idx="2224">
                  <c:v>292.65342496747866</c:v>
                </c:pt>
                <c:pt idx="2225">
                  <c:v>292.72273997398293</c:v>
                </c:pt>
                <c:pt idx="2226">
                  <c:v>292.77819197918637</c:v>
                </c:pt>
                <c:pt idx="2227">
                  <c:v>292.82255358334913</c:v>
                </c:pt>
                <c:pt idx="2228">
                  <c:v>292.45804286667931</c:v>
                </c:pt>
                <c:pt idx="2229">
                  <c:v>292.36643429334345</c:v>
                </c:pt>
                <c:pt idx="2230">
                  <c:v>292.49314743467477</c:v>
                </c:pt>
                <c:pt idx="2231">
                  <c:v>292.59451794773986</c:v>
                </c:pt>
                <c:pt idx="2232">
                  <c:v>292.0756143581919</c:v>
                </c:pt>
                <c:pt idx="2233">
                  <c:v>292.26049148655352</c:v>
                </c:pt>
                <c:pt idx="2234">
                  <c:v>292.80839318924279</c:v>
                </c:pt>
                <c:pt idx="2235">
                  <c:v>292.44671455139422</c:v>
                </c:pt>
                <c:pt idx="2236">
                  <c:v>292.35737164111538</c:v>
                </c:pt>
                <c:pt idx="2237">
                  <c:v>292.48589731289235</c:v>
                </c:pt>
                <c:pt idx="2238">
                  <c:v>292.7887178503139</c:v>
                </c:pt>
                <c:pt idx="2239">
                  <c:v>292.63097428025117</c:v>
                </c:pt>
                <c:pt idx="2240">
                  <c:v>292.50477942420093</c:v>
                </c:pt>
                <c:pt idx="2241">
                  <c:v>292.60382353936075</c:v>
                </c:pt>
                <c:pt idx="2242">
                  <c:v>292.8830588314886</c:v>
                </c:pt>
                <c:pt idx="2243">
                  <c:v>292.90644706519089</c:v>
                </c:pt>
                <c:pt idx="2244">
                  <c:v>292.72515765215269</c:v>
                </c:pt>
                <c:pt idx="2245">
                  <c:v>292.78012612172216</c:v>
                </c:pt>
                <c:pt idx="2246">
                  <c:v>293.02410089737776</c:v>
                </c:pt>
                <c:pt idx="2247">
                  <c:v>292.81928071790219</c:v>
                </c:pt>
                <c:pt idx="2248">
                  <c:v>292.45542457432174</c:v>
                </c:pt>
                <c:pt idx="2249">
                  <c:v>292.76433965945739</c:v>
                </c:pt>
                <c:pt idx="2250">
                  <c:v>293.01147172756595</c:v>
                </c:pt>
                <c:pt idx="2251">
                  <c:v>292.60917738205279</c:v>
                </c:pt>
                <c:pt idx="2252">
                  <c:v>292.68734190564226</c:v>
                </c:pt>
                <c:pt idx="2253">
                  <c:v>292.94987352451381</c:v>
                </c:pt>
                <c:pt idx="2254">
                  <c:v>293.15989881961104</c:v>
                </c:pt>
                <c:pt idx="2255">
                  <c:v>293.12791905568884</c:v>
                </c:pt>
                <c:pt idx="2256">
                  <c:v>292.90233524455107</c:v>
                </c:pt>
                <c:pt idx="2257">
                  <c:v>293.12186819564084</c:v>
                </c:pt>
                <c:pt idx="2258">
                  <c:v>293.09749455651269</c:v>
                </c:pt>
                <c:pt idx="2259">
                  <c:v>292.87799564521015</c:v>
                </c:pt>
                <c:pt idx="2260">
                  <c:v>292.70239651616816</c:v>
                </c:pt>
                <c:pt idx="2261">
                  <c:v>292.56191721293453</c:v>
                </c:pt>
                <c:pt idx="2262">
                  <c:v>293.04953377034764</c:v>
                </c:pt>
                <c:pt idx="2263">
                  <c:v>293.03962701627813</c:v>
                </c:pt>
                <c:pt idx="2264">
                  <c:v>292.43170161302248</c:v>
                </c:pt>
                <c:pt idx="2265">
                  <c:v>292.74536129041797</c:v>
                </c:pt>
                <c:pt idx="2266">
                  <c:v>292.9962890323344</c:v>
                </c:pt>
                <c:pt idx="2267">
                  <c:v>292.59703122586751</c:v>
                </c:pt>
                <c:pt idx="2268">
                  <c:v>292.67762498069402</c:v>
                </c:pt>
                <c:pt idx="2269">
                  <c:v>293.14209998455522</c:v>
                </c:pt>
                <c:pt idx="2270">
                  <c:v>293.31367998764421</c:v>
                </c:pt>
                <c:pt idx="2271">
                  <c:v>293.25094399011539</c:v>
                </c:pt>
                <c:pt idx="2272">
                  <c:v>293.00075519209236</c:v>
                </c:pt>
                <c:pt idx="2273">
                  <c:v>293.20060415367391</c:v>
                </c:pt>
                <c:pt idx="2274">
                  <c:v>293.36048332293916</c:v>
                </c:pt>
                <c:pt idx="2275">
                  <c:v>293.28838665835133</c:v>
                </c:pt>
                <c:pt idx="2276">
                  <c:v>293.4307093266811</c:v>
                </c:pt>
                <c:pt idx="2277">
                  <c:v>293.34456746134492</c:v>
                </c:pt>
                <c:pt idx="2278">
                  <c:v>293.67565396907594</c:v>
                </c:pt>
                <c:pt idx="2279">
                  <c:v>293.34052317526073</c:v>
                </c:pt>
                <c:pt idx="2280">
                  <c:v>292.87241854020857</c:v>
                </c:pt>
                <c:pt idx="2281">
                  <c:v>293.09793483216686</c:v>
                </c:pt>
                <c:pt idx="2282">
                  <c:v>293.27834786573351</c:v>
                </c:pt>
                <c:pt idx="2283">
                  <c:v>292.82267829258683</c:v>
                </c:pt>
                <c:pt idx="2284">
                  <c:v>292.85814263406951</c:v>
                </c:pt>
                <c:pt idx="2285">
                  <c:v>293.48651410725563</c:v>
                </c:pt>
                <c:pt idx="2286">
                  <c:v>293.58921128580454</c:v>
                </c:pt>
                <c:pt idx="2287">
                  <c:v>293.47136902864366</c:v>
                </c:pt>
                <c:pt idx="2288">
                  <c:v>293.37709522291493</c:v>
                </c:pt>
                <c:pt idx="2289">
                  <c:v>293.70167617833192</c:v>
                </c:pt>
                <c:pt idx="2290">
                  <c:v>293.76134094266553</c:v>
                </c:pt>
                <c:pt idx="2291">
                  <c:v>293.60907275413246</c:v>
                </c:pt>
                <c:pt idx="2292">
                  <c:v>293.68725820330599</c:v>
                </c:pt>
                <c:pt idx="2293">
                  <c:v>293.74980656264478</c:v>
                </c:pt>
                <c:pt idx="2294">
                  <c:v>293.99984525011587</c:v>
                </c:pt>
                <c:pt idx="2295">
                  <c:v>293.79987620009274</c:v>
                </c:pt>
                <c:pt idx="2296">
                  <c:v>293.63990096007421</c:v>
                </c:pt>
                <c:pt idx="2297">
                  <c:v>294.11192076805941</c:v>
                </c:pt>
                <c:pt idx="2298">
                  <c:v>294.68953661444755</c:v>
                </c:pt>
                <c:pt idx="2299">
                  <c:v>294.95162929155805</c:v>
                </c:pt>
                <c:pt idx="2300">
                  <c:v>295.56130343324645</c:v>
                </c:pt>
                <c:pt idx="2301">
                  <c:v>296.04904274659719</c:v>
                </c:pt>
                <c:pt idx="2302">
                  <c:v>296.43923419727776</c:v>
                </c:pt>
                <c:pt idx="2303">
                  <c:v>296.3513873578222</c:v>
                </c:pt>
                <c:pt idx="2304">
                  <c:v>296.48110988625774</c:v>
                </c:pt>
                <c:pt idx="2305">
                  <c:v>297.18488790900619</c:v>
                </c:pt>
                <c:pt idx="2306">
                  <c:v>297.347910327205</c:v>
                </c:pt>
                <c:pt idx="2307">
                  <c:v>297.47832826176403</c:v>
                </c:pt>
                <c:pt idx="2308">
                  <c:v>297.58266260941127</c:v>
                </c:pt>
                <c:pt idx="2309">
                  <c:v>297.86613008752903</c:v>
                </c:pt>
                <c:pt idx="2310">
                  <c:v>298.09290407002322</c:v>
                </c:pt>
                <c:pt idx="2311">
                  <c:v>298.0743232560186</c:v>
                </c:pt>
                <c:pt idx="2312">
                  <c:v>298.05945860481489</c:v>
                </c:pt>
                <c:pt idx="2313">
                  <c:v>298.64756688385194</c:v>
                </c:pt>
                <c:pt idx="2314">
                  <c:v>298.51805350708156</c:v>
                </c:pt>
                <c:pt idx="2315">
                  <c:v>298.21444280566527</c:v>
                </c:pt>
                <c:pt idx="2316">
                  <c:v>298.37155424453221</c:v>
                </c:pt>
                <c:pt idx="2317">
                  <c:v>298.69724339562578</c:v>
                </c:pt>
                <c:pt idx="2318">
                  <c:v>298.55779471650067</c:v>
                </c:pt>
                <c:pt idx="2319">
                  <c:v>298.44623577320056</c:v>
                </c:pt>
                <c:pt idx="2320">
                  <c:v>298.55698861856047</c:v>
                </c:pt>
                <c:pt idx="2321">
                  <c:v>298.84559089484839</c:v>
                </c:pt>
                <c:pt idx="2322">
                  <c:v>298.87647271587872</c:v>
                </c:pt>
                <c:pt idx="2323">
                  <c:v>298.50117817270302</c:v>
                </c:pt>
                <c:pt idx="2324">
                  <c:v>298.60094253816243</c:v>
                </c:pt>
                <c:pt idx="2325">
                  <c:v>298.48075403052997</c:v>
                </c:pt>
                <c:pt idx="2326">
                  <c:v>298.58460322442397</c:v>
                </c:pt>
                <c:pt idx="2327">
                  <c:v>298.66768257953919</c:v>
                </c:pt>
                <c:pt idx="2328">
                  <c:v>298.33414606363135</c:v>
                </c:pt>
                <c:pt idx="2329">
                  <c:v>298.86731685090507</c:v>
                </c:pt>
                <c:pt idx="2330">
                  <c:v>298.89385348072409</c:v>
                </c:pt>
                <c:pt idx="2331">
                  <c:v>298.51508278457925</c:v>
                </c:pt>
                <c:pt idx="2332">
                  <c:v>298.81206622766342</c:v>
                </c:pt>
                <c:pt idx="2333">
                  <c:v>299.04965298213074</c:v>
                </c:pt>
                <c:pt idx="2334">
                  <c:v>298.83972238570459</c:v>
                </c:pt>
                <c:pt idx="2335">
                  <c:v>298.67177790856368</c:v>
                </c:pt>
                <c:pt idx="2336">
                  <c:v>298.53742232685096</c:v>
                </c:pt>
                <c:pt idx="2337">
                  <c:v>298.82993786148074</c:v>
                </c:pt>
                <c:pt idx="2338">
                  <c:v>298.86395028918463</c:v>
                </c:pt>
                <c:pt idx="2339">
                  <c:v>298.49116023134775</c:v>
                </c:pt>
                <c:pt idx="2340">
                  <c:v>298.59292818507822</c:v>
                </c:pt>
                <c:pt idx="2341">
                  <c:v>298.8743425480626</c:v>
                </c:pt>
                <c:pt idx="2342">
                  <c:v>298.89947403845008</c:v>
                </c:pt>
                <c:pt idx="2343">
                  <c:v>298.71957923076008</c:v>
                </c:pt>
                <c:pt idx="2344">
                  <c:v>298.57566338460811</c:v>
                </c:pt>
                <c:pt idx="2345">
                  <c:v>299.0605307076865</c:v>
                </c:pt>
                <c:pt idx="2346">
                  <c:v>299.04842456614921</c:v>
                </c:pt>
                <c:pt idx="2347">
                  <c:v>298.63873965291941</c:v>
                </c:pt>
                <c:pt idx="2348">
                  <c:v>298.91099172233555</c:v>
                </c:pt>
                <c:pt idx="2349">
                  <c:v>299.12879337786842</c:v>
                </c:pt>
                <c:pt idx="2350">
                  <c:v>298.90303470229475</c:v>
                </c:pt>
                <c:pt idx="2351">
                  <c:v>298.72242776183583</c:v>
                </c:pt>
                <c:pt idx="2352">
                  <c:v>298.97794220946867</c:v>
                </c:pt>
                <c:pt idx="2353">
                  <c:v>299.18235376757491</c:v>
                </c:pt>
                <c:pt idx="2354">
                  <c:v>298.94588301405997</c:v>
                </c:pt>
                <c:pt idx="2355">
                  <c:v>298.75670641124799</c:v>
                </c:pt>
                <c:pt idx="2356">
                  <c:v>298.8053651289984</c:v>
                </c:pt>
                <c:pt idx="2357">
                  <c:v>299.0442921031987</c:v>
                </c:pt>
                <c:pt idx="2358">
                  <c:v>299.03543368255896</c:v>
                </c:pt>
                <c:pt idx="2359">
                  <c:v>299.02834694604718</c:v>
                </c:pt>
                <c:pt idx="2360">
                  <c:v>299.02267755683778</c:v>
                </c:pt>
                <c:pt idx="2361">
                  <c:v>299.21814204547024</c:v>
                </c:pt>
                <c:pt idx="2362">
                  <c:v>299.17451363637622</c:v>
                </c:pt>
                <c:pt idx="2363">
                  <c:v>298.73961090910097</c:v>
                </c:pt>
                <c:pt idx="2364">
                  <c:v>299.19168872728079</c:v>
                </c:pt>
                <c:pt idx="2365">
                  <c:v>299.15335098182464</c:v>
                </c:pt>
                <c:pt idx="2366">
                  <c:v>298.92268078545976</c:v>
                </c:pt>
                <c:pt idx="2367">
                  <c:v>298.73814462836782</c:v>
                </c:pt>
                <c:pt idx="2368">
                  <c:v>298.79051570269428</c:v>
                </c:pt>
                <c:pt idx="2369">
                  <c:v>299.0324125621554</c:v>
                </c:pt>
                <c:pt idx="2370">
                  <c:v>298.82593004972432</c:v>
                </c:pt>
                <c:pt idx="2371">
                  <c:v>298.6607440397795</c:v>
                </c:pt>
                <c:pt idx="2372">
                  <c:v>298.72859523182359</c:v>
                </c:pt>
                <c:pt idx="2373">
                  <c:v>298.98287618545885</c:v>
                </c:pt>
                <c:pt idx="2374">
                  <c:v>298.78630094836711</c:v>
                </c:pt>
                <c:pt idx="2375">
                  <c:v>298.62904075869369</c:v>
                </c:pt>
                <c:pt idx="2376">
                  <c:v>298.50323260695495</c:v>
                </c:pt>
                <c:pt idx="2377">
                  <c:v>298.80258608556397</c:v>
                </c:pt>
                <c:pt idx="2378">
                  <c:v>298.4420688684512</c:v>
                </c:pt>
                <c:pt idx="2379">
                  <c:v>298.353655094761</c:v>
                </c:pt>
                <c:pt idx="2380">
                  <c:v>299.08292407580882</c:v>
                </c:pt>
                <c:pt idx="2381">
                  <c:v>299.06633926064706</c:v>
                </c:pt>
                <c:pt idx="2382">
                  <c:v>298.65307140851769</c:v>
                </c:pt>
                <c:pt idx="2383">
                  <c:v>298.52245712681417</c:v>
                </c:pt>
                <c:pt idx="2384">
                  <c:v>298.61796570145134</c:v>
                </c:pt>
                <c:pt idx="2385">
                  <c:v>298.89437256116105</c:v>
                </c:pt>
                <c:pt idx="2386">
                  <c:v>298.71549804892885</c:v>
                </c:pt>
                <c:pt idx="2387">
                  <c:v>298.57239843914311</c:v>
                </c:pt>
                <c:pt idx="2388">
                  <c:v>298.85791875131451</c:v>
                </c:pt>
                <c:pt idx="2389">
                  <c:v>298.88633500105163</c:v>
                </c:pt>
                <c:pt idx="2390">
                  <c:v>298.90906800084133</c:v>
                </c:pt>
                <c:pt idx="2391">
                  <c:v>298.92725440067306</c:v>
                </c:pt>
                <c:pt idx="2392">
                  <c:v>298.94180352053849</c:v>
                </c:pt>
                <c:pt idx="2393">
                  <c:v>299.3534428164308</c:v>
                </c:pt>
                <c:pt idx="2394">
                  <c:v>299.08275425314469</c:v>
                </c:pt>
                <c:pt idx="2395">
                  <c:v>298.66620340251575</c:v>
                </c:pt>
                <c:pt idx="2396">
                  <c:v>299.13296272201262</c:v>
                </c:pt>
                <c:pt idx="2397">
                  <c:v>299.30637017761012</c:v>
                </c:pt>
                <c:pt idx="2398">
                  <c:v>299.04509614208814</c:v>
                </c:pt>
                <c:pt idx="2399">
                  <c:v>299.23607691367056</c:v>
                </c:pt>
                <c:pt idx="2400">
                  <c:v>299.38886153093642</c:v>
                </c:pt>
                <c:pt idx="2401">
                  <c:v>299.51108922474918</c:v>
                </c:pt>
                <c:pt idx="2402">
                  <c:v>299.40887137979934</c:v>
                </c:pt>
                <c:pt idx="2403">
                  <c:v>299.1270971038395</c:v>
                </c:pt>
                <c:pt idx="2404">
                  <c:v>299.10167768307161</c:v>
                </c:pt>
                <c:pt idx="2405">
                  <c:v>298.88134214645731</c:v>
                </c:pt>
                <c:pt idx="2406">
                  <c:v>298.30507371716584</c:v>
                </c:pt>
                <c:pt idx="2407">
                  <c:v>297.84405897373267</c:v>
                </c:pt>
                <c:pt idx="2408">
                  <c:v>297.67524717898618</c:v>
                </c:pt>
                <c:pt idx="2409">
                  <c:v>297.34019774318898</c:v>
                </c:pt>
                <c:pt idx="2410">
                  <c:v>296.67215819455117</c:v>
                </c:pt>
                <c:pt idx="2411">
                  <c:v>296.13772655564094</c:v>
                </c:pt>
                <c:pt idx="2412">
                  <c:v>296.11018124451277</c:v>
                </c:pt>
                <c:pt idx="2413">
                  <c:v>295.68814499561023</c:v>
                </c:pt>
                <c:pt idx="2414">
                  <c:v>294.75051599648822</c:v>
                </c:pt>
                <c:pt idx="2415">
                  <c:v>294.4004127971906</c:v>
                </c:pt>
                <c:pt idx="2416">
                  <c:v>294.12033023775251</c:v>
                </c:pt>
                <c:pt idx="2417">
                  <c:v>293.69626419020199</c:v>
                </c:pt>
                <c:pt idx="2418">
                  <c:v>293.15701135216159</c:v>
                </c:pt>
                <c:pt idx="2419">
                  <c:v>292.72560908172926</c:v>
                </c:pt>
                <c:pt idx="2420">
                  <c:v>292.58048726538345</c:v>
                </c:pt>
                <c:pt idx="2421">
                  <c:v>292.66438981230681</c:v>
                </c:pt>
                <c:pt idx="2422">
                  <c:v>292.33151184984547</c:v>
                </c:pt>
                <c:pt idx="2423">
                  <c:v>292.06520947987639</c:v>
                </c:pt>
                <c:pt idx="2424">
                  <c:v>292.25216758390116</c:v>
                </c:pt>
                <c:pt idx="2425">
                  <c:v>292.00173406712094</c:v>
                </c:pt>
                <c:pt idx="2426">
                  <c:v>291.40138725369678</c:v>
                </c:pt>
                <c:pt idx="2427">
                  <c:v>291.12110980295745</c:v>
                </c:pt>
                <c:pt idx="2428">
                  <c:v>291.49688784236599</c:v>
                </c:pt>
                <c:pt idx="2429">
                  <c:v>291.19751027389282</c:v>
                </c:pt>
                <c:pt idx="2430">
                  <c:v>290.75800821911429</c:v>
                </c:pt>
                <c:pt idx="2431">
                  <c:v>290.60640657529143</c:v>
                </c:pt>
                <c:pt idx="2432">
                  <c:v>290.68512526023318</c:v>
                </c:pt>
                <c:pt idx="2433">
                  <c:v>290.74810020818654</c:v>
                </c:pt>
                <c:pt idx="2434">
                  <c:v>290.59848016654928</c:v>
                </c:pt>
                <c:pt idx="2435">
                  <c:v>290.4787841332394</c:v>
                </c:pt>
                <c:pt idx="2436">
                  <c:v>290.78302730659152</c:v>
                </c:pt>
                <c:pt idx="2437">
                  <c:v>290.82642184527322</c:v>
                </c:pt>
                <c:pt idx="2438">
                  <c:v>290.66113747621858</c:v>
                </c:pt>
                <c:pt idx="2439">
                  <c:v>290.72890998097489</c:v>
                </c:pt>
                <c:pt idx="2440">
                  <c:v>290.98312798477991</c:v>
                </c:pt>
                <c:pt idx="2441">
                  <c:v>290.98650238782392</c:v>
                </c:pt>
                <c:pt idx="2442">
                  <c:v>290.58920191025913</c:v>
                </c:pt>
                <c:pt idx="2443">
                  <c:v>290.67136152820734</c:v>
                </c:pt>
                <c:pt idx="2444">
                  <c:v>291.33708922256591</c:v>
                </c:pt>
                <c:pt idx="2445">
                  <c:v>291.0696713780527</c:v>
                </c:pt>
                <c:pt idx="2446">
                  <c:v>290.85573710244216</c:v>
                </c:pt>
                <c:pt idx="2447">
                  <c:v>290.88458968195374</c:v>
                </c:pt>
                <c:pt idx="2448">
                  <c:v>291.10767174556304</c:v>
                </c:pt>
                <c:pt idx="2449">
                  <c:v>290.88613739645041</c:v>
                </c:pt>
                <c:pt idx="2450">
                  <c:v>290.90890991716032</c:v>
                </c:pt>
                <c:pt idx="2451">
                  <c:v>290.7271279337283</c:v>
                </c:pt>
                <c:pt idx="2452">
                  <c:v>290.98170234698262</c:v>
                </c:pt>
                <c:pt idx="2453">
                  <c:v>290.98536187758612</c:v>
                </c:pt>
                <c:pt idx="2454">
                  <c:v>290.5882895020689</c:v>
                </c:pt>
                <c:pt idx="2455">
                  <c:v>290.87063160165513</c:v>
                </c:pt>
                <c:pt idx="2456">
                  <c:v>290.8965052813241</c:v>
                </c:pt>
                <c:pt idx="2457">
                  <c:v>290.91720422505927</c:v>
                </c:pt>
                <c:pt idx="2458">
                  <c:v>290.53376338004745</c:v>
                </c:pt>
                <c:pt idx="2459">
                  <c:v>290.42701070403797</c:v>
                </c:pt>
                <c:pt idx="2460">
                  <c:v>290.74160856323039</c:v>
                </c:pt>
                <c:pt idx="2461">
                  <c:v>290.59328685058432</c:v>
                </c:pt>
                <c:pt idx="2462">
                  <c:v>290.07462948046748</c:v>
                </c:pt>
                <c:pt idx="2463">
                  <c:v>290.45970358437398</c:v>
                </c:pt>
                <c:pt idx="2464">
                  <c:v>290.76776286749919</c:v>
                </c:pt>
                <c:pt idx="2465">
                  <c:v>290.61421029399935</c:v>
                </c:pt>
                <c:pt idx="2466">
                  <c:v>290.89136823519948</c:v>
                </c:pt>
                <c:pt idx="2467">
                  <c:v>290.91309458815959</c:v>
                </c:pt>
                <c:pt idx="2468">
                  <c:v>291.13047567052769</c:v>
                </c:pt>
                <c:pt idx="2469">
                  <c:v>291.10438053642218</c:v>
                </c:pt>
                <c:pt idx="2470">
                  <c:v>290.68350442913777</c:v>
                </c:pt>
                <c:pt idx="2471">
                  <c:v>290.74680354331025</c:v>
                </c:pt>
                <c:pt idx="2472">
                  <c:v>290.99744283464821</c:v>
                </c:pt>
                <c:pt idx="2473">
                  <c:v>290.59795426771859</c:v>
                </c:pt>
                <c:pt idx="2474">
                  <c:v>290.47836341417485</c:v>
                </c:pt>
                <c:pt idx="2475">
                  <c:v>290.78269073133993</c:v>
                </c:pt>
                <c:pt idx="2476">
                  <c:v>291.02615258507194</c:v>
                </c:pt>
                <c:pt idx="2477">
                  <c:v>291.02092206805759</c:v>
                </c:pt>
                <c:pt idx="2478">
                  <c:v>290.81673765444611</c:v>
                </c:pt>
                <c:pt idx="2479">
                  <c:v>291.05339012355694</c:v>
                </c:pt>
                <c:pt idx="2480">
                  <c:v>291.24271209884557</c:v>
                </c:pt>
                <c:pt idx="2481">
                  <c:v>290.99416967907644</c:v>
                </c:pt>
                <c:pt idx="2482">
                  <c:v>290.99533574326114</c:v>
                </c:pt>
                <c:pt idx="2483">
                  <c:v>291.19626859460891</c:v>
                </c:pt>
                <c:pt idx="2484">
                  <c:v>291.35701487568713</c:v>
                </c:pt>
                <c:pt idx="2485">
                  <c:v>291.48561190054971</c:v>
                </c:pt>
                <c:pt idx="2486">
                  <c:v>291.3884895204398</c:v>
                </c:pt>
                <c:pt idx="2487">
                  <c:v>291.51079161635187</c:v>
                </c:pt>
                <c:pt idx="2488">
                  <c:v>291.60863329308154</c:v>
                </c:pt>
                <c:pt idx="2489">
                  <c:v>291.48690663446524</c:v>
                </c:pt>
                <c:pt idx="2490">
                  <c:v>291.38952530757223</c:v>
                </c:pt>
                <c:pt idx="2491">
                  <c:v>291.51162024605776</c:v>
                </c:pt>
                <c:pt idx="2492">
                  <c:v>291.80929619684622</c:v>
                </c:pt>
                <c:pt idx="2493">
                  <c:v>291.24743695747696</c:v>
                </c:pt>
                <c:pt idx="2494">
                  <c:v>291.19794956598156</c:v>
                </c:pt>
                <c:pt idx="2495">
                  <c:v>291.35835965278523</c:v>
                </c:pt>
                <c:pt idx="2496">
                  <c:v>291.28668772222818</c:v>
                </c:pt>
                <c:pt idx="2497">
                  <c:v>291.22935017778258</c:v>
                </c:pt>
                <c:pt idx="2498">
                  <c:v>291.18348014222607</c:v>
                </c:pt>
                <c:pt idx="2499">
                  <c:v>291.14678411378088</c:v>
                </c:pt>
                <c:pt idx="2500">
                  <c:v>291.31742729102473</c:v>
                </c:pt>
                <c:pt idx="2501">
                  <c:v>291.05394183281976</c:v>
                </c:pt>
                <c:pt idx="2502">
                  <c:v>290.44315346625581</c:v>
                </c:pt>
                <c:pt idx="2503">
                  <c:v>290.75452277300462</c:v>
                </c:pt>
                <c:pt idx="2504">
                  <c:v>290.8036182184037</c:v>
                </c:pt>
                <c:pt idx="2505">
                  <c:v>290.44289457472297</c:v>
                </c:pt>
                <c:pt idx="2506">
                  <c:v>290.35431565977842</c:v>
                </c:pt>
                <c:pt idx="2507">
                  <c:v>290.48345252782275</c:v>
                </c:pt>
                <c:pt idx="2508">
                  <c:v>290.78676202225824</c:v>
                </c:pt>
                <c:pt idx="2509">
                  <c:v>290.62940961780657</c:v>
                </c:pt>
                <c:pt idx="2510">
                  <c:v>290.10352769424526</c:v>
                </c:pt>
                <c:pt idx="2511">
                  <c:v>290.48282215539621</c:v>
                </c:pt>
                <c:pt idx="2512">
                  <c:v>290.58625772431697</c:v>
                </c:pt>
                <c:pt idx="2513">
                  <c:v>290.26900617945358</c:v>
                </c:pt>
                <c:pt idx="2514">
                  <c:v>290.21520494356287</c:v>
                </c:pt>
                <c:pt idx="2515">
                  <c:v>290.1721639548503</c:v>
                </c:pt>
                <c:pt idx="2516">
                  <c:v>290.33773116388028</c:v>
                </c:pt>
                <c:pt idx="2517">
                  <c:v>290.27018493110427</c:v>
                </c:pt>
                <c:pt idx="2518">
                  <c:v>289.81614794488343</c:v>
                </c:pt>
                <c:pt idx="2519">
                  <c:v>290.25291835590679</c:v>
                </c:pt>
                <c:pt idx="2520">
                  <c:v>290.40233468472542</c:v>
                </c:pt>
                <c:pt idx="2521">
                  <c:v>290.12186774778036</c:v>
                </c:pt>
                <c:pt idx="2522">
                  <c:v>290.0974941982243</c:v>
                </c:pt>
                <c:pt idx="2523">
                  <c:v>290.27799535857946</c:v>
                </c:pt>
                <c:pt idx="2524">
                  <c:v>290.22239628686361</c:v>
                </c:pt>
                <c:pt idx="2525">
                  <c:v>289.97791702949092</c:v>
                </c:pt>
                <c:pt idx="2526">
                  <c:v>289.58233362359277</c:v>
                </c:pt>
                <c:pt idx="2527">
                  <c:v>289.86586689887423</c:v>
                </c:pt>
                <c:pt idx="2528">
                  <c:v>289.8926935190994</c:v>
                </c:pt>
                <c:pt idx="2529">
                  <c:v>289.71415481527953</c:v>
                </c:pt>
                <c:pt idx="2530">
                  <c:v>289.77132385222365</c:v>
                </c:pt>
                <c:pt idx="2531">
                  <c:v>289.81705908177889</c:v>
                </c:pt>
                <c:pt idx="2532">
                  <c:v>289.85364726542309</c:v>
                </c:pt>
                <c:pt idx="2533">
                  <c:v>289.48291781233848</c:v>
                </c:pt>
                <c:pt idx="2534">
                  <c:v>289.18633424987081</c:v>
                </c:pt>
                <c:pt idx="2535">
                  <c:v>289.34906739989663</c:v>
                </c:pt>
                <c:pt idx="2536">
                  <c:v>289.27925391991732</c:v>
                </c:pt>
                <c:pt idx="2537">
                  <c:v>288.62340313593387</c:v>
                </c:pt>
                <c:pt idx="2538">
                  <c:v>288.6987225087471</c:v>
                </c:pt>
                <c:pt idx="2539">
                  <c:v>288.95897800699765</c:v>
                </c:pt>
                <c:pt idx="2540">
                  <c:v>288.96718240559812</c:v>
                </c:pt>
                <c:pt idx="2541">
                  <c:v>288.77374592447853</c:v>
                </c:pt>
                <c:pt idx="2542">
                  <c:v>288.61899673958283</c:v>
                </c:pt>
                <c:pt idx="2543">
                  <c:v>288.69519739166628</c:v>
                </c:pt>
                <c:pt idx="2544">
                  <c:v>288.55615791333304</c:v>
                </c:pt>
                <c:pt idx="2545">
                  <c:v>288.44492633066648</c:v>
                </c:pt>
                <c:pt idx="2546">
                  <c:v>288.7559410645332</c:v>
                </c:pt>
                <c:pt idx="2547">
                  <c:v>289.20475285162655</c:v>
                </c:pt>
                <c:pt idx="2548">
                  <c:v>289.76380228130125</c:v>
                </c:pt>
                <c:pt idx="2549">
                  <c:v>290.21104182504098</c:v>
                </c:pt>
                <c:pt idx="2550">
                  <c:v>290.96883346003278</c:v>
                </c:pt>
                <c:pt idx="2551">
                  <c:v>291.97506676802624</c:v>
                </c:pt>
                <c:pt idx="2552">
                  <c:v>292.580053414421</c:v>
                </c:pt>
                <c:pt idx="2553">
                  <c:v>292.66404273153682</c:v>
                </c:pt>
                <c:pt idx="2554">
                  <c:v>293.33123418522945</c:v>
                </c:pt>
                <c:pt idx="2555">
                  <c:v>293.86498734818355</c:v>
                </c:pt>
                <c:pt idx="2556">
                  <c:v>294.09198987854688</c:v>
                </c:pt>
                <c:pt idx="2557">
                  <c:v>294.07359190283751</c:v>
                </c:pt>
                <c:pt idx="2558">
                  <c:v>294.45887352227004</c:v>
                </c:pt>
                <c:pt idx="2559">
                  <c:v>294.76709881781602</c:v>
                </c:pt>
                <c:pt idx="2560">
                  <c:v>295.0136790542528</c:v>
                </c:pt>
                <c:pt idx="2561">
                  <c:v>295.01094324340227</c:v>
                </c:pt>
                <c:pt idx="2562">
                  <c:v>295.20875459472182</c:v>
                </c:pt>
                <c:pt idx="2563">
                  <c:v>295.56700367577747</c:v>
                </c:pt>
                <c:pt idx="2564">
                  <c:v>296.053602940622</c:v>
                </c:pt>
                <c:pt idx="2565">
                  <c:v>296.0428823524976</c:v>
                </c:pt>
                <c:pt idx="2566">
                  <c:v>295.6343058819981</c:v>
                </c:pt>
                <c:pt idx="2567">
                  <c:v>296.10744470559848</c:v>
                </c:pt>
                <c:pt idx="2568">
                  <c:v>295.88595576447881</c:v>
                </c:pt>
                <c:pt idx="2569">
                  <c:v>295.50876461158305</c:v>
                </c:pt>
                <c:pt idx="2570">
                  <c:v>296.00701168926645</c:v>
                </c:pt>
                <c:pt idx="2571">
                  <c:v>296.20560935141316</c:v>
                </c:pt>
                <c:pt idx="2572">
                  <c:v>296.36448748113054</c:v>
                </c:pt>
                <c:pt idx="2573">
                  <c:v>296.29158998490442</c:v>
                </c:pt>
                <c:pt idx="2574">
                  <c:v>296.43327198792355</c:v>
                </c:pt>
                <c:pt idx="2575">
                  <c:v>296.54661759033888</c:v>
                </c:pt>
                <c:pt idx="2576">
                  <c:v>296.63729407227112</c:v>
                </c:pt>
                <c:pt idx="2577">
                  <c:v>296.30983525781687</c:v>
                </c:pt>
                <c:pt idx="2578">
                  <c:v>296.44786820625347</c:v>
                </c:pt>
                <c:pt idx="2579">
                  <c:v>296.55829456500283</c:v>
                </c:pt>
                <c:pt idx="2580">
                  <c:v>296.64663565200226</c:v>
                </c:pt>
                <c:pt idx="2581">
                  <c:v>296.71730852160181</c:v>
                </c:pt>
                <c:pt idx="2582">
                  <c:v>296.77384681728142</c:v>
                </c:pt>
                <c:pt idx="2583">
                  <c:v>297.21907745382515</c:v>
                </c:pt>
                <c:pt idx="2584">
                  <c:v>296.97526196306012</c:v>
                </c:pt>
                <c:pt idx="2585">
                  <c:v>296.58020957044812</c:v>
                </c:pt>
                <c:pt idx="2586">
                  <c:v>296.86416765635852</c:v>
                </c:pt>
                <c:pt idx="2587">
                  <c:v>297.09133412508686</c:v>
                </c:pt>
                <c:pt idx="2588">
                  <c:v>296.67306730006953</c:v>
                </c:pt>
                <c:pt idx="2589">
                  <c:v>296.73845384005563</c:v>
                </c:pt>
                <c:pt idx="2590">
                  <c:v>296.59076307204452</c:v>
                </c:pt>
                <c:pt idx="2591">
                  <c:v>296.87261045763563</c:v>
                </c:pt>
                <c:pt idx="2592">
                  <c:v>297.09808836610853</c:v>
                </c:pt>
                <c:pt idx="2593">
                  <c:v>296.87847069288682</c:v>
                </c:pt>
                <c:pt idx="2594">
                  <c:v>297.10277655430946</c:v>
                </c:pt>
                <c:pt idx="2595">
                  <c:v>297.28222124344757</c:v>
                </c:pt>
                <c:pt idx="2596">
                  <c:v>297.22577699475806</c:v>
                </c:pt>
                <c:pt idx="2597">
                  <c:v>296.98062159580644</c:v>
                </c:pt>
                <c:pt idx="2598">
                  <c:v>297.18449727664517</c:v>
                </c:pt>
                <c:pt idx="2599">
                  <c:v>297.34759782131619</c:v>
                </c:pt>
                <c:pt idx="2600">
                  <c:v>297.27807825705293</c:v>
                </c:pt>
                <c:pt idx="2601">
                  <c:v>297.02246260564237</c:v>
                </c:pt>
                <c:pt idx="2602">
                  <c:v>297.41797008451391</c:v>
                </c:pt>
                <c:pt idx="2603">
                  <c:v>297.53437606761116</c:v>
                </c:pt>
                <c:pt idx="2604">
                  <c:v>297.42750085408898</c:v>
                </c:pt>
                <c:pt idx="2605">
                  <c:v>297.34200068327118</c:v>
                </c:pt>
                <c:pt idx="2606">
                  <c:v>297.47360054661698</c:v>
                </c:pt>
                <c:pt idx="2607">
                  <c:v>297.57888043729361</c:v>
                </c:pt>
                <c:pt idx="2608">
                  <c:v>297.26310434983492</c:v>
                </c:pt>
                <c:pt idx="2609">
                  <c:v>297.01048347986796</c:v>
                </c:pt>
                <c:pt idx="2610">
                  <c:v>296.80838678389438</c:v>
                </c:pt>
                <c:pt idx="2611">
                  <c:v>297.0467094271155</c:v>
                </c:pt>
                <c:pt idx="2612">
                  <c:v>297.03736754169245</c:v>
                </c:pt>
                <c:pt idx="2613">
                  <c:v>296.82989403335398</c:v>
                </c:pt>
                <c:pt idx="2614">
                  <c:v>297.06391522668321</c:v>
                </c:pt>
                <c:pt idx="2615">
                  <c:v>297.25113218134658</c:v>
                </c:pt>
                <c:pt idx="2616">
                  <c:v>297.00090574507726</c:v>
                </c:pt>
                <c:pt idx="2617">
                  <c:v>296.8007245960618</c:v>
                </c:pt>
                <c:pt idx="2618">
                  <c:v>297.24057967684945</c:v>
                </c:pt>
                <c:pt idx="2619">
                  <c:v>297.19246374147957</c:v>
                </c:pt>
                <c:pt idx="2620">
                  <c:v>296.95397099318365</c:v>
                </c:pt>
                <c:pt idx="2621">
                  <c:v>296.76317679454695</c:v>
                </c:pt>
                <c:pt idx="2622">
                  <c:v>297.01054143563761</c:v>
                </c:pt>
                <c:pt idx="2623">
                  <c:v>297.40843314851008</c:v>
                </c:pt>
                <c:pt idx="2624">
                  <c:v>297.32674651880808</c:v>
                </c:pt>
                <c:pt idx="2625">
                  <c:v>297.26139721504649</c:v>
                </c:pt>
                <c:pt idx="2626">
                  <c:v>297.40911777203723</c:v>
                </c:pt>
                <c:pt idx="2627">
                  <c:v>297.3272942176298</c:v>
                </c:pt>
                <c:pt idx="2628">
                  <c:v>297.26183537410384</c:v>
                </c:pt>
                <c:pt idx="2629">
                  <c:v>297.20946829928312</c:v>
                </c:pt>
                <c:pt idx="2630">
                  <c:v>297.36757463942649</c:v>
                </c:pt>
                <c:pt idx="2631">
                  <c:v>297.49405971154124</c:v>
                </c:pt>
                <c:pt idx="2632">
                  <c:v>296.995247769233</c:v>
                </c:pt>
                <c:pt idx="2633">
                  <c:v>296.79619821538643</c:v>
                </c:pt>
                <c:pt idx="2634">
                  <c:v>297.23695857230916</c:v>
                </c:pt>
                <c:pt idx="2635">
                  <c:v>297.18956685784735</c:v>
                </c:pt>
                <c:pt idx="2636">
                  <c:v>296.75165348627786</c:v>
                </c:pt>
                <c:pt idx="2637">
                  <c:v>296.60132278902228</c:v>
                </c:pt>
                <c:pt idx="2638">
                  <c:v>296.2810582312178</c:v>
                </c:pt>
                <c:pt idx="2639">
                  <c:v>295.82484658497424</c:v>
                </c:pt>
                <c:pt idx="2640">
                  <c:v>295.25987726797939</c:v>
                </c:pt>
                <c:pt idx="2641">
                  <c:v>294.20790181438349</c:v>
                </c:pt>
                <c:pt idx="2642">
                  <c:v>293.76632145150677</c:v>
                </c:pt>
                <c:pt idx="2643">
                  <c:v>293.21305716120543</c:v>
                </c:pt>
                <c:pt idx="2644">
                  <c:v>292.57044572896439</c:v>
                </c:pt>
                <c:pt idx="2645">
                  <c:v>292.05635658317152</c:v>
                </c:pt>
                <c:pt idx="2646">
                  <c:v>292.04508526653723</c:v>
                </c:pt>
                <c:pt idx="2647">
                  <c:v>291.83606821322979</c:v>
                </c:pt>
                <c:pt idx="2648">
                  <c:v>291.06885457058388</c:v>
                </c:pt>
                <c:pt idx="2649">
                  <c:v>290.65508365646713</c:v>
                </c:pt>
                <c:pt idx="2650">
                  <c:v>290.7240669251737</c:v>
                </c:pt>
                <c:pt idx="2651">
                  <c:v>290.37925354013896</c:v>
                </c:pt>
                <c:pt idx="2652">
                  <c:v>289.90340283211117</c:v>
                </c:pt>
                <c:pt idx="2653">
                  <c:v>290.12272226568894</c:v>
                </c:pt>
                <c:pt idx="2654">
                  <c:v>290.09817781255117</c:v>
                </c:pt>
                <c:pt idx="2655">
                  <c:v>290.07854225004098</c:v>
                </c:pt>
                <c:pt idx="2656">
                  <c:v>290.06283380003276</c:v>
                </c:pt>
                <c:pt idx="2657">
                  <c:v>289.65026704002622</c:v>
                </c:pt>
                <c:pt idx="2658">
                  <c:v>289.92021363202099</c:v>
                </c:pt>
                <c:pt idx="2659">
                  <c:v>289.93617090561679</c:v>
                </c:pt>
                <c:pt idx="2660">
                  <c:v>289.54893672449344</c:v>
                </c:pt>
                <c:pt idx="2661">
                  <c:v>289.43914937959477</c:v>
                </c:pt>
                <c:pt idx="2662">
                  <c:v>289.7513195036758</c:v>
                </c:pt>
                <c:pt idx="2663">
                  <c:v>289.40105560294069</c:v>
                </c:pt>
                <c:pt idx="2664">
                  <c:v>288.92084448235255</c:v>
                </c:pt>
                <c:pt idx="2665">
                  <c:v>288.93667558588203</c:v>
                </c:pt>
                <c:pt idx="2666">
                  <c:v>289.14934046870565</c:v>
                </c:pt>
                <c:pt idx="2667">
                  <c:v>289.11947237496452</c:v>
                </c:pt>
                <c:pt idx="2668">
                  <c:v>288.69557789997162</c:v>
                </c:pt>
                <c:pt idx="2669">
                  <c:v>288.75646231997729</c:v>
                </c:pt>
                <c:pt idx="2670">
                  <c:v>288.80516985598183</c:v>
                </c:pt>
                <c:pt idx="2671">
                  <c:v>288.6441358847855</c:v>
                </c:pt>
                <c:pt idx="2672">
                  <c:v>288.51530870782841</c:v>
                </c:pt>
                <c:pt idx="2673">
                  <c:v>288.21224696626274</c:v>
                </c:pt>
                <c:pt idx="2674">
                  <c:v>288.3697975730102</c:v>
                </c:pt>
                <c:pt idx="2675">
                  <c:v>288.4958380584082</c:v>
                </c:pt>
                <c:pt idx="2676">
                  <c:v>288.19667044672656</c:v>
                </c:pt>
                <c:pt idx="2677">
                  <c:v>288.35733635738126</c:v>
                </c:pt>
                <c:pt idx="2678">
                  <c:v>288.48586908590499</c:v>
                </c:pt>
                <c:pt idx="2679">
                  <c:v>288.38869526872401</c:v>
                </c:pt>
                <c:pt idx="2680">
                  <c:v>287.91095621497919</c:v>
                </c:pt>
                <c:pt idx="2681">
                  <c:v>287.92876497198336</c:v>
                </c:pt>
                <c:pt idx="2682">
                  <c:v>288.34301197758668</c:v>
                </c:pt>
                <c:pt idx="2683">
                  <c:v>288.27440958206938</c:v>
                </c:pt>
                <c:pt idx="2684">
                  <c:v>288.01952766565552</c:v>
                </c:pt>
                <c:pt idx="2685">
                  <c:v>288.41562213252439</c:v>
                </c:pt>
                <c:pt idx="2686">
                  <c:v>288.53249770601951</c:v>
                </c:pt>
                <c:pt idx="2687">
                  <c:v>288.42599816481561</c:v>
                </c:pt>
                <c:pt idx="2688">
                  <c:v>288.3407985318525</c:v>
                </c:pt>
                <c:pt idx="2689">
                  <c:v>288.27263882548203</c:v>
                </c:pt>
                <c:pt idx="2690">
                  <c:v>288.41811106038563</c:v>
                </c:pt>
                <c:pt idx="2691">
                  <c:v>288.33448884830852</c:v>
                </c:pt>
                <c:pt idx="2692">
                  <c:v>288.06759107864684</c:v>
                </c:pt>
                <c:pt idx="2693">
                  <c:v>288.05407286291751</c:v>
                </c:pt>
                <c:pt idx="2694">
                  <c:v>288.04325829033405</c:v>
                </c:pt>
                <c:pt idx="2695">
                  <c:v>287.83460663226725</c:v>
                </c:pt>
                <c:pt idx="2696">
                  <c:v>287.4676853058138</c:v>
                </c:pt>
                <c:pt idx="2697">
                  <c:v>287.37414824465105</c:v>
                </c:pt>
                <c:pt idx="2698">
                  <c:v>287.89931859572084</c:v>
                </c:pt>
                <c:pt idx="2699">
                  <c:v>287.71945487657672</c:v>
                </c:pt>
                <c:pt idx="2700">
                  <c:v>287.57556390126138</c:v>
                </c:pt>
                <c:pt idx="2701">
                  <c:v>287.66045112100915</c:v>
                </c:pt>
                <c:pt idx="2702">
                  <c:v>287.72836089680732</c:v>
                </c:pt>
                <c:pt idx="2703">
                  <c:v>287.58268871744588</c:v>
                </c:pt>
                <c:pt idx="2704">
                  <c:v>287.66615097395675</c:v>
                </c:pt>
                <c:pt idx="2705">
                  <c:v>287.53292077916541</c:v>
                </c:pt>
                <c:pt idx="2706">
                  <c:v>287.82633662333234</c:v>
                </c:pt>
                <c:pt idx="2707">
                  <c:v>287.4610692986659</c:v>
                </c:pt>
                <c:pt idx="2708">
                  <c:v>287.16885543893272</c:v>
                </c:pt>
                <c:pt idx="2709">
                  <c:v>287.73508435114616</c:v>
                </c:pt>
                <c:pt idx="2710">
                  <c:v>287.98806748091692</c:v>
                </c:pt>
                <c:pt idx="2711">
                  <c:v>287.79045398473352</c:v>
                </c:pt>
                <c:pt idx="2712">
                  <c:v>287.43236318778685</c:v>
                </c:pt>
                <c:pt idx="2713">
                  <c:v>287.5458905502295</c:v>
                </c:pt>
                <c:pt idx="2714">
                  <c:v>287.6367124401836</c:v>
                </c:pt>
                <c:pt idx="2715">
                  <c:v>287.50936995214693</c:v>
                </c:pt>
                <c:pt idx="2716">
                  <c:v>287.20749596171754</c:v>
                </c:pt>
                <c:pt idx="2717">
                  <c:v>287.56599676937407</c:v>
                </c:pt>
                <c:pt idx="2718">
                  <c:v>287.45279741549928</c:v>
                </c:pt>
                <c:pt idx="2719">
                  <c:v>287.36223793239947</c:v>
                </c:pt>
                <c:pt idx="2720">
                  <c:v>287.48979034591957</c:v>
                </c:pt>
                <c:pt idx="2721">
                  <c:v>287.59183227673566</c:v>
                </c:pt>
                <c:pt idx="2722">
                  <c:v>287.87346582138855</c:v>
                </c:pt>
                <c:pt idx="2723">
                  <c:v>287.69877265711085</c:v>
                </c:pt>
                <c:pt idx="2724">
                  <c:v>287.35901812568869</c:v>
                </c:pt>
                <c:pt idx="2725">
                  <c:v>287.68721450055097</c:v>
                </c:pt>
                <c:pt idx="2726">
                  <c:v>287.94977160044078</c:v>
                </c:pt>
                <c:pt idx="2727">
                  <c:v>287.35981728035267</c:v>
                </c:pt>
                <c:pt idx="2728">
                  <c:v>287.28785382428214</c:v>
                </c:pt>
                <c:pt idx="2729">
                  <c:v>287.63028305942572</c:v>
                </c:pt>
                <c:pt idx="2730">
                  <c:v>287.90422644754057</c:v>
                </c:pt>
                <c:pt idx="2731">
                  <c:v>287.72338115803245</c:v>
                </c:pt>
                <c:pt idx="2732">
                  <c:v>287.57870492642598</c:v>
                </c:pt>
                <c:pt idx="2733">
                  <c:v>287.86296394114078</c:v>
                </c:pt>
                <c:pt idx="2734">
                  <c:v>287.89037115291262</c:v>
                </c:pt>
                <c:pt idx="2735">
                  <c:v>287.7122969223301</c:v>
                </c:pt>
                <c:pt idx="2736">
                  <c:v>287.3698375378641</c:v>
                </c:pt>
                <c:pt idx="2737">
                  <c:v>287.6958700302913</c:v>
                </c:pt>
                <c:pt idx="2738">
                  <c:v>287.75669602423307</c:v>
                </c:pt>
                <c:pt idx="2739">
                  <c:v>287.60535681938643</c:v>
                </c:pt>
                <c:pt idx="2740">
                  <c:v>287.48428545550917</c:v>
                </c:pt>
                <c:pt idx="2741">
                  <c:v>288.18742836440737</c:v>
                </c:pt>
                <c:pt idx="2742">
                  <c:v>288.14994269152589</c:v>
                </c:pt>
                <c:pt idx="2743">
                  <c:v>287.91995415322071</c:v>
                </c:pt>
                <c:pt idx="2744">
                  <c:v>287.93596332257658</c:v>
                </c:pt>
                <c:pt idx="2745">
                  <c:v>288.34877065806131</c:v>
                </c:pt>
                <c:pt idx="2746">
                  <c:v>288.27901652644908</c:v>
                </c:pt>
                <c:pt idx="2747">
                  <c:v>288.22321322115931</c:v>
                </c:pt>
                <c:pt idx="2748">
                  <c:v>288.17857057692748</c:v>
                </c:pt>
                <c:pt idx="2749">
                  <c:v>288.14285646154201</c:v>
                </c:pt>
                <c:pt idx="2750">
                  <c:v>288.11428516923365</c:v>
                </c:pt>
                <c:pt idx="2751">
                  <c:v>288.09142813538693</c:v>
                </c:pt>
                <c:pt idx="2752">
                  <c:v>288.07314250830956</c:v>
                </c:pt>
                <c:pt idx="2753">
                  <c:v>288.05851400664767</c:v>
                </c:pt>
                <c:pt idx="2754">
                  <c:v>288.24681120531812</c:v>
                </c:pt>
                <c:pt idx="2755">
                  <c:v>287.99744896425454</c:v>
                </c:pt>
                <c:pt idx="2756">
                  <c:v>287.79795917140365</c:v>
                </c:pt>
                <c:pt idx="2757">
                  <c:v>288.2383673371229</c:v>
                </c:pt>
                <c:pt idx="2758">
                  <c:v>288.19069386969835</c:v>
                </c:pt>
                <c:pt idx="2759">
                  <c:v>287.95255509575873</c:v>
                </c:pt>
                <c:pt idx="2760">
                  <c:v>287.96204407660701</c:v>
                </c:pt>
                <c:pt idx="2761">
                  <c:v>288.16963526128563</c:v>
                </c:pt>
                <c:pt idx="2762">
                  <c:v>288.13570820902851</c:v>
                </c:pt>
                <c:pt idx="2763">
                  <c:v>288.10856656722285</c:v>
                </c:pt>
                <c:pt idx="2764">
                  <c:v>287.88685325377833</c:v>
                </c:pt>
                <c:pt idx="2765">
                  <c:v>287.9094826030227</c:v>
                </c:pt>
                <c:pt idx="2766">
                  <c:v>287.9275860824182</c:v>
                </c:pt>
                <c:pt idx="2767">
                  <c:v>287.74206886593458</c:v>
                </c:pt>
                <c:pt idx="2768">
                  <c:v>287.9936550927477</c:v>
                </c:pt>
                <c:pt idx="2769">
                  <c:v>287.9949240741982</c:v>
                </c:pt>
                <c:pt idx="2770">
                  <c:v>288.19593925935857</c:v>
                </c:pt>
                <c:pt idx="2771">
                  <c:v>287.95675140748688</c:v>
                </c:pt>
                <c:pt idx="2772">
                  <c:v>287.9654011259895</c:v>
                </c:pt>
                <c:pt idx="2773">
                  <c:v>288.57232090079162</c:v>
                </c:pt>
                <c:pt idx="2774">
                  <c:v>288.45785672063334</c:v>
                </c:pt>
                <c:pt idx="2775">
                  <c:v>288.16628537650672</c:v>
                </c:pt>
                <c:pt idx="2776">
                  <c:v>288.33302830120539</c:v>
                </c:pt>
                <c:pt idx="2777">
                  <c:v>288.66642264096436</c:v>
                </c:pt>
                <c:pt idx="2778">
                  <c:v>288.5331381127715</c:v>
                </c:pt>
                <c:pt idx="2779">
                  <c:v>288.22651049021721</c:v>
                </c:pt>
                <c:pt idx="2780">
                  <c:v>288.1812083921738</c:v>
                </c:pt>
                <c:pt idx="2781">
                  <c:v>288.54496671373909</c:v>
                </c:pt>
                <c:pt idx="2782">
                  <c:v>288.63597337099128</c:v>
                </c:pt>
                <c:pt idx="2783">
                  <c:v>288.30877869679307</c:v>
                </c:pt>
                <c:pt idx="2784">
                  <c:v>288.44702295743446</c:v>
                </c:pt>
                <c:pt idx="2785">
                  <c:v>288.75761836594756</c:v>
                </c:pt>
                <c:pt idx="2786">
                  <c:v>288.60609469275806</c:v>
                </c:pt>
                <c:pt idx="2787">
                  <c:v>288.2848757542065</c:v>
                </c:pt>
                <c:pt idx="2788">
                  <c:v>288.22790060336524</c:v>
                </c:pt>
                <c:pt idx="2789">
                  <c:v>288.58232048269224</c:v>
                </c:pt>
                <c:pt idx="2790">
                  <c:v>288.26585638615381</c:v>
                </c:pt>
                <c:pt idx="2791">
                  <c:v>287.81268510892306</c:v>
                </c:pt>
                <c:pt idx="2792">
                  <c:v>288.25014808713843</c:v>
                </c:pt>
                <c:pt idx="2793">
                  <c:v>288.40011846971078</c:v>
                </c:pt>
                <c:pt idx="2794">
                  <c:v>288.32009477576867</c:v>
                </c:pt>
                <c:pt idx="2795">
                  <c:v>288.25607582061497</c:v>
                </c:pt>
                <c:pt idx="2796">
                  <c:v>288.20486065649197</c:v>
                </c:pt>
                <c:pt idx="2797">
                  <c:v>288.3638885251936</c:v>
                </c:pt>
                <c:pt idx="2798">
                  <c:v>288.29111082015493</c:v>
                </c:pt>
                <c:pt idx="2799">
                  <c:v>287.83288865612394</c:v>
                </c:pt>
                <c:pt idx="2800">
                  <c:v>287.86631092489915</c:v>
                </c:pt>
                <c:pt idx="2801">
                  <c:v>288.2930487399193</c:v>
                </c:pt>
                <c:pt idx="2802">
                  <c:v>287.83443899193543</c:v>
                </c:pt>
                <c:pt idx="2803">
                  <c:v>287.66755119354832</c:v>
                </c:pt>
                <c:pt idx="2804">
                  <c:v>287.73404095483869</c:v>
                </c:pt>
                <c:pt idx="2805">
                  <c:v>287.98723276387096</c:v>
                </c:pt>
                <c:pt idx="2806">
                  <c:v>287.78978621109678</c:v>
                </c:pt>
                <c:pt idx="2807">
                  <c:v>287.63182896887747</c:v>
                </c:pt>
                <c:pt idx="2808">
                  <c:v>287.70546317510201</c:v>
                </c:pt>
                <c:pt idx="2809">
                  <c:v>287.76437054008164</c:v>
                </c:pt>
                <c:pt idx="2810">
                  <c:v>287.61149643206534</c:v>
                </c:pt>
                <c:pt idx="2811">
                  <c:v>287.28919714565228</c:v>
                </c:pt>
                <c:pt idx="2812">
                  <c:v>287.23135771652187</c:v>
                </c:pt>
                <c:pt idx="2813">
                  <c:v>287.58508617321752</c:v>
                </c:pt>
                <c:pt idx="2814">
                  <c:v>287.46806893857399</c:v>
                </c:pt>
                <c:pt idx="2815">
                  <c:v>287.17445515085922</c:v>
                </c:pt>
                <c:pt idx="2816">
                  <c:v>287.33956412068738</c:v>
                </c:pt>
                <c:pt idx="2817">
                  <c:v>287.6716512965499</c:v>
                </c:pt>
                <c:pt idx="2818">
                  <c:v>287.53732103723996</c:v>
                </c:pt>
                <c:pt idx="2819">
                  <c:v>287.629856829792</c:v>
                </c:pt>
                <c:pt idx="2820">
                  <c:v>288.30388546383364</c:v>
                </c:pt>
                <c:pt idx="2821">
                  <c:v>288.84310837106693</c:v>
                </c:pt>
                <c:pt idx="2822">
                  <c:v>289.07448669685357</c:v>
                </c:pt>
                <c:pt idx="2823">
                  <c:v>289.45958935748286</c:v>
                </c:pt>
                <c:pt idx="2824">
                  <c:v>290.16767148598632</c:v>
                </c:pt>
                <c:pt idx="2825">
                  <c:v>290.73413718878908</c:v>
                </c:pt>
                <c:pt idx="2826">
                  <c:v>291.18730975103131</c:v>
                </c:pt>
                <c:pt idx="2827">
                  <c:v>291.54984780082509</c:v>
                </c:pt>
                <c:pt idx="2828">
                  <c:v>291.83987824066008</c:v>
                </c:pt>
                <c:pt idx="2829">
                  <c:v>292.47190259252807</c:v>
                </c:pt>
                <c:pt idx="2830">
                  <c:v>292.57752207402245</c:v>
                </c:pt>
                <c:pt idx="2831">
                  <c:v>292.46201765921796</c:v>
                </c:pt>
                <c:pt idx="2832">
                  <c:v>292.96961412737437</c:v>
                </c:pt>
                <c:pt idx="2833">
                  <c:v>292.77569130189954</c:v>
                </c:pt>
                <c:pt idx="2834">
                  <c:v>292.62055304151966</c:v>
                </c:pt>
                <c:pt idx="2835">
                  <c:v>292.89644243321573</c:v>
                </c:pt>
                <c:pt idx="2836">
                  <c:v>293.11715394657261</c:v>
                </c:pt>
                <c:pt idx="2837">
                  <c:v>293.4937231572581</c:v>
                </c:pt>
                <c:pt idx="2838">
                  <c:v>293.39497852580649</c:v>
                </c:pt>
                <c:pt idx="2839">
                  <c:v>293.11598282064517</c:v>
                </c:pt>
                <c:pt idx="2840">
                  <c:v>293.29278625651614</c:v>
                </c:pt>
                <c:pt idx="2841">
                  <c:v>293.4342290052129</c:v>
                </c:pt>
                <c:pt idx="2842">
                  <c:v>293.34738320417034</c:v>
                </c:pt>
                <c:pt idx="2843">
                  <c:v>293.07790656333628</c:v>
                </c:pt>
                <c:pt idx="2844">
                  <c:v>293.06232525066906</c:v>
                </c:pt>
                <c:pt idx="2845">
                  <c:v>293.24986020053524</c:v>
                </c:pt>
                <c:pt idx="2846">
                  <c:v>293.1998881604282</c:v>
                </c:pt>
                <c:pt idx="2847">
                  <c:v>292.95991052834256</c:v>
                </c:pt>
                <c:pt idx="2848">
                  <c:v>293.36792842267403</c:v>
                </c:pt>
                <c:pt idx="2849">
                  <c:v>293.49434273813921</c:v>
                </c:pt>
                <c:pt idx="2850">
                  <c:v>293.39547419051138</c:v>
                </c:pt>
                <c:pt idx="2851">
                  <c:v>293.31637935240911</c:v>
                </c:pt>
                <c:pt idx="2852">
                  <c:v>293.6531034819273</c:v>
                </c:pt>
                <c:pt idx="2853">
                  <c:v>293.72248278554184</c:v>
                </c:pt>
                <c:pt idx="2854">
                  <c:v>293.57798622843347</c:v>
                </c:pt>
                <c:pt idx="2855">
                  <c:v>293.66238898274679</c:v>
                </c:pt>
                <c:pt idx="2856">
                  <c:v>293.92991118619744</c:v>
                </c:pt>
                <c:pt idx="2857">
                  <c:v>294.14392894895798</c:v>
                </c:pt>
                <c:pt idx="2858">
                  <c:v>293.9151431591664</c:v>
                </c:pt>
                <c:pt idx="2859">
                  <c:v>293.93211452733311</c:v>
                </c:pt>
                <c:pt idx="2860">
                  <c:v>294.14569162186649</c:v>
                </c:pt>
                <c:pt idx="2861">
                  <c:v>294.31655329749321</c:v>
                </c:pt>
                <c:pt idx="2862">
                  <c:v>293.85324263799458</c:v>
                </c:pt>
                <c:pt idx="2863">
                  <c:v>293.68259411039571</c:v>
                </c:pt>
                <c:pt idx="2864">
                  <c:v>293.7460752883166</c:v>
                </c:pt>
                <c:pt idx="2865">
                  <c:v>293.59686023065331</c:v>
                </c:pt>
                <c:pt idx="2866">
                  <c:v>293.07748818452268</c:v>
                </c:pt>
                <c:pt idx="2867">
                  <c:v>293.06199054761817</c:v>
                </c:pt>
                <c:pt idx="2868">
                  <c:v>293.04959243809458</c:v>
                </c:pt>
                <c:pt idx="2869">
                  <c:v>292.83967395047569</c:v>
                </c:pt>
                <c:pt idx="2870">
                  <c:v>292.27173916038055</c:v>
                </c:pt>
                <c:pt idx="2871">
                  <c:v>291.61739132830445</c:v>
                </c:pt>
                <c:pt idx="2872">
                  <c:v>291.69391306264356</c:v>
                </c:pt>
                <c:pt idx="2873">
                  <c:v>291.55513045011486</c:v>
                </c:pt>
                <c:pt idx="2874">
                  <c:v>290.84410436009193</c:v>
                </c:pt>
                <c:pt idx="2875">
                  <c:v>290.47528348807356</c:v>
                </c:pt>
                <c:pt idx="2876">
                  <c:v>290.38022679045889</c:v>
                </c:pt>
                <c:pt idx="2877">
                  <c:v>289.90418143236712</c:v>
                </c:pt>
                <c:pt idx="2878">
                  <c:v>289.32334514589371</c:v>
                </c:pt>
                <c:pt idx="2879">
                  <c:v>289.05867611671499</c:v>
                </c:pt>
                <c:pt idx="2880">
                  <c:v>289.04694089337198</c:v>
                </c:pt>
                <c:pt idx="2881">
                  <c:v>288.83755271469761</c:v>
                </c:pt>
                <c:pt idx="2882">
                  <c:v>288.47004217175811</c:v>
                </c:pt>
                <c:pt idx="2883">
                  <c:v>288.37603373740649</c:v>
                </c:pt>
                <c:pt idx="2884">
                  <c:v>288.30082698992521</c:v>
                </c:pt>
                <c:pt idx="2885">
                  <c:v>288.04066159194019</c:v>
                </c:pt>
                <c:pt idx="2886">
                  <c:v>287.63252927355217</c:v>
                </c:pt>
                <c:pt idx="2887">
                  <c:v>287.30602341884173</c:v>
                </c:pt>
                <c:pt idx="2888">
                  <c:v>287.64481873507339</c:v>
                </c:pt>
                <c:pt idx="2889">
                  <c:v>287.71585498805871</c:v>
                </c:pt>
                <c:pt idx="2890">
                  <c:v>287.372683990447</c:v>
                </c:pt>
                <c:pt idx="2891">
                  <c:v>287.49814719235764</c:v>
                </c:pt>
                <c:pt idx="2892">
                  <c:v>287.59851775388614</c:v>
                </c:pt>
                <c:pt idx="2893">
                  <c:v>287.27881420310894</c:v>
                </c:pt>
                <c:pt idx="2894">
                  <c:v>287.22305136248713</c:v>
                </c:pt>
                <c:pt idx="2895">
                  <c:v>286.9784410899897</c:v>
                </c:pt>
                <c:pt idx="2896">
                  <c:v>287.38275287199178</c:v>
                </c:pt>
                <c:pt idx="2897">
                  <c:v>287.30620229759347</c:v>
                </c:pt>
                <c:pt idx="2898">
                  <c:v>287.04496183807481</c:v>
                </c:pt>
                <c:pt idx="2899">
                  <c:v>287.23596947045985</c:v>
                </c:pt>
                <c:pt idx="2900">
                  <c:v>287.38877557636789</c:v>
                </c:pt>
                <c:pt idx="2901">
                  <c:v>287.31102046109436</c:v>
                </c:pt>
                <c:pt idx="2902">
                  <c:v>287.04881636887552</c:v>
                </c:pt>
                <c:pt idx="2903">
                  <c:v>287.03905309510043</c:v>
                </c:pt>
                <c:pt idx="2904">
                  <c:v>287.43124247608034</c:v>
                </c:pt>
                <c:pt idx="2905">
                  <c:v>287.34499398086427</c:v>
                </c:pt>
                <c:pt idx="2906">
                  <c:v>287.07599518469141</c:v>
                </c:pt>
                <c:pt idx="2907">
                  <c:v>287.26079614775313</c:v>
                </c:pt>
                <c:pt idx="2908">
                  <c:v>287.2086369182025</c:v>
                </c:pt>
                <c:pt idx="2909">
                  <c:v>287.16690953456202</c:v>
                </c:pt>
                <c:pt idx="2910">
                  <c:v>287.33352762764963</c:v>
                </c:pt>
                <c:pt idx="2911">
                  <c:v>287.2668221021197</c:v>
                </c:pt>
                <c:pt idx="2912">
                  <c:v>287.61345768169576</c:v>
                </c:pt>
                <c:pt idx="2913">
                  <c:v>287.49076614535659</c:v>
                </c:pt>
                <c:pt idx="2914">
                  <c:v>286.99261291628528</c:v>
                </c:pt>
                <c:pt idx="2915">
                  <c:v>287.19409033302827</c:v>
                </c:pt>
                <c:pt idx="2916">
                  <c:v>287.35527226642262</c:v>
                </c:pt>
                <c:pt idx="2917">
                  <c:v>287.08421781313808</c:v>
                </c:pt>
                <c:pt idx="2918">
                  <c:v>286.86737425051047</c:v>
                </c:pt>
                <c:pt idx="2919">
                  <c:v>286.89389940040837</c:v>
                </c:pt>
                <c:pt idx="2920">
                  <c:v>287.31511952032673</c:v>
                </c:pt>
                <c:pt idx="2921">
                  <c:v>287.25209561626139</c:v>
                </c:pt>
                <c:pt idx="2922">
                  <c:v>287.00167649300914</c:v>
                </c:pt>
                <c:pt idx="2923">
                  <c:v>287.20134119440735</c:v>
                </c:pt>
                <c:pt idx="2924">
                  <c:v>287.36107295552591</c:v>
                </c:pt>
                <c:pt idx="2925">
                  <c:v>287.08885836442073</c:v>
                </c:pt>
                <c:pt idx="2926">
                  <c:v>286.87108669153662</c:v>
                </c:pt>
                <c:pt idx="2927">
                  <c:v>286.89686935322931</c:v>
                </c:pt>
                <c:pt idx="2928">
                  <c:v>286.91749548258349</c:v>
                </c:pt>
                <c:pt idx="2929">
                  <c:v>286.93399638606684</c:v>
                </c:pt>
                <c:pt idx="2930">
                  <c:v>286.54719710885348</c:v>
                </c:pt>
                <c:pt idx="2931">
                  <c:v>286.6377576870828</c:v>
                </c:pt>
                <c:pt idx="2932">
                  <c:v>287.11020614966623</c:v>
                </c:pt>
                <c:pt idx="2933">
                  <c:v>286.88816491973301</c:v>
                </c:pt>
                <c:pt idx="2934">
                  <c:v>286.91053193578642</c:v>
                </c:pt>
                <c:pt idx="2935">
                  <c:v>287.12842554862914</c:v>
                </c:pt>
                <c:pt idx="2936">
                  <c:v>287.30274043890336</c:v>
                </c:pt>
                <c:pt idx="2937">
                  <c:v>287.2421923511227</c:v>
                </c:pt>
                <c:pt idx="2938">
                  <c:v>287.19375388089816</c:v>
                </c:pt>
                <c:pt idx="2939">
                  <c:v>287.35500310471855</c:v>
                </c:pt>
                <c:pt idx="2940">
                  <c:v>287.28400248377488</c:v>
                </c:pt>
                <c:pt idx="2941">
                  <c:v>287.22720198701995</c:v>
                </c:pt>
                <c:pt idx="2942">
                  <c:v>287.18176158961597</c:v>
                </c:pt>
                <c:pt idx="2943">
                  <c:v>287.3454092716928</c:v>
                </c:pt>
                <c:pt idx="2944">
                  <c:v>287.67632741735423</c:v>
                </c:pt>
                <c:pt idx="2945">
                  <c:v>287.54106193388338</c:v>
                </c:pt>
                <c:pt idx="2946">
                  <c:v>287.2328495471067</c:v>
                </c:pt>
                <c:pt idx="2947">
                  <c:v>287.58627963768538</c:v>
                </c:pt>
                <c:pt idx="2948">
                  <c:v>287.66902371014834</c:v>
                </c:pt>
                <c:pt idx="2949">
                  <c:v>287.33521896811868</c:v>
                </c:pt>
                <c:pt idx="2950">
                  <c:v>287.06817517449497</c:v>
                </c:pt>
                <c:pt idx="2951">
                  <c:v>287.25454013959597</c:v>
                </c:pt>
                <c:pt idx="2952">
                  <c:v>287.40363211167681</c:v>
                </c:pt>
                <c:pt idx="2953">
                  <c:v>287.3229056893415</c:v>
                </c:pt>
                <c:pt idx="2954">
                  <c:v>287.25832455147321</c:v>
                </c:pt>
                <c:pt idx="2955">
                  <c:v>287.40665964117858</c:v>
                </c:pt>
                <c:pt idx="2956">
                  <c:v>287.5253277129429</c:v>
                </c:pt>
                <c:pt idx="2957">
                  <c:v>287.42026217035436</c:v>
                </c:pt>
                <c:pt idx="2958">
                  <c:v>287.53620973628352</c:v>
                </c:pt>
                <c:pt idx="2959">
                  <c:v>287.62896778902683</c:v>
                </c:pt>
                <c:pt idx="2960">
                  <c:v>287.9031742312215</c:v>
                </c:pt>
                <c:pt idx="2961">
                  <c:v>287.32253938497718</c:v>
                </c:pt>
                <c:pt idx="2962">
                  <c:v>287.05803150798175</c:v>
                </c:pt>
                <c:pt idx="2963">
                  <c:v>287.6464252063854</c:v>
                </c:pt>
                <c:pt idx="2964">
                  <c:v>287.71714016510833</c:v>
                </c:pt>
                <c:pt idx="2965">
                  <c:v>287.57371213208671</c:v>
                </c:pt>
                <c:pt idx="2966">
                  <c:v>287.65896970566939</c:v>
                </c:pt>
                <c:pt idx="2967">
                  <c:v>287.72717576453556</c:v>
                </c:pt>
                <c:pt idx="2968">
                  <c:v>287.58174061162845</c:v>
                </c:pt>
                <c:pt idx="2969">
                  <c:v>287.46539248930276</c:v>
                </c:pt>
                <c:pt idx="2970">
                  <c:v>287.17231399144219</c:v>
                </c:pt>
                <c:pt idx="2971">
                  <c:v>287.53785119315376</c:v>
                </c:pt>
                <c:pt idx="2972">
                  <c:v>287.63028095452302</c:v>
                </c:pt>
                <c:pt idx="2973">
                  <c:v>287.50422476361842</c:v>
                </c:pt>
                <c:pt idx="2974">
                  <c:v>287.60337981089475</c:v>
                </c:pt>
                <c:pt idx="2975">
                  <c:v>287.88270384871583</c:v>
                </c:pt>
                <c:pt idx="2976">
                  <c:v>287.90616307897267</c:v>
                </c:pt>
                <c:pt idx="2977">
                  <c:v>287.72493046317811</c:v>
                </c:pt>
                <c:pt idx="2978">
                  <c:v>287.57994437054253</c:v>
                </c:pt>
                <c:pt idx="2979">
                  <c:v>288.063955496434</c:v>
                </c:pt>
                <c:pt idx="2980">
                  <c:v>288.0511643971472</c:v>
                </c:pt>
                <c:pt idx="2981">
                  <c:v>287.64093151771777</c:v>
                </c:pt>
                <c:pt idx="2982">
                  <c:v>287.71274521417422</c:v>
                </c:pt>
                <c:pt idx="2983">
                  <c:v>287.57019617133938</c:v>
                </c:pt>
                <c:pt idx="2984">
                  <c:v>287.45615693707151</c:v>
                </c:pt>
                <c:pt idx="2985">
                  <c:v>287.56492554965723</c:v>
                </c:pt>
                <c:pt idx="2986">
                  <c:v>287.65194043972582</c:v>
                </c:pt>
                <c:pt idx="2987">
                  <c:v>287.92155235178069</c:v>
                </c:pt>
                <c:pt idx="2988">
                  <c:v>288.13724188142459</c:v>
                </c:pt>
                <c:pt idx="2989">
                  <c:v>287.70979350513966</c:v>
                </c:pt>
                <c:pt idx="2990">
                  <c:v>287.76783480411177</c:v>
                </c:pt>
                <c:pt idx="2991">
                  <c:v>288.21426784328946</c:v>
                </c:pt>
                <c:pt idx="2992">
                  <c:v>288.17141427463162</c:v>
                </c:pt>
                <c:pt idx="2993">
                  <c:v>287.93713141970534</c:v>
                </c:pt>
                <c:pt idx="2994">
                  <c:v>287.9497051357643</c:v>
                </c:pt>
                <c:pt idx="2995">
                  <c:v>288.35976410861144</c:v>
                </c:pt>
                <c:pt idx="2996">
                  <c:v>288.08781128688918</c:v>
                </c:pt>
                <c:pt idx="2997">
                  <c:v>287.87024902951134</c:v>
                </c:pt>
                <c:pt idx="2998">
                  <c:v>288.09619922360906</c:v>
                </c:pt>
                <c:pt idx="2999">
                  <c:v>288.27695937888728</c:v>
                </c:pt>
                <c:pt idx="3000">
                  <c:v>288.22156750310984</c:v>
                </c:pt>
                <c:pt idx="3001">
                  <c:v>288.17725400248787</c:v>
                </c:pt>
                <c:pt idx="3002">
                  <c:v>287.9418032019903</c:v>
                </c:pt>
                <c:pt idx="3003">
                  <c:v>288.15344256159227</c:v>
                </c:pt>
                <c:pt idx="3004">
                  <c:v>287.92275404927386</c:v>
                </c:pt>
                <c:pt idx="3005">
                  <c:v>287.73820323941914</c:v>
                </c:pt>
                <c:pt idx="3006">
                  <c:v>287.99056259153531</c:v>
                </c:pt>
                <c:pt idx="3007">
                  <c:v>288.39245007322825</c:v>
                </c:pt>
                <c:pt idx="3008">
                  <c:v>288.31396005858261</c:v>
                </c:pt>
                <c:pt idx="3009">
                  <c:v>288.05116804686611</c:v>
                </c:pt>
                <c:pt idx="3010">
                  <c:v>288.04093443749292</c:v>
                </c:pt>
                <c:pt idx="3011">
                  <c:v>288.23274754999437</c:v>
                </c:pt>
                <c:pt idx="3012">
                  <c:v>287.98619803999554</c:v>
                </c:pt>
                <c:pt idx="3013">
                  <c:v>287.78895843199643</c:v>
                </c:pt>
                <c:pt idx="3014">
                  <c:v>287.83116674559716</c:v>
                </c:pt>
                <c:pt idx="3015">
                  <c:v>288.06493339647773</c:v>
                </c:pt>
                <c:pt idx="3016">
                  <c:v>288.25194671718219</c:v>
                </c:pt>
                <c:pt idx="3017">
                  <c:v>288.00155737374575</c:v>
                </c:pt>
                <c:pt idx="3018">
                  <c:v>288.2012458989966</c:v>
                </c:pt>
                <c:pt idx="3019">
                  <c:v>288.36099671919732</c:v>
                </c:pt>
                <c:pt idx="3020">
                  <c:v>288.0887973753579</c:v>
                </c:pt>
                <c:pt idx="3021">
                  <c:v>287.67103790028631</c:v>
                </c:pt>
                <c:pt idx="3022">
                  <c:v>288.13683032022902</c:v>
                </c:pt>
                <c:pt idx="3023">
                  <c:v>288.10946425618323</c:v>
                </c:pt>
                <c:pt idx="3024">
                  <c:v>287.6875714049466</c:v>
                </c:pt>
                <c:pt idx="3025">
                  <c:v>287.55005712395729</c:v>
                </c:pt>
                <c:pt idx="3026">
                  <c:v>287.84004569916584</c:v>
                </c:pt>
                <c:pt idx="3027">
                  <c:v>288.07203655933267</c:v>
                </c:pt>
                <c:pt idx="3028">
                  <c:v>287.85762924746615</c:v>
                </c:pt>
                <c:pt idx="3029">
                  <c:v>287.68610339797294</c:v>
                </c:pt>
                <c:pt idx="3030">
                  <c:v>287.74888271837835</c:v>
                </c:pt>
                <c:pt idx="3031">
                  <c:v>287.99910617470272</c:v>
                </c:pt>
                <c:pt idx="3032">
                  <c:v>287.99928493976222</c:v>
                </c:pt>
                <c:pt idx="3033">
                  <c:v>287.79942795180978</c:v>
                </c:pt>
                <c:pt idx="3034">
                  <c:v>287.83954236144785</c:v>
                </c:pt>
                <c:pt idx="3035">
                  <c:v>288.07163388915831</c:v>
                </c:pt>
                <c:pt idx="3036">
                  <c:v>287.65730711132665</c:v>
                </c:pt>
                <c:pt idx="3037">
                  <c:v>287.32584568906134</c:v>
                </c:pt>
                <c:pt idx="3038">
                  <c:v>288.06067655124906</c:v>
                </c:pt>
                <c:pt idx="3039">
                  <c:v>288.04854124099927</c:v>
                </c:pt>
                <c:pt idx="3040">
                  <c:v>287.83883299279944</c:v>
                </c:pt>
                <c:pt idx="3041">
                  <c:v>288.07106639423955</c:v>
                </c:pt>
                <c:pt idx="3042">
                  <c:v>288.45685311539165</c:v>
                </c:pt>
                <c:pt idx="3043">
                  <c:v>288.96548249231336</c:v>
                </c:pt>
                <c:pt idx="3044">
                  <c:v>289.37238599385068</c:v>
                </c:pt>
                <c:pt idx="3045">
                  <c:v>289.69790879508054</c:v>
                </c:pt>
                <c:pt idx="3046">
                  <c:v>290.55832703606444</c:v>
                </c:pt>
                <c:pt idx="3047">
                  <c:v>291.04666162885155</c:v>
                </c:pt>
                <c:pt idx="3048">
                  <c:v>291.43732930308124</c:v>
                </c:pt>
                <c:pt idx="3049">
                  <c:v>291.94986344246502</c:v>
                </c:pt>
                <c:pt idx="3050">
                  <c:v>292.759890753972</c:v>
                </c:pt>
                <c:pt idx="3051">
                  <c:v>293.40791260317764</c:v>
                </c:pt>
                <c:pt idx="3052">
                  <c:v>293.32633008254214</c:v>
                </c:pt>
                <c:pt idx="3053">
                  <c:v>293.66106406603376</c:v>
                </c:pt>
                <c:pt idx="3054">
                  <c:v>294.12885125282702</c:v>
                </c:pt>
                <c:pt idx="3055">
                  <c:v>294.30308100226159</c:v>
                </c:pt>
                <c:pt idx="3056">
                  <c:v>294.04246480180927</c:v>
                </c:pt>
                <c:pt idx="3057">
                  <c:v>294.23397184144744</c:v>
                </c:pt>
                <c:pt idx="3058">
                  <c:v>294.38717747315798</c:v>
                </c:pt>
                <c:pt idx="3059">
                  <c:v>294.70974197852638</c:v>
                </c:pt>
                <c:pt idx="3060">
                  <c:v>294.76779358282113</c:v>
                </c:pt>
                <c:pt idx="3061">
                  <c:v>294.41423486625695</c:v>
                </c:pt>
                <c:pt idx="3062">
                  <c:v>294.93138789300554</c:v>
                </c:pt>
                <c:pt idx="3063">
                  <c:v>294.94511031440447</c:v>
                </c:pt>
                <c:pt idx="3064">
                  <c:v>294.55608825152359</c:v>
                </c:pt>
                <c:pt idx="3065">
                  <c:v>294.64487060121888</c:v>
                </c:pt>
                <c:pt idx="3066">
                  <c:v>294.91589648097511</c:v>
                </c:pt>
                <c:pt idx="3067">
                  <c:v>294.73271718478009</c:v>
                </c:pt>
                <c:pt idx="3068">
                  <c:v>294.58617374782409</c:v>
                </c:pt>
                <c:pt idx="3069">
                  <c:v>294.26893899825927</c:v>
                </c:pt>
                <c:pt idx="3070">
                  <c:v>294.41515119860742</c:v>
                </c:pt>
                <c:pt idx="3071">
                  <c:v>294.33212095888592</c:v>
                </c:pt>
                <c:pt idx="3072">
                  <c:v>294.26569676710875</c:v>
                </c:pt>
                <c:pt idx="3073">
                  <c:v>294.21255741368702</c:v>
                </c:pt>
                <c:pt idx="3074">
                  <c:v>294.37004593094963</c:v>
                </c:pt>
                <c:pt idx="3075">
                  <c:v>294.49603674475975</c:v>
                </c:pt>
                <c:pt idx="3076">
                  <c:v>294.19682939580781</c:v>
                </c:pt>
                <c:pt idx="3077">
                  <c:v>293.95746351664627</c:v>
                </c:pt>
                <c:pt idx="3078">
                  <c:v>294.16597081331702</c:v>
                </c:pt>
                <c:pt idx="3079">
                  <c:v>294.33277665065361</c:v>
                </c:pt>
                <c:pt idx="3080">
                  <c:v>294.06622132052291</c:v>
                </c:pt>
                <c:pt idx="3081">
                  <c:v>294.25297705641833</c:v>
                </c:pt>
                <c:pt idx="3082">
                  <c:v>294.6023816451347</c:v>
                </c:pt>
                <c:pt idx="3083">
                  <c:v>294.68190531610776</c:v>
                </c:pt>
                <c:pt idx="3084">
                  <c:v>294.34552425288621</c:v>
                </c:pt>
                <c:pt idx="3085">
                  <c:v>294.27641940230899</c:v>
                </c:pt>
                <c:pt idx="3086">
                  <c:v>294.62113552184718</c:v>
                </c:pt>
                <c:pt idx="3087">
                  <c:v>294.49690841747775</c:v>
                </c:pt>
                <c:pt idx="3088">
                  <c:v>294.19752673398222</c:v>
                </c:pt>
                <c:pt idx="3089">
                  <c:v>293.95802138718579</c:v>
                </c:pt>
                <c:pt idx="3090">
                  <c:v>294.16641710974864</c:v>
                </c:pt>
                <c:pt idx="3091">
                  <c:v>294.33313368779892</c:v>
                </c:pt>
                <c:pt idx="3092">
                  <c:v>294.06650695023916</c:v>
                </c:pt>
                <c:pt idx="3093">
                  <c:v>294.05320556019132</c:v>
                </c:pt>
                <c:pt idx="3094">
                  <c:v>294.44256444815306</c:v>
                </c:pt>
                <c:pt idx="3095">
                  <c:v>294.55405155852247</c:v>
                </c:pt>
                <c:pt idx="3096">
                  <c:v>294.04324124681796</c:v>
                </c:pt>
                <c:pt idx="3097">
                  <c:v>294.23459299745434</c:v>
                </c:pt>
                <c:pt idx="3098">
                  <c:v>294.38767439796345</c:v>
                </c:pt>
                <c:pt idx="3099">
                  <c:v>294.31013951837076</c:v>
                </c:pt>
                <c:pt idx="3100">
                  <c:v>294.04811161469661</c:v>
                </c:pt>
                <c:pt idx="3101">
                  <c:v>294.03848929175729</c:v>
                </c:pt>
                <c:pt idx="3102">
                  <c:v>294.43079143340583</c:v>
                </c:pt>
                <c:pt idx="3103">
                  <c:v>294.34463314672468</c:v>
                </c:pt>
                <c:pt idx="3104">
                  <c:v>294.07570651737979</c:v>
                </c:pt>
                <c:pt idx="3105">
                  <c:v>294.26056521390387</c:v>
                </c:pt>
                <c:pt idx="3106">
                  <c:v>294.40845217112314</c:v>
                </c:pt>
                <c:pt idx="3107">
                  <c:v>294.3267617368985</c:v>
                </c:pt>
                <c:pt idx="3108">
                  <c:v>294.06140938951881</c:v>
                </c:pt>
                <c:pt idx="3109">
                  <c:v>294.04912751161504</c:v>
                </c:pt>
                <c:pt idx="3110">
                  <c:v>294.43930200929202</c:v>
                </c:pt>
                <c:pt idx="3111">
                  <c:v>294.15144160743364</c:v>
                </c:pt>
                <c:pt idx="3112">
                  <c:v>293.92115328594696</c:v>
                </c:pt>
                <c:pt idx="3113">
                  <c:v>294.13692262875759</c:v>
                </c:pt>
                <c:pt idx="3114">
                  <c:v>294.10953810300606</c:v>
                </c:pt>
                <c:pt idx="3115">
                  <c:v>293.68763048240487</c:v>
                </c:pt>
                <c:pt idx="3116">
                  <c:v>292.95010438592391</c:v>
                </c:pt>
                <c:pt idx="3117">
                  <c:v>292.36008350873914</c:v>
                </c:pt>
                <c:pt idx="3118">
                  <c:v>291.88806680699133</c:v>
                </c:pt>
                <c:pt idx="3119">
                  <c:v>291.31045344559305</c:v>
                </c:pt>
                <c:pt idx="3120">
                  <c:v>290.24836275647448</c:v>
                </c:pt>
                <c:pt idx="3121">
                  <c:v>289.59869020517959</c:v>
                </c:pt>
                <c:pt idx="3122">
                  <c:v>289.27895216414367</c:v>
                </c:pt>
                <c:pt idx="3123">
                  <c:v>288.62316173131495</c:v>
                </c:pt>
                <c:pt idx="3124">
                  <c:v>288.29852938505201</c:v>
                </c:pt>
                <c:pt idx="3125">
                  <c:v>288.03882350804162</c:v>
                </c:pt>
                <c:pt idx="3126">
                  <c:v>288.03105880643329</c:v>
                </c:pt>
                <c:pt idx="3127">
                  <c:v>287.42484704514663</c:v>
                </c:pt>
                <c:pt idx="3128">
                  <c:v>287.13987763611732</c:v>
                </c:pt>
                <c:pt idx="3129">
                  <c:v>287.31190210889389</c:v>
                </c:pt>
                <c:pt idx="3130">
                  <c:v>287.04952168711515</c:v>
                </c:pt>
                <c:pt idx="3131">
                  <c:v>286.63961734969212</c:v>
                </c:pt>
                <c:pt idx="3132">
                  <c:v>286.51169387975369</c:v>
                </c:pt>
                <c:pt idx="3133">
                  <c:v>286.60935510380295</c:v>
                </c:pt>
                <c:pt idx="3134">
                  <c:v>286.68748408304236</c:v>
                </c:pt>
                <c:pt idx="3135">
                  <c:v>286.74998726643389</c:v>
                </c:pt>
                <c:pt idx="3136">
                  <c:v>286.39998981314716</c:v>
                </c:pt>
                <c:pt idx="3137">
                  <c:v>286.51999185051773</c:v>
                </c:pt>
                <c:pt idx="3138">
                  <c:v>286.6159934804142</c:v>
                </c:pt>
                <c:pt idx="3139">
                  <c:v>286.29279478433136</c:v>
                </c:pt>
                <c:pt idx="3140">
                  <c:v>286.03423582746507</c:v>
                </c:pt>
                <c:pt idx="3141">
                  <c:v>286.2273886619721</c:v>
                </c:pt>
                <c:pt idx="3142">
                  <c:v>286.18191092957767</c:v>
                </c:pt>
                <c:pt idx="3143">
                  <c:v>285.94552874366218</c:v>
                </c:pt>
                <c:pt idx="3144">
                  <c:v>286.15642299492976</c:v>
                </c:pt>
                <c:pt idx="3145">
                  <c:v>286.32513839594378</c:v>
                </c:pt>
                <c:pt idx="3146">
                  <c:v>286.46011071675503</c:v>
                </c:pt>
                <c:pt idx="3147">
                  <c:v>286.568088573404</c:v>
                </c:pt>
                <c:pt idx="3148">
                  <c:v>286.4544708587232</c:v>
                </c:pt>
                <c:pt idx="3149">
                  <c:v>286.56357668697854</c:v>
                </c:pt>
                <c:pt idx="3150">
                  <c:v>287.05086134958282</c:v>
                </c:pt>
                <c:pt idx="3151">
                  <c:v>286.84068907966628</c:v>
                </c:pt>
                <c:pt idx="3152">
                  <c:v>286.67255126373306</c:v>
                </c:pt>
                <c:pt idx="3153">
                  <c:v>286.93804101098647</c:v>
                </c:pt>
                <c:pt idx="3154">
                  <c:v>286.95043280878917</c:v>
                </c:pt>
                <c:pt idx="3155">
                  <c:v>286.76034624703135</c:v>
                </c:pt>
                <c:pt idx="3156">
                  <c:v>286.80827699762506</c:v>
                </c:pt>
                <c:pt idx="3157">
                  <c:v>287.04662159810005</c:v>
                </c:pt>
                <c:pt idx="3158">
                  <c:v>287.03729727848008</c:v>
                </c:pt>
                <c:pt idx="3159">
                  <c:v>287.02983782278409</c:v>
                </c:pt>
                <c:pt idx="3160">
                  <c:v>286.82387025822726</c:v>
                </c:pt>
                <c:pt idx="3161">
                  <c:v>287.05909620658184</c:v>
                </c:pt>
                <c:pt idx="3162">
                  <c:v>287.0472769652655</c:v>
                </c:pt>
                <c:pt idx="3163">
                  <c:v>286.83782157221242</c:v>
                </c:pt>
                <c:pt idx="3164">
                  <c:v>286.47025725776996</c:v>
                </c:pt>
                <c:pt idx="3165">
                  <c:v>286.57620580621597</c:v>
                </c:pt>
                <c:pt idx="3166">
                  <c:v>286.66096464497275</c:v>
                </c:pt>
                <c:pt idx="3167">
                  <c:v>286.32877171597818</c:v>
                </c:pt>
                <c:pt idx="3168">
                  <c:v>286.06301737278255</c:v>
                </c:pt>
                <c:pt idx="3169">
                  <c:v>286.25041389822604</c:v>
                </c:pt>
                <c:pt idx="3170">
                  <c:v>286.00033111858085</c:v>
                </c:pt>
                <c:pt idx="3171">
                  <c:v>285.80026489486465</c:v>
                </c:pt>
                <c:pt idx="3172">
                  <c:v>286.04021191589175</c:v>
                </c:pt>
                <c:pt idx="3173">
                  <c:v>286.0321695327134</c:v>
                </c:pt>
                <c:pt idx="3174">
                  <c:v>286.02573562617073</c:v>
                </c:pt>
                <c:pt idx="3175">
                  <c:v>286.02058850093658</c:v>
                </c:pt>
                <c:pt idx="3176">
                  <c:v>286.01647080074929</c:v>
                </c:pt>
                <c:pt idx="3177">
                  <c:v>286.01317664059945</c:v>
                </c:pt>
                <c:pt idx="3178">
                  <c:v>286.21054131247956</c:v>
                </c:pt>
                <c:pt idx="3179">
                  <c:v>285.96843304998367</c:v>
                </c:pt>
                <c:pt idx="3180">
                  <c:v>286.17474643998696</c:v>
                </c:pt>
                <c:pt idx="3181">
                  <c:v>286.5397971519896</c:v>
                </c:pt>
                <c:pt idx="3182">
                  <c:v>286.63183772159169</c:v>
                </c:pt>
                <c:pt idx="3183">
                  <c:v>286.70547017727336</c:v>
                </c:pt>
                <c:pt idx="3184">
                  <c:v>286.56437614181868</c:v>
                </c:pt>
                <c:pt idx="3185">
                  <c:v>287.05150091345496</c:v>
                </c:pt>
                <c:pt idx="3186">
                  <c:v>287.04120073076399</c:v>
                </c:pt>
                <c:pt idx="3187">
                  <c:v>286.83296058461121</c:v>
                </c:pt>
                <c:pt idx="3188">
                  <c:v>287.06636846768902</c:v>
                </c:pt>
                <c:pt idx="3189">
                  <c:v>287.05309477415119</c:v>
                </c:pt>
                <c:pt idx="3190">
                  <c:v>287.042475819321</c:v>
                </c:pt>
                <c:pt idx="3191">
                  <c:v>286.8339806554568</c:v>
                </c:pt>
                <c:pt idx="3192">
                  <c:v>286.66718452436544</c:v>
                </c:pt>
                <c:pt idx="3193">
                  <c:v>286.93374761949235</c:v>
                </c:pt>
                <c:pt idx="3194">
                  <c:v>286.94699809559393</c:v>
                </c:pt>
                <c:pt idx="3195">
                  <c:v>286.35759847647518</c:v>
                </c:pt>
                <c:pt idx="3196">
                  <c:v>286.48607878118014</c:v>
                </c:pt>
                <c:pt idx="3197">
                  <c:v>286.98886302494412</c:v>
                </c:pt>
                <c:pt idx="3198">
                  <c:v>286.79109041995531</c:v>
                </c:pt>
                <c:pt idx="3199">
                  <c:v>286.63287233596424</c:v>
                </c:pt>
                <c:pt idx="3200">
                  <c:v>286.7062978687714</c:v>
                </c:pt>
                <c:pt idx="3201">
                  <c:v>286.76503829501712</c:v>
                </c:pt>
                <c:pt idx="3202">
                  <c:v>286.61203063601369</c:v>
                </c:pt>
                <c:pt idx="3203">
                  <c:v>286.28962450881096</c:v>
                </c:pt>
                <c:pt idx="3204">
                  <c:v>286.6316996070488</c:v>
                </c:pt>
                <c:pt idx="3205">
                  <c:v>286.70535968563905</c:v>
                </c:pt>
                <c:pt idx="3206">
                  <c:v>286.36428774851129</c:v>
                </c:pt>
                <c:pt idx="3207">
                  <c:v>286.29143019880905</c:v>
                </c:pt>
                <c:pt idx="3208">
                  <c:v>286.23314415904724</c:v>
                </c:pt>
                <c:pt idx="3209">
                  <c:v>286.58651532723781</c:v>
                </c:pt>
                <c:pt idx="3210">
                  <c:v>286.46921226179023</c:v>
                </c:pt>
                <c:pt idx="3211">
                  <c:v>286.1753698094322</c:v>
                </c:pt>
                <c:pt idx="3212">
                  <c:v>286.3402958475458</c:v>
                </c:pt>
                <c:pt idx="3213">
                  <c:v>286.47223667803667</c:v>
                </c:pt>
                <c:pt idx="3214">
                  <c:v>286.37778934242937</c:v>
                </c:pt>
                <c:pt idx="3215">
                  <c:v>286.30223147394349</c:v>
                </c:pt>
                <c:pt idx="3216">
                  <c:v>286.44178517915481</c:v>
                </c:pt>
                <c:pt idx="3217">
                  <c:v>286.55342814332386</c:v>
                </c:pt>
                <c:pt idx="3218">
                  <c:v>286.44274251465907</c:v>
                </c:pt>
                <c:pt idx="3219">
                  <c:v>286.15419401172727</c:v>
                </c:pt>
                <c:pt idx="3220">
                  <c:v>286.32335520938182</c:v>
                </c:pt>
                <c:pt idx="3221">
                  <c:v>286.6586841675055</c:v>
                </c:pt>
                <c:pt idx="3222">
                  <c:v>286.32694733400444</c:v>
                </c:pt>
                <c:pt idx="3223">
                  <c:v>286.06155786720353</c:v>
                </c:pt>
                <c:pt idx="3224">
                  <c:v>286.24924629376284</c:v>
                </c:pt>
                <c:pt idx="3225">
                  <c:v>286.39939703501028</c:v>
                </c:pt>
                <c:pt idx="3226">
                  <c:v>286.11951762800823</c:v>
                </c:pt>
                <c:pt idx="3227">
                  <c:v>285.89561410240663</c:v>
                </c:pt>
                <c:pt idx="3228">
                  <c:v>286.31649128192532</c:v>
                </c:pt>
                <c:pt idx="3229">
                  <c:v>286.25319302554027</c:v>
                </c:pt>
                <c:pt idx="3230">
                  <c:v>286.20255442043225</c:v>
                </c:pt>
                <c:pt idx="3231">
                  <c:v>286.16204353634583</c:v>
                </c:pt>
                <c:pt idx="3232">
                  <c:v>286.12963482907668</c:v>
                </c:pt>
                <c:pt idx="3233">
                  <c:v>286.30370786326137</c:v>
                </c:pt>
                <c:pt idx="3234">
                  <c:v>286.04296629060912</c:v>
                </c:pt>
                <c:pt idx="3235">
                  <c:v>285.83437303248729</c:v>
                </c:pt>
                <c:pt idx="3236">
                  <c:v>286.06749842598981</c:v>
                </c:pt>
                <c:pt idx="3237">
                  <c:v>286.05399874079188</c:v>
                </c:pt>
                <c:pt idx="3238">
                  <c:v>285.84319899263352</c:v>
                </c:pt>
                <c:pt idx="3239">
                  <c:v>286.07455919410683</c:v>
                </c:pt>
                <c:pt idx="3240">
                  <c:v>286.25964735528544</c:v>
                </c:pt>
                <c:pt idx="3241">
                  <c:v>286.40771788422836</c:v>
                </c:pt>
                <c:pt idx="3242">
                  <c:v>286.12617430738271</c:v>
                </c:pt>
                <c:pt idx="3243">
                  <c:v>285.90093944590615</c:v>
                </c:pt>
                <c:pt idx="3244">
                  <c:v>286.32075155672493</c:v>
                </c:pt>
                <c:pt idx="3245">
                  <c:v>286.25660124537995</c:v>
                </c:pt>
                <c:pt idx="3246">
                  <c:v>286.205280996304</c:v>
                </c:pt>
                <c:pt idx="3247">
                  <c:v>286.16422479704323</c:v>
                </c:pt>
                <c:pt idx="3248">
                  <c:v>286.1313798376346</c:v>
                </c:pt>
                <c:pt idx="3249">
                  <c:v>286.3051038701077</c:v>
                </c:pt>
                <c:pt idx="3250">
                  <c:v>286.24408309608617</c:v>
                </c:pt>
                <c:pt idx="3251">
                  <c:v>285.99526647686895</c:v>
                </c:pt>
                <c:pt idx="3252">
                  <c:v>286.39621318149517</c:v>
                </c:pt>
                <c:pt idx="3253">
                  <c:v>286.51697054519616</c:v>
                </c:pt>
                <c:pt idx="3254">
                  <c:v>286.01357643615694</c:v>
                </c:pt>
                <c:pt idx="3255">
                  <c:v>286.01086114892558</c:v>
                </c:pt>
                <c:pt idx="3256">
                  <c:v>286.20868891914051</c:v>
                </c:pt>
                <c:pt idx="3257">
                  <c:v>286.16695113531244</c:v>
                </c:pt>
                <c:pt idx="3258">
                  <c:v>285.93356090825</c:v>
                </c:pt>
                <c:pt idx="3259">
                  <c:v>285.54684872659999</c:v>
                </c:pt>
                <c:pt idx="3260">
                  <c:v>285.83747898128001</c:v>
                </c:pt>
                <c:pt idx="3261">
                  <c:v>286.06998318502406</c:v>
                </c:pt>
                <c:pt idx="3262">
                  <c:v>286.05598654801923</c:v>
                </c:pt>
                <c:pt idx="3263">
                  <c:v>286.04478923841538</c:v>
                </c:pt>
                <c:pt idx="3264">
                  <c:v>286.43583139073235</c:v>
                </c:pt>
                <c:pt idx="3265">
                  <c:v>286.54866511258592</c:v>
                </c:pt>
                <c:pt idx="3266">
                  <c:v>286.23893209006872</c:v>
                </c:pt>
                <c:pt idx="3267">
                  <c:v>286.19114567205497</c:v>
                </c:pt>
                <c:pt idx="3268">
                  <c:v>286.75291653764401</c:v>
                </c:pt>
                <c:pt idx="3269">
                  <c:v>286.60233323011522</c:v>
                </c:pt>
                <c:pt idx="3270">
                  <c:v>286.08186658409221</c:v>
                </c:pt>
                <c:pt idx="3271">
                  <c:v>286.26549326727377</c:v>
                </c:pt>
                <c:pt idx="3272">
                  <c:v>286.41239461381906</c:v>
                </c:pt>
                <c:pt idx="3273">
                  <c:v>286.32991569105525</c:v>
                </c:pt>
                <c:pt idx="3274">
                  <c:v>286.4639325528442</c:v>
                </c:pt>
                <c:pt idx="3275">
                  <c:v>286.37114604227537</c:v>
                </c:pt>
                <c:pt idx="3276">
                  <c:v>286.6969168338203</c:v>
                </c:pt>
                <c:pt idx="3277">
                  <c:v>287.15753346705623</c:v>
                </c:pt>
                <c:pt idx="3278">
                  <c:v>287.12602677364498</c:v>
                </c:pt>
                <c:pt idx="3279">
                  <c:v>287.50082141891602</c:v>
                </c:pt>
                <c:pt idx="3280">
                  <c:v>288.00065713513283</c:v>
                </c:pt>
                <c:pt idx="3281">
                  <c:v>288.20052570810628</c:v>
                </c:pt>
                <c:pt idx="3282">
                  <c:v>288.36042056648506</c:v>
                </c:pt>
                <c:pt idx="3283">
                  <c:v>288.68833645318807</c:v>
                </c:pt>
                <c:pt idx="3284">
                  <c:v>289.3506691625505</c:v>
                </c:pt>
                <c:pt idx="3285">
                  <c:v>289.48053533004042</c:v>
                </c:pt>
                <c:pt idx="3286">
                  <c:v>289.58442826403234</c:v>
                </c:pt>
                <c:pt idx="3287">
                  <c:v>289.86754261122587</c:v>
                </c:pt>
                <c:pt idx="3288">
                  <c:v>290.09403408898072</c:v>
                </c:pt>
                <c:pt idx="3289">
                  <c:v>290.07522727118459</c:v>
                </c:pt>
                <c:pt idx="3290">
                  <c:v>290.06018181694765</c:v>
                </c:pt>
                <c:pt idx="3291">
                  <c:v>290.04814545355816</c:v>
                </c:pt>
                <c:pt idx="3292">
                  <c:v>290.43851636284654</c:v>
                </c:pt>
                <c:pt idx="3293">
                  <c:v>290.55081309027725</c:v>
                </c:pt>
                <c:pt idx="3294">
                  <c:v>290.24065047222183</c:v>
                </c:pt>
                <c:pt idx="3295">
                  <c:v>290.39252037777749</c:v>
                </c:pt>
                <c:pt idx="3296">
                  <c:v>290.71401630222203</c:v>
                </c:pt>
                <c:pt idx="3297">
                  <c:v>290.37121304177765</c:v>
                </c:pt>
                <c:pt idx="3298">
                  <c:v>290.29697043342213</c:v>
                </c:pt>
                <c:pt idx="3299">
                  <c:v>290.63757634673772</c:v>
                </c:pt>
                <c:pt idx="3300">
                  <c:v>290.71006107739021</c:v>
                </c:pt>
                <c:pt idx="3301">
                  <c:v>290.56804886191219</c:v>
                </c:pt>
                <c:pt idx="3302">
                  <c:v>290.45443908952973</c:v>
                </c:pt>
                <c:pt idx="3303">
                  <c:v>290.56355127162379</c:v>
                </c:pt>
                <c:pt idx="3304">
                  <c:v>290.65084101729906</c:v>
                </c:pt>
                <c:pt idx="3305">
                  <c:v>290.92067281383925</c:v>
                </c:pt>
                <c:pt idx="3306">
                  <c:v>290.73653825107141</c:v>
                </c:pt>
                <c:pt idx="3307">
                  <c:v>290.78923060085714</c:v>
                </c:pt>
                <c:pt idx="3308">
                  <c:v>291.03138448068569</c:v>
                </c:pt>
                <c:pt idx="3309">
                  <c:v>290.62510758454857</c:v>
                </c:pt>
                <c:pt idx="3310">
                  <c:v>290.30008606763886</c:v>
                </c:pt>
                <c:pt idx="3311">
                  <c:v>290.64006885411106</c:v>
                </c:pt>
                <c:pt idx="3312">
                  <c:v>290.51205508328883</c:v>
                </c:pt>
                <c:pt idx="3313">
                  <c:v>290.20964406663109</c:v>
                </c:pt>
                <c:pt idx="3314">
                  <c:v>290.36771525330488</c:v>
                </c:pt>
                <c:pt idx="3315">
                  <c:v>290.49417220264394</c:v>
                </c:pt>
                <c:pt idx="3316">
                  <c:v>290.59533776211515</c:v>
                </c:pt>
                <c:pt idx="3317">
                  <c:v>290.47627020969213</c:v>
                </c:pt>
                <c:pt idx="3318">
                  <c:v>290.18101616775374</c:v>
                </c:pt>
                <c:pt idx="3319">
                  <c:v>290.34481293420299</c:v>
                </c:pt>
                <c:pt idx="3320">
                  <c:v>290.67585034736237</c:v>
                </c:pt>
                <c:pt idx="3321">
                  <c:v>290.54068027788992</c:v>
                </c:pt>
                <c:pt idx="3322">
                  <c:v>290.43254422231195</c:v>
                </c:pt>
                <c:pt idx="3323">
                  <c:v>290.3460353778496</c:v>
                </c:pt>
                <c:pt idx="3324">
                  <c:v>290.47682830227967</c:v>
                </c:pt>
                <c:pt idx="3325">
                  <c:v>290.58146264182375</c:v>
                </c:pt>
                <c:pt idx="3326">
                  <c:v>290.46517011345901</c:v>
                </c:pt>
                <c:pt idx="3327">
                  <c:v>290.97213609076721</c:v>
                </c:pt>
                <c:pt idx="3328">
                  <c:v>290.77770887261374</c:v>
                </c:pt>
                <c:pt idx="3329">
                  <c:v>290.42216709809099</c:v>
                </c:pt>
                <c:pt idx="3330">
                  <c:v>290.53773367847282</c:v>
                </c:pt>
                <c:pt idx="3331">
                  <c:v>290.63018694277827</c:v>
                </c:pt>
                <c:pt idx="3332">
                  <c:v>290.70414955422262</c:v>
                </c:pt>
                <c:pt idx="3333">
                  <c:v>290.56331964337812</c:v>
                </c:pt>
                <c:pt idx="3334">
                  <c:v>290.25065571470253</c:v>
                </c:pt>
                <c:pt idx="3335">
                  <c:v>290.60052457176204</c:v>
                </c:pt>
                <c:pt idx="3336">
                  <c:v>290.88041965740967</c:v>
                </c:pt>
                <c:pt idx="3337">
                  <c:v>290.50433572592777</c:v>
                </c:pt>
                <c:pt idx="3338">
                  <c:v>290.60346858074223</c:v>
                </c:pt>
                <c:pt idx="3339">
                  <c:v>290.88277486459378</c:v>
                </c:pt>
                <c:pt idx="3340">
                  <c:v>290.90621989167505</c:v>
                </c:pt>
                <c:pt idx="3341">
                  <c:v>290.72497591334002</c:v>
                </c:pt>
                <c:pt idx="3342">
                  <c:v>290.57998073067199</c:v>
                </c:pt>
                <c:pt idx="3343">
                  <c:v>290.66398458453762</c:v>
                </c:pt>
                <c:pt idx="3344">
                  <c:v>290.73118766763008</c:v>
                </c:pt>
                <c:pt idx="3345">
                  <c:v>290.38495013410409</c:v>
                </c:pt>
                <c:pt idx="3346">
                  <c:v>290.50796010728328</c:v>
                </c:pt>
                <c:pt idx="3347">
                  <c:v>290.80636808582665</c:v>
                </c:pt>
                <c:pt idx="3348">
                  <c:v>291.04509446866132</c:v>
                </c:pt>
                <c:pt idx="3349">
                  <c:v>290.63607557492907</c:v>
                </c:pt>
                <c:pt idx="3350">
                  <c:v>290.50886045994326</c:v>
                </c:pt>
                <c:pt idx="3351">
                  <c:v>290.80708836795463</c:v>
                </c:pt>
                <c:pt idx="3352">
                  <c:v>290.64567069436373</c:v>
                </c:pt>
                <c:pt idx="3353">
                  <c:v>290.31653655549098</c:v>
                </c:pt>
                <c:pt idx="3354">
                  <c:v>290.2532292443928</c:v>
                </c:pt>
                <c:pt idx="3355">
                  <c:v>290.60258339551422</c:v>
                </c:pt>
                <c:pt idx="3356">
                  <c:v>290.4820667164114</c:v>
                </c:pt>
                <c:pt idx="3357">
                  <c:v>290.38565337312912</c:v>
                </c:pt>
                <c:pt idx="3358">
                  <c:v>290.10852269850329</c:v>
                </c:pt>
                <c:pt idx="3359">
                  <c:v>290.28681815880265</c:v>
                </c:pt>
                <c:pt idx="3360">
                  <c:v>290.42945452704214</c:v>
                </c:pt>
                <c:pt idx="3361">
                  <c:v>290.34356362163373</c:v>
                </c:pt>
                <c:pt idx="3362">
                  <c:v>290.27485089730703</c:v>
                </c:pt>
                <c:pt idx="3363">
                  <c:v>290.41988071784561</c:v>
                </c:pt>
                <c:pt idx="3364">
                  <c:v>290.53590457427651</c:v>
                </c:pt>
                <c:pt idx="3365">
                  <c:v>290.02872365942125</c:v>
                </c:pt>
                <c:pt idx="3366">
                  <c:v>290.022978927537</c:v>
                </c:pt>
                <c:pt idx="3367">
                  <c:v>290.61838314202964</c:v>
                </c:pt>
                <c:pt idx="3368">
                  <c:v>290.49470651362373</c:v>
                </c:pt>
                <c:pt idx="3369">
                  <c:v>290.19576521089897</c:v>
                </c:pt>
                <c:pt idx="3370">
                  <c:v>290.15661216871922</c:v>
                </c:pt>
                <c:pt idx="3371">
                  <c:v>289.92528973497537</c:v>
                </c:pt>
                <c:pt idx="3372">
                  <c:v>289.5402317879803</c:v>
                </c:pt>
                <c:pt idx="3373">
                  <c:v>289.03218543038429</c:v>
                </c:pt>
                <c:pt idx="3374">
                  <c:v>288.62574834430745</c:v>
                </c:pt>
                <c:pt idx="3375">
                  <c:v>288.30059867544594</c:v>
                </c:pt>
                <c:pt idx="3376">
                  <c:v>287.64047894035673</c:v>
                </c:pt>
                <c:pt idx="3377">
                  <c:v>286.91238315228537</c:v>
                </c:pt>
                <c:pt idx="3378">
                  <c:v>286.92990652182834</c:v>
                </c:pt>
                <c:pt idx="3379">
                  <c:v>286.74392521746267</c:v>
                </c:pt>
                <c:pt idx="3380">
                  <c:v>286.39514017397016</c:v>
                </c:pt>
                <c:pt idx="3381">
                  <c:v>285.91611213917616</c:v>
                </c:pt>
                <c:pt idx="3382">
                  <c:v>285.73288971134093</c:v>
                </c:pt>
                <c:pt idx="3383">
                  <c:v>285.78631176907277</c:v>
                </c:pt>
                <c:pt idx="3384">
                  <c:v>285.42904941525825</c:v>
                </c:pt>
                <c:pt idx="3385">
                  <c:v>285.14323953220662</c:v>
                </c:pt>
                <c:pt idx="3386">
                  <c:v>285.31459162576533</c:v>
                </c:pt>
                <c:pt idx="3387">
                  <c:v>285.65167330061229</c:v>
                </c:pt>
                <c:pt idx="3388">
                  <c:v>285.32133864048984</c:v>
                </c:pt>
                <c:pt idx="3389">
                  <c:v>285.2570709123919</c:v>
                </c:pt>
                <c:pt idx="3390">
                  <c:v>285.00565672991354</c:v>
                </c:pt>
                <c:pt idx="3391">
                  <c:v>285.20452538393084</c:v>
                </c:pt>
                <c:pt idx="3392">
                  <c:v>284.96362030714471</c:v>
                </c:pt>
                <c:pt idx="3393">
                  <c:v>284.5708962457158</c:v>
                </c:pt>
                <c:pt idx="3394">
                  <c:v>284.65671699657264</c:v>
                </c:pt>
                <c:pt idx="3395">
                  <c:v>284.9253735972581</c:v>
                </c:pt>
                <c:pt idx="3396">
                  <c:v>284.74029887780648</c:v>
                </c:pt>
                <c:pt idx="3397">
                  <c:v>284.59223910224517</c:v>
                </c:pt>
                <c:pt idx="3398">
                  <c:v>284.67379128179618</c:v>
                </c:pt>
                <c:pt idx="3399">
                  <c:v>284.73903302543692</c:v>
                </c:pt>
                <c:pt idx="3400">
                  <c:v>284.59122642034953</c:v>
                </c:pt>
                <c:pt idx="3401">
                  <c:v>284.47298113627966</c:v>
                </c:pt>
                <c:pt idx="3402">
                  <c:v>284.57838490902373</c:v>
                </c:pt>
                <c:pt idx="3403">
                  <c:v>284.662707927219</c:v>
                </c:pt>
                <c:pt idx="3404">
                  <c:v>284.53016634177521</c:v>
                </c:pt>
                <c:pt idx="3405">
                  <c:v>284.42413307342019</c:v>
                </c:pt>
                <c:pt idx="3406">
                  <c:v>284.53930645873618</c:v>
                </c:pt>
                <c:pt idx="3407">
                  <c:v>284.83144516698894</c:v>
                </c:pt>
                <c:pt idx="3408">
                  <c:v>284.66515613359115</c:v>
                </c:pt>
                <c:pt idx="3409">
                  <c:v>284.33212490687293</c:v>
                </c:pt>
                <c:pt idx="3410">
                  <c:v>284.66569992549836</c:v>
                </c:pt>
                <c:pt idx="3411">
                  <c:v>284.93255994039868</c:v>
                </c:pt>
                <c:pt idx="3412">
                  <c:v>284.54604795231899</c:v>
                </c:pt>
                <c:pt idx="3413">
                  <c:v>284.43683836185522</c:v>
                </c:pt>
                <c:pt idx="3414">
                  <c:v>284.74947068948421</c:v>
                </c:pt>
                <c:pt idx="3415">
                  <c:v>284.79957655158739</c:v>
                </c:pt>
                <c:pt idx="3416">
                  <c:v>284.63966124126995</c:v>
                </c:pt>
                <c:pt idx="3417">
                  <c:v>284.51172899301599</c:v>
                </c:pt>
                <c:pt idx="3418">
                  <c:v>284.80938319441282</c:v>
                </c:pt>
                <c:pt idx="3419">
                  <c:v>284.84750655553023</c:v>
                </c:pt>
                <c:pt idx="3420">
                  <c:v>284.67800524442418</c:v>
                </c:pt>
                <c:pt idx="3421">
                  <c:v>284.54240419553935</c:v>
                </c:pt>
                <c:pt idx="3422">
                  <c:v>284.83392335643151</c:v>
                </c:pt>
                <c:pt idx="3423">
                  <c:v>285.06713868514521</c:v>
                </c:pt>
                <c:pt idx="3424">
                  <c:v>284.8537109481162</c:v>
                </c:pt>
                <c:pt idx="3425">
                  <c:v>284.48296875849297</c:v>
                </c:pt>
                <c:pt idx="3426">
                  <c:v>284.7863750067944</c:v>
                </c:pt>
                <c:pt idx="3427">
                  <c:v>284.82910000543552</c:v>
                </c:pt>
                <c:pt idx="3428">
                  <c:v>284.46328000434846</c:v>
                </c:pt>
                <c:pt idx="3429">
                  <c:v>284.37062400347878</c:v>
                </c:pt>
                <c:pt idx="3430">
                  <c:v>284.49649920278307</c:v>
                </c:pt>
                <c:pt idx="3431">
                  <c:v>284.39719936222644</c:v>
                </c:pt>
                <c:pt idx="3432">
                  <c:v>284.31775948978117</c:v>
                </c:pt>
                <c:pt idx="3433">
                  <c:v>284.25420759182492</c:v>
                </c:pt>
                <c:pt idx="3434">
                  <c:v>284.60336607345994</c:v>
                </c:pt>
                <c:pt idx="3435">
                  <c:v>284.68269285876795</c:v>
                </c:pt>
                <c:pt idx="3436">
                  <c:v>284.54615428701436</c:v>
                </c:pt>
                <c:pt idx="3437">
                  <c:v>284.43692342961151</c:v>
                </c:pt>
                <c:pt idx="3438">
                  <c:v>284.74953874368924</c:v>
                </c:pt>
                <c:pt idx="3439">
                  <c:v>284.79963099495137</c:v>
                </c:pt>
                <c:pt idx="3440">
                  <c:v>284.23970479596107</c:v>
                </c:pt>
                <c:pt idx="3441">
                  <c:v>284.39176383676886</c:v>
                </c:pt>
                <c:pt idx="3442">
                  <c:v>284.91341106941513</c:v>
                </c:pt>
                <c:pt idx="3443">
                  <c:v>284.73072885553211</c:v>
                </c:pt>
                <c:pt idx="3444">
                  <c:v>284.58458308442567</c:v>
                </c:pt>
                <c:pt idx="3445">
                  <c:v>284.86766646754057</c:v>
                </c:pt>
                <c:pt idx="3446">
                  <c:v>284.8941331740325</c:v>
                </c:pt>
                <c:pt idx="3447">
                  <c:v>284.91530653922598</c:v>
                </c:pt>
                <c:pt idx="3448">
                  <c:v>284.93224523138076</c:v>
                </c:pt>
                <c:pt idx="3449">
                  <c:v>284.94579618510465</c:v>
                </c:pt>
                <c:pt idx="3450">
                  <c:v>285.15663694808376</c:v>
                </c:pt>
                <c:pt idx="3451">
                  <c:v>285.12530955846705</c:v>
                </c:pt>
                <c:pt idx="3452">
                  <c:v>284.70024764677368</c:v>
                </c:pt>
                <c:pt idx="3453">
                  <c:v>284.96019811741894</c:v>
                </c:pt>
                <c:pt idx="3454">
                  <c:v>285.16815849393515</c:v>
                </c:pt>
                <c:pt idx="3455">
                  <c:v>285.13452679514813</c:v>
                </c:pt>
                <c:pt idx="3456">
                  <c:v>284.90762143611852</c:v>
                </c:pt>
                <c:pt idx="3457">
                  <c:v>284.92609714889483</c:v>
                </c:pt>
                <c:pt idx="3458">
                  <c:v>285.14087771911585</c:v>
                </c:pt>
                <c:pt idx="3459">
                  <c:v>285.11270217529272</c:v>
                </c:pt>
                <c:pt idx="3460">
                  <c:v>284.89016174023419</c:v>
                </c:pt>
                <c:pt idx="3461">
                  <c:v>284.91212939218735</c:v>
                </c:pt>
                <c:pt idx="3462">
                  <c:v>284.92970351374993</c:v>
                </c:pt>
                <c:pt idx="3463">
                  <c:v>284.94376281099994</c:v>
                </c:pt>
                <c:pt idx="3464">
                  <c:v>284.95501024879997</c:v>
                </c:pt>
                <c:pt idx="3465">
                  <c:v>284.76400819904001</c:v>
                </c:pt>
                <c:pt idx="3466">
                  <c:v>285.21120655923198</c:v>
                </c:pt>
                <c:pt idx="3467">
                  <c:v>285.16896524738559</c:v>
                </c:pt>
                <c:pt idx="3468">
                  <c:v>284.73517219790847</c:v>
                </c:pt>
                <c:pt idx="3469">
                  <c:v>284.98813775832679</c:v>
                </c:pt>
                <c:pt idx="3470">
                  <c:v>285.19051020666143</c:v>
                </c:pt>
                <c:pt idx="3471">
                  <c:v>284.95240816532913</c:v>
                </c:pt>
                <c:pt idx="3472">
                  <c:v>284.96192653226331</c:v>
                </c:pt>
                <c:pt idx="3473">
                  <c:v>284.96954122581064</c:v>
                </c:pt>
                <c:pt idx="3474">
                  <c:v>285.17563298064852</c:v>
                </c:pt>
                <c:pt idx="3475">
                  <c:v>285.14050638451886</c:v>
                </c:pt>
                <c:pt idx="3476">
                  <c:v>284.7124051076151</c:v>
                </c:pt>
                <c:pt idx="3477">
                  <c:v>284.76992408609209</c:v>
                </c:pt>
                <c:pt idx="3478">
                  <c:v>285.01593926887369</c:v>
                </c:pt>
                <c:pt idx="3479">
                  <c:v>285.01275141509893</c:v>
                </c:pt>
                <c:pt idx="3480">
                  <c:v>284.61020113207917</c:v>
                </c:pt>
                <c:pt idx="3481">
                  <c:v>284.68816090566338</c:v>
                </c:pt>
                <c:pt idx="3482">
                  <c:v>284.95052872453073</c:v>
                </c:pt>
                <c:pt idx="3483">
                  <c:v>284.96042297962458</c:v>
                </c:pt>
                <c:pt idx="3484">
                  <c:v>284.7683383836997</c:v>
                </c:pt>
                <c:pt idx="3485">
                  <c:v>285.01467070695975</c:v>
                </c:pt>
                <c:pt idx="3486">
                  <c:v>285.41173656556782</c:v>
                </c:pt>
                <c:pt idx="3487">
                  <c:v>285.12938925245425</c:v>
                </c:pt>
                <c:pt idx="3488">
                  <c:v>285.10351140196337</c:v>
                </c:pt>
                <c:pt idx="3489">
                  <c:v>285.08280912157068</c:v>
                </c:pt>
                <c:pt idx="3490">
                  <c:v>285.26624729725654</c:v>
                </c:pt>
                <c:pt idx="3491">
                  <c:v>285.01299783780524</c:v>
                </c:pt>
                <c:pt idx="3492">
                  <c:v>284.81039827024421</c:v>
                </c:pt>
                <c:pt idx="3493">
                  <c:v>284.64831861619535</c:v>
                </c:pt>
                <c:pt idx="3494">
                  <c:v>284.71865489295629</c:v>
                </c:pt>
                <c:pt idx="3495">
                  <c:v>284.77492391436505</c:v>
                </c:pt>
                <c:pt idx="3496">
                  <c:v>284.81993913149205</c:v>
                </c:pt>
                <c:pt idx="3497">
                  <c:v>285.05595130519367</c:v>
                </c:pt>
                <c:pt idx="3498">
                  <c:v>285.44476104415492</c:v>
                </c:pt>
                <c:pt idx="3499">
                  <c:v>285.35580883532396</c:v>
                </c:pt>
                <c:pt idx="3500">
                  <c:v>285.08464706825919</c:v>
                </c:pt>
                <c:pt idx="3501">
                  <c:v>285.46771765460733</c:v>
                </c:pt>
                <c:pt idx="3502">
                  <c:v>285.57417412368585</c:v>
                </c:pt>
                <c:pt idx="3503">
                  <c:v>285.2593392989487</c:v>
                </c:pt>
                <c:pt idx="3504">
                  <c:v>285.00747143915896</c:v>
                </c:pt>
                <c:pt idx="3505">
                  <c:v>285.2059771513272</c:v>
                </c:pt>
                <c:pt idx="3506">
                  <c:v>285.56478172106176</c:v>
                </c:pt>
                <c:pt idx="3507">
                  <c:v>285.45182537684946</c:v>
                </c:pt>
                <c:pt idx="3508">
                  <c:v>285.36146030147961</c:v>
                </c:pt>
                <c:pt idx="3509">
                  <c:v>285.48916824118368</c:v>
                </c:pt>
                <c:pt idx="3510">
                  <c:v>285.39133459294692</c:v>
                </c:pt>
                <c:pt idx="3511">
                  <c:v>285.11306767435752</c:v>
                </c:pt>
                <c:pt idx="3512">
                  <c:v>285.09045413948604</c:v>
                </c:pt>
                <c:pt idx="3513">
                  <c:v>285.07236331158884</c:v>
                </c:pt>
                <c:pt idx="3514">
                  <c:v>285.45789064927112</c:v>
                </c:pt>
                <c:pt idx="3515">
                  <c:v>284.96631251941693</c:v>
                </c:pt>
                <c:pt idx="3516">
                  <c:v>284.97305001553354</c:v>
                </c:pt>
                <c:pt idx="3517">
                  <c:v>285.57844001242688</c:v>
                </c:pt>
                <c:pt idx="3518">
                  <c:v>285.46275200994148</c:v>
                </c:pt>
                <c:pt idx="3519">
                  <c:v>285.37020160795316</c:v>
                </c:pt>
                <c:pt idx="3520">
                  <c:v>285.29616128636258</c:v>
                </c:pt>
                <c:pt idx="3521">
                  <c:v>285.43692902909009</c:v>
                </c:pt>
                <c:pt idx="3522">
                  <c:v>285.54954322327211</c:v>
                </c:pt>
                <c:pt idx="3523">
                  <c:v>285.4396345786177</c:v>
                </c:pt>
                <c:pt idx="3524">
                  <c:v>285.35170766289417</c:v>
                </c:pt>
                <c:pt idx="3525">
                  <c:v>285.68136613031538</c:v>
                </c:pt>
                <c:pt idx="3526">
                  <c:v>285.54509290425233</c:v>
                </c:pt>
                <c:pt idx="3527">
                  <c:v>285.23607432340185</c:v>
                </c:pt>
                <c:pt idx="3528">
                  <c:v>285.18885945872148</c:v>
                </c:pt>
                <c:pt idx="3529">
                  <c:v>285.35108756697718</c:v>
                </c:pt>
                <c:pt idx="3530">
                  <c:v>285.48087005358178</c:v>
                </c:pt>
                <c:pt idx="3531">
                  <c:v>285.38469604286547</c:v>
                </c:pt>
                <c:pt idx="3532">
                  <c:v>285.30775683429238</c:v>
                </c:pt>
                <c:pt idx="3533">
                  <c:v>285.6462054674339</c:v>
                </c:pt>
                <c:pt idx="3534">
                  <c:v>285.71696437394712</c:v>
                </c:pt>
                <c:pt idx="3535">
                  <c:v>285.7735714991577</c:v>
                </c:pt>
                <c:pt idx="3536">
                  <c:v>286.01885719932613</c:v>
                </c:pt>
                <c:pt idx="3537">
                  <c:v>286.21508575946092</c:v>
                </c:pt>
                <c:pt idx="3538">
                  <c:v>286.37206860756874</c:v>
                </c:pt>
                <c:pt idx="3539">
                  <c:v>286.49765488605499</c:v>
                </c:pt>
                <c:pt idx="3540">
                  <c:v>286.598123908844</c:v>
                </c:pt>
                <c:pt idx="3541">
                  <c:v>287.07849912707519</c:v>
                </c:pt>
                <c:pt idx="3542">
                  <c:v>287.26279930166015</c:v>
                </c:pt>
                <c:pt idx="3543">
                  <c:v>287.2102394413281</c:v>
                </c:pt>
                <c:pt idx="3544">
                  <c:v>287.3681915530625</c:v>
                </c:pt>
                <c:pt idx="3545">
                  <c:v>287.69455324245001</c:v>
                </c:pt>
                <c:pt idx="3546">
                  <c:v>287.35564259396</c:v>
                </c:pt>
                <c:pt idx="3547">
                  <c:v>287.28451407516798</c:v>
                </c:pt>
                <c:pt idx="3548">
                  <c:v>287.62761126013442</c:v>
                </c:pt>
                <c:pt idx="3549">
                  <c:v>288.10208900810755</c:v>
                </c:pt>
                <c:pt idx="3550">
                  <c:v>288.08167120648608</c:v>
                </c:pt>
                <c:pt idx="3551">
                  <c:v>288.06533696518886</c:v>
                </c:pt>
                <c:pt idx="3552">
                  <c:v>288.25226957215108</c:v>
                </c:pt>
                <c:pt idx="3553">
                  <c:v>288.60181565772086</c:v>
                </c:pt>
                <c:pt idx="3554">
                  <c:v>288.8814525261767</c:v>
                </c:pt>
                <c:pt idx="3555">
                  <c:v>288.70516202094137</c:v>
                </c:pt>
                <c:pt idx="3556">
                  <c:v>288.76412961675311</c:v>
                </c:pt>
                <c:pt idx="3557">
                  <c:v>289.2113036934025</c:v>
                </c:pt>
                <c:pt idx="3558">
                  <c:v>288.76904295472201</c:v>
                </c:pt>
                <c:pt idx="3559">
                  <c:v>288.61523436377763</c:v>
                </c:pt>
                <c:pt idx="3560">
                  <c:v>289.09218749102212</c:v>
                </c:pt>
                <c:pt idx="3561">
                  <c:v>289.27374999281767</c:v>
                </c:pt>
                <c:pt idx="3562">
                  <c:v>289.01899999425416</c:v>
                </c:pt>
                <c:pt idx="3563">
                  <c:v>289.01519999540335</c:v>
                </c:pt>
                <c:pt idx="3564">
                  <c:v>289.01215999632268</c:v>
                </c:pt>
                <c:pt idx="3565">
                  <c:v>289.20972799705817</c:v>
                </c:pt>
                <c:pt idx="3566">
                  <c:v>289.16778239764653</c:v>
                </c:pt>
                <c:pt idx="3567">
                  <c:v>288.93422591811725</c:v>
                </c:pt>
                <c:pt idx="3568">
                  <c:v>288.94738073449383</c:v>
                </c:pt>
                <c:pt idx="3569">
                  <c:v>289.55790458759509</c:v>
                </c:pt>
                <c:pt idx="3570">
                  <c:v>289.44632367007608</c:v>
                </c:pt>
                <c:pt idx="3571">
                  <c:v>288.95705893606089</c:v>
                </c:pt>
                <c:pt idx="3572">
                  <c:v>289.36564714884872</c:v>
                </c:pt>
                <c:pt idx="3573">
                  <c:v>289.49251771907899</c:v>
                </c:pt>
                <c:pt idx="3574">
                  <c:v>289.19401417526319</c:v>
                </c:pt>
                <c:pt idx="3575">
                  <c:v>288.95521134021055</c:v>
                </c:pt>
                <c:pt idx="3576">
                  <c:v>289.16416907216842</c:v>
                </c:pt>
                <c:pt idx="3577">
                  <c:v>289.13133525773475</c:v>
                </c:pt>
                <c:pt idx="3578">
                  <c:v>288.90506820618782</c:v>
                </c:pt>
                <c:pt idx="3579">
                  <c:v>288.72405456495028</c:v>
                </c:pt>
                <c:pt idx="3580">
                  <c:v>288.77924365196026</c:v>
                </c:pt>
                <c:pt idx="3581">
                  <c:v>289.22339492156823</c:v>
                </c:pt>
                <c:pt idx="3582">
                  <c:v>288.97871593725461</c:v>
                </c:pt>
                <c:pt idx="3583">
                  <c:v>288.78297274980372</c:v>
                </c:pt>
                <c:pt idx="3584">
                  <c:v>289.02637819984295</c:v>
                </c:pt>
                <c:pt idx="3585">
                  <c:v>289.22110255987434</c:v>
                </c:pt>
                <c:pt idx="3586">
                  <c:v>288.97688204789949</c:v>
                </c:pt>
                <c:pt idx="3587">
                  <c:v>288.98150563831962</c:v>
                </c:pt>
                <c:pt idx="3588">
                  <c:v>289.18520451065569</c:v>
                </c:pt>
                <c:pt idx="3589">
                  <c:v>289.3481636085246</c:v>
                </c:pt>
                <c:pt idx="3590">
                  <c:v>289.07853088681969</c:v>
                </c:pt>
                <c:pt idx="3591">
                  <c:v>289.06282470945575</c:v>
                </c:pt>
                <c:pt idx="3592">
                  <c:v>289.4502597675646</c:v>
                </c:pt>
                <c:pt idx="3593">
                  <c:v>289.56020781405169</c:v>
                </c:pt>
                <c:pt idx="3594">
                  <c:v>289.44816625124139</c:v>
                </c:pt>
                <c:pt idx="3595">
                  <c:v>289.15853300099315</c:v>
                </c:pt>
                <c:pt idx="3596">
                  <c:v>289.32682640079452</c:v>
                </c:pt>
                <c:pt idx="3597">
                  <c:v>289.46146112063559</c:v>
                </c:pt>
                <c:pt idx="3598">
                  <c:v>289.36916889650848</c:v>
                </c:pt>
                <c:pt idx="3599">
                  <c:v>288.8953351172068</c:v>
                </c:pt>
                <c:pt idx="3600">
                  <c:v>289.51626809376546</c:v>
                </c:pt>
                <c:pt idx="3601">
                  <c:v>289.4130144750124</c:v>
                </c:pt>
                <c:pt idx="3602">
                  <c:v>288.93041158000995</c:v>
                </c:pt>
                <c:pt idx="3603">
                  <c:v>288.94432926400799</c:v>
                </c:pt>
                <c:pt idx="3604">
                  <c:v>288.75546341120639</c:v>
                </c:pt>
                <c:pt idx="3605">
                  <c:v>288.40437072896509</c:v>
                </c:pt>
                <c:pt idx="3606">
                  <c:v>287.9234965831721</c:v>
                </c:pt>
                <c:pt idx="3607">
                  <c:v>287.5387972665377</c:v>
                </c:pt>
                <c:pt idx="3608">
                  <c:v>287.23103781323016</c:v>
                </c:pt>
                <c:pt idx="3609">
                  <c:v>286.78483025058415</c:v>
                </c:pt>
                <c:pt idx="3610">
                  <c:v>286.02786420046732</c:v>
                </c:pt>
                <c:pt idx="3611">
                  <c:v>285.82229136037387</c:v>
                </c:pt>
                <c:pt idx="3612">
                  <c:v>285.85783308829912</c:v>
                </c:pt>
                <c:pt idx="3613">
                  <c:v>285.68626647063934</c:v>
                </c:pt>
                <c:pt idx="3614">
                  <c:v>285.14901317651152</c:v>
                </c:pt>
                <c:pt idx="3615">
                  <c:v>284.71921054120924</c:v>
                </c:pt>
                <c:pt idx="3616">
                  <c:v>284.9753684329674</c:v>
                </c:pt>
                <c:pt idx="3617">
                  <c:v>284.78029474637395</c:v>
                </c:pt>
                <c:pt idx="3618">
                  <c:v>284.42423579709919</c:v>
                </c:pt>
                <c:pt idx="3619">
                  <c:v>284.33938863767935</c:v>
                </c:pt>
                <c:pt idx="3620">
                  <c:v>284.47151091014348</c:v>
                </c:pt>
                <c:pt idx="3621">
                  <c:v>284.37720872811479</c:v>
                </c:pt>
                <c:pt idx="3622">
                  <c:v>284.30176698249187</c:v>
                </c:pt>
                <c:pt idx="3623">
                  <c:v>284.24141358599348</c:v>
                </c:pt>
                <c:pt idx="3624">
                  <c:v>284.59313086879479</c:v>
                </c:pt>
                <c:pt idx="3625">
                  <c:v>284.27450469503583</c:v>
                </c:pt>
                <c:pt idx="3626">
                  <c:v>283.81960375602864</c:v>
                </c:pt>
                <c:pt idx="3627">
                  <c:v>283.85568300482294</c:v>
                </c:pt>
                <c:pt idx="3628">
                  <c:v>284.08454640385833</c:v>
                </c:pt>
                <c:pt idx="3629">
                  <c:v>284.06763712308668</c:v>
                </c:pt>
                <c:pt idx="3630">
                  <c:v>283.85410969846936</c:v>
                </c:pt>
                <c:pt idx="3631">
                  <c:v>283.88328775877551</c:v>
                </c:pt>
                <c:pt idx="3632">
                  <c:v>283.90663020702044</c:v>
                </c:pt>
                <c:pt idx="3633">
                  <c:v>283.92530416561635</c:v>
                </c:pt>
                <c:pt idx="3634">
                  <c:v>283.94024333249308</c:v>
                </c:pt>
                <c:pt idx="3635">
                  <c:v>283.95219466599445</c:v>
                </c:pt>
                <c:pt idx="3636">
                  <c:v>284.16175573279554</c:v>
                </c:pt>
                <c:pt idx="3637">
                  <c:v>284.12940458623643</c:v>
                </c:pt>
                <c:pt idx="3638">
                  <c:v>283.90352366898918</c:v>
                </c:pt>
                <c:pt idx="3639">
                  <c:v>283.92281893519134</c:v>
                </c:pt>
                <c:pt idx="3640">
                  <c:v>284.33825514815311</c:v>
                </c:pt>
                <c:pt idx="3641">
                  <c:v>284.2706041185225</c:v>
                </c:pt>
                <c:pt idx="3642">
                  <c:v>283.816483294818</c:v>
                </c:pt>
                <c:pt idx="3643">
                  <c:v>284.05318663585444</c:v>
                </c:pt>
                <c:pt idx="3644">
                  <c:v>284.24254930868358</c:v>
                </c:pt>
                <c:pt idx="3645">
                  <c:v>284.19403944694687</c:v>
                </c:pt>
                <c:pt idx="3646">
                  <c:v>284.1552315575575</c:v>
                </c:pt>
                <c:pt idx="3647">
                  <c:v>284.12418524604601</c:v>
                </c:pt>
                <c:pt idx="3648">
                  <c:v>284.29934819683683</c:v>
                </c:pt>
                <c:pt idx="3649">
                  <c:v>284.23947855746945</c:v>
                </c:pt>
                <c:pt idx="3650">
                  <c:v>283.79158284597554</c:v>
                </c:pt>
                <c:pt idx="3651">
                  <c:v>284.03326627678041</c:v>
                </c:pt>
                <c:pt idx="3652">
                  <c:v>284.22661302142433</c:v>
                </c:pt>
                <c:pt idx="3653">
                  <c:v>284.18129041713945</c:v>
                </c:pt>
                <c:pt idx="3654">
                  <c:v>283.94503233371159</c:v>
                </c:pt>
                <c:pt idx="3655">
                  <c:v>284.15602586696929</c:v>
                </c:pt>
                <c:pt idx="3656">
                  <c:v>284.72482069357545</c:v>
                </c:pt>
                <c:pt idx="3657">
                  <c:v>284.3798565548604</c:v>
                </c:pt>
                <c:pt idx="3658">
                  <c:v>284.30388524388832</c:v>
                </c:pt>
                <c:pt idx="3659">
                  <c:v>284.64310819511064</c:v>
                </c:pt>
                <c:pt idx="3660">
                  <c:v>284.71448655608856</c:v>
                </c:pt>
                <c:pt idx="3661">
                  <c:v>284.57158924487084</c:v>
                </c:pt>
                <c:pt idx="3662">
                  <c:v>284.65727139589671</c:v>
                </c:pt>
                <c:pt idx="3663">
                  <c:v>284.52581711671741</c:v>
                </c:pt>
                <c:pt idx="3664">
                  <c:v>284.62065369337392</c:v>
                </c:pt>
                <c:pt idx="3665">
                  <c:v>284.49652295469917</c:v>
                </c:pt>
                <c:pt idx="3666">
                  <c:v>284.19721836375936</c:v>
                </c:pt>
                <c:pt idx="3667">
                  <c:v>284.55777469100752</c:v>
                </c:pt>
                <c:pt idx="3668">
                  <c:v>284.64621975280602</c:v>
                </c:pt>
                <c:pt idx="3669">
                  <c:v>284.31697580224483</c:v>
                </c:pt>
                <c:pt idx="3670">
                  <c:v>284.25358064179585</c:v>
                </c:pt>
                <c:pt idx="3671">
                  <c:v>284.60286451343671</c:v>
                </c:pt>
                <c:pt idx="3672">
                  <c:v>284.48229161074937</c:v>
                </c:pt>
                <c:pt idx="3673">
                  <c:v>284.38583328859949</c:v>
                </c:pt>
                <c:pt idx="3674">
                  <c:v>283.90866663087957</c:v>
                </c:pt>
                <c:pt idx="3675">
                  <c:v>284.32693330470369</c:v>
                </c:pt>
                <c:pt idx="3676">
                  <c:v>284.46154664376297</c:v>
                </c:pt>
                <c:pt idx="3677">
                  <c:v>284.56923731501035</c:v>
                </c:pt>
                <c:pt idx="3678">
                  <c:v>284.65538985200828</c:v>
                </c:pt>
                <c:pt idx="3679">
                  <c:v>284.92431188160663</c:v>
                </c:pt>
                <c:pt idx="3680">
                  <c:v>285.3394495052853</c:v>
                </c:pt>
                <c:pt idx="3681">
                  <c:v>285.07155960422824</c:v>
                </c:pt>
                <c:pt idx="3682">
                  <c:v>285.05724768338257</c:v>
                </c:pt>
                <c:pt idx="3683">
                  <c:v>285.44579814670607</c:v>
                </c:pt>
                <c:pt idx="3684">
                  <c:v>285.55663851736489</c:v>
                </c:pt>
                <c:pt idx="3685">
                  <c:v>285.04531081389194</c:v>
                </c:pt>
                <c:pt idx="3686">
                  <c:v>285.23624865111356</c:v>
                </c:pt>
                <c:pt idx="3687">
                  <c:v>285.78899892089089</c:v>
                </c:pt>
                <c:pt idx="3688">
                  <c:v>285.83119913671271</c:v>
                </c:pt>
                <c:pt idx="3689">
                  <c:v>285.86495930937019</c:v>
                </c:pt>
                <c:pt idx="3690">
                  <c:v>285.89196744749614</c:v>
                </c:pt>
                <c:pt idx="3691">
                  <c:v>286.11357395799689</c:v>
                </c:pt>
                <c:pt idx="3692">
                  <c:v>286.09085916639754</c:v>
                </c:pt>
                <c:pt idx="3693">
                  <c:v>285.87268733311805</c:v>
                </c:pt>
                <c:pt idx="3694">
                  <c:v>285.89814986649446</c:v>
                </c:pt>
                <c:pt idx="3695">
                  <c:v>286.11851989319558</c:v>
                </c:pt>
                <c:pt idx="3696">
                  <c:v>286.09481591455648</c:v>
                </c:pt>
                <c:pt idx="3697">
                  <c:v>285.67585273164519</c:v>
                </c:pt>
                <c:pt idx="3698">
                  <c:v>285.74068218531619</c:v>
                </c:pt>
                <c:pt idx="3699">
                  <c:v>285.99254574825295</c:v>
                </c:pt>
                <c:pt idx="3700">
                  <c:v>285.79403659860236</c:v>
                </c:pt>
                <c:pt idx="3701">
                  <c:v>285.63522927888187</c:v>
                </c:pt>
                <c:pt idx="3702">
                  <c:v>285.70818342310548</c:v>
                </c:pt>
                <c:pt idx="3703">
                  <c:v>285.76654673848441</c:v>
                </c:pt>
                <c:pt idx="3704">
                  <c:v>285.6132373907875</c:v>
                </c:pt>
                <c:pt idx="3705">
                  <c:v>285.29058991263003</c:v>
                </c:pt>
                <c:pt idx="3706">
                  <c:v>285.232471930104</c:v>
                </c:pt>
                <c:pt idx="3707">
                  <c:v>285.18597754408324</c:v>
                </c:pt>
                <c:pt idx="3708">
                  <c:v>285.14878203526661</c:v>
                </c:pt>
                <c:pt idx="3709">
                  <c:v>284.91902562821332</c:v>
                </c:pt>
                <c:pt idx="3710">
                  <c:v>284.9352205025707</c:v>
                </c:pt>
                <c:pt idx="3711">
                  <c:v>285.14817640205655</c:v>
                </c:pt>
                <c:pt idx="3712">
                  <c:v>285.11854112164525</c:v>
                </c:pt>
                <c:pt idx="3713">
                  <c:v>284.69483289731625</c:v>
                </c:pt>
                <c:pt idx="3714">
                  <c:v>284.55586631785303</c:v>
                </c:pt>
                <c:pt idx="3715">
                  <c:v>284.84469305428246</c:v>
                </c:pt>
                <c:pt idx="3716">
                  <c:v>284.675754443426</c:v>
                </c:pt>
                <c:pt idx="3717">
                  <c:v>284.34060355474082</c:v>
                </c:pt>
                <c:pt idx="3718">
                  <c:v>284.27248284379266</c:v>
                </c:pt>
                <c:pt idx="3719">
                  <c:v>284.21798627503415</c:v>
                </c:pt>
                <c:pt idx="3720">
                  <c:v>284.37438902002737</c:v>
                </c:pt>
                <c:pt idx="3721">
                  <c:v>284.09951121602194</c:v>
                </c:pt>
                <c:pt idx="3722">
                  <c:v>284.07960897281754</c:v>
                </c:pt>
                <c:pt idx="3723">
                  <c:v>284.26368717825403</c:v>
                </c:pt>
                <c:pt idx="3724">
                  <c:v>284.21094974260325</c:v>
                </c:pt>
                <c:pt idx="3725">
                  <c:v>283.7687597940826</c:v>
                </c:pt>
                <c:pt idx="3726">
                  <c:v>284.01500783526609</c:v>
                </c:pt>
                <c:pt idx="3727">
                  <c:v>284.21200626821292</c:v>
                </c:pt>
                <c:pt idx="3728">
                  <c:v>284.16960501457032</c:v>
                </c:pt>
                <c:pt idx="3729">
                  <c:v>284.13568401165628</c:v>
                </c:pt>
                <c:pt idx="3730">
                  <c:v>284.30854720932507</c:v>
                </c:pt>
                <c:pt idx="3731">
                  <c:v>284.8468377674601</c:v>
                </c:pt>
                <c:pt idx="3732">
                  <c:v>284.67747021396809</c:v>
                </c:pt>
                <c:pt idx="3733">
                  <c:v>284.5419761711745</c:v>
                </c:pt>
                <c:pt idx="3734">
                  <c:v>284.8335809369396</c:v>
                </c:pt>
                <c:pt idx="3735">
                  <c:v>284.66686474955168</c:v>
                </c:pt>
                <c:pt idx="3736">
                  <c:v>284.53349179964135</c:v>
                </c:pt>
                <c:pt idx="3737">
                  <c:v>284.62679343971308</c:v>
                </c:pt>
                <c:pt idx="3738">
                  <c:v>284.50143475177049</c:v>
                </c:pt>
                <c:pt idx="3739">
                  <c:v>284.80114780141639</c:v>
                </c:pt>
                <c:pt idx="3740">
                  <c:v>284.84091824113312</c:v>
                </c:pt>
                <c:pt idx="3741">
                  <c:v>284.47273459290653</c:v>
                </c:pt>
                <c:pt idx="3742">
                  <c:v>284.77818767432524</c:v>
                </c:pt>
                <c:pt idx="3743">
                  <c:v>285.02255013946018</c:v>
                </c:pt>
                <c:pt idx="3744">
                  <c:v>284.81804011156817</c:v>
                </c:pt>
                <c:pt idx="3745">
                  <c:v>284.85443208925454</c:v>
                </c:pt>
                <c:pt idx="3746">
                  <c:v>285.08354567140367</c:v>
                </c:pt>
                <c:pt idx="3747">
                  <c:v>285.06683653712298</c:v>
                </c:pt>
                <c:pt idx="3748">
                  <c:v>284.65346922969843</c:v>
                </c:pt>
                <c:pt idx="3749">
                  <c:v>284.32277538375877</c:v>
                </c:pt>
                <c:pt idx="3750">
                  <c:v>284.65822030700701</c:v>
                </c:pt>
                <c:pt idx="3751">
                  <c:v>284.92657624560564</c:v>
                </c:pt>
                <c:pt idx="3752">
                  <c:v>284.94126099648452</c:v>
                </c:pt>
                <c:pt idx="3753">
                  <c:v>284.75300879718765</c:v>
                </c:pt>
                <c:pt idx="3754">
                  <c:v>284.80240703775013</c:v>
                </c:pt>
                <c:pt idx="3755">
                  <c:v>285.24192563020011</c:v>
                </c:pt>
                <c:pt idx="3756">
                  <c:v>285.19354050416007</c:v>
                </c:pt>
                <c:pt idx="3757">
                  <c:v>285.55483240332808</c:v>
                </c:pt>
                <c:pt idx="3758">
                  <c:v>286.44386592266244</c:v>
                </c:pt>
                <c:pt idx="3759">
                  <c:v>286.95509273812996</c:v>
                </c:pt>
                <c:pt idx="3760">
                  <c:v>286.96407419050399</c:v>
                </c:pt>
                <c:pt idx="3761">
                  <c:v>287.57125935240322</c:v>
                </c:pt>
                <c:pt idx="3762">
                  <c:v>288.25700748192259</c:v>
                </c:pt>
                <c:pt idx="3763">
                  <c:v>288.60560598553809</c:v>
                </c:pt>
                <c:pt idx="3764">
                  <c:v>288.6844847884305</c:v>
                </c:pt>
                <c:pt idx="3765">
                  <c:v>288.74758783074441</c:v>
                </c:pt>
                <c:pt idx="3766">
                  <c:v>288.99807026459553</c:v>
                </c:pt>
                <c:pt idx="3767">
                  <c:v>289.19845621167644</c:v>
                </c:pt>
                <c:pt idx="3768">
                  <c:v>288.7587649693412</c:v>
                </c:pt>
                <c:pt idx="3769">
                  <c:v>288.80701197547296</c:v>
                </c:pt>
                <c:pt idx="3770">
                  <c:v>289.04560958037837</c:v>
                </c:pt>
                <c:pt idx="3771">
                  <c:v>288.83648766430269</c:v>
                </c:pt>
                <c:pt idx="3772">
                  <c:v>288.46919013144213</c:v>
                </c:pt>
                <c:pt idx="3773">
                  <c:v>288.57535210515374</c:v>
                </c:pt>
                <c:pt idx="3774">
                  <c:v>289.06028168412303</c:v>
                </c:pt>
                <c:pt idx="3775">
                  <c:v>288.84822534729847</c:v>
                </c:pt>
                <c:pt idx="3776">
                  <c:v>288.67858027783882</c:v>
                </c:pt>
                <c:pt idx="3777">
                  <c:v>288.74286422227107</c:v>
                </c:pt>
                <c:pt idx="3778">
                  <c:v>288.99429137781686</c:v>
                </c:pt>
                <c:pt idx="3779">
                  <c:v>289.1954331022535</c:v>
                </c:pt>
                <c:pt idx="3780">
                  <c:v>289.15634648180281</c:v>
                </c:pt>
                <c:pt idx="3781">
                  <c:v>289.12507718544225</c:v>
                </c:pt>
                <c:pt idx="3782">
                  <c:v>289.5000617483538</c:v>
                </c:pt>
                <c:pt idx="3783">
                  <c:v>289.60004939868304</c:v>
                </c:pt>
                <c:pt idx="3784">
                  <c:v>289.28003951894647</c:v>
                </c:pt>
                <c:pt idx="3785">
                  <c:v>289.42403161515722</c:v>
                </c:pt>
                <c:pt idx="3786">
                  <c:v>289.73922529212581</c:v>
                </c:pt>
                <c:pt idx="3787">
                  <c:v>289.59138023370065</c:v>
                </c:pt>
                <c:pt idx="3788">
                  <c:v>289.47310418696054</c:v>
                </c:pt>
                <c:pt idx="3789">
                  <c:v>289.17848334956847</c:v>
                </c:pt>
                <c:pt idx="3790">
                  <c:v>289.5427866796548</c:v>
                </c:pt>
                <c:pt idx="3791">
                  <c:v>289.23422934372388</c:v>
                </c:pt>
                <c:pt idx="3792">
                  <c:v>289.18738347497913</c:v>
                </c:pt>
                <c:pt idx="3793">
                  <c:v>289.14990677998333</c:v>
                </c:pt>
                <c:pt idx="3794">
                  <c:v>289.31992542398666</c:v>
                </c:pt>
                <c:pt idx="3795">
                  <c:v>289.25594033918935</c:v>
                </c:pt>
                <c:pt idx="3796">
                  <c:v>289.20475227135148</c:v>
                </c:pt>
                <c:pt idx="3797">
                  <c:v>289.16380181708121</c:v>
                </c:pt>
                <c:pt idx="3798">
                  <c:v>289.53104145366495</c:v>
                </c:pt>
                <c:pt idx="3799">
                  <c:v>289.42483316293198</c:v>
                </c:pt>
                <c:pt idx="3800">
                  <c:v>288.93986653034563</c:v>
                </c:pt>
                <c:pt idx="3801">
                  <c:v>288.95189322427649</c:v>
                </c:pt>
                <c:pt idx="3802">
                  <c:v>288.7615145794212</c:v>
                </c:pt>
                <c:pt idx="3803">
                  <c:v>288.40921166353701</c:v>
                </c:pt>
                <c:pt idx="3804">
                  <c:v>288.12736933082965</c:v>
                </c:pt>
                <c:pt idx="3805">
                  <c:v>288.30189546466374</c:v>
                </c:pt>
                <c:pt idx="3806">
                  <c:v>288.64151637173097</c:v>
                </c:pt>
                <c:pt idx="3807">
                  <c:v>288.51321309738478</c:v>
                </c:pt>
                <c:pt idx="3808">
                  <c:v>288.21057047790782</c:v>
                </c:pt>
                <c:pt idx="3809">
                  <c:v>288.36845638232626</c:v>
                </c:pt>
                <c:pt idx="3810">
                  <c:v>288.49476510586101</c:v>
                </c:pt>
                <c:pt idx="3811">
                  <c:v>288.39581208468883</c:v>
                </c:pt>
                <c:pt idx="3812">
                  <c:v>288.11664966775106</c:v>
                </c:pt>
                <c:pt idx="3813">
                  <c:v>288.09331973420086</c:v>
                </c:pt>
                <c:pt idx="3814">
                  <c:v>288.47465578736069</c:v>
                </c:pt>
                <c:pt idx="3815">
                  <c:v>288.37972462988859</c:v>
                </c:pt>
                <c:pt idx="3816">
                  <c:v>287.90377970391086</c:v>
                </c:pt>
                <c:pt idx="3817">
                  <c:v>288.12302376312869</c:v>
                </c:pt>
                <c:pt idx="3818">
                  <c:v>288.09841901050299</c:v>
                </c:pt>
                <c:pt idx="3819">
                  <c:v>287.87873520840242</c:v>
                </c:pt>
                <c:pt idx="3820">
                  <c:v>287.90298816672197</c:v>
                </c:pt>
                <c:pt idx="3821">
                  <c:v>288.1223905333776</c:v>
                </c:pt>
                <c:pt idx="3822">
                  <c:v>288.09791242670212</c:v>
                </c:pt>
                <c:pt idx="3823">
                  <c:v>287.8783299413617</c:v>
                </c:pt>
                <c:pt idx="3824">
                  <c:v>287.50266395308938</c:v>
                </c:pt>
                <c:pt idx="3825">
                  <c:v>287.80213116247154</c:v>
                </c:pt>
                <c:pt idx="3826">
                  <c:v>288.04170492997724</c:v>
                </c:pt>
                <c:pt idx="3827">
                  <c:v>287.83336394398179</c:v>
                </c:pt>
                <c:pt idx="3828">
                  <c:v>287.66669115518545</c:v>
                </c:pt>
                <c:pt idx="3829">
                  <c:v>287.93335292414838</c:v>
                </c:pt>
                <c:pt idx="3830">
                  <c:v>287.94668233931873</c:v>
                </c:pt>
                <c:pt idx="3831">
                  <c:v>287.75734587145496</c:v>
                </c:pt>
                <c:pt idx="3832">
                  <c:v>287.60587669716398</c:v>
                </c:pt>
                <c:pt idx="3833">
                  <c:v>288.08470135773121</c:v>
                </c:pt>
                <c:pt idx="3834">
                  <c:v>288.06776108618499</c:v>
                </c:pt>
                <c:pt idx="3835">
                  <c:v>287.65420886894799</c:v>
                </c:pt>
                <c:pt idx="3836">
                  <c:v>287.92336709515843</c:v>
                </c:pt>
                <c:pt idx="3837">
                  <c:v>288.13869367612676</c:v>
                </c:pt>
                <c:pt idx="3838">
                  <c:v>288.31095494090141</c:v>
                </c:pt>
                <c:pt idx="3839">
                  <c:v>288.24876395272116</c:v>
                </c:pt>
                <c:pt idx="3840">
                  <c:v>287.99901116217694</c:v>
                </c:pt>
                <c:pt idx="3841">
                  <c:v>288.19920892974159</c:v>
                </c:pt>
                <c:pt idx="3842">
                  <c:v>288.35936714379329</c:v>
                </c:pt>
                <c:pt idx="3843">
                  <c:v>288.08749371503461</c:v>
                </c:pt>
                <c:pt idx="3844">
                  <c:v>288.26999497202769</c:v>
                </c:pt>
                <c:pt idx="3845">
                  <c:v>288.41599597762217</c:v>
                </c:pt>
                <c:pt idx="3846">
                  <c:v>288.33279678209777</c:v>
                </c:pt>
                <c:pt idx="3847">
                  <c:v>287.86623742567821</c:v>
                </c:pt>
                <c:pt idx="3848">
                  <c:v>287.69298994054259</c:v>
                </c:pt>
                <c:pt idx="3849">
                  <c:v>287.7543919524341</c:v>
                </c:pt>
                <c:pt idx="3850">
                  <c:v>287.20351356194726</c:v>
                </c:pt>
                <c:pt idx="3851">
                  <c:v>286.76281084955781</c:v>
                </c:pt>
                <c:pt idx="3852">
                  <c:v>286.61024867964625</c:v>
                </c:pt>
                <c:pt idx="3853">
                  <c:v>286.28819894371702</c:v>
                </c:pt>
                <c:pt idx="3854">
                  <c:v>286.03055915497362</c:v>
                </c:pt>
                <c:pt idx="3855">
                  <c:v>285.62444732397893</c:v>
                </c:pt>
                <c:pt idx="3856">
                  <c:v>285.09955785918316</c:v>
                </c:pt>
                <c:pt idx="3857">
                  <c:v>285.47964628734655</c:v>
                </c:pt>
                <c:pt idx="3858">
                  <c:v>285.38371702987729</c:v>
                </c:pt>
                <c:pt idx="3859">
                  <c:v>284.90697362390188</c:v>
                </c:pt>
                <c:pt idx="3860">
                  <c:v>284.92557889912155</c:v>
                </c:pt>
                <c:pt idx="3861">
                  <c:v>285.14046311929724</c:v>
                </c:pt>
                <c:pt idx="3862">
                  <c:v>285.1123704954378</c:v>
                </c:pt>
                <c:pt idx="3863">
                  <c:v>284.88989639635025</c:v>
                </c:pt>
                <c:pt idx="3864">
                  <c:v>284.71191711708019</c:v>
                </c:pt>
                <c:pt idx="3865">
                  <c:v>284.96953369366418</c:v>
                </c:pt>
                <c:pt idx="3866">
                  <c:v>284.57562695493135</c:v>
                </c:pt>
                <c:pt idx="3867">
                  <c:v>284.46050156394512</c:v>
                </c:pt>
                <c:pt idx="3868">
                  <c:v>284.5684012511561</c:v>
                </c:pt>
                <c:pt idx="3869">
                  <c:v>284.65472100092489</c:v>
                </c:pt>
                <c:pt idx="3870">
                  <c:v>284.72377680073993</c:v>
                </c:pt>
                <c:pt idx="3871">
                  <c:v>284.37902144059194</c:v>
                </c:pt>
                <c:pt idx="3872">
                  <c:v>284.30321715247356</c:v>
                </c:pt>
                <c:pt idx="3873">
                  <c:v>284.64257372197886</c:v>
                </c:pt>
                <c:pt idx="3874">
                  <c:v>284.51405897758309</c:v>
                </c:pt>
                <c:pt idx="3875">
                  <c:v>284.01124718206648</c:v>
                </c:pt>
                <c:pt idx="3876">
                  <c:v>284.20899774565316</c:v>
                </c:pt>
                <c:pt idx="3877">
                  <c:v>284.16719819652252</c:v>
                </c:pt>
                <c:pt idx="3878">
                  <c:v>283.93375855721803</c:v>
                </c:pt>
                <c:pt idx="3879">
                  <c:v>284.1470068457744</c:v>
                </c:pt>
                <c:pt idx="3880">
                  <c:v>284.11760547661953</c:v>
                </c:pt>
                <c:pt idx="3881">
                  <c:v>284.29408438129565</c:v>
                </c:pt>
                <c:pt idx="3882">
                  <c:v>284.23526750503652</c:v>
                </c:pt>
                <c:pt idx="3883">
                  <c:v>283.98821400402926</c:v>
                </c:pt>
                <c:pt idx="3884">
                  <c:v>284.19057120322339</c:v>
                </c:pt>
                <c:pt idx="3885">
                  <c:v>284.35245696257869</c:v>
                </c:pt>
                <c:pt idx="3886">
                  <c:v>284.28196557006294</c:v>
                </c:pt>
                <c:pt idx="3887">
                  <c:v>284.02557245605038</c:v>
                </c:pt>
                <c:pt idx="3888">
                  <c:v>284.02045796484032</c:v>
                </c:pt>
                <c:pt idx="3889">
                  <c:v>284.41636637187224</c:v>
                </c:pt>
                <c:pt idx="3890">
                  <c:v>283.93309309749782</c:v>
                </c:pt>
                <c:pt idx="3891">
                  <c:v>283.74647447799828</c:v>
                </c:pt>
                <c:pt idx="3892">
                  <c:v>284.19717958239863</c:v>
                </c:pt>
                <c:pt idx="3893">
                  <c:v>284.35774366591892</c:v>
                </c:pt>
                <c:pt idx="3894">
                  <c:v>284.28619493273516</c:v>
                </c:pt>
                <c:pt idx="3895">
                  <c:v>284.22895594618814</c:v>
                </c:pt>
                <c:pt idx="3896">
                  <c:v>284.18316475695053</c:v>
                </c:pt>
                <c:pt idx="3897">
                  <c:v>284.3465318055604</c:v>
                </c:pt>
                <c:pt idx="3898">
                  <c:v>284.27722544444833</c:v>
                </c:pt>
                <c:pt idx="3899">
                  <c:v>284.02178035555869</c:v>
                </c:pt>
                <c:pt idx="3900">
                  <c:v>284.21742428444696</c:v>
                </c:pt>
                <c:pt idx="3901">
                  <c:v>284.77393942755759</c:v>
                </c:pt>
                <c:pt idx="3902">
                  <c:v>284.41915154204611</c:v>
                </c:pt>
                <c:pt idx="3903">
                  <c:v>284.33532123363688</c:v>
                </c:pt>
                <c:pt idx="3904">
                  <c:v>284.46825698690952</c:v>
                </c:pt>
                <c:pt idx="3905">
                  <c:v>284.57460558952766</c:v>
                </c:pt>
                <c:pt idx="3906">
                  <c:v>284.25968447162217</c:v>
                </c:pt>
                <c:pt idx="3907">
                  <c:v>284.20774757729777</c:v>
                </c:pt>
                <c:pt idx="3908">
                  <c:v>284.36619806183819</c:v>
                </c:pt>
                <c:pt idx="3909">
                  <c:v>284.29295844947058</c:v>
                </c:pt>
                <c:pt idx="3910">
                  <c:v>284.23436675957646</c:v>
                </c:pt>
                <c:pt idx="3911">
                  <c:v>284.18749340766118</c:v>
                </c:pt>
                <c:pt idx="3912">
                  <c:v>284.14999472612897</c:v>
                </c:pt>
                <c:pt idx="3913">
                  <c:v>284.31999578090318</c:v>
                </c:pt>
                <c:pt idx="3914">
                  <c:v>284.25599662472257</c:v>
                </c:pt>
                <c:pt idx="3915">
                  <c:v>284.20479729977808</c:v>
                </c:pt>
                <c:pt idx="3916">
                  <c:v>284.5638378398225</c:v>
                </c:pt>
                <c:pt idx="3917">
                  <c:v>284.85107027185802</c:v>
                </c:pt>
                <c:pt idx="3918">
                  <c:v>284.48085621748646</c:v>
                </c:pt>
                <c:pt idx="3919">
                  <c:v>284.38468497398918</c:v>
                </c:pt>
                <c:pt idx="3920">
                  <c:v>284.50774797919132</c:v>
                </c:pt>
                <c:pt idx="3921">
                  <c:v>284.6061983833531</c:v>
                </c:pt>
                <c:pt idx="3922">
                  <c:v>284.48495870668251</c:v>
                </c:pt>
                <c:pt idx="3923">
                  <c:v>284.38796696534604</c:v>
                </c:pt>
                <c:pt idx="3924">
                  <c:v>284.71037357227686</c:v>
                </c:pt>
                <c:pt idx="3925">
                  <c:v>284.76829885782149</c:v>
                </c:pt>
                <c:pt idx="3926">
                  <c:v>284.61463908625723</c:v>
                </c:pt>
                <c:pt idx="3927">
                  <c:v>284.4917112690058</c:v>
                </c:pt>
                <c:pt idx="3928">
                  <c:v>284.59336901520464</c:v>
                </c:pt>
                <c:pt idx="3929">
                  <c:v>284.87469521216372</c:v>
                </c:pt>
                <c:pt idx="3930">
                  <c:v>284.69975616973096</c:v>
                </c:pt>
                <c:pt idx="3931">
                  <c:v>284.75980493578481</c:v>
                </c:pt>
                <c:pt idx="3932">
                  <c:v>285.40784394862789</c:v>
                </c:pt>
                <c:pt idx="3933">
                  <c:v>285.32627515890232</c:v>
                </c:pt>
                <c:pt idx="3934">
                  <c:v>285.06102012712188</c:v>
                </c:pt>
                <c:pt idx="3935">
                  <c:v>285.24881610169751</c:v>
                </c:pt>
                <c:pt idx="3936">
                  <c:v>285.39905288135805</c:v>
                </c:pt>
                <c:pt idx="3937">
                  <c:v>285.31924230508645</c:v>
                </c:pt>
                <c:pt idx="3938">
                  <c:v>285.2553938440692</c:v>
                </c:pt>
                <c:pt idx="3939">
                  <c:v>285.20431507525541</c:v>
                </c:pt>
                <c:pt idx="3940">
                  <c:v>285.36345206020434</c:v>
                </c:pt>
                <c:pt idx="3941">
                  <c:v>285.49076164816347</c:v>
                </c:pt>
                <c:pt idx="3942">
                  <c:v>285.1926093185308</c:v>
                </c:pt>
                <c:pt idx="3943">
                  <c:v>285.35408745482465</c:v>
                </c:pt>
                <c:pt idx="3944">
                  <c:v>285.48326996385975</c:v>
                </c:pt>
                <c:pt idx="3945">
                  <c:v>285.38661597108785</c:v>
                </c:pt>
                <c:pt idx="3946">
                  <c:v>285.10929277687029</c:v>
                </c:pt>
                <c:pt idx="3947">
                  <c:v>285.08743422149621</c:v>
                </c:pt>
                <c:pt idx="3948">
                  <c:v>285.66994737719699</c:v>
                </c:pt>
                <c:pt idx="3949">
                  <c:v>285.53595790175757</c:v>
                </c:pt>
                <c:pt idx="3950">
                  <c:v>285.22876632140606</c:v>
                </c:pt>
                <c:pt idx="3951">
                  <c:v>285.58301305712484</c:v>
                </c:pt>
                <c:pt idx="3952">
                  <c:v>285.66641044569991</c:v>
                </c:pt>
                <c:pt idx="3953">
                  <c:v>285.53312835655993</c:v>
                </c:pt>
                <c:pt idx="3954">
                  <c:v>285.82650268524799</c:v>
                </c:pt>
                <c:pt idx="3955">
                  <c:v>285.8612021481984</c:v>
                </c:pt>
                <c:pt idx="3956">
                  <c:v>286.28896171855877</c:v>
                </c:pt>
                <c:pt idx="3957">
                  <c:v>286.23116937484701</c:v>
                </c:pt>
                <c:pt idx="3958">
                  <c:v>285.98493549987762</c:v>
                </c:pt>
                <c:pt idx="3959">
                  <c:v>286.1879483999021</c:v>
                </c:pt>
                <c:pt idx="3960">
                  <c:v>286.3503587199217</c:v>
                </c:pt>
                <c:pt idx="3961">
                  <c:v>286.08028697593738</c:v>
                </c:pt>
                <c:pt idx="3962">
                  <c:v>285.86422958074991</c:v>
                </c:pt>
                <c:pt idx="3963">
                  <c:v>286.29138366459995</c:v>
                </c:pt>
                <c:pt idx="3964">
                  <c:v>286.43310693167996</c:v>
                </c:pt>
                <c:pt idx="3965">
                  <c:v>286.34648554534397</c:v>
                </c:pt>
                <c:pt idx="3966">
                  <c:v>286.07718843627515</c:v>
                </c:pt>
                <c:pt idx="3967">
                  <c:v>286.46175074902015</c:v>
                </c:pt>
                <c:pt idx="3968">
                  <c:v>286.36940059921614</c:v>
                </c:pt>
                <c:pt idx="3969">
                  <c:v>286.2955204793729</c:v>
                </c:pt>
                <c:pt idx="3970">
                  <c:v>286.23641638349835</c:v>
                </c:pt>
                <c:pt idx="3971">
                  <c:v>286.18913310679869</c:v>
                </c:pt>
                <c:pt idx="3972">
                  <c:v>286.35130648543895</c:v>
                </c:pt>
                <c:pt idx="3973">
                  <c:v>286.28104518835119</c:v>
                </c:pt>
                <c:pt idx="3974">
                  <c:v>286.02483615068093</c:v>
                </c:pt>
                <c:pt idx="3975">
                  <c:v>286.21986892054474</c:v>
                </c:pt>
                <c:pt idx="3976">
                  <c:v>286.5758951364358</c:v>
                </c:pt>
                <c:pt idx="3977">
                  <c:v>286.26071610914869</c:v>
                </c:pt>
                <c:pt idx="3978">
                  <c:v>286.00857288731896</c:v>
                </c:pt>
                <c:pt idx="3979">
                  <c:v>286.20685830985519</c:v>
                </c:pt>
                <c:pt idx="3980">
                  <c:v>286.16548664788417</c:v>
                </c:pt>
                <c:pt idx="3981">
                  <c:v>285.93238931830734</c:v>
                </c:pt>
                <c:pt idx="3982">
                  <c:v>285.94591145464591</c:v>
                </c:pt>
                <c:pt idx="3983">
                  <c:v>285.95672916371672</c:v>
                </c:pt>
                <c:pt idx="3984">
                  <c:v>286.16538333097338</c:v>
                </c:pt>
                <c:pt idx="3985">
                  <c:v>286.33230666477868</c:v>
                </c:pt>
                <c:pt idx="3986">
                  <c:v>286.46584533182295</c:v>
                </c:pt>
                <c:pt idx="3987">
                  <c:v>286.97267626545835</c:v>
                </c:pt>
                <c:pt idx="3988">
                  <c:v>287.77814101236669</c:v>
                </c:pt>
                <c:pt idx="3989">
                  <c:v>288.02251280989339</c:v>
                </c:pt>
                <c:pt idx="3990">
                  <c:v>288.21801024791472</c:v>
                </c:pt>
                <c:pt idx="3991">
                  <c:v>289.17440819833178</c:v>
                </c:pt>
                <c:pt idx="3992">
                  <c:v>289.53952655866544</c:v>
                </c:pt>
                <c:pt idx="3993">
                  <c:v>289.43162124693237</c:v>
                </c:pt>
                <c:pt idx="3994">
                  <c:v>289.74529699754589</c:v>
                </c:pt>
                <c:pt idx="3995">
                  <c:v>290.39623759803675</c:v>
                </c:pt>
                <c:pt idx="3996">
                  <c:v>290.71699007842938</c:v>
                </c:pt>
                <c:pt idx="3997">
                  <c:v>290.77359206274349</c:v>
                </c:pt>
                <c:pt idx="3998">
                  <c:v>291.01887365019479</c:v>
                </c:pt>
                <c:pt idx="3999">
                  <c:v>291.21509892015581</c:v>
                </c:pt>
                <c:pt idx="4000">
                  <c:v>291.37207913612463</c:v>
                </c:pt>
                <c:pt idx="4001">
                  <c:v>291.2976633088997</c:v>
                </c:pt>
                <c:pt idx="4002">
                  <c:v>291.43813064711981</c:v>
                </c:pt>
                <c:pt idx="4003">
                  <c:v>291.75050451769584</c:v>
                </c:pt>
                <c:pt idx="4004">
                  <c:v>292.00040361415671</c:v>
                </c:pt>
                <c:pt idx="4005">
                  <c:v>291.60032289132539</c:v>
                </c:pt>
                <c:pt idx="4006">
                  <c:v>291.48025831306035</c:v>
                </c:pt>
                <c:pt idx="4007">
                  <c:v>292.18420665044829</c:v>
                </c:pt>
                <c:pt idx="4008">
                  <c:v>291.94736532035864</c:v>
                </c:pt>
                <c:pt idx="4009">
                  <c:v>291.75789225628694</c:v>
                </c:pt>
                <c:pt idx="4010">
                  <c:v>291.80631380502956</c:v>
                </c:pt>
                <c:pt idx="4011">
                  <c:v>291.84505104402365</c:v>
                </c:pt>
                <c:pt idx="4012">
                  <c:v>291.87604083521893</c:v>
                </c:pt>
                <c:pt idx="4013">
                  <c:v>291.90083266817516</c:v>
                </c:pt>
                <c:pt idx="4014">
                  <c:v>291.92066613454017</c:v>
                </c:pt>
                <c:pt idx="4015">
                  <c:v>292.13653290763216</c:v>
                </c:pt>
                <c:pt idx="4016">
                  <c:v>292.10922632610573</c:v>
                </c:pt>
                <c:pt idx="4017">
                  <c:v>291.88738106088459</c:v>
                </c:pt>
                <c:pt idx="4018">
                  <c:v>292.10990484870769</c:v>
                </c:pt>
                <c:pt idx="4019">
                  <c:v>292.48792387896617</c:v>
                </c:pt>
                <c:pt idx="4020">
                  <c:v>292.39033910317295</c:v>
                </c:pt>
                <c:pt idx="4021">
                  <c:v>292.11227128253836</c:v>
                </c:pt>
                <c:pt idx="4022">
                  <c:v>292.08981702603069</c:v>
                </c:pt>
                <c:pt idx="4023">
                  <c:v>292.47185362082456</c:v>
                </c:pt>
                <c:pt idx="4024">
                  <c:v>292.37748289665967</c:v>
                </c:pt>
                <c:pt idx="4025">
                  <c:v>291.90198631732778</c:v>
                </c:pt>
                <c:pt idx="4026">
                  <c:v>292.12158905386224</c:v>
                </c:pt>
                <c:pt idx="4027">
                  <c:v>292.09727124308984</c:v>
                </c:pt>
                <c:pt idx="4028">
                  <c:v>292.07781699447185</c:v>
                </c:pt>
                <c:pt idx="4029">
                  <c:v>292.26225359557748</c:v>
                </c:pt>
                <c:pt idx="4030">
                  <c:v>292.009802876462</c:v>
                </c:pt>
                <c:pt idx="4031">
                  <c:v>292.60784230116963</c:v>
                </c:pt>
                <c:pt idx="4032">
                  <c:v>292.48627384093572</c:v>
                </c:pt>
                <c:pt idx="4033">
                  <c:v>292.18901907274858</c:v>
                </c:pt>
                <c:pt idx="4034">
                  <c:v>292.15121525819887</c:v>
                </c:pt>
                <c:pt idx="4035">
                  <c:v>292.52097220655912</c:v>
                </c:pt>
                <c:pt idx="4036">
                  <c:v>292.41677776524728</c:v>
                </c:pt>
                <c:pt idx="4037">
                  <c:v>292.13342221219784</c:v>
                </c:pt>
                <c:pt idx="4038">
                  <c:v>292.30673776975829</c:v>
                </c:pt>
                <c:pt idx="4039">
                  <c:v>292.44539021580664</c:v>
                </c:pt>
                <c:pt idx="4040">
                  <c:v>292.55631217264533</c:v>
                </c:pt>
                <c:pt idx="4041">
                  <c:v>292.24504973811628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56-48E5-ACDC-284B4BC5E06F}"/>
            </c:ext>
          </c:extLst>
        </c:ser>
        <c:ser>
          <c:idx val="1"/>
          <c:order val="1"/>
          <c:tx>
            <c:strRef>
              <c:f>one!$AF$1</c:f>
              <c:strCache>
                <c:ptCount val="1"/>
                <c:pt idx="0">
                  <c:v>label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4"/>
            <c:spPr>
              <a:noFill/>
              <a:ln w="9525" cap="rnd">
                <a:solidFill>
                  <a:schemeClr val="accent2"/>
                </a:solidFill>
              </a:ln>
              <a:effectLst/>
            </c:spPr>
          </c:marker>
          <c:xVal>
            <c:numRef>
              <c:f>one!$C$2:$C$4043</c:f>
              <c:numCache>
                <c:formatCode>General</c:formatCode>
                <c:ptCount val="4042"/>
                <c:pt idx="0">
                  <c:v>1.0561943054199999E-3</c:v>
                </c:pt>
                <c:pt idx="1">
                  <c:v>1.66916847229E-3</c:v>
                </c:pt>
                <c:pt idx="2">
                  <c:v>2.2180080413800002E-3</c:v>
                </c:pt>
                <c:pt idx="3">
                  <c:v>3.2761096954300002E-3</c:v>
                </c:pt>
                <c:pt idx="4">
                  <c:v>3.77917289734E-3</c:v>
                </c:pt>
                <c:pt idx="5">
                  <c:v>4.2490959167500002E-3</c:v>
                </c:pt>
                <c:pt idx="6">
                  <c:v>4.7152042388900004E-3</c:v>
                </c:pt>
                <c:pt idx="7">
                  <c:v>5.17916679382E-3</c:v>
                </c:pt>
                <c:pt idx="8">
                  <c:v>5.5470466613800002E-3</c:v>
                </c:pt>
                <c:pt idx="9">
                  <c:v>5.7051181793200002E-3</c:v>
                </c:pt>
                <c:pt idx="10">
                  <c:v>5.86318969727E-3</c:v>
                </c:pt>
                <c:pt idx="11">
                  <c:v>6.0200691223100001E-3</c:v>
                </c:pt>
                <c:pt idx="12">
                  <c:v>6.1781406402599999E-3</c:v>
                </c:pt>
                <c:pt idx="13">
                  <c:v>6.3362121581999999E-3</c:v>
                </c:pt>
                <c:pt idx="14">
                  <c:v>6.4930915832499998E-3</c:v>
                </c:pt>
                <c:pt idx="15">
                  <c:v>6.6630840301500002E-3</c:v>
                </c:pt>
                <c:pt idx="16">
                  <c:v>6.8230628967299997E-3</c:v>
                </c:pt>
                <c:pt idx="17">
                  <c:v>6.9801807403599998E-3</c:v>
                </c:pt>
                <c:pt idx="18">
                  <c:v>7.1380138397199996E-3</c:v>
                </c:pt>
                <c:pt idx="19">
                  <c:v>7.2951316833499997E-3</c:v>
                </c:pt>
                <c:pt idx="20">
                  <c:v>7.4520111083999996E-3</c:v>
                </c:pt>
                <c:pt idx="21">
                  <c:v>7.6091289520299997E-3</c:v>
                </c:pt>
                <c:pt idx="22">
                  <c:v>7.7650547027599999E-3</c:v>
                </c:pt>
                <c:pt idx="23">
                  <c:v>7.9231262207000008E-3</c:v>
                </c:pt>
                <c:pt idx="24">
                  <c:v>8.0811977386500006E-3</c:v>
                </c:pt>
                <c:pt idx="25">
                  <c:v>8.2380771636999996E-3</c:v>
                </c:pt>
                <c:pt idx="26">
                  <c:v>8.3951950073199999E-3</c:v>
                </c:pt>
                <c:pt idx="27">
                  <c:v>8.5520744323700007E-3</c:v>
                </c:pt>
                <c:pt idx="28">
                  <c:v>8.7091922759999999E-3</c:v>
                </c:pt>
                <c:pt idx="29">
                  <c:v>8.8670253753699996E-3</c:v>
                </c:pt>
                <c:pt idx="30">
                  <c:v>9.0241432189899998E-3</c:v>
                </c:pt>
                <c:pt idx="31">
                  <c:v>9.1819763183599995E-3</c:v>
                </c:pt>
                <c:pt idx="32">
                  <c:v>9.3390941619900004E-3</c:v>
                </c:pt>
                <c:pt idx="33">
                  <c:v>9.4962120056199997E-3</c:v>
                </c:pt>
                <c:pt idx="34">
                  <c:v>9.6530914306599998E-3</c:v>
                </c:pt>
                <c:pt idx="35">
                  <c:v>9.8102092742900007E-3</c:v>
                </c:pt>
                <c:pt idx="36">
                  <c:v>9.9670886993399998E-3</c:v>
                </c:pt>
                <c:pt idx="37">
                  <c:v>1.01251602173E-2</c:v>
                </c:pt>
                <c:pt idx="38">
                  <c:v>1.02829933167E-2</c:v>
                </c:pt>
                <c:pt idx="39">
                  <c:v>1.0440111160299999E-2</c:v>
                </c:pt>
                <c:pt idx="40">
                  <c:v>1.0598182678200001E-2</c:v>
                </c:pt>
                <c:pt idx="41">
                  <c:v>1.0764122009299999E-2</c:v>
                </c:pt>
                <c:pt idx="42">
                  <c:v>1.09691619873E-2</c:v>
                </c:pt>
                <c:pt idx="43">
                  <c:v>1.1217117309600001E-2</c:v>
                </c:pt>
                <c:pt idx="44">
                  <c:v>1.1473178863499999E-2</c:v>
                </c:pt>
                <c:pt idx="45">
                  <c:v>1.17251873016E-2</c:v>
                </c:pt>
                <c:pt idx="46">
                  <c:v>1.1903047561600001E-2</c:v>
                </c:pt>
                <c:pt idx="47">
                  <c:v>1.20739936829E-2</c:v>
                </c:pt>
                <c:pt idx="48">
                  <c:v>1.2234210968E-2</c:v>
                </c:pt>
                <c:pt idx="49">
                  <c:v>1.2392997741699999E-2</c:v>
                </c:pt>
                <c:pt idx="50">
                  <c:v>1.2552022934E-2</c:v>
                </c:pt>
                <c:pt idx="51">
                  <c:v>1.27100944519E-2</c:v>
                </c:pt>
                <c:pt idx="52">
                  <c:v>1.28681659698E-2</c:v>
                </c:pt>
                <c:pt idx="53">
                  <c:v>1.3025045394900001E-2</c:v>
                </c:pt>
                <c:pt idx="54">
                  <c:v>1.31831169128E-2</c:v>
                </c:pt>
                <c:pt idx="55">
                  <c:v>1.33411884308E-2</c:v>
                </c:pt>
                <c:pt idx="56">
                  <c:v>1.3509035110500001E-2</c:v>
                </c:pt>
                <c:pt idx="57">
                  <c:v>1.3660192489599999E-2</c:v>
                </c:pt>
                <c:pt idx="58">
                  <c:v>1.38092041016E-2</c:v>
                </c:pt>
                <c:pt idx="59">
                  <c:v>1.39601230621E-2</c:v>
                </c:pt>
                <c:pt idx="60">
                  <c:v>1.4123201370199999E-2</c:v>
                </c:pt>
                <c:pt idx="61">
                  <c:v>1.4275074005100001E-2</c:v>
                </c:pt>
                <c:pt idx="62">
                  <c:v>1.4425992965699999E-2</c:v>
                </c:pt>
                <c:pt idx="63">
                  <c:v>1.4576196670500001E-2</c:v>
                </c:pt>
                <c:pt idx="64">
                  <c:v>1.4738082885700001E-2</c:v>
                </c:pt>
                <c:pt idx="65">
                  <c:v>1.4891147613499999E-2</c:v>
                </c:pt>
                <c:pt idx="66">
                  <c:v>1.5043020248399999E-2</c:v>
                </c:pt>
                <c:pt idx="67">
                  <c:v>1.5194177627599999E-2</c:v>
                </c:pt>
                <c:pt idx="68">
                  <c:v>1.53450965881E-2</c:v>
                </c:pt>
                <c:pt idx="69">
                  <c:v>2.4451017379799999E-2</c:v>
                </c:pt>
                <c:pt idx="70">
                  <c:v>4.9032211303700002E-2</c:v>
                </c:pt>
                <c:pt idx="71">
                  <c:v>6.9835186004599994E-2</c:v>
                </c:pt>
                <c:pt idx="72">
                  <c:v>9.4258069992099999E-2</c:v>
                </c:pt>
                <c:pt idx="73">
                  <c:v>0.118895053864</c:v>
                </c:pt>
                <c:pt idx="74">
                  <c:v>0.13923311233499999</c:v>
                </c:pt>
                <c:pt idx="75">
                  <c:v>0.163947105408</c:v>
                </c:pt>
                <c:pt idx="76">
                  <c:v>0.18429398536700001</c:v>
                </c:pt>
                <c:pt idx="77">
                  <c:v>0.209035158157</c:v>
                </c:pt>
                <c:pt idx="78">
                  <c:v>0.23332309722899999</c:v>
                </c:pt>
                <c:pt idx="79">
                  <c:v>0.25376701354999998</c:v>
                </c:pt>
                <c:pt idx="80">
                  <c:v>0.27833914756799999</c:v>
                </c:pt>
                <c:pt idx="81">
                  <c:v>0.29895520210299997</c:v>
                </c:pt>
                <c:pt idx="82">
                  <c:v>0.32361102104200001</c:v>
                </c:pt>
                <c:pt idx="83">
                  <c:v>0.34789705276499999</c:v>
                </c:pt>
                <c:pt idx="84">
                  <c:v>0.36878609657299999</c:v>
                </c:pt>
                <c:pt idx="85">
                  <c:v>0.39327120780899999</c:v>
                </c:pt>
                <c:pt idx="86">
                  <c:v>0.41366314888</c:v>
                </c:pt>
                <c:pt idx="87">
                  <c:v>0.438451051712</c:v>
                </c:pt>
                <c:pt idx="88">
                  <c:v>0.45892810821500002</c:v>
                </c:pt>
                <c:pt idx="89">
                  <c:v>0.48320913314800001</c:v>
                </c:pt>
                <c:pt idx="90">
                  <c:v>0.50768613815300001</c:v>
                </c:pt>
                <c:pt idx="91">
                  <c:v>0.52843499183700005</c:v>
                </c:pt>
                <c:pt idx="92">
                  <c:v>0.55306720733600001</c:v>
                </c:pt>
                <c:pt idx="93">
                  <c:v>0.5732421875</c:v>
                </c:pt>
                <c:pt idx="94">
                  <c:v>0.59787011146500002</c:v>
                </c:pt>
                <c:pt idx="95">
                  <c:v>0.62244915962199998</c:v>
                </c:pt>
                <c:pt idx="96">
                  <c:v>0.64319705963100005</c:v>
                </c:pt>
                <c:pt idx="97">
                  <c:v>0.66739320754999998</c:v>
                </c:pt>
                <c:pt idx="98">
                  <c:v>0.68821501731900003</c:v>
                </c:pt>
                <c:pt idx="99">
                  <c:v>0.71255707740800001</c:v>
                </c:pt>
                <c:pt idx="100">
                  <c:v>0.73732304573100005</c:v>
                </c:pt>
                <c:pt idx="101">
                  <c:v>0.75786709785499995</c:v>
                </c:pt>
                <c:pt idx="102">
                  <c:v>0.782271146774</c:v>
                </c:pt>
                <c:pt idx="103">
                  <c:v>0.80290317535400002</c:v>
                </c:pt>
                <c:pt idx="104">
                  <c:v>0.82733106613200003</c:v>
                </c:pt>
                <c:pt idx="105">
                  <c:v>0.84778714180000003</c:v>
                </c:pt>
                <c:pt idx="106">
                  <c:v>0.87248802185100005</c:v>
                </c:pt>
                <c:pt idx="107">
                  <c:v>0.89698600769000003</c:v>
                </c:pt>
                <c:pt idx="108">
                  <c:v>0.91735720634499995</c:v>
                </c:pt>
                <c:pt idx="109">
                  <c:v>0.94217920303299996</c:v>
                </c:pt>
                <c:pt idx="110">
                  <c:v>0.96269702911400001</c:v>
                </c:pt>
                <c:pt idx="111">
                  <c:v>0.98693704605099997</c:v>
                </c:pt>
                <c:pt idx="112">
                  <c:v>1.0115280151399999</c:v>
                </c:pt>
                <c:pt idx="113">
                  <c:v>1.0321941375699999</c:v>
                </c:pt>
                <c:pt idx="114">
                  <c:v>1.0566999912299999</c:v>
                </c:pt>
                <c:pt idx="115">
                  <c:v>1.0771520137799999</c:v>
                </c:pt>
                <c:pt idx="116">
                  <c:v>1.1018211841600001</c:v>
                </c:pt>
                <c:pt idx="117">
                  <c:v>1.12632012367</c:v>
                </c:pt>
                <c:pt idx="118">
                  <c:v>1.1467921733899999</c:v>
                </c:pt>
                <c:pt idx="119">
                  <c:v>1.1712260246299999</c:v>
                </c:pt>
                <c:pt idx="120">
                  <c:v>1.1918129921</c:v>
                </c:pt>
                <c:pt idx="121">
                  <c:v>1.2165200710299999</c:v>
                </c:pt>
                <c:pt idx="122">
                  <c:v>1.23681521416</c:v>
                </c:pt>
                <c:pt idx="123">
                  <c:v>1.2615721225700001</c:v>
                </c:pt>
                <c:pt idx="124">
                  <c:v>1.2861170768700001</c:v>
                </c:pt>
                <c:pt idx="125">
                  <c:v>1.3064250946</c:v>
                </c:pt>
                <c:pt idx="126">
                  <c:v>1.33094906807</c:v>
                </c:pt>
                <c:pt idx="127">
                  <c:v>1.35163021088</c:v>
                </c:pt>
                <c:pt idx="128">
                  <c:v>1.3761870861100001</c:v>
                </c:pt>
                <c:pt idx="129">
                  <c:v>1.4004440307599999</c:v>
                </c:pt>
                <c:pt idx="130">
                  <c:v>1.42129015923</c:v>
                </c:pt>
                <c:pt idx="131">
                  <c:v>1.4456281661999999</c:v>
                </c:pt>
                <c:pt idx="132">
                  <c:v>1.4662020206499999</c:v>
                </c:pt>
                <c:pt idx="133">
                  <c:v>1.4907231330899999</c:v>
                </c:pt>
                <c:pt idx="134">
                  <c:v>1.5153110027300001</c:v>
                </c:pt>
                <c:pt idx="135">
                  <c:v>1.53591704369</c:v>
                </c:pt>
                <c:pt idx="136">
                  <c:v>1.5603740215299999</c:v>
                </c:pt>
                <c:pt idx="137">
                  <c:v>1.5810041427599999</c:v>
                </c:pt>
                <c:pt idx="138">
                  <c:v>1.60564208031</c:v>
                </c:pt>
                <c:pt idx="139">
                  <c:v>1.6260950565300001</c:v>
                </c:pt>
                <c:pt idx="140">
                  <c:v>1.6506671905500001</c:v>
                </c:pt>
                <c:pt idx="141">
                  <c:v>1.6751511097</c:v>
                </c:pt>
                <c:pt idx="142">
                  <c:v>1.69558405876</c:v>
                </c:pt>
                <c:pt idx="143">
                  <c:v>1.72014713287</c:v>
                </c:pt>
                <c:pt idx="144">
                  <c:v>1.74076318741</c:v>
                </c:pt>
                <c:pt idx="145">
                  <c:v>1.7652361393</c:v>
                </c:pt>
                <c:pt idx="146">
                  <c:v>1.7899060249300001</c:v>
                </c:pt>
                <c:pt idx="147">
                  <c:v>1.8100850582100001</c:v>
                </c:pt>
                <c:pt idx="148">
                  <c:v>1.8347821235699999</c:v>
                </c:pt>
                <c:pt idx="149">
                  <c:v>1.85529518127</c:v>
                </c:pt>
                <c:pt idx="150">
                  <c:v>1.87976408005</c:v>
                </c:pt>
                <c:pt idx="151">
                  <c:v>1.90420818329</c:v>
                </c:pt>
                <c:pt idx="152">
                  <c:v>1.92503499985</c:v>
                </c:pt>
                <c:pt idx="153">
                  <c:v>1.9495542049400001</c:v>
                </c:pt>
                <c:pt idx="154">
                  <c:v>1.96981716156</c:v>
                </c:pt>
                <c:pt idx="155">
                  <c:v>1.99472403526</c:v>
                </c:pt>
                <c:pt idx="156">
                  <c:v>2.0150060653700002</c:v>
                </c:pt>
                <c:pt idx="157">
                  <c:v>2.0396029949200001</c:v>
                </c:pt>
                <c:pt idx="158">
                  <c:v>2.0639951229100002</c:v>
                </c:pt>
                <c:pt idx="159">
                  <c:v>2.0845711231199999</c:v>
                </c:pt>
                <c:pt idx="160">
                  <c:v>2.1093070507</c:v>
                </c:pt>
                <c:pt idx="161">
                  <c:v>2.1295590400700002</c:v>
                </c:pt>
                <c:pt idx="162">
                  <c:v>2.1544392108900001</c:v>
                </c:pt>
                <c:pt idx="163">
                  <c:v>2.1789200305900001</c:v>
                </c:pt>
                <c:pt idx="164">
                  <c:v>2.1992690563199999</c:v>
                </c:pt>
                <c:pt idx="165">
                  <c:v>2.2237532138799998</c:v>
                </c:pt>
                <c:pt idx="166">
                  <c:v>2.2445449829099999</c:v>
                </c:pt>
                <c:pt idx="167">
                  <c:v>2.2689590454099999</c:v>
                </c:pt>
                <c:pt idx="168">
                  <c:v>2.29340720177</c:v>
                </c:pt>
                <c:pt idx="169">
                  <c:v>2.3141610622400002</c:v>
                </c:pt>
                <c:pt idx="170">
                  <c:v>2.3386821746800002</c:v>
                </c:pt>
                <c:pt idx="171">
                  <c:v>2.3591539859799999</c:v>
                </c:pt>
                <c:pt idx="172">
                  <c:v>2.3834199905400002</c:v>
                </c:pt>
                <c:pt idx="173">
                  <c:v>2.40412807465</c:v>
                </c:pt>
                <c:pt idx="174">
                  <c:v>2.42875003815</c:v>
                </c:pt>
                <c:pt idx="175">
                  <c:v>2.4532470703100002</c:v>
                </c:pt>
                <c:pt idx="176">
                  <c:v>2.4736461639399998</c:v>
                </c:pt>
                <c:pt idx="177">
                  <c:v>2.4982941150700002</c:v>
                </c:pt>
                <c:pt idx="178">
                  <c:v>2.51875805855</c:v>
                </c:pt>
                <c:pt idx="179">
                  <c:v>2.5433180332199998</c:v>
                </c:pt>
                <c:pt idx="180">
                  <c:v>2.5679001808200002</c:v>
                </c:pt>
                <c:pt idx="181">
                  <c:v>2.5884890556300002</c:v>
                </c:pt>
                <c:pt idx="182">
                  <c:v>2.61276006699</c:v>
                </c:pt>
                <c:pt idx="183">
                  <c:v>2.6335821151699998</c:v>
                </c:pt>
                <c:pt idx="184">
                  <c:v>2.6581790447200002</c:v>
                </c:pt>
                <c:pt idx="185">
                  <c:v>2.68244218826</c:v>
                </c:pt>
                <c:pt idx="186">
                  <c:v>2.7031362056699999</c:v>
                </c:pt>
                <c:pt idx="187">
                  <c:v>2.72755718231</c:v>
                </c:pt>
                <c:pt idx="188">
                  <c:v>2.7481939792599999</c:v>
                </c:pt>
                <c:pt idx="189">
                  <c:v>2.77255606651</c:v>
                </c:pt>
                <c:pt idx="190">
                  <c:v>2.79332113266</c:v>
                </c:pt>
                <c:pt idx="191">
                  <c:v>2.8179111480699999</c:v>
                </c:pt>
                <c:pt idx="192">
                  <c:v>2.8421471118900001</c:v>
                </c:pt>
                <c:pt idx="193">
                  <c:v>2.8626391887699998</c:v>
                </c:pt>
                <c:pt idx="194">
                  <c:v>2.8872990608200002</c:v>
                </c:pt>
                <c:pt idx="195">
                  <c:v>2.90769100189</c:v>
                </c:pt>
                <c:pt idx="196">
                  <c:v>2.93210506439</c:v>
                </c:pt>
                <c:pt idx="197">
                  <c:v>2.9569849968000002</c:v>
                </c:pt>
                <c:pt idx="198">
                  <c:v>2.9772791862500001</c:v>
                </c:pt>
                <c:pt idx="199">
                  <c:v>3.0019280910499999</c:v>
                </c:pt>
                <c:pt idx="200">
                  <c:v>3.0227220058399999</c:v>
                </c:pt>
                <c:pt idx="201">
                  <c:v>3.0471680164300001</c:v>
                </c:pt>
                <c:pt idx="202">
                  <c:v>3.0716261863700001</c:v>
                </c:pt>
                <c:pt idx="203">
                  <c:v>3.09208917618</c:v>
                </c:pt>
                <c:pt idx="204">
                  <c:v>3.1167080402399998</c:v>
                </c:pt>
                <c:pt idx="205">
                  <c:v>3.1373271942100001</c:v>
                </c:pt>
                <c:pt idx="206">
                  <c:v>3.16186404228</c:v>
                </c:pt>
                <c:pt idx="207">
                  <c:v>3.1821830272699998</c:v>
                </c:pt>
                <c:pt idx="208">
                  <c:v>3.2069470882400002</c:v>
                </c:pt>
                <c:pt idx="209">
                  <c:v>3.2313160896299999</c:v>
                </c:pt>
                <c:pt idx="210">
                  <c:v>3.2518761158</c:v>
                </c:pt>
                <c:pt idx="211">
                  <c:v>3.2764620780899998</c:v>
                </c:pt>
                <c:pt idx="212">
                  <c:v>3.29703807831</c:v>
                </c:pt>
                <c:pt idx="213">
                  <c:v>3.3214449882500001</c:v>
                </c:pt>
                <c:pt idx="214">
                  <c:v>3.3456830978399998</c:v>
                </c:pt>
                <c:pt idx="215">
                  <c:v>3.3666660785700002</c:v>
                </c:pt>
                <c:pt idx="216">
                  <c:v>3.3911621570600001</c:v>
                </c:pt>
                <c:pt idx="217">
                  <c:v>3.4115371704099999</c:v>
                </c:pt>
                <c:pt idx="218">
                  <c:v>3.4361770153000002</c:v>
                </c:pt>
                <c:pt idx="219">
                  <c:v>3.4607450962100001</c:v>
                </c:pt>
                <c:pt idx="220">
                  <c:v>3.4810390472399999</c:v>
                </c:pt>
                <c:pt idx="221">
                  <c:v>3.5055401325200002</c:v>
                </c:pt>
                <c:pt idx="222">
                  <c:v>3.5264270305599998</c:v>
                </c:pt>
                <c:pt idx="223">
                  <c:v>3.5507321357700001</c:v>
                </c:pt>
                <c:pt idx="224">
                  <c:v>3.5711290836299998</c:v>
                </c:pt>
                <c:pt idx="225">
                  <c:v>3.5958971977199998</c:v>
                </c:pt>
                <c:pt idx="226">
                  <c:v>3.62046217918</c:v>
                </c:pt>
                <c:pt idx="227">
                  <c:v>3.6408081054700001</c:v>
                </c:pt>
                <c:pt idx="228">
                  <c:v>3.6652491092699999</c:v>
                </c:pt>
                <c:pt idx="229">
                  <c:v>3.6858921051000002</c:v>
                </c:pt>
                <c:pt idx="230">
                  <c:v>3.71073698997</c:v>
                </c:pt>
                <c:pt idx="231">
                  <c:v>3.7350211143499998</c:v>
                </c:pt>
                <c:pt idx="232">
                  <c:v>3.7555711269400001</c:v>
                </c:pt>
                <c:pt idx="233">
                  <c:v>3.7802550792699998</c:v>
                </c:pt>
                <c:pt idx="234">
                  <c:v>3.80074214935</c:v>
                </c:pt>
                <c:pt idx="235">
                  <c:v>3.8250391483300001</c:v>
                </c:pt>
                <c:pt idx="236">
                  <c:v>3.84987616539</c:v>
                </c:pt>
                <c:pt idx="237">
                  <c:v>3.87013816833</c:v>
                </c:pt>
                <c:pt idx="238">
                  <c:v>3.8948240280199999</c:v>
                </c:pt>
                <c:pt idx="239">
                  <c:v>3.9153311252599998</c:v>
                </c:pt>
                <c:pt idx="240">
                  <c:v>3.9397950172399998</c:v>
                </c:pt>
                <c:pt idx="241">
                  <c:v>3.9604010582</c:v>
                </c:pt>
                <c:pt idx="242">
                  <c:v>3.9847249984699999</c:v>
                </c:pt>
                <c:pt idx="243">
                  <c:v>4.0095920562699998</c:v>
                </c:pt>
                <c:pt idx="244">
                  <c:v>4.0301949977899998</c:v>
                </c:pt>
                <c:pt idx="245">
                  <c:v>4.0546450614899996</c:v>
                </c:pt>
                <c:pt idx="246">
                  <c:v>4.0751740932500002</c:v>
                </c:pt>
                <c:pt idx="247">
                  <c:v>4.0996291637400004</c:v>
                </c:pt>
                <c:pt idx="248">
                  <c:v>4.1241390705100001</c:v>
                </c:pt>
                <c:pt idx="249">
                  <c:v>4.1445150375399997</c:v>
                </c:pt>
                <c:pt idx="250">
                  <c:v>4.1691200733200002</c:v>
                </c:pt>
                <c:pt idx="251">
                  <c:v>4.1898841857900004</c:v>
                </c:pt>
                <c:pt idx="252">
                  <c:v>4.2141981124900001</c:v>
                </c:pt>
                <c:pt idx="253">
                  <c:v>4.2385680675500002</c:v>
                </c:pt>
                <c:pt idx="254">
                  <c:v>4.25925803185</c:v>
                </c:pt>
                <c:pt idx="255">
                  <c:v>4.2838690280899998</c:v>
                </c:pt>
                <c:pt idx="256">
                  <c:v>4.3042960166900004</c:v>
                </c:pt>
                <c:pt idx="257">
                  <c:v>4.32910609245</c:v>
                </c:pt>
                <c:pt idx="258">
                  <c:v>4.3495931625399997</c:v>
                </c:pt>
                <c:pt idx="259">
                  <c:v>4.3741340637199997</c:v>
                </c:pt>
                <c:pt idx="260">
                  <c:v>4.3984241485600002</c:v>
                </c:pt>
                <c:pt idx="261">
                  <c:v>4.4192321300500002</c:v>
                </c:pt>
                <c:pt idx="262">
                  <c:v>4.4435560703299997</c:v>
                </c:pt>
                <c:pt idx="263">
                  <c:v>4.4639320373500002</c:v>
                </c:pt>
                <c:pt idx="264">
                  <c:v>4.4887871742199996</c:v>
                </c:pt>
                <c:pt idx="265">
                  <c:v>4.5133280754099996</c:v>
                </c:pt>
                <c:pt idx="266">
                  <c:v>4.5338311195400003</c:v>
                </c:pt>
                <c:pt idx="267">
                  <c:v>4.5582451820400003</c:v>
                </c:pt>
                <c:pt idx="268">
                  <c:v>4.5789301395399997</c:v>
                </c:pt>
                <c:pt idx="269">
                  <c:v>4.60315418243</c:v>
                </c:pt>
                <c:pt idx="270">
                  <c:v>4.6278531551400004</c:v>
                </c:pt>
                <c:pt idx="271">
                  <c:v>4.6484529972099997</c:v>
                </c:pt>
                <c:pt idx="272">
                  <c:v>4.6730031967199999</c:v>
                </c:pt>
                <c:pt idx="273">
                  <c:v>4.6935679912600001</c:v>
                </c:pt>
                <c:pt idx="274">
                  <c:v>4.7177810668899998</c:v>
                </c:pt>
                <c:pt idx="275">
                  <c:v>4.7384140491500002</c:v>
                </c:pt>
                <c:pt idx="276">
                  <c:v>4.7632141113299999</c:v>
                </c:pt>
                <c:pt idx="277">
                  <c:v>4.7875502109500001</c:v>
                </c:pt>
                <c:pt idx="278">
                  <c:v>4.8080191612199998</c:v>
                </c:pt>
                <c:pt idx="279">
                  <c:v>4.8327469825699998</c:v>
                </c:pt>
                <c:pt idx="280">
                  <c:v>4.8531119823499997</c:v>
                </c:pt>
                <c:pt idx="281">
                  <c:v>4.8777430057500002</c:v>
                </c:pt>
                <c:pt idx="282">
                  <c:v>4.9020941257499997</c:v>
                </c:pt>
                <c:pt idx="283">
                  <c:v>4.9226031303399997</c:v>
                </c:pt>
                <c:pt idx="284">
                  <c:v>4.9472579956100002</c:v>
                </c:pt>
                <c:pt idx="285">
                  <c:v>4.9677641391799998</c:v>
                </c:pt>
                <c:pt idx="286">
                  <c:v>4.9924221038800001</c:v>
                </c:pt>
                <c:pt idx="287">
                  <c:v>5.0169680118600004</c:v>
                </c:pt>
                <c:pt idx="288">
                  <c:v>5.7108128070831299</c:v>
                </c:pt>
                <c:pt idx="289">
                  <c:v>5.7117300033569336</c:v>
                </c:pt>
                <c:pt idx="290">
                  <c:v>5.7124249935150138</c:v>
                </c:pt>
                <c:pt idx="291">
                  <c:v>5.7128880023956334</c:v>
                </c:pt>
                <c:pt idx="292">
                  <c:v>5.7133579254150435</c:v>
                </c:pt>
                <c:pt idx="293">
                  <c:v>5.7138090133667037</c:v>
                </c:pt>
                <c:pt idx="294">
                  <c:v>5.7142539024353036</c:v>
                </c:pt>
                <c:pt idx="295">
                  <c:v>5.7147579193115234</c:v>
                </c:pt>
                <c:pt idx="296">
                  <c:v>5.7152287960052535</c:v>
                </c:pt>
                <c:pt idx="297">
                  <c:v>5.7155938148498535</c:v>
                </c:pt>
                <c:pt idx="298">
                  <c:v>5.7157537937164333</c:v>
                </c:pt>
                <c:pt idx="299">
                  <c:v>5.7159388065338135</c:v>
                </c:pt>
                <c:pt idx="300">
                  <c:v>5.7160978317260733</c:v>
                </c:pt>
                <c:pt idx="301">
                  <c:v>5.7162568569183332</c:v>
                </c:pt>
                <c:pt idx="302">
                  <c:v>5.7164149284362837</c:v>
                </c:pt>
                <c:pt idx="303">
                  <c:v>5.7165739536285436</c:v>
                </c:pt>
                <c:pt idx="304">
                  <c:v>5.7167329788208034</c:v>
                </c:pt>
                <c:pt idx="305">
                  <c:v>5.7168920040130633</c:v>
                </c:pt>
                <c:pt idx="306">
                  <c:v>5.7170519828796431</c:v>
                </c:pt>
                <c:pt idx="307">
                  <c:v>5.7172188758850133</c:v>
                </c:pt>
                <c:pt idx="308">
                  <c:v>5.7173779010772732</c:v>
                </c:pt>
                <c:pt idx="309">
                  <c:v>5.717535972595214</c:v>
                </c:pt>
                <c:pt idx="310">
                  <c:v>5.7176938056945836</c:v>
                </c:pt>
                <c:pt idx="311">
                  <c:v>5.7178528308868435</c:v>
                </c:pt>
                <c:pt idx="312">
                  <c:v>5.7180118560791033</c:v>
                </c:pt>
                <c:pt idx="313">
                  <c:v>5.7181708812713632</c:v>
                </c:pt>
                <c:pt idx="314">
                  <c:v>5.7183308601379439</c:v>
                </c:pt>
                <c:pt idx="315">
                  <c:v>5.7184908390045139</c:v>
                </c:pt>
                <c:pt idx="316">
                  <c:v>5.7186520099639937</c:v>
                </c:pt>
                <c:pt idx="317">
                  <c:v>5.7188107967376736</c:v>
                </c:pt>
                <c:pt idx="318">
                  <c:v>5.7189710140228236</c:v>
                </c:pt>
                <c:pt idx="319">
                  <c:v>5.7280910015105935</c:v>
                </c:pt>
                <c:pt idx="320">
                  <c:v>5.7528378963470939</c:v>
                </c:pt>
                <c:pt idx="321">
                  <c:v>5.7773888111114937</c:v>
                </c:pt>
                <c:pt idx="322">
                  <c:v>5.7979769706725932</c:v>
                </c:pt>
                <c:pt idx="323">
                  <c:v>5.8225858211513932</c:v>
                </c:pt>
                <c:pt idx="324">
                  <c:v>5.8431758880613938</c:v>
                </c:pt>
                <c:pt idx="325">
                  <c:v>5.8675639629363934</c:v>
                </c:pt>
                <c:pt idx="326">
                  <c:v>5.887986898422394</c:v>
                </c:pt>
                <c:pt idx="327">
                  <c:v>5.9126889705653936</c:v>
                </c:pt>
                <c:pt idx="328">
                  <c:v>5.937163829803394</c:v>
                </c:pt>
                <c:pt idx="329">
                  <c:v>5.9576950073243937</c:v>
                </c:pt>
                <c:pt idx="330">
                  <c:v>5.9821188449863936</c:v>
                </c:pt>
                <c:pt idx="331">
                  <c:v>6.0028679370883937</c:v>
                </c:pt>
                <c:pt idx="332">
                  <c:v>6.0272498130793934</c:v>
                </c:pt>
                <c:pt idx="333">
                  <c:v>6.0519847869873935</c:v>
                </c:pt>
                <c:pt idx="334">
                  <c:v>6.0725889205933932</c:v>
                </c:pt>
                <c:pt idx="335">
                  <c:v>6.0968708992003933</c:v>
                </c:pt>
                <c:pt idx="336">
                  <c:v>6.1176660060883936</c:v>
                </c:pt>
                <c:pt idx="337">
                  <c:v>6.1420388221743938</c:v>
                </c:pt>
                <c:pt idx="338">
                  <c:v>6.1666059494013936</c:v>
                </c:pt>
                <c:pt idx="339">
                  <c:v>6.1870298385623936</c:v>
                </c:pt>
                <c:pt idx="340">
                  <c:v>6.2117428779603934</c:v>
                </c:pt>
                <c:pt idx="341">
                  <c:v>6.232343912124394</c:v>
                </c:pt>
                <c:pt idx="342">
                  <c:v>6.2566039562223938</c:v>
                </c:pt>
                <c:pt idx="343">
                  <c:v>6.2773709297183933</c:v>
                </c:pt>
                <c:pt idx="344">
                  <c:v>6.301714897155394</c:v>
                </c:pt>
                <c:pt idx="345">
                  <c:v>6.3261318206783939</c:v>
                </c:pt>
                <c:pt idx="346">
                  <c:v>6.3467009067533935</c:v>
                </c:pt>
                <c:pt idx="347">
                  <c:v>6.3714640140533936</c:v>
                </c:pt>
                <c:pt idx="348">
                  <c:v>6.3919208049773939</c:v>
                </c:pt>
                <c:pt idx="349">
                  <c:v>6.416488885879394</c:v>
                </c:pt>
                <c:pt idx="350">
                  <c:v>6.4408578872683933</c:v>
                </c:pt>
                <c:pt idx="351">
                  <c:v>6.4616189002993938</c:v>
                </c:pt>
                <c:pt idx="352">
                  <c:v>6.4860420227053934</c:v>
                </c:pt>
                <c:pt idx="353">
                  <c:v>6.5064809322353936</c:v>
                </c:pt>
                <c:pt idx="354">
                  <c:v>6.5311989784243938</c:v>
                </c:pt>
                <c:pt idx="355">
                  <c:v>6.5557219982143939</c:v>
                </c:pt>
                <c:pt idx="356">
                  <c:v>6.5760169029233939</c:v>
                </c:pt>
                <c:pt idx="357">
                  <c:v>6.6006588935853934</c:v>
                </c:pt>
                <c:pt idx="358">
                  <c:v>6.6211578845973937</c:v>
                </c:pt>
                <c:pt idx="359">
                  <c:v>6.6456549167633936</c:v>
                </c:pt>
                <c:pt idx="360">
                  <c:v>6.666216850280394</c:v>
                </c:pt>
                <c:pt idx="361">
                  <c:v>6.6909258365633937</c:v>
                </c:pt>
                <c:pt idx="362">
                  <c:v>6.7154388427783935</c:v>
                </c:pt>
                <c:pt idx="363">
                  <c:v>6.7358098030083937</c:v>
                </c:pt>
                <c:pt idx="364">
                  <c:v>6.7605819702183938</c:v>
                </c:pt>
                <c:pt idx="365">
                  <c:v>6.7810409069083937</c:v>
                </c:pt>
                <c:pt idx="366">
                  <c:v>6.8055980205583939</c:v>
                </c:pt>
                <c:pt idx="367">
                  <c:v>6.8299319744083933</c:v>
                </c:pt>
                <c:pt idx="368">
                  <c:v>6.8505899906183938</c:v>
                </c:pt>
                <c:pt idx="369">
                  <c:v>6.8751769065883934</c:v>
                </c:pt>
                <c:pt idx="370">
                  <c:v>6.8954708576183936</c:v>
                </c:pt>
                <c:pt idx="371">
                  <c:v>6.9202938079883936</c:v>
                </c:pt>
                <c:pt idx="372">
                  <c:v>6.9448328018183938</c:v>
                </c:pt>
                <c:pt idx="373">
                  <c:v>6.9653789997083937</c:v>
                </c:pt>
                <c:pt idx="374">
                  <c:v>6.9895768165583938</c:v>
                </c:pt>
                <c:pt idx="375">
                  <c:v>7.0102198123883941</c:v>
                </c:pt>
                <c:pt idx="376">
                  <c:v>7.0348639488183933</c:v>
                </c:pt>
                <c:pt idx="377">
                  <c:v>7.0594639778183934</c:v>
                </c:pt>
                <c:pt idx="378">
                  <c:v>7.0797059535983937</c:v>
                </c:pt>
                <c:pt idx="379">
                  <c:v>7.1043539047283932</c:v>
                </c:pt>
                <c:pt idx="380">
                  <c:v>7.1251809596983939</c:v>
                </c:pt>
                <c:pt idx="381">
                  <c:v>7.1493108272583932</c:v>
                </c:pt>
                <c:pt idx="382">
                  <c:v>7.1699848175083938</c:v>
                </c:pt>
                <c:pt idx="383">
                  <c:v>7.1945788860283937</c:v>
                </c:pt>
                <c:pt idx="384">
                  <c:v>7.2190968990283935</c:v>
                </c:pt>
                <c:pt idx="385">
                  <c:v>7.2394838333083937</c:v>
                </c:pt>
                <c:pt idx="386">
                  <c:v>7.2642908096283936</c:v>
                </c:pt>
                <c:pt idx="387">
                  <c:v>7.2848289012883933</c:v>
                </c:pt>
                <c:pt idx="388">
                  <c:v>7.3090729713483933</c:v>
                </c:pt>
                <c:pt idx="389">
                  <c:v>7.3336257934583937</c:v>
                </c:pt>
                <c:pt idx="390">
                  <c:v>7.3541657924683932</c:v>
                </c:pt>
                <c:pt idx="391">
                  <c:v>7.3788189887983933</c:v>
                </c:pt>
                <c:pt idx="392">
                  <c:v>7.3991968631783935</c:v>
                </c:pt>
                <c:pt idx="393">
                  <c:v>7.4240388870283933</c:v>
                </c:pt>
                <c:pt idx="394">
                  <c:v>7.4485728740683932</c:v>
                </c:pt>
                <c:pt idx="395">
                  <c:v>7.4687259197283939</c:v>
                </c:pt>
                <c:pt idx="396">
                  <c:v>7.4932918548583931</c:v>
                </c:pt>
                <c:pt idx="397">
                  <c:v>7.514048814778393</c:v>
                </c:pt>
                <c:pt idx="398">
                  <c:v>7.5384588241583934</c:v>
                </c:pt>
                <c:pt idx="399">
                  <c:v>7.5589787960083932</c:v>
                </c:pt>
                <c:pt idx="400">
                  <c:v>7.5836958885183936</c:v>
                </c:pt>
                <c:pt idx="401">
                  <c:v>7.6082708835583936</c:v>
                </c:pt>
                <c:pt idx="402">
                  <c:v>7.6287999153183934</c:v>
                </c:pt>
                <c:pt idx="403">
                  <c:v>7.6531529426583935</c:v>
                </c:pt>
                <c:pt idx="404">
                  <c:v>7.6736810207383934</c:v>
                </c:pt>
                <c:pt idx="405">
                  <c:v>7.6983339786483933</c:v>
                </c:pt>
                <c:pt idx="406">
                  <c:v>7.7226419448883936</c:v>
                </c:pt>
                <c:pt idx="407">
                  <c:v>7.743394851688393</c:v>
                </c:pt>
                <c:pt idx="408">
                  <c:v>7.7680099010483934</c:v>
                </c:pt>
                <c:pt idx="409">
                  <c:v>7.7883288860283937</c:v>
                </c:pt>
                <c:pt idx="410">
                  <c:v>7.8128788471183936</c:v>
                </c:pt>
                <c:pt idx="411">
                  <c:v>7.8376739025083939</c:v>
                </c:pt>
                <c:pt idx="412">
                  <c:v>7.8580429553983935</c:v>
                </c:pt>
                <c:pt idx="413">
                  <c:v>7.8824238777183933</c:v>
                </c:pt>
                <c:pt idx="414">
                  <c:v>7.9031608104683935</c:v>
                </c:pt>
                <c:pt idx="415">
                  <c:v>7.9277470111883934</c:v>
                </c:pt>
                <c:pt idx="416">
                  <c:v>7.9482998847983932</c:v>
                </c:pt>
                <c:pt idx="417">
                  <c:v>7.9725248813583942</c:v>
                </c:pt>
                <c:pt idx="418">
                  <c:v>7.9972770214083937</c:v>
                </c:pt>
                <c:pt idx="419">
                  <c:v>8.0176558494583929</c:v>
                </c:pt>
                <c:pt idx="420">
                  <c:v>8.0422878265383932</c:v>
                </c:pt>
                <c:pt idx="421">
                  <c:v>8.0628719329883936</c:v>
                </c:pt>
                <c:pt idx="422">
                  <c:v>8.0875349044783942</c:v>
                </c:pt>
                <c:pt idx="423">
                  <c:v>8.1119740009283934</c:v>
                </c:pt>
                <c:pt idx="424">
                  <c:v>8.1322619914983925</c:v>
                </c:pt>
                <c:pt idx="425">
                  <c:v>8.1570978164683936</c:v>
                </c:pt>
                <c:pt idx="426">
                  <c:v>8.1776678562183935</c:v>
                </c:pt>
                <c:pt idx="427">
                  <c:v>8.2020277976983937</c:v>
                </c:pt>
                <c:pt idx="428">
                  <c:v>8.2264709472683926</c:v>
                </c:pt>
                <c:pt idx="429">
                  <c:v>8.2468888759583923</c:v>
                </c:pt>
                <c:pt idx="430">
                  <c:v>8.2714660167683913</c:v>
                </c:pt>
                <c:pt idx="431">
                  <c:v>8.292095899578392</c:v>
                </c:pt>
                <c:pt idx="432">
                  <c:v>8.3168768882783919</c:v>
                </c:pt>
                <c:pt idx="433">
                  <c:v>8.337427854538392</c:v>
                </c:pt>
                <c:pt idx="434">
                  <c:v>8.3616409301783925</c:v>
                </c:pt>
                <c:pt idx="435">
                  <c:v>8.3861608505283929</c:v>
                </c:pt>
                <c:pt idx="436">
                  <c:v>8.4068729877483932</c:v>
                </c:pt>
                <c:pt idx="437">
                  <c:v>8.4314479827883932</c:v>
                </c:pt>
                <c:pt idx="438">
                  <c:v>8.4517920017283927</c:v>
                </c:pt>
                <c:pt idx="439">
                  <c:v>8.4765307903283933</c:v>
                </c:pt>
                <c:pt idx="440">
                  <c:v>8.5011348724383939</c:v>
                </c:pt>
                <c:pt idx="441">
                  <c:v>8.5214149951983931</c:v>
                </c:pt>
                <c:pt idx="442">
                  <c:v>8.5458168983483933</c:v>
                </c:pt>
                <c:pt idx="443">
                  <c:v>8.5666029453283929</c:v>
                </c:pt>
                <c:pt idx="444">
                  <c:v>8.5912067890183934</c:v>
                </c:pt>
                <c:pt idx="445">
                  <c:v>8.6154258251183933</c:v>
                </c:pt>
                <c:pt idx="446">
                  <c:v>8.6362109184283931</c:v>
                </c:pt>
                <c:pt idx="447">
                  <c:v>8.6608519554183943</c:v>
                </c:pt>
                <c:pt idx="448">
                  <c:v>8.6811950206783948</c:v>
                </c:pt>
                <c:pt idx="449">
                  <c:v>8.7056357860583944</c:v>
                </c:pt>
                <c:pt idx="450">
                  <c:v>8.7263329029083945</c:v>
                </c:pt>
                <c:pt idx="451">
                  <c:v>8.7509238719983955</c:v>
                </c:pt>
                <c:pt idx="452">
                  <c:v>8.7752130031583953</c:v>
                </c:pt>
                <c:pt idx="453">
                  <c:v>8.7958638668083964</c:v>
                </c:pt>
                <c:pt idx="454">
                  <c:v>8.8205699920683962</c:v>
                </c:pt>
                <c:pt idx="455">
                  <c:v>8.8408498764083951</c:v>
                </c:pt>
                <c:pt idx="456">
                  <c:v>8.8653209209483954</c:v>
                </c:pt>
                <c:pt idx="457">
                  <c:v>8.8898618221283954</c:v>
                </c:pt>
                <c:pt idx="458">
                  <c:v>8.9105899333983949</c:v>
                </c:pt>
                <c:pt idx="459">
                  <c:v>8.9349439144183957</c:v>
                </c:pt>
                <c:pt idx="460">
                  <c:v>8.9555428028083952</c:v>
                </c:pt>
                <c:pt idx="461">
                  <c:v>8.9800248146083952</c:v>
                </c:pt>
                <c:pt idx="462">
                  <c:v>9.0048258304583957</c:v>
                </c:pt>
                <c:pt idx="463">
                  <c:v>9.0252079963683958</c:v>
                </c:pt>
                <c:pt idx="464">
                  <c:v>9.0496189594283951</c:v>
                </c:pt>
                <c:pt idx="465">
                  <c:v>9.0703489780383961</c:v>
                </c:pt>
                <c:pt idx="466">
                  <c:v>9.0947489738483966</c:v>
                </c:pt>
                <c:pt idx="467">
                  <c:v>9.1154270172083969</c:v>
                </c:pt>
                <c:pt idx="468">
                  <c:v>9.139922857288397</c:v>
                </c:pt>
                <c:pt idx="469">
                  <c:v>9.1645169258083961</c:v>
                </c:pt>
                <c:pt idx="470">
                  <c:v>9.1848669052083967</c:v>
                </c:pt>
                <c:pt idx="471">
                  <c:v>9.2096638679483966</c:v>
                </c:pt>
                <c:pt idx="472">
                  <c:v>9.2300119399983966</c:v>
                </c:pt>
                <c:pt idx="473">
                  <c:v>9.2544310092883961</c:v>
                </c:pt>
                <c:pt idx="474">
                  <c:v>9.2789478301983959</c:v>
                </c:pt>
                <c:pt idx="475">
                  <c:v>9.299763917918396</c:v>
                </c:pt>
                <c:pt idx="476">
                  <c:v>9.3242309093483957</c:v>
                </c:pt>
                <c:pt idx="477">
                  <c:v>9.3445079326583951</c:v>
                </c:pt>
                <c:pt idx="478">
                  <c:v>9.3693130016283952</c:v>
                </c:pt>
                <c:pt idx="479">
                  <c:v>9.393599987028395</c:v>
                </c:pt>
                <c:pt idx="480">
                  <c:v>9.4142849445383945</c:v>
                </c:pt>
                <c:pt idx="481">
                  <c:v>9.4386639594983954</c:v>
                </c:pt>
                <c:pt idx="482">
                  <c:v>9.4594697952283955</c:v>
                </c:pt>
                <c:pt idx="483">
                  <c:v>9.4840319156683961</c:v>
                </c:pt>
                <c:pt idx="484">
                  <c:v>9.5043079853083956</c:v>
                </c:pt>
                <c:pt idx="485">
                  <c:v>9.5289518833183955</c:v>
                </c:pt>
                <c:pt idx="486">
                  <c:v>9.5535979270983944</c:v>
                </c:pt>
                <c:pt idx="487">
                  <c:v>9.5740158557883941</c:v>
                </c:pt>
                <c:pt idx="488">
                  <c:v>9.598500013348394</c:v>
                </c:pt>
                <c:pt idx="489">
                  <c:v>9.6191589832283935</c:v>
                </c:pt>
                <c:pt idx="490">
                  <c:v>9.6437468528783938</c:v>
                </c:pt>
                <c:pt idx="491">
                  <c:v>9.6680448055283925</c:v>
                </c:pt>
                <c:pt idx="492">
                  <c:v>9.6888430118583919</c:v>
                </c:pt>
                <c:pt idx="493">
                  <c:v>9.7131609916683921</c:v>
                </c:pt>
                <c:pt idx="494">
                  <c:v>9.7336218357083908</c:v>
                </c:pt>
                <c:pt idx="495">
                  <c:v>9.758169889448391</c:v>
                </c:pt>
                <c:pt idx="496">
                  <c:v>9.7828888893083921</c:v>
                </c:pt>
                <c:pt idx="497">
                  <c:v>9.8034429550183919</c:v>
                </c:pt>
                <c:pt idx="498">
                  <c:v>9.827805995938391</c:v>
                </c:pt>
                <c:pt idx="499">
                  <c:v>9.8484477996783912</c:v>
                </c:pt>
                <c:pt idx="500">
                  <c:v>9.8727948665583902</c:v>
                </c:pt>
                <c:pt idx="501">
                  <c:v>9.8933119773883895</c:v>
                </c:pt>
                <c:pt idx="502">
                  <c:v>9.9179120063783888</c:v>
                </c:pt>
                <c:pt idx="503">
                  <c:v>9.9426009654983893</c:v>
                </c:pt>
                <c:pt idx="504">
                  <c:v>9.9631698131583892</c:v>
                </c:pt>
                <c:pt idx="505">
                  <c:v>9.9874567985583891</c:v>
                </c:pt>
                <c:pt idx="506">
                  <c:v>10.00826978683839</c:v>
                </c:pt>
                <c:pt idx="507">
                  <c:v>10.032859802248389</c:v>
                </c:pt>
                <c:pt idx="508">
                  <c:v>10.057159900668388</c:v>
                </c:pt>
                <c:pt idx="509">
                  <c:v>10.077641963958389</c:v>
                </c:pt>
                <c:pt idx="510">
                  <c:v>10.102312803268388</c:v>
                </c:pt>
                <c:pt idx="511">
                  <c:v>10.122841835018388</c:v>
                </c:pt>
                <c:pt idx="512">
                  <c:v>10.147139787678388</c:v>
                </c:pt>
                <c:pt idx="513">
                  <c:v>10.172043800358388</c:v>
                </c:pt>
                <c:pt idx="514">
                  <c:v>10.192585945128389</c:v>
                </c:pt>
                <c:pt idx="515">
                  <c:v>10.217092990878388</c:v>
                </c:pt>
                <c:pt idx="516">
                  <c:v>10.237380981448389</c:v>
                </c:pt>
                <c:pt idx="517">
                  <c:v>10.26210379600839</c:v>
                </c:pt>
                <c:pt idx="518">
                  <c:v>10.28259396552839</c:v>
                </c:pt>
                <c:pt idx="519">
                  <c:v>10.30706286430839</c:v>
                </c:pt>
                <c:pt idx="520">
                  <c:v>10.33172082900839</c:v>
                </c:pt>
                <c:pt idx="521">
                  <c:v>10.35231995582839</c:v>
                </c:pt>
                <c:pt idx="522">
                  <c:v>10.37662100791839</c:v>
                </c:pt>
                <c:pt idx="523">
                  <c:v>10.397363901138391</c:v>
                </c:pt>
                <c:pt idx="524">
                  <c:v>10.421695947648391</c:v>
                </c:pt>
                <c:pt idx="525">
                  <c:v>10.446329832078391</c:v>
                </c:pt>
                <c:pt idx="526">
                  <c:v>10.46665287017839</c:v>
                </c:pt>
                <c:pt idx="527">
                  <c:v>10.491441965098389</c:v>
                </c:pt>
                <c:pt idx="528">
                  <c:v>10.511830806728389</c:v>
                </c:pt>
                <c:pt idx="529">
                  <c:v>10.53654789924839</c:v>
                </c:pt>
                <c:pt idx="530">
                  <c:v>10.560814857478391</c:v>
                </c:pt>
                <c:pt idx="531">
                  <c:v>10.58163595199839</c:v>
                </c:pt>
                <c:pt idx="532">
                  <c:v>10.605944871898391</c:v>
                </c:pt>
                <c:pt idx="533">
                  <c:v>10.62644982337839</c:v>
                </c:pt>
                <c:pt idx="534">
                  <c:v>10.65105199813839</c:v>
                </c:pt>
                <c:pt idx="535">
                  <c:v>10.67169594764839</c:v>
                </c:pt>
                <c:pt idx="536">
                  <c:v>10.696213960648389</c:v>
                </c:pt>
                <c:pt idx="537">
                  <c:v>10.720482826228389</c:v>
                </c:pt>
                <c:pt idx="538">
                  <c:v>12.290614843368527</c:v>
                </c:pt>
                <c:pt idx="539">
                  <c:v>12.291237831115724</c:v>
                </c:pt>
                <c:pt idx="540">
                  <c:v>12.291799783706663</c:v>
                </c:pt>
                <c:pt idx="541">
                  <c:v>12.292359828948975</c:v>
                </c:pt>
                <c:pt idx="542">
                  <c:v>12.292909860610953</c:v>
                </c:pt>
                <c:pt idx="543">
                  <c:v>12.293505907058714</c:v>
                </c:pt>
                <c:pt idx="544">
                  <c:v>12.294080972671503</c:v>
                </c:pt>
                <c:pt idx="545">
                  <c:v>12.294631004333494</c:v>
                </c:pt>
                <c:pt idx="546">
                  <c:v>12.295179843902584</c:v>
                </c:pt>
                <c:pt idx="547">
                  <c:v>12.295484781265253</c:v>
                </c:pt>
                <c:pt idx="548">
                  <c:v>12.295646905899044</c:v>
                </c:pt>
                <c:pt idx="549">
                  <c:v>12.295808792114254</c:v>
                </c:pt>
                <c:pt idx="550">
                  <c:v>12.295969963073723</c:v>
                </c:pt>
                <c:pt idx="551">
                  <c:v>12.296131849288933</c:v>
                </c:pt>
                <c:pt idx="552">
                  <c:v>12.296292781829834</c:v>
                </c:pt>
                <c:pt idx="553">
                  <c:v>12.296453952789303</c:v>
                </c:pt>
                <c:pt idx="554">
                  <c:v>12.296615839004513</c:v>
                </c:pt>
                <c:pt idx="555">
                  <c:v>12.296777963638304</c:v>
                </c:pt>
                <c:pt idx="556">
                  <c:v>12.296938896179194</c:v>
                </c:pt>
                <c:pt idx="557">
                  <c:v>12.297098875045775</c:v>
                </c:pt>
                <c:pt idx="558">
                  <c:v>12.297259807586665</c:v>
                </c:pt>
                <c:pt idx="559">
                  <c:v>12.297419786453244</c:v>
                </c:pt>
                <c:pt idx="560">
                  <c:v>12.297590017318724</c:v>
                </c:pt>
                <c:pt idx="561">
                  <c:v>12.297755002975464</c:v>
                </c:pt>
                <c:pt idx="562">
                  <c:v>12.297916889190674</c:v>
                </c:pt>
                <c:pt idx="563">
                  <c:v>12.298103809356684</c:v>
                </c:pt>
                <c:pt idx="564">
                  <c:v>12.298274993896484</c:v>
                </c:pt>
                <c:pt idx="565">
                  <c:v>12.298438787460324</c:v>
                </c:pt>
                <c:pt idx="566">
                  <c:v>12.298600912094114</c:v>
                </c:pt>
                <c:pt idx="567">
                  <c:v>12.298760890960693</c:v>
                </c:pt>
                <c:pt idx="568">
                  <c:v>12.298923015594484</c:v>
                </c:pt>
                <c:pt idx="569">
                  <c:v>12.299083948135374</c:v>
                </c:pt>
                <c:pt idx="570">
                  <c:v>12.299246788024904</c:v>
                </c:pt>
                <c:pt idx="571">
                  <c:v>12.299410820007324</c:v>
                </c:pt>
                <c:pt idx="572">
                  <c:v>12.299573898315424</c:v>
                </c:pt>
                <c:pt idx="573">
                  <c:v>12.299735784530634</c:v>
                </c:pt>
                <c:pt idx="574">
                  <c:v>12.299896955490103</c:v>
                </c:pt>
                <c:pt idx="575">
                  <c:v>12.300057888031024</c:v>
                </c:pt>
                <c:pt idx="576">
                  <c:v>12.300218820571924</c:v>
                </c:pt>
                <c:pt idx="577">
                  <c:v>12.300378799438423</c:v>
                </c:pt>
                <c:pt idx="578">
                  <c:v>12.300539970397924</c:v>
                </c:pt>
                <c:pt idx="579">
                  <c:v>12.300700902938823</c:v>
                </c:pt>
                <c:pt idx="580">
                  <c:v>12.300860881805423</c:v>
                </c:pt>
                <c:pt idx="581">
                  <c:v>12.301029920578024</c:v>
                </c:pt>
                <c:pt idx="582">
                  <c:v>12.301201820373524</c:v>
                </c:pt>
                <c:pt idx="583">
                  <c:v>12.301364898681625</c:v>
                </c:pt>
                <c:pt idx="584">
                  <c:v>12.301539897918724</c:v>
                </c:pt>
                <c:pt idx="585">
                  <c:v>12.301702976226824</c:v>
                </c:pt>
                <c:pt idx="586">
                  <c:v>12.301867961883524</c:v>
                </c:pt>
                <c:pt idx="587">
                  <c:v>12.302026987075823</c:v>
                </c:pt>
                <c:pt idx="588">
                  <c:v>12.302200794219925</c:v>
                </c:pt>
                <c:pt idx="589">
                  <c:v>12.302361965179424</c:v>
                </c:pt>
                <c:pt idx="590">
                  <c:v>12.302518844604524</c:v>
                </c:pt>
                <c:pt idx="591">
                  <c:v>12.302703857421823</c:v>
                </c:pt>
                <c:pt idx="592">
                  <c:v>12.302861928939825</c:v>
                </c:pt>
                <c:pt idx="593">
                  <c:v>12.303020000457725</c:v>
                </c:pt>
                <c:pt idx="594">
                  <c:v>12.303178787231424</c:v>
                </c:pt>
                <c:pt idx="595">
                  <c:v>12.303335905075024</c:v>
                </c:pt>
                <c:pt idx="596">
                  <c:v>12.303494930267323</c:v>
                </c:pt>
                <c:pt idx="597">
                  <c:v>12.303653955459623</c:v>
                </c:pt>
                <c:pt idx="598">
                  <c:v>12.303811788558924</c:v>
                </c:pt>
                <c:pt idx="599">
                  <c:v>12.303969860076924</c:v>
                </c:pt>
                <c:pt idx="600">
                  <c:v>12.304127931594824</c:v>
                </c:pt>
                <c:pt idx="601">
                  <c:v>12.304286003112823</c:v>
                </c:pt>
                <c:pt idx="602">
                  <c:v>12.304444789886423</c:v>
                </c:pt>
                <c:pt idx="603">
                  <c:v>12.304601907730124</c:v>
                </c:pt>
                <c:pt idx="604">
                  <c:v>12.304760932922324</c:v>
                </c:pt>
                <c:pt idx="605">
                  <c:v>12.304919004440324</c:v>
                </c:pt>
                <c:pt idx="606">
                  <c:v>12.305077791214023</c:v>
                </c:pt>
                <c:pt idx="607">
                  <c:v>12.310213804245024</c:v>
                </c:pt>
                <c:pt idx="608">
                  <c:v>12.330858945846524</c:v>
                </c:pt>
                <c:pt idx="609">
                  <c:v>12.355382919311523</c:v>
                </c:pt>
                <c:pt idx="610">
                  <c:v>12.379837989807124</c:v>
                </c:pt>
                <c:pt idx="611">
                  <c:v>12.400485992432024</c:v>
                </c:pt>
                <c:pt idx="612">
                  <c:v>12.425229787827023</c:v>
                </c:pt>
                <c:pt idx="613">
                  <c:v>12.445343971252024</c:v>
                </c:pt>
                <c:pt idx="614">
                  <c:v>12.469969987869025</c:v>
                </c:pt>
                <c:pt idx="615">
                  <c:v>12.494644880295024</c:v>
                </c:pt>
                <c:pt idx="616">
                  <c:v>12.515244960785024</c:v>
                </c:pt>
                <c:pt idx="617">
                  <c:v>12.539604902267024</c:v>
                </c:pt>
                <c:pt idx="618">
                  <c:v>12.560398817062024</c:v>
                </c:pt>
                <c:pt idx="619">
                  <c:v>12.584869861603023</c:v>
                </c:pt>
                <c:pt idx="620">
                  <c:v>12.605118989944025</c:v>
                </c:pt>
                <c:pt idx="621">
                  <c:v>12.629874944687025</c:v>
                </c:pt>
                <c:pt idx="622">
                  <c:v>12.654316902161025</c:v>
                </c:pt>
                <c:pt idx="623">
                  <c:v>12.674922943115023</c:v>
                </c:pt>
                <c:pt idx="624">
                  <c:v>12.699294805527023</c:v>
                </c:pt>
                <c:pt idx="625">
                  <c:v>12.720088958740023</c:v>
                </c:pt>
                <c:pt idx="626">
                  <c:v>12.744678974152023</c:v>
                </c:pt>
                <c:pt idx="627">
                  <c:v>12.769157886505024</c:v>
                </c:pt>
                <c:pt idx="628">
                  <c:v>12.789546012878024</c:v>
                </c:pt>
                <c:pt idx="629">
                  <c:v>12.814090013504023</c:v>
                </c:pt>
                <c:pt idx="630">
                  <c:v>12.834650993347024</c:v>
                </c:pt>
                <c:pt idx="631">
                  <c:v>12.859001874924024</c:v>
                </c:pt>
                <c:pt idx="632">
                  <c:v>12.883691787720023</c:v>
                </c:pt>
                <c:pt idx="633">
                  <c:v>12.904399871826024</c:v>
                </c:pt>
                <c:pt idx="634">
                  <c:v>12.928882837296024</c:v>
                </c:pt>
                <c:pt idx="635">
                  <c:v>12.949504852295023</c:v>
                </c:pt>
                <c:pt idx="636">
                  <c:v>12.973937988281024</c:v>
                </c:pt>
                <c:pt idx="637">
                  <c:v>12.994329929352023</c:v>
                </c:pt>
                <c:pt idx="638">
                  <c:v>13.018874883652025</c:v>
                </c:pt>
                <c:pt idx="639">
                  <c:v>13.043514013290023</c:v>
                </c:pt>
                <c:pt idx="640">
                  <c:v>13.063990831375024</c:v>
                </c:pt>
                <c:pt idx="641">
                  <c:v>13.088346958160024</c:v>
                </c:pt>
                <c:pt idx="642">
                  <c:v>13.108911991119024</c:v>
                </c:pt>
                <c:pt idx="643">
                  <c:v>13.133500814438024</c:v>
                </c:pt>
                <c:pt idx="644">
                  <c:v>13.157990932465024</c:v>
                </c:pt>
                <c:pt idx="645">
                  <c:v>13.178493976593025</c:v>
                </c:pt>
                <c:pt idx="646">
                  <c:v>13.203314781189023</c:v>
                </c:pt>
                <c:pt idx="647">
                  <c:v>13.223857879639024</c:v>
                </c:pt>
                <c:pt idx="648">
                  <c:v>13.248334884644024</c:v>
                </c:pt>
                <c:pt idx="649">
                  <c:v>13.272706985474024</c:v>
                </c:pt>
                <c:pt idx="650">
                  <c:v>13.293529987333024</c:v>
                </c:pt>
                <c:pt idx="651">
                  <c:v>13.317763805393025</c:v>
                </c:pt>
                <c:pt idx="652">
                  <c:v>13.338228940963024</c:v>
                </c:pt>
                <c:pt idx="653">
                  <c:v>13.362887859343024</c:v>
                </c:pt>
                <c:pt idx="654">
                  <c:v>13.383342981343024</c:v>
                </c:pt>
                <c:pt idx="655">
                  <c:v>13.407889842983025</c:v>
                </c:pt>
                <c:pt idx="656">
                  <c:v>13.432359933853023</c:v>
                </c:pt>
                <c:pt idx="657">
                  <c:v>13.453028917313024</c:v>
                </c:pt>
                <c:pt idx="658">
                  <c:v>13.477753877643023</c:v>
                </c:pt>
                <c:pt idx="659">
                  <c:v>13.498093843463025</c:v>
                </c:pt>
                <c:pt idx="660">
                  <c:v>13.522579908373023</c:v>
                </c:pt>
                <c:pt idx="661">
                  <c:v>13.546990871433024</c:v>
                </c:pt>
                <c:pt idx="662">
                  <c:v>13.567746877673024</c:v>
                </c:pt>
                <c:pt idx="663">
                  <c:v>13.592202901843024</c:v>
                </c:pt>
                <c:pt idx="664">
                  <c:v>13.612896919253023</c:v>
                </c:pt>
                <c:pt idx="665">
                  <c:v>13.637497901913024</c:v>
                </c:pt>
                <c:pt idx="666">
                  <c:v>13.661995887753024</c:v>
                </c:pt>
                <c:pt idx="667">
                  <c:v>13.682258844373024</c:v>
                </c:pt>
                <c:pt idx="668">
                  <c:v>13.706924915313024</c:v>
                </c:pt>
                <c:pt idx="669">
                  <c:v>13.727533817293024</c:v>
                </c:pt>
                <c:pt idx="670">
                  <c:v>13.751868963243023</c:v>
                </c:pt>
                <c:pt idx="671">
                  <c:v>13.772619009013024</c:v>
                </c:pt>
                <c:pt idx="672">
                  <c:v>13.797105789183023</c:v>
                </c:pt>
                <c:pt idx="673">
                  <c:v>13.821765899663024</c:v>
                </c:pt>
                <c:pt idx="674">
                  <c:v>13.841978788373023</c:v>
                </c:pt>
                <c:pt idx="675">
                  <c:v>13.866643905643024</c:v>
                </c:pt>
                <c:pt idx="676">
                  <c:v>13.887192964553023</c:v>
                </c:pt>
                <c:pt idx="677">
                  <c:v>13.911805868153024</c:v>
                </c:pt>
                <c:pt idx="678">
                  <c:v>13.936115980153025</c:v>
                </c:pt>
                <c:pt idx="679">
                  <c:v>13.956856966023024</c:v>
                </c:pt>
                <c:pt idx="680">
                  <c:v>13.981246948243024</c:v>
                </c:pt>
                <c:pt idx="681">
                  <c:v>14.001725912093024</c:v>
                </c:pt>
                <c:pt idx="682">
                  <c:v>14.026317834853025</c:v>
                </c:pt>
                <c:pt idx="683">
                  <c:v>14.050935983653023</c:v>
                </c:pt>
                <c:pt idx="684">
                  <c:v>14.071369886403025</c:v>
                </c:pt>
                <c:pt idx="685">
                  <c:v>14.095796823503024</c:v>
                </c:pt>
                <c:pt idx="686">
                  <c:v>14.116375923153024</c:v>
                </c:pt>
                <c:pt idx="687">
                  <c:v>14.141212940213023</c:v>
                </c:pt>
                <c:pt idx="688">
                  <c:v>14.161401987073024</c:v>
                </c:pt>
                <c:pt idx="689">
                  <c:v>14.186046838763025</c:v>
                </c:pt>
                <c:pt idx="690">
                  <c:v>14.210627794263024</c:v>
                </c:pt>
                <c:pt idx="691">
                  <c:v>14.231017827983024</c:v>
                </c:pt>
                <c:pt idx="692">
                  <c:v>14.255719900133023</c:v>
                </c:pt>
                <c:pt idx="693">
                  <c:v>14.276383876803024</c:v>
                </c:pt>
                <c:pt idx="694">
                  <c:v>14.300867795943024</c:v>
                </c:pt>
                <c:pt idx="695">
                  <c:v>14.325190782543023</c:v>
                </c:pt>
                <c:pt idx="696">
                  <c:v>14.346022844313024</c:v>
                </c:pt>
                <c:pt idx="697">
                  <c:v>14.370384931563024</c:v>
                </c:pt>
                <c:pt idx="698">
                  <c:v>14.390975952153024</c:v>
                </c:pt>
                <c:pt idx="699">
                  <c:v>14.415330886843023</c:v>
                </c:pt>
                <c:pt idx="700">
                  <c:v>14.440090894703024</c:v>
                </c:pt>
                <c:pt idx="701">
                  <c:v>14.460630893703023</c:v>
                </c:pt>
                <c:pt idx="702">
                  <c:v>14.484847784043023</c:v>
                </c:pt>
                <c:pt idx="703">
                  <c:v>14.505838871003023</c:v>
                </c:pt>
                <c:pt idx="704">
                  <c:v>14.530013799663024</c:v>
                </c:pt>
                <c:pt idx="705">
                  <c:v>14.554682970043023</c:v>
                </c:pt>
                <c:pt idx="706">
                  <c:v>14.575309991833024</c:v>
                </c:pt>
                <c:pt idx="707">
                  <c:v>14.599698781963024</c:v>
                </c:pt>
                <c:pt idx="708">
                  <c:v>14.620419979093024</c:v>
                </c:pt>
                <c:pt idx="709">
                  <c:v>14.644606828693025</c:v>
                </c:pt>
                <c:pt idx="710">
                  <c:v>14.665343999863024</c:v>
                </c:pt>
                <c:pt idx="711">
                  <c:v>14.690048933033024</c:v>
                </c:pt>
                <c:pt idx="712">
                  <c:v>14.714390993123024</c:v>
                </c:pt>
                <c:pt idx="713">
                  <c:v>14.734847784043023</c:v>
                </c:pt>
                <c:pt idx="714">
                  <c:v>14.759521007533024</c:v>
                </c:pt>
                <c:pt idx="715">
                  <c:v>14.780122995373024</c:v>
                </c:pt>
                <c:pt idx="716">
                  <c:v>14.804660797123024</c:v>
                </c:pt>
                <c:pt idx="717">
                  <c:v>14.828943967823024</c:v>
                </c:pt>
                <c:pt idx="718">
                  <c:v>14.849519968033023</c:v>
                </c:pt>
                <c:pt idx="719">
                  <c:v>14.873904943463025</c:v>
                </c:pt>
                <c:pt idx="720">
                  <c:v>14.894473791123023</c:v>
                </c:pt>
                <c:pt idx="721">
                  <c:v>14.919242858883024</c:v>
                </c:pt>
                <c:pt idx="722">
                  <c:v>14.943753004073024</c:v>
                </c:pt>
                <c:pt idx="723">
                  <c:v>14.964320898053025</c:v>
                </c:pt>
                <c:pt idx="724">
                  <c:v>14.988536834713024</c:v>
                </c:pt>
                <c:pt idx="725">
                  <c:v>15.009462833403024</c:v>
                </c:pt>
                <c:pt idx="726">
                  <c:v>15.033744812013024</c:v>
                </c:pt>
                <c:pt idx="727">
                  <c:v>15.054268836973023</c:v>
                </c:pt>
                <c:pt idx="728">
                  <c:v>15.078983783723023</c:v>
                </c:pt>
                <c:pt idx="729">
                  <c:v>15.103290796283023</c:v>
                </c:pt>
                <c:pt idx="730">
                  <c:v>15.124094963073023</c:v>
                </c:pt>
                <c:pt idx="731">
                  <c:v>15.148417949673023</c:v>
                </c:pt>
                <c:pt idx="732">
                  <c:v>15.169211864473024</c:v>
                </c:pt>
                <c:pt idx="733">
                  <c:v>15.193545818333025</c:v>
                </c:pt>
                <c:pt idx="734">
                  <c:v>15.218000888823024</c:v>
                </c:pt>
                <c:pt idx="735">
                  <c:v>15.238658905033024</c:v>
                </c:pt>
                <c:pt idx="736">
                  <c:v>15.263222932813024</c:v>
                </c:pt>
                <c:pt idx="737">
                  <c:v>15.283574819563023</c:v>
                </c:pt>
                <c:pt idx="738">
                  <c:v>15.308124780653024</c:v>
                </c:pt>
                <c:pt idx="739">
                  <c:v>15.332724809643024</c:v>
                </c:pt>
                <c:pt idx="740">
                  <c:v>15.353480815883024</c:v>
                </c:pt>
                <c:pt idx="741">
                  <c:v>15.377700805663023</c:v>
                </c:pt>
                <c:pt idx="742">
                  <c:v>15.398566961293024</c:v>
                </c:pt>
                <c:pt idx="743">
                  <c:v>15.422935962673023</c:v>
                </c:pt>
                <c:pt idx="744">
                  <c:v>15.443559885023024</c:v>
                </c:pt>
                <c:pt idx="745">
                  <c:v>15.467824935913024</c:v>
                </c:pt>
                <c:pt idx="746">
                  <c:v>15.492661952973023</c:v>
                </c:pt>
                <c:pt idx="747">
                  <c:v>15.513072013853023</c:v>
                </c:pt>
                <c:pt idx="748">
                  <c:v>15.537467002873024</c:v>
                </c:pt>
                <c:pt idx="749">
                  <c:v>15.558115005493024</c:v>
                </c:pt>
                <c:pt idx="750">
                  <c:v>15.582497835163023</c:v>
                </c:pt>
                <c:pt idx="751">
                  <c:v>15.607181787493024</c:v>
                </c:pt>
                <c:pt idx="752">
                  <c:v>15.627532005313023</c:v>
                </c:pt>
                <c:pt idx="753">
                  <c:v>15.652376890183024</c:v>
                </c:pt>
                <c:pt idx="754">
                  <c:v>15.672729015353024</c:v>
                </c:pt>
                <c:pt idx="755">
                  <c:v>15.697530984883024</c:v>
                </c:pt>
                <c:pt idx="756">
                  <c:v>15.721697807313024</c:v>
                </c:pt>
                <c:pt idx="757">
                  <c:v>15.742376804353023</c:v>
                </c:pt>
                <c:pt idx="758">
                  <c:v>15.766946792603024</c:v>
                </c:pt>
                <c:pt idx="759">
                  <c:v>15.787445783613023</c:v>
                </c:pt>
                <c:pt idx="760">
                  <c:v>15.812111854553024</c:v>
                </c:pt>
                <c:pt idx="761">
                  <c:v>15.832390785213024</c:v>
                </c:pt>
                <c:pt idx="762">
                  <c:v>15.856843948363023</c:v>
                </c:pt>
                <c:pt idx="763">
                  <c:v>15.881402015683024</c:v>
                </c:pt>
                <c:pt idx="764">
                  <c:v>15.902121782303023</c:v>
                </c:pt>
                <c:pt idx="765">
                  <c:v>15.926656961443024</c:v>
                </c:pt>
                <c:pt idx="766">
                  <c:v>15.947270870213025</c:v>
                </c:pt>
                <c:pt idx="767">
                  <c:v>15.971601963043025</c:v>
                </c:pt>
                <c:pt idx="768">
                  <c:v>15.996395826343024</c:v>
                </c:pt>
                <c:pt idx="769">
                  <c:v>16.016821861263026</c:v>
                </c:pt>
                <c:pt idx="770">
                  <c:v>16.041054964063026</c:v>
                </c:pt>
                <c:pt idx="771">
                  <c:v>16.062025785443026</c:v>
                </c:pt>
                <c:pt idx="772">
                  <c:v>16.086370944973027</c:v>
                </c:pt>
                <c:pt idx="773">
                  <c:v>16.110968828203028</c:v>
                </c:pt>
                <c:pt idx="774">
                  <c:v>16.131375789643027</c:v>
                </c:pt>
                <c:pt idx="775">
                  <c:v>16.156092882153025</c:v>
                </c:pt>
                <c:pt idx="776">
                  <c:v>16.176684856413026</c:v>
                </c:pt>
                <c:pt idx="777">
                  <c:v>16.200982809063024</c:v>
                </c:pt>
                <c:pt idx="778">
                  <c:v>16.221742868423025</c:v>
                </c:pt>
                <c:pt idx="779">
                  <c:v>16.246044874193025</c:v>
                </c:pt>
                <c:pt idx="780">
                  <c:v>16.270650863643027</c:v>
                </c:pt>
                <c:pt idx="781">
                  <c:v>16.29106998443303</c:v>
                </c:pt>
                <c:pt idx="782">
                  <c:v>16.315778970723031</c:v>
                </c:pt>
                <c:pt idx="783">
                  <c:v>16.336337804793033</c:v>
                </c:pt>
                <c:pt idx="784">
                  <c:v>16.360714912413034</c:v>
                </c:pt>
                <c:pt idx="785">
                  <c:v>16.385204792023035</c:v>
                </c:pt>
                <c:pt idx="786">
                  <c:v>16.406070947643034</c:v>
                </c:pt>
                <c:pt idx="787">
                  <c:v>16.430325984953036</c:v>
                </c:pt>
                <c:pt idx="788">
                  <c:v>16.450863838193037</c:v>
                </c:pt>
                <c:pt idx="789">
                  <c:v>16.475299835203039</c:v>
                </c:pt>
                <c:pt idx="790">
                  <c:v>16.499962806703039</c:v>
                </c:pt>
                <c:pt idx="791">
                  <c:v>16.52044701576304</c:v>
                </c:pt>
                <c:pt idx="792">
                  <c:v>16.545117855073038</c:v>
                </c:pt>
                <c:pt idx="793">
                  <c:v>16.56579089164304</c:v>
                </c:pt>
                <c:pt idx="794">
                  <c:v>16.59007787704304</c:v>
                </c:pt>
                <c:pt idx="795">
                  <c:v>16.610553979873039</c:v>
                </c:pt>
                <c:pt idx="796">
                  <c:v>16.635273933413039</c:v>
                </c:pt>
                <c:pt idx="797">
                  <c:v>16.659785985943039</c:v>
                </c:pt>
                <c:pt idx="798">
                  <c:v>16.680370807643037</c:v>
                </c:pt>
                <c:pt idx="799">
                  <c:v>16.704613924023036</c:v>
                </c:pt>
                <c:pt idx="800">
                  <c:v>16.725250959393037</c:v>
                </c:pt>
                <c:pt idx="801">
                  <c:v>16.749663829803037</c:v>
                </c:pt>
                <c:pt idx="802">
                  <c:v>16.774374961853038</c:v>
                </c:pt>
                <c:pt idx="803">
                  <c:v>16.795008897783038</c:v>
                </c:pt>
                <c:pt idx="804">
                  <c:v>16.819477796553038</c:v>
                </c:pt>
                <c:pt idx="805">
                  <c:v>16.840122938153037</c:v>
                </c:pt>
                <c:pt idx="806">
                  <c:v>16.864442825313038</c:v>
                </c:pt>
                <c:pt idx="807">
                  <c:v>16.889211893083036</c:v>
                </c:pt>
                <c:pt idx="808">
                  <c:v>16.909723997113037</c:v>
                </c:pt>
                <c:pt idx="809">
                  <c:v>16.934103012083039</c:v>
                </c:pt>
                <c:pt idx="810">
                  <c:v>16.954703807833038</c:v>
                </c:pt>
                <c:pt idx="811">
                  <c:v>16.97926378250304</c:v>
                </c:pt>
                <c:pt idx="812">
                  <c:v>16.999709844593042</c:v>
                </c:pt>
                <c:pt idx="813">
                  <c:v>17.024140834813043</c:v>
                </c:pt>
                <c:pt idx="814">
                  <c:v>17.048889875413042</c:v>
                </c:pt>
                <c:pt idx="815">
                  <c:v>17.069466829303042</c:v>
                </c:pt>
                <c:pt idx="816">
                  <c:v>17.09400987625304</c:v>
                </c:pt>
                <c:pt idx="817">
                  <c:v>17.11424088478304</c:v>
                </c:pt>
                <c:pt idx="818">
                  <c:v>17.138888835903042</c:v>
                </c:pt>
                <c:pt idx="819">
                  <c:v>17.163527011873043</c:v>
                </c:pt>
                <c:pt idx="820">
                  <c:v>17.183945894243045</c:v>
                </c:pt>
                <c:pt idx="821">
                  <c:v>17.208384990693045</c:v>
                </c:pt>
                <c:pt idx="822">
                  <c:v>17.228926897053043</c:v>
                </c:pt>
                <c:pt idx="823">
                  <c:v>17.253506898883042</c:v>
                </c:pt>
                <c:pt idx="824">
                  <c:v>17.27800798416304</c:v>
                </c:pt>
                <c:pt idx="825">
                  <c:v>17.298839807513041</c:v>
                </c:pt>
                <c:pt idx="826">
                  <c:v>17.930617809295669</c:v>
                </c:pt>
                <c:pt idx="827">
                  <c:v>17.931227684021007</c:v>
                </c:pt>
                <c:pt idx="828">
                  <c:v>17.931759595870986</c:v>
                </c:pt>
                <c:pt idx="829">
                  <c:v>17.932306766510028</c:v>
                </c:pt>
                <c:pt idx="830">
                  <c:v>17.932828664779677</c:v>
                </c:pt>
                <c:pt idx="831">
                  <c:v>17.933346748352069</c:v>
                </c:pt>
                <c:pt idx="832">
                  <c:v>17.933947801589976</c:v>
                </c:pt>
                <c:pt idx="833">
                  <c:v>17.934505701065078</c:v>
                </c:pt>
                <c:pt idx="834">
                  <c:v>17.935055732727069</c:v>
                </c:pt>
                <c:pt idx="835">
                  <c:v>17.935328722000136</c:v>
                </c:pt>
                <c:pt idx="836">
                  <c:v>17.935489654541026</c:v>
                </c:pt>
                <c:pt idx="837">
                  <c:v>17.935650825500506</c:v>
                </c:pt>
                <c:pt idx="838">
                  <c:v>17.935811758041396</c:v>
                </c:pt>
                <c:pt idx="839">
                  <c:v>17.935972690582286</c:v>
                </c:pt>
                <c:pt idx="840">
                  <c:v>17.936132669448867</c:v>
                </c:pt>
                <c:pt idx="841">
                  <c:v>17.936292648315447</c:v>
                </c:pt>
                <c:pt idx="842">
                  <c:v>17.936455726623546</c:v>
                </c:pt>
                <c:pt idx="843">
                  <c:v>17.936615705490127</c:v>
                </c:pt>
                <c:pt idx="844">
                  <c:v>17.936776638031017</c:v>
                </c:pt>
                <c:pt idx="845">
                  <c:v>17.936937808990496</c:v>
                </c:pt>
                <c:pt idx="846">
                  <c:v>17.937097787857066</c:v>
                </c:pt>
                <c:pt idx="847">
                  <c:v>17.937258720397967</c:v>
                </c:pt>
                <c:pt idx="848">
                  <c:v>17.937419652938857</c:v>
                </c:pt>
                <c:pt idx="849">
                  <c:v>17.937581777572646</c:v>
                </c:pt>
                <c:pt idx="850">
                  <c:v>17.937756776809707</c:v>
                </c:pt>
                <c:pt idx="851">
                  <c:v>17.937919616699237</c:v>
                </c:pt>
                <c:pt idx="852">
                  <c:v>17.938081741333018</c:v>
                </c:pt>
                <c:pt idx="853">
                  <c:v>17.938243627548228</c:v>
                </c:pt>
                <c:pt idx="854">
                  <c:v>17.954227685928338</c:v>
                </c:pt>
                <c:pt idx="855">
                  <c:v>17.979000806808436</c:v>
                </c:pt>
                <c:pt idx="856">
                  <c:v>17.999535799026539</c:v>
                </c:pt>
                <c:pt idx="857">
                  <c:v>18.023916721344037</c:v>
                </c:pt>
                <c:pt idx="858">
                  <c:v>18.048680782317636</c:v>
                </c:pt>
                <c:pt idx="859">
                  <c:v>18.069218635558638</c:v>
                </c:pt>
                <c:pt idx="860">
                  <c:v>18.093483686447637</c:v>
                </c:pt>
                <c:pt idx="861">
                  <c:v>18.114301681518636</c:v>
                </c:pt>
                <c:pt idx="862">
                  <c:v>18.138642787933637</c:v>
                </c:pt>
                <c:pt idx="863">
                  <c:v>18.159256696700638</c:v>
                </c:pt>
                <c:pt idx="864">
                  <c:v>18.183618783950639</c:v>
                </c:pt>
                <c:pt idx="865">
                  <c:v>18.208241701125637</c:v>
                </c:pt>
                <c:pt idx="866">
                  <c:v>18.228856801986637</c:v>
                </c:pt>
                <c:pt idx="867">
                  <c:v>18.253277778625637</c:v>
                </c:pt>
                <c:pt idx="868">
                  <c:v>18.274044752120638</c:v>
                </c:pt>
                <c:pt idx="869">
                  <c:v>18.298232793807639</c:v>
                </c:pt>
                <c:pt idx="870">
                  <c:v>18.322934627532636</c:v>
                </c:pt>
                <c:pt idx="871">
                  <c:v>18.343363761901639</c:v>
                </c:pt>
                <c:pt idx="872">
                  <c:v>18.368082761764637</c:v>
                </c:pt>
                <c:pt idx="873">
                  <c:v>18.388626813888639</c:v>
                </c:pt>
                <c:pt idx="874">
                  <c:v>18.412961721420636</c:v>
                </c:pt>
                <c:pt idx="875">
                  <c:v>18.437456607818639</c:v>
                </c:pt>
                <c:pt idx="876">
                  <c:v>18.457990646362639</c:v>
                </c:pt>
                <c:pt idx="877">
                  <c:v>18.482613801956639</c:v>
                </c:pt>
                <c:pt idx="878">
                  <c:v>18.503070831298636</c:v>
                </c:pt>
                <c:pt idx="879">
                  <c:v>18.527569770812637</c:v>
                </c:pt>
                <c:pt idx="880">
                  <c:v>18.548084735870638</c:v>
                </c:pt>
                <c:pt idx="881">
                  <c:v>18.572418689727638</c:v>
                </c:pt>
                <c:pt idx="882">
                  <c:v>18.596984624862639</c:v>
                </c:pt>
                <c:pt idx="883">
                  <c:v>18.617504596710639</c:v>
                </c:pt>
                <c:pt idx="884">
                  <c:v>18.642075777053638</c:v>
                </c:pt>
                <c:pt idx="885">
                  <c:v>18.662778615951638</c:v>
                </c:pt>
                <c:pt idx="886">
                  <c:v>18.687337636947639</c:v>
                </c:pt>
                <c:pt idx="887">
                  <c:v>18.712099790572637</c:v>
                </c:pt>
                <c:pt idx="888">
                  <c:v>18.732720613479636</c:v>
                </c:pt>
                <c:pt idx="889">
                  <c:v>18.756891727447638</c:v>
                </c:pt>
                <c:pt idx="890">
                  <c:v>18.777627706527639</c:v>
                </c:pt>
                <c:pt idx="891">
                  <c:v>18.801996707916636</c:v>
                </c:pt>
                <c:pt idx="892">
                  <c:v>18.826578617095638</c:v>
                </c:pt>
                <c:pt idx="893">
                  <c:v>18.847119808196638</c:v>
                </c:pt>
                <c:pt idx="894">
                  <c:v>18.871563673019637</c:v>
                </c:pt>
                <c:pt idx="895">
                  <c:v>18.892304658889636</c:v>
                </c:pt>
                <c:pt idx="896">
                  <c:v>18.916776657104638</c:v>
                </c:pt>
                <c:pt idx="897">
                  <c:v>18.937444686888636</c:v>
                </c:pt>
                <c:pt idx="898">
                  <c:v>18.961816787718636</c:v>
                </c:pt>
                <c:pt idx="899">
                  <c:v>18.986247777938637</c:v>
                </c:pt>
                <c:pt idx="900">
                  <c:v>19.006766796108636</c:v>
                </c:pt>
                <c:pt idx="901">
                  <c:v>19.031540632248639</c:v>
                </c:pt>
                <c:pt idx="902">
                  <c:v>19.051888704298637</c:v>
                </c:pt>
                <c:pt idx="903">
                  <c:v>19.076503753658638</c:v>
                </c:pt>
                <c:pt idx="904">
                  <c:v>19.101191759108637</c:v>
                </c:pt>
                <c:pt idx="905">
                  <c:v>19.121452808378638</c:v>
                </c:pt>
                <c:pt idx="906">
                  <c:v>19.146038770678636</c:v>
                </c:pt>
                <c:pt idx="907">
                  <c:v>19.166532754898636</c:v>
                </c:pt>
                <c:pt idx="908">
                  <c:v>19.191163778308638</c:v>
                </c:pt>
                <c:pt idx="909">
                  <c:v>19.215787649158639</c:v>
                </c:pt>
                <c:pt idx="910">
                  <c:v>19.236202716828636</c:v>
                </c:pt>
                <c:pt idx="911">
                  <c:v>19.260670661928636</c:v>
                </c:pt>
                <c:pt idx="912">
                  <c:v>19.281420707698636</c:v>
                </c:pt>
                <c:pt idx="913">
                  <c:v>19.305977821348637</c:v>
                </c:pt>
                <c:pt idx="914">
                  <c:v>19.326280832288639</c:v>
                </c:pt>
                <c:pt idx="915">
                  <c:v>19.350924730298637</c:v>
                </c:pt>
                <c:pt idx="916">
                  <c:v>19.375498771668639</c:v>
                </c:pt>
                <c:pt idx="917">
                  <c:v>19.396055698398637</c:v>
                </c:pt>
                <c:pt idx="918">
                  <c:v>19.420537710188636</c:v>
                </c:pt>
                <c:pt idx="919">
                  <c:v>19.440994739528637</c:v>
                </c:pt>
                <c:pt idx="920">
                  <c:v>19.465763807298636</c:v>
                </c:pt>
                <c:pt idx="921">
                  <c:v>19.489978790278638</c:v>
                </c:pt>
                <c:pt idx="922">
                  <c:v>19.510509729388637</c:v>
                </c:pt>
                <c:pt idx="923">
                  <c:v>19.535245656968637</c:v>
                </c:pt>
                <c:pt idx="924">
                  <c:v>19.555528640748637</c:v>
                </c:pt>
                <c:pt idx="925">
                  <c:v>19.580078601838636</c:v>
                </c:pt>
                <c:pt idx="926">
                  <c:v>19.604877710338638</c:v>
                </c:pt>
                <c:pt idx="927">
                  <c:v>19.625363826748636</c:v>
                </c:pt>
                <c:pt idx="928">
                  <c:v>19.649959802628636</c:v>
                </c:pt>
                <c:pt idx="929">
                  <c:v>19.670303821568638</c:v>
                </c:pt>
                <c:pt idx="930">
                  <c:v>19.694934606548639</c:v>
                </c:pt>
                <c:pt idx="931">
                  <c:v>19.715482711788638</c:v>
                </c:pt>
                <c:pt idx="932">
                  <c:v>19.739849805828637</c:v>
                </c:pt>
                <c:pt idx="933">
                  <c:v>19.764641761778638</c:v>
                </c:pt>
                <c:pt idx="934">
                  <c:v>19.785169601438639</c:v>
                </c:pt>
                <c:pt idx="935">
                  <c:v>19.809495687488639</c:v>
                </c:pt>
                <c:pt idx="936">
                  <c:v>19.830191612248637</c:v>
                </c:pt>
                <c:pt idx="937">
                  <c:v>19.854614734648639</c:v>
                </c:pt>
                <c:pt idx="938">
                  <c:v>19.879008769988637</c:v>
                </c:pt>
                <c:pt idx="939">
                  <c:v>19.899623632428636</c:v>
                </c:pt>
                <c:pt idx="940">
                  <c:v>19.924135684968636</c:v>
                </c:pt>
                <c:pt idx="941">
                  <c:v>19.944645643238637</c:v>
                </c:pt>
                <c:pt idx="942">
                  <c:v>19.969490766528637</c:v>
                </c:pt>
                <c:pt idx="943">
                  <c:v>19.993621826168638</c:v>
                </c:pt>
                <c:pt idx="944">
                  <c:v>20.014253616328638</c:v>
                </c:pt>
                <c:pt idx="945">
                  <c:v>20.038904666898638</c:v>
                </c:pt>
                <c:pt idx="946">
                  <c:v>20.059345722198636</c:v>
                </c:pt>
                <c:pt idx="947">
                  <c:v>20.084125757218636</c:v>
                </c:pt>
                <c:pt idx="948">
                  <c:v>20.104653596878638</c:v>
                </c:pt>
                <c:pt idx="949">
                  <c:v>20.129149675368637</c:v>
                </c:pt>
                <c:pt idx="950">
                  <c:v>20.153575658798637</c:v>
                </c:pt>
                <c:pt idx="951">
                  <c:v>20.174031734468638</c:v>
                </c:pt>
                <c:pt idx="952">
                  <c:v>20.198497772218637</c:v>
                </c:pt>
                <c:pt idx="953">
                  <c:v>20.219235658648635</c:v>
                </c:pt>
                <c:pt idx="954">
                  <c:v>20.243743658068638</c:v>
                </c:pt>
                <c:pt idx="955">
                  <c:v>20.268351793288637</c:v>
                </c:pt>
                <c:pt idx="956">
                  <c:v>20.288948774338635</c:v>
                </c:pt>
                <c:pt idx="957">
                  <c:v>20.313301801678637</c:v>
                </c:pt>
                <c:pt idx="958">
                  <c:v>20.333786725998635</c:v>
                </c:pt>
                <c:pt idx="959">
                  <c:v>20.358381748198639</c:v>
                </c:pt>
                <c:pt idx="960">
                  <c:v>20.382930755618638</c:v>
                </c:pt>
                <c:pt idx="961">
                  <c:v>20.403320789338636</c:v>
                </c:pt>
                <c:pt idx="962">
                  <c:v>20.427904605868637</c:v>
                </c:pt>
                <c:pt idx="963">
                  <c:v>20.448617696758639</c:v>
                </c:pt>
                <c:pt idx="964">
                  <c:v>20.472859621048638</c:v>
                </c:pt>
                <c:pt idx="965">
                  <c:v>20.493794679638636</c:v>
                </c:pt>
                <c:pt idx="966">
                  <c:v>20.518307685848637</c:v>
                </c:pt>
                <c:pt idx="967">
                  <c:v>20.542633771898636</c:v>
                </c:pt>
                <c:pt idx="968">
                  <c:v>20.563216686248637</c:v>
                </c:pt>
                <c:pt idx="969">
                  <c:v>20.587832689288639</c:v>
                </c:pt>
                <c:pt idx="970">
                  <c:v>20.608149766918636</c:v>
                </c:pt>
                <c:pt idx="971">
                  <c:v>20.632920742038635</c:v>
                </c:pt>
                <c:pt idx="972">
                  <c:v>20.657151699068638</c:v>
                </c:pt>
                <c:pt idx="973">
                  <c:v>20.677757740018638</c:v>
                </c:pt>
                <c:pt idx="974">
                  <c:v>20.702316761018636</c:v>
                </c:pt>
                <c:pt idx="975">
                  <c:v>20.722899675368637</c:v>
                </c:pt>
                <c:pt idx="976">
                  <c:v>20.747280597688636</c:v>
                </c:pt>
                <c:pt idx="977">
                  <c:v>20.772080659868639</c:v>
                </c:pt>
                <c:pt idx="978">
                  <c:v>20.792625665668638</c:v>
                </c:pt>
                <c:pt idx="979">
                  <c:v>20.816895723338636</c:v>
                </c:pt>
                <c:pt idx="980">
                  <c:v>20.837787628178638</c:v>
                </c:pt>
                <c:pt idx="981">
                  <c:v>20.861950635908638</c:v>
                </c:pt>
                <c:pt idx="982">
                  <c:v>20.882463693618636</c:v>
                </c:pt>
                <c:pt idx="983">
                  <c:v>20.907074689868637</c:v>
                </c:pt>
                <c:pt idx="984">
                  <c:v>20.931780815128636</c:v>
                </c:pt>
                <c:pt idx="985">
                  <c:v>20.952354669568638</c:v>
                </c:pt>
                <c:pt idx="986">
                  <c:v>20.976632595058639</c:v>
                </c:pt>
                <c:pt idx="987">
                  <c:v>20.997448682788637</c:v>
                </c:pt>
                <c:pt idx="988">
                  <c:v>21.021821737288636</c:v>
                </c:pt>
                <c:pt idx="989">
                  <c:v>21.046268701548637</c:v>
                </c:pt>
                <c:pt idx="990">
                  <c:v>21.066857814788637</c:v>
                </c:pt>
                <c:pt idx="991">
                  <c:v>21.091508626938637</c:v>
                </c:pt>
                <c:pt idx="992">
                  <c:v>21.111872673038636</c:v>
                </c:pt>
                <c:pt idx="993">
                  <c:v>21.136424779888635</c:v>
                </c:pt>
                <c:pt idx="994">
                  <c:v>21.161109685898637</c:v>
                </c:pt>
                <c:pt idx="995">
                  <c:v>21.181703805918637</c:v>
                </c:pt>
                <c:pt idx="996">
                  <c:v>21.205914735798636</c:v>
                </c:pt>
                <c:pt idx="997">
                  <c:v>21.226586818698635</c:v>
                </c:pt>
                <c:pt idx="998">
                  <c:v>21.251240730288636</c:v>
                </c:pt>
                <c:pt idx="999">
                  <c:v>21.271790742878636</c:v>
                </c:pt>
                <c:pt idx="1000">
                  <c:v>21.296155691148638</c:v>
                </c:pt>
                <c:pt idx="1001">
                  <c:v>21.320897817608639</c:v>
                </c:pt>
                <c:pt idx="1002">
                  <c:v>21.341327667238637</c:v>
                </c:pt>
                <c:pt idx="1003">
                  <c:v>21.366015672688636</c:v>
                </c:pt>
                <c:pt idx="1004">
                  <c:v>21.386268615718638</c:v>
                </c:pt>
                <c:pt idx="1005">
                  <c:v>21.410892724988638</c:v>
                </c:pt>
                <c:pt idx="1006">
                  <c:v>21.435477733608636</c:v>
                </c:pt>
                <c:pt idx="1007">
                  <c:v>21.455965757368638</c:v>
                </c:pt>
                <c:pt idx="1008">
                  <c:v>21.480349779128638</c:v>
                </c:pt>
                <c:pt idx="1009">
                  <c:v>21.501195669178639</c:v>
                </c:pt>
                <c:pt idx="1010">
                  <c:v>21.525648832318637</c:v>
                </c:pt>
                <c:pt idx="1011">
                  <c:v>21.550058603288637</c:v>
                </c:pt>
                <c:pt idx="1012">
                  <c:v>21.570614814758638</c:v>
                </c:pt>
                <c:pt idx="1013">
                  <c:v>21.595176696778637</c:v>
                </c:pt>
                <c:pt idx="1014">
                  <c:v>21.615768671038637</c:v>
                </c:pt>
                <c:pt idx="1015">
                  <c:v>21.640119791028638</c:v>
                </c:pt>
                <c:pt idx="1016">
                  <c:v>21.660881757738636</c:v>
                </c:pt>
                <c:pt idx="1017">
                  <c:v>21.685471773148638</c:v>
                </c:pt>
                <c:pt idx="1018">
                  <c:v>21.709781646728636</c:v>
                </c:pt>
                <c:pt idx="1019">
                  <c:v>21.730219602588637</c:v>
                </c:pt>
                <c:pt idx="1020">
                  <c:v>21.754959821698638</c:v>
                </c:pt>
                <c:pt idx="1021">
                  <c:v>21.775510787968638</c:v>
                </c:pt>
                <c:pt idx="1022">
                  <c:v>21.799801826478635</c:v>
                </c:pt>
                <c:pt idx="1023">
                  <c:v>21.824541807178637</c:v>
                </c:pt>
                <c:pt idx="1024">
                  <c:v>21.845195770268639</c:v>
                </c:pt>
                <c:pt idx="1025">
                  <c:v>21.869348764418639</c:v>
                </c:pt>
                <c:pt idx="1026">
                  <c:v>21.890213727948638</c:v>
                </c:pt>
                <c:pt idx="1027">
                  <c:v>21.914620637898636</c:v>
                </c:pt>
                <c:pt idx="1028">
                  <c:v>21.939182758328638</c:v>
                </c:pt>
                <c:pt idx="1029">
                  <c:v>21.959639787678636</c:v>
                </c:pt>
                <c:pt idx="1030">
                  <c:v>21.984338760378638</c:v>
                </c:pt>
                <c:pt idx="1031">
                  <c:v>22.004655599598635</c:v>
                </c:pt>
                <c:pt idx="1032">
                  <c:v>22.029182672498635</c:v>
                </c:pt>
                <c:pt idx="1033">
                  <c:v>22.050011634828635</c:v>
                </c:pt>
                <c:pt idx="1034">
                  <c:v>22.074403762818637</c:v>
                </c:pt>
                <c:pt idx="1035">
                  <c:v>22.098903656008638</c:v>
                </c:pt>
                <c:pt idx="1036">
                  <c:v>22.119286775588638</c:v>
                </c:pt>
                <c:pt idx="1037">
                  <c:v>22.144066810608638</c:v>
                </c:pt>
                <c:pt idx="1038">
                  <c:v>22.164556741718638</c:v>
                </c:pt>
                <c:pt idx="1039">
                  <c:v>22.189171791078635</c:v>
                </c:pt>
                <c:pt idx="1040">
                  <c:v>22.213348627088635</c:v>
                </c:pt>
                <c:pt idx="1041">
                  <c:v>22.234269618988638</c:v>
                </c:pt>
                <c:pt idx="1042">
                  <c:v>22.258669614788637</c:v>
                </c:pt>
                <c:pt idx="1043">
                  <c:v>22.278983831408638</c:v>
                </c:pt>
                <c:pt idx="1044">
                  <c:v>22.303754806518636</c:v>
                </c:pt>
                <c:pt idx="1045">
                  <c:v>22.328345775608639</c:v>
                </c:pt>
                <c:pt idx="1046">
                  <c:v>22.348777770998637</c:v>
                </c:pt>
                <c:pt idx="1047">
                  <c:v>22.373198747638639</c:v>
                </c:pt>
                <c:pt idx="1048">
                  <c:v>22.394046783448637</c:v>
                </c:pt>
                <c:pt idx="1049">
                  <c:v>22.418225765228637</c:v>
                </c:pt>
                <c:pt idx="1050">
                  <c:v>22.438889741898638</c:v>
                </c:pt>
                <c:pt idx="1051">
                  <c:v>22.463355779648637</c:v>
                </c:pt>
                <c:pt idx="1052">
                  <c:v>22.488033771518637</c:v>
                </c:pt>
                <c:pt idx="1053">
                  <c:v>22.508623600008637</c:v>
                </c:pt>
                <c:pt idx="1054">
                  <c:v>22.532863616938638</c:v>
                </c:pt>
                <c:pt idx="1055">
                  <c:v>22.553869724278638</c:v>
                </c:pt>
                <c:pt idx="1056">
                  <c:v>22.578183650968636</c:v>
                </c:pt>
                <c:pt idx="1057">
                  <c:v>22.602440595628636</c:v>
                </c:pt>
                <c:pt idx="1058">
                  <c:v>22.623020648958637</c:v>
                </c:pt>
                <c:pt idx="1059">
                  <c:v>22.647806644438639</c:v>
                </c:pt>
                <c:pt idx="1060">
                  <c:v>22.668370723728636</c:v>
                </c:pt>
                <c:pt idx="1061">
                  <c:v>22.692700624468635</c:v>
                </c:pt>
                <c:pt idx="1062">
                  <c:v>22.717463731768639</c:v>
                </c:pt>
                <c:pt idx="1063">
                  <c:v>22.737921714778636</c:v>
                </c:pt>
                <c:pt idx="1064">
                  <c:v>22.762235641478636</c:v>
                </c:pt>
                <c:pt idx="1065">
                  <c:v>22.782742738728636</c:v>
                </c:pt>
                <c:pt idx="1066">
                  <c:v>22.807467699048637</c:v>
                </c:pt>
                <c:pt idx="1067">
                  <c:v>22.832062721248636</c:v>
                </c:pt>
                <c:pt idx="1068">
                  <c:v>22.852507829668639</c:v>
                </c:pt>
                <c:pt idx="1069">
                  <c:v>22.877200603488639</c:v>
                </c:pt>
                <c:pt idx="1070">
                  <c:v>22.897520780558636</c:v>
                </c:pt>
                <c:pt idx="1071">
                  <c:v>22.922260761258638</c:v>
                </c:pt>
                <c:pt idx="1072">
                  <c:v>22.942472696308638</c:v>
                </c:pt>
                <c:pt idx="1073">
                  <c:v>23.530666112899794</c:v>
                </c:pt>
                <c:pt idx="1074">
                  <c:v>23.531286001205455</c:v>
                </c:pt>
                <c:pt idx="1075">
                  <c:v>23.531857967376723</c:v>
                </c:pt>
                <c:pt idx="1076">
                  <c:v>23.532402992248546</c:v>
                </c:pt>
                <c:pt idx="1077">
                  <c:v>23.532943010330214</c:v>
                </c:pt>
                <c:pt idx="1078">
                  <c:v>23.533454179763805</c:v>
                </c:pt>
                <c:pt idx="1079">
                  <c:v>23.533964157104506</c:v>
                </c:pt>
                <c:pt idx="1080">
                  <c:v>23.534501075744643</c:v>
                </c:pt>
                <c:pt idx="1081">
                  <c:v>23.534976959228533</c:v>
                </c:pt>
                <c:pt idx="1082">
                  <c:v>23.535351037979144</c:v>
                </c:pt>
                <c:pt idx="1083">
                  <c:v>23.535519123077403</c:v>
                </c:pt>
                <c:pt idx="1084">
                  <c:v>23.535688161849993</c:v>
                </c:pt>
                <c:pt idx="1085">
                  <c:v>23.535856962203994</c:v>
                </c:pt>
                <c:pt idx="1086">
                  <c:v>23.536026000976573</c:v>
                </c:pt>
                <c:pt idx="1087">
                  <c:v>23.536205053329486</c:v>
                </c:pt>
                <c:pt idx="1088">
                  <c:v>23.536367177963275</c:v>
                </c:pt>
                <c:pt idx="1089">
                  <c:v>23.536527156829845</c:v>
                </c:pt>
                <c:pt idx="1090">
                  <c:v>23.536688089370745</c:v>
                </c:pt>
                <c:pt idx="1091">
                  <c:v>23.536848068237315</c:v>
                </c:pt>
                <c:pt idx="1092">
                  <c:v>23.537019014358535</c:v>
                </c:pt>
                <c:pt idx="1093">
                  <c:v>23.537181138992324</c:v>
                </c:pt>
                <c:pt idx="1094">
                  <c:v>23.537342071533214</c:v>
                </c:pt>
                <c:pt idx="1095">
                  <c:v>23.537504196167006</c:v>
                </c:pt>
                <c:pt idx="1096">
                  <c:v>23.537665128707904</c:v>
                </c:pt>
                <c:pt idx="1097">
                  <c:v>23.537826061248794</c:v>
                </c:pt>
                <c:pt idx="1098">
                  <c:v>23.537986040115374</c:v>
                </c:pt>
                <c:pt idx="1099">
                  <c:v>23.545302152633685</c:v>
                </c:pt>
                <c:pt idx="1100">
                  <c:v>23.569936990737883</c:v>
                </c:pt>
                <c:pt idx="1101">
                  <c:v>23.594525098800684</c:v>
                </c:pt>
                <c:pt idx="1102">
                  <c:v>23.614983081817684</c:v>
                </c:pt>
                <c:pt idx="1103">
                  <c:v>23.639738082885785</c:v>
                </c:pt>
                <c:pt idx="1104">
                  <c:v>23.660283088683784</c:v>
                </c:pt>
                <c:pt idx="1105">
                  <c:v>23.684700012206786</c:v>
                </c:pt>
                <c:pt idx="1106">
                  <c:v>23.705402135848786</c:v>
                </c:pt>
                <c:pt idx="1107">
                  <c:v>23.729957103728786</c:v>
                </c:pt>
                <c:pt idx="1108">
                  <c:v>23.754158973693784</c:v>
                </c:pt>
                <c:pt idx="1109">
                  <c:v>23.774749994277784</c:v>
                </c:pt>
                <c:pt idx="1110">
                  <c:v>23.799511194228785</c:v>
                </c:pt>
                <c:pt idx="1111">
                  <c:v>23.819993972778786</c:v>
                </c:pt>
                <c:pt idx="1112">
                  <c:v>23.844420194625783</c:v>
                </c:pt>
                <c:pt idx="1113">
                  <c:v>23.869026184081786</c:v>
                </c:pt>
                <c:pt idx="1114">
                  <c:v>23.889737129211785</c:v>
                </c:pt>
                <c:pt idx="1115">
                  <c:v>23.914012193679785</c:v>
                </c:pt>
                <c:pt idx="1116">
                  <c:v>23.934822082519783</c:v>
                </c:pt>
                <c:pt idx="1117">
                  <c:v>23.959097146987784</c:v>
                </c:pt>
                <c:pt idx="1118">
                  <c:v>23.983779191970786</c:v>
                </c:pt>
                <c:pt idx="1119">
                  <c:v>24.004151105880783</c:v>
                </c:pt>
                <c:pt idx="1120">
                  <c:v>24.028701066970786</c:v>
                </c:pt>
                <c:pt idx="1121">
                  <c:v>24.049309968948783</c:v>
                </c:pt>
                <c:pt idx="1122">
                  <c:v>24.073786973952785</c:v>
                </c:pt>
                <c:pt idx="1123">
                  <c:v>24.094558000564785</c:v>
                </c:pt>
                <c:pt idx="1124">
                  <c:v>24.118832111358785</c:v>
                </c:pt>
                <c:pt idx="1125">
                  <c:v>24.143458127975784</c:v>
                </c:pt>
                <c:pt idx="1126">
                  <c:v>24.163881063461783</c:v>
                </c:pt>
                <c:pt idx="1127">
                  <c:v>24.188618183135784</c:v>
                </c:pt>
                <c:pt idx="1128">
                  <c:v>24.208958148956786</c:v>
                </c:pt>
                <c:pt idx="1129">
                  <c:v>24.233525991439784</c:v>
                </c:pt>
                <c:pt idx="1130">
                  <c:v>24.257977008819786</c:v>
                </c:pt>
                <c:pt idx="1131">
                  <c:v>24.278891086578785</c:v>
                </c:pt>
                <c:pt idx="1132">
                  <c:v>24.303061962127785</c:v>
                </c:pt>
                <c:pt idx="1133">
                  <c:v>24.323642015456784</c:v>
                </c:pt>
                <c:pt idx="1134">
                  <c:v>24.348342180251784</c:v>
                </c:pt>
                <c:pt idx="1135">
                  <c:v>24.372868061065784</c:v>
                </c:pt>
                <c:pt idx="1136">
                  <c:v>24.393198966979785</c:v>
                </c:pt>
                <c:pt idx="1137">
                  <c:v>24.417673110961786</c:v>
                </c:pt>
                <c:pt idx="1138">
                  <c:v>24.438558101653786</c:v>
                </c:pt>
                <c:pt idx="1139">
                  <c:v>24.462694168090785</c:v>
                </c:pt>
                <c:pt idx="1140">
                  <c:v>24.483241081237786</c:v>
                </c:pt>
                <c:pt idx="1141">
                  <c:v>24.507892131805786</c:v>
                </c:pt>
                <c:pt idx="1142">
                  <c:v>24.532309055329783</c:v>
                </c:pt>
                <c:pt idx="1143">
                  <c:v>24.552985191349784</c:v>
                </c:pt>
                <c:pt idx="1144">
                  <c:v>24.577495098109786</c:v>
                </c:pt>
                <c:pt idx="1145">
                  <c:v>24.598322153089786</c:v>
                </c:pt>
                <c:pt idx="1146">
                  <c:v>24.622611045839786</c:v>
                </c:pt>
                <c:pt idx="1147">
                  <c:v>24.646965980529785</c:v>
                </c:pt>
                <c:pt idx="1148">
                  <c:v>24.667762994769785</c:v>
                </c:pt>
                <c:pt idx="1149">
                  <c:v>24.692239999769786</c:v>
                </c:pt>
                <c:pt idx="1150">
                  <c:v>24.712648153309786</c:v>
                </c:pt>
                <c:pt idx="1151">
                  <c:v>24.737154006959784</c:v>
                </c:pt>
                <c:pt idx="1152">
                  <c:v>24.761990070339785</c:v>
                </c:pt>
                <c:pt idx="1153">
                  <c:v>24.782515048979786</c:v>
                </c:pt>
                <c:pt idx="1154">
                  <c:v>24.806807994839787</c:v>
                </c:pt>
                <c:pt idx="1155">
                  <c:v>24.827469110489783</c:v>
                </c:pt>
                <c:pt idx="1156">
                  <c:v>24.851850032809786</c:v>
                </c:pt>
                <c:pt idx="1157">
                  <c:v>24.872450113299784</c:v>
                </c:pt>
                <c:pt idx="1158">
                  <c:v>24.897168159489784</c:v>
                </c:pt>
                <c:pt idx="1159">
                  <c:v>24.921683073039784</c:v>
                </c:pt>
                <c:pt idx="1160">
                  <c:v>24.941986083979785</c:v>
                </c:pt>
                <c:pt idx="1161">
                  <c:v>24.966420173649784</c:v>
                </c:pt>
                <c:pt idx="1162">
                  <c:v>24.987174987789786</c:v>
                </c:pt>
                <c:pt idx="1163">
                  <c:v>25.011698961259786</c:v>
                </c:pt>
                <c:pt idx="1164">
                  <c:v>25.036298036579783</c:v>
                </c:pt>
                <c:pt idx="1165">
                  <c:v>25.056854009629784</c:v>
                </c:pt>
                <c:pt idx="1166">
                  <c:v>25.081423997879785</c:v>
                </c:pt>
                <c:pt idx="1167">
                  <c:v>25.101983070369783</c:v>
                </c:pt>
                <c:pt idx="1168">
                  <c:v>25.126391172409786</c:v>
                </c:pt>
                <c:pt idx="1169">
                  <c:v>25.150835037229786</c:v>
                </c:pt>
                <c:pt idx="1170">
                  <c:v>25.171468973159783</c:v>
                </c:pt>
                <c:pt idx="1171">
                  <c:v>25.196032047269785</c:v>
                </c:pt>
                <c:pt idx="1172">
                  <c:v>25.216387987139786</c:v>
                </c:pt>
                <c:pt idx="1173">
                  <c:v>25.241049051289785</c:v>
                </c:pt>
                <c:pt idx="1174">
                  <c:v>25.261775970459784</c:v>
                </c:pt>
                <c:pt idx="1175">
                  <c:v>25.286107063289784</c:v>
                </c:pt>
                <c:pt idx="1176">
                  <c:v>25.310782194139783</c:v>
                </c:pt>
                <c:pt idx="1177">
                  <c:v>25.331183195109784</c:v>
                </c:pt>
                <c:pt idx="1178">
                  <c:v>25.355771064759786</c:v>
                </c:pt>
                <c:pt idx="1179">
                  <c:v>25.376171112059787</c:v>
                </c:pt>
                <c:pt idx="1180">
                  <c:v>25.400840997699785</c:v>
                </c:pt>
                <c:pt idx="1181">
                  <c:v>25.425274133679785</c:v>
                </c:pt>
                <c:pt idx="1182">
                  <c:v>25.445767164229785</c:v>
                </c:pt>
                <c:pt idx="1183">
                  <c:v>25.470577001569787</c:v>
                </c:pt>
                <c:pt idx="1184">
                  <c:v>25.490929126739786</c:v>
                </c:pt>
                <c:pt idx="1185">
                  <c:v>25.515412092209786</c:v>
                </c:pt>
                <c:pt idx="1186">
                  <c:v>25.539776086809784</c:v>
                </c:pt>
                <c:pt idx="1187">
                  <c:v>25.560374021529785</c:v>
                </c:pt>
                <c:pt idx="1188">
                  <c:v>25.585071086879786</c:v>
                </c:pt>
                <c:pt idx="1189">
                  <c:v>25.605551004409783</c:v>
                </c:pt>
                <c:pt idx="1190">
                  <c:v>25.630197048189785</c:v>
                </c:pt>
                <c:pt idx="1191">
                  <c:v>25.650509119029785</c:v>
                </c:pt>
                <c:pt idx="1192">
                  <c:v>25.675143003459784</c:v>
                </c:pt>
                <c:pt idx="1193">
                  <c:v>25.699634075169783</c:v>
                </c:pt>
                <c:pt idx="1194">
                  <c:v>25.720260143279784</c:v>
                </c:pt>
                <c:pt idx="1195">
                  <c:v>25.744839191439784</c:v>
                </c:pt>
                <c:pt idx="1196">
                  <c:v>25.765390157699784</c:v>
                </c:pt>
                <c:pt idx="1197">
                  <c:v>25.789744138719783</c:v>
                </c:pt>
                <c:pt idx="1198">
                  <c:v>25.814467191699784</c:v>
                </c:pt>
                <c:pt idx="1199">
                  <c:v>25.834833145139786</c:v>
                </c:pt>
                <c:pt idx="1200">
                  <c:v>25.859313011169785</c:v>
                </c:pt>
                <c:pt idx="1201">
                  <c:v>25.879844188689784</c:v>
                </c:pt>
                <c:pt idx="1202">
                  <c:v>25.904597043989785</c:v>
                </c:pt>
                <c:pt idx="1203">
                  <c:v>25.929152011869785</c:v>
                </c:pt>
                <c:pt idx="1204">
                  <c:v>25.949428081509787</c:v>
                </c:pt>
                <c:pt idx="1205">
                  <c:v>25.974160194399786</c:v>
                </c:pt>
                <c:pt idx="1206">
                  <c:v>25.994819164279786</c:v>
                </c:pt>
                <c:pt idx="1207">
                  <c:v>26.019021034239785</c:v>
                </c:pt>
                <c:pt idx="1208">
                  <c:v>26.039731025699783</c:v>
                </c:pt>
                <c:pt idx="1209">
                  <c:v>26.064326047899783</c:v>
                </c:pt>
                <c:pt idx="1210">
                  <c:v>26.088827133179784</c:v>
                </c:pt>
                <c:pt idx="1211">
                  <c:v>26.109304189679783</c:v>
                </c:pt>
                <c:pt idx="1212">
                  <c:v>26.133762121199783</c:v>
                </c:pt>
                <c:pt idx="1213">
                  <c:v>26.154540061949785</c:v>
                </c:pt>
                <c:pt idx="1214">
                  <c:v>26.178743124009785</c:v>
                </c:pt>
                <c:pt idx="1215">
                  <c:v>26.203363180159783</c:v>
                </c:pt>
                <c:pt idx="1216">
                  <c:v>26.224037170409783</c:v>
                </c:pt>
                <c:pt idx="1217">
                  <c:v>26.248442172999784</c:v>
                </c:pt>
                <c:pt idx="1218">
                  <c:v>26.268895149229785</c:v>
                </c:pt>
                <c:pt idx="1219">
                  <c:v>26.293701171879786</c:v>
                </c:pt>
                <c:pt idx="1220">
                  <c:v>26.318030118939785</c:v>
                </c:pt>
                <c:pt idx="1221">
                  <c:v>26.338606119159785</c:v>
                </c:pt>
                <c:pt idx="1222">
                  <c:v>26.363008022309785</c:v>
                </c:pt>
                <c:pt idx="1223">
                  <c:v>26.383623123169784</c:v>
                </c:pt>
                <c:pt idx="1224">
                  <c:v>26.408270120619786</c:v>
                </c:pt>
                <c:pt idx="1225">
                  <c:v>26.428714990619785</c:v>
                </c:pt>
                <c:pt idx="1226">
                  <c:v>26.453453063969786</c:v>
                </c:pt>
                <c:pt idx="1227">
                  <c:v>26.477657079699785</c:v>
                </c:pt>
                <c:pt idx="1228">
                  <c:v>26.498213052749783</c:v>
                </c:pt>
                <c:pt idx="1229">
                  <c:v>26.522842168809785</c:v>
                </c:pt>
                <c:pt idx="1230">
                  <c:v>26.543435096739785</c:v>
                </c:pt>
                <c:pt idx="1231">
                  <c:v>26.567988157269784</c:v>
                </c:pt>
                <c:pt idx="1232">
                  <c:v>26.592242002489783</c:v>
                </c:pt>
                <c:pt idx="1233">
                  <c:v>26.613167047499786</c:v>
                </c:pt>
                <c:pt idx="1234">
                  <c:v>26.637752056119783</c:v>
                </c:pt>
                <c:pt idx="1235">
                  <c:v>26.657900094989785</c:v>
                </c:pt>
                <c:pt idx="1236">
                  <c:v>26.682502031329786</c:v>
                </c:pt>
                <c:pt idx="1237">
                  <c:v>26.707120180129785</c:v>
                </c:pt>
                <c:pt idx="1238">
                  <c:v>26.727766990659784</c:v>
                </c:pt>
                <c:pt idx="1239">
                  <c:v>26.752025127409784</c:v>
                </c:pt>
                <c:pt idx="1240">
                  <c:v>26.772929191589785</c:v>
                </c:pt>
                <c:pt idx="1241">
                  <c:v>26.797454118729785</c:v>
                </c:pt>
                <c:pt idx="1242">
                  <c:v>26.817814111709787</c:v>
                </c:pt>
                <c:pt idx="1243">
                  <c:v>26.842314004899784</c:v>
                </c:pt>
                <c:pt idx="1244">
                  <c:v>26.866743087769784</c:v>
                </c:pt>
                <c:pt idx="1245">
                  <c:v>26.887501001359784</c:v>
                </c:pt>
                <c:pt idx="1246">
                  <c:v>26.911923170089786</c:v>
                </c:pt>
                <c:pt idx="1247">
                  <c:v>26.932588100429786</c:v>
                </c:pt>
                <c:pt idx="1248">
                  <c:v>26.957159042359784</c:v>
                </c:pt>
                <c:pt idx="1249">
                  <c:v>26.981564998629786</c:v>
                </c:pt>
                <c:pt idx="1250">
                  <c:v>27.001971006389784</c:v>
                </c:pt>
                <c:pt idx="1251">
                  <c:v>27.026748180389784</c:v>
                </c:pt>
                <c:pt idx="1252">
                  <c:v>27.047116994859785</c:v>
                </c:pt>
                <c:pt idx="1253">
                  <c:v>27.071527957919784</c:v>
                </c:pt>
                <c:pt idx="1254">
                  <c:v>27.096333026889784</c:v>
                </c:pt>
                <c:pt idx="1255">
                  <c:v>27.116919040679786</c:v>
                </c:pt>
                <c:pt idx="1256">
                  <c:v>27.141280174259784</c:v>
                </c:pt>
                <c:pt idx="1257">
                  <c:v>27.161710977549784</c:v>
                </c:pt>
                <c:pt idx="1258">
                  <c:v>27.186547994609786</c:v>
                </c:pt>
                <c:pt idx="1259">
                  <c:v>27.206737995149783</c:v>
                </c:pt>
                <c:pt idx="1260">
                  <c:v>27.231413125989786</c:v>
                </c:pt>
                <c:pt idx="1261">
                  <c:v>27.256019115449785</c:v>
                </c:pt>
                <c:pt idx="1262">
                  <c:v>27.276501178739785</c:v>
                </c:pt>
                <c:pt idx="1263">
                  <c:v>27.301001071929786</c:v>
                </c:pt>
                <c:pt idx="1264">
                  <c:v>27.321515083309784</c:v>
                </c:pt>
                <c:pt idx="1265">
                  <c:v>27.346210002899785</c:v>
                </c:pt>
                <c:pt idx="1266">
                  <c:v>27.370779037479785</c:v>
                </c:pt>
                <c:pt idx="1267">
                  <c:v>27.391066074369785</c:v>
                </c:pt>
                <c:pt idx="1268">
                  <c:v>27.415604114529785</c:v>
                </c:pt>
                <c:pt idx="1269">
                  <c:v>27.436345100399784</c:v>
                </c:pt>
                <c:pt idx="1270">
                  <c:v>27.460896968839783</c:v>
                </c:pt>
                <c:pt idx="1271">
                  <c:v>27.485265016559786</c:v>
                </c:pt>
                <c:pt idx="1272">
                  <c:v>27.505954980849786</c:v>
                </c:pt>
                <c:pt idx="1273">
                  <c:v>27.530518054959785</c:v>
                </c:pt>
                <c:pt idx="1274">
                  <c:v>27.550805091859786</c:v>
                </c:pt>
                <c:pt idx="1275">
                  <c:v>27.575311183929784</c:v>
                </c:pt>
                <c:pt idx="1276">
                  <c:v>27.596039056779784</c:v>
                </c:pt>
                <c:pt idx="1277">
                  <c:v>27.620598077769785</c:v>
                </c:pt>
                <c:pt idx="1278">
                  <c:v>27.645003080369783</c:v>
                </c:pt>
                <c:pt idx="1279">
                  <c:v>27.665729999539785</c:v>
                </c:pt>
                <c:pt idx="1280">
                  <c:v>27.690299987789786</c:v>
                </c:pt>
                <c:pt idx="1281">
                  <c:v>27.710570096969786</c:v>
                </c:pt>
                <c:pt idx="1282">
                  <c:v>27.735035181049785</c:v>
                </c:pt>
                <c:pt idx="1283">
                  <c:v>27.759729146959785</c:v>
                </c:pt>
                <c:pt idx="1284">
                  <c:v>27.780297994609786</c:v>
                </c:pt>
                <c:pt idx="1285">
                  <c:v>27.804677963259785</c:v>
                </c:pt>
                <c:pt idx="1286">
                  <c:v>27.825387001039786</c:v>
                </c:pt>
                <c:pt idx="1287">
                  <c:v>27.849673986439786</c:v>
                </c:pt>
                <c:pt idx="1288">
                  <c:v>27.874228000639786</c:v>
                </c:pt>
                <c:pt idx="1289">
                  <c:v>27.894757032389784</c:v>
                </c:pt>
                <c:pt idx="1290">
                  <c:v>27.919413089749785</c:v>
                </c:pt>
                <c:pt idx="1291">
                  <c:v>27.940050125119786</c:v>
                </c:pt>
                <c:pt idx="1292">
                  <c:v>27.964451074599786</c:v>
                </c:pt>
                <c:pt idx="1293">
                  <c:v>27.984908103939784</c:v>
                </c:pt>
                <c:pt idx="1294">
                  <c:v>28.009701967239785</c:v>
                </c:pt>
                <c:pt idx="1295">
                  <c:v>28.034142971039785</c:v>
                </c:pt>
                <c:pt idx="1296">
                  <c:v>28.054537057879784</c:v>
                </c:pt>
                <c:pt idx="1297">
                  <c:v>28.079164981839785</c:v>
                </c:pt>
                <c:pt idx="1298">
                  <c:v>28.099752187729784</c:v>
                </c:pt>
                <c:pt idx="1299">
                  <c:v>28.124155998229785</c:v>
                </c:pt>
                <c:pt idx="1300">
                  <c:v>28.148833036419784</c:v>
                </c:pt>
                <c:pt idx="1301">
                  <c:v>28.169308185579784</c:v>
                </c:pt>
                <c:pt idx="1302">
                  <c:v>28.193868160249785</c:v>
                </c:pt>
                <c:pt idx="1303">
                  <c:v>28.214339971539786</c:v>
                </c:pt>
                <c:pt idx="1304">
                  <c:v>28.238783121109783</c:v>
                </c:pt>
                <c:pt idx="1305">
                  <c:v>28.263369083399784</c:v>
                </c:pt>
                <c:pt idx="1306">
                  <c:v>28.283796072009785</c:v>
                </c:pt>
                <c:pt idx="1307">
                  <c:v>28.308333158489784</c:v>
                </c:pt>
                <c:pt idx="1308">
                  <c:v>28.329180002209785</c:v>
                </c:pt>
                <c:pt idx="1309">
                  <c:v>28.353572130199787</c:v>
                </c:pt>
                <c:pt idx="1310">
                  <c:v>28.374051094059784</c:v>
                </c:pt>
                <c:pt idx="1311">
                  <c:v>28.398818969729785</c:v>
                </c:pt>
                <c:pt idx="1312">
                  <c:v>28.423122167589785</c:v>
                </c:pt>
                <c:pt idx="1313">
                  <c:v>28.443603038789785</c:v>
                </c:pt>
                <c:pt idx="1314">
                  <c:v>28.468089103699786</c:v>
                </c:pt>
                <c:pt idx="1315">
                  <c:v>28.488751173019786</c:v>
                </c:pt>
                <c:pt idx="1316">
                  <c:v>28.513250112529786</c:v>
                </c:pt>
                <c:pt idx="1317">
                  <c:v>28.537794113159784</c:v>
                </c:pt>
                <c:pt idx="1318">
                  <c:v>29.540749788284316</c:v>
                </c:pt>
                <c:pt idx="1319">
                  <c:v>29.541391849517833</c:v>
                </c:pt>
                <c:pt idx="1320">
                  <c:v>29.541967868804942</c:v>
                </c:pt>
                <c:pt idx="1321">
                  <c:v>29.542511940002452</c:v>
                </c:pt>
                <c:pt idx="1322">
                  <c:v>29.543051958084121</c:v>
                </c:pt>
                <c:pt idx="1323">
                  <c:v>29.543588876724261</c:v>
                </c:pt>
                <c:pt idx="1324">
                  <c:v>29.54411792755128</c:v>
                </c:pt>
                <c:pt idx="1325">
                  <c:v>29.544587850570693</c:v>
                </c:pt>
                <c:pt idx="1326">
                  <c:v>29.545053958892833</c:v>
                </c:pt>
                <c:pt idx="1327">
                  <c:v>29.545536994934093</c:v>
                </c:pt>
                <c:pt idx="1328">
                  <c:v>29.545928001403823</c:v>
                </c:pt>
                <c:pt idx="1329">
                  <c:v>29.546086788177501</c:v>
                </c:pt>
                <c:pt idx="1330">
                  <c:v>29.546244859695452</c:v>
                </c:pt>
                <c:pt idx="1331">
                  <c:v>29.54640197753908</c:v>
                </c:pt>
                <c:pt idx="1332">
                  <c:v>29.546559810638442</c:v>
                </c:pt>
                <c:pt idx="1333">
                  <c:v>29.546718835830703</c:v>
                </c:pt>
                <c:pt idx="1334">
                  <c:v>29.546876907348651</c:v>
                </c:pt>
                <c:pt idx="1335">
                  <c:v>29.547034978866591</c:v>
                </c:pt>
                <c:pt idx="1336">
                  <c:v>29.547194004058852</c:v>
                </c:pt>
                <c:pt idx="1337">
                  <c:v>29.547351837158221</c:v>
                </c:pt>
                <c:pt idx="1338">
                  <c:v>29.547510862350482</c:v>
                </c:pt>
                <c:pt idx="1339">
                  <c:v>29.547668933868422</c:v>
                </c:pt>
                <c:pt idx="1340">
                  <c:v>29.547827959060683</c:v>
                </c:pt>
                <c:pt idx="1341">
                  <c:v>29.54798698425294</c:v>
                </c:pt>
                <c:pt idx="1342">
                  <c:v>29.548146963119521</c:v>
                </c:pt>
                <c:pt idx="1343">
                  <c:v>29.548318862915053</c:v>
                </c:pt>
                <c:pt idx="1344">
                  <c:v>29.54847788810731</c:v>
                </c:pt>
                <c:pt idx="1345">
                  <c:v>29.548636913299571</c:v>
                </c:pt>
                <c:pt idx="1346">
                  <c:v>29.548795938491832</c:v>
                </c:pt>
                <c:pt idx="1347">
                  <c:v>29.54895401000978</c:v>
                </c:pt>
                <c:pt idx="1348">
                  <c:v>29.549111843109142</c:v>
                </c:pt>
                <c:pt idx="1349">
                  <c:v>29.549296855926531</c:v>
                </c:pt>
                <c:pt idx="1350">
                  <c:v>29.549468994140643</c:v>
                </c:pt>
                <c:pt idx="1351">
                  <c:v>29.549629926681533</c:v>
                </c:pt>
                <c:pt idx="1352">
                  <c:v>29.549787998199481</c:v>
                </c:pt>
                <c:pt idx="1353">
                  <c:v>29.549947023391741</c:v>
                </c:pt>
                <c:pt idx="1354">
                  <c:v>29.550105810165441</c:v>
                </c:pt>
                <c:pt idx="1355">
                  <c:v>29.550263881683343</c:v>
                </c:pt>
                <c:pt idx="1356">
                  <c:v>29.55042195320134</c:v>
                </c:pt>
                <c:pt idx="1357">
                  <c:v>29.55058097839354</c:v>
                </c:pt>
                <c:pt idx="1358">
                  <c:v>29.55074000358584</c:v>
                </c:pt>
                <c:pt idx="1359">
                  <c:v>29.550897836685241</c:v>
                </c:pt>
                <c:pt idx="1360">
                  <c:v>29.551056861877441</c:v>
                </c:pt>
                <c:pt idx="1361">
                  <c:v>29.551215887069741</c:v>
                </c:pt>
                <c:pt idx="1362">
                  <c:v>29.560742855072043</c:v>
                </c:pt>
                <c:pt idx="1363">
                  <c:v>29.585402011871341</c:v>
                </c:pt>
                <c:pt idx="1364">
                  <c:v>29.605840921402041</c:v>
                </c:pt>
                <c:pt idx="1365">
                  <c:v>29.630381822586042</c:v>
                </c:pt>
                <c:pt idx="1366">
                  <c:v>29.651158809662043</c:v>
                </c:pt>
                <c:pt idx="1367">
                  <c:v>29.675692796707043</c:v>
                </c:pt>
                <c:pt idx="1368">
                  <c:v>29.700025796890042</c:v>
                </c:pt>
                <c:pt idx="1369">
                  <c:v>29.720754861832042</c:v>
                </c:pt>
                <c:pt idx="1370">
                  <c:v>29.745379924774042</c:v>
                </c:pt>
                <c:pt idx="1371">
                  <c:v>29.76563596725504</c:v>
                </c:pt>
                <c:pt idx="1372">
                  <c:v>29.790184974670041</c:v>
                </c:pt>
                <c:pt idx="1373">
                  <c:v>29.814643859863043</c:v>
                </c:pt>
                <c:pt idx="1374">
                  <c:v>29.835268020630043</c:v>
                </c:pt>
                <c:pt idx="1375">
                  <c:v>29.859609842300042</c:v>
                </c:pt>
                <c:pt idx="1376">
                  <c:v>29.880414962769041</c:v>
                </c:pt>
                <c:pt idx="1377">
                  <c:v>29.905050992966043</c:v>
                </c:pt>
                <c:pt idx="1378">
                  <c:v>29.925580024719043</c:v>
                </c:pt>
                <c:pt idx="1379">
                  <c:v>29.949885845184042</c:v>
                </c:pt>
                <c:pt idx="1380">
                  <c:v>29.974539995193041</c:v>
                </c:pt>
                <c:pt idx="1381">
                  <c:v>29.99512195587204</c:v>
                </c:pt>
                <c:pt idx="1382">
                  <c:v>30.019503831863041</c:v>
                </c:pt>
                <c:pt idx="1383">
                  <c:v>30.040018796921043</c:v>
                </c:pt>
                <c:pt idx="1384">
                  <c:v>30.06479787826504</c:v>
                </c:pt>
                <c:pt idx="1385">
                  <c:v>30.089040994644041</c:v>
                </c:pt>
                <c:pt idx="1386">
                  <c:v>30.109572887421042</c:v>
                </c:pt>
                <c:pt idx="1387">
                  <c:v>30.134245872498042</c:v>
                </c:pt>
                <c:pt idx="1388">
                  <c:v>30.154797792435041</c:v>
                </c:pt>
                <c:pt idx="1389">
                  <c:v>30.179370880127042</c:v>
                </c:pt>
                <c:pt idx="1390">
                  <c:v>30.203740835190043</c:v>
                </c:pt>
                <c:pt idx="1391">
                  <c:v>30.224265813827042</c:v>
                </c:pt>
                <c:pt idx="1392">
                  <c:v>30.248821020126041</c:v>
                </c:pt>
                <c:pt idx="1393">
                  <c:v>30.269331932068042</c:v>
                </c:pt>
                <c:pt idx="1394">
                  <c:v>30.293871879578042</c:v>
                </c:pt>
                <c:pt idx="1395">
                  <c:v>30.31447887420704</c:v>
                </c:pt>
                <c:pt idx="1396">
                  <c:v>30.338972806931043</c:v>
                </c:pt>
                <c:pt idx="1397">
                  <c:v>30.363394975662043</c:v>
                </c:pt>
                <c:pt idx="1398">
                  <c:v>30.384258985519043</c:v>
                </c:pt>
                <c:pt idx="1399">
                  <c:v>30.408823966980041</c:v>
                </c:pt>
                <c:pt idx="1400">
                  <c:v>30.428965806961042</c:v>
                </c:pt>
                <c:pt idx="1401">
                  <c:v>30.453826904297042</c:v>
                </c:pt>
                <c:pt idx="1402">
                  <c:v>30.478214979172041</c:v>
                </c:pt>
                <c:pt idx="1403">
                  <c:v>30.498662948608043</c:v>
                </c:pt>
                <c:pt idx="1404">
                  <c:v>30.523190021515042</c:v>
                </c:pt>
                <c:pt idx="1405">
                  <c:v>30.543977975843042</c:v>
                </c:pt>
                <c:pt idx="1406">
                  <c:v>30.568513870243041</c:v>
                </c:pt>
                <c:pt idx="1407">
                  <c:v>30.592793941493042</c:v>
                </c:pt>
                <c:pt idx="1408">
                  <c:v>30.613652944563043</c:v>
                </c:pt>
                <c:pt idx="1409">
                  <c:v>30.637820959093041</c:v>
                </c:pt>
                <c:pt idx="1410">
                  <c:v>30.65853595733304</c:v>
                </c:pt>
                <c:pt idx="1411">
                  <c:v>30.682885885243042</c:v>
                </c:pt>
                <c:pt idx="1412">
                  <c:v>30.707648992543042</c:v>
                </c:pt>
                <c:pt idx="1413">
                  <c:v>30.72823286056304</c:v>
                </c:pt>
                <c:pt idx="1414">
                  <c:v>30.752516984943043</c:v>
                </c:pt>
                <c:pt idx="1415">
                  <c:v>30.773245811463042</c:v>
                </c:pt>
                <c:pt idx="1416">
                  <c:v>30.797775983813043</c:v>
                </c:pt>
                <c:pt idx="1417">
                  <c:v>30.818234920503041</c:v>
                </c:pt>
                <c:pt idx="1418">
                  <c:v>30.84267401695304</c:v>
                </c:pt>
                <c:pt idx="1419">
                  <c:v>30.867376804353043</c:v>
                </c:pt>
                <c:pt idx="1420">
                  <c:v>30.887966871263043</c:v>
                </c:pt>
                <c:pt idx="1421">
                  <c:v>30.912220001223041</c:v>
                </c:pt>
                <c:pt idx="1422">
                  <c:v>30.932811975483041</c:v>
                </c:pt>
                <c:pt idx="1423">
                  <c:v>30.957604885103041</c:v>
                </c:pt>
                <c:pt idx="1424">
                  <c:v>30.981864929203041</c:v>
                </c:pt>
                <c:pt idx="1425">
                  <c:v>31.002375841143042</c:v>
                </c:pt>
                <c:pt idx="1426">
                  <c:v>31.027084827423042</c:v>
                </c:pt>
                <c:pt idx="1427">
                  <c:v>31.047611951823043</c:v>
                </c:pt>
                <c:pt idx="1428">
                  <c:v>31.072126865383041</c:v>
                </c:pt>
                <c:pt idx="1429">
                  <c:v>31.096457004543041</c:v>
                </c:pt>
                <c:pt idx="1430">
                  <c:v>31.117290019993042</c:v>
                </c:pt>
                <c:pt idx="1431">
                  <c:v>31.141824007033041</c:v>
                </c:pt>
                <c:pt idx="1432">
                  <c:v>31.16207599640304</c:v>
                </c:pt>
                <c:pt idx="1433">
                  <c:v>31.186819791793042</c:v>
                </c:pt>
                <c:pt idx="1434">
                  <c:v>31.207383871083042</c:v>
                </c:pt>
                <c:pt idx="1435">
                  <c:v>31.231714963913042</c:v>
                </c:pt>
                <c:pt idx="1436">
                  <c:v>31.256207942963041</c:v>
                </c:pt>
                <c:pt idx="1437">
                  <c:v>31.27706098556304</c:v>
                </c:pt>
                <c:pt idx="1438">
                  <c:v>31.30157399177304</c:v>
                </c:pt>
                <c:pt idx="1439">
                  <c:v>31.321851015093042</c:v>
                </c:pt>
                <c:pt idx="1440">
                  <c:v>31.346499919893041</c:v>
                </c:pt>
                <c:pt idx="1441">
                  <c:v>31.37095093727304</c:v>
                </c:pt>
                <c:pt idx="1442">
                  <c:v>31.39165186882304</c:v>
                </c:pt>
                <c:pt idx="1443">
                  <c:v>31.41594290733304</c:v>
                </c:pt>
                <c:pt idx="1444">
                  <c:v>31.436726808543042</c:v>
                </c:pt>
                <c:pt idx="1445">
                  <c:v>31.461334943773043</c:v>
                </c:pt>
                <c:pt idx="1446">
                  <c:v>31.485595941543043</c:v>
                </c:pt>
                <c:pt idx="1447">
                  <c:v>31.506192922593041</c:v>
                </c:pt>
                <c:pt idx="1448">
                  <c:v>31.530736923213041</c:v>
                </c:pt>
                <c:pt idx="1449">
                  <c:v>31.551390886303043</c:v>
                </c:pt>
                <c:pt idx="1450">
                  <c:v>31.57562589645304</c:v>
                </c:pt>
                <c:pt idx="1451">
                  <c:v>31.596472978593042</c:v>
                </c:pt>
                <c:pt idx="1452">
                  <c:v>31.621016979213042</c:v>
                </c:pt>
                <c:pt idx="1453">
                  <c:v>31.645497798923042</c:v>
                </c:pt>
                <c:pt idx="1454">
                  <c:v>31.665979862213042</c:v>
                </c:pt>
                <c:pt idx="1455">
                  <c:v>31.690514802933041</c:v>
                </c:pt>
                <c:pt idx="1456">
                  <c:v>31.711104869843041</c:v>
                </c:pt>
                <c:pt idx="1457">
                  <c:v>31.735394001003041</c:v>
                </c:pt>
                <c:pt idx="1458">
                  <c:v>31.76012682914304</c:v>
                </c:pt>
                <c:pt idx="1459">
                  <c:v>31.780672788623043</c:v>
                </c:pt>
                <c:pt idx="1460">
                  <c:v>31.805219888683041</c:v>
                </c:pt>
                <c:pt idx="1461">
                  <c:v>31.82590198517304</c:v>
                </c:pt>
                <c:pt idx="1462">
                  <c:v>31.850008010863043</c:v>
                </c:pt>
                <c:pt idx="1463">
                  <c:v>31.87477397918304</c:v>
                </c:pt>
                <c:pt idx="1464">
                  <c:v>31.895298004153041</c:v>
                </c:pt>
                <c:pt idx="1465">
                  <c:v>31.919898986813042</c:v>
                </c:pt>
                <c:pt idx="1466">
                  <c:v>31.94049882888304</c:v>
                </c:pt>
                <c:pt idx="1467">
                  <c:v>31.964660882953041</c:v>
                </c:pt>
                <c:pt idx="1468">
                  <c:v>31.985298871993042</c:v>
                </c:pt>
                <c:pt idx="1469">
                  <c:v>32.009962797163041</c:v>
                </c:pt>
                <c:pt idx="1470">
                  <c:v>32.034551858903043</c:v>
                </c:pt>
                <c:pt idx="1471">
                  <c:v>32.054894924163044</c:v>
                </c:pt>
                <c:pt idx="1472">
                  <c:v>32.079662799833045</c:v>
                </c:pt>
                <c:pt idx="1473">
                  <c:v>32.100085020063048</c:v>
                </c:pt>
                <c:pt idx="1474">
                  <c:v>32.124668836593045</c:v>
                </c:pt>
                <c:pt idx="1475">
                  <c:v>32.149123907093042</c:v>
                </c:pt>
                <c:pt idx="1476">
                  <c:v>32.169770002363045</c:v>
                </c:pt>
                <c:pt idx="1477">
                  <c:v>32.194191932683047</c:v>
                </c:pt>
                <c:pt idx="1478">
                  <c:v>32.21481084823305</c:v>
                </c:pt>
                <c:pt idx="1479">
                  <c:v>32.23919486999305</c:v>
                </c:pt>
                <c:pt idx="1480">
                  <c:v>32.263952016833045</c:v>
                </c:pt>
                <c:pt idx="1481">
                  <c:v>32.284402847293045</c:v>
                </c:pt>
                <c:pt idx="1482">
                  <c:v>32.308679819103048</c:v>
                </c:pt>
                <c:pt idx="1483">
                  <c:v>32.329648971553048</c:v>
                </c:pt>
                <c:pt idx="1484">
                  <c:v>32.35391402244305</c:v>
                </c:pt>
                <c:pt idx="1485">
                  <c:v>32.374485015873049</c:v>
                </c:pt>
                <c:pt idx="1486">
                  <c:v>32.398926019673048</c:v>
                </c:pt>
                <c:pt idx="1487">
                  <c:v>32.423662900923048</c:v>
                </c:pt>
                <c:pt idx="1488">
                  <c:v>32.444061994553046</c:v>
                </c:pt>
                <c:pt idx="1489">
                  <c:v>32.468565940853047</c:v>
                </c:pt>
                <c:pt idx="1490">
                  <c:v>32.48930597305305</c:v>
                </c:pt>
                <c:pt idx="1491">
                  <c:v>32.513853788373048</c:v>
                </c:pt>
                <c:pt idx="1492">
                  <c:v>32.538184881213049</c:v>
                </c:pt>
                <c:pt idx="1493">
                  <c:v>32.558655023573046</c:v>
                </c:pt>
                <c:pt idx="1494">
                  <c:v>32.583142995833043</c:v>
                </c:pt>
                <c:pt idx="1495">
                  <c:v>32.603742837903042</c:v>
                </c:pt>
                <c:pt idx="1496">
                  <c:v>32.628326892853039</c:v>
                </c:pt>
                <c:pt idx="1497">
                  <c:v>32.652776956563038</c:v>
                </c:pt>
                <c:pt idx="1498">
                  <c:v>32.673372983933035</c:v>
                </c:pt>
                <c:pt idx="1499">
                  <c:v>32.697901010513036</c:v>
                </c:pt>
                <c:pt idx="1500">
                  <c:v>32.718379020693035</c:v>
                </c:pt>
                <c:pt idx="1501">
                  <c:v>32.743007898333033</c:v>
                </c:pt>
                <c:pt idx="1502">
                  <c:v>32.763649940493032</c:v>
                </c:pt>
                <c:pt idx="1503">
                  <c:v>32.788203001023028</c:v>
                </c:pt>
                <c:pt idx="1504">
                  <c:v>32.812603950503025</c:v>
                </c:pt>
                <c:pt idx="1505">
                  <c:v>32.833385944363023</c:v>
                </c:pt>
                <c:pt idx="1506">
                  <c:v>32.857899904253024</c:v>
                </c:pt>
                <c:pt idx="1507">
                  <c:v>32.878173828123025</c:v>
                </c:pt>
                <c:pt idx="1508">
                  <c:v>32.902698993683025</c:v>
                </c:pt>
                <c:pt idx="1509">
                  <c:v>32.927353858943022</c:v>
                </c:pt>
                <c:pt idx="1510">
                  <c:v>32.947829008103021</c:v>
                </c:pt>
                <c:pt idx="1511">
                  <c:v>32.972189903263022</c:v>
                </c:pt>
                <c:pt idx="1512">
                  <c:v>32.993062973023022</c:v>
                </c:pt>
                <c:pt idx="1513">
                  <c:v>33.017282962803023</c:v>
                </c:pt>
                <c:pt idx="1514">
                  <c:v>33.041885852813024</c:v>
                </c:pt>
                <c:pt idx="1515">
                  <c:v>33.062551021573022</c:v>
                </c:pt>
                <c:pt idx="1516">
                  <c:v>33.087103843693022</c:v>
                </c:pt>
                <c:pt idx="1517">
                  <c:v>33.107666969303018</c:v>
                </c:pt>
                <c:pt idx="1518">
                  <c:v>33.132274866103018</c:v>
                </c:pt>
                <c:pt idx="1519">
                  <c:v>33.15269684791302</c:v>
                </c:pt>
                <c:pt idx="1520">
                  <c:v>33.177392959593021</c:v>
                </c:pt>
                <c:pt idx="1521">
                  <c:v>33.201537847523021</c:v>
                </c:pt>
                <c:pt idx="1522">
                  <c:v>33.222248792653019</c:v>
                </c:pt>
                <c:pt idx="1523">
                  <c:v>33.24666595459302</c:v>
                </c:pt>
                <c:pt idx="1524">
                  <c:v>33.26714682579302</c:v>
                </c:pt>
                <c:pt idx="1525">
                  <c:v>33.291710853573022</c:v>
                </c:pt>
                <c:pt idx="1526">
                  <c:v>33.31643581390302</c:v>
                </c:pt>
                <c:pt idx="1527">
                  <c:v>33.336959838863024</c:v>
                </c:pt>
                <c:pt idx="1528">
                  <c:v>33.361604928973023</c:v>
                </c:pt>
                <c:pt idx="1529">
                  <c:v>33.381947994233023</c:v>
                </c:pt>
                <c:pt idx="1530">
                  <c:v>33.406473875043027</c:v>
                </c:pt>
                <c:pt idx="1531">
                  <c:v>33.431031942363028</c:v>
                </c:pt>
                <c:pt idx="1532">
                  <c:v>33.451390981673029</c:v>
                </c:pt>
                <c:pt idx="1533">
                  <c:v>33.475834846493029</c:v>
                </c:pt>
                <c:pt idx="1534">
                  <c:v>33.496752977373028</c:v>
                </c:pt>
                <c:pt idx="1535">
                  <c:v>33.52121901512303</c:v>
                </c:pt>
                <c:pt idx="1536">
                  <c:v>33.541571855543033</c:v>
                </c:pt>
                <c:pt idx="1537">
                  <c:v>33.566101789473038</c:v>
                </c:pt>
                <c:pt idx="1538">
                  <c:v>33.59081387520304</c:v>
                </c:pt>
                <c:pt idx="1539">
                  <c:v>33.611143827443044</c:v>
                </c:pt>
                <c:pt idx="1540">
                  <c:v>33.635912895203049</c:v>
                </c:pt>
                <c:pt idx="1541">
                  <c:v>33.656523942943046</c:v>
                </c:pt>
                <c:pt idx="1542">
                  <c:v>33.680674791333047</c:v>
                </c:pt>
                <c:pt idx="1543">
                  <c:v>33.705142974853047</c:v>
                </c:pt>
                <c:pt idx="1544">
                  <c:v>33.72583198547305</c:v>
                </c:pt>
                <c:pt idx="1545">
                  <c:v>33.750409841533049</c:v>
                </c:pt>
                <c:pt idx="1546">
                  <c:v>33.770982980733052</c:v>
                </c:pt>
                <c:pt idx="1547">
                  <c:v>33.795399904253053</c:v>
                </c:pt>
                <c:pt idx="1548">
                  <c:v>33.820083856583054</c:v>
                </c:pt>
                <c:pt idx="1549">
                  <c:v>33.840788841243054</c:v>
                </c:pt>
                <c:pt idx="1550">
                  <c:v>33.865128993993054</c:v>
                </c:pt>
                <c:pt idx="1551">
                  <c:v>33.885653972623054</c:v>
                </c:pt>
                <c:pt idx="1552">
                  <c:v>33.910209894183055</c:v>
                </c:pt>
                <c:pt idx="1553">
                  <c:v>33.930673837663058</c:v>
                </c:pt>
                <c:pt idx="1554">
                  <c:v>33.955412864683055</c:v>
                </c:pt>
                <c:pt idx="1555">
                  <c:v>33.979609012603056</c:v>
                </c:pt>
                <c:pt idx="1556">
                  <c:v>34.000487804413055</c:v>
                </c:pt>
                <c:pt idx="1557">
                  <c:v>34.024911880493057</c:v>
                </c:pt>
                <c:pt idx="1558">
                  <c:v>34.045557975773058</c:v>
                </c:pt>
                <c:pt idx="1559">
                  <c:v>34.069856882093056</c:v>
                </c:pt>
                <c:pt idx="1560">
                  <c:v>34.09450888633306</c:v>
                </c:pt>
                <c:pt idx="1561">
                  <c:v>34.114820957183056</c:v>
                </c:pt>
                <c:pt idx="1562">
                  <c:v>34.139573812483057</c:v>
                </c:pt>
                <c:pt idx="1563">
                  <c:v>34.160151958463054</c:v>
                </c:pt>
                <c:pt idx="1564">
                  <c:v>34.184497833253054</c:v>
                </c:pt>
                <c:pt idx="1565">
                  <c:v>34.208916902543052</c:v>
                </c:pt>
                <c:pt idx="1566">
                  <c:v>34.22992086410305</c:v>
                </c:pt>
                <c:pt idx="1567">
                  <c:v>34.254161834713045</c:v>
                </c:pt>
                <c:pt idx="1568">
                  <c:v>34.274572849273042</c:v>
                </c:pt>
                <c:pt idx="1569">
                  <c:v>34.299348831173042</c:v>
                </c:pt>
                <c:pt idx="1570">
                  <c:v>34.319911003113042</c:v>
                </c:pt>
                <c:pt idx="1571">
                  <c:v>34.344499826433044</c:v>
                </c:pt>
                <c:pt idx="1572">
                  <c:v>34.36868786812304</c:v>
                </c:pt>
                <c:pt idx="1573">
                  <c:v>34.389505863193044</c:v>
                </c:pt>
                <c:pt idx="1574">
                  <c:v>34.413946866993044</c:v>
                </c:pt>
                <c:pt idx="1575">
                  <c:v>34.434430837633045</c:v>
                </c:pt>
                <c:pt idx="1576">
                  <c:v>34.459062814713043</c:v>
                </c:pt>
                <c:pt idx="1577">
                  <c:v>34.483642816543039</c:v>
                </c:pt>
                <c:pt idx="1578">
                  <c:v>34.504248857503036</c:v>
                </c:pt>
                <c:pt idx="1579">
                  <c:v>34.528479814533036</c:v>
                </c:pt>
                <c:pt idx="1580">
                  <c:v>34.549335956573032</c:v>
                </c:pt>
                <c:pt idx="1581">
                  <c:v>35.530832767486572</c:v>
                </c:pt>
                <c:pt idx="1582">
                  <c:v>35.531853914260857</c:v>
                </c:pt>
                <c:pt idx="1583">
                  <c:v>35.532603740692139</c:v>
                </c:pt>
                <c:pt idx="1584">
                  <c:v>35.53313684463501</c:v>
                </c:pt>
                <c:pt idx="1585">
                  <c:v>35.533643960952759</c:v>
                </c:pt>
                <c:pt idx="1586">
                  <c:v>35.53415584564209</c:v>
                </c:pt>
                <c:pt idx="1587">
                  <c:v>35.534698963165283</c:v>
                </c:pt>
                <c:pt idx="1588">
                  <c:v>35.53522777557373</c:v>
                </c:pt>
                <c:pt idx="1589">
                  <c:v>35.53551983833313</c:v>
                </c:pt>
                <c:pt idx="1590">
                  <c:v>35.53568696975708</c:v>
                </c:pt>
                <c:pt idx="1591">
                  <c:v>35.535851955413818</c:v>
                </c:pt>
                <c:pt idx="1592">
                  <c:v>35.536015748977661</c:v>
                </c:pt>
                <c:pt idx="1593">
                  <c:v>35.536179780960083</c:v>
                </c:pt>
                <c:pt idx="1594">
                  <c:v>35.536343812942498</c:v>
                </c:pt>
                <c:pt idx="1595">
                  <c:v>35.536508798599243</c:v>
                </c:pt>
                <c:pt idx="1596">
                  <c:v>35.536673784255981</c:v>
                </c:pt>
                <c:pt idx="1597">
                  <c:v>35.536839962005608</c:v>
                </c:pt>
                <c:pt idx="1598">
                  <c:v>35.537004947662354</c:v>
                </c:pt>
                <c:pt idx="1599">
                  <c:v>35.537170886993408</c:v>
                </c:pt>
                <c:pt idx="1600">
                  <c:v>35.537345886230469</c:v>
                </c:pt>
                <c:pt idx="1601">
                  <c:v>35.537503957748413</c:v>
                </c:pt>
                <c:pt idx="1602">
                  <c:v>35.537660837173462</c:v>
                </c:pt>
                <c:pt idx="1603">
                  <c:v>35.537818908691413</c:v>
                </c:pt>
                <c:pt idx="1604">
                  <c:v>35.537977933883667</c:v>
                </c:pt>
                <c:pt idx="1605">
                  <c:v>35.538133859634399</c:v>
                </c:pt>
                <c:pt idx="1606">
                  <c:v>35.53829288482666</c:v>
                </c:pt>
                <c:pt idx="1607">
                  <c:v>35.538450956344597</c:v>
                </c:pt>
                <c:pt idx="1608">
                  <c:v>35.53860878944397</c:v>
                </c:pt>
                <c:pt idx="1609">
                  <c:v>35.538765907287598</c:v>
                </c:pt>
                <c:pt idx="1610">
                  <c:v>35.538923740386963</c:v>
                </c:pt>
                <c:pt idx="1611">
                  <c:v>35.539080858230591</c:v>
                </c:pt>
                <c:pt idx="1612">
                  <c:v>35.539238929748528</c:v>
                </c:pt>
                <c:pt idx="1613">
                  <c:v>35.539406776428223</c:v>
                </c:pt>
                <c:pt idx="1614">
                  <c:v>35.539564847946167</c:v>
                </c:pt>
                <c:pt idx="1615">
                  <c:v>35.539722919464111</c:v>
                </c:pt>
                <c:pt idx="1616">
                  <c:v>35.539880752563484</c:v>
                </c:pt>
                <c:pt idx="1617">
                  <c:v>35.540038824081471</c:v>
                </c:pt>
                <c:pt idx="1618">
                  <c:v>35.540196895599372</c:v>
                </c:pt>
                <c:pt idx="1619">
                  <c:v>35.540357828140273</c:v>
                </c:pt>
                <c:pt idx="1620">
                  <c:v>35.540522813796969</c:v>
                </c:pt>
                <c:pt idx="1621">
                  <c:v>35.54068088531497</c:v>
                </c:pt>
                <c:pt idx="1622">
                  <c:v>35.540838956832872</c:v>
                </c:pt>
                <c:pt idx="1623">
                  <c:v>35.54099583625797</c:v>
                </c:pt>
                <c:pt idx="1624">
                  <c:v>35.546362876892069</c:v>
                </c:pt>
                <c:pt idx="1625">
                  <c:v>35.571054935455372</c:v>
                </c:pt>
                <c:pt idx="1626">
                  <c:v>35.591534852981567</c:v>
                </c:pt>
                <c:pt idx="1627">
                  <c:v>35.616119861602769</c:v>
                </c:pt>
                <c:pt idx="1628">
                  <c:v>35.640537738799772</c:v>
                </c:pt>
                <c:pt idx="1629">
                  <c:v>35.661156892776773</c:v>
                </c:pt>
                <c:pt idx="1630">
                  <c:v>35.685615777969772</c:v>
                </c:pt>
                <c:pt idx="1631">
                  <c:v>35.706473827361769</c:v>
                </c:pt>
                <c:pt idx="1632">
                  <c:v>35.73089194297777</c:v>
                </c:pt>
                <c:pt idx="1633">
                  <c:v>35.755443811416768</c:v>
                </c:pt>
                <c:pt idx="1634">
                  <c:v>35.77581191062977</c:v>
                </c:pt>
                <c:pt idx="1635">
                  <c:v>35.800438880920773</c:v>
                </c:pt>
                <c:pt idx="1636">
                  <c:v>35.821037769317769</c:v>
                </c:pt>
                <c:pt idx="1637">
                  <c:v>35.845386743545774</c:v>
                </c:pt>
                <c:pt idx="1638">
                  <c:v>35.866142749786768</c:v>
                </c:pt>
                <c:pt idx="1639">
                  <c:v>35.890660762786773</c:v>
                </c:pt>
                <c:pt idx="1640">
                  <c:v>35.915259838103772</c:v>
                </c:pt>
                <c:pt idx="1641">
                  <c:v>35.935680866241768</c:v>
                </c:pt>
                <c:pt idx="1642">
                  <c:v>35.960207939147772</c:v>
                </c:pt>
                <c:pt idx="1643">
                  <c:v>35.980768918990769</c:v>
                </c:pt>
                <c:pt idx="1644">
                  <c:v>36.005117893218774</c:v>
                </c:pt>
                <c:pt idx="1645">
                  <c:v>36.029794931411772</c:v>
                </c:pt>
                <c:pt idx="1646">
                  <c:v>36.050281763076768</c:v>
                </c:pt>
                <c:pt idx="1647">
                  <c:v>36.074755907058773</c:v>
                </c:pt>
                <c:pt idx="1648">
                  <c:v>36.095503807067772</c:v>
                </c:pt>
                <c:pt idx="1649">
                  <c:v>36.11975288391077</c:v>
                </c:pt>
                <c:pt idx="1650">
                  <c:v>36.144469738006769</c:v>
                </c:pt>
                <c:pt idx="1651">
                  <c:v>36.164944887160772</c:v>
                </c:pt>
                <c:pt idx="1652">
                  <c:v>36.18956685066177</c:v>
                </c:pt>
                <c:pt idx="1653">
                  <c:v>36.210064888000772</c:v>
                </c:pt>
                <c:pt idx="1654">
                  <c:v>36.234726905822768</c:v>
                </c:pt>
                <c:pt idx="1655">
                  <c:v>36.254993915557769</c:v>
                </c:pt>
                <c:pt idx="1656">
                  <c:v>36.279841899871769</c:v>
                </c:pt>
                <c:pt idx="1657">
                  <c:v>36.304170846938767</c:v>
                </c:pt>
                <c:pt idx="1658">
                  <c:v>36.324770927428773</c:v>
                </c:pt>
                <c:pt idx="1659">
                  <c:v>36.349036931991769</c:v>
                </c:pt>
                <c:pt idx="1660">
                  <c:v>36.369748830795771</c:v>
                </c:pt>
                <c:pt idx="1661">
                  <c:v>36.394393920898771</c:v>
                </c:pt>
                <c:pt idx="1662">
                  <c:v>36.418816804885772</c:v>
                </c:pt>
                <c:pt idx="1663">
                  <c:v>36.439552783965773</c:v>
                </c:pt>
                <c:pt idx="1664">
                  <c:v>36.463805913924773</c:v>
                </c:pt>
                <c:pt idx="1665">
                  <c:v>36.484466791152769</c:v>
                </c:pt>
                <c:pt idx="1666">
                  <c:v>36.508910894393772</c:v>
                </c:pt>
                <c:pt idx="1667">
                  <c:v>36.533544778819774</c:v>
                </c:pt>
                <c:pt idx="1668">
                  <c:v>36.554147958759771</c:v>
                </c:pt>
                <c:pt idx="1669">
                  <c:v>36.578370809559772</c:v>
                </c:pt>
                <c:pt idx="1670">
                  <c:v>36.599226951599768</c:v>
                </c:pt>
                <c:pt idx="1671">
                  <c:v>36.623847961429767</c:v>
                </c:pt>
                <c:pt idx="1672">
                  <c:v>36.644027948379772</c:v>
                </c:pt>
                <c:pt idx="1673">
                  <c:v>36.668763875959769</c:v>
                </c:pt>
                <c:pt idx="1674">
                  <c:v>36.693080902099773</c:v>
                </c:pt>
                <c:pt idx="1675">
                  <c:v>36.713857889179771</c:v>
                </c:pt>
                <c:pt idx="1676">
                  <c:v>36.738286972049771</c:v>
                </c:pt>
                <c:pt idx="1677">
                  <c:v>36.758944749829773</c:v>
                </c:pt>
                <c:pt idx="1678">
                  <c:v>36.783584833149767</c:v>
                </c:pt>
                <c:pt idx="1679">
                  <c:v>36.807846784589771</c:v>
                </c:pt>
                <c:pt idx="1680">
                  <c:v>36.828365802769767</c:v>
                </c:pt>
                <c:pt idx="1681">
                  <c:v>36.853014945979773</c:v>
                </c:pt>
                <c:pt idx="1682">
                  <c:v>36.873595952989774</c:v>
                </c:pt>
                <c:pt idx="1683">
                  <c:v>36.898016929629769</c:v>
                </c:pt>
                <c:pt idx="1684">
                  <c:v>36.922707796099772</c:v>
                </c:pt>
                <c:pt idx="1685">
                  <c:v>36.94324779510977</c:v>
                </c:pt>
                <c:pt idx="1686">
                  <c:v>36.967545747759772</c:v>
                </c:pt>
                <c:pt idx="1687">
                  <c:v>36.988056898119773</c:v>
                </c:pt>
                <c:pt idx="1688">
                  <c:v>37.012740850449774</c:v>
                </c:pt>
                <c:pt idx="1689">
                  <c:v>37.033277750019771</c:v>
                </c:pt>
                <c:pt idx="1690">
                  <c:v>37.057670831679772</c:v>
                </c:pt>
                <c:pt idx="1691">
                  <c:v>37.082423925399773</c:v>
                </c:pt>
                <c:pt idx="1692">
                  <c:v>37.102964878079767</c:v>
                </c:pt>
                <c:pt idx="1693">
                  <c:v>37.127251863479771</c:v>
                </c:pt>
                <c:pt idx="1694">
                  <c:v>37.14780092238977</c:v>
                </c:pt>
                <c:pt idx="1695">
                  <c:v>37.172442913059768</c:v>
                </c:pt>
                <c:pt idx="1696">
                  <c:v>37.196844816209769</c:v>
                </c:pt>
                <c:pt idx="1697">
                  <c:v>37.21739792823977</c:v>
                </c:pt>
                <c:pt idx="1698">
                  <c:v>37.242084741589771</c:v>
                </c:pt>
                <c:pt idx="1699">
                  <c:v>37.262641906739773</c:v>
                </c:pt>
                <c:pt idx="1700">
                  <c:v>37.287191867829769</c:v>
                </c:pt>
                <c:pt idx="1701">
                  <c:v>37.311519861219772</c:v>
                </c:pt>
                <c:pt idx="1702">
                  <c:v>37.332204818729771</c:v>
                </c:pt>
                <c:pt idx="1703">
                  <c:v>37.356708765029772</c:v>
                </c:pt>
                <c:pt idx="1704">
                  <c:v>37.377141952509774</c:v>
                </c:pt>
                <c:pt idx="1705">
                  <c:v>37.401763916019767</c:v>
                </c:pt>
                <c:pt idx="1706">
                  <c:v>37.422452926639771</c:v>
                </c:pt>
                <c:pt idx="1707">
                  <c:v>37.447004795069773</c:v>
                </c:pt>
                <c:pt idx="1708">
                  <c:v>37.471171855929768</c:v>
                </c:pt>
                <c:pt idx="1709">
                  <c:v>37.491785764689773</c:v>
                </c:pt>
                <c:pt idx="1710">
                  <c:v>37.516459941859772</c:v>
                </c:pt>
                <c:pt idx="1711">
                  <c:v>37.537005901339768</c:v>
                </c:pt>
                <c:pt idx="1712">
                  <c:v>37.561316967009773</c:v>
                </c:pt>
                <c:pt idx="1713">
                  <c:v>37.586061954499769</c:v>
                </c:pt>
                <c:pt idx="1714">
                  <c:v>37.606731891629771</c:v>
                </c:pt>
                <c:pt idx="1715">
                  <c:v>37.63125395774977</c:v>
                </c:pt>
                <c:pt idx="1716">
                  <c:v>37.651739835739768</c:v>
                </c:pt>
                <c:pt idx="1717">
                  <c:v>37.676161766049773</c:v>
                </c:pt>
                <c:pt idx="1718">
                  <c:v>37.700753927229769</c:v>
                </c:pt>
                <c:pt idx="1719">
                  <c:v>37.721103906629772</c:v>
                </c:pt>
                <c:pt idx="1720">
                  <c:v>37.745741844179769</c:v>
                </c:pt>
                <c:pt idx="1721">
                  <c:v>37.766474962229772</c:v>
                </c:pt>
                <c:pt idx="1722">
                  <c:v>37.79078388213977</c:v>
                </c:pt>
                <c:pt idx="1723">
                  <c:v>37.811423778529772</c:v>
                </c:pt>
                <c:pt idx="1724">
                  <c:v>37.835808753969772</c:v>
                </c:pt>
                <c:pt idx="1725">
                  <c:v>37.860401868819771</c:v>
                </c:pt>
                <c:pt idx="1726">
                  <c:v>37.880922794339767</c:v>
                </c:pt>
                <c:pt idx="1727">
                  <c:v>37.905467748639772</c:v>
                </c:pt>
                <c:pt idx="1728">
                  <c:v>37.926127910609772</c:v>
                </c:pt>
                <c:pt idx="1729">
                  <c:v>37.950720787049768</c:v>
                </c:pt>
                <c:pt idx="1730">
                  <c:v>37.974975824359774</c:v>
                </c:pt>
                <c:pt idx="1731">
                  <c:v>37.995546817779768</c:v>
                </c:pt>
                <c:pt idx="1732">
                  <c:v>38.020108938219771</c:v>
                </c:pt>
                <c:pt idx="1733">
                  <c:v>38.040480852129768</c:v>
                </c:pt>
                <c:pt idx="1734">
                  <c:v>38.065100908279774</c:v>
                </c:pt>
                <c:pt idx="1735">
                  <c:v>38.089866876599771</c:v>
                </c:pt>
                <c:pt idx="1736">
                  <c:v>38.11049389838977</c:v>
                </c:pt>
                <c:pt idx="1737">
                  <c:v>38.134604930879767</c:v>
                </c:pt>
                <c:pt idx="1738">
                  <c:v>38.155532836909771</c:v>
                </c:pt>
                <c:pt idx="1739">
                  <c:v>38.179836750029772</c:v>
                </c:pt>
                <c:pt idx="1740">
                  <c:v>38.200299739839771</c:v>
                </c:pt>
                <c:pt idx="1741">
                  <c:v>38.224939823149768</c:v>
                </c:pt>
                <c:pt idx="1742">
                  <c:v>38.24958276748977</c:v>
                </c:pt>
                <c:pt idx="1743">
                  <c:v>38.270190954209774</c:v>
                </c:pt>
                <c:pt idx="1744">
                  <c:v>38.294486761089772</c:v>
                </c:pt>
                <c:pt idx="1745">
                  <c:v>38.31529092788977</c:v>
                </c:pt>
                <c:pt idx="1746">
                  <c:v>38.33981895446977</c:v>
                </c:pt>
                <c:pt idx="1747">
                  <c:v>38.36415195464977</c:v>
                </c:pt>
                <c:pt idx="1748">
                  <c:v>38.384630918499774</c:v>
                </c:pt>
                <c:pt idx="1749">
                  <c:v>38.409316778179772</c:v>
                </c:pt>
                <c:pt idx="1750">
                  <c:v>38.42987275123977</c:v>
                </c:pt>
                <c:pt idx="1751">
                  <c:v>38.454175949099771</c:v>
                </c:pt>
                <c:pt idx="1752">
                  <c:v>38.478893756869773</c:v>
                </c:pt>
                <c:pt idx="1753">
                  <c:v>38.49922275542977</c:v>
                </c:pt>
                <c:pt idx="1754">
                  <c:v>38.523726940159769</c:v>
                </c:pt>
                <c:pt idx="1755">
                  <c:v>38.54433679580977</c:v>
                </c:pt>
                <c:pt idx="1756">
                  <c:v>38.568845748899768</c:v>
                </c:pt>
                <c:pt idx="1757">
                  <c:v>38.593623876569772</c:v>
                </c:pt>
                <c:pt idx="1758">
                  <c:v>38.614020824429772</c:v>
                </c:pt>
                <c:pt idx="1759">
                  <c:v>38.638462781909773</c:v>
                </c:pt>
                <c:pt idx="1760">
                  <c:v>38.659227848049767</c:v>
                </c:pt>
                <c:pt idx="1761">
                  <c:v>38.683524847029773</c:v>
                </c:pt>
                <c:pt idx="1762">
                  <c:v>38.70403480529977</c:v>
                </c:pt>
                <c:pt idx="1763">
                  <c:v>38.728717803959768</c:v>
                </c:pt>
                <c:pt idx="1764">
                  <c:v>38.75330877303977</c:v>
                </c:pt>
                <c:pt idx="1765">
                  <c:v>38.77362179755977</c:v>
                </c:pt>
                <c:pt idx="1766">
                  <c:v>38.798183917999772</c:v>
                </c:pt>
                <c:pt idx="1767">
                  <c:v>38.81890678405977</c:v>
                </c:pt>
                <c:pt idx="1768">
                  <c:v>38.843239784239771</c:v>
                </c:pt>
                <c:pt idx="1769">
                  <c:v>38.867737770079771</c:v>
                </c:pt>
                <c:pt idx="1770">
                  <c:v>38.888404846189772</c:v>
                </c:pt>
                <c:pt idx="1771">
                  <c:v>38.913004875179773</c:v>
                </c:pt>
                <c:pt idx="1772">
                  <c:v>38.933447837829767</c:v>
                </c:pt>
                <c:pt idx="1773">
                  <c:v>38.957893848419772</c:v>
                </c:pt>
                <c:pt idx="1774">
                  <c:v>38.982427835459774</c:v>
                </c:pt>
                <c:pt idx="1775">
                  <c:v>39.00326776504977</c:v>
                </c:pt>
                <c:pt idx="1776">
                  <c:v>39.027470827099769</c:v>
                </c:pt>
                <c:pt idx="1777">
                  <c:v>39.048075914379773</c:v>
                </c:pt>
                <c:pt idx="1778">
                  <c:v>39.072769880299774</c:v>
                </c:pt>
                <c:pt idx="1779">
                  <c:v>39.093318939209773</c:v>
                </c:pt>
                <c:pt idx="1780">
                  <c:v>39.117710828779771</c:v>
                </c:pt>
                <c:pt idx="1781">
                  <c:v>39.142437934879773</c:v>
                </c:pt>
                <c:pt idx="1782">
                  <c:v>39.162760972979768</c:v>
                </c:pt>
                <c:pt idx="1783">
                  <c:v>39.187148809429772</c:v>
                </c:pt>
                <c:pt idx="1784">
                  <c:v>39.207823753359769</c:v>
                </c:pt>
                <c:pt idx="1785">
                  <c:v>39.232439756389773</c:v>
                </c:pt>
                <c:pt idx="1786">
                  <c:v>39.256786823269771</c:v>
                </c:pt>
                <c:pt idx="1787">
                  <c:v>39.277432918549771</c:v>
                </c:pt>
                <c:pt idx="1788">
                  <c:v>39.302089929579772</c:v>
                </c:pt>
                <c:pt idx="1789">
                  <c:v>39.32268977164977</c:v>
                </c:pt>
                <c:pt idx="1790">
                  <c:v>39.346922874449774</c:v>
                </c:pt>
                <c:pt idx="1791">
                  <c:v>39.371500968929773</c:v>
                </c:pt>
                <c:pt idx="1792">
                  <c:v>39.392179965969774</c:v>
                </c:pt>
                <c:pt idx="1793">
                  <c:v>39.416723966599768</c:v>
                </c:pt>
                <c:pt idx="1794">
                  <c:v>39.437152862549773</c:v>
                </c:pt>
                <c:pt idx="1795">
                  <c:v>39.461863756179767</c:v>
                </c:pt>
                <c:pt idx="1796">
                  <c:v>39.482304811479771</c:v>
                </c:pt>
                <c:pt idx="1797">
                  <c:v>39.506786823269771</c:v>
                </c:pt>
                <c:pt idx="1798">
                  <c:v>39.531201839449771</c:v>
                </c:pt>
                <c:pt idx="1799">
                  <c:v>39.551879882809772</c:v>
                </c:pt>
                <c:pt idx="1800">
                  <c:v>39.576345920559774</c:v>
                </c:pt>
                <c:pt idx="1801">
                  <c:v>39.596811771389767</c:v>
                </c:pt>
                <c:pt idx="1802">
                  <c:v>39.621525764469773</c:v>
                </c:pt>
                <c:pt idx="1803">
                  <c:v>39.64584493636977</c:v>
                </c:pt>
                <c:pt idx="1804">
                  <c:v>39.666653871539772</c:v>
                </c:pt>
                <c:pt idx="1805">
                  <c:v>39.690983772279772</c:v>
                </c:pt>
                <c:pt idx="1806">
                  <c:v>39.71184682845977</c:v>
                </c:pt>
                <c:pt idx="1807">
                  <c:v>39.736092805859769</c:v>
                </c:pt>
                <c:pt idx="1808">
                  <c:v>39.76046586036977</c:v>
                </c:pt>
                <c:pt idx="1809">
                  <c:v>39.781354904179771</c:v>
                </c:pt>
                <c:pt idx="1810">
                  <c:v>39.805819749829773</c:v>
                </c:pt>
                <c:pt idx="1811">
                  <c:v>39.826211929319769</c:v>
                </c:pt>
                <c:pt idx="1812">
                  <c:v>39.850669860839773</c:v>
                </c:pt>
                <c:pt idx="1813">
                  <c:v>39.871522903439768</c:v>
                </c:pt>
                <c:pt idx="1814">
                  <c:v>39.895737886429771</c:v>
                </c:pt>
                <c:pt idx="1815">
                  <c:v>39.920287847519774</c:v>
                </c:pt>
                <c:pt idx="1816">
                  <c:v>39.941041946409769</c:v>
                </c:pt>
                <c:pt idx="1817">
                  <c:v>39.96557378768977</c:v>
                </c:pt>
                <c:pt idx="1818">
                  <c:v>39.986101865769768</c:v>
                </c:pt>
                <c:pt idx="1819">
                  <c:v>40.01039385795977</c:v>
                </c:pt>
                <c:pt idx="1820">
                  <c:v>40.03493380546977</c:v>
                </c:pt>
                <c:pt idx="1821">
                  <c:v>40.055778741839774</c:v>
                </c:pt>
                <c:pt idx="1822">
                  <c:v>40.080036878589773</c:v>
                </c:pt>
                <c:pt idx="1823">
                  <c:v>40.100769758219769</c:v>
                </c:pt>
                <c:pt idx="1824">
                  <c:v>40.125166893009769</c:v>
                </c:pt>
                <c:pt idx="1825">
                  <c:v>40.14983797072977</c:v>
                </c:pt>
                <c:pt idx="1826">
                  <c:v>40.170083761219772</c:v>
                </c:pt>
                <c:pt idx="1827">
                  <c:v>40.194925785059773</c:v>
                </c:pt>
                <c:pt idx="1828">
                  <c:v>40.215535879139772</c:v>
                </c:pt>
                <c:pt idx="1829">
                  <c:v>40.239833831789767</c:v>
                </c:pt>
                <c:pt idx="1830">
                  <c:v>40.26041173934977</c:v>
                </c:pt>
                <c:pt idx="1831">
                  <c:v>40.28503489493977</c:v>
                </c:pt>
                <c:pt idx="1832">
                  <c:v>40.309573888779767</c:v>
                </c:pt>
                <c:pt idx="1833">
                  <c:v>40.329970836639774</c:v>
                </c:pt>
                <c:pt idx="1834">
                  <c:v>40.354724884029771</c:v>
                </c:pt>
                <c:pt idx="1835">
                  <c:v>40.375175952909771</c:v>
                </c:pt>
                <c:pt idx="1836">
                  <c:v>40.399815797809772</c:v>
                </c:pt>
                <c:pt idx="1837">
                  <c:v>40.424079895019773</c:v>
                </c:pt>
                <c:pt idx="1838">
                  <c:v>40.444749832149768</c:v>
                </c:pt>
                <c:pt idx="1839">
                  <c:v>40.469264745709772</c:v>
                </c:pt>
                <c:pt idx="1840">
                  <c:v>40.489645957949769</c:v>
                </c:pt>
                <c:pt idx="1841">
                  <c:v>40.514229774479773</c:v>
                </c:pt>
                <c:pt idx="1842">
                  <c:v>40.538930892939774</c:v>
                </c:pt>
                <c:pt idx="1843">
                  <c:v>41.130741834640503</c:v>
                </c:pt>
                <c:pt idx="1844">
                  <c:v>41.131568670272827</c:v>
                </c:pt>
                <c:pt idx="1845">
                  <c:v>41.132267713546746</c:v>
                </c:pt>
                <c:pt idx="1846">
                  <c:v>41.13273286819458</c:v>
                </c:pt>
                <c:pt idx="1847">
                  <c:v>41.1331787109375</c:v>
                </c:pt>
                <c:pt idx="1848">
                  <c:v>41.133625745773315</c:v>
                </c:pt>
                <c:pt idx="1849">
                  <c:v>41.134071826934822</c:v>
                </c:pt>
                <c:pt idx="1850">
                  <c:v>41.134562730789192</c:v>
                </c:pt>
                <c:pt idx="1851">
                  <c:v>41.135029792785652</c:v>
                </c:pt>
                <c:pt idx="1852">
                  <c:v>41.135503768920898</c:v>
                </c:pt>
                <c:pt idx="1853">
                  <c:v>41.135662794113159</c:v>
                </c:pt>
                <c:pt idx="1854">
                  <c:v>41.135820865631096</c:v>
                </c:pt>
                <c:pt idx="1855">
                  <c:v>41.135990858077996</c:v>
                </c:pt>
                <c:pt idx="1856">
                  <c:v>41.13615083694458</c:v>
                </c:pt>
                <c:pt idx="1857">
                  <c:v>41.136309862136841</c:v>
                </c:pt>
                <c:pt idx="1858">
                  <c:v>41.136468648910515</c:v>
                </c:pt>
                <c:pt idx="1859">
                  <c:v>41.136627674102776</c:v>
                </c:pt>
                <c:pt idx="1860">
                  <c:v>41.136786699295051</c:v>
                </c:pt>
                <c:pt idx="1861">
                  <c:v>41.136945724487312</c:v>
                </c:pt>
                <c:pt idx="1862">
                  <c:v>41.137104749679565</c:v>
                </c:pt>
                <c:pt idx="1863">
                  <c:v>41.137263774871826</c:v>
                </c:pt>
                <c:pt idx="1864">
                  <c:v>41.137423753738396</c:v>
                </c:pt>
                <c:pt idx="1865">
                  <c:v>41.13758373260498</c:v>
                </c:pt>
                <c:pt idx="1866">
                  <c:v>41.137743711471558</c:v>
                </c:pt>
                <c:pt idx="1867">
                  <c:v>41.137902736663818</c:v>
                </c:pt>
                <c:pt idx="1868">
                  <c:v>41.138060808181756</c:v>
                </c:pt>
                <c:pt idx="1869">
                  <c:v>41.13822078704834</c:v>
                </c:pt>
                <c:pt idx="1870">
                  <c:v>41.162348747253439</c:v>
                </c:pt>
                <c:pt idx="1871">
                  <c:v>41.186957836151137</c:v>
                </c:pt>
                <c:pt idx="1872">
                  <c:v>41.207578659057639</c:v>
                </c:pt>
                <c:pt idx="1873">
                  <c:v>41.231882810592339</c:v>
                </c:pt>
                <c:pt idx="1874">
                  <c:v>41.252527713775336</c:v>
                </c:pt>
                <c:pt idx="1875">
                  <c:v>41.277058839798336</c:v>
                </c:pt>
                <c:pt idx="1876">
                  <c:v>41.301548719406341</c:v>
                </c:pt>
                <c:pt idx="1877">
                  <c:v>41.322076797485337</c:v>
                </c:pt>
                <c:pt idx="1878">
                  <c:v>41.34664869308434</c:v>
                </c:pt>
                <c:pt idx="1879">
                  <c:v>41.367315769195336</c:v>
                </c:pt>
                <c:pt idx="1880">
                  <c:v>41.39162373542834</c:v>
                </c:pt>
                <c:pt idx="1881">
                  <c:v>41.412382841110336</c:v>
                </c:pt>
                <c:pt idx="1882">
                  <c:v>41.436681747436339</c:v>
                </c:pt>
                <c:pt idx="1883">
                  <c:v>41.461329698562338</c:v>
                </c:pt>
                <c:pt idx="1884">
                  <c:v>41.481625795364337</c:v>
                </c:pt>
                <c:pt idx="1885">
                  <c:v>41.506423711776335</c:v>
                </c:pt>
                <c:pt idx="1886">
                  <c:v>41.526782751083338</c:v>
                </c:pt>
                <c:pt idx="1887">
                  <c:v>41.551539659500342</c:v>
                </c:pt>
                <c:pt idx="1888">
                  <c:v>41.575711727142341</c:v>
                </c:pt>
                <c:pt idx="1889">
                  <c:v>41.596480846405342</c:v>
                </c:pt>
                <c:pt idx="1890">
                  <c:v>41.621032714843338</c:v>
                </c:pt>
                <c:pt idx="1891">
                  <c:v>41.641524791717337</c:v>
                </c:pt>
                <c:pt idx="1892">
                  <c:v>41.666080713272336</c:v>
                </c:pt>
                <c:pt idx="1893">
                  <c:v>41.690732717514337</c:v>
                </c:pt>
                <c:pt idx="1894">
                  <c:v>41.711262702942342</c:v>
                </c:pt>
                <c:pt idx="1895">
                  <c:v>41.735437870025336</c:v>
                </c:pt>
                <c:pt idx="1896">
                  <c:v>41.75638484954834</c:v>
                </c:pt>
                <c:pt idx="1897">
                  <c:v>41.780621767044337</c:v>
                </c:pt>
                <c:pt idx="1898">
                  <c:v>41.801141738891339</c:v>
                </c:pt>
                <c:pt idx="1899">
                  <c:v>41.825711727142341</c:v>
                </c:pt>
                <c:pt idx="1900">
                  <c:v>41.850415706634337</c:v>
                </c:pt>
                <c:pt idx="1901">
                  <c:v>41.871041774749337</c:v>
                </c:pt>
                <c:pt idx="1902">
                  <c:v>41.895212650299342</c:v>
                </c:pt>
                <c:pt idx="1903">
                  <c:v>41.915912866592336</c:v>
                </c:pt>
                <c:pt idx="1904">
                  <c:v>41.940470695495335</c:v>
                </c:pt>
                <c:pt idx="1905">
                  <c:v>41.964782714843338</c:v>
                </c:pt>
                <c:pt idx="1906">
                  <c:v>41.985419750213339</c:v>
                </c:pt>
                <c:pt idx="1907">
                  <c:v>42.010208845138337</c:v>
                </c:pt>
                <c:pt idx="1908">
                  <c:v>42.030703783035342</c:v>
                </c:pt>
                <c:pt idx="1909">
                  <c:v>42.055063724517339</c:v>
                </c:pt>
                <c:pt idx="1910">
                  <c:v>42.079849720001341</c:v>
                </c:pt>
                <c:pt idx="1911">
                  <c:v>42.100274801254336</c:v>
                </c:pt>
                <c:pt idx="1912">
                  <c:v>42.124603748321341</c:v>
                </c:pt>
                <c:pt idx="1913">
                  <c:v>42.145217657092338</c:v>
                </c:pt>
                <c:pt idx="1914">
                  <c:v>42.169878721232337</c:v>
                </c:pt>
                <c:pt idx="1915">
                  <c:v>42.190432786942338</c:v>
                </c:pt>
                <c:pt idx="1916">
                  <c:v>42.214794874192336</c:v>
                </c:pt>
                <c:pt idx="1917">
                  <c:v>42.239541769032336</c:v>
                </c:pt>
                <c:pt idx="1918">
                  <c:v>42.260055780412337</c:v>
                </c:pt>
                <c:pt idx="1919">
                  <c:v>42.284410715102339</c:v>
                </c:pt>
                <c:pt idx="1920">
                  <c:v>42.304939746852341</c:v>
                </c:pt>
                <c:pt idx="1921">
                  <c:v>42.329579830172342</c:v>
                </c:pt>
                <c:pt idx="1922">
                  <c:v>42.354164838792336</c:v>
                </c:pt>
                <c:pt idx="1923">
                  <c:v>42.37447977066234</c:v>
                </c:pt>
                <c:pt idx="1924">
                  <c:v>42.399098873142336</c:v>
                </c:pt>
                <c:pt idx="1925">
                  <c:v>42.419700860972341</c:v>
                </c:pt>
                <c:pt idx="1926">
                  <c:v>42.444337844852342</c:v>
                </c:pt>
                <c:pt idx="1927">
                  <c:v>42.468630790712339</c:v>
                </c:pt>
                <c:pt idx="1928">
                  <c:v>42.489286661152342</c:v>
                </c:pt>
                <c:pt idx="1929">
                  <c:v>42.513790845872336</c:v>
                </c:pt>
                <c:pt idx="1930">
                  <c:v>42.534414768222341</c:v>
                </c:pt>
                <c:pt idx="1931">
                  <c:v>42.558704853062338</c:v>
                </c:pt>
                <c:pt idx="1932">
                  <c:v>42.57945871353234</c:v>
                </c:pt>
                <c:pt idx="1933">
                  <c:v>42.60409784317234</c:v>
                </c:pt>
                <c:pt idx="1934">
                  <c:v>42.628350734712342</c:v>
                </c:pt>
                <c:pt idx="1935">
                  <c:v>42.64885187149234</c:v>
                </c:pt>
                <c:pt idx="1936">
                  <c:v>42.673568725582342</c:v>
                </c:pt>
                <c:pt idx="1937">
                  <c:v>42.694136857982336</c:v>
                </c:pt>
                <c:pt idx="1938">
                  <c:v>42.718464851382336</c:v>
                </c:pt>
                <c:pt idx="1939">
                  <c:v>42.743219852452341</c:v>
                </c:pt>
                <c:pt idx="1940">
                  <c:v>42.763812780382338</c:v>
                </c:pt>
                <c:pt idx="1941">
                  <c:v>42.788136720662337</c:v>
                </c:pt>
                <c:pt idx="1942">
                  <c:v>42.808700799942336</c:v>
                </c:pt>
                <c:pt idx="1943">
                  <c:v>42.833141803742336</c:v>
                </c:pt>
                <c:pt idx="1944">
                  <c:v>42.857755661012341</c:v>
                </c:pt>
                <c:pt idx="1945">
                  <c:v>42.878242731092342</c:v>
                </c:pt>
                <c:pt idx="1946">
                  <c:v>42.902948856352339</c:v>
                </c:pt>
                <c:pt idx="1947">
                  <c:v>42.923285722732338</c:v>
                </c:pt>
                <c:pt idx="1948">
                  <c:v>42.947756767272338</c:v>
                </c:pt>
                <c:pt idx="1949">
                  <c:v>42.968294858932339</c:v>
                </c:pt>
                <c:pt idx="1950">
                  <c:v>42.993017673492339</c:v>
                </c:pt>
                <c:pt idx="1951">
                  <c:v>43.017570734022335</c:v>
                </c:pt>
                <c:pt idx="1952">
                  <c:v>43.037940740582336</c:v>
                </c:pt>
                <c:pt idx="1953">
                  <c:v>43.062755823132342</c:v>
                </c:pt>
                <c:pt idx="1954">
                  <c:v>43.083019733432337</c:v>
                </c:pt>
                <c:pt idx="1955">
                  <c:v>43.107539653782339</c:v>
                </c:pt>
                <c:pt idx="1956">
                  <c:v>43.13208270073234</c:v>
                </c:pt>
                <c:pt idx="1957">
                  <c:v>43.152767658232335</c:v>
                </c:pt>
                <c:pt idx="1958">
                  <c:v>43.177286863322337</c:v>
                </c:pt>
                <c:pt idx="1959">
                  <c:v>43.197689771652335</c:v>
                </c:pt>
                <c:pt idx="1960">
                  <c:v>43.222427845002336</c:v>
                </c:pt>
                <c:pt idx="1961">
                  <c:v>43.246985673902337</c:v>
                </c:pt>
                <c:pt idx="1962">
                  <c:v>43.267187833782337</c:v>
                </c:pt>
                <c:pt idx="1963">
                  <c:v>43.292003870012337</c:v>
                </c:pt>
                <c:pt idx="1964">
                  <c:v>43.312520742412339</c:v>
                </c:pt>
                <c:pt idx="1965">
                  <c:v>43.336986780162341</c:v>
                </c:pt>
                <c:pt idx="1966">
                  <c:v>43.35740184784234</c:v>
                </c:pt>
                <c:pt idx="1967">
                  <c:v>43.382161855702336</c:v>
                </c:pt>
                <c:pt idx="1968">
                  <c:v>43.406689643862336</c:v>
                </c:pt>
                <c:pt idx="1969">
                  <c:v>43.427202701572341</c:v>
                </c:pt>
                <c:pt idx="1970">
                  <c:v>43.451492786412338</c:v>
                </c:pt>
                <c:pt idx="1971">
                  <c:v>43.472157716752342</c:v>
                </c:pt>
                <c:pt idx="1972">
                  <c:v>43.49660682678234</c:v>
                </c:pt>
                <c:pt idx="1973">
                  <c:v>43.521193742752338</c:v>
                </c:pt>
                <c:pt idx="1974">
                  <c:v>43.541845798492339</c:v>
                </c:pt>
                <c:pt idx="1975">
                  <c:v>43.566186666492342</c:v>
                </c:pt>
                <c:pt idx="1976">
                  <c:v>43.586748838422338</c:v>
                </c:pt>
                <c:pt idx="1977">
                  <c:v>43.611210823062336</c:v>
                </c:pt>
                <c:pt idx="1978">
                  <c:v>43.636092662812338</c:v>
                </c:pt>
                <c:pt idx="1979">
                  <c:v>43.656392812732342</c:v>
                </c:pt>
                <c:pt idx="1980">
                  <c:v>43.680928707122341</c:v>
                </c:pt>
                <c:pt idx="1981">
                  <c:v>43.701604843142341</c:v>
                </c:pt>
                <c:pt idx="1982">
                  <c:v>43.72616767883234</c:v>
                </c:pt>
                <c:pt idx="1983">
                  <c:v>43.746655702592342</c:v>
                </c:pt>
                <c:pt idx="1984">
                  <c:v>43.771218776702341</c:v>
                </c:pt>
                <c:pt idx="1985">
                  <c:v>43.795834779742336</c:v>
                </c:pt>
                <c:pt idx="1986">
                  <c:v>43.81633186340234</c:v>
                </c:pt>
                <c:pt idx="1987">
                  <c:v>43.840638875962341</c:v>
                </c:pt>
                <c:pt idx="1988">
                  <c:v>43.861275672912342</c:v>
                </c:pt>
                <c:pt idx="1989">
                  <c:v>43.885836839672336</c:v>
                </c:pt>
                <c:pt idx="1990">
                  <c:v>43.910452842712338</c:v>
                </c:pt>
                <c:pt idx="1991">
                  <c:v>43.930659770962336</c:v>
                </c:pt>
                <c:pt idx="1992">
                  <c:v>43.955373764042342</c:v>
                </c:pt>
                <c:pt idx="1993">
                  <c:v>43.975726842882338</c:v>
                </c:pt>
                <c:pt idx="1994">
                  <c:v>44.000373840332337</c:v>
                </c:pt>
                <c:pt idx="1995">
                  <c:v>44.024764776232338</c:v>
                </c:pt>
                <c:pt idx="1996">
                  <c:v>44.045549869542342</c:v>
                </c:pt>
                <c:pt idx="1997">
                  <c:v>44.070119857792342</c:v>
                </c:pt>
                <c:pt idx="1998">
                  <c:v>44.090428829192341</c:v>
                </c:pt>
                <c:pt idx="1999">
                  <c:v>44.115254879002336</c:v>
                </c:pt>
                <c:pt idx="2000">
                  <c:v>44.13577866554234</c:v>
                </c:pt>
                <c:pt idx="2001">
                  <c:v>44.160110712052337</c:v>
                </c:pt>
                <c:pt idx="2002">
                  <c:v>44.184485673902337</c:v>
                </c:pt>
                <c:pt idx="2003">
                  <c:v>44.205277681352342</c:v>
                </c:pt>
                <c:pt idx="2004">
                  <c:v>44.229868650432337</c:v>
                </c:pt>
                <c:pt idx="2005">
                  <c:v>44.25023174286234</c:v>
                </c:pt>
                <c:pt idx="2006">
                  <c:v>44.274809837342339</c:v>
                </c:pt>
                <c:pt idx="2007">
                  <c:v>44.29955077171234</c:v>
                </c:pt>
                <c:pt idx="2008">
                  <c:v>44.319965839382341</c:v>
                </c:pt>
                <c:pt idx="2009">
                  <c:v>44.344282865522338</c:v>
                </c:pt>
                <c:pt idx="2010">
                  <c:v>44.36500787735234</c:v>
                </c:pt>
                <c:pt idx="2011">
                  <c:v>44.389605760572337</c:v>
                </c:pt>
                <c:pt idx="2012">
                  <c:v>44.414115667342337</c:v>
                </c:pt>
                <c:pt idx="2013">
                  <c:v>44.434658765792342</c:v>
                </c:pt>
                <c:pt idx="2014">
                  <c:v>44.459189653392336</c:v>
                </c:pt>
                <c:pt idx="2015">
                  <c:v>44.479783773422341</c:v>
                </c:pt>
                <c:pt idx="2016">
                  <c:v>44.504010677342336</c:v>
                </c:pt>
                <c:pt idx="2017">
                  <c:v>44.524626731872338</c:v>
                </c:pt>
                <c:pt idx="2018">
                  <c:v>44.549289703372338</c:v>
                </c:pt>
                <c:pt idx="2019">
                  <c:v>44.573730707172338</c:v>
                </c:pt>
                <c:pt idx="2020">
                  <c:v>44.59438872337234</c:v>
                </c:pt>
                <c:pt idx="2021">
                  <c:v>44.618978738782339</c:v>
                </c:pt>
                <c:pt idx="2022">
                  <c:v>44.639513731002339</c:v>
                </c:pt>
                <c:pt idx="2023">
                  <c:v>44.663740873332337</c:v>
                </c:pt>
                <c:pt idx="2024">
                  <c:v>44.688319683072336</c:v>
                </c:pt>
                <c:pt idx="2025">
                  <c:v>44.709030866622342</c:v>
                </c:pt>
                <c:pt idx="2026">
                  <c:v>44.733555793762342</c:v>
                </c:pt>
                <c:pt idx="2027">
                  <c:v>44.754111766812336</c:v>
                </c:pt>
                <c:pt idx="2028">
                  <c:v>44.778715848922339</c:v>
                </c:pt>
                <c:pt idx="2029">
                  <c:v>44.80325984955234</c:v>
                </c:pt>
                <c:pt idx="2030">
                  <c:v>44.823432683942336</c:v>
                </c:pt>
                <c:pt idx="2031">
                  <c:v>44.848302841182338</c:v>
                </c:pt>
                <c:pt idx="2032">
                  <c:v>44.868702650072336</c:v>
                </c:pt>
                <c:pt idx="2033">
                  <c:v>44.893288850782341</c:v>
                </c:pt>
                <c:pt idx="2034">
                  <c:v>44.91367983818234</c:v>
                </c:pt>
                <c:pt idx="2035">
                  <c:v>44.938418865202337</c:v>
                </c:pt>
                <c:pt idx="2036">
                  <c:v>44.96291565895234</c:v>
                </c:pt>
                <c:pt idx="2037">
                  <c:v>44.98314476013234</c:v>
                </c:pt>
                <c:pt idx="2038">
                  <c:v>45.007833719252339</c:v>
                </c:pt>
                <c:pt idx="2039">
                  <c:v>45.028394699092338</c:v>
                </c:pt>
                <c:pt idx="2040">
                  <c:v>45.052981853482336</c:v>
                </c:pt>
                <c:pt idx="2041">
                  <c:v>45.077359676362342</c:v>
                </c:pt>
                <c:pt idx="2042">
                  <c:v>45.09815382957234</c:v>
                </c:pt>
                <c:pt idx="2043">
                  <c:v>45.122690677642339</c:v>
                </c:pt>
                <c:pt idx="2044">
                  <c:v>45.142961740492339</c:v>
                </c:pt>
                <c:pt idx="2045">
                  <c:v>45.16753482818234</c:v>
                </c:pt>
                <c:pt idx="2046">
                  <c:v>45.192060709002341</c:v>
                </c:pt>
                <c:pt idx="2047">
                  <c:v>45.212659835812339</c:v>
                </c:pt>
                <c:pt idx="2048">
                  <c:v>45.23710465431234</c:v>
                </c:pt>
                <c:pt idx="2049">
                  <c:v>45.257806777952339</c:v>
                </c:pt>
                <c:pt idx="2050">
                  <c:v>45.282414674762336</c:v>
                </c:pt>
                <c:pt idx="2051">
                  <c:v>45.302688837052337</c:v>
                </c:pt>
                <c:pt idx="2052">
                  <c:v>45.327557802202335</c:v>
                </c:pt>
                <c:pt idx="2053">
                  <c:v>45.351841688152341</c:v>
                </c:pt>
                <c:pt idx="2054">
                  <c:v>45.372509717942336</c:v>
                </c:pt>
                <c:pt idx="2055">
                  <c:v>45.396958827972341</c:v>
                </c:pt>
                <c:pt idx="2056">
                  <c:v>45.417485713962336</c:v>
                </c:pt>
                <c:pt idx="2057">
                  <c:v>45.442131757732341</c:v>
                </c:pt>
                <c:pt idx="2058">
                  <c:v>45.466669797902341</c:v>
                </c:pt>
                <c:pt idx="2059">
                  <c:v>45.486989736552339</c:v>
                </c:pt>
                <c:pt idx="2060">
                  <c:v>45.511834859852343</c:v>
                </c:pt>
                <c:pt idx="2061">
                  <c:v>45.532337665562338</c:v>
                </c:pt>
                <c:pt idx="2062">
                  <c:v>45.556614875792341</c:v>
                </c:pt>
                <c:pt idx="2063">
                  <c:v>45.58128881454234</c:v>
                </c:pt>
                <c:pt idx="2064">
                  <c:v>45.60176682472234</c:v>
                </c:pt>
                <c:pt idx="2065">
                  <c:v>45.626150846482339</c:v>
                </c:pt>
                <c:pt idx="2066">
                  <c:v>45.646739721302339</c:v>
                </c:pt>
                <c:pt idx="2067">
                  <c:v>45.671249866482341</c:v>
                </c:pt>
                <c:pt idx="2068">
                  <c:v>45.691999673842339</c:v>
                </c:pt>
                <c:pt idx="2069">
                  <c:v>45.71631574631234</c:v>
                </c:pt>
                <c:pt idx="2070">
                  <c:v>45.740839719772339</c:v>
                </c:pt>
                <c:pt idx="2071">
                  <c:v>45.761501789092335</c:v>
                </c:pt>
                <c:pt idx="2072">
                  <c:v>45.786123752592339</c:v>
                </c:pt>
                <c:pt idx="2073">
                  <c:v>45.806500673292341</c:v>
                </c:pt>
                <c:pt idx="2074">
                  <c:v>45.83103680610234</c:v>
                </c:pt>
                <c:pt idx="2075">
                  <c:v>45.85549283027234</c:v>
                </c:pt>
                <c:pt idx="2076">
                  <c:v>45.876107692722343</c:v>
                </c:pt>
                <c:pt idx="2077">
                  <c:v>45.900613784792341</c:v>
                </c:pt>
                <c:pt idx="2078">
                  <c:v>45.921253681182336</c:v>
                </c:pt>
                <c:pt idx="2079">
                  <c:v>45.945871829982337</c:v>
                </c:pt>
                <c:pt idx="2080">
                  <c:v>45.970173835752341</c:v>
                </c:pt>
                <c:pt idx="2081">
                  <c:v>45.990871667862336</c:v>
                </c:pt>
                <c:pt idx="2082">
                  <c:v>46.015485763552341</c:v>
                </c:pt>
                <c:pt idx="2083">
                  <c:v>46.035828828812342</c:v>
                </c:pt>
                <c:pt idx="2084">
                  <c:v>46.060381650922338</c:v>
                </c:pt>
                <c:pt idx="2085">
                  <c:v>46.080975770952335</c:v>
                </c:pt>
                <c:pt idx="2086">
                  <c:v>46.105628728862342</c:v>
                </c:pt>
                <c:pt idx="2087">
                  <c:v>46.129927873612338</c:v>
                </c:pt>
                <c:pt idx="2088">
                  <c:v>47.150555849075317</c:v>
                </c:pt>
                <c:pt idx="2089">
                  <c:v>47.151175975799561</c:v>
                </c:pt>
                <c:pt idx="2090">
                  <c:v>47.151726007461555</c:v>
                </c:pt>
                <c:pt idx="2091">
                  <c:v>47.152266025543213</c:v>
                </c:pt>
                <c:pt idx="2092">
                  <c:v>47.15280294418335</c:v>
                </c:pt>
                <c:pt idx="2093">
                  <c:v>47.153388977050781</c:v>
                </c:pt>
                <c:pt idx="2094">
                  <c:v>47.153928995132439</c:v>
                </c:pt>
                <c:pt idx="2095">
                  <c:v>47.15439581871032</c:v>
                </c:pt>
                <c:pt idx="2096">
                  <c:v>47.154863834381104</c:v>
                </c:pt>
                <c:pt idx="2097">
                  <c:v>47.15539097785949</c:v>
                </c:pt>
                <c:pt idx="2098">
                  <c:v>47.155864000320435</c:v>
                </c:pt>
                <c:pt idx="2099">
                  <c:v>47.156083822250359</c:v>
                </c:pt>
                <c:pt idx="2100">
                  <c:v>47.156241893768311</c:v>
                </c:pt>
                <c:pt idx="2101">
                  <c:v>47.156399965286255</c:v>
                </c:pt>
                <c:pt idx="2102">
                  <c:v>47.156558036804199</c:v>
                </c:pt>
                <c:pt idx="2103">
                  <c:v>47.156721830368042</c:v>
                </c:pt>
                <c:pt idx="2104">
                  <c:v>47.156890869140625</c:v>
                </c:pt>
                <c:pt idx="2105">
                  <c:v>47.157049894332886</c:v>
                </c:pt>
                <c:pt idx="2106">
                  <c:v>47.157208919525139</c:v>
                </c:pt>
                <c:pt idx="2107">
                  <c:v>47.157366991043091</c:v>
                </c:pt>
                <c:pt idx="2108">
                  <c:v>47.157524824142456</c:v>
                </c:pt>
                <c:pt idx="2109">
                  <c:v>47.15768384933471</c:v>
                </c:pt>
                <c:pt idx="2110">
                  <c:v>47.157841920852661</c:v>
                </c:pt>
                <c:pt idx="2111">
                  <c:v>47.157999992370605</c:v>
                </c:pt>
                <c:pt idx="2112">
                  <c:v>47.158159017562859</c:v>
                </c:pt>
                <c:pt idx="2113">
                  <c:v>47.158315896987915</c:v>
                </c:pt>
                <c:pt idx="2114">
                  <c:v>47.158474922180176</c:v>
                </c:pt>
                <c:pt idx="2115">
                  <c:v>47.15864181518554</c:v>
                </c:pt>
                <c:pt idx="2116">
                  <c:v>47.158802032470703</c:v>
                </c:pt>
                <c:pt idx="2117">
                  <c:v>47.158959865570075</c:v>
                </c:pt>
                <c:pt idx="2118">
                  <c:v>47.159117937088013</c:v>
                </c:pt>
                <c:pt idx="2119">
                  <c:v>47.15927600860595</c:v>
                </c:pt>
                <c:pt idx="2120">
                  <c:v>47.159433841705322</c:v>
                </c:pt>
                <c:pt idx="2121">
                  <c:v>47.159591913223259</c:v>
                </c:pt>
                <c:pt idx="2122">
                  <c:v>47.159749984741211</c:v>
                </c:pt>
                <c:pt idx="2123">
                  <c:v>47.159909009933472</c:v>
                </c:pt>
                <c:pt idx="2124">
                  <c:v>47.160066843032851</c:v>
                </c:pt>
                <c:pt idx="2125">
                  <c:v>47.160224914550753</c:v>
                </c:pt>
                <c:pt idx="2126">
                  <c:v>47.160383939743049</c:v>
                </c:pt>
                <c:pt idx="2127">
                  <c:v>47.160543918609655</c:v>
                </c:pt>
                <c:pt idx="2128">
                  <c:v>47.160702943801851</c:v>
                </c:pt>
                <c:pt idx="2129">
                  <c:v>47.160869836807251</c:v>
                </c:pt>
                <c:pt idx="2130">
                  <c:v>47.161028861999554</c:v>
                </c:pt>
                <c:pt idx="2131">
                  <c:v>47.161192893981955</c:v>
                </c:pt>
                <c:pt idx="2132">
                  <c:v>47.162777900695751</c:v>
                </c:pt>
                <c:pt idx="2133">
                  <c:v>47.187376022338853</c:v>
                </c:pt>
                <c:pt idx="2134">
                  <c:v>47.208083868026755</c:v>
                </c:pt>
                <c:pt idx="2135">
                  <c:v>47.232754945755055</c:v>
                </c:pt>
                <c:pt idx="2136">
                  <c:v>47.257148027419852</c:v>
                </c:pt>
                <c:pt idx="2137">
                  <c:v>47.277408838271853</c:v>
                </c:pt>
                <c:pt idx="2138">
                  <c:v>47.302148818969854</c:v>
                </c:pt>
                <c:pt idx="2139">
                  <c:v>47.322739839553854</c:v>
                </c:pt>
                <c:pt idx="2140">
                  <c:v>47.34733796119685</c:v>
                </c:pt>
                <c:pt idx="2141">
                  <c:v>47.367686033248852</c:v>
                </c:pt>
                <c:pt idx="2142">
                  <c:v>47.392436027526855</c:v>
                </c:pt>
                <c:pt idx="2143">
                  <c:v>47.416999816894851</c:v>
                </c:pt>
                <c:pt idx="2144">
                  <c:v>47.437358856200852</c:v>
                </c:pt>
                <c:pt idx="2145">
                  <c:v>47.461831808089855</c:v>
                </c:pt>
                <c:pt idx="2146">
                  <c:v>47.482491970061851</c:v>
                </c:pt>
                <c:pt idx="2147">
                  <c:v>47.50706291198685</c:v>
                </c:pt>
                <c:pt idx="2148">
                  <c:v>47.531407833099856</c:v>
                </c:pt>
                <c:pt idx="2149">
                  <c:v>47.552181959151852</c:v>
                </c:pt>
                <c:pt idx="2150">
                  <c:v>47.576658010482852</c:v>
                </c:pt>
                <c:pt idx="2151">
                  <c:v>47.597028017043854</c:v>
                </c:pt>
                <c:pt idx="2152">
                  <c:v>47.621466875075853</c:v>
                </c:pt>
                <c:pt idx="2153">
                  <c:v>47.646180868148853</c:v>
                </c:pt>
                <c:pt idx="2154">
                  <c:v>47.66677093505885</c:v>
                </c:pt>
                <c:pt idx="2155">
                  <c:v>47.691051006316854</c:v>
                </c:pt>
                <c:pt idx="2156">
                  <c:v>47.711671829223853</c:v>
                </c:pt>
                <c:pt idx="2157">
                  <c:v>47.736497879027851</c:v>
                </c:pt>
                <c:pt idx="2158">
                  <c:v>47.756714820861852</c:v>
                </c:pt>
                <c:pt idx="2159">
                  <c:v>47.78146195411685</c:v>
                </c:pt>
                <c:pt idx="2160">
                  <c:v>47.805878877639856</c:v>
                </c:pt>
                <c:pt idx="2161">
                  <c:v>47.826269865035854</c:v>
                </c:pt>
                <c:pt idx="2162">
                  <c:v>47.850731849670851</c:v>
                </c:pt>
                <c:pt idx="2163">
                  <c:v>47.871642827987856</c:v>
                </c:pt>
                <c:pt idx="2164">
                  <c:v>47.895967960357851</c:v>
                </c:pt>
                <c:pt idx="2165">
                  <c:v>47.92039799690285</c:v>
                </c:pt>
                <c:pt idx="2166">
                  <c:v>47.940991878509855</c:v>
                </c:pt>
                <c:pt idx="2167">
                  <c:v>47.96551585197485</c:v>
                </c:pt>
                <c:pt idx="2168">
                  <c:v>47.986093997954853</c:v>
                </c:pt>
                <c:pt idx="2169">
                  <c:v>48.010572910308852</c:v>
                </c:pt>
                <c:pt idx="2170">
                  <c:v>48.035336971282852</c:v>
                </c:pt>
                <c:pt idx="2171">
                  <c:v>48.055881023406855</c:v>
                </c:pt>
                <c:pt idx="2172">
                  <c:v>48.080370903014853</c:v>
                </c:pt>
                <c:pt idx="2173">
                  <c:v>48.100730895995852</c:v>
                </c:pt>
                <c:pt idx="2174">
                  <c:v>48.12526893615685</c:v>
                </c:pt>
                <c:pt idx="2175">
                  <c:v>48.145887851714853</c:v>
                </c:pt>
                <c:pt idx="2176">
                  <c:v>48.170483827588853</c:v>
                </c:pt>
                <c:pt idx="2177">
                  <c:v>48.194813966748853</c:v>
                </c:pt>
                <c:pt idx="2178">
                  <c:v>48.215585947038853</c:v>
                </c:pt>
                <c:pt idx="2179">
                  <c:v>48.24018383025885</c:v>
                </c:pt>
                <c:pt idx="2180">
                  <c:v>48.26045489310885</c:v>
                </c:pt>
                <c:pt idx="2181">
                  <c:v>48.285254955288849</c:v>
                </c:pt>
                <c:pt idx="2182">
                  <c:v>48.309608936308855</c:v>
                </c:pt>
                <c:pt idx="2183">
                  <c:v>48.330195903778851</c:v>
                </c:pt>
                <c:pt idx="2184">
                  <c:v>48.354533910748856</c:v>
                </c:pt>
                <c:pt idx="2185">
                  <c:v>48.375066995618852</c:v>
                </c:pt>
                <c:pt idx="2186">
                  <c:v>48.399879932398854</c:v>
                </c:pt>
                <c:pt idx="2187">
                  <c:v>48.424230813978852</c:v>
                </c:pt>
                <c:pt idx="2188">
                  <c:v>48.444867849348853</c:v>
                </c:pt>
                <c:pt idx="2189">
                  <c:v>48.469388961788852</c:v>
                </c:pt>
                <c:pt idx="2190">
                  <c:v>48.489893913268851</c:v>
                </c:pt>
                <c:pt idx="2191">
                  <c:v>48.514421939848852</c:v>
                </c:pt>
                <c:pt idx="2192">
                  <c:v>48.535065889358854</c:v>
                </c:pt>
                <c:pt idx="2193">
                  <c:v>48.55954694747885</c:v>
                </c:pt>
                <c:pt idx="2194">
                  <c:v>48.583832979198853</c:v>
                </c:pt>
                <c:pt idx="2195">
                  <c:v>48.604733943938854</c:v>
                </c:pt>
                <c:pt idx="2196">
                  <c:v>48.629019975658849</c:v>
                </c:pt>
                <c:pt idx="2197">
                  <c:v>48.649525880808852</c:v>
                </c:pt>
                <c:pt idx="2198">
                  <c:v>48.674057960508854</c:v>
                </c:pt>
                <c:pt idx="2199">
                  <c:v>48.698762893678854</c:v>
                </c:pt>
                <c:pt idx="2200">
                  <c:v>48.719296932218853</c:v>
                </c:pt>
                <c:pt idx="2201">
                  <c:v>48.743641853328853</c:v>
                </c:pt>
                <c:pt idx="2202">
                  <c:v>48.764447927478855</c:v>
                </c:pt>
                <c:pt idx="2203">
                  <c:v>48.789000988008851</c:v>
                </c:pt>
                <c:pt idx="2204">
                  <c:v>48.813251972198856</c:v>
                </c:pt>
                <c:pt idx="2205">
                  <c:v>48.833817958828853</c:v>
                </c:pt>
                <c:pt idx="2206">
                  <c:v>48.858260869978849</c:v>
                </c:pt>
                <c:pt idx="2207">
                  <c:v>48.879014968868852</c:v>
                </c:pt>
                <c:pt idx="2208">
                  <c:v>48.903429031368852</c:v>
                </c:pt>
                <c:pt idx="2209">
                  <c:v>48.924101829528851</c:v>
                </c:pt>
                <c:pt idx="2210">
                  <c:v>48.948768854138855</c:v>
                </c:pt>
                <c:pt idx="2211">
                  <c:v>48.973176002498853</c:v>
                </c:pt>
                <c:pt idx="2212">
                  <c:v>48.993535995478851</c:v>
                </c:pt>
                <c:pt idx="2213">
                  <c:v>49.018177986148849</c:v>
                </c:pt>
                <c:pt idx="2214">
                  <c:v>49.03875994681885</c:v>
                </c:pt>
                <c:pt idx="2215">
                  <c:v>49.063107967378855</c:v>
                </c:pt>
                <c:pt idx="2216">
                  <c:v>49.087893009188853</c:v>
                </c:pt>
                <c:pt idx="2217">
                  <c:v>49.108412981028856</c:v>
                </c:pt>
                <c:pt idx="2218">
                  <c:v>49.133033037188852</c:v>
                </c:pt>
                <c:pt idx="2219">
                  <c:v>49.153228998188851</c:v>
                </c:pt>
                <c:pt idx="2220">
                  <c:v>49.177830934528856</c:v>
                </c:pt>
                <c:pt idx="2221">
                  <c:v>49.202482938768853</c:v>
                </c:pt>
                <c:pt idx="2222">
                  <c:v>49.222851037978856</c:v>
                </c:pt>
                <c:pt idx="2223">
                  <c:v>49.24739694594885</c:v>
                </c:pt>
                <c:pt idx="2224">
                  <c:v>49.268211841578854</c:v>
                </c:pt>
                <c:pt idx="2225">
                  <c:v>49.292505979538852</c:v>
                </c:pt>
                <c:pt idx="2226">
                  <c:v>49.312996864318855</c:v>
                </c:pt>
                <c:pt idx="2227">
                  <c:v>49.337540864948849</c:v>
                </c:pt>
                <c:pt idx="2228">
                  <c:v>49.36216998099885</c:v>
                </c:pt>
                <c:pt idx="2229">
                  <c:v>49.382715940478853</c:v>
                </c:pt>
                <c:pt idx="2230">
                  <c:v>49.407159805298853</c:v>
                </c:pt>
                <c:pt idx="2231">
                  <c:v>49.42787599563885</c:v>
                </c:pt>
                <c:pt idx="2232">
                  <c:v>49.45235896110885</c:v>
                </c:pt>
                <c:pt idx="2233">
                  <c:v>49.476601839068856</c:v>
                </c:pt>
                <c:pt idx="2234">
                  <c:v>49.497182846068853</c:v>
                </c:pt>
                <c:pt idx="2235">
                  <c:v>49.521890878678853</c:v>
                </c:pt>
                <c:pt idx="2236">
                  <c:v>49.542275905608854</c:v>
                </c:pt>
                <c:pt idx="2237">
                  <c:v>49.566871881488851</c:v>
                </c:pt>
                <c:pt idx="2238">
                  <c:v>49.59160280227885</c:v>
                </c:pt>
                <c:pt idx="2239">
                  <c:v>49.611949920658851</c:v>
                </c:pt>
                <c:pt idx="2240">
                  <c:v>49.636427879328849</c:v>
                </c:pt>
                <c:pt idx="2241">
                  <c:v>49.657289981838851</c:v>
                </c:pt>
                <c:pt idx="2242">
                  <c:v>49.681553840638855</c:v>
                </c:pt>
                <c:pt idx="2243">
                  <c:v>49.702090978618855</c:v>
                </c:pt>
                <c:pt idx="2244">
                  <c:v>49.726629018778851</c:v>
                </c:pt>
                <c:pt idx="2245">
                  <c:v>49.75124382972885</c:v>
                </c:pt>
                <c:pt idx="2246">
                  <c:v>49.77186799048885</c:v>
                </c:pt>
                <c:pt idx="2247">
                  <c:v>49.796211004258851</c:v>
                </c:pt>
                <c:pt idx="2248">
                  <c:v>49.817054986948854</c:v>
                </c:pt>
                <c:pt idx="2249">
                  <c:v>49.841195821758852</c:v>
                </c:pt>
                <c:pt idx="2250">
                  <c:v>49.865875959398849</c:v>
                </c:pt>
                <c:pt idx="2251">
                  <c:v>49.886511802668849</c:v>
                </c:pt>
                <c:pt idx="2252">
                  <c:v>49.911077976228853</c:v>
                </c:pt>
                <c:pt idx="2253">
                  <c:v>49.931639909748853</c:v>
                </c:pt>
                <c:pt idx="2254">
                  <c:v>49.955981969828855</c:v>
                </c:pt>
                <c:pt idx="2255">
                  <c:v>49.980443954468853</c:v>
                </c:pt>
                <c:pt idx="2256">
                  <c:v>50.001219987868851</c:v>
                </c:pt>
                <c:pt idx="2257">
                  <c:v>50.025482892988855</c:v>
                </c:pt>
                <c:pt idx="2258">
                  <c:v>50.046088933948852</c:v>
                </c:pt>
                <c:pt idx="2259">
                  <c:v>50.070736885068854</c:v>
                </c:pt>
                <c:pt idx="2260">
                  <c:v>50.091301918028854</c:v>
                </c:pt>
                <c:pt idx="2261">
                  <c:v>50.115576982498851</c:v>
                </c:pt>
                <c:pt idx="2262">
                  <c:v>50.14042186736885</c:v>
                </c:pt>
                <c:pt idx="2263">
                  <c:v>50.160769939418856</c:v>
                </c:pt>
                <c:pt idx="2264">
                  <c:v>50.185357809068854</c:v>
                </c:pt>
                <c:pt idx="2265">
                  <c:v>50.205808877948854</c:v>
                </c:pt>
                <c:pt idx="2266">
                  <c:v>50.230512857438853</c:v>
                </c:pt>
                <c:pt idx="2267">
                  <c:v>50.254971027378851</c:v>
                </c:pt>
                <c:pt idx="2268">
                  <c:v>50.275403976438852</c:v>
                </c:pt>
                <c:pt idx="2269">
                  <c:v>50.300199031828853</c:v>
                </c:pt>
                <c:pt idx="2270">
                  <c:v>50.320739030838851</c:v>
                </c:pt>
                <c:pt idx="2271">
                  <c:v>50.344997882838854</c:v>
                </c:pt>
                <c:pt idx="2272">
                  <c:v>50.369470834728851</c:v>
                </c:pt>
                <c:pt idx="2273">
                  <c:v>50.390194892878853</c:v>
                </c:pt>
                <c:pt idx="2274">
                  <c:v>50.414750814438854</c:v>
                </c:pt>
                <c:pt idx="2275">
                  <c:v>50.43520283698885</c:v>
                </c:pt>
                <c:pt idx="2276">
                  <c:v>50.45967102050885</c:v>
                </c:pt>
                <c:pt idx="2277">
                  <c:v>50.480405807498855</c:v>
                </c:pt>
                <c:pt idx="2278">
                  <c:v>50.505007028578852</c:v>
                </c:pt>
                <c:pt idx="2279">
                  <c:v>50.529103994368853</c:v>
                </c:pt>
                <c:pt idx="2280">
                  <c:v>50.549870014188855</c:v>
                </c:pt>
                <c:pt idx="2281">
                  <c:v>50.574463844298855</c:v>
                </c:pt>
                <c:pt idx="2282">
                  <c:v>50.594789028168854</c:v>
                </c:pt>
                <c:pt idx="2283">
                  <c:v>50.619609832758854</c:v>
                </c:pt>
                <c:pt idx="2284">
                  <c:v>50.644040822978852</c:v>
                </c:pt>
                <c:pt idx="2285">
                  <c:v>50.664665937418853</c:v>
                </c:pt>
                <c:pt idx="2286">
                  <c:v>50.688966989518853</c:v>
                </c:pt>
                <c:pt idx="2287">
                  <c:v>50.709446907038853</c:v>
                </c:pt>
                <c:pt idx="2288">
                  <c:v>50.734208822248853</c:v>
                </c:pt>
                <c:pt idx="2289">
                  <c:v>50.758708000178849</c:v>
                </c:pt>
                <c:pt idx="2290">
                  <c:v>50.77913284301885</c:v>
                </c:pt>
                <c:pt idx="2291">
                  <c:v>50.803876876828852</c:v>
                </c:pt>
                <c:pt idx="2292">
                  <c:v>50.824398994448856</c:v>
                </c:pt>
                <c:pt idx="2293">
                  <c:v>50.848661899568853</c:v>
                </c:pt>
                <c:pt idx="2294">
                  <c:v>50.869417905808852</c:v>
                </c:pt>
                <c:pt idx="2295">
                  <c:v>50.893900871278852</c:v>
                </c:pt>
                <c:pt idx="2296">
                  <c:v>50.91840386390885</c:v>
                </c:pt>
                <c:pt idx="2297">
                  <c:v>50.93889689445885</c:v>
                </c:pt>
                <c:pt idx="2298">
                  <c:v>50.963685035708849</c:v>
                </c:pt>
                <c:pt idx="2299">
                  <c:v>50.983906984328854</c:v>
                </c:pt>
                <c:pt idx="2300">
                  <c:v>51.008467912678853</c:v>
                </c:pt>
                <c:pt idx="2301">
                  <c:v>51.032948970798856</c:v>
                </c:pt>
                <c:pt idx="2302">
                  <c:v>51.053540945048852</c:v>
                </c:pt>
                <c:pt idx="2303">
                  <c:v>51.078174829478854</c:v>
                </c:pt>
                <c:pt idx="2304">
                  <c:v>51.098548889158849</c:v>
                </c:pt>
                <c:pt idx="2305">
                  <c:v>51.123337030408855</c:v>
                </c:pt>
                <c:pt idx="2306">
                  <c:v>51.147894859318853</c:v>
                </c:pt>
                <c:pt idx="2307">
                  <c:v>51.168249845508853</c:v>
                </c:pt>
                <c:pt idx="2308">
                  <c:v>51.192641973498851</c:v>
                </c:pt>
                <c:pt idx="2309">
                  <c:v>51.213371992108854</c:v>
                </c:pt>
                <c:pt idx="2310">
                  <c:v>51.237903833388856</c:v>
                </c:pt>
                <c:pt idx="2311">
                  <c:v>51.258251905438854</c:v>
                </c:pt>
                <c:pt idx="2312">
                  <c:v>51.28305101394885</c:v>
                </c:pt>
                <c:pt idx="2313">
                  <c:v>51.307550907138854</c:v>
                </c:pt>
                <c:pt idx="2314">
                  <c:v>51.32799100875885</c:v>
                </c:pt>
                <c:pt idx="2315">
                  <c:v>51.352388858798854</c:v>
                </c:pt>
                <c:pt idx="2316">
                  <c:v>51.372998952868855</c:v>
                </c:pt>
                <c:pt idx="2317">
                  <c:v>51.397502899168856</c:v>
                </c:pt>
                <c:pt idx="2318">
                  <c:v>51.422149896618855</c:v>
                </c:pt>
                <c:pt idx="2319">
                  <c:v>51.44274902343885</c:v>
                </c:pt>
                <c:pt idx="2320">
                  <c:v>51.46734285354885</c:v>
                </c:pt>
                <c:pt idx="2321">
                  <c:v>51.48788094520885</c:v>
                </c:pt>
                <c:pt idx="2322">
                  <c:v>51.512254953388855</c:v>
                </c:pt>
                <c:pt idx="2323">
                  <c:v>51.536967039108852</c:v>
                </c:pt>
                <c:pt idx="2324">
                  <c:v>51.557432889938852</c:v>
                </c:pt>
                <c:pt idx="2325">
                  <c:v>51.581773996348851</c:v>
                </c:pt>
                <c:pt idx="2326">
                  <c:v>51.602509975428852</c:v>
                </c:pt>
                <c:pt idx="2327">
                  <c:v>51.626855850218853</c:v>
                </c:pt>
                <c:pt idx="2328">
                  <c:v>51.64739298820885</c:v>
                </c:pt>
                <c:pt idx="2329">
                  <c:v>51.671901941298856</c:v>
                </c:pt>
                <c:pt idx="2330">
                  <c:v>51.696414947508856</c:v>
                </c:pt>
                <c:pt idx="2331">
                  <c:v>51.717232942578853</c:v>
                </c:pt>
                <c:pt idx="2332">
                  <c:v>51.74156498908885</c:v>
                </c:pt>
                <c:pt idx="2333">
                  <c:v>51.762181997298853</c:v>
                </c:pt>
                <c:pt idx="2334">
                  <c:v>51.786760807038853</c:v>
                </c:pt>
                <c:pt idx="2335">
                  <c:v>51.811165809628854</c:v>
                </c:pt>
                <c:pt idx="2336">
                  <c:v>51.83160281180885</c:v>
                </c:pt>
                <c:pt idx="2337">
                  <c:v>51.856462001798853</c:v>
                </c:pt>
                <c:pt idx="2338">
                  <c:v>51.877007961268852</c:v>
                </c:pt>
                <c:pt idx="2339">
                  <c:v>51.901182889938852</c:v>
                </c:pt>
                <c:pt idx="2340">
                  <c:v>51.92574286460885</c:v>
                </c:pt>
                <c:pt idx="2341">
                  <c:v>51.946342945098856</c:v>
                </c:pt>
                <c:pt idx="2342">
                  <c:v>51.971014022828854</c:v>
                </c:pt>
                <c:pt idx="2343">
                  <c:v>51.991319894788852</c:v>
                </c:pt>
                <c:pt idx="2344">
                  <c:v>52.016171932218853</c:v>
                </c:pt>
                <c:pt idx="2345">
                  <c:v>52.036445856098851</c:v>
                </c:pt>
                <c:pt idx="2346">
                  <c:v>52.061014890668851</c:v>
                </c:pt>
                <c:pt idx="2347">
                  <c:v>52.085480928418853</c:v>
                </c:pt>
                <c:pt idx="2348">
                  <c:v>52.10617089271885</c:v>
                </c:pt>
                <c:pt idx="2349">
                  <c:v>52.130800008768851</c:v>
                </c:pt>
                <c:pt idx="2350">
                  <c:v>52.151273012158853</c:v>
                </c:pt>
                <c:pt idx="2351">
                  <c:v>52.92062783241272</c:v>
                </c:pt>
                <c:pt idx="2352">
                  <c:v>52.921252012252808</c:v>
                </c:pt>
                <c:pt idx="2353">
                  <c:v>52.921836853027344</c:v>
                </c:pt>
                <c:pt idx="2354">
                  <c:v>52.922387838363647</c:v>
                </c:pt>
                <c:pt idx="2355">
                  <c:v>52.922969818115234</c:v>
                </c:pt>
                <c:pt idx="2356">
                  <c:v>52.923483848571777</c:v>
                </c:pt>
                <c:pt idx="2357">
                  <c:v>52.923991918563843</c:v>
                </c:pt>
                <c:pt idx="2358">
                  <c:v>52.924546003341675</c:v>
                </c:pt>
                <c:pt idx="2359">
                  <c:v>52.925057888031006</c:v>
                </c:pt>
                <c:pt idx="2360">
                  <c:v>52.925238847732544</c:v>
                </c:pt>
                <c:pt idx="2361">
                  <c:v>52.925421953201294</c:v>
                </c:pt>
                <c:pt idx="2362">
                  <c:v>52.925603866577148</c:v>
                </c:pt>
                <c:pt idx="2363">
                  <c:v>52.925819873809814</c:v>
                </c:pt>
                <c:pt idx="2364">
                  <c:v>52.926019906997674</c:v>
                </c:pt>
                <c:pt idx="2365">
                  <c:v>52.926193952560425</c:v>
                </c:pt>
                <c:pt idx="2366">
                  <c:v>52.926368951797485</c:v>
                </c:pt>
                <c:pt idx="2367">
                  <c:v>52.926548957824707</c:v>
                </c:pt>
                <c:pt idx="2368">
                  <c:v>52.926738977432244</c:v>
                </c:pt>
                <c:pt idx="2369">
                  <c:v>52.926913022994995</c:v>
                </c:pt>
                <c:pt idx="2370">
                  <c:v>52.927117824554443</c:v>
                </c:pt>
                <c:pt idx="2371">
                  <c:v>52.927291870117188</c:v>
                </c:pt>
                <c:pt idx="2372">
                  <c:v>52.927465915679939</c:v>
                </c:pt>
                <c:pt idx="2373">
                  <c:v>52.927639961242676</c:v>
                </c:pt>
                <c:pt idx="2374">
                  <c:v>52.927814006805413</c:v>
                </c:pt>
                <c:pt idx="2375">
                  <c:v>52.928000926971436</c:v>
                </c:pt>
                <c:pt idx="2376">
                  <c:v>52.928166866302483</c:v>
                </c:pt>
                <c:pt idx="2377">
                  <c:v>52.928333044052124</c:v>
                </c:pt>
                <c:pt idx="2378">
                  <c:v>52.928498029708869</c:v>
                </c:pt>
                <c:pt idx="2379">
                  <c:v>52.928664922714233</c:v>
                </c:pt>
                <c:pt idx="2380">
                  <c:v>52.928829908370979</c:v>
                </c:pt>
                <c:pt idx="2381">
                  <c:v>52.929008960723877</c:v>
                </c:pt>
                <c:pt idx="2382">
                  <c:v>52.929167032241828</c:v>
                </c:pt>
                <c:pt idx="2383">
                  <c:v>52.929325819015503</c:v>
                </c:pt>
                <c:pt idx="2384">
                  <c:v>52.929484844207764</c:v>
                </c:pt>
                <c:pt idx="2385">
                  <c:v>52.947535037994363</c:v>
                </c:pt>
                <c:pt idx="2386">
                  <c:v>52.971912860870368</c:v>
                </c:pt>
                <c:pt idx="2387">
                  <c:v>52.99265885353087</c:v>
                </c:pt>
                <c:pt idx="2388">
                  <c:v>53.016913890838666</c:v>
                </c:pt>
                <c:pt idx="2389">
                  <c:v>53.037582874298366</c:v>
                </c:pt>
                <c:pt idx="2390">
                  <c:v>53.062300920486365</c:v>
                </c:pt>
                <c:pt idx="2391">
                  <c:v>53.086838960647363</c:v>
                </c:pt>
                <c:pt idx="2392">
                  <c:v>53.107137918472368</c:v>
                </c:pt>
                <c:pt idx="2393">
                  <c:v>53.131733894348365</c:v>
                </c:pt>
                <c:pt idx="2394">
                  <c:v>53.152312994003367</c:v>
                </c:pt>
                <c:pt idx="2395">
                  <c:v>53.176743984222369</c:v>
                </c:pt>
                <c:pt idx="2396">
                  <c:v>53.19753098487837</c:v>
                </c:pt>
                <c:pt idx="2397">
                  <c:v>53.221799850464365</c:v>
                </c:pt>
                <c:pt idx="2398">
                  <c:v>53.246538877487367</c:v>
                </c:pt>
                <c:pt idx="2399">
                  <c:v>53.266953945160367</c:v>
                </c:pt>
                <c:pt idx="2400">
                  <c:v>53.291489839553364</c:v>
                </c:pt>
                <c:pt idx="2401">
                  <c:v>53.312098979950363</c:v>
                </c:pt>
                <c:pt idx="2402">
                  <c:v>53.336462974548368</c:v>
                </c:pt>
                <c:pt idx="2403">
                  <c:v>53.360927820205369</c:v>
                </c:pt>
                <c:pt idx="2404">
                  <c:v>53.381458997726369</c:v>
                </c:pt>
                <c:pt idx="2405">
                  <c:v>53.406080007553363</c:v>
                </c:pt>
                <c:pt idx="2406">
                  <c:v>53.426597833633366</c:v>
                </c:pt>
                <c:pt idx="2407">
                  <c:v>53.451136827469369</c:v>
                </c:pt>
                <c:pt idx="2408">
                  <c:v>53.475751876831367</c:v>
                </c:pt>
                <c:pt idx="2409">
                  <c:v>53.496359825134363</c:v>
                </c:pt>
                <c:pt idx="2410">
                  <c:v>53.520686864853367</c:v>
                </c:pt>
                <c:pt idx="2411">
                  <c:v>53.541512966156368</c:v>
                </c:pt>
                <c:pt idx="2412">
                  <c:v>53.566056013107364</c:v>
                </c:pt>
                <c:pt idx="2413">
                  <c:v>53.586222887039369</c:v>
                </c:pt>
                <c:pt idx="2414">
                  <c:v>53.611033916473367</c:v>
                </c:pt>
                <c:pt idx="2415">
                  <c:v>53.635388851165366</c:v>
                </c:pt>
                <c:pt idx="2416">
                  <c:v>53.656033039093366</c:v>
                </c:pt>
                <c:pt idx="2417">
                  <c:v>53.680442810058366</c:v>
                </c:pt>
                <c:pt idx="2418">
                  <c:v>53.701215028762363</c:v>
                </c:pt>
                <c:pt idx="2419">
                  <c:v>53.725754022598366</c:v>
                </c:pt>
                <c:pt idx="2420">
                  <c:v>53.750034809112364</c:v>
                </c:pt>
                <c:pt idx="2421">
                  <c:v>53.770835876464368</c:v>
                </c:pt>
                <c:pt idx="2422">
                  <c:v>53.795105934143365</c:v>
                </c:pt>
                <c:pt idx="2423">
                  <c:v>53.815809965133369</c:v>
                </c:pt>
                <c:pt idx="2424">
                  <c:v>53.840134859085367</c:v>
                </c:pt>
                <c:pt idx="2425">
                  <c:v>53.864935874939363</c:v>
                </c:pt>
                <c:pt idx="2426">
                  <c:v>53.885373830795366</c:v>
                </c:pt>
                <c:pt idx="2427">
                  <c:v>53.909669876098363</c:v>
                </c:pt>
                <c:pt idx="2428">
                  <c:v>53.930680990215365</c:v>
                </c:pt>
                <c:pt idx="2429">
                  <c:v>53.954860925675369</c:v>
                </c:pt>
                <c:pt idx="2430">
                  <c:v>53.975463867185368</c:v>
                </c:pt>
                <c:pt idx="2431">
                  <c:v>53.999902963635364</c:v>
                </c:pt>
                <c:pt idx="2432">
                  <c:v>54.024623870845367</c:v>
                </c:pt>
                <c:pt idx="2433">
                  <c:v>54.045183897015363</c:v>
                </c:pt>
                <c:pt idx="2434">
                  <c:v>54.069535017015369</c:v>
                </c:pt>
                <c:pt idx="2435">
                  <c:v>54.090152978895368</c:v>
                </c:pt>
                <c:pt idx="2436">
                  <c:v>54.114799022675363</c:v>
                </c:pt>
                <c:pt idx="2437">
                  <c:v>54.139204025265364</c:v>
                </c:pt>
                <c:pt idx="2438">
                  <c:v>54.15966081619537</c:v>
                </c:pt>
                <c:pt idx="2439">
                  <c:v>54.184168815615365</c:v>
                </c:pt>
                <c:pt idx="2440">
                  <c:v>54.204819917675366</c:v>
                </c:pt>
                <c:pt idx="2441">
                  <c:v>54.229148864745369</c:v>
                </c:pt>
                <c:pt idx="2442">
                  <c:v>54.253974914555364</c:v>
                </c:pt>
                <c:pt idx="2443">
                  <c:v>54.274514913555365</c:v>
                </c:pt>
                <c:pt idx="2444">
                  <c:v>54.298837900165367</c:v>
                </c:pt>
                <c:pt idx="2445">
                  <c:v>54.319403886795364</c:v>
                </c:pt>
                <c:pt idx="2446">
                  <c:v>54.344071865085368</c:v>
                </c:pt>
                <c:pt idx="2447">
                  <c:v>54.364531040195367</c:v>
                </c:pt>
                <c:pt idx="2448">
                  <c:v>54.389106035235365</c:v>
                </c:pt>
                <c:pt idx="2449">
                  <c:v>54.413720846175366</c:v>
                </c:pt>
                <c:pt idx="2450">
                  <c:v>54.434326887135363</c:v>
                </c:pt>
                <c:pt idx="2451">
                  <c:v>54.458611011505369</c:v>
                </c:pt>
                <c:pt idx="2452">
                  <c:v>54.479094982145369</c:v>
                </c:pt>
                <c:pt idx="2453">
                  <c:v>54.503787040715366</c:v>
                </c:pt>
                <c:pt idx="2454">
                  <c:v>54.528215885165366</c:v>
                </c:pt>
                <c:pt idx="2455">
                  <c:v>54.548626899715366</c:v>
                </c:pt>
                <c:pt idx="2456">
                  <c:v>54.573242902755368</c:v>
                </c:pt>
                <c:pt idx="2457">
                  <c:v>54.594048976895365</c:v>
                </c:pt>
                <c:pt idx="2458">
                  <c:v>54.618577957155367</c:v>
                </c:pt>
                <c:pt idx="2459">
                  <c:v>54.642693996425365</c:v>
                </c:pt>
                <c:pt idx="2460">
                  <c:v>54.663462877275364</c:v>
                </c:pt>
                <c:pt idx="2461">
                  <c:v>54.688017845155365</c:v>
                </c:pt>
                <c:pt idx="2462">
                  <c:v>54.708441972735365</c:v>
                </c:pt>
                <c:pt idx="2463">
                  <c:v>54.73322582244537</c:v>
                </c:pt>
                <c:pt idx="2464">
                  <c:v>54.757592916485365</c:v>
                </c:pt>
                <c:pt idx="2465">
                  <c:v>54.778307914735365</c:v>
                </c:pt>
                <c:pt idx="2466">
                  <c:v>54.802484989165364</c:v>
                </c:pt>
                <c:pt idx="2467">
                  <c:v>54.822989940645364</c:v>
                </c:pt>
                <c:pt idx="2468">
                  <c:v>54.847803831105367</c:v>
                </c:pt>
                <c:pt idx="2469">
                  <c:v>54.868175029755363</c:v>
                </c:pt>
                <c:pt idx="2470">
                  <c:v>54.892714023585363</c:v>
                </c:pt>
                <c:pt idx="2471">
                  <c:v>54.917388916015369</c:v>
                </c:pt>
                <c:pt idx="2472">
                  <c:v>54.937811851505366</c:v>
                </c:pt>
                <c:pt idx="2473">
                  <c:v>54.962359905245364</c:v>
                </c:pt>
                <c:pt idx="2474">
                  <c:v>54.982841014865365</c:v>
                </c:pt>
                <c:pt idx="2475">
                  <c:v>55.007475852965364</c:v>
                </c:pt>
                <c:pt idx="2476">
                  <c:v>55.032070875165367</c:v>
                </c:pt>
                <c:pt idx="2477">
                  <c:v>55.052413940425367</c:v>
                </c:pt>
                <c:pt idx="2478">
                  <c:v>55.077153921125365</c:v>
                </c:pt>
                <c:pt idx="2479">
                  <c:v>55.097743034365365</c:v>
                </c:pt>
                <c:pt idx="2480">
                  <c:v>55.121964931485365</c:v>
                </c:pt>
                <c:pt idx="2481">
                  <c:v>55.146828889845366</c:v>
                </c:pt>
                <c:pt idx="2482">
                  <c:v>55.167187929155368</c:v>
                </c:pt>
                <c:pt idx="2483">
                  <c:v>55.191622972485369</c:v>
                </c:pt>
                <c:pt idx="2484">
                  <c:v>55.212205886845368</c:v>
                </c:pt>
                <c:pt idx="2485">
                  <c:v>55.236725807185366</c:v>
                </c:pt>
                <c:pt idx="2486">
                  <c:v>55.257297039035365</c:v>
                </c:pt>
                <c:pt idx="2487">
                  <c:v>55.281957864765367</c:v>
                </c:pt>
                <c:pt idx="2488">
                  <c:v>55.306315898895363</c:v>
                </c:pt>
                <c:pt idx="2489">
                  <c:v>55.326819896695369</c:v>
                </c:pt>
                <c:pt idx="2490">
                  <c:v>55.351472854615366</c:v>
                </c:pt>
                <c:pt idx="2491">
                  <c:v>55.371870040895367</c:v>
                </c:pt>
                <c:pt idx="2492">
                  <c:v>55.396628856655369</c:v>
                </c:pt>
                <c:pt idx="2493">
                  <c:v>55.421049833295363</c:v>
                </c:pt>
                <c:pt idx="2494">
                  <c:v>55.441478967665368</c:v>
                </c:pt>
                <c:pt idx="2495">
                  <c:v>55.465968847275363</c:v>
                </c:pt>
                <c:pt idx="2496">
                  <c:v>55.486490964885363</c:v>
                </c:pt>
                <c:pt idx="2497">
                  <c:v>55.511206865315366</c:v>
                </c:pt>
                <c:pt idx="2498">
                  <c:v>55.535589933395364</c:v>
                </c:pt>
                <c:pt idx="2499">
                  <c:v>55.556416988375368</c:v>
                </c:pt>
                <c:pt idx="2500">
                  <c:v>55.580869913105367</c:v>
                </c:pt>
                <c:pt idx="2501">
                  <c:v>55.601467847825369</c:v>
                </c:pt>
                <c:pt idx="2502">
                  <c:v>55.625746965405369</c:v>
                </c:pt>
                <c:pt idx="2503">
                  <c:v>55.646543979645365</c:v>
                </c:pt>
                <c:pt idx="2504">
                  <c:v>55.670751810075366</c:v>
                </c:pt>
                <c:pt idx="2505">
                  <c:v>55.695365905765364</c:v>
                </c:pt>
                <c:pt idx="2506">
                  <c:v>55.716094970705363</c:v>
                </c:pt>
                <c:pt idx="2507">
                  <c:v>55.740566968915367</c:v>
                </c:pt>
                <c:pt idx="2508">
                  <c:v>55.761106014255368</c:v>
                </c:pt>
                <c:pt idx="2509">
                  <c:v>55.785529851915364</c:v>
                </c:pt>
                <c:pt idx="2510">
                  <c:v>55.810256004335365</c:v>
                </c:pt>
                <c:pt idx="2511">
                  <c:v>55.830860853195368</c:v>
                </c:pt>
                <c:pt idx="2512">
                  <c:v>55.855088949205367</c:v>
                </c:pt>
                <c:pt idx="2513">
                  <c:v>55.875769853595365</c:v>
                </c:pt>
                <c:pt idx="2514">
                  <c:v>55.900362968445364</c:v>
                </c:pt>
                <c:pt idx="2515">
                  <c:v>55.924726963045366</c:v>
                </c:pt>
                <c:pt idx="2516">
                  <c:v>55.945264816285366</c:v>
                </c:pt>
                <c:pt idx="2517">
                  <c:v>55.969965934755365</c:v>
                </c:pt>
                <c:pt idx="2518">
                  <c:v>55.990348815915368</c:v>
                </c:pt>
                <c:pt idx="2519">
                  <c:v>56.014735937115368</c:v>
                </c:pt>
                <c:pt idx="2520">
                  <c:v>56.035339832305368</c:v>
                </c:pt>
                <c:pt idx="2521">
                  <c:v>56.060081958775363</c:v>
                </c:pt>
                <c:pt idx="2522">
                  <c:v>56.084611892695364</c:v>
                </c:pt>
                <c:pt idx="2523">
                  <c:v>56.104885816575369</c:v>
                </c:pt>
                <c:pt idx="2524">
                  <c:v>56.129760026935365</c:v>
                </c:pt>
                <c:pt idx="2525">
                  <c:v>56.150280952455368</c:v>
                </c:pt>
                <c:pt idx="2526">
                  <c:v>56.174618005755363</c:v>
                </c:pt>
                <c:pt idx="2527">
                  <c:v>56.199110984805365</c:v>
                </c:pt>
                <c:pt idx="2528">
                  <c:v>56.219611883165364</c:v>
                </c:pt>
                <c:pt idx="2529">
                  <c:v>56.244138956065363</c:v>
                </c:pt>
                <c:pt idx="2530">
                  <c:v>56.264739036555369</c:v>
                </c:pt>
                <c:pt idx="2531">
                  <c:v>56.289336919785363</c:v>
                </c:pt>
                <c:pt idx="2532">
                  <c:v>56.313796997065367</c:v>
                </c:pt>
                <c:pt idx="2533">
                  <c:v>56.334261894225364</c:v>
                </c:pt>
                <c:pt idx="2534">
                  <c:v>56.358834028245369</c:v>
                </c:pt>
                <c:pt idx="2535">
                  <c:v>56.379492044445364</c:v>
                </c:pt>
                <c:pt idx="2536">
                  <c:v>56.403939962385365</c:v>
                </c:pt>
                <c:pt idx="2537">
                  <c:v>56.424351930615366</c:v>
                </c:pt>
                <c:pt idx="2538">
                  <c:v>56.449208021165369</c:v>
                </c:pt>
                <c:pt idx="2539">
                  <c:v>56.473699808125367</c:v>
                </c:pt>
                <c:pt idx="2540">
                  <c:v>56.493927955625367</c:v>
                </c:pt>
                <c:pt idx="2541">
                  <c:v>56.518878936765368</c:v>
                </c:pt>
                <c:pt idx="2542">
                  <c:v>56.539108991625369</c:v>
                </c:pt>
                <c:pt idx="2543">
                  <c:v>56.56372094154537</c:v>
                </c:pt>
                <c:pt idx="2544">
                  <c:v>56.588037967685366</c:v>
                </c:pt>
                <c:pt idx="2545">
                  <c:v>56.608814001085364</c:v>
                </c:pt>
                <c:pt idx="2546">
                  <c:v>56.633417844775366</c:v>
                </c:pt>
                <c:pt idx="2547">
                  <c:v>56.653687000275369</c:v>
                </c:pt>
                <c:pt idx="2548">
                  <c:v>56.678624868395367</c:v>
                </c:pt>
                <c:pt idx="2549">
                  <c:v>56.702816963195367</c:v>
                </c:pt>
                <c:pt idx="2550">
                  <c:v>56.72347283363537</c:v>
                </c:pt>
                <c:pt idx="2551">
                  <c:v>56.747920036315364</c:v>
                </c:pt>
                <c:pt idx="2552">
                  <c:v>56.768627882005369</c:v>
                </c:pt>
                <c:pt idx="2553">
                  <c:v>56.793172836305367</c:v>
                </c:pt>
                <c:pt idx="2554">
                  <c:v>56.813607931135365</c:v>
                </c:pt>
                <c:pt idx="2555">
                  <c:v>56.838006973265365</c:v>
                </c:pt>
                <c:pt idx="2556">
                  <c:v>56.862561941145366</c:v>
                </c:pt>
                <c:pt idx="2557">
                  <c:v>56.883093833925365</c:v>
                </c:pt>
                <c:pt idx="2558">
                  <c:v>56.907802820205369</c:v>
                </c:pt>
                <c:pt idx="2559">
                  <c:v>56.928354024885365</c:v>
                </c:pt>
                <c:pt idx="2560">
                  <c:v>56.95291090011537</c:v>
                </c:pt>
                <c:pt idx="2561">
                  <c:v>56.977424860005364</c:v>
                </c:pt>
                <c:pt idx="2562">
                  <c:v>56.997732877735366</c:v>
                </c:pt>
                <c:pt idx="2563">
                  <c:v>57.022488832475368</c:v>
                </c:pt>
                <c:pt idx="2564">
                  <c:v>57.042836904525366</c:v>
                </c:pt>
                <c:pt idx="2565">
                  <c:v>57.067421913145367</c:v>
                </c:pt>
                <c:pt idx="2566">
                  <c:v>57.091964960095368</c:v>
                </c:pt>
                <c:pt idx="2567">
                  <c:v>57.112624883655364</c:v>
                </c:pt>
                <c:pt idx="2568">
                  <c:v>57.136857986445364</c:v>
                </c:pt>
                <c:pt idx="2569">
                  <c:v>57.157825946805367</c:v>
                </c:pt>
                <c:pt idx="2570">
                  <c:v>57.182325839995364</c:v>
                </c:pt>
                <c:pt idx="2571">
                  <c:v>57.202800989155364</c:v>
                </c:pt>
                <c:pt idx="2572">
                  <c:v>57.227005004885363</c:v>
                </c:pt>
                <c:pt idx="2573">
                  <c:v>57.251747846605369</c:v>
                </c:pt>
                <c:pt idx="2574">
                  <c:v>57.272282838825369</c:v>
                </c:pt>
                <c:pt idx="2575">
                  <c:v>57.296870946885363</c:v>
                </c:pt>
                <c:pt idx="2576">
                  <c:v>57.317217826845365</c:v>
                </c:pt>
                <c:pt idx="2577">
                  <c:v>57.341794013975367</c:v>
                </c:pt>
                <c:pt idx="2578">
                  <c:v>57.366453886035366</c:v>
                </c:pt>
                <c:pt idx="2579">
                  <c:v>57.386714935305363</c:v>
                </c:pt>
                <c:pt idx="2580">
                  <c:v>57.411423921585367</c:v>
                </c:pt>
                <c:pt idx="2581">
                  <c:v>57.431921005245364</c:v>
                </c:pt>
                <c:pt idx="2582">
                  <c:v>57.456602811815365</c:v>
                </c:pt>
                <c:pt idx="2583">
                  <c:v>57.480916023255368</c:v>
                </c:pt>
                <c:pt idx="2584">
                  <c:v>57.501705884935369</c:v>
                </c:pt>
                <c:pt idx="2585">
                  <c:v>57.525902032855363</c:v>
                </c:pt>
                <c:pt idx="2586">
                  <c:v>57.546646833415366</c:v>
                </c:pt>
                <c:pt idx="2587">
                  <c:v>57.571090936665364</c:v>
                </c:pt>
                <c:pt idx="2588">
                  <c:v>57.591717958445365</c:v>
                </c:pt>
                <c:pt idx="2589">
                  <c:v>57.616330862045366</c:v>
                </c:pt>
                <c:pt idx="2590">
                  <c:v>57.640724897385368</c:v>
                </c:pt>
                <c:pt idx="2591">
                  <c:v>57.661442995075369</c:v>
                </c:pt>
                <c:pt idx="2592">
                  <c:v>57.686023950575368</c:v>
                </c:pt>
                <c:pt idx="2593">
                  <c:v>57.706297874455366</c:v>
                </c:pt>
                <c:pt idx="2594">
                  <c:v>57.730813026425366</c:v>
                </c:pt>
                <c:pt idx="2595">
                  <c:v>57.755455970765368</c:v>
                </c:pt>
                <c:pt idx="2596">
                  <c:v>57.775902032855363</c:v>
                </c:pt>
                <c:pt idx="2597">
                  <c:v>57.800397872925366</c:v>
                </c:pt>
                <c:pt idx="2598">
                  <c:v>57.820884943005368</c:v>
                </c:pt>
                <c:pt idx="2599">
                  <c:v>57.845755815505363</c:v>
                </c:pt>
                <c:pt idx="2600">
                  <c:v>57.869982004165365</c:v>
                </c:pt>
                <c:pt idx="2601">
                  <c:v>57.890846967695367</c:v>
                </c:pt>
                <c:pt idx="2602">
                  <c:v>57.914989948275363</c:v>
                </c:pt>
                <c:pt idx="2603">
                  <c:v>57.935734033585369</c:v>
                </c:pt>
                <c:pt idx="2604">
                  <c:v>58.360991716384888</c:v>
                </c:pt>
                <c:pt idx="2605">
                  <c:v>58.361689567565918</c:v>
                </c:pt>
                <c:pt idx="2606">
                  <c:v>58.362403631210327</c:v>
                </c:pt>
                <c:pt idx="2607">
                  <c:v>58.362988710403449</c:v>
                </c:pt>
                <c:pt idx="2608">
                  <c:v>58.363634586334229</c:v>
                </c:pt>
                <c:pt idx="2609">
                  <c:v>58.364176511764526</c:v>
                </c:pt>
                <c:pt idx="2610">
                  <c:v>58.364587545394897</c:v>
                </c:pt>
                <c:pt idx="2611">
                  <c:v>58.364784717559814</c:v>
                </c:pt>
                <c:pt idx="2612">
                  <c:v>58.364981651306159</c:v>
                </c:pt>
                <c:pt idx="2613">
                  <c:v>58.365177631378174</c:v>
                </c:pt>
                <c:pt idx="2614">
                  <c:v>58.365372657775879</c:v>
                </c:pt>
                <c:pt idx="2615">
                  <c:v>58.365578651428223</c:v>
                </c:pt>
                <c:pt idx="2616">
                  <c:v>58.365764617919929</c:v>
                </c:pt>
                <c:pt idx="2617">
                  <c:v>58.365949630737305</c:v>
                </c:pt>
                <c:pt idx="2618">
                  <c:v>58.366134643554688</c:v>
                </c:pt>
                <c:pt idx="2619">
                  <c:v>58.366320610046387</c:v>
                </c:pt>
                <c:pt idx="2620">
                  <c:v>58.366514682769775</c:v>
                </c:pt>
                <c:pt idx="2621">
                  <c:v>58.366694688796997</c:v>
                </c:pt>
                <c:pt idx="2622">
                  <c:v>58.366872549057007</c:v>
                </c:pt>
                <c:pt idx="2623">
                  <c:v>58.379003524780245</c:v>
                </c:pt>
                <c:pt idx="2624">
                  <c:v>58.403821706771843</c:v>
                </c:pt>
                <c:pt idx="2625">
                  <c:v>58.424141645431547</c:v>
                </c:pt>
                <c:pt idx="2626">
                  <c:v>58.448893547058148</c:v>
                </c:pt>
                <c:pt idx="2627">
                  <c:v>58.469510555267249</c:v>
                </c:pt>
                <c:pt idx="2628">
                  <c:v>58.493905544281247</c:v>
                </c:pt>
                <c:pt idx="2629">
                  <c:v>58.518317699432245</c:v>
                </c:pt>
                <c:pt idx="2630">
                  <c:v>58.538951635360249</c:v>
                </c:pt>
                <c:pt idx="2631">
                  <c:v>58.563700675964249</c:v>
                </c:pt>
                <c:pt idx="2632">
                  <c:v>58.583870649338245</c:v>
                </c:pt>
                <c:pt idx="2633">
                  <c:v>58.608673572540248</c:v>
                </c:pt>
                <c:pt idx="2634">
                  <c:v>58.633195638656247</c:v>
                </c:pt>
                <c:pt idx="2635">
                  <c:v>58.653793573379247</c:v>
                </c:pt>
                <c:pt idx="2636">
                  <c:v>58.677933692932243</c:v>
                </c:pt>
                <c:pt idx="2637">
                  <c:v>58.698927640915244</c:v>
                </c:pt>
                <c:pt idx="2638">
                  <c:v>58.723205566406243</c:v>
                </c:pt>
                <c:pt idx="2639">
                  <c:v>58.74370455741925</c:v>
                </c:pt>
                <c:pt idx="2640">
                  <c:v>58.768381595611245</c:v>
                </c:pt>
                <c:pt idx="2641">
                  <c:v>58.792932510376247</c:v>
                </c:pt>
                <c:pt idx="2642">
                  <c:v>58.813509702682246</c:v>
                </c:pt>
                <c:pt idx="2643">
                  <c:v>58.837786674499249</c:v>
                </c:pt>
                <c:pt idx="2644">
                  <c:v>58.858642578125249</c:v>
                </c:pt>
                <c:pt idx="2645">
                  <c:v>58.883112668991245</c:v>
                </c:pt>
                <c:pt idx="2646">
                  <c:v>58.907660722732246</c:v>
                </c:pt>
                <c:pt idx="2647">
                  <c:v>58.927982568741243</c:v>
                </c:pt>
                <c:pt idx="2648">
                  <c:v>58.952657699585245</c:v>
                </c:pt>
                <c:pt idx="2649">
                  <c:v>58.973253726959243</c:v>
                </c:pt>
                <c:pt idx="2650">
                  <c:v>58.997559547424245</c:v>
                </c:pt>
                <c:pt idx="2651">
                  <c:v>59.022238731384249</c:v>
                </c:pt>
                <c:pt idx="2652">
                  <c:v>59.042893648147249</c:v>
                </c:pt>
                <c:pt idx="2653">
                  <c:v>59.067155599594244</c:v>
                </c:pt>
                <c:pt idx="2654">
                  <c:v>59.087798595428247</c:v>
                </c:pt>
                <c:pt idx="2655">
                  <c:v>59.112373590469247</c:v>
                </c:pt>
                <c:pt idx="2656">
                  <c:v>59.132942676544246</c:v>
                </c:pt>
                <c:pt idx="2657">
                  <c:v>59.157238721847243</c:v>
                </c:pt>
                <c:pt idx="2658">
                  <c:v>59.182002544403247</c:v>
                </c:pt>
                <c:pt idx="2659">
                  <c:v>59.202623605728249</c:v>
                </c:pt>
                <c:pt idx="2660">
                  <c:v>59.227139711380246</c:v>
                </c:pt>
                <c:pt idx="2661">
                  <c:v>59.247511625290244</c:v>
                </c:pt>
                <c:pt idx="2662">
                  <c:v>59.272068738937243</c:v>
                </c:pt>
                <c:pt idx="2663">
                  <c:v>59.296611547470249</c:v>
                </c:pt>
                <c:pt idx="2664">
                  <c:v>59.317093610763244</c:v>
                </c:pt>
                <c:pt idx="2665">
                  <c:v>59.341760635376247</c:v>
                </c:pt>
                <c:pt idx="2666">
                  <c:v>59.362160682677249</c:v>
                </c:pt>
                <c:pt idx="2667">
                  <c:v>59.386716604237243</c:v>
                </c:pt>
                <c:pt idx="2668">
                  <c:v>59.411063671107243</c:v>
                </c:pt>
                <c:pt idx="2669">
                  <c:v>59.431907653807244</c:v>
                </c:pt>
                <c:pt idx="2670">
                  <c:v>59.45635771751725</c:v>
                </c:pt>
                <c:pt idx="2671">
                  <c:v>59.476853609087243</c:v>
                </c:pt>
                <c:pt idx="2672">
                  <c:v>59.501458644867249</c:v>
                </c:pt>
                <c:pt idx="2673">
                  <c:v>59.521928548817243</c:v>
                </c:pt>
                <c:pt idx="2674">
                  <c:v>59.546361684797247</c:v>
                </c:pt>
                <c:pt idx="2675">
                  <c:v>59.570808649067246</c:v>
                </c:pt>
                <c:pt idx="2676">
                  <c:v>59.591701507567244</c:v>
                </c:pt>
                <c:pt idx="2677">
                  <c:v>59.61595654487725</c:v>
                </c:pt>
                <c:pt idx="2678">
                  <c:v>59.636560678477245</c:v>
                </c:pt>
                <c:pt idx="2679">
                  <c:v>59.661197662357246</c:v>
                </c:pt>
                <c:pt idx="2680">
                  <c:v>59.685779571537246</c:v>
                </c:pt>
                <c:pt idx="2681">
                  <c:v>59.706307649617244</c:v>
                </c:pt>
                <c:pt idx="2682">
                  <c:v>59.730633735657243</c:v>
                </c:pt>
                <c:pt idx="2683">
                  <c:v>59.751492738727244</c:v>
                </c:pt>
                <c:pt idx="2684">
                  <c:v>59.775912523267245</c:v>
                </c:pt>
                <c:pt idx="2685">
                  <c:v>59.800295591357248</c:v>
                </c:pt>
                <c:pt idx="2686">
                  <c:v>59.820922613147246</c:v>
                </c:pt>
                <c:pt idx="2687">
                  <c:v>59.845206737517245</c:v>
                </c:pt>
                <c:pt idx="2688">
                  <c:v>59.866031646727244</c:v>
                </c:pt>
                <c:pt idx="2689">
                  <c:v>59.890364646907244</c:v>
                </c:pt>
                <c:pt idx="2690">
                  <c:v>59.911210536957249</c:v>
                </c:pt>
                <c:pt idx="2691">
                  <c:v>59.935687541957243</c:v>
                </c:pt>
                <c:pt idx="2692">
                  <c:v>59.959949731827244</c:v>
                </c:pt>
                <c:pt idx="2693">
                  <c:v>59.980446577067248</c:v>
                </c:pt>
                <c:pt idx="2694">
                  <c:v>60.005160570147247</c:v>
                </c:pt>
                <c:pt idx="2695">
                  <c:v>60.025740623477247</c:v>
                </c:pt>
                <c:pt idx="2696">
                  <c:v>60.050164699557243</c:v>
                </c:pt>
                <c:pt idx="2697">
                  <c:v>60.074947595597244</c:v>
                </c:pt>
                <c:pt idx="2698">
                  <c:v>60.095500707627245</c:v>
                </c:pt>
                <c:pt idx="2699">
                  <c:v>60.119710683827243</c:v>
                </c:pt>
                <c:pt idx="2700">
                  <c:v>60.140309572217248</c:v>
                </c:pt>
                <c:pt idx="2701">
                  <c:v>60.164928674697244</c:v>
                </c:pt>
                <c:pt idx="2702">
                  <c:v>60.189484596257245</c:v>
                </c:pt>
                <c:pt idx="2703">
                  <c:v>60.209716558457245</c:v>
                </c:pt>
                <c:pt idx="2704">
                  <c:v>60.234549522397245</c:v>
                </c:pt>
                <c:pt idx="2705">
                  <c:v>60.254875659947245</c:v>
                </c:pt>
                <c:pt idx="2706">
                  <c:v>60.279495716097244</c:v>
                </c:pt>
                <c:pt idx="2707">
                  <c:v>60.299965620037248</c:v>
                </c:pt>
                <c:pt idx="2708">
                  <c:v>60.324643611907248</c:v>
                </c:pt>
                <c:pt idx="2709">
                  <c:v>60.349174737927243</c:v>
                </c:pt>
                <c:pt idx="2710">
                  <c:v>60.369453668597245</c:v>
                </c:pt>
                <c:pt idx="2711">
                  <c:v>60.394329547877248</c:v>
                </c:pt>
                <c:pt idx="2712">
                  <c:v>60.414876699447248</c:v>
                </c:pt>
                <c:pt idx="2713">
                  <c:v>60.439221620557248</c:v>
                </c:pt>
                <c:pt idx="2714">
                  <c:v>60.463663578037249</c:v>
                </c:pt>
                <c:pt idx="2715">
                  <c:v>60.484322547917245</c:v>
                </c:pt>
                <c:pt idx="2716">
                  <c:v>60.508935689927249</c:v>
                </c:pt>
                <c:pt idx="2717">
                  <c:v>60.52919554710725</c:v>
                </c:pt>
                <c:pt idx="2718">
                  <c:v>60.554094552997249</c:v>
                </c:pt>
                <c:pt idx="2719">
                  <c:v>60.578516721727247</c:v>
                </c:pt>
                <c:pt idx="2720">
                  <c:v>60.599173545837246</c:v>
                </c:pt>
                <c:pt idx="2721">
                  <c:v>60.62336468696725</c:v>
                </c:pt>
                <c:pt idx="2722">
                  <c:v>60.643949508667248</c:v>
                </c:pt>
                <c:pt idx="2723">
                  <c:v>60.668616533277245</c:v>
                </c:pt>
                <c:pt idx="2724">
                  <c:v>60.688893556597243</c:v>
                </c:pt>
                <c:pt idx="2725">
                  <c:v>60.713708639147249</c:v>
                </c:pt>
                <c:pt idx="2726">
                  <c:v>60.738032579417244</c:v>
                </c:pt>
                <c:pt idx="2727">
                  <c:v>60.758817672727247</c:v>
                </c:pt>
                <c:pt idx="2728">
                  <c:v>60.783109664917248</c:v>
                </c:pt>
                <c:pt idx="2729">
                  <c:v>60.803655624387247</c:v>
                </c:pt>
                <c:pt idx="2730">
                  <c:v>60.828315734867246</c:v>
                </c:pt>
                <c:pt idx="2731">
                  <c:v>60.852901697157243</c:v>
                </c:pt>
                <c:pt idx="2732">
                  <c:v>60.873498678207248</c:v>
                </c:pt>
                <c:pt idx="2733">
                  <c:v>60.898064613347245</c:v>
                </c:pt>
                <c:pt idx="2734">
                  <c:v>60.918361663817244</c:v>
                </c:pt>
                <c:pt idx="2735">
                  <c:v>60.942788600917247</c:v>
                </c:pt>
                <c:pt idx="2736">
                  <c:v>60.967750549317245</c:v>
                </c:pt>
                <c:pt idx="2737">
                  <c:v>60.987898588177245</c:v>
                </c:pt>
                <c:pt idx="2738">
                  <c:v>61.012615680697245</c:v>
                </c:pt>
                <c:pt idx="2739">
                  <c:v>61.033228635787246</c:v>
                </c:pt>
                <c:pt idx="2740">
                  <c:v>61.057786703107247</c:v>
                </c:pt>
                <c:pt idx="2741">
                  <c:v>61.078263521197243</c:v>
                </c:pt>
                <c:pt idx="2742">
                  <c:v>61.102596521377244</c:v>
                </c:pt>
                <c:pt idx="2743">
                  <c:v>61.127424716947246</c:v>
                </c:pt>
                <c:pt idx="2744">
                  <c:v>61.147647619247245</c:v>
                </c:pt>
                <c:pt idx="2745">
                  <c:v>61.172237634657243</c:v>
                </c:pt>
                <c:pt idx="2746">
                  <c:v>61.192907571797249</c:v>
                </c:pt>
                <c:pt idx="2747">
                  <c:v>61.217500686647249</c:v>
                </c:pt>
                <c:pt idx="2748">
                  <c:v>61.241986513137249</c:v>
                </c:pt>
                <c:pt idx="2749">
                  <c:v>61.262283563617245</c:v>
                </c:pt>
                <c:pt idx="2750">
                  <c:v>61.287180662157247</c:v>
                </c:pt>
                <c:pt idx="2751">
                  <c:v>61.307693719867245</c:v>
                </c:pt>
                <c:pt idx="2752">
                  <c:v>61.331924676897245</c:v>
                </c:pt>
                <c:pt idx="2753">
                  <c:v>61.356476545337244</c:v>
                </c:pt>
                <c:pt idx="2754">
                  <c:v>61.377210617067249</c:v>
                </c:pt>
                <c:pt idx="2755">
                  <c:v>61.401560544967246</c:v>
                </c:pt>
                <c:pt idx="2756">
                  <c:v>61.422088623047244</c:v>
                </c:pt>
                <c:pt idx="2757">
                  <c:v>61.446660518647249</c:v>
                </c:pt>
                <c:pt idx="2758">
                  <c:v>61.467466592787247</c:v>
                </c:pt>
                <c:pt idx="2759">
                  <c:v>61.491704702377248</c:v>
                </c:pt>
                <c:pt idx="2760">
                  <c:v>61.516183614727247</c:v>
                </c:pt>
                <c:pt idx="2761">
                  <c:v>61.536901712417247</c:v>
                </c:pt>
                <c:pt idx="2762">
                  <c:v>61.561470508577244</c:v>
                </c:pt>
                <c:pt idx="2763">
                  <c:v>61.581979513167248</c:v>
                </c:pt>
                <c:pt idx="2764">
                  <c:v>61.606587648387247</c:v>
                </c:pt>
                <c:pt idx="2765">
                  <c:v>61.630862712857244</c:v>
                </c:pt>
                <c:pt idx="2766">
                  <c:v>61.651416540147245</c:v>
                </c:pt>
                <c:pt idx="2767">
                  <c:v>61.675970554347245</c:v>
                </c:pt>
                <c:pt idx="2768">
                  <c:v>61.696532726287245</c:v>
                </c:pt>
                <c:pt idx="2769">
                  <c:v>61.72103571891725</c:v>
                </c:pt>
                <c:pt idx="2770">
                  <c:v>61.745523691177247</c:v>
                </c:pt>
                <c:pt idx="2771">
                  <c:v>61.766355514527248</c:v>
                </c:pt>
                <c:pt idx="2772">
                  <c:v>61.790845632557243</c:v>
                </c:pt>
                <c:pt idx="2773">
                  <c:v>61.811084508897245</c:v>
                </c:pt>
                <c:pt idx="2774">
                  <c:v>61.835682630537249</c:v>
                </c:pt>
                <c:pt idx="2775">
                  <c:v>61.856325626377249</c:v>
                </c:pt>
                <c:pt idx="2776">
                  <c:v>61.880876541137248</c:v>
                </c:pt>
                <c:pt idx="2777">
                  <c:v>61.905355691907246</c:v>
                </c:pt>
                <c:pt idx="2778">
                  <c:v>61.926017522807243</c:v>
                </c:pt>
                <c:pt idx="2779">
                  <c:v>61.950338602067248</c:v>
                </c:pt>
                <c:pt idx="2780">
                  <c:v>61.970905542377245</c:v>
                </c:pt>
                <c:pt idx="2781">
                  <c:v>61.995493650437247</c:v>
                </c:pt>
                <c:pt idx="2782">
                  <c:v>62.019870519637244</c:v>
                </c:pt>
                <c:pt idx="2783">
                  <c:v>62.040525674817246</c:v>
                </c:pt>
                <c:pt idx="2784">
                  <c:v>62.065134525297246</c:v>
                </c:pt>
                <c:pt idx="2785">
                  <c:v>62.085819721217248</c:v>
                </c:pt>
                <c:pt idx="2786">
                  <c:v>62.110311508177247</c:v>
                </c:pt>
                <c:pt idx="2787">
                  <c:v>62.134851694107248</c:v>
                </c:pt>
                <c:pt idx="2788">
                  <c:v>62.155361652377245</c:v>
                </c:pt>
                <c:pt idx="2789">
                  <c:v>62.179711580277242</c:v>
                </c:pt>
                <c:pt idx="2790">
                  <c:v>62.200336694717244</c:v>
                </c:pt>
                <c:pt idx="2791">
                  <c:v>62.224659681317249</c:v>
                </c:pt>
                <c:pt idx="2792">
                  <c:v>62.245470523837248</c:v>
                </c:pt>
                <c:pt idx="2793">
                  <c:v>62.270079612727244</c:v>
                </c:pt>
                <c:pt idx="2794">
                  <c:v>62.294321537017247</c:v>
                </c:pt>
                <c:pt idx="2795">
                  <c:v>62.315063714977249</c:v>
                </c:pt>
                <c:pt idx="2796">
                  <c:v>62.339607715607244</c:v>
                </c:pt>
                <c:pt idx="2797">
                  <c:v>62.35999870300725</c:v>
                </c:pt>
                <c:pt idx="2798">
                  <c:v>62.384660720827249</c:v>
                </c:pt>
                <c:pt idx="2799">
                  <c:v>62.409204721447246</c:v>
                </c:pt>
                <c:pt idx="2800">
                  <c:v>62.429801702497244</c:v>
                </c:pt>
                <c:pt idx="2801">
                  <c:v>62.454073667527247</c:v>
                </c:pt>
                <c:pt idx="2802">
                  <c:v>62.474770545957249</c:v>
                </c:pt>
                <c:pt idx="2803">
                  <c:v>62.499083518977244</c:v>
                </c:pt>
                <c:pt idx="2804">
                  <c:v>62.523855686187247</c:v>
                </c:pt>
                <c:pt idx="2805">
                  <c:v>62.544123649597246</c:v>
                </c:pt>
                <c:pt idx="2806">
                  <c:v>62.568863630297244</c:v>
                </c:pt>
                <c:pt idx="2807">
                  <c:v>62.589466571807243</c:v>
                </c:pt>
                <c:pt idx="2808">
                  <c:v>62.613932609557246</c:v>
                </c:pt>
                <c:pt idx="2809">
                  <c:v>62.638225555417243</c:v>
                </c:pt>
                <c:pt idx="2810">
                  <c:v>62.659143686297249</c:v>
                </c:pt>
                <c:pt idx="2811">
                  <c:v>62.683687686917246</c:v>
                </c:pt>
                <c:pt idx="2812">
                  <c:v>62.704018592837244</c:v>
                </c:pt>
                <c:pt idx="2813">
                  <c:v>62.728647708897249</c:v>
                </c:pt>
                <c:pt idx="2814">
                  <c:v>62.749179601667244</c:v>
                </c:pt>
                <c:pt idx="2815">
                  <c:v>62.773710727687245</c:v>
                </c:pt>
                <c:pt idx="2816">
                  <c:v>62.797923564907244</c:v>
                </c:pt>
                <c:pt idx="2817">
                  <c:v>62.818740606307244</c:v>
                </c:pt>
                <c:pt idx="2818">
                  <c:v>62.843451738357246</c:v>
                </c:pt>
                <c:pt idx="2819">
                  <c:v>62.863741636277247</c:v>
                </c:pt>
                <c:pt idx="2820">
                  <c:v>62.888347625737246</c:v>
                </c:pt>
                <c:pt idx="2821">
                  <c:v>62.912919521327247</c:v>
                </c:pt>
                <c:pt idx="2822">
                  <c:v>62.933464527127242</c:v>
                </c:pt>
                <c:pt idx="2823">
                  <c:v>62.957800626757248</c:v>
                </c:pt>
                <c:pt idx="2824">
                  <c:v>62.978624582287246</c:v>
                </c:pt>
                <c:pt idx="2825">
                  <c:v>63.003150701527247</c:v>
                </c:pt>
                <c:pt idx="2826">
                  <c:v>63.027701616287246</c:v>
                </c:pt>
                <c:pt idx="2827">
                  <c:v>63.047922611237247</c:v>
                </c:pt>
                <c:pt idx="2828">
                  <c:v>63.072462558747247</c:v>
                </c:pt>
                <c:pt idx="2829">
                  <c:v>63.093209743497248</c:v>
                </c:pt>
                <c:pt idx="2830">
                  <c:v>63.117664575577244</c:v>
                </c:pt>
                <c:pt idx="2831">
                  <c:v>63.138254642487247</c:v>
                </c:pt>
                <c:pt idx="2832">
                  <c:v>63.162882566447244</c:v>
                </c:pt>
                <c:pt idx="2833">
                  <c:v>63.187223672867248</c:v>
                </c:pt>
                <c:pt idx="2834">
                  <c:v>63.207826614377247</c:v>
                </c:pt>
                <c:pt idx="2835">
                  <c:v>63.232273578647245</c:v>
                </c:pt>
                <c:pt idx="2836">
                  <c:v>63.252943515777247</c:v>
                </c:pt>
                <c:pt idx="2837">
                  <c:v>63.277302742007244</c:v>
                </c:pt>
                <c:pt idx="2838">
                  <c:v>63.302091598507246</c:v>
                </c:pt>
                <c:pt idx="2839">
                  <c:v>63.322528600697247</c:v>
                </c:pt>
                <c:pt idx="2840">
                  <c:v>63.347121715547246</c:v>
                </c:pt>
                <c:pt idx="2841">
                  <c:v>63.367410659787247</c:v>
                </c:pt>
                <c:pt idx="2842">
                  <c:v>63.840527534484863</c:v>
                </c:pt>
                <c:pt idx="2843">
                  <c:v>63.84104657173156</c:v>
                </c:pt>
                <c:pt idx="2844">
                  <c:v>63.84152364730835</c:v>
                </c:pt>
                <c:pt idx="2845">
                  <c:v>63.841958522796631</c:v>
                </c:pt>
                <c:pt idx="2846">
                  <c:v>63.842395544052124</c:v>
                </c:pt>
                <c:pt idx="2847">
                  <c:v>63.842854499816895</c:v>
                </c:pt>
                <c:pt idx="2848">
                  <c:v>63.84329962730407</c:v>
                </c:pt>
                <c:pt idx="2849">
                  <c:v>63.84378266334533</c:v>
                </c:pt>
                <c:pt idx="2850">
                  <c:v>63.844246625900276</c:v>
                </c:pt>
                <c:pt idx="2851">
                  <c:v>63.8447105884552</c:v>
                </c:pt>
                <c:pt idx="2852">
                  <c:v>63.845171451568604</c:v>
                </c:pt>
                <c:pt idx="2853">
                  <c:v>63.84547758102417</c:v>
                </c:pt>
                <c:pt idx="2854">
                  <c:v>63.845634460449226</c:v>
                </c:pt>
                <c:pt idx="2855">
                  <c:v>63.84579062461853</c:v>
                </c:pt>
                <c:pt idx="2856">
                  <c:v>63.845945596694939</c:v>
                </c:pt>
                <c:pt idx="2857">
                  <c:v>63.846101522445686</c:v>
                </c:pt>
                <c:pt idx="2858">
                  <c:v>63.846285581588745</c:v>
                </c:pt>
                <c:pt idx="2859">
                  <c:v>63.846443653106689</c:v>
                </c:pt>
                <c:pt idx="2860">
                  <c:v>63.846601486206055</c:v>
                </c:pt>
                <c:pt idx="2861">
                  <c:v>63.84677267074585</c:v>
                </c:pt>
                <c:pt idx="2862">
                  <c:v>63.846931457519531</c:v>
                </c:pt>
                <c:pt idx="2863">
                  <c:v>63.863332509994535</c:v>
                </c:pt>
                <c:pt idx="2864">
                  <c:v>63.888173580169635</c:v>
                </c:pt>
                <c:pt idx="2865">
                  <c:v>63.90860867500303</c:v>
                </c:pt>
                <c:pt idx="2866">
                  <c:v>63.933004617691033</c:v>
                </c:pt>
                <c:pt idx="2867">
                  <c:v>63.957648515701734</c:v>
                </c:pt>
                <c:pt idx="2868">
                  <c:v>63.978330612182731</c:v>
                </c:pt>
                <c:pt idx="2869">
                  <c:v>64.002686500549729</c:v>
                </c:pt>
                <c:pt idx="2870">
                  <c:v>64.023406505584731</c:v>
                </c:pt>
                <c:pt idx="2871">
                  <c:v>64.047929525375736</c:v>
                </c:pt>
                <c:pt idx="2872">
                  <c:v>64.072319507598735</c:v>
                </c:pt>
                <c:pt idx="2873">
                  <c:v>64.092784643172735</c:v>
                </c:pt>
                <c:pt idx="2874">
                  <c:v>64.117459535598726</c:v>
                </c:pt>
                <c:pt idx="2875">
                  <c:v>64.13807463645972</c:v>
                </c:pt>
                <c:pt idx="2876">
                  <c:v>64.162272453307722</c:v>
                </c:pt>
                <c:pt idx="2877">
                  <c:v>64.187165498733719</c:v>
                </c:pt>
                <c:pt idx="2878">
                  <c:v>64.207526445388723</c:v>
                </c:pt>
                <c:pt idx="2879">
                  <c:v>64.232010602950723</c:v>
                </c:pt>
                <c:pt idx="2880">
                  <c:v>64.252499580383727</c:v>
                </c:pt>
                <c:pt idx="2881">
                  <c:v>64.277189493179719</c:v>
                </c:pt>
                <c:pt idx="2882">
                  <c:v>64.297751665115712</c:v>
                </c:pt>
                <c:pt idx="2883">
                  <c:v>64.322008609771714</c:v>
                </c:pt>
                <c:pt idx="2884">
                  <c:v>64.346744537353715</c:v>
                </c:pt>
                <c:pt idx="2885">
                  <c:v>64.367416620254716</c:v>
                </c:pt>
                <c:pt idx="2886">
                  <c:v>64.391738653182713</c:v>
                </c:pt>
                <c:pt idx="2887">
                  <c:v>64.412208557128707</c:v>
                </c:pt>
                <c:pt idx="2888">
                  <c:v>64.436860561370708</c:v>
                </c:pt>
                <c:pt idx="2889">
                  <c:v>64.461289644241702</c:v>
                </c:pt>
                <c:pt idx="2890">
                  <c:v>64.48175549507171</c:v>
                </c:pt>
                <c:pt idx="2891">
                  <c:v>64.506540536880706</c:v>
                </c:pt>
                <c:pt idx="2892">
                  <c:v>64.52714562416071</c:v>
                </c:pt>
                <c:pt idx="2893">
                  <c:v>64.551543474197715</c:v>
                </c:pt>
                <c:pt idx="2894">
                  <c:v>64.575842618942715</c:v>
                </c:pt>
                <c:pt idx="2895">
                  <c:v>64.596622467040717</c:v>
                </c:pt>
                <c:pt idx="2896">
                  <c:v>64.621145486831722</c:v>
                </c:pt>
                <c:pt idx="2897">
                  <c:v>64.641618490218718</c:v>
                </c:pt>
                <c:pt idx="2898">
                  <c:v>64.666317462920716</c:v>
                </c:pt>
                <c:pt idx="2899">
                  <c:v>64.686910629272717</c:v>
                </c:pt>
                <c:pt idx="2900">
                  <c:v>64.711248636245713</c:v>
                </c:pt>
                <c:pt idx="2901">
                  <c:v>64.735593557357717</c:v>
                </c:pt>
                <c:pt idx="2902">
                  <c:v>64.756189584731715</c:v>
                </c:pt>
                <c:pt idx="2903">
                  <c:v>64.780766487121724</c:v>
                </c:pt>
                <c:pt idx="2904">
                  <c:v>64.801374673843725</c:v>
                </c:pt>
                <c:pt idx="2905">
                  <c:v>64.825818538665729</c:v>
                </c:pt>
                <c:pt idx="2906">
                  <c:v>64.850617647170736</c:v>
                </c:pt>
                <c:pt idx="2907">
                  <c:v>64.871014595030744</c:v>
                </c:pt>
                <c:pt idx="2908">
                  <c:v>64.895280599590748</c:v>
                </c:pt>
                <c:pt idx="2909">
                  <c:v>64.916288614270741</c:v>
                </c:pt>
                <c:pt idx="2910">
                  <c:v>64.940620660780738</c:v>
                </c:pt>
                <c:pt idx="2911">
                  <c:v>64.965179443360739</c:v>
                </c:pt>
                <c:pt idx="2912">
                  <c:v>64.985852479930742</c:v>
                </c:pt>
                <c:pt idx="2913">
                  <c:v>65.010326623920733</c:v>
                </c:pt>
                <c:pt idx="2914">
                  <c:v>65.030815601350739</c:v>
                </c:pt>
                <c:pt idx="2915">
                  <c:v>65.055253505710738</c:v>
                </c:pt>
                <c:pt idx="2916">
                  <c:v>65.075876474380735</c:v>
                </c:pt>
                <c:pt idx="2917">
                  <c:v>65.100275516510735</c:v>
                </c:pt>
                <c:pt idx="2918">
                  <c:v>65.124728441240734</c:v>
                </c:pt>
                <c:pt idx="2919">
                  <c:v>65.145486593250737</c:v>
                </c:pt>
                <c:pt idx="2920">
                  <c:v>65.170067548750737</c:v>
                </c:pt>
                <c:pt idx="2921">
                  <c:v>65.190614461900736</c:v>
                </c:pt>
                <c:pt idx="2922">
                  <c:v>65.214989662170737</c:v>
                </c:pt>
                <c:pt idx="2923">
                  <c:v>65.239710569380733</c:v>
                </c:pt>
                <c:pt idx="2924">
                  <c:v>65.259924650190726</c:v>
                </c:pt>
                <c:pt idx="2925">
                  <c:v>65.284458637240732</c:v>
                </c:pt>
                <c:pt idx="2926">
                  <c:v>65.30502367020074</c:v>
                </c:pt>
                <c:pt idx="2927">
                  <c:v>65.32971954346074</c:v>
                </c:pt>
                <c:pt idx="2928">
                  <c:v>65.354310512540735</c:v>
                </c:pt>
                <c:pt idx="2929">
                  <c:v>65.374654531480729</c:v>
                </c:pt>
                <c:pt idx="2930">
                  <c:v>65.399403572080729</c:v>
                </c:pt>
                <c:pt idx="2931">
                  <c:v>65.42001152039073</c:v>
                </c:pt>
                <c:pt idx="2932">
                  <c:v>65.444195508960732</c:v>
                </c:pt>
                <c:pt idx="2933">
                  <c:v>65.464721441270726</c:v>
                </c:pt>
                <c:pt idx="2934">
                  <c:v>65.489605665210732</c:v>
                </c:pt>
                <c:pt idx="2935">
                  <c:v>65.513979673380732</c:v>
                </c:pt>
                <c:pt idx="2936">
                  <c:v>65.534350633620733</c:v>
                </c:pt>
                <c:pt idx="2937">
                  <c:v>65.558955669400731</c:v>
                </c:pt>
                <c:pt idx="2938">
                  <c:v>65.579377651210734</c:v>
                </c:pt>
                <c:pt idx="2939">
                  <c:v>65.604173660280736</c:v>
                </c:pt>
                <c:pt idx="2940">
                  <c:v>65.628469467160741</c:v>
                </c:pt>
                <c:pt idx="2941">
                  <c:v>65.649190664290742</c:v>
                </c:pt>
                <c:pt idx="2942">
                  <c:v>65.673758506770739</c:v>
                </c:pt>
                <c:pt idx="2943">
                  <c:v>65.694110631940745</c:v>
                </c:pt>
                <c:pt idx="2944">
                  <c:v>65.71861267090074</c:v>
                </c:pt>
                <c:pt idx="2945">
                  <c:v>65.743328571320745</c:v>
                </c:pt>
                <c:pt idx="2946">
                  <c:v>65.763776540760745</c:v>
                </c:pt>
                <c:pt idx="2947">
                  <c:v>65.788257598880747</c:v>
                </c:pt>
                <c:pt idx="2948">
                  <c:v>65.808760643000753</c:v>
                </c:pt>
                <c:pt idx="2949">
                  <c:v>65.833481550220753</c:v>
                </c:pt>
                <c:pt idx="2950">
                  <c:v>65.853780508040757</c:v>
                </c:pt>
                <c:pt idx="2951">
                  <c:v>65.878645658490754</c:v>
                </c:pt>
                <c:pt idx="2952">
                  <c:v>65.902999639510753</c:v>
                </c:pt>
                <c:pt idx="2953">
                  <c:v>65.923750638960755</c:v>
                </c:pt>
                <c:pt idx="2954">
                  <c:v>65.948044538500753</c:v>
                </c:pt>
                <c:pt idx="2955">
                  <c:v>65.96859860420075</c:v>
                </c:pt>
                <c:pt idx="2956">
                  <c:v>65.99317955971074</c:v>
                </c:pt>
                <c:pt idx="2957">
                  <c:v>66.017695665360733</c:v>
                </c:pt>
                <c:pt idx="2958">
                  <c:v>66.038093566890737</c:v>
                </c:pt>
                <c:pt idx="2959">
                  <c:v>66.062743663790741</c:v>
                </c:pt>
                <c:pt idx="2960">
                  <c:v>66.083439588550746</c:v>
                </c:pt>
                <c:pt idx="2961">
                  <c:v>66.107599496840749</c:v>
                </c:pt>
                <c:pt idx="2962">
                  <c:v>66.132155656810752</c:v>
                </c:pt>
                <c:pt idx="2963">
                  <c:v>66.152840614320752</c:v>
                </c:pt>
                <c:pt idx="2964">
                  <c:v>66.177463531490758</c:v>
                </c:pt>
                <c:pt idx="2965">
                  <c:v>66.197766542430756</c:v>
                </c:pt>
                <c:pt idx="2966">
                  <c:v>66.222511529920752</c:v>
                </c:pt>
                <c:pt idx="2967">
                  <c:v>66.242911577220752</c:v>
                </c:pt>
                <c:pt idx="2968">
                  <c:v>66.267563581470753</c:v>
                </c:pt>
                <c:pt idx="2969">
                  <c:v>66.291847467420752</c:v>
                </c:pt>
                <c:pt idx="2970">
                  <c:v>66.312485456470753</c:v>
                </c:pt>
                <c:pt idx="2971">
                  <c:v>66.337072610850754</c:v>
                </c:pt>
                <c:pt idx="2972">
                  <c:v>66.357799530030761</c:v>
                </c:pt>
                <c:pt idx="2973">
                  <c:v>66.382283449170757</c:v>
                </c:pt>
                <c:pt idx="2974">
                  <c:v>66.406791448590752</c:v>
                </c:pt>
                <c:pt idx="2975">
                  <c:v>66.427179574970751</c:v>
                </c:pt>
                <c:pt idx="2976">
                  <c:v>66.451791524890751</c:v>
                </c:pt>
                <c:pt idx="2977">
                  <c:v>66.472218513490759</c:v>
                </c:pt>
                <c:pt idx="2978">
                  <c:v>66.496622562410764</c:v>
                </c:pt>
                <c:pt idx="2979">
                  <c:v>66.521249532700764</c:v>
                </c:pt>
                <c:pt idx="2980">
                  <c:v>66.542040586470762</c:v>
                </c:pt>
                <c:pt idx="2981">
                  <c:v>66.566548585890757</c:v>
                </c:pt>
                <c:pt idx="2982">
                  <c:v>66.586914539340768</c:v>
                </c:pt>
                <c:pt idx="2983">
                  <c:v>66.611510515210767</c:v>
                </c:pt>
                <c:pt idx="2984">
                  <c:v>66.63213944435077</c:v>
                </c:pt>
                <c:pt idx="2985">
                  <c:v>66.656514644620771</c:v>
                </c:pt>
                <c:pt idx="2986">
                  <c:v>66.681079626080773</c:v>
                </c:pt>
                <c:pt idx="2987">
                  <c:v>66.701710462570773</c:v>
                </c:pt>
                <c:pt idx="2988">
                  <c:v>66.726070642470773</c:v>
                </c:pt>
                <c:pt idx="2989">
                  <c:v>66.746605634690781</c:v>
                </c:pt>
                <c:pt idx="2990">
                  <c:v>66.771124601360782</c:v>
                </c:pt>
                <c:pt idx="2991">
                  <c:v>66.795656442640777</c:v>
                </c:pt>
                <c:pt idx="2992">
                  <c:v>66.816254615780778</c:v>
                </c:pt>
                <c:pt idx="2993">
                  <c:v>66.840866565700779</c:v>
                </c:pt>
                <c:pt idx="2994">
                  <c:v>66.86128163338077</c:v>
                </c:pt>
                <c:pt idx="2995">
                  <c:v>66.886024475100768</c:v>
                </c:pt>
                <c:pt idx="2996">
                  <c:v>66.910568475720765</c:v>
                </c:pt>
                <c:pt idx="2997">
                  <c:v>66.930972576140775</c:v>
                </c:pt>
                <c:pt idx="2998">
                  <c:v>66.955698490140776</c:v>
                </c:pt>
                <c:pt idx="2999">
                  <c:v>66.97624945640078</c:v>
                </c:pt>
                <c:pt idx="3000">
                  <c:v>67.000518560410782</c:v>
                </c:pt>
                <c:pt idx="3001">
                  <c:v>67.021140575410783</c:v>
                </c:pt>
                <c:pt idx="3002">
                  <c:v>67.045539617540783</c:v>
                </c:pt>
                <c:pt idx="3003">
                  <c:v>67.070259571070778</c:v>
                </c:pt>
                <c:pt idx="3004">
                  <c:v>67.090554475780777</c:v>
                </c:pt>
                <c:pt idx="3005">
                  <c:v>67.115347623820782</c:v>
                </c:pt>
                <c:pt idx="3006">
                  <c:v>67.135924577710782</c:v>
                </c:pt>
                <c:pt idx="3007">
                  <c:v>67.160194635390781</c:v>
                </c:pt>
                <c:pt idx="3008">
                  <c:v>67.184755563740779</c:v>
                </c:pt>
                <c:pt idx="3009">
                  <c:v>67.205473661420783</c:v>
                </c:pt>
                <c:pt idx="3010">
                  <c:v>67.229987621310784</c:v>
                </c:pt>
                <c:pt idx="3011">
                  <c:v>67.250410556790783</c:v>
                </c:pt>
                <c:pt idx="3012">
                  <c:v>67.275030612940782</c:v>
                </c:pt>
                <c:pt idx="3013">
                  <c:v>67.299711465830782</c:v>
                </c:pt>
                <c:pt idx="3014">
                  <c:v>67.320013523100783</c:v>
                </c:pt>
                <c:pt idx="3015">
                  <c:v>67.344490528110782</c:v>
                </c:pt>
                <c:pt idx="3016">
                  <c:v>67.365206480030778</c:v>
                </c:pt>
                <c:pt idx="3017">
                  <c:v>67.389554500580772</c:v>
                </c:pt>
                <c:pt idx="3018">
                  <c:v>67.410103559490778</c:v>
                </c:pt>
                <c:pt idx="3019">
                  <c:v>67.434753656390768</c:v>
                </c:pt>
                <c:pt idx="3020">
                  <c:v>67.459406614300775</c:v>
                </c:pt>
                <c:pt idx="3021">
                  <c:v>67.47954463959077</c:v>
                </c:pt>
                <c:pt idx="3022">
                  <c:v>67.504189491270765</c:v>
                </c:pt>
                <c:pt idx="3023">
                  <c:v>67.524880647660765</c:v>
                </c:pt>
                <c:pt idx="3024">
                  <c:v>67.549430608750768</c:v>
                </c:pt>
                <c:pt idx="3025">
                  <c:v>67.573708534240765</c:v>
                </c:pt>
                <c:pt idx="3026">
                  <c:v>67.594492673870775</c:v>
                </c:pt>
                <c:pt idx="3027">
                  <c:v>67.619140625000782</c:v>
                </c:pt>
                <c:pt idx="3028">
                  <c:v>67.639486551280783</c:v>
                </c:pt>
                <c:pt idx="3029">
                  <c:v>67.663920640940788</c:v>
                </c:pt>
                <c:pt idx="3030">
                  <c:v>67.688503503800789</c:v>
                </c:pt>
                <c:pt idx="3031">
                  <c:v>67.709195613860786</c:v>
                </c:pt>
                <c:pt idx="3032">
                  <c:v>67.733499526980793</c:v>
                </c:pt>
                <c:pt idx="3033">
                  <c:v>67.754342556000793</c:v>
                </c:pt>
                <c:pt idx="3034">
                  <c:v>67.778675556180801</c:v>
                </c:pt>
                <c:pt idx="3035">
                  <c:v>67.799090623850802</c:v>
                </c:pt>
                <c:pt idx="3036">
                  <c:v>67.823732614520807</c:v>
                </c:pt>
                <c:pt idx="3037">
                  <c:v>67.848227500910809</c:v>
                </c:pt>
                <c:pt idx="3038">
                  <c:v>67.868846654890817</c:v>
                </c:pt>
                <c:pt idx="3039">
                  <c:v>67.893222570420818</c:v>
                </c:pt>
                <c:pt idx="3040">
                  <c:v>67.91400361061082</c:v>
                </c:pt>
                <c:pt idx="3041">
                  <c:v>67.93862462044082</c:v>
                </c:pt>
                <c:pt idx="3042">
                  <c:v>67.963003635410814</c:v>
                </c:pt>
                <c:pt idx="3043">
                  <c:v>67.983356475830817</c:v>
                </c:pt>
                <c:pt idx="3044">
                  <c:v>68.008121490480818</c:v>
                </c:pt>
                <c:pt idx="3045">
                  <c:v>68.028574466700817</c:v>
                </c:pt>
                <c:pt idx="3046">
                  <c:v>68.053005456920815</c:v>
                </c:pt>
                <c:pt idx="3047">
                  <c:v>68.077681541440825</c:v>
                </c:pt>
                <c:pt idx="3048">
                  <c:v>68.098314523700822</c:v>
                </c:pt>
                <c:pt idx="3049">
                  <c:v>68.122771501540825</c:v>
                </c:pt>
                <c:pt idx="3050">
                  <c:v>68.143181562420821</c:v>
                </c:pt>
                <c:pt idx="3051">
                  <c:v>68.167841672900821</c:v>
                </c:pt>
                <c:pt idx="3052">
                  <c:v>68.188204526900819</c:v>
                </c:pt>
                <c:pt idx="3053">
                  <c:v>68.212690591810812</c:v>
                </c:pt>
                <c:pt idx="3054">
                  <c:v>68.237485647200813</c:v>
                </c:pt>
                <c:pt idx="3055">
                  <c:v>68.258051633830817</c:v>
                </c:pt>
                <c:pt idx="3056">
                  <c:v>68.28232049942082</c:v>
                </c:pt>
                <c:pt idx="3057">
                  <c:v>68.302833557130811</c:v>
                </c:pt>
                <c:pt idx="3058">
                  <c:v>68.327402591700803</c:v>
                </c:pt>
                <c:pt idx="3059">
                  <c:v>68.352174520490806</c:v>
                </c:pt>
                <c:pt idx="3060">
                  <c:v>68.372460603710806</c:v>
                </c:pt>
                <c:pt idx="3061">
                  <c:v>68.397173643110804</c:v>
                </c:pt>
                <c:pt idx="3062">
                  <c:v>68.417725563050809</c:v>
                </c:pt>
                <c:pt idx="3063">
                  <c:v>68.442275524140811</c:v>
                </c:pt>
                <c:pt idx="3064">
                  <c:v>68.466496467590815</c:v>
                </c:pt>
                <c:pt idx="3065">
                  <c:v>68.487253665920818</c:v>
                </c:pt>
                <c:pt idx="3066">
                  <c:v>68.511663675310814</c:v>
                </c:pt>
                <c:pt idx="3067">
                  <c:v>68.532287597660812</c:v>
                </c:pt>
                <c:pt idx="3068">
                  <c:v>68.556729555130815</c:v>
                </c:pt>
                <c:pt idx="3069">
                  <c:v>68.577387571330817</c:v>
                </c:pt>
                <c:pt idx="3070">
                  <c:v>68.602002620700816</c:v>
                </c:pt>
                <c:pt idx="3071">
                  <c:v>68.626326560970824</c:v>
                </c:pt>
                <c:pt idx="3072">
                  <c:v>68.646937608720819</c:v>
                </c:pt>
                <c:pt idx="3073">
                  <c:v>68.671661615370823</c:v>
                </c:pt>
                <c:pt idx="3074">
                  <c:v>68.691970586780826</c:v>
                </c:pt>
                <c:pt idx="3075">
                  <c:v>68.716430664060823</c:v>
                </c:pt>
                <c:pt idx="3076">
                  <c:v>68.741142511370825</c:v>
                </c:pt>
                <c:pt idx="3077">
                  <c:v>68.76163148880083</c:v>
                </c:pt>
                <c:pt idx="3078">
                  <c:v>68.785939455030828</c:v>
                </c:pt>
                <c:pt idx="3079">
                  <c:v>68.806631565090839</c:v>
                </c:pt>
                <c:pt idx="3080">
                  <c:v>68.831343650820841</c:v>
                </c:pt>
                <c:pt idx="3081">
                  <c:v>68.855635643000838</c:v>
                </c:pt>
                <c:pt idx="3082">
                  <c:v>69.230658769607658</c:v>
                </c:pt>
                <c:pt idx="3083">
                  <c:v>69.231271743774528</c:v>
                </c:pt>
                <c:pt idx="3084">
                  <c:v>69.231824874878043</c:v>
                </c:pt>
                <c:pt idx="3085">
                  <c:v>69.232371807098502</c:v>
                </c:pt>
                <c:pt idx="3086">
                  <c:v>69.232915878296012</c:v>
                </c:pt>
                <c:pt idx="3087">
                  <c:v>69.23345780372631</c:v>
                </c:pt>
                <c:pt idx="3088">
                  <c:v>69.233997821807975</c:v>
                </c:pt>
                <c:pt idx="3089">
                  <c:v>69.23456168174755</c:v>
                </c:pt>
                <c:pt idx="3090">
                  <c:v>69.235106706619376</c:v>
                </c:pt>
                <c:pt idx="3091">
                  <c:v>69.235536813736076</c:v>
                </c:pt>
                <c:pt idx="3092">
                  <c:v>69.235709667205924</c:v>
                </c:pt>
                <c:pt idx="3093">
                  <c:v>69.23588871955883</c:v>
                </c:pt>
                <c:pt idx="3094">
                  <c:v>69.236060857772941</c:v>
                </c:pt>
                <c:pt idx="3095">
                  <c:v>69.236232757568473</c:v>
                </c:pt>
                <c:pt idx="3096">
                  <c:v>69.236417770385856</c:v>
                </c:pt>
                <c:pt idx="3097">
                  <c:v>69.236582756042594</c:v>
                </c:pt>
                <c:pt idx="3098">
                  <c:v>69.236746788025016</c:v>
                </c:pt>
                <c:pt idx="3099">
                  <c:v>69.247816801071323</c:v>
                </c:pt>
                <c:pt idx="3100">
                  <c:v>69.272501707077126</c:v>
                </c:pt>
                <c:pt idx="3101">
                  <c:v>69.292725801468023</c:v>
                </c:pt>
                <c:pt idx="3102">
                  <c:v>69.317635774612526</c:v>
                </c:pt>
                <c:pt idx="3103">
                  <c:v>69.338034868240015</c:v>
                </c:pt>
                <c:pt idx="3104">
                  <c:v>69.362431764603016</c:v>
                </c:pt>
                <c:pt idx="3105">
                  <c:v>69.386872768402014</c:v>
                </c:pt>
                <c:pt idx="3106">
                  <c:v>69.407616853714018</c:v>
                </c:pt>
                <c:pt idx="3107">
                  <c:v>69.432213783264018</c:v>
                </c:pt>
                <c:pt idx="3108">
                  <c:v>69.452571868897024</c:v>
                </c:pt>
                <c:pt idx="3109">
                  <c:v>69.477334737778023</c:v>
                </c:pt>
                <c:pt idx="3110">
                  <c:v>69.501706838608015</c:v>
                </c:pt>
                <c:pt idx="3111">
                  <c:v>69.52221083641102</c:v>
                </c:pt>
                <c:pt idx="3112">
                  <c:v>69.546740770340023</c:v>
                </c:pt>
                <c:pt idx="3113">
                  <c:v>69.56735682487502</c:v>
                </c:pt>
                <c:pt idx="3114">
                  <c:v>69.591917753220017</c:v>
                </c:pt>
                <c:pt idx="3115">
                  <c:v>69.616323709488015</c:v>
                </c:pt>
                <c:pt idx="3116">
                  <c:v>69.636908769608027</c:v>
                </c:pt>
                <c:pt idx="3117">
                  <c:v>69.661354780197016</c:v>
                </c:pt>
                <c:pt idx="3118">
                  <c:v>69.681917667389015</c:v>
                </c:pt>
                <c:pt idx="3119">
                  <c:v>69.706461668015024</c:v>
                </c:pt>
                <c:pt idx="3120">
                  <c:v>69.727120876312014</c:v>
                </c:pt>
                <c:pt idx="3121">
                  <c:v>69.751648664475027</c:v>
                </c:pt>
                <c:pt idx="3122">
                  <c:v>69.776041746140024</c:v>
                </c:pt>
                <c:pt idx="3123">
                  <c:v>69.796795845032022</c:v>
                </c:pt>
                <c:pt idx="3124">
                  <c:v>69.821369886398017</c:v>
                </c:pt>
                <c:pt idx="3125">
                  <c:v>69.84162569046002</c:v>
                </c:pt>
                <c:pt idx="3126">
                  <c:v>69.866476774216025</c:v>
                </c:pt>
                <c:pt idx="3127">
                  <c:v>69.890666723251016</c:v>
                </c:pt>
                <c:pt idx="3128">
                  <c:v>69.911316871643024</c:v>
                </c:pt>
                <c:pt idx="3129">
                  <c:v>69.935648679733021</c:v>
                </c:pt>
                <c:pt idx="3130">
                  <c:v>69.956439733505022</c:v>
                </c:pt>
                <c:pt idx="3131">
                  <c:v>69.980964660645014</c:v>
                </c:pt>
                <c:pt idx="3132">
                  <c:v>70.005438804627019</c:v>
                </c:pt>
                <c:pt idx="3133">
                  <c:v>70.025888681412027</c:v>
                </c:pt>
                <c:pt idx="3134">
                  <c:v>70.050662755966016</c:v>
                </c:pt>
                <c:pt idx="3135">
                  <c:v>70.071042776108015</c:v>
                </c:pt>
                <c:pt idx="3136">
                  <c:v>70.095491886139015</c:v>
                </c:pt>
                <c:pt idx="3137">
                  <c:v>70.116197824478022</c:v>
                </c:pt>
                <c:pt idx="3138">
                  <c:v>70.140763759613023</c:v>
                </c:pt>
                <c:pt idx="3139">
                  <c:v>70.165099859238026</c:v>
                </c:pt>
                <c:pt idx="3140">
                  <c:v>70.185876846314017</c:v>
                </c:pt>
                <c:pt idx="3141">
                  <c:v>70.210451841354015</c:v>
                </c:pt>
                <c:pt idx="3142">
                  <c:v>70.230700731275022</c:v>
                </c:pt>
                <c:pt idx="3143">
                  <c:v>70.255238771435017</c:v>
                </c:pt>
                <c:pt idx="3144">
                  <c:v>70.279939651485023</c:v>
                </c:pt>
                <c:pt idx="3145">
                  <c:v>70.300469875335025</c:v>
                </c:pt>
                <c:pt idx="3146">
                  <c:v>70.324922800065025</c:v>
                </c:pt>
                <c:pt idx="3147">
                  <c:v>70.345487833025018</c:v>
                </c:pt>
                <c:pt idx="3148">
                  <c:v>70.370052814485021</c:v>
                </c:pt>
                <c:pt idx="3149">
                  <c:v>70.394401788715015</c:v>
                </c:pt>
                <c:pt idx="3150">
                  <c:v>70.414846658705017</c:v>
                </c:pt>
                <c:pt idx="3151">
                  <c:v>70.439588785175019</c:v>
                </c:pt>
                <c:pt idx="3152">
                  <c:v>70.460231781005021</c:v>
                </c:pt>
                <c:pt idx="3153">
                  <c:v>70.484754800795017</c:v>
                </c:pt>
                <c:pt idx="3154">
                  <c:v>70.505324840545015</c:v>
                </c:pt>
                <c:pt idx="3155">
                  <c:v>70.529844760895017</c:v>
                </c:pt>
                <c:pt idx="3156">
                  <c:v>70.554408788685024</c:v>
                </c:pt>
                <c:pt idx="3157">
                  <c:v>70.574693679805023</c:v>
                </c:pt>
                <c:pt idx="3158">
                  <c:v>70.599383831025023</c:v>
                </c:pt>
                <c:pt idx="3159">
                  <c:v>70.619919776915026</c:v>
                </c:pt>
                <c:pt idx="3160">
                  <c:v>70.644417762755026</c:v>
                </c:pt>
                <c:pt idx="3161">
                  <c:v>70.668777704235026</c:v>
                </c:pt>
                <c:pt idx="3162">
                  <c:v>70.68951082229502</c:v>
                </c:pt>
                <c:pt idx="3163">
                  <c:v>70.714182853695021</c:v>
                </c:pt>
                <c:pt idx="3164">
                  <c:v>70.734342813495019</c:v>
                </c:pt>
                <c:pt idx="3165">
                  <c:v>70.75902986526502</c:v>
                </c:pt>
                <c:pt idx="3166">
                  <c:v>70.783456802365023</c:v>
                </c:pt>
                <c:pt idx="3167">
                  <c:v>70.804199695585027</c:v>
                </c:pt>
                <c:pt idx="3168">
                  <c:v>70.82843470573502</c:v>
                </c:pt>
                <c:pt idx="3169">
                  <c:v>70.849338769915022</c:v>
                </c:pt>
                <c:pt idx="3170">
                  <c:v>70.873856782915027</c:v>
                </c:pt>
                <c:pt idx="3171">
                  <c:v>70.898378849025022</c:v>
                </c:pt>
                <c:pt idx="3172">
                  <c:v>70.918703794475022</c:v>
                </c:pt>
                <c:pt idx="3173">
                  <c:v>70.943319797515016</c:v>
                </c:pt>
                <c:pt idx="3174">
                  <c:v>70.963945865635026</c:v>
                </c:pt>
                <c:pt idx="3175">
                  <c:v>70.988265752795016</c:v>
                </c:pt>
                <c:pt idx="3176">
                  <c:v>71.009032726285028</c:v>
                </c:pt>
                <c:pt idx="3177">
                  <c:v>71.033401727675027</c:v>
                </c:pt>
                <c:pt idx="3178">
                  <c:v>71.058131694795023</c:v>
                </c:pt>
                <c:pt idx="3179">
                  <c:v>71.078417778015023</c:v>
                </c:pt>
                <c:pt idx="3180">
                  <c:v>71.103034734725014</c:v>
                </c:pt>
                <c:pt idx="3181">
                  <c:v>71.123614788055022</c:v>
                </c:pt>
                <c:pt idx="3182">
                  <c:v>71.147920846935023</c:v>
                </c:pt>
                <c:pt idx="3183">
                  <c:v>71.172738790515027</c:v>
                </c:pt>
                <c:pt idx="3184">
                  <c:v>71.193217754365023</c:v>
                </c:pt>
                <c:pt idx="3185">
                  <c:v>71.217547655105022</c:v>
                </c:pt>
                <c:pt idx="3186">
                  <c:v>71.23821067810502</c:v>
                </c:pt>
                <c:pt idx="3187">
                  <c:v>71.262774705885022</c:v>
                </c:pt>
                <c:pt idx="3188">
                  <c:v>71.287321805955017</c:v>
                </c:pt>
                <c:pt idx="3189">
                  <c:v>71.307810783385023</c:v>
                </c:pt>
                <c:pt idx="3190">
                  <c:v>71.332437753675023</c:v>
                </c:pt>
                <c:pt idx="3191">
                  <c:v>71.353063821795018</c:v>
                </c:pt>
                <c:pt idx="3192">
                  <c:v>71.377368688585022</c:v>
                </c:pt>
                <c:pt idx="3193">
                  <c:v>71.398179769515025</c:v>
                </c:pt>
                <c:pt idx="3194">
                  <c:v>71.422760725025014</c:v>
                </c:pt>
                <c:pt idx="3195">
                  <c:v>71.447036743165015</c:v>
                </c:pt>
                <c:pt idx="3196">
                  <c:v>71.467464685445023</c:v>
                </c:pt>
                <c:pt idx="3197">
                  <c:v>71.492140769955014</c:v>
                </c:pt>
                <c:pt idx="3198">
                  <c:v>71.512691736225023</c:v>
                </c:pt>
                <c:pt idx="3199">
                  <c:v>71.537332773205023</c:v>
                </c:pt>
                <c:pt idx="3200">
                  <c:v>71.561480760575023</c:v>
                </c:pt>
                <c:pt idx="3201">
                  <c:v>71.582346677785026</c:v>
                </c:pt>
                <c:pt idx="3202">
                  <c:v>71.606677770615022</c:v>
                </c:pt>
                <c:pt idx="3203">
                  <c:v>71.627317667005016</c:v>
                </c:pt>
                <c:pt idx="3204">
                  <c:v>71.651903867725025</c:v>
                </c:pt>
                <c:pt idx="3205">
                  <c:v>71.676442861555017</c:v>
                </c:pt>
                <c:pt idx="3206">
                  <c:v>71.696959733965016</c:v>
                </c:pt>
                <c:pt idx="3207">
                  <c:v>71.721206665035027</c:v>
                </c:pt>
                <c:pt idx="3208">
                  <c:v>71.74217581748502</c:v>
                </c:pt>
                <c:pt idx="3209">
                  <c:v>71.766400814055018</c:v>
                </c:pt>
                <c:pt idx="3210">
                  <c:v>71.786873817445027</c:v>
                </c:pt>
                <c:pt idx="3211">
                  <c:v>71.811619758605019</c:v>
                </c:pt>
                <c:pt idx="3212">
                  <c:v>71.836160659795027</c:v>
                </c:pt>
                <c:pt idx="3213">
                  <c:v>71.85676980018502</c:v>
                </c:pt>
                <c:pt idx="3214">
                  <c:v>71.881008863445018</c:v>
                </c:pt>
                <c:pt idx="3215">
                  <c:v>71.901875734325017</c:v>
                </c:pt>
                <c:pt idx="3216">
                  <c:v>71.926378726955022</c:v>
                </c:pt>
                <c:pt idx="3217">
                  <c:v>71.950653791425026</c:v>
                </c:pt>
                <c:pt idx="3218">
                  <c:v>71.971141815185021</c:v>
                </c:pt>
                <c:pt idx="3219">
                  <c:v>71.995660781865027</c:v>
                </c:pt>
                <c:pt idx="3220">
                  <c:v>72.016496658325025</c:v>
                </c:pt>
                <c:pt idx="3221">
                  <c:v>72.040725708005027</c:v>
                </c:pt>
                <c:pt idx="3222">
                  <c:v>72.065391778945028</c:v>
                </c:pt>
                <c:pt idx="3223">
                  <c:v>72.086080789565017</c:v>
                </c:pt>
                <c:pt idx="3224">
                  <c:v>72.110384702685025</c:v>
                </c:pt>
                <c:pt idx="3225">
                  <c:v>72.13100075721502</c:v>
                </c:pt>
                <c:pt idx="3226">
                  <c:v>72.155647754665026</c:v>
                </c:pt>
                <c:pt idx="3227">
                  <c:v>72.176183700565019</c:v>
                </c:pt>
                <c:pt idx="3228">
                  <c:v>72.200631856915024</c:v>
                </c:pt>
                <c:pt idx="3229">
                  <c:v>72.225283861165025</c:v>
                </c:pt>
                <c:pt idx="3230">
                  <c:v>72.245774745945027</c:v>
                </c:pt>
                <c:pt idx="3231">
                  <c:v>72.270387649535024</c:v>
                </c:pt>
                <c:pt idx="3232">
                  <c:v>72.290682792665024</c:v>
                </c:pt>
                <c:pt idx="3233">
                  <c:v>72.315363883975024</c:v>
                </c:pt>
                <c:pt idx="3234">
                  <c:v>72.339877843855021</c:v>
                </c:pt>
                <c:pt idx="3235">
                  <c:v>72.36022686958502</c:v>
                </c:pt>
                <c:pt idx="3236">
                  <c:v>72.385011672975025</c:v>
                </c:pt>
                <c:pt idx="3237">
                  <c:v>72.405477762225019</c:v>
                </c:pt>
                <c:pt idx="3238">
                  <c:v>72.429880857465022</c:v>
                </c:pt>
                <c:pt idx="3239">
                  <c:v>72.454415798185025</c:v>
                </c:pt>
                <c:pt idx="3240">
                  <c:v>72.475021839145015</c:v>
                </c:pt>
                <c:pt idx="3241">
                  <c:v>72.499597787855024</c:v>
                </c:pt>
                <c:pt idx="3242">
                  <c:v>72.520014762875022</c:v>
                </c:pt>
                <c:pt idx="3243">
                  <c:v>72.544739723205026</c:v>
                </c:pt>
                <c:pt idx="3244">
                  <c:v>72.565174818035018</c:v>
                </c:pt>
                <c:pt idx="3245">
                  <c:v>72.589644670485015</c:v>
                </c:pt>
                <c:pt idx="3246">
                  <c:v>72.614135742185027</c:v>
                </c:pt>
                <c:pt idx="3247">
                  <c:v>72.634765863415026</c:v>
                </c:pt>
                <c:pt idx="3248">
                  <c:v>72.659322738645017</c:v>
                </c:pt>
                <c:pt idx="3249">
                  <c:v>72.679713726045023</c:v>
                </c:pt>
                <c:pt idx="3250">
                  <c:v>72.70447969436502</c:v>
                </c:pt>
                <c:pt idx="3251">
                  <c:v>72.729036808015024</c:v>
                </c:pt>
                <c:pt idx="3252">
                  <c:v>72.749341726305019</c:v>
                </c:pt>
                <c:pt idx="3253">
                  <c:v>72.774141788485025</c:v>
                </c:pt>
                <c:pt idx="3254">
                  <c:v>72.794413805005021</c:v>
                </c:pt>
                <c:pt idx="3255">
                  <c:v>72.819022655485014</c:v>
                </c:pt>
                <c:pt idx="3256">
                  <c:v>72.84340286254502</c:v>
                </c:pt>
                <c:pt idx="3257">
                  <c:v>72.864205837245024</c:v>
                </c:pt>
                <c:pt idx="3258">
                  <c:v>72.888727664945023</c:v>
                </c:pt>
                <c:pt idx="3259">
                  <c:v>72.908965826035015</c:v>
                </c:pt>
                <c:pt idx="3260">
                  <c:v>72.933877706525024</c:v>
                </c:pt>
                <c:pt idx="3261">
                  <c:v>72.954288721085021</c:v>
                </c:pt>
                <c:pt idx="3262">
                  <c:v>72.978768825535028</c:v>
                </c:pt>
                <c:pt idx="3263">
                  <c:v>73.003179788585015</c:v>
                </c:pt>
                <c:pt idx="3264">
                  <c:v>73.023892879485018</c:v>
                </c:pt>
                <c:pt idx="3265">
                  <c:v>73.048442840575021</c:v>
                </c:pt>
                <c:pt idx="3266">
                  <c:v>73.068729877475022</c:v>
                </c:pt>
                <c:pt idx="3267">
                  <c:v>73.093568801875023</c:v>
                </c:pt>
                <c:pt idx="3268">
                  <c:v>73.118172883985025</c:v>
                </c:pt>
                <c:pt idx="3269">
                  <c:v>73.138716697695017</c:v>
                </c:pt>
                <c:pt idx="3270">
                  <c:v>73.162842750545025</c:v>
                </c:pt>
                <c:pt idx="3271">
                  <c:v>73.183508872985016</c:v>
                </c:pt>
                <c:pt idx="3272">
                  <c:v>73.208177804945024</c:v>
                </c:pt>
                <c:pt idx="3273">
                  <c:v>73.232709884645018</c:v>
                </c:pt>
                <c:pt idx="3274">
                  <c:v>73.253379821775027</c:v>
                </c:pt>
                <c:pt idx="3275">
                  <c:v>73.277726650235024</c:v>
                </c:pt>
                <c:pt idx="3276">
                  <c:v>73.298266649245022</c:v>
                </c:pt>
                <c:pt idx="3277">
                  <c:v>73.322626829145022</c:v>
                </c:pt>
                <c:pt idx="3278">
                  <c:v>73.34333467483502</c:v>
                </c:pt>
                <c:pt idx="3279">
                  <c:v>73.367680788045021</c:v>
                </c:pt>
                <c:pt idx="3280">
                  <c:v>73.392432689665014</c:v>
                </c:pt>
                <c:pt idx="3281">
                  <c:v>73.413101673125027</c:v>
                </c:pt>
                <c:pt idx="3282">
                  <c:v>73.437651872635016</c:v>
                </c:pt>
                <c:pt idx="3283">
                  <c:v>73.458154678345025</c:v>
                </c:pt>
                <c:pt idx="3284">
                  <c:v>73.482244729995017</c:v>
                </c:pt>
                <c:pt idx="3285">
                  <c:v>73.507010698315014</c:v>
                </c:pt>
                <c:pt idx="3286">
                  <c:v>73.527622699735019</c:v>
                </c:pt>
                <c:pt idx="3287">
                  <c:v>73.552193880085014</c:v>
                </c:pt>
                <c:pt idx="3288">
                  <c:v>73.572548866275014</c:v>
                </c:pt>
                <c:pt idx="3289">
                  <c:v>73.597073793415021</c:v>
                </c:pt>
                <c:pt idx="3290">
                  <c:v>73.621765851975027</c:v>
                </c:pt>
                <c:pt idx="3291">
                  <c:v>73.642046689985023</c:v>
                </c:pt>
                <c:pt idx="3292">
                  <c:v>73.666653871535019</c:v>
                </c:pt>
                <c:pt idx="3293">
                  <c:v>73.687332868575027</c:v>
                </c:pt>
                <c:pt idx="3294">
                  <c:v>73.711937665935025</c:v>
                </c:pt>
                <c:pt idx="3295">
                  <c:v>73.732259750365017</c:v>
                </c:pt>
                <c:pt idx="3296">
                  <c:v>73.757053852085022</c:v>
                </c:pt>
                <c:pt idx="3297">
                  <c:v>73.781278848645016</c:v>
                </c:pt>
                <c:pt idx="3298">
                  <c:v>73.801752805705021</c:v>
                </c:pt>
                <c:pt idx="3299">
                  <c:v>73.826395750045023</c:v>
                </c:pt>
                <c:pt idx="3300">
                  <c:v>73.847097873685016</c:v>
                </c:pt>
                <c:pt idx="3301">
                  <c:v>73.871630668645025</c:v>
                </c:pt>
                <c:pt idx="3302">
                  <c:v>73.895845651625024</c:v>
                </c:pt>
                <c:pt idx="3303">
                  <c:v>73.916789770125021</c:v>
                </c:pt>
                <c:pt idx="3304">
                  <c:v>73.941218852995021</c:v>
                </c:pt>
                <c:pt idx="3305">
                  <c:v>73.961715698245015</c:v>
                </c:pt>
                <c:pt idx="3306">
                  <c:v>73.986433744435018</c:v>
                </c:pt>
                <c:pt idx="3307">
                  <c:v>74.010731697085021</c:v>
                </c:pt>
                <c:pt idx="3308">
                  <c:v>74.031197786335014</c:v>
                </c:pt>
                <c:pt idx="3309">
                  <c:v>74.055550813675026</c:v>
                </c:pt>
                <c:pt idx="3310">
                  <c:v>74.076514720915014</c:v>
                </c:pt>
                <c:pt idx="3311">
                  <c:v>74.100831747055025</c:v>
                </c:pt>
                <c:pt idx="3312">
                  <c:v>74.121172666545021</c:v>
                </c:pt>
                <c:pt idx="3313">
                  <c:v>74.146162748335016</c:v>
                </c:pt>
                <c:pt idx="3314">
                  <c:v>74.170585870745015</c:v>
                </c:pt>
                <c:pt idx="3315">
                  <c:v>74.191061735155017</c:v>
                </c:pt>
                <c:pt idx="3316">
                  <c:v>74.215395689015025</c:v>
                </c:pt>
                <c:pt idx="3317">
                  <c:v>74.236210823055018</c:v>
                </c:pt>
                <c:pt idx="3318">
                  <c:v>74.860990762710685</c:v>
                </c:pt>
                <c:pt idx="3319">
                  <c:v>74.86169266700756</c:v>
                </c:pt>
                <c:pt idx="3320">
                  <c:v>74.862293720245475</c:v>
                </c:pt>
                <c:pt idx="3321">
                  <c:v>74.862861633300895</c:v>
                </c:pt>
                <c:pt idx="3322">
                  <c:v>74.863425731659049</c:v>
                </c:pt>
                <c:pt idx="3323">
                  <c:v>74.863987684249992</c:v>
                </c:pt>
                <c:pt idx="3324">
                  <c:v>74.864505767822379</c:v>
                </c:pt>
                <c:pt idx="3325">
                  <c:v>74.864701747894401</c:v>
                </c:pt>
                <c:pt idx="3326">
                  <c:v>74.864889621734733</c:v>
                </c:pt>
                <c:pt idx="3327">
                  <c:v>74.865076780319328</c:v>
                </c:pt>
                <c:pt idx="3328">
                  <c:v>74.865263700485343</c:v>
                </c:pt>
                <c:pt idx="3329">
                  <c:v>74.865448713302726</c:v>
                </c:pt>
                <c:pt idx="3330">
                  <c:v>74.865634679794425</c:v>
                </c:pt>
                <c:pt idx="3331">
                  <c:v>74.86582183837902</c:v>
                </c:pt>
                <c:pt idx="3332">
                  <c:v>74.866005659103507</c:v>
                </c:pt>
                <c:pt idx="3333">
                  <c:v>74.866189718246574</c:v>
                </c:pt>
                <c:pt idx="3334">
                  <c:v>74.866386651992912</c:v>
                </c:pt>
                <c:pt idx="3335">
                  <c:v>74.866577625274772</c:v>
                </c:pt>
                <c:pt idx="3336">
                  <c:v>74.866754770279044</c:v>
                </c:pt>
                <c:pt idx="3337">
                  <c:v>74.866931676864738</c:v>
                </c:pt>
                <c:pt idx="3338">
                  <c:v>74.867109775543327</c:v>
                </c:pt>
                <c:pt idx="3339">
                  <c:v>74.867288827896232</c:v>
                </c:pt>
                <c:pt idx="3340">
                  <c:v>74.867466688156242</c:v>
                </c:pt>
                <c:pt idx="3341">
                  <c:v>74.867642641067619</c:v>
                </c:pt>
                <c:pt idx="3342">
                  <c:v>74.867818832397575</c:v>
                </c:pt>
                <c:pt idx="3343">
                  <c:v>74.867996692657584</c:v>
                </c:pt>
                <c:pt idx="3344">
                  <c:v>74.868172645568961</c:v>
                </c:pt>
                <c:pt idx="3345">
                  <c:v>74.87730169296276</c:v>
                </c:pt>
                <c:pt idx="3346">
                  <c:v>74.897867679596061</c:v>
                </c:pt>
                <c:pt idx="3347">
                  <c:v>74.922511816024866</c:v>
                </c:pt>
                <c:pt idx="3348">
                  <c:v>74.947110652923655</c:v>
                </c:pt>
                <c:pt idx="3349">
                  <c:v>74.967822790146357</c:v>
                </c:pt>
                <c:pt idx="3350">
                  <c:v>74.99199581146236</c:v>
                </c:pt>
                <c:pt idx="3351">
                  <c:v>75.012913703918358</c:v>
                </c:pt>
                <c:pt idx="3352">
                  <c:v>75.037240743637355</c:v>
                </c:pt>
                <c:pt idx="3353">
                  <c:v>75.061871767044366</c:v>
                </c:pt>
                <c:pt idx="3354">
                  <c:v>75.082210779190362</c:v>
                </c:pt>
                <c:pt idx="3355">
                  <c:v>75.106914758682365</c:v>
                </c:pt>
                <c:pt idx="3356">
                  <c:v>75.127554655075357</c:v>
                </c:pt>
                <c:pt idx="3357">
                  <c:v>75.151993751526362</c:v>
                </c:pt>
                <c:pt idx="3358">
                  <c:v>75.17631578445436</c:v>
                </c:pt>
                <c:pt idx="3359">
                  <c:v>75.196861743927357</c:v>
                </c:pt>
                <c:pt idx="3360">
                  <c:v>75.22151064872736</c:v>
                </c:pt>
                <c:pt idx="3361">
                  <c:v>75.241860628128364</c:v>
                </c:pt>
                <c:pt idx="3362">
                  <c:v>75.266764640808361</c:v>
                </c:pt>
                <c:pt idx="3363">
                  <c:v>75.28724575042736</c:v>
                </c:pt>
                <c:pt idx="3364">
                  <c:v>75.311772823333357</c:v>
                </c:pt>
                <c:pt idx="3365">
                  <c:v>75.336052656173365</c:v>
                </c:pt>
                <c:pt idx="3366">
                  <c:v>75.356894731521365</c:v>
                </c:pt>
                <c:pt idx="3367">
                  <c:v>75.38116979599036</c:v>
                </c:pt>
                <c:pt idx="3368">
                  <c:v>75.401744842529354</c:v>
                </c:pt>
                <c:pt idx="3369">
                  <c:v>75.426386833191359</c:v>
                </c:pt>
                <c:pt idx="3370">
                  <c:v>75.450957775116365</c:v>
                </c:pt>
                <c:pt idx="3371">
                  <c:v>75.471337795257355</c:v>
                </c:pt>
                <c:pt idx="3372">
                  <c:v>75.495824813843356</c:v>
                </c:pt>
                <c:pt idx="3373">
                  <c:v>75.516427755356361</c:v>
                </c:pt>
                <c:pt idx="3374">
                  <c:v>75.541074752807361</c:v>
                </c:pt>
                <c:pt idx="3375">
                  <c:v>75.565447807312353</c:v>
                </c:pt>
                <c:pt idx="3376">
                  <c:v>75.585917711258361</c:v>
                </c:pt>
                <c:pt idx="3377">
                  <c:v>75.610677719116353</c:v>
                </c:pt>
                <c:pt idx="3378">
                  <c:v>75.631190776825363</c:v>
                </c:pt>
                <c:pt idx="3379">
                  <c:v>75.655611753463361</c:v>
                </c:pt>
                <c:pt idx="3380">
                  <c:v>75.676105737686356</c:v>
                </c:pt>
                <c:pt idx="3381">
                  <c:v>75.700891733169357</c:v>
                </c:pt>
                <c:pt idx="3382">
                  <c:v>75.72507381439236</c:v>
                </c:pt>
                <c:pt idx="3383">
                  <c:v>75.74587583541836</c:v>
                </c:pt>
                <c:pt idx="3384">
                  <c:v>75.770397663116356</c:v>
                </c:pt>
                <c:pt idx="3385">
                  <c:v>75.79074764251736</c:v>
                </c:pt>
                <c:pt idx="3386">
                  <c:v>75.815201759338365</c:v>
                </c:pt>
                <c:pt idx="3387">
                  <c:v>75.840079784393353</c:v>
                </c:pt>
                <c:pt idx="3388">
                  <c:v>75.860566854477355</c:v>
                </c:pt>
                <c:pt idx="3389">
                  <c:v>75.884939670567363</c:v>
                </c:pt>
                <c:pt idx="3390">
                  <c:v>75.905443668367354</c:v>
                </c:pt>
                <c:pt idx="3391">
                  <c:v>75.930150747297361</c:v>
                </c:pt>
                <c:pt idx="3392">
                  <c:v>75.954638719557366</c:v>
                </c:pt>
                <c:pt idx="3393">
                  <c:v>75.975027799607361</c:v>
                </c:pt>
                <c:pt idx="3394">
                  <c:v>75.999773740767353</c:v>
                </c:pt>
                <c:pt idx="3395">
                  <c:v>76.020311832427353</c:v>
                </c:pt>
                <c:pt idx="3396">
                  <c:v>76.044732809067355</c:v>
                </c:pt>
                <c:pt idx="3397">
                  <c:v>76.06517672538736</c:v>
                </c:pt>
                <c:pt idx="3398">
                  <c:v>76.089784622197357</c:v>
                </c:pt>
                <c:pt idx="3399">
                  <c:v>76.114132642747364</c:v>
                </c:pt>
                <c:pt idx="3400">
                  <c:v>76.134724855427365</c:v>
                </c:pt>
                <c:pt idx="3401">
                  <c:v>76.159490823747362</c:v>
                </c:pt>
                <c:pt idx="3402">
                  <c:v>76.179999828337358</c:v>
                </c:pt>
                <c:pt idx="3403">
                  <c:v>76.204429626467359</c:v>
                </c:pt>
                <c:pt idx="3404">
                  <c:v>76.228839635847365</c:v>
                </c:pt>
                <c:pt idx="3405">
                  <c:v>76.249511718747357</c:v>
                </c:pt>
                <c:pt idx="3406">
                  <c:v>76.274140834807355</c:v>
                </c:pt>
                <c:pt idx="3407">
                  <c:v>76.294509649277359</c:v>
                </c:pt>
                <c:pt idx="3408">
                  <c:v>76.319225788117365</c:v>
                </c:pt>
                <c:pt idx="3409">
                  <c:v>76.343753814697365</c:v>
                </c:pt>
                <c:pt idx="3410">
                  <c:v>76.364060640337357</c:v>
                </c:pt>
                <c:pt idx="3411">
                  <c:v>76.38855671882736</c:v>
                </c:pt>
                <c:pt idx="3412">
                  <c:v>76.409139633177361</c:v>
                </c:pt>
                <c:pt idx="3413">
                  <c:v>76.433785676957356</c:v>
                </c:pt>
                <c:pt idx="3414">
                  <c:v>76.454173803327365</c:v>
                </c:pt>
                <c:pt idx="3415">
                  <c:v>76.478974819187357</c:v>
                </c:pt>
                <c:pt idx="3416">
                  <c:v>76.503501653667357</c:v>
                </c:pt>
                <c:pt idx="3417">
                  <c:v>76.523821830747366</c:v>
                </c:pt>
                <c:pt idx="3418">
                  <c:v>76.548307657237359</c:v>
                </c:pt>
                <c:pt idx="3419">
                  <c:v>76.56913661956736</c:v>
                </c:pt>
                <c:pt idx="3420">
                  <c:v>76.593532800677366</c:v>
                </c:pt>
                <c:pt idx="3421">
                  <c:v>76.617855787277364</c:v>
                </c:pt>
                <c:pt idx="3422">
                  <c:v>76.63865566253736</c:v>
                </c:pt>
                <c:pt idx="3423">
                  <c:v>76.663173675537365</c:v>
                </c:pt>
                <c:pt idx="3424">
                  <c:v>76.683473825457355</c:v>
                </c:pt>
                <c:pt idx="3425">
                  <c:v>76.708033800127353</c:v>
                </c:pt>
                <c:pt idx="3426">
                  <c:v>76.732803821567359</c:v>
                </c:pt>
                <c:pt idx="3427">
                  <c:v>76.753266811367354</c:v>
                </c:pt>
                <c:pt idx="3428">
                  <c:v>76.777552843097354</c:v>
                </c:pt>
                <c:pt idx="3429">
                  <c:v>76.798317670817354</c:v>
                </c:pt>
                <c:pt idx="3430">
                  <c:v>76.822951793667357</c:v>
                </c:pt>
                <c:pt idx="3431">
                  <c:v>76.843313693997359</c:v>
                </c:pt>
                <c:pt idx="3432">
                  <c:v>76.868016719817362</c:v>
                </c:pt>
                <c:pt idx="3433">
                  <c:v>76.892276763917366</c:v>
                </c:pt>
                <c:pt idx="3434">
                  <c:v>76.91308474540736</c:v>
                </c:pt>
                <c:pt idx="3435">
                  <c:v>76.937313795087363</c:v>
                </c:pt>
                <c:pt idx="3436">
                  <c:v>76.957923650737357</c:v>
                </c:pt>
                <c:pt idx="3437">
                  <c:v>76.982364654537363</c:v>
                </c:pt>
                <c:pt idx="3438">
                  <c:v>77.007175683977366</c:v>
                </c:pt>
                <c:pt idx="3439">
                  <c:v>77.027588844297355</c:v>
                </c:pt>
                <c:pt idx="3440">
                  <c:v>77.052385807037354</c:v>
                </c:pt>
                <c:pt idx="3441">
                  <c:v>77.072900772097356</c:v>
                </c:pt>
                <c:pt idx="3442">
                  <c:v>77.097247838977353</c:v>
                </c:pt>
                <c:pt idx="3443">
                  <c:v>77.121795654297358</c:v>
                </c:pt>
                <c:pt idx="3444">
                  <c:v>77.142361640927362</c:v>
                </c:pt>
                <c:pt idx="3445">
                  <c:v>77.166913747787362</c:v>
                </c:pt>
                <c:pt idx="3446">
                  <c:v>77.187313795087363</c:v>
                </c:pt>
                <c:pt idx="3447">
                  <c:v>77.212030649187355</c:v>
                </c:pt>
                <c:pt idx="3448">
                  <c:v>77.232343673707362</c:v>
                </c:pt>
                <c:pt idx="3449">
                  <c:v>77.256772756577362</c:v>
                </c:pt>
                <c:pt idx="3450">
                  <c:v>77.281402826307357</c:v>
                </c:pt>
                <c:pt idx="3451">
                  <c:v>77.30206274986736</c:v>
                </c:pt>
                <c:pt idx="3452">
                  <c:v>77.326663732527365</c:v>
                </c:pt>
                <c:pt idx="3453">
                  <c:v>77.347060680387358</c:v>
                </c:pt>
                <c:pt idx="3454">
                  <c:v>77.371824741367362</c:v>
                </c:pt>
                <c:pt idx="3455">
                  <c:v>77.396232843397357</c:v>
                </c:pt>
                <c:pt idx="3456">
                  <c:v>77.416705846787366</c:v>
                </c:pt>
                <c:pt idx="3457">
                  <c:v>77.441208839417357</c:v>
                </c:pt>
                <c:pt idx="3458">
                  <c:v>77.46179866790736</c:v>
                </c:pt>
                <c:pt idx="3459">
                  <c:v>77.486379623417363</c:v>
                </c:pt>
                <c:pt idx="3460">
                  <c:v>77.510655641557364</c:v>
                </c:pt>
                <c:pt idx="3461">
                  <c:v>77.531223773957365</c:v>
                </c:pt>
                <c:pt idx="3462">
                  <c:v>77.555962800977355</c:v>
                </c:pt>
                <c:pt idx="3463">
                  <c:v>77.576215744017361</c:v>
                </c:pt>
                <c:pt idx="3464">
                  <c:v>77.601068735127356</c:v>
                </c:pt>
                <c:pt idx="3465">
                  <c:v>77.621393680577356</c:v>
                </c:pt>
                <c:pt idx="3466">
                  <c:v>77.646109819407357</c:v>
                </c:pt>
                <c:pt idx="3467">
                  <c:v>77.670529842377363</c:v>
                </c:pt>
                <c:pt idx="3468">
                  <c:v>77.691241741177365</c:v>
                </c:pt>
                <c:pt idx="3469">
                  <c:v>77.71552276611736</c:v>
                </c:pt>
                <c:pt idx="3470">
                  <c:v>77.736077785487353</c:v>
                </c:pt>
                <c:pt idx="3471">
                  <c:v>77.760681629177355</c:v>
                </c:pt>
                <c:pt idx="3472">
                  <c:v>77.785025835037359</c:v>
                </c:pt>
                <c:pt idx="3473">
                  <c:v>77.805771827697356</c:v>
                </c:pt>
                <c:pt idx="3474">
                  <c:v>77.830243825917364</c:v>
                </c:pt>
                <c:pt idx="3475">
                  <c:v>77.850825786587365</c:v>
                </c:pt>
                <c:pt idx="3476">
                  <c:v>77.875373840327356</c:v>
                </c:pt>
                <c:pt idx="3477">
                  <c:v>77.899685621257362</c:v>
                </c:pt>
                <c:pt idx="3478">
                  <c:v>77.920277833937362</c:v>
                </c:pt>
                <c:pt idx="3479">
                  <c:v>77.944622755047362</c:v>
                </c:pt>
                <c:pt idx="3480">
                  <c:v>77.965173721317356</c:v>
                </c:pt>
                <c:pt idx="3481">
                  <c:v>77.989692687987358</c:v>
                </c:pt>
                <c:pt idx="3482">
                  <c:v>78.010180711747353</c:v>
                </c:pt>
                <c:pt idx="3483">
                  <c:v>78.03508567809736</c:v>
                </c:pt>
                <c:pt idx="3484">
                  <c:v>78.059636831287364</c:v>
                </c:pt>
                <c:pt idx="3485">
                  <c:v>78.07987880706736</c:v>
                </c:pt>
                <c:pt idx="3486">
                  <c:v>78.10443663596736</c:v>
                </c:pt>
                <c:pt idx="3487">
                  <c:v>78.124923706057359</c:v>
                </c:pt>
                <c:pt idx="3488">
                  <c:v>78.149465799327359</c:v>
                </c:pt>
                <c:pt idx="3489">
                  <c:v>78.174039840697361</c:v>
                </c:pt>
                <c:pt idx="3490">
                  <c:v>78.194498777387366</c:v>
                </c:pt>
                <c:pt idx="3491">
                  <c:v>78.219065666197366</c:v>
                </c:pt>
                <c:pt idx="3492">
                  <c:v>78.239545822147363</c:v>
                </c:pt>
                <c:pt idx="3493">
                  <c:v>78.264125823977366</c:v>
                </c:pt>
                <c:pt idx="3494">
                  <c:v>78.28907585143736</c:v>
                </c:pt>
                <c:pt idx="3495">
                  <c:v>78.309511661527353</c:v>
                </c:pt>
                <c:pt idx="3496">
                  <c:v>78.334038734437357</c:v>
                </c:pt>
                <c:pt idx="3497">
                  <c:v>78.354517698287367</c:v>
                </c:pt>
                <c:pt idx="3498">
                  <c:v>78.379221677777366</c:v>
                </c:pt>
                <c:pt idx="3499">
                  <c:v>78.399569749827364</c:v>
                </c:pt>
                <c:pt idx="3500">
                  <c:v>78.42411780357736</c:v>
                </c:pt>
                <c:pt idx="3501">
                  <c:v>78.448859691617358</c:v>
                </c:pt>
                <c:pt idx="3502">
                  <c:v>78.469169855117357</c:v>
                </c:pt>
                <c:pt idx="3503">
                  <c:v>78.493616819377365</c:v>
                </c:pt>
                <c:pt idx="3504">
                  <c:v>78.51419782638736</c:v>
                </c:pt>
                <c:pt idx="3505">
                  <c:v>78.53876471519736</c:v>
                </c:pt>
                <c:pt idx="3506">
                  <c:v>78.563312768937365</c:v>
                </c:pt>
                <c:pt idx="3507">
                  <c:v>78.583824634547355</c:v>
                </c:pt>
                <c:pt idx="3508">
                  <c:v>78.608332633967365</c:v>
                </c:pt>
                <c:pt idx="3509">
                  <c:v>78.629115819927364</c:v>
                </c:pt>
                <c:pt idx="3510">
                  <c:v>78.653470754627364</c:v>
                </c:pt>
                <c:pt idx="3511">
                  <c:v>78.677924633027359</c:v>
                </c:pt>
                <c:pt idx="3512">
                  <c:v>78.698672771457353</c:v>
                </c:pt>
                <c:pt idx="3513">
                  <c:v>78.723172664647365</c:v>
                </c:pt>
                <c:pt idx="3514">
                  <c:v>78.743703842167363</c:v>
                </c:pt>
                <c:pt idx="3515">
                  <c:v>78.768038749697354</c:v>
                </c:pt>
                <c:pt idx="3516">
                  <c:v>78.792580842967354</c:v>
                </c:pt>
                <c:pt idx="3517">
                  <c:v>78.813197851177364</c:v>
                </c:pt>
                <c:pt idx="3518">
                  <c:v>78.837767839427357</c:v>
                </c:pt>
                <c:pt idx="3519">
                  <c:v>78.858287811277364</c:v>
                </c:pt>
                <c:pt idx="3520">
                  <c:v>78.882694721217362</c:v>
                </c:pt>
                <c:pt idx="3521">
                  <c:v>78.903454780577363</c:v>
                </c:pt>
                <c:pt idx="3522">
                  <c:v>78.92781662940736</c:v>
                </c:pt>
                <c:pt idx="3523">
                  <c:v>78.952589750287359</c:v>
                </c:pt>
                <c:pt idx="3524">
                  <c:v>78.973132848737364</c:v>
                </c:pt>
                <c:pt idx="3525">
                  <c:v>78.997366666797362</c:v>
                </c:pt>
                <c:pt idx="3526">
                  <c:v>79.018111705777358</c:v>
                </c:pt>
                <c:pt idx="3527">
                  <c:v>79.042660713197364</c:v>
                </c:pt>
                <c:pt idx="3528">
                  <c:v>79.06712985038736</c:v>
                </c:pt>
                <c:pt idx="3529">
                  <c:v>79.087517738347358</c:v>
                </c:pt>
                <c:pt idx="3530">
                  <c:v>79.112226724627362</c:v>
                </c:pt>
                <c:pt idx="3531">
                  <c:v>79.132880687717361</c:v>
                </c:pt>
                <c:pt idx="3532">
                  <c:v>79.157098770137367</c:v>
                </c:pt>
                <c:pt idx="3533">
                  <c:v>79.181644678117365</c:v>
                </c:pt>
                <c:pt idx="3534">
                  <c:v>79.202206850047361</c:v>
                </c:pt>
                <c:pt idx="3535">
                  <c:v>79.226928710937358</c:v>
                </c:pt>
                <c:pt idx="3536">
                  <c:v>79.247258663177362</c:v>
                </c:pt>
                <c:pt idx="3537">
                  <c:v>79.272082805637353</c:v>
                </c:pt>
                <c:pt idx="3538">
                  <c:v>79.292539834977362</c:v>
                </c:pt>
                <c:pt idx="3539">
                  <c:v>79.316891670227363</c:v>
                </c:pt>
                <c:pt idx="3540">
                  <c:v>79.341432809827353</c:v>
                </c:pt>
                <c:pt idx="3541">
                  <c:v>79.361929655077361</c:v>
                </c:pt>
                <c:pt idx="3542">
                  <c:v>79.386677742007365</c:v>
                </c:pt>
                <c:pt idx="3543">
                  <c:v>79.406970739367353</c:v>
                </c:pt>
                <c:pt idx="3544">
                  <c:v>79.431797742847365</c:v>
                </c:pt>
                <c:pt idx="3545">
                  <c:v>79.456209659577354</c:v>
                </c:pt>
                <c:pt idx="3546">
                  <c:v>79.476671695707353</c:v>
                </c:pt>
                <c:pt idx="3547">
                  <c:v>79.501071691517353</c:v>
                </c:pt>
                <c:pt idx="3548">
                  <c:v>79.521805763247357</c:v>
                </c:pt>
                <c:pt idx="3549">
                  <c:v>79.546320676807355</c:v>
                </c:pt>
                <c:pt idx="3550">
                  <c:v>79.570698738097363</c:v>
                </c:pt>
                <c:pt idx="3551">
                  <c:v>79.591393709187358</c:v>
                </c:pt>
                <c:pt idx="3552">
                  <c:v>79.615947723387364</c:v>
                </c:pt>
                <c:pt idx="3553">
                  <c:v>79.636154651637355</c:v>
                </c:pt>
                <c:pt idx="3554">
                  <c:v>79.660586833957353</c:v>
                </c:pt>
                <c:pt idx="3555">
                  <c:v>79.681179761887364</c:v>
                </c:pt>
                <c:pt idx="3556">
                  <c:v>79.705714702607366</c:v>
                </c:pt>
                <c:pt idx="3557">
                  <c:v>79.730267763137363</c:v>
                </c:pt>
                <c:pt idx="3558">
                  <c:v>79.75076270103736</c:v>
                </c:pt>
                <c:pt idx="3559">
                  <c:v>79.775696754457357</c:v>
                </c:pt>
                <c:pt idx="3560">
                  <c:v>79.796171665187359</c:v>
                </c:pt>
                <c:pt idx="3561">
                  <c:v>79.820550680157353</c:v>
                </c:pt>
                <c:pt idx="3562">
                  <c:v>79.845141649247353</c:v>
                </c:pt>
                <c:pt idx="3563">
                  <c:v>79.865780830387365</c:v>
                </c:pt>
                <c:pt idx="3564">
                  <c:v>80.330541849136466</c:v>
                </c:pt>
                <c:pt idx="3565">
                  <c:v>80.331134796142692</c:v>
                </c:pt>
                <c:pt idx="3566">
                  <c:v>80.331630706787223</c:v>
                </c:pt>
                <c:pt idx="3567">
                  <c:v>80.332100868225211</c:v>
                </c:pt>
                <c:pt idx="3568">
                  <c:v>80.332547664642448</c:v>
                </c:pt>
                <c:pt idx="3569">
                  <c:v>80.33299279212963</c:v>
                </c:pt>
                <c:pt idx="3570">
                  <c:v>80.333435773849601</c:v>
                </c:pt>
                <c:pt idx="3571">
                  <c:v>80.333901882171745</c:v>
                </c:pt>
                <c:pt idx="3572">
                  <c:v>80.334367752075309</c:v>
                </c:pt>
                <c:pt idx="3573">
                  <c:v>80.334834814071769</c:v>
                </c:pt>
                <c:pt idx="3574">
                  <c:v>80.335319757461662</c:v>
                </c:pt>
                <c:pt idx="3575">
                  <c:v>80.335579872131461</c:v>
                </c:pt>
                <c:pt idx="3576">
                  <c:v>80.335737705230827</c:v>
                </c:pt>
                <c:pt idx="3577">
                  <c:v>80.335895776748771</c:v>
                </c:pt>
                <c:pt idx="3578">
                  <c:v>80.336054801941032</c:v>
                </c:pt>
                <c:pt idx="3579">
                  <c:v>80.336213827133292</c:v>
                </c:pt>
                <c:pt idx="3580">
                  <c:v>80.336372852325553</c:v>
                </c:pt>
                <c:pt idx="3581">
                  <c:v>80.336545705795402</c:v>
                </c:pt>
                <c:pt idx="3582">
                  <c:v>80.336705684661979</c:v>
                </c:pt>
                <c:pt idx="3583">
                  <c:v>80.33686470985424</c:v>
                </c:pt>
                <c:pt idx="3584">
                  <c:v>80.347183704376292</c:v>
                </c:pt>
                <c:pt idx="3585">
                  <c:v>80.367791891098094</c:v>
                </c:pt>
                <c:pt idx="3586">
                  <c:v>80.392378807067985</c:v>
                </c:pt>
                <c:pt idx="3587">
                  <c:v>80.413164854049796</c:v>
                </c:pt>
                <c:pt idx="3588">
                  <c:v>80.437688827514592</c:v>
                </c:pt>
                <c:pt idx="3589">
                  <c:v>80.45808482170159</c:v>
                </c:pt>
                <c:pt idx="3590">
                  <c:v>80.482466697692587</c:v>
                </c:pt>
                <c:pt idx="3591">
                  <c:v>80.507093667984591</c:v>
                </c:pt>
                <c:pt idx="3592">
                  <c:v>80.527585744857589</c:v>
                </c:pt>
                <c:pt idx="3593">
                  <c:v>80.552115678787587</c:v>
                </c:pt>
                <c:pt idx="3594">
                  <c:v>80.572613716125588</c:v>
                </c:pt>
                <c:pt idx="3595">
                  <c:v>80.597409725189593</c:v>
                </c:pt>
                <c:pt idx="3596">
                  <c:v>80.621963739395596</c:v>
                </c:pt>
                <c:pt idx="3597">
                  <c:v>80.642566680908587</c:v>
                </c:pt>
                <c:pt idx="3598">
                  <c:v>80.666805744171583</c:v>
                </c:pt>
                <c:pt idx="3599">
                  <c:v>80.687656879425589</c:v>
                </c:pt>
                <c:pt idx="3600">
                  <c:v>80.711840867996585</c:v>
                </c:pt>
                <c:pt idx="3601">
                  <c:v>80.736536741256586</c:v>
                </c:pt>
                <c:pt idx="3602">
                  <c:v>80.757126808166589</c:v>
                </c:pt>
                <c:pt idx="3603">
                  <c:v>80.781410694122584</c:v>
                </c:pt>
                <c:pt idx="3604">
                  <c:v>80.802302837371585</c:v>
                </c:pt>
                <c:pt idx="3605">
                  <c:v>80.826797723770596</c:v>
                </c:pt>
                <c:pt idx="3606">
                  <c:v>80.847347736358586</c:v>
                </c:pt>
                <c:pt idx="3607">
                  <c:v>80.871591806411587</c:v>
                </c:pt>
                <c:pt idx="3608">
                  <c:v>80.896253824234591</c:v>
                </c:pt>
                <c:pt idx="3609">
                  <c:v>80.916801691055596</c:v>
                </c:pt>
                <c:pt idx="3610">
                  <c:v>80.941421747207585</c:v>
                </c:pt>
                <c:pt idx="3611">
                  <c:v>80.962041854858583</c:v>
                </c:pt>
                <c:pt idx="3612">
                  <c:v>80.986443758010594</c:v>
                </c:pt>
                <c:pt idx="3613">
                  <c:v>81.010946750640585</c:v>
                </c:pt>
                <c:pt idx="3614">
                  <c:v>81.031313896179583</c:v>
                </c:pt>
                <c:pt idx="3615">
                  <c:v>81.05586886405959</c:v>
                </c:pt>
                <c:pt idx="3616">
                  <c:v>81.076558828353583</c:v>
                </c:pt>
                <c:pt idx="3617">
                  <c:v>81.101123809814595</c:v>
                </c:pt>
                <c:pt idx="3618">
                  <c:v>81.125395774841593</c:v>
                </c:pt>
                <c:pt idx="3619">
                  <c:v>81.145975828170592</c:v>
                </c:pt>
                <c:pt idx="3620">
                  <c:v>81.170750856399593</c:v>
                </c:pt>
                <c:pt idx="3621">
                  <c:v>81.191070795059588</c:v>
                </c:pt>
                <c:pt idx="3622">
                  <c:v>81.215649843215587</c:v>
                </c:pt>
                <c:pt idx="3623">
                  <c:v>81.236202716827592</c:v>
                </c:pt>
                <c:pt idx="3624">
                  <c:v>81.260813713073588</c:v>
                </c:pt>
                <c:pt idx="3625">
                  <c:v>81.285133838653593</c:v>
                </c:pt>
                <c:pt idx="3626">
                  <c:v>81.305735826492594</c:v>
                </c:pt>
                <c:pt idx="3627">
                  <c:v>81.330328702927588</c:v>
                </c:pt>
                <c:pt idx="3628">
                  <c:v>81.350702762607582</c:v>
                </c:pt>
                <c:pt idx="3629">
                  <c:v>81.375543832777595</c:v>
                </c:pt>
                <c:pt idx="3630">
                  <c:v>81.399746894837591</c:v>
                </c:pt>
                <c:pt idx="3631">
                  <c:v>81.420498847957589</c:v>
                </c:pt>
                <c:pt idx="3632">
                  <c:v>81.444994688037596</c:v>
                </c:pt>
                <c:pt idx="3633">
                  <c:v>81.465695857997588</c:v>
                </c:pt>
                <c:pt idx="3634">
                  <c:v>81.489948749537589</c:v>
                </c:pt>
                <c:pt idx="3635">
                  <c:v>81.514543771747583</c:v>
                </c:pt>
                <c:pt idx="3636">
                  <c:v>81.535021781917592</c:v>
                </c:pt>
                <c:pt idx="3637">
                  <c:v>81.56033086776759</c:v>
                </c:pt>
                <c:pt idx="3638">
                  <c:v>81.580312728877587</c:v>
                </c:pt>
                <c:pt idx="3639">
                  <c:v>81.604704856877589</c:v>
                </c:pt>
                <c:pt idx="3640">
                  <c:v>81.625430822367591</c:v>
                </c:pt>
                <c:pt idx="3641">
                  <c:v>81.649946689607589</c:v>
                </c:pt>
                <c:pt idx="3642">
                  <c:v>81.674298763277591</c:v>
                </c:pt>
                <c:pt idx="3643">
                  <c:v>81.695021867747585</c:v>
                </c:pt>
                <c:pt idx="3644">
                  <c:v>81.71959471702759</c:v>
                </c:pt>
                <c:pt idx="3645">
                  <c:v>81.739976882937583</c:v>
                </c:pt>
                <c:pt idx="3646">
                  <c:v>81.764381885527584</c:v>
                </c:pt>
                <c:pt idx="3647">
                  <c:v>81.788911819457596</c:v>
                </c:pt>
                <c:pt idx="3648">
                  <c:v>81.809604883197593</c:v>
                </c:pt>
                <c:pt idx="3649">
                  <c:v>81.834099769587596</c:v>
                </c:pt>
                <c:pt idx="3650">
                  <c:v>81.854607820507596</c:v>
                </c:pt>
                <c:pt idx="3651">
                  <c:v>81.879348754887587</c:v>
                </c:pt>
                <c:pt idx="3652">
                  <c:v>81.903640747067584</c:v>
                </c:pt>
                <c:pt idx="3653">
                  <c:v>81.924118757247584</c:v>
                </c:pt>
                <c:pt idx="3654">
                  <c:v>81.948819875717589</c:v>
                </c:pt>
                <c:pt idx="3655">
                  <c:v>81.969295740127592</c:v>
                </c:pt>
                <c:pt idx="3656">
                  <c:v>81.993640661237592</c:v>
                </c:pt>
                <c:pt idx="3657">
                  <c:v>82.01448678970759</c:v>
                </c:pt>
                <c:pt idx="3658">
                  <c:v>82.038868665697592</c:v>
                </c:pt>
                <c:pt idx="3659">
                  <c:v>82.063592672347596</c:v>
                </c:pt>
                <c:pt idx="3660">
                  <c:v>82.083844661717592</c:v>
                </c:pt>
                <c:pt idx="3661">
                  <c:v>82.108519792557587</c:v>
                </c:pt>
                <c:pt idx="3662">
                  <c:v>82.128980875017589</c:v>
                </c:pt>
                <c:pt idx="3663">
                  <c:v>82.153397798537583</c:v>
                </c:pt>
                <c:pt idx="3664">
                  <c:v>82.178217887877594</c:v>
                </c:pt>
                <c:pt idx="3665">
                  <c:v>82.198649883267592</c:v>
                </c:pt>
                <c:pt idx="3666">
                  <c:v>82.223158836367588</c:v>
                </c:pt>
                <c:pt idx="3667">
                  <c:v>82.243589878077586</c:v>
                </c:pt>
                <c:pt idx="3668">
                  <c:v>82.268300771717591</c:v>
                </c:pt>
                <c:pt idx="3669">
                  <c:v>82.29285168647759</c:v>
                </c:pt>
                <c:pt idx="3670">
                  <c:v>82.313185691837589</c:v>
                </c:pt>
                <c:pt idx="3671">
                  <c:v>82.337946891787595</c:v>
                </c:pt>
                <c:pt idx="3672">
                  <c:v>82.358537673947595</c:v>
                </c:pt>
                <c:pt idx="3673">
                  <c:v>82.383082866667593</c:v>
                </c:pt>
                <c:pt idx="3674">
                  <c:v>82.403326749797586</c:v>
                </c:pt>
                <c:pt idx="3675">
                  <c:v>82.427971839907585</c:v>
                </c:pt>
                <c:pt idx="3676">
                  <c:v>82.452521800997587</c:v>
                </c:pt>
                <c:pt idx="3677">
                  <c:v>82.473098754887587</c:v>
                </c:pt>
                <c:pt idx="3678">
                  <c:v>82.497713804247596</c:v>
                </c:pt>
                <c:pt idx="3679">
                  <c:v>82.518118858337587</c:v>
                </c:pt>
                <c:pt idx="3680">
                  <c:v>82.542773723597591</c:v>
                </c:pt>
                <c:pt idx="3681">
                  <c:v>82.567147731777595</c:v>
                </c:pt>
                <c:pt idx="3682">
                  <c:v>82.587700843807596</c:v>
                </c:pt>
                <c:pt idx="3683">
                  <c:v>82.612289667127584</c:v>
                </c:pt>
                <c:pt idx="3684">
                  <c:v>82.632858753207586</c:v>
                </c:pt>
                <c:pt idx="3685">
                  <c:v>82.657230854037593</c:v>
                </c:pt>
                <c:pt idx="3686">
                  <c:v>82.681938886637596</c:v>
                </c:pt>
                <c:pt idx="3687">
                  <c:v>82.702422857287587</c:v>
                </c:pt>
                <c:pt idx="3688">
                  <c:v>82.726863861087594</c:v>
                </c:pt>
                <c:pt idx="3689">
                  <c:v>82.74760866164759</c:v>
                </c:pt>
                <c:pt idx="3690">
                  <c:v>82.771959781647595</c:v>
                </c:pt>
                <c:pt idx="3691">
                  <c:v>82.792295694347587</c:v>
                </c:pt>
                <c:pt idx="3692">
                  <c:v>82.816923856737588</c:v>
                </c:pt>
                <c:pt idx="3693">
                  <c:v>82.841519832607588</c:v>
                </c:pt>
                <c:pt idx="3694">
                  <c:v>82.862201690677594</c:v>
                </c:pt>
                <c:pt idx="3695">
                  <c:v>82.886635780337585</c:v>
                </c:pt>
                <c:pt idx="3696">
                  <c:v>82.907274723057583</c:v>
                </c:pt>
                <c:pt idx="3697">
                  <c:v>82.931681871417595</c:v>
                </c:pt>
                <c:pt idx="3698">
                  <c:v>82.956141710277592</c:v>
                </c:pt>
                <c:pt idx="3699">
                  <c:v>82.976634740827592</c:v>
                </c:pt>
                <c:pt idx="3700">
                  <c:v>83.001208782197594</c:v>
                </c:pt>
                <c:pt idx="3701">
                  <c:v>83.021884679797594</c:v>
                </c:pt>
                <c:pt idx="3702">
                  <c:v>83.046364784237596</c:v>
                </c:pt>
                <c:pt idx="3703">
                  <c:v>83.071050882337587</c:v>
                </c:pt>
                <c:pt idx="3704">
                  <c:v>83.091569662097584</c:v>
                </c:pt>
                <c:pt idx="3705">
                  <c:v>83.115961790087596</c:v>
                </c:pt>
                <c:pt idx="3706">
                  <c:v>83.136414766307595</c:v>
                </c:pt>
                <c:pt idx="3707">
                  <c:v>83.161130666737591</c:v>
                </c:pt>
                <c:pt idx="3708">
                  <c:v>83.181688785557583</c:v>
                </c:pt>
                <c:pt idx="3709">
                  <c:v>83.206058740617593</c:v>
                </c:pt>
                <c:pt idx="3710">
                  <c:v>83.230756759647591</c:v>
                </c:pt>
                <c:pt idx="3711">
                  <c:v>83.251276731487593</c:v>
                </c:pt>
                <c:pt idx="3712">
                  <c:v>83.275548696517589</c:v>
                </c:pt>
                <c:pt idx="3713">
                  <c:v>83.29611682891759</c:v>
                </c:pt>
                <c:pt idx="3714">
                  <c:v>83.320834875107593</c:v>
                </c:pt>
                <c:pt idx="3715">
                  <c:v>83.345311880107587</c:v>
                </c:pt>
                <c:pt idx="3716">
                  <c:v>83.365690708157587</c:v>
                </c:pt>
                <c:pt idx="3717">
                  <c:v>83.390488862987596</c:v>
                </c:pt>
                <c:pt idx="3718">
                  <c:v>83.411057710647583</c:v>
                </c:pt>
                <c:pt idx="3719">
                  <c:v>83.435320854187594</c:v>
                </c:pt>
                <c:pt idx="3720">
                  <c:v>83.459691762927591</c:v>
                </c:pt>
                <c:pt idx="3721">
                  <c:v>83.480555772777592</c:v>
                </c:pt>
                <c:pt idx="3722">
                  <c:v>83.505022764207595</c:v>
                </c:pt>
                <c:pt idx="3723">
                  <c:v>83.525529861447595</c:v>
                </c:pt>
                <c:pt idx="3724">
                  <c:v>83.550057888027595</c:v>
                </c:pt>
                <c:pt idx="3725">
                  <c:v>83.570686817167584</c:v>
                </c:pt>
                <c:pt idx="3726">
                  <c:v>83.595079660417582</c:v>
                </c:pt>
                <c:pt idx="3727">
                  <c:v>83.61949682235759</c:v>
                </c:pt>
                <c:pt idx="3728">
                  <c:v>83.640246868137595</c:v>
                </c:pt>
                <c:pt idx="3729">
                  <c:v>83.66472482681759</c:v>
                </c:pt>
                <c:pt idx="3730">
                  <c:v>83.685284852977588</c:v>
                </c:pt>
                <c:pt idx="3731">
                  <c:v>83.709626674647595</c:v>
                </c:pt>
                <c:pt idx="3732">
                  <c:v>83.734431743617591</c:v>
                </c:pt>
                <c:pt idx="3733">
                  <c:v>83.754951715467584</c:v>
                </c:pt>
                <c:pt idx="3734">
                  <c:v>83.779226779937588</c:v>
                </c:pt>
                <c:pt idx="3735">
                  <c:v>83.799900770187591</c:v>
                </c:pt>
                <c:pt idx="3736">
                  <c:v>83.824559688567589</c:v>
                </c:pt>
                <c:pt idx="3737">
                  <c:v>83.849109888077592</c:v>
                </c:pt>
                <c:pt idx="3738">
                  <c:v>83.869464874267592</c:v>
                </c:pt>
                <c:pt idx="3739">
                  <c:v>83.894213676457582</c:v>
                </c:pt>
                <c:pt idx="3740">
                  <c:v>83.914847850797585</c:v>
                </c:pt>
                <c:pt idx="3741">
                  <c:v>83.939060688017591</c:v>
                </c:pt>
                <c:pt idx="3742">
                  <c:v>83.959728717807593</c:v>
                </c:pt>
                <c:pt idx="3743">
                  <c:v>83.984271764757594</c:v>
                </c:pt>
                <c:pt idx="3744">
                  <c:v>84.008827686307583</c:v>
                </c:pt>
                <c:pt idx="3745">
                  <c:v>84.02906584739759</c:v>
                </c:pt>
                <c:pt idx="3746">
                  <c:v>84.053492784497593</c:v>
                </c:pt>
                <c:pt idx="3747">
                  <c:v>84.074364662167596</c:v>
                </c:pt>
                <c:pt idx="3748">
                  <c:v>84.098971843717592</c:v>
                </c:pt>
                <c:pt idx="3749">
                  <c:v>84.123413801197586</c:v>
                </c:pt>
                <c:pt idx="3750">
                  <c:v>84.143793821337596</c:v>
                </c:pt>
                <c:pt idx="3751">
                  <c:v>84.168351888657583</c:v>
                </c:pt>
                <c:pt idx="3752">
                  <c:v>84.188863754267587</c:v>
                </c:pt>
                <c:pt idx="3753">
                  <c:v>84.21371078490759</c:v>
                </c:pt>
                <c:pt idx="3754">
                  <c:v>84.238234758377587</c:v>
                </c:pt>
                <c:pt idx="3755">
                  <c:v>84.258484840397585</c:v>
                </c:pt>
                <c:pt idx="3756">
                  <c:v>84.283285856247588</c:v>
                </c:pt>
                <c:pt idx="3757">
                  <c:v>84.303554773327591</c:v>
                </c:pt>
                <c:pt idx="3758">
                  <c:v>84.328236818317592</c:v>
                </c:pt>
                <c:pt idx="3759">
                  <c:v>84.348714828487587</c:v>
                </c:pt>
                <c:pt idx="3760">
                  <c:v>84.373401880267593</c:v>
                </c:pt>
                <c:pt idx="3761">
                  <c:v>84.397917747497587</c:v>
                </c:pt>
                <c:pt idx="3762">
                  <c:v>84.418418884277585</c:v>
                </c:pt>
                <c:pt idx="3763">
                  <c:v>84.442819833757596</c:v>
                </c:pt>
                <c:pt idx="3764">
                  <c:v>84.463640689847594</c:v>
                </c:pt>
                <c:pt idx="3765">
                  <c:v>84.487825870517582</c:v>
                </c:pt>
                <c:pt idx="3766">
                  <c:v>84.512325763697589</c:v>
                </c:pt>
                <c:pt idx="3767">
                  <c:v>84.533120870587595</c:v>
                </c:pt>
                <c:pt idx="3768">
                  <c:v>84.557712793347591</c:v>
                </c:pt>
                <c:pt idx="3769">
                  <c:v>84.577939748767591</c:v>
                </c:pt>
                <c:pt idx="3770">
                  <c:v>84.602523803707584</c:v>
                </c:pt>
                <c:pt idx="3771">
                  <c:v>84.627322673797593</c:v>
                </c:pt>
                <c:pt idx="3772">
                  <c:v>84.647713661197585</c:v>
                </c:pt>
                <c:pt idx="3773">
                  <c:v>84.672095775607588</c:v>
                </c:pt>
                <c:pt idx="3774">
                  <c:v>84.692726850507583</c:v>
                </c:pt>
                <c:pt idx="3775">
                  <c:v>84.717369794847585</c:v>
                </c:pt>
                <c:pt idx="3776">
                  <c:v>84.737890720367588</c:v>
                </c:pt>
                <c:pt idx="3777">
                  <c:v>84.762295722957589</c:v>
                </c:pt>
                <c:pt idx="3778">
                  <c:v>84.786719799037584</c:v>
                </c:pt>
                <c:pt idx="3779">
                  <c:v>84.807247877117589</c:v>
                </c:pt>
                <c:pt idx="3780">
                  <c:v>84.831901788707583</c:v>
                </c:pt>
                <c:pt idx="3781">
                  <c:v>84.85240769386759</c:v>
                </c:pt>
                <c:pt idx="3782">
                  <c:v>84.877124786377593</c:v>
                </c:pt>
                <c:pt idx="3783">
                  <c:v>84.901606798167592</c:v>
                </c:pt>
                <c:pt idx="3784">
                  <c:v>84.922005891797596</c:v>
                </c:pt>
                <c:pt idx="3785">
                  <c:v>84.946789741517591</c:v>
                </c:pt>
                <c:pt idx="3786">
                  <c:v>84.967159748077592</c:v>
                </c:pt>
                <c:pt idx="3787">
                  <c:v>84.991591691967585</c:v>
                </c:pt>
                <c:pt idx="3788">
                  <c:v>85.016104698177585</c:v>
                </c:pt>
                <c:pt idx="3789">
                  <c:v>85.036819696427585</c:v>
                </c:pt>
                <c:pt idx="3790">
                  <c:v>85.061365842817594</c:v>
                </c:pt>
                <c:pt idx="3791">
                  <c:v>85.081771850587586</c:v>
                </c:pt>
                <c:pt idx="3792">
                  <c:v>85.10645675658759</c:v>
                </c:pt>
                <c:pt idx="3793">
                  <c:v>85.126853704457588</c:v>
                </c:pt>
                <c:pt idx="3794">
                  <c:v>85.151306867597583</c:v>
                </c:pt>
                <c:pt idx="3795">
                  <c:v>85.175759792327597</c:v>
                </c:pt>
                <c:pt idx="3796">
                  <c:v>85.196422815327594</c:v>
                </c:pt>
                <c:pt idx="3797">
                  <c:v>85.220911741257595</c:v>
                </c:pt>
                <c:pt idx="3798">
                  <c:v>85.241474866867591</c:v>
                </c:pt>
                <c:pt idx="3799">
                  <c:v>85.266014814377584</c:v>
                </c:pt>
                <c:pt idx="3800">
                  <c:v>85.290708780287588</c:v>
                </c:pt>
                <c:pt idx="3801">
                  <c:v>85.311295747757583</c:v>
                </c:pt>
                <c:pt idx="3802">
                  <c:v>85.335628747937591</c:v>
                </c:pt>
                <c:pt idx="3803">
                  <c:v>85.800761699676627</c:v>
                </c:pt>
                <c:pt idx="3804">
                  <c:v>85.801622867584342</c:v>
                </c:pt>
                <c:pt idx="3805">
                  <c:v>85.802260637283439</c:v>
                </c:pt>
                <c:pt idx="3806">
                  <c:v>85.802720785141105</c:v>
                </c:pt>
                <c:pt idx="3807">
                  <c:v>85.803182840347404</c:v>
                </c:pt>
                <c:pt idx="3808">
                  <c:v>85.80362963676464</c:v>
                </c:pt>
                <c:pt idx="3809">
                  <c:v>85.804091691970939</c:v>
                </c:pt>
                <c:pt idx="3810">
                  <c:v>85.804556846618766</c:v>
                </c:pt>
                <c:pt idx="3811">
                  <c:v>85.805024862289542</c:v>
                </c:pt>
                <c:pt idx="3812">
                  <c:v>85.80548977851879</c:v>
                </c:pt>
                <c:pt idx="3813">
                  <c:v>85.805691719055289</c:v>
                </c:pt>
                <c:pt idx="3814">
                  <c:v>85.805851697921867</c:v>
                </c:pt>
                <c:pt idx="3815">
                  <c:v>85.806009769439811</c:v>
                </c:pt>
                <c:pt idx="3816">
                  <c:v>85.806168794632072</c:v>
                </c:pt>
                <c:pt idx="3817">
                  <c:v>85.806327819824332</c:v>
                </c:pt>
                <c:pt idx="3818">
                  <c:v>85.806485652923698</c:v>
                </c:pt>
                <c:pt idx="3819">
                  <c:v>85.806644678115958</c:v>
                </c:pt>
                <c:pt idx="3820">
                  <c:v>85.806804656982536</c:v>
                </c:pt>
                <c:pt idx="3821">
                  <c:v>85.806963682174796</c:v>
                </c:pt>
                <c:pt idx="3822">
                  <c:v>85.807121753692741</c:v>
                </c:pt>
                <c:pt idx="3823">
                  <c:v>85.81313586235062</c:v>
                </c:pt>
                <c:pt idx="3824">
                  <c:v>85.837687730789312</c:v>
                </c:pt>
                <c:pt idx="3825">
                  <c:v>85.858436822891321</c:v>
                </c:pt>
                <c:pt idx="3826">
                  <c:v>85.882955789566125</c:v>
                </c:pt>
                <c:pt idx="3827">
                  <c:v>85.903316736221825</c:v>
                </c:pt>
                <c:pt idx="3828">
                  <c:v>85.927832841872814</c:v>
                </c:pt>
                <c:pt idx="3829">
                  <c:v>85.952546834945821</c:v>
                </c:pt>
                <c:pt idx="3830">
                  <c:v>85.973176717757823</c:v>
                </c:pt>
                <c:pt idx="3831">
                  <c:v>85.997447729110817</c:v>
                </c:pt>
                <c:pt idx="3832">
                  <c:v>86.018164873122814</c:v>
                </c:pt>
                <c:pt idx="3833">
                  <c:v>86.042576789855815</c:v>
                </c:pt>
                <c:pt idx="3834">
                  <c:v>86.067277669906815</c:v>
                </c:pt>
                <c:pt idx="3835">
                  <c:v>86.087530851363823</c:v>
                </c:pt>
                <c:pt idx="3836">
                  <c:v>86.112362861633812</c:v>
                </c:pt>
                <c:pt idx="3837">
                  <c:v>86.132931709289821</c:v>
                </c:pt>
                <c:pt idx="3838">
                  <c:v>86.157481670379823</c:v>
                </c:pt>
                <c:pt idx="3839">
                  <c:v>86.181690692901824</c:v>
                </c:pt>
                <c:pt idx="3840">
                  <c:v>86.202405691146822</c:v>
                </c:pt>
                <c:pt idx="3841">
                  <c:v>86.226957798003824</c:v>
                </c:pt>
                <c:pt idx="3842">
                  <c:v>86.247335672378824</c:v>
                </c:pt>
                <c:pt idx="3843">
                  <c:v>86.272168636321823</c:v>
                </c:pt>
                <c:pt idx="3844">
                  <c:v>86.292701721191818</c:v>
                </c:pt>
                <c:pt idx="3845">
                  <c:v>86.317230701446817</c:v>
                </c:pt>
                <c:pt idx="3846">
                  <c:v>86.341441869735817</c:v>
                </c:pt>
                <c:pt idx="3847">
                  <c:v>86.362234830856821</c:v>
                </c:pt>
                <c:pt idx="3848">
                  <c:v>86.386570692062818</c:v>
                </c:pt>
                <c:pt idx="3849">
                  <c:v>86.407001733779822</c:v>
                </c:pt>
                <c:pt idx="3850">
                  <c:v>86.431901693343818</c:v>
                </c:pt>
                <c:pt idx="3851">
                  <c:v>86.456398725509814</c:v>
                </c:pt>
                <c:pt idx="3852">
                  <c:v>86.476933717727817</c:v>
                </c:pt>
                <c:pt idx="3853">
                  <c:v>86.501155853271825</c:v>
                </c:pt>
                <c:pt idx="3854">
                  <c:v>86.522026777267826</c:v>
                </c:pt>
                <c:pt idx="3855">
                  <c:v>86.546270847320812</c:v>
                </c:pt>
                <c:pt idx="3856">
                  <c:v>86.570980787277819</c:v>
                </c:pt>
                <c:pt idx="3857">
                  <c:v>86.591569662093818</c:v>
                </c:pt>
                <c:pt idx="3858">
                  <c:v>86.616066694259814</c:v>
                </c:pt>
                <c:pt idx="3859">
                  <c:v>86.636524677276824</c:v>
                </c:pt>
                <c:pt idx="3860">
                  <c:v>86.660847663879821</c:v>
                </c:pt>
                <c:pt idx="3861">
                  <c:v>86.681783676147816</c:v>
                </c:pt>
                <c:pt idx="3862">
                  <c:v>86.705916643142814</c:v>
                </c:pt>
                <c:pt idx="3863">
                  <c:v>86.730584859847824</c:v>
                </c:pt>
                <c:pt idx="3864">
                  <c:v>86.751155853271825</c:v>
                </c:pt>
                <c:pt idx="3865">
                  <c:v>86.775645732879823</c:v>
                </c:pt>
                <c:pt idx="3866">
                  <c:v>86.796252727508815</c:v>
                </c:pt>
                <c:pt idx="3867">
                  <c:v>86.820877790447824</c:v>
                </c:pt>
                <c:pt idx="3868">
                  <c:v>86.845506668087822</c:v>
                </c:pt>
                <c:pt idx="3869">
                  <c:v>86.865945816037822</c:v>
                </c:pt>
                <c:pt idx="3870">
                  <c:v>86.890298843387825</c:v>
                </c:pt>
                <c:pt idx="3871">
                  <c:v>86.910779714587818</c:v>
                </c:pt>
                <c:pt idx="3872">
                  <c:v>86.935540676117824</c:v>
                </c:pt>
                <c:pt idx="3873">
                  <c:v>86.960052728657814</c:v>
                </c:pt>
                <c:pt idx="3874">
                  <c:v>86.980477809907825</c:v>
                </c:pt>
                <c:pt idx="3875">
                  <c:v>87.005118846897815</c:v>
                </c:pt>
                <c:pt idx="3876">
                  <c:v>87.025764703747825</c:v>
                </c:pt>
                <c:pt idx="3877">
                  <c:v>87.050186872477823</c:v>
                </c:pt>
                <c:pt idx="3878">
                  <c:v>87.074457645417823</c:v>
                </c:pt>
                <c:pt idx="3879">
                  <c:v>87.095256805417819</c:v>
                </c:pt>
                <c:pt idx="3880">
                  <c:v>87.119571685787818</c:v>
                </c:pt>
                <c:pt idx="3881">
                  <c:v>87.140150785447815</c:v>
                </c:pt>
                <c:pt idx="3882">
                  <c:v>87.16495966911782</c:v>
                </c:pt>
                <c:pt idx="3883">
                  <c:v>87.185375690457818</c:v>
                </c:pt>
                <c:pt idx="3884">
                  <c:v>87.210038661957825</c:v>
                </c:pt>
                <c:pt idx="3885">
                  <c:v>87.234192848207812</c:v>
                </c:pt>
                <c:pt idx="3886">
                  <c:v>87.254954814907819</c:v>
                </c:pt>
                <c:pt idx="3887">
                  <c:v>87.279509782787812</c:v>
                </c:pt>
                <c:pt idx="3888">
                  <c:v>87.299922704697821</c:v>
                </c:pt>
                <c:pt idx="3889">
                  <c:v>87.324420690537821</c:v>
                </c:pt>
                <c:pt idx="3890">
                  <c:v>87.349200725557822</c:v>
                </c:pt>
                <c:pt idx="3891">
                  <c:v>87.369501829147822</c:v>
                </c:pt>
                <c:pt idx="3892">
                  <c:v>87.394053697587822</c:v>
                </c:pt>
                <c:pt idx="3893">
                  <c:v>87.414572715757814</c:v>
                </c:pt>
                <c:pt idx="3894">
                  <c:v>87.439202785487822</c:v>
                </c:pt>
                <c:pt idx="3895">
                  <c:v>87.463774681087813</c:v>
                </c:pt>
                <c:pt idx="3896">
                  <c:v>87.484163761137822</c:v>
                </c:pt>
                <c:pt idx="3897">
                  <c:v>87.508914709087819</c:v>
                </c:pt>
                <c:pt idx="3898">
                  <c:v>87.529436826707823</c:v>
                </c:pt>
                <c:pt idx="3899">
                  <c:v>87.553832769397815</c:v>
                </c:pt>
                <c:pt idx="3900">
                  <c:v>87.574279785157813</c:v>
                </c:pt>
                <c:pt idx="3901">
                  <c:v>87.598927736277815</c:v>
                </c:pt>
                <c:pt idx="3902">
                  <c:v>87.623528718947824</c:v>
                </c:pt>
                <c:pt idx="3903">
                  <c:v>87.643869638447825</c:v>
                </c:pt>
                <c:pt idx="3904">
                  <c:v>87.668716669077824</c:v>
                </c:pt>
                <c:pt idx="3905">
                  <c:v>87.689230680467816</c:v>
                </c:pt>
                <c:pt idx="3906">
                  <c:v>87.713509798047824</c:v>
                </c:pt>
                <c:pt idx="3907">
                  <c:v>87.738001823427823</c:v>
                </c:pt>
                <c:pt idx="3908">
                  <c:v>87.758573770527818</c:v>
                </c:pt>
                <c:pt idx="3909">
                  <c:v>87.782957792277813</c:v>
                </c:pt>
                <c:pt idx="3910">
                  <c:v>87.803631782527816</c:v>
                </c:pt>
                <c:pt idx="3911">
                  <c:v>87.828268766407817</c:v>
                </c:pt>
                <c:pt idx="3912">
                  <c:v>87.852940797807818</c:v>
                </c:pt>
                <c:pt idx="3913">
                  <c:v>87.873101711277812</c:v>
                </c:pt>
                <c:pt idx="3914">
                  <c:v>87.897682666777825</c:v>
                </c:pt>
                <c:pt idx="3915">
                  <c:v>87.918379783627813</c:v>
                </c:pt>
                <c:pt idx="3916">
                  <c:v>87.942861795427817</c:v>
                </c:pt>
                <c:pt idx="3917">
                  <c:v>87.963399648667817</c:v>
                </c:pt>
                <c:pt idx="3918">
                  <c:v>87.988083839417826</c:v>
                </c:pt>
                <c:pt idx="3919">
                  <c:v>88.012632846827813</c:v>
                </c:pt>
                <c:pt idx="3920">
                  <c:v>88.033102750777815</c:v>
                </c:pt>
                <c:pt idx="3921">
                  <c:v>88.057485818867818</c:v>
                </c:pt>
                <c:pt idx="3922">
                  <c:v>88.078217744827825</c:v>
                </c:pt>
                <c:pt idx="3923">
                  <c:v>88.102653741837813</c:v>
                </c:pt>
                <c:pt idx="3924">
                  <c:v>88.127056837077816</c:v>
                </c:pt>
                <c:pt idx="3925">
                  <c:v>88.147876739497818</c:v>
                </c:pt>
                <c:pt idx="3926">
                  <c:v>88.172315835957818</c:v>
                </c:pt>
                <c:pt idx="3927">
                  <c:v>88.19258379935782</c:v>
                </c:pt>
                <c:pt idx="3928">
                  <c:v>88.217220783237821</c:v>
                </c:pt>
                <c:pt idx="3929">
                  <c:v>88.241750717167818</c:v>
                </c:pt>
                <c:pt idx="3930">
                  <c:v>88.262293815617824</c:v>
                </c:pt>
                <c:pt idx="3931">
                  <c:v>88.286799669267822</c:v>
                </c:pt>
                <c:pt idx="3932">
                  <c:v>88.307503700257826</c:v>
                </c:pt>
                <c:pt idx="3933">
                  <c:v>88.332091808317813</c:v>
                </c:pt>
                <c:pt idx="3934">
                  <c:v>88.352634668347818</c:v>
                </c:pt>
                <c:pt idx="3935">
                  <c:v>88.377030849457825</c:v>
                </c:pt>
                <c:pt idx="3936">
                  <c:v>88.401438713077823</c:v>
                </c:pt>
                <c:pt idx="3937">
                  <c:v>88.421970844267818</c:v>
                </c:pt>
                <c:pt idx="3938">
                  <c:v>88.446681737897819</c:v>
                </c:pt>
                <c:pt idx="3939">
                  <c:v>88.467237710957818</c:v>
                </c:pt>
                <c:pt idx="3940">
                  <c:v>88.491628646847815</c:v>
                </c:pt>
                <c:pt idx="3941">
                  <c:v>88.516345739367821</c:v>
                </c:pt>
                <c:pt idx="3942">
                  <c:v>88.536659717557825</c:v>
                </c:pt>
                <c:pt idx="3943">
                  <c:v>88.561403751377824</c:v>
                </c:pt>
                <c:pt idx="3944">
                  <c:v>88.582061767577812</c:v>
                </c:pt>
                <c:pt idx="3945">
                  <c:v>88.606391668317812</c:v>
                </c:pt>
                <c:pt idx="3946">
                  <c:v>88.630839824677821</c:v>
                </c:pt>
                <c:pt idx="3947">
                  <c:v>88.651533842087815</c:v>
                </c:pt>
                <c:pt idx="3948">
                  <c:v>88.676092863087817</c:v>
                </c:pt>
                <c:pt idx="3949">
                  <c:v>88.696437835697822</c:v>
                </c:pt>
                <c:pt idx="3950">
                  <c:v>88.720962762827824</c:v>
                </c:pt>
                <c:pt idx="3951">
                  <c:v>88.741802692417821</c:v>
                </c:pt>
                <c:pt idx="3952">
                  <c:v>88.765996694567818</c:v>
                </c:pt>
                <c:pt idx="3953">
                  <c:v>88.790518760677813</c:v>
                </c:pt>
                <c:pt idx="3954">
                  <c:v>88.811245679857819</c:v>
                </c:pt>
                <c:pt idx="3955">
                  <c:v>88.835834741587817</c:v>
                </c:pt>
                <c:pt idx="3956">
                  <c:v>88.85611367225782</c:v>
                </c:pt>
                <c:pt idx="3957">
                  <c:v>88.880896806717814</c:v>
                </c:pt>
                <c:pt idx="3958">
                  <c:v>88.905392646787817</c:v>
                </c:pt>
                <c:pt idx="3959">
                  <c:v>88.92574572562782</c:v>
                </c:pt>
                <c:pt idx="3960">
                  <c:v>88.950241804127813</c:v>
                </c:pt>
                <c:pt idx="3961">
                  <c:v>88.970789670947823</c:v>
                </c:pt>
                <c:pt idx="3962">
                  <c:v>88.995278835297825</c:v>
                </c:pt>
                <c:pt idx="3963">
                  <c:v>89.019818782807818</c:v>
                </c:pt>
                <c:pt idx="3964">
                  <c:v>89.040677785877818</c:v>
                </c:pt>
                <c:pt idx="3965">
                  <c:v>89.065185785297814</c:v>
                </c:pt>
                <c:pt idx="3966">
                  <c:v>89.085486650467814</c:v>
                </c:pt>
                <c:pt idx="3967">
                  <c:v>89.110011816027821</c:v>
                </c:pt>
                <c:pt idx="3968">
                  <c:v>89.130724668507824</c:v>
                </c:pt>
                <c:pt idx="3969">
                  <c:v>89.155259847637822</c:v>
                </c:pt>
                <c:pt idx="3970">
                  <c:v>89.179665803907824</c:v>
                </c:pt>
                <c:pt idx="3971">
                  <c:v>89.200373649597822</c:v>
                </c:pt>
                <c:pt idx="3972">
                  <c:v>89.224802732467822</c:v>
                </c:pt>
                <c:pt idx="3973">
                  <c:v>89.245169639587814</c:v>
                </c:pt>
                <c:pt idx="3974">
                  <c:v>89.269798755647813</c:v>
                </c:pt>
                <c:pt idx="3975">
                  <c:v>89.294255733487816</c:v>
                </c:pt>
                <c:pt idx="3976">
                  <c:v>89.314782857897825</c:v>
                </c:pt>
                <c:pt idx="3977">
                  <c:v>89.339404821397821</c:v>
                </c:pt>
                <c:pt idx="3978">
                  <c:v>89.360069751737825</c:v>
                </c:pt>
                <c:pt idx="3979">
                  <c:v>89.384672641757817</c:v>
                </c:pt>
                <c:pt idx="3980">
                  <c:v>89.409200668337817</c:v>
                </c:pt>
                <c:pt idx="3981">
                  <c:v>89.429478645327819</c:v>
                </c:pt>
                <c:pt idx="3982">
                  <c:v>89.453968763347817</c:v>
                </c:pt>
                <c:pt idx="3983">
                  <c:v>89.474646806717814</c:v>
                </c:pt>
                <c:pt idx="3984">
                  <c:v>89.499069690707813</c:v>
                </c:pt>
                <c:pt idx="3985">
                  <c:v>89.519742727277816</c:v>
                </c:pt>
                <c:pt idx="3986">
                  <c:v>89.544414758677817</c:v>
                </c:pt>
                <c:pt idx="3987">
                  <c:v>89.568913698197818</c:v>
                </c:pt>
                <c:pt idx="3988">
                  <c:v>89.589196681977825</c:v>
                </c:pt>
                <c:pt idx="3989">
                  <c:v>89.613951683047816</c:v>
                </c:pt>
                <c:pt idx="3990">
                  <c:v>89.634266853327816</c:v>
                </c:pt>
                <c:pt idx="3991">
                  <c:v>89.658666849137816</c:v>
                </c:pt>
                <c:pt idx="3992">
                  <c:v>89.683495759967812</c:v>
                </c:pt>
                <c:pt idx="3993">
                  <c:v>89.704092741007813</c:v>
                </c:pt>
                <c:pt idx="3994">
                  <c:v>89.728640794757823</c:v>
                </c:pt>
                <c:pt idx="3995">
                  <c:v>89.748898744587819</c:v>
                </c:pt>
                <c:pt idx="3996">
                  <c:v>89.773397684097816</c:v>
                </c:pt>
                <c:pt idx="3997">
                  <c:v>89.79812169074782</c:v>
                </c:pt>
                <c:pt idx="3998">
                  <c:v>89.818643808367824</c:v>
                </c:pt>
                <c:pt idx="3999">
                  <c:v>89.843188762667822</c:v>
                </c:pt>
                <c:pt idx="4000">
                  <c:v>89.86374378204782</c:v>
                </c:pt>
                <c:pt idx="4001">
                  <c:v>89.888087749477819</c:v>
                </c:pt>
                <c:pt idx="4002">
                  <c:v>89.90868067741782</c:v>
                </c:pt>
                <c:pt idx="4003">
                  <c:v>89.933529853817817</c:v>
                </c:pt>
                <c:pt idx="4004">
                  <c:v>89.957974672317818</c:v>
                </c:pt>
                <c:pt idx="4005">
                  <c:v>89.978154659267815</c:v>
                </c:pt>
                <c:pt idx="4006">
                  <c:v>90.002931833267823</c:v>
                </c:pt>
                <c:pt idx="4007">
                  <c:v>90.02356982230782</c:v>
                </c:pt>
                <c:pt idx="4008">
                  <c:v>90.048089742657822</c:v>
                </c:pt>
                <c:pt idx="4009">
                  <c:v>90.072347640987815</c:v>
                </c:pt>
                <c:pt idx="4010">
                  <c:v>90.093214750287814</c:v>
                </c:pt>
                <c:pt idx="4011">
                  <c:v>90.117791652677823</c:v>
                </c:pt>
                <c:pt idx="4012">
                  <c:v>90.137994766237824</c:v>
                </c:pt>
                <c:pt idx="4013">
                  <c:v>90.162674665447824</c:v>
                </c:pt>
                <c:pt idx="4014">
                  <c:v>90.187238693237816</c:v>
                </c:pt>
                <c:pt idx="4015">
                  <c:v>90.207834720607821</c:v>
                </c:pt>
                <c:pt idx="4016">
                  <c:v>90.232031822207816</c:v>
                </c:pt>
                <c:pt idx="4017">
                  <c:v>90.252733707427822</c:v>
                </c:pt>
                <c:pt idx="4018">
                  <c:v>90.277501821517816</c:v>
                </c:pt>
                <c:pt idx="4019">
                  <c:v>90.297759771347813</c:v>
                </c:pt>
                <c:pt idx="4020">
                  <c:v>90.322415828707818</c:v>
                </c:pt>
                <c:pt idx="4021">
                  <c:v>90.346938848497814</c:v>
                </c:pt>
                <c:pt idx="4022">
                  <c:v>90.367506742477815</c:v>
                </c:pt>
                <c:pt idx="4023">
                  <c:v>90.391863822937822</c:v>
                </c:pt>
                <c:pt idx="4024">
                  <c:v>90.412694692607815</c:v>
                </c:pt>
                <c:pt idx="4025">
                  <c:v>90.437105655667821</c:v>
                </c:pt>
                <c:pt idx="4026">
                  <c:v>90.461748838427823</c:v>
                </c:pt>
                <c:pt idx="4027">
                  <c:v>90.482010841367824</c:v>
                </c:pt>
                <c:pt idx="4028">
                  <c:v>90.506517648697823</c:v>
                </c:pt>
                <c:pt idx="4029">
                  <c:v>90.527264833447816</c:v>
                </c:pt>
                <c:pt idx="4030">
                  <c:v>90.551634788517816</c:v>
                </c:pt>
                <c:pt idx="4031">
                  <c:v>90.576045751567818</c:v>
                </c:pt>
                <c:pt idx="4032">
                  <c:v>90.596954822537825</c:v>
                </c:pt>
                <c:pt idx="4033">
                  <c:v>90.621170759197824</c:v>
                </c:pt>
                <c:pt idx="4034">
                  <c:v>90.641753673557815</c:v>
                </c:pt>
                <c:pt idx="4035">
                  <c:v>90.666307687757822</c:v>
                </c:pt>
                <c:pt idx="4036">
                  <c:v>90.686897754667825</c:v>
                </c:pt>
                <c:pt idx="4037">
                  <c:v>90.711430788037816</c:v>
                </c:pt>
                <c:pt idx="4038">
                  <c:v>90.735892772677815</c:v>
                </c:pt>
                <c:pt idx="4039">
                  <c:v>90.756584644317826</c:v>
                </c:pt>
                <c:pt idx="4040">
                  <c:v>90.780877828597824</c:v>
                </c:pt>
                <c:pt idx="4041">
                  <c:v>90.801462650297822</c:v>
                </c:pt>
              </c:numCache>
            </c:numRef>
          </c:xVal>
          <c:yVal>
            <c:numRef>
              <c:f>one!$AF$2:$AF$4043</c:f>
              <c:numCache>
                <c:formatCode>General</c:formatCode>
                <c:ptCount val="4042"/>
                <c:pt idx="0">
                  <c:v>250</c:v>
                </c:pt>
                <c:pt idx="1">
                  <c:v>250</c:v>
                </c:pt>
                <c:pt idx="2">
                  <c:v>250</c:v>
                </c:pt>
                <c:pt idx="3">
                  <c:v>250</c:v>
                </c:pt>
                <c:pt idx="4">
                  <c:v>250</c:v>
                </c:pt>
                <c:pt idx="5">
                  <c:v>250</c:v>
                </c:pt>
                <c:pt idx="6">
                  <c:v>250</c:v>
                </c:pt>
                <c:pt idx="7">
                  <c:v>250</c:v>
                </c:pt>
                <c:pt idx="8">
                  <c:v>250</c:v>
                </c:pt>
                <c:pt idx="9">
                  <c:v>250</c:v>
                </c:pt>
                <c:pt idx="10">
                  <c:v>250</c:v>
                </c:pt>
                <c:pt idx="11">
                  <c:v>250</c:v>
                </c:pt>
                <c:pt idx="12">
                  <c:v>250</c:v>
                </c:pt>
                <c:pt idx="13">
                  <c:v>250</c:v>
                </c:pt>
                <c:pt idx="14">
                  <c:v>250</c:v>
                </c:pt>
                <c:pt idx="15">
                  <c:v>250</c:v>
                </c:pt>
                <c:pt idx="16">
                  <c:v>250</c:v>
                </c:pt>
                <c:pt idx="17">
                  <c:v>275</c:v>
                </c:pt>
                <c:pt idx="18">
                  <c:v>275</c:v>
                </c:pt>
                <c:pt idx="19">
                  <c:v>300</c:v>
                </c:pt>
                <c:pt idx="20">
                  <c:v>300</c:v>
                </c:pt>
                <c:pt idx="21">
                  <c:v>300</c:v>
                </c:pt>
                <c:pt idx="22">
                  <c:v>300</c:v>
                </c:pt>
                <c:pt idx="23">
                  <c:v>300</c:v>
                </c:pt>
                <c:pt idx="24">
                  <c:v>300</c:v>
                </c:pt>
                <c:pt idx="25">
                  <c:v>300</c:v>
                </c:pt>
                <c:pt idx="26">
                  <c:v>300</c:v>
                </c:pt>
                <c:pt idx="27">
                  <c:v>300</c:v>
                </c:pt>
                <c:pt idx="28">
                  <c:v>300</c:v>
                </c:pt>
                <c:pt idx="29">
                  <c:v>300</c:v>
                </c:pt>
                <c:pt idx="30">
                  <c:v>300</c:v>
                </c:pt>
                <c:pt idx="31">
                  <c:v>300</c:v>
                </c:pt>
                <c:pt idx="32">
                  <c:v>300</c:v>
                </c:pt>
                <c:pt idx="33">
                  <c:v>300</c:v>
                </c:pt>
                <c:pt idx="34">
                  <c:v>300</c:v>
                </c:pt>
                <c:pt idx="35">
                  <c:v>300</c:v>
                </c:pt>
                <c:pt idx="36">
                  <c:v>300</c:v>
                </c:pt>
                <c:pt idx="37">
                  <c:v>300</c:v>
                </c:pt>
                <c:pt idx="38">
                  <c:v>300</c:v>
                </c:pt>
                <c:pt idx="39">
                  <c:v>300</c:v>
                </c:pt>
                <c:pt idx="40">
                  <c:v>300</c:v>
                </c:pt>
                <c:pt idx="41">
                  <c:v>300</c:v>
                </c:pt>
                <c:pt idx="42">
                  <c:v>300</c:v>
                </c:pt>
                <c:pt idx="43">
                  <c:v>300</c:v>
                </c:pt>
                <c:pt idx="44">
                  <c:v>300</c:v>
                </c:pt>
                <c:pt idx="45">
                  <c:v>300</c:v>
                </c:pt>
                <c:pt idx="46">
                  <c:v>300</c:v>
                </c:pt>
                <c:pt idx="47">
                  <c:v>300</c:v>
                </c:pt>
                <c:pt idx="48">
                  <c:v>300</c:v>
                </c:pt>
                <c:pt idx="49">
                  <c:v>300</c:v>
                </c:pt>
                <c:pt idx="50">
                  <c:v>300</c:v>
                </c:pt>
                <c:pt idx="51">
                  <c:v>300</c:v>
                </c:pt>
                <c:pt idx="52">
                  <c:v>300</c:v>
                </c:pt>
                <c:pt idx="53">
                  <c:v>300</c:v>
                </c:pt>
                <c:pt idx="54">
                  <c:v>300</c:v>
                </c:pt>
                <c:pt idx="55">
                  <c:v>300</c:v>
                </c:pt>
                <c:pt idx="56">
                  <c:v>275</c:v>
                </c:pt>
                <c:pt idx="57">
                  <c:v>275</c:v>
                </c:pt>
                <c:pt idx="58">
                  <c:v>275</c:v>
                </c:pt>
                <c:pt idx="59">
                  <c:v>275</c:v>
                </c:pt>
                <c:pt idx="60">
                  <c:v>275</c:v>
                </c:pt>
                <c:pt idx="61">
                  <c:v>275</c:v>
                </c:pt>
                <c:pt idx="62">
                  <c:v>275</c:v>
                </c:pt>
                <c:pt idx="63">
                  <c:v>300</c:v>
                </c:pt>
                <c:pt idx="64">
                  <c:v>300</c:v>
                </c:pt>
                <c:pt idx="65">
                  <c:v>300</c:v>
                </c:pt>
                <c:pt idx="66">
                  <c:v>300</c:v>
                </c:pt>
                <c:pt idx="67">
                  <c:v>300</c:v>
                </c:pt>
                <c:pt idx="68">
                  <c:v>300</c:v>
                </c:pt>
                <c:pt idx="69">
                  <c:v>300</c:v>
                </c:pt>
                <c:pt idx="70">
                  <c:v>300</c:v>
                </c:pt>
                <c:pt idx="71">
                  <c:v>300</c:v>
                </c:pt>
                <c:pt idx="72">
                  <c:v>300</c:v>
                </c:pt>
                <c:pt idx="73">
                  <c:v>300</c:v>
                </c:pt>
                <c:pt idx="74">
                  <c:v>300</c:v>
                </c:pt>
                <c:pt idx="75">
                  <c:v>300</c:v>
                </c:pt>
                <c:pt idx="76">
                  <c:v>300</c:v>
                </c:pt>
                <c:pt idx="77">
                  <c:v>300</c:v>
                </c:pt>
                <c:pt idx="78">
                  <c:v>300</c:v>
                </c:pt>
                <c:pt idx="79">
                  <c:v>300</c:v>
                </c:pt>
                <c:pt idx="80">
                  <c:v>300</c:v>
                </c:pt>
                <c:pt idx="81">
                  <c:v>300</c:v>
                </c:pt>
                <c:pt idx="82">
                  <c:v>300</c:v>
                </c:pt>
                <c:pt idx="83">
                  <c:v>300</c:v>
                </c:pt>
                <c:pt idx="84">
                  <c:v>300</c:v>
                </c:pt>
                <c:pt idx="85">
                  <c:v>300</c:v>
                </c:pt>
                <c:pt idx="86">
                  <c:v>300</c:v>
                </c:pt>
                <c:pt idx="87">
                  <c:v>300</c:v>
                </c:pt>
                <c:pt idx="88">
                  <c:v>300</c:v>
                </c:pt>
                <c:pt idx="89">
                  <c:v>300</c:v>
                </c:pt>
                <c:pt idx="90">
                  <c:v>300</c:v>
                </c:pt>
                <c:pt idx="91">
                  <c:v>300</c:v>
                </c:pt>
                <c:pt idx="92">
                  <c:v>300</c:v>
                </c:pt>
                <c:pt idx="93">
                  <c:v>300</c:v>
                </c:pt>
                <c:pt idx="94">
                  <c:v>300</c:v>
                </c:pt>
                <c:pt idx="95">
                  <c:v>300</c:v>
                </c:pt>
                <c:pt idx="96">
                  <c:v>300</c:v>
                </c:pt>
                <c:pt idx="97">
                  <c:v>300</c:v>
                </c:pt>
                <c:pt idx="98">
                  <c:v>300</c:v>
                </c:pt>
                <c:pt idx="99">
                  <c:v>300</c:v>
                </c:pt>
                <c:pt idx="100">
                  <c:v>300</c:v>
                </c:pt>
                <c:pt idx="101">
                  <c:v>300</c:v>
                </c:pt>
                <c:pt idx="102">
                  <c:v>300</c:v>
                </c:pt>
                <c:pt idx="103">
                  <c:v>300</c:v>
                </c:pt>
                <c:pt idx="104">
                  <c:v>300</c:v>
                </c:pt>
                <c:pt idx="105">
                  <c:v>300</c:v>
                </c:pt>
                <c:pt idx="106">
                  <c:v>300</c:v>
                </c:pt>
                <c:pt idx="107">
                  <c:v>300</c:v>
                </c:pt>
                <c:pt idx="108">
                  <c:v>300</c:v>
                </c:pt>
                <c:pt idx="109">
                  <c:v>300</c:v>
                </c:pt>
                <c:pt idx="110">
                  <c:v>300</c:v>
                </c:pt>
                <c:pt idx="111">
                  <c:v>300</c:v>
                </c:pt>
                <c:pt idx="112">
                  <c:v>300</c:v>
                </c:pt>
                <c:pt idx="113">
                  <c:v>300</c:v>
                </c:pt>
                <c:pt idx="114">
                  <c:v>300</c:v>
                </c:pt>
                <c:pt idx="115">
                  <c:v>300</c:v>
                </c:pt>
                <c:pt idx="116">
                  <c:v>275</c:v>
                </c:pt>
                <c:pt idx="117">
                  <c:v>275</c:v>
                </c:pt>
                <c:pt idx="118">
                  <c:v>275</c:v>
                </c:pt>
                <c:pt idx="119">
                  <c:v>250</c:v>
                </c:pt>
                <c:pt idx="120">
                  <c:v>250</c:v>
                </c:pt>
                <c:pt idx="121">
                  <c:v>250</c:v>
                </c:pt>
                <c:pt idx="122">
                  <c:v>250</c:v>
                </c:pt>
                <c:pt idx="123">
                  <c:v>250</c:v>
                </c:pt>
                <c:pt idx="124">
                  <c:v>250</c:v>
                </c:pt>
                <c:pt idx="125">
                  <c:v>250</c:v>
                </c:pt>
                <c:pt idx="126">
                  <c:v>250</c:v>
                </c:pt>
                <c:pt idx="127">
                  <c:v>250</c:v>
                </c:pt>
                <c:pt idx="128">
                  <c:v>250</c:v>
                </c:pt>
                <c:pt idx="129">
                  <c:v>250</c:v>
                </c:pt>
                <c:pt idx="130">
                  <c:v>250</c:v>
                </c:pt>
                <c:pt idx="131">
                  <c:v>250</c:v>
                </c:pt>
                <c:pt idx="132">
                  <c:v>250</c:v>
                </c:pt>
                <c:pt idx="133">
                  <c:v>250</c:v>
                </c:pt>
                <c:pt idx="134">
                  <c:v>250</c:v>
                </c:pt>
                <c:pt idx="135">
                  <c:v>250</c:v>
                </c:pt>
                <c:pt idx="136">
                  <c:v>250</c:v>
                </c:pt>
                <c:pt idx="137">
                  <c:v>250</c:v>
                </c:pt>
                <c:pt idx="138">
                  <c:v>250</c:v>
                </c:pt>
                <c:pt idx="139">
                  <c:v>250</c:v>
                </c:pt>
                <c:pt idx="140">
                  <c:v>250</c:v>
                </c:pt>
                <c:pt idx="141">
                  <c:v>250</c:v>
                </c:pt>
                <c:pt idx="142">
                  <c:v>250</c:v>
                </c:pt>
                <c:pt idx="143">
                  <c:v>250</c:v>
                </c:pt>
                <c:pt idx="144">
                  <c:v>250</c:v>
                </c:pt>
                <c:pt idx="145">
                  <c:v>250</c:v>
                </c:pt>
                <c:pt idx="146">
                  <c:v>250</c:v>
                </c:pt>
                <c:pt idx="147">
                  <c:v>250</c:v>
                </c:pt>
                <c:pt idx="148">
                  <c:v>250</c:v>
                </c:pt>
                <c:pt idx="149">
                  <c:v>250</c:v>
                </c:pt>
                <c:pt idx="150">
                  <c:v>250</c:v>
                </c:pt>
                <c:pt idx="151">
                  <c:v>250</c:v>
                </c:pt>
                <c:pt idx="152">
                  <c:v>250</c:v>
                </c:pt>
                <c:pt idx="153">
                  <c:v>250</c:v>
                </c:pt>
                <c:pt idx="154">
                  <c:v>250</c:v>
                </c:pt>
                <c:pt idx="155">
                  <c:v>250</c:v>
                </c:pt>
                <c:pt idx="156">
                  <c:v>250</c:v>
                </c:pt>
                <c:pt idx="157">
                  <c:v>250</c:v>
                </c:pt>
                <c:pt idx="158">
                  <c:v>250</c:v>
                </c:pt>
                <c:pt idx="159">
                  <c:v>250</c:v>
                </c:pt>
                <c:pt idx="160">
                  <c:v>250</c:v>
                </c:pt>
                <c:pt idx="161">
                  <c:v>250</c:v>
                </c:pt>
                <c:pt idx="162">
                  <c:v>250</c:v>
                </c:pt>
                <c:pt idx="163">
                  <c:v>250</c:v>
                </c:pt>
                <c:pt idx="164">
                  <c:v>250</c:v>
                </c:pt>
                <c:pt idx="165">
                  <c:v>250</c:v>
                </c:pt>
                <c:pt idx="166">
                  <c:v>250</c:v>
                </c:pt>
                <c:pt idx="167">
                  <c:v>250</c:v>
                </c:pt>
                <c:pt idx="168">
                  <c:v>250</c:v>
                </c:pt>
                <c:pt idx="169">
                  <c:v>250</c:v>
                </c:pt>
                <c:pt idx="170">
                  <c:v>250</c:v>
                </c:pt>
                <c:pt idx="171">
                  <c:v>250</c:v>
                </c:pt>
                <c:pt idx="172">
                  <c:v>250</c:v>
                </c:pt>
                <c:pt idx="173">
                  <c:v>250</c:v>
                </c:pt>
                <c:pt idx="174">
                  <c:v>250</c:v>
                </c:pt>
                <c:pt idx="175">
                  <c:v>250</c:v>
                </c:pt>
                <c:pt idx="176">
                  <c:v>250</c:v>
                </c:pt>
                <c:pt idx="177">
                  <c:v>250</c:v>
                </c:pt>
                <c:pt idx="178">
                  <c:v>250</c:v>
                </c:pt>
                <c:pt idx="179">
                  <c:v>250</c:v>
                </c:pt>
                <c:pt idx="180">
                  <c:v>250</c:v>
                </c:pt>
                <c:pt idx="181">
                  <c:v>250</c:v>
                </c:pt>
                <c:pt idx="182">
                  <c:v>250</c:v>
                </c:pt>
                <c:pt idx="183">
                  <c:v>250</c:v>
                </c:pt>
                <c:pt idx="184">
                  <c:v>250</c:v>
                </c:pt>
                <c:pt idx="185">
                  <c:v>250</c:v>
                </c:pt>
                <c:pt idx="186">
                  <c:v>250</c:v>
                </c:pt>
                <c:pt idx="187">
                  <c:v>250</c:v>
                </c:pt>
                <c:pt idx="188">
                  <c:v>250</c:v>
                </c:pt>
                <c:pt idx="189">
                  <c:v>250</c:v>
                </c:pt>
                <c:pt idx="190">
                  <c:v>250</c:v>
                </c:pt>
                <c:pt idx="191">
                  <c:v>250</c:v>
                </c:pt>
                <c:pt idx="192">
                  <c:v>250</c:v>
                </c:pt>
                <c:pt idx="193">
                  <c:v>250</c:v>
                </c:pt>
                <c:pt idx="194">
                  <c:v>250</c:v>
                </c:pt>
                <c:pt idx="195">
                  <c:v>250</c:v>
                </c:pt>
                <c:pt idx="196">
                  <c:v>250</c:v>
                </c:pt>
                <c:pt idx="197">
                  <c:v>250</c:v>
                </c:pt>
                <c:pt idx="198">
                  <c:v>275</c:v>
                </c:pt>
                <c:pt idx="199">
                  <c:v>275</c:v>
                </c:pt>
                <c:pt idx="200">
                  <c:v>275</c:v>
                </c:pt>
                <c:pt idx="201">
                  <c:v>275</c:v>
                </c:pt>
                <c:pt idx="202">
                  <c:v>300</c:v>
                </c:pt>
                <c:pt idx="203">
                  <c:v>300</c:v>
                </c:pt>
                <c:pt idx="204">
                  <c:v>300</c:v>
                </c:pt>
                <c:pt idx="205">
                  <c:v>300</c:v>
                </c:pt>
                <c:pt idx="206">
                  <c:v>300</c:v>
                </c:pt>
                <c:pt idx="207">
                  <c:v>300</c:v>
                </c:pt>
                <c:pt idx="208">
                  <c:v>300</c:v>
                </c:pt>
                <c:pt idx="209">
                  <c:v>300</c:v>
                </c:pt>
                <c:pt idx="210">
                  <c:v>300</c:v>
                </c:pt>
                <c:pt idx="211">
                  <c:v>300</c:v>
                </c:pt>
                <c:pt idx="212">
                  <c:v>300</c:v>
                </c:pt>
                <c:pt idx="213">
                  <c:v>300</c:v>
                </c:pt>
                <c:pt idx="214">
                  <c:v>300</c:v>
                </c:pt>
                <c:pt idx="215">
                  <c:v>300</c:v>
                </c:pt>
                <c:pt idx="216">
                  <c:v>300</c:v>
                </c:pt>
                <c:pt idx="217">
                  <c:v>300</c:v>
                </c:pt>
                <c:pt idx="218">
                  <c:v>300</c:v>
                </c:pt>
                <c:pt idx="219">
                  <c:v>300</c:v>
                </c:pt>
                <c:pt idx="220">
                  <c:v>300</c:v>
                </c:pt>
                <c:pt idx="221">
                  <c:v>300</c:v>
                </c:pt>
                <c:pt idx="222">
                  <c:v>300</c:v>
                </c:pt>
                <c:pt idx="223">
                  <c:v>300</c:v>
                </c:pt>
                <c:pt idx="224">
                  <c:v>300</c:v>
                </c:pt>
                <c:pt idx="225">
                  <c:v>300</c:v>
                </c:pt>
                <c:pt idx="226">
                  <c:v>300</c:v>
                </c:pt>
                <c:pt idx="227">
                  <c:v>300</c:v>
                </c:pt>
                <c:pt idx="228">
                  <c:v>300</c:v>
                </c:pt>
                <c:pt idx="229">
                  <c:v>300</c:v>
                </c:pt>
                <c:pt idx="230">
                  <c:v>300</c:v>
                </c:pt>
                <c:pt idx="231">
                  <c:v>300</c:v>
                </c:pt>
                <c:pt idx="232">
                  <c:v>300</c:v>
                </c:pt>
                <c:pt idx="233">
                  <c:v>300</c:v>
                </c:pt>
                <c:pt idx="234">
                  <c:v>300</c:v>
                </c:pt>
                <c:pt idx="235">
                  <c:v>300</c:v>
                </c:pt>
                <c:pt idx="236">
                  <c:v>300</c:v>
                </c:pt>
                <c:pt idx="237">
                  <c:v>300</c:v>
                </c:pt>
                <c:pt idx="238">
                  <c:v>300</c:v>
                </c:pt>
                <c:pt idx="239">
                  <c:v>300</c:v>
                </c:pt>
                <c:pt idx="240">
                  <c:v>300</c:v>
                </c:pt>
                <c:pt idx="241">
                  <c:v>300</c:v>
                </c:pt>
                <c:pt idx="242">
                  <c:v>300</c:v>
                </c:pt>
                <c:pt idx="243">
                  <c:v>300</c:v>
                </c:pt>
                <c:pt idx="244">
                  <c:v>300</c:v>
                </c:pt>
                <c:pt idx="245">
                  <c:v>300</c:v>
                </c:pt>
                <c:pt idx="246">
                  <c:v>300</c:v>
                </c:pt>
                <c:pt idx="247">
                  <c:v>300</c:v>
                </c:pt>
                <c:pt idx="248">
                  <c:v>300</c:v>
                </c:pt>
                <c:pt idx="249">
                  <c:v>300</c:v>
                </c:pt>
                <c:pt idx="250">
                  <c:v>300</c:v>
                </c:pt>
                <c:pt idx="251">
                  <c:v>300</c:v>
                </c:pt>
                <c:pt idx="252">
                  <c:v>300</c:v>
                </c:pt>
                <c:pt idx="253">
                  <c:v>300</c:v>
                </c:pt>
                <c:pt idx="254">
                  <c:v>300</c:v>
                </c:pt>
                <c:pt idx="255">
                  <c:v>300</c:v>
                </c:pt>
                <c:pt idx="256">
                  <c:v>300</c:v>
                </c:pt>
                <c:pt idx="257">
                  <c:v>300</c:v>
                </c:pt>
                <c:pt idx="258">
                  <c:v>300</c:v>
                </c:pt>
                <c:pt idx="259">
                  <c:v>300</c:v>
                </c:pt>
                <c:pt idx="260">
                  <c:v>300</c:v>
                </c:pt>
                <c:pt idx="261">
                  <c:v>300</c:v>
                </c:pt>
                <c:pt idx="262">
                  <c:v>300</c:v>
                </c:pt>
                <c:pt idx="263">
                  <c:v>300</c:v>
                </c:pt>
                <c:pt idx="264">
                  <c:v>300</c:v>
                </c:pt>
                <c:pt idx="265">
                  <c:v>300</c:v>
                </c:pt>
                <c:pt idx="266">
                  <c:v>300</c:v>
                </c:pt>
                <c:pt idx="267">
                  <c:v>300</c:v>
                </c:pt>
                <c:pt idx="268">
                  <c:v>300</c:v>
                </c:pt>
                <c:pt idx="269">
                  <c:v>300</c:v>
                </c:pt>
                <c:pt idx="270">
                  <c:v>300</c:v>
                </c:pt>
                <c:pt idx="271">
                  <c:v>300</c:v>
                </c:pt>
                <c:pt idx="272">
                  <c:v>300</c:v>
                </c:pt>
                <c:pt idx="273">
                  <c:v>300</c:v>
                </c:pt>
                <c:pt idx="274">
                  <c:v>300</c:v>
                </c:pt>
                <c:pt idx="275">
                  <c:v>300</c:v>
                </c:pt>
                <c:pt idx="276">
                  <c:v>300</c:v>
                </c:pt>
                <c:pt idx="277">
                  <c:v>300</c:v>
                </c:pt>
                <c:pt idx="278">
                  <c:v>300</c:v>
                </c:pt>
                <c:pt idx="279">
                  <c:v>300</c:v>
                </c:pt>
                <c:pt idx="280">
                  <c:v>300</c:v>
                </c:pt>
                <c:pt idx="281">
                  <c:v>300</c:v>
                </c:pt>
                <c:pt idx="282">
                  <c:v>300</c:v>
                </c:pt>
                <c:pt idx="283">
                  <c:v>300</c:v>
                </c:pt>
                <c:pt idx="284">
                  <c:v>300</c:v>
                </c:pt>
                <c:pt idx="285">
                  <c:v>300</c:v>
                </c:pt>
                <c:pt idx="286">
                  <c:v>300</c:v>
                </c:pt>
                <c:pt idx="287">
                  <c:v>300</c:v>
                </c:pt>
                <c:pt idx="288">
                  <c:v>300</c:v>
                </c:pt>
                <c:pt idx="289">
                  <c:v>300</c:v>
                </c:pt>
                <c:pt idx="290">
                  <c:v>300</c:v>
                </c:pt>
                <c:pt idx="291">
                  <c:v>300</c:v>
                </c:pt>
                <c:pt idx="292">
                  <c:v>300</c:v>
                </c:pt>
                <c:pt idx="293">
                  <c:v>300</c:v>
                </c:pt>
                <c:pt idx="294">
                  <c:v>300</c:v>
                </c:pt>
                <c:pt idx="295">
                  <c:v>300</c:v>
                </c:pt>
                <c:pt idx="296">
                  <c:v>300</c:v>
                </c:pt>
                <c:pt idx="297">
                  <c:v>300</c:v>
                </c:pt>
                <c:pt idx="298">
                  <c:v>300</c:v>
                </c:pt>
                <c:pt idx="299">
                  <c:v>300</c:v>
                </c:pt>
                <c:pt idx="300">
                  <c:v>300</c:v>
                </c:pt>
                <c:pt idx="301">
                  <c:v>300</c:v>
                </c:pt>
                <c:pt idx="302">
                  <c:v>300</c:v>
                </c:pt>
                <c:pt idx="303">
                  <c:v>300</c:v>
                </c:pt>
                <c:pt idx="304">
                  <c:v>300</c:v>
                </c:pt>
                <c:pt idx="305">
                  <c:v>300</c:v>
                </c:pt>
                <c:pt idx="306">
                  <c:v>300</c:v>
                </c:pt>
                <c:pt idx="307">
                  <c:v>300</c:v>
                </c:pt>
                <c:pt idx="308">
                  <c:v>300</c:v>
                </c:pt>
                <c:pt idx="309">
                  <c:v>300</c:v>
                </c:pt>
                <c:pt idx="310">
                  <c:v>300</c:v>
                </c:pt>
                <c:pt idx="311">
                  <c:v>300</c:v>
                </c:pt>
                <c:pt idx="312">
                  <c:v>300</c:v>
                </c:pt>
                <c:pt idx="313">
                  <c:v>300</c:v>
                </c:pt>
                <c:pt idx="314">
                  <c:v>300</c:v>
                </c:pt>
                <c:pt idx="315">
                  <c:v>300</c:v>
                </c:pt>
                <c:pt idx="316">
                  <c:v>300</c:v>
                </c:pt>
                <c:pt idx="317">
                  <c:v>300</c:v>
                </c:pt>
                <c:pt idx="318">
                  <c:v>300</c:v>
                </c:pt>
                <c:pt idx="319">
                  <c:v>300</c:v>
                </c:pt>
                <c:pt idx="320">
                  <c:v>300</c:v>
                </c:pt>
                <c:pt idx="321">
                  <c:v>300</c:v>
                </c:pt>
                <c:pt idx="322">
                  <c:v>300</c:v>
                </c:pt>
                <c:pt idx="323">
                  <c:v>300</c:v>
                </c:pt>
                <c:pt idx="324">
                  <c:v>300</c:v>
                </c:pt>
                <c:pt idx="325">
                  <c:v>300</c:v>
                </c:pt>
                <c:pt idx="326">
                  <c:v>300</c:v>
                </c:pt>
                <c:pt idx="327">
                  <c:v>300</c:v>
                </c:pt>
                <c:pt idx="328">
                  <c:v>300</c:v>
                </c:pt>
                <c:pt idx="329">
                  <c:v>300</c:v>
                </c:pt>
                <c:pt idx="330">
                  <c:v>300</c:v>
                </c:pt>
                <c:pt idx="331">
                  <c:v>300</c:v>
                </c:pt>
                <c:pt idx="332">
                  <c:v>300</c:v>
                </c:pt>
                <c:pt idx="333">
                  <c:v>300</c:v>
                </c:pt>
                <c:pt idx="334">
                  <c:v>300</c:v>
                </c:pt>
                <c:pt idx="335">
                  <c:v>300</c:v>
                </c:pt>
                <c:pt idx="336">
                  <c:v>300</c:v>
                </c:pt>
                <c:pt idx="337">
                  <c:v>300</c:v>
                </c:pt>
                <c:pt idx="338">
                  <c:v>300</c:v>
                </c:pt>
                <c:pt idx="339">
                  <c:v>300</c:v>
                </c:pt>
                <c:pt idx="340">
                  <c:v>275</c:v>
                </c:pt>
                <c:pt idx="341">
                  <c:v>275</c:v>
                </c:pt>
                <c:pt idx="342">
                  <c:v>275</c:v>
                </c:pt>
                <c:pt idx="343">
                  <c:v>250</c:v>
                </c:pt>
                <c:pt idx="344">
                  <c:v>250</c:v>
                </c:pt>
                <c:pt idx="345">
                  <c:v>250</c:v>
                </c:pt>
                <c:pt idx="346">
                  <c:v>250</c:v>
                </c:pt>
                <c:pt idx="347">
                  <c:v>250</c:v>
                </c:pt>
                <c:pt idx="348">
                  <c:v>250</c:v>
                </c:pt>
                <c:pt idx="349">
                  <c:v>250</c:v>
                </c:pt>
                <c:pt idx="350">
                  <c:v>250</c:v>
                </c:pt>
                <c:pt idx="351">
                  <c:v>250</c:v>
                </c:pt>
                <c:pt idx="352">
                  <c:v>250</c:v>
                </c:pt>
                <c:pt idx="353">
                  <c:v>250</c:v>
                </c:pt>
                <c:pt idx="354">
                  <c:v>250</c:v>
                </c:pt>
                <c:pt idx="355">
                  <c:v>250</c:v>
                </c:pt>
                <c:pt idx="356">
                  <c:v>250</c:v>
                </c:pt>
                <c:pt idx="357">
                  <c:v>250</c:v>
                </c:pt>
                <c:pt idx="358">
                  <c:v>250</c:v>
                </c:pt>
                <c:pt idx="359">
                  <c:v>250</c:v>
                </c:pt>
                <c:pt idx="360">
                  <c:v>250</c:v>
                </c:pt>
                <c:pt idx="361">
                  <c:v>250</c:v>
                </c:pt>
                <c:pt idx="362">
                  <c:v>250</c:v>
                </c:pt>
                <c:pt idx="363">
                  <c:v>250</c:v>
                </c:pt>
                <c:pt idx="364">
                  <c:v>250</c:v>
                </c:pt>
                <c:pt idx="365">
                  <c:v>250</c:v>
                </c:pt>
                <c:pt idx="366">
                  <c:v>250</c:v>
                </c:pt>
                <c:pt idx="367">
                  <c:v>250</c:v>
                </c:pt>
                <c:pt idx="368">
                  <c:v>250</c:v>
                </c:pt>
                <c:pt idx="369">
                  <c:v>250</c:v>
                </c:pt>
                <c:pt idx="370">
                  <c:v>250</c:v>
                </c:pt>
                <c:pt idx="371">
                  <c:v>250</c:v>
                </c:pt>
                <c:pt idx="372">
                  <c:v>250</c:v>
                </c:pt>
                <c:pt idx="373">
                  <c:v>250</c:v>
                </c:pt>
                <c:pt idx="374">
                  <c:v>250</c:v>
                </c:pt>
                <c:pt idx="375">
                  <c:v>250</c:v>
                </c:pt>
                <c:pt idx="376">
                  <c:v>250</c:v>
                </c:pt>
                <c:pt idx="377">
                  <c:v>250</c:v>
                </c:pt>
                <c:pt idx="378">
                  <c:v>250</c:v>
                </c:pt>
                <c:pt idx="379">
                  <c:v>250</c:v>
                </c:pt>
                <c:pt idx="380">
                  <c:v>250</c:v>
                </c:pt>
                <c:pt idx="381">
                  <c:v>250</c:v>
                </c:pt>
                <c:pt idx="382">
                  <c:v>250</c:v>
                </c:pt>
                <c:pt idx="383">
                  <c:v>250</c:v>
                </c:pt>
                <c:pt idx="384">
                  <c:v>250</c:v>
                </c:pt>
                <c:pt idx="385">
                  <c:v>250</c:v>
                </c:pt>
                <c:pt idx="386">
                  <c:v>250</c:v>
                </c:pt>
                <c:pt idx="387">
                  <c:v>250</c:v>
                </c:pt>
                <c:pt idx="388">
                  <c:v>250</c:v>
                </c:pt>
                <c:pt idx="389">
                  <c:v>250</c:v>
                </c:pt>
                <c:pt idx="390">
                  <c:v>250</c:v>
                </c:pt>
                <c:pt idx="391">
                  <c:v>250</c:v>
                </c:pt>
                <c:pt idx="392">
                  <c:v>250</c:v>
                </c:pt>
                <c:pt idx="393">
                  <c:v>250</c:v>
                </c:pt>
                <c:pt idx="394">
                  <c:v>250</c:v>
                </c:pt>
                <c:pt idx="395">
                  <c:v>250</c:v>
                </c:pt>
                <c:pt idx="396">
                  <c:v>250</c:v>
                </c:pt>
                <c:pt idx="397">
                  <c:v>250</c:v>
                </c:pt>
                <c:pt idx="398">
                  <c:v>250</c:v>
                </c:pt>
                <c:pt idx="399">
                  <c:v>250</c:v>
                </c:pt>
                <c:pt idx="400">
                  <c:v>250</c:v>
                </c:pt>
                <c:pt idx="401">
                  <c:v>250</c:v>
                </c:pt>
                <c:pt idx="402">
                  <c:v>250</c:v>
                </c:pt>
                <c:pt idx="403">
                  <c:v>250</c:v>
                </c:pt>
                <c:pt idx="404">
                  <c:v>250</c:v>
                </c:pt>
                <c:pt idx="405">
                  <c:v>250</c:v>
                </c:pt>
                <c:pt idx="406">
                  <c:v>250</c:v>
                </c:pt>
                <c:pt idx="407">
                  <c:v>250</c:v>
                </c:pt>
                <c:pt idx="408">
                  <c:v>250</c:v>
                </c:pt>
                <c:pt idx="409">
                  <c:v>250</c:v>
                </c:pt>
                <c:pt idx="410">
                  <c:v>250</c:v>
                </c:pt>
                <c:pt idx="411">
                  <c:v>250</c:v>
                </c:pt>
                <c:pt idx="412">
                  <c:v>250</c:v>
                </c:pt>
                <c:pt idx="413">
                  <c:v>250</c:v>
                </c:pt>
                <c:pt idx="414">
                  <c:v>250</c:v>
                </c:pt>
                <c:pt idx="415">
                  <c:v>250</c:v>
                </c:pt>
                <c:pt idx="416">
                  <c:v>250</c:v>
                </c:pt>
                <c:pt idx="417">
                  <c:v>250</c:v>
                </c:pt>
                <c:pt idx="418">
                  <c:v>250</c:v>
                </c:pt>
                <c:pt idx="419">
                  <c:v>250</c:v>
                </c:pt>
                <c:pt idx="420">
                  <c:v>250</c:v>
                </c:pt>
                <c:pt idx="421">
                  <c:v>250</c:v>
                </c:pt>
                <c:pt idx="422">
                  <c:v>250</c:v>
                </c:pt>
                <c:pt idx="423">
                  <c:v>250</c:v>
                </c:pt>
                <c:pt idx="424">
                  <c:v>250</c:v>
                </c:pt>
                <c:pt idx="425">
                  <c:v>250</c:v>
                </c:pt>
                <c:pt idx="426">
                  <c:v>250</c:v>
                </c:pt>
                <c:pt idx="427">
                  <c:v>250</c:v>
                </c:pt>
                <c:pt idx="428">
                  <c:v>250</c:v>
                </c:pt>
                <c:pt idx="429">
                  <c:v>250</c:v>
                </c:pt>
                <c:pt idx="430">
                  <c:v>250</c:v>
                </c:pt>
                <c:pt idx="431">
                  <c:v>250</c:v>
                </c:pt>
                <c:pt idx="432">
                  <c:v>250</c:v>
                </c:pt>
                <c:pt idx="433">
                  <c:v>250</c:v>
                </c:pt>
                <c:pt idx="434">
                  <c:v>250</c:v>
                </c:pt>
                <c:pt idx="435">
                  <c:v>250</c:v>
                </c:pt>
                <c:pt idx="436">
                  <c:v>250</c:v>
                </c:pt>
                <c:pt idx="437">
                  <c:v>250</c:v>
                </c:pt>
                <c:pt idx="438">
                  <c:v>250</c:v>
                </c:pt>
                <c:pt idx="439">
                  <c:v>250</c:v>
                </c:pt>
                <c:pt idx="440">
                  <c:v>250</c:v>
                </c:pt>
                <c:pt idx="441">
                  <c:v>250</c:v>
                </c:pt>
                <c:pt idx="442">
                  <c:v>250</c:v>
                </c:pt>
                <c:pt idx="443">
                  <c:v>250</c:v>
                </c:pt>
                <c:pt idx="444">
                  <c:v>250</c:v>
                </c:pt>
                <c:pt idx="445">
                  <c:v>250</c:v>
                </c:pt>
                <c:pt idx="446">
                  <c:v>250</c:v>
                </c:pt>
                <c:pt idx="447">
                  <c:v>250</c:v>
                </c:pt>
                <c:pt idx="448">
                  <c:v>250</c:v>
                </c:pt>
                <c:pt idx="449">
                  <c:v>250</c:v>
                </c:pt>
                <c:pt idx="450">
                  <c:v>250</c:v>
                </c:pt>
                <c:pt idx="451">
                  <c:v>250</c:v>
                </c:pt>
                <c:pt idx="452">
                  <c:v>250</c:v>
                </c:pt>
                <c:pt idx="453">
                  <c:v>250</c:v>
                </c:pt>
                <c:pt idx="454">
                  <c:v>250</c:v>
                </c:pt>
                <c:pt idx="455">
                  <c:v>250</c:v>
                </c:pt>
                <c:pt idx="456">
                  <c:v>250</c:v>
                </c:pt>
                <c:pt idx="457">
                  <c:v>250</c:v>
                </c:pt>
                <c:pt idx="458">
                  <c:v>250</c:v>
                </c:pt>
                <c:pt idx="459">
                  <c:v>250</c:v>
                </c:pt>
                <c:pt idx="460">
                  <c:v>250</c:v>
                </c:pt>
                <c:pt idx="461">
                  <c:v>250</c:v>
                </c:pt>
                <c:pt idx="462">
                  <c:v>250</c:v>
                </c:pt>
                <c:pt idx="463">
                  <c:v>250</c:v>
                </c:pt>
                <c:pt idx="464">
                  <c:v>250</c:v>
                </c:pt>
                <c:pt idx="465">
                  <c:v>250</c:v>
                </c:pt>
                <c:pt idx="466">
                  <c:v>250</c:v>
                </c:pt>
                <c:pt idx="467">
                  <c:v>250</c:v>
                </c:pt>
                <c:pt idx="468">
                  <c:v>250</c:v>
                </c:pt>
                <c:pt idx="469">
                  <c:v>250</c:v>
                </c:pt>
                <c:pt idx="470">
                  <c:v>250</c:v>
                </c:pt>
                <c:pt idx="471">
                  <c:v>250</c:v>
                </c:pt>
                <c:pt idx="472">
                  <c:v>250</c:v>
                </c:pt>
                <c:pt idx="473">
                  <c:v>250</c:v>
                </c:pt>
                <c:pt idx="474">
                  <c:v>250</c:v>
                </c:pt>
                <c:pt idx="475">
                  <c:v>250</c:v>
                </c:pt>
                <c:pt idx="476">
                  <c:v>250</c:v>
                </c:pt>
                <c:pt idx="477">
                  <c:v>250</c:v>
                </c:pt>
                <c:pt idx="478">
                  <c:v>250</c:v>
                </c:pt>
                <c:pt idx="479">
                  <c:v>250</c:v>
                </c:pt>
                <c:pt idx="480">
                  <c:v>275</c:v>
                </c:pt>
                <c:pt idx="481">
                  <c:v>250</c:v>
                </c:pt>
                <c:pt idx="482">
                  <c:v>250</c:v>
                </c:pt>
                <c:pt idx="483">
                  <c:v>250</c:v>
                </c:pt>
                <c:pt idx="484">
                  <c:v>250</c:v>
                </c:pt>
                <c:pt idx="485">
                  <c:v>250</c:v>
                </c:pt>
                <c:pt idx="486">
                  <c:v>250</c:v>
                </c:pt>
                <c:pt idx="487">
                  <c:v>250</c:v>
                </c:pt>
                <c:pt idx="488">
                  <c:v>250</c:v>
                </c:pt>
                <c:pt idx="489">
                  <c:v>250</c:v>
                </c:pt>
                <c:pt idx="490">
                  <c:v>250</c:v>
                </c:pt>
                <c:pt idx="491">
                  <c:v>250</c:v>
                </c:pt>
                <c:pt idx="492">
                  <c:v>250</c:v>
                </c:pt>
                <c:pt idx="493">
                  <c:v>250</c:v>
                </c:pt>
                <c:pt idx="494">
                  <c:v>250</c:v>
                </c:pt>
                <c:pt idx="495">
                  <c:v>250</c:v>
                </c:pt>
                <c:pt idx="496">
                  <c:v>250</c:v>
                </c:pt>
                <c:pt idx="497">
                  <c:v>250</c:v>
                </c:pt>
                <c:pt idx="498">
                  <c:v>250</c:v>
                </c:pt>
                <c:pt idx="499">
                  <c:v>250</c:v>
                </c:pt>
                <c:pt idx="500">
                  <c:v>250</c:v>
                </c:pt>
                <c:pt idx="501">
                  <c:v>250</c:v>
                </c:pt>
                <c:pt idx="502">
                  <c:v>250</c:v>
                </c:pt>
                <c:pt idx="503">
                  <c:v>250</c:v>
                </c:pt>
                <c:pt idx="504">
                  <c:v>250</c:v>
                </c:pt>
                <c:pt idx="505">
                  <c:v>250</c:v>
                </c:pt>
                <c:pt idx="506">
                  <c:v>250</c:v>
                </c:pt>
                <c:pt idx="507">
                  <c:v>250</c:v>
                </c:pt>
                <c:pt idx="508">
                  <c:v>250</c:v>
                </c:pt>
                <c:pt idx="509">
                  <c:v>250</c:v>
                </c:pt>
                <c:pt idx="510">
                  <c:v>250</c:v>
                </c:pt>
                <c:pt idx="511">
                  <c:v>250</c:v>
                </c:pt>
                <c:pt idx="512">
                  <c:v>250</c:v>
                </c:pt>
                <c:pt idx="513">
                  <c:v>250</c:v>
                </c:pt>
                <c:pt idx="514">
                  <c:v>250</c:v>
                </c:pt>
                <c:pt idx="515">
                  <c:v>250</c:v>
                </c:pt>
                <c:pt idx="516">
                  <c:v>250</c:v>
                </c:pt>
                <c:pt idx="517">
                  <c:v>250</c:v>
                </c:pt>
                <c:pt idx="518">
                  <c:v>250</c:v>
                </c:pt>
                <c:pt idx="519">
                  <c:v>250</c:v>
                </c:pt>
                <c:pt idx="520">
                  <c:v>250</c:v>
                </c:pt>
                <c:pt idx="521">
                  <c:v>250</c:v>
                </c:pt>
                <c:pt idx="522">
                  <c:v>250</c:v>
                </c:pt>
                <c:pt idx="523">
                  <c:v>275</c:v>
                </c:pt>
                <c:pt idx="524">
                  <c:v>275</c:v>
                </c:pt>
                <c:pt idx="525">
                  <c:v>275</c:v>
                </c:pt>
                <c:pt idx="526">
                  <c:v>275</c:v>
                </c:pt>
                <c:pt idx="527">
                  <c:v>300</c:v>
                </c:pt>
                <c:pt idx="528">
                  <c:v>300</c:v>
                </c:pt>
                <c:pt idx="529">
                  <c:v>300</c:v>
                </c:pt>
                <c:pt idx="530">
                  <c:v>300</c:v>
                </c:pt>
                <c:pt idx="531">
                  <c:v>300</c:v>
                </c:pt>
                <c:pt idx="532">
                  <c:v>300</c:v>
                </c:pt>
                <c:pt idx="533">
                  <c:v>300</c:v>
                </c:pt>
                <c:pt idx="534">
                  <c:v>300</c:v>
                </c:pt>
                <c:pt idx="535">
                  <c:v>300</c:v>
                </c:pt>
                <c:pt idx="536">
                  <c:v>300</c:v>
                </c:pt>
                <c:pt idx="537">
                  <c:v>300</c:v>
                </c:pt>
                <c:pt idx="538">
                  <c:v>300</c:v>
                </c:pt>
                <c:pt idx="539">
                  <c:v>300</c:v>
                </c:pt>
                <c:pt idx="540">
                  <c:v>300</c:v>
                </c:pt>
                <c:pt idx="541">
                  <c:v>300</c:v>
                </c:pt>
                <c:pt idx="542">
                  <c:v>300</c:v>
                </c:pt>
                <c:pt idx="543">
                  <c:v>300</c:v>
                </c:pt>
                <c:pt idx="544">
                  <c:v>300</c:v>
                </c:pt>
                <c:pt idx="545">
                  <c:v>300</c:v>
                </c:pt>
                <c:pt idx="546">
                  <c:v>300</c:v>
                </c:pt>
                <c:pt idx="547">
                  <c:v>300</c:v>
                </c:pt>
                <c:pt idx="548">
                  <c:v>300</c:v>
                </c:pt>
                <c:pt idx="549">
                  <c:v>300</c:v>
                </c:pt>
                <c:pt idx="550">
                  <c:v>300</c:v>
                </c:pt>
                <c:pt idx="551">
                  <c:v>300</c:v>
                </c:pt>
                <c:pt idx="552">
                  <c:v>300</c:v>
                </c:pt>
                <c:pt idx="553">
                  <c:v>300</c:v>
                </c:pt>
                <c:pt idx="554">
                  <c:v>300</c:v>
                </c:pt>
                <c:pt idx="555">
                  <c:v>300</c:v>
                </c:pt>
                <c:pt idx="556">
                  <c:v>300</c:v>
                </c:pt>
                <c:pt idx="557">
                  <c:v>300</c:v>
                </c:pt>
                <c:pt idx="558">
                  <c:v>300</c:v>
                </c:pt>
                <c:pt idx="559">
                  <c:v>300</c:v>
                </c:pt>
                <c:pt idx="560">
                  <c:v>300</c:v>
                </c:pt>
                <c:pt idx="561">
                  <c:v>300</c:v>
                </c:pt>
                <c:pt idx="562">
                  <c:v>300</c:v>
                </c:pt>
                <c:pt idx="563">
                  <c:v>300</c:v>
                </c:pt>
                <c:pt idx="564">
                  <c:v>300</c:v>
                </c:pt>
                <c:pt idx="565">
                  <c:v>300</c:v>
                </c:pt>
                <c:pt idx="566">
                  <c:v>300</c:v>
                </c:pt>
                <c:pt idx="567">
                  <c:v>300</c:v>
                </c:pt>
                <c:pt idx="568">
                  <c:v>300</c:v>
                </c:pt>
                <c:pt idx="569">
                  <c:v>300</c:v>
                </c:pt>
                <c:pt idx="570">
                  <c:v>300</c:v>
                </c:pt>
                <c:pt idx="571">
                  <c:v>300</c:v>
                </c:pt>
                <c:pt idx="572">
                  <c:v>300</c:v>
                </c:pt>
                <c:pt idx="573">
                  <c:v>300</c:v>
                </c:pt>
                <c:pt idx="574">
                  <c:v>300</c:v>
                </c:pt>
                <c:pt idx="575">
                  <c:v>300</c:v>
                </c:pt>
                <c:pt idx="576">
                  <c:v>300</c:v>
                </c:pt>
                <c:pt idx="577">
                  <c:v>300</c:v>
                </c:pt>
                <c:pt idx="578">
                  <c:v>300</c:v>
                </c:pt>
                <c:pt idx="579">
                  <c:v>300</c:v>
                </c:pt>
                <c:pt idx="580">
                  <c:v>300</c:v>
                </c:pt>
                <c:pt idx="581">
                  <c:v>300</c:v>
                </c:pt>
                <c:pt idx="582">
                  <c:v>300</c:v>
                </c:pt>
                <c:pt idx="583">
                  <c:v>300</c:v>
                </c:pt>
                <c:pt idx="584">
                  <c:v>300</c:v>
                </c:pt>
                <c:pt idx="585">
                  <c:v>300</c:v>
                </c:pt>
                <c:pt idx="586">
                  <c:v>300</c:v>
                </c:pt>
                <c:pt idx="587">
                  <c:v>300</c:v>
                </c:pt>
                <c:pt idx="588">
                  <c:v>300</c:v>
                </c:pt>
                <c:pt idx="589">
                  <c:v>300</c:v>
                </c:pt>
                <c:pt idx="590">
                  <c:v>300</c:v>
                </c:pt>
                <c:pt idx="591">
                  <c:v>300</c:v>
                </c:pt>
                <c:pt idx="592">
                  <c:v>300</c:v>
                </c:pt>
                <c:pt idx="593">
                  <c:v>300</c:v>
                </c:pt>
                <c:pt idx="594">
                  <c:v>300</c:v>
                </c:pt>
                <c:pt idx="595">
                  <c:v>300</c:v>
                </c:pt>
                <c:pt idx="596">
                  <c:v>300</c:v>
                </c:pt>
                <c:pt idx="597">
                  <c:v>300</c:v>
                </c:pt>
                <c:pt idx="598">
                  <c:v>300</c:v>
                </c:pt>
                <c:pt idx="599">
                  <c:v>300</c:v>
                </c:pt>
                <c:pt idx="600">
                  <c:v>300</c:v>
                </c:pt>
                <c:pt idx="601">
                  <c:v>300</c:v>
                </c:pt>
                <c:pt idx="602">
                  <c:v>300</c:v>
                </c:pt>
                <c:pt idx="603">
                  <c:v>300</c:v>
                </c:pt>
                <c:pt idx="604">
                  <c:v>300</c:v>
                </c:pt>
                <c:pt idx="605">
                  <c:v>300</c:v>
                </c:pt>
                <c:pt idx="606">
                  <c:v>300</c:v>
                </c:pt>
                <c:pt idx="607">
                  <c:v>300</c:v>
                </c:pt>
                <c:pt idx="608">
                  <c:v>300</c:v>
                </c:pt>
                <c:pt idx="609">
                  <c:v>300</c:v>
                </c:pt>
                <c:pt idx="610">
                  <c:v>300</c:v>
                </c:pt>
                <c:pt idx="611">
                  <c:v>300</c:v>
                </c:pt>
                <c:pt idx="612">
                  <c:v>300</c:v>
                </c:pt>
                <c:pt idx="613">
                  <c:v>300</c:v>
                </c:pt>
                <c:pt idx="614">
                  <c:v>300</c:v>
                </c:pt>
                <c:pt idx="615">
                  <c:v>300</c:v>
                </c:pt>
                <c:pt idx="616">
                  <c:v>300</c:v>
                </c:pt>
                <c:pt idx="617">
                  <c:v>300</c:v>
                </c:pt>
                <c:pt idx="618">
                  <c:v>300</c:v>
                </c:pt>
                <c:pt idx="619">
                  <c:v>300</c:v>
                </c:pt>
                <c:pt idx="620">
                  <c:v>300</c:v>
                </c:pt>
                <c:pt idx="621">
                  <c:v>300</c:v>
                </c:pt>
                <c:pt idx="622">
                  <c:v>300</c:v>
                </c:pt>
                <c:pt idx="623">
                  <c:v>300</c:v>
                </c:pt>
                <c:pt idx="624">
                  <c:v>300</c:v>
                </c:pt>
                <c:pt idx="625">
                  <c:v>275</c:v>
                </c:pt>
                <c:pt idx="626">
                  <c:v>275</c:v>
                </c:pt>
                <c:pt idx="627">
                  <c:v>275</c:v>
                </c:pt>
                <c:pt idx="628">
                  <c:v>250</c:v>
                </c:pt>
                <c:pt idx="629">
                  <c:v>250</c:v>
                </c:pt>
                <c:pt idx="630">
                  <c:v>250</c:v>
                </c:pt>
                <c:pt idx="631">
                  <c:v>250</c:v>
                </c:pt>
                <c:pt idx="632">
                  <c:v>250</c:v>
                </c:pt>
                <c:pt idx="633">
                  <c:v>250</c:v>
                </c:pt>
                <c:pt idx="634">
                  <c:v>250</c:v>
                </c:pt>
                <c:pt idx="635">
                  <c:v>250</c:v>
                </c:pt>
                <c:pt idx="636">
                  <c:v>250</c:v>
                </c:pt>
                <c:pt idx="637">
                  <c:v>250</c:v>
                </c:pt>
                <c:pt idx="638">
                  <c:v>250</c:v>
                </c:pt>
                <c:pt idx="639">
                  <c:v>250</c:v>
                </c:pt>
                <c:pt idx="640">
                  <c:v>250</c:v>
                </c:pt>
                <c:pt idx="641">
                  <c:v>250</c:v>
                </c:pt>
                <c:pt idx="642">
                  <c:v>250</c:v>
                </c:pt>
                <c:pt idx="643">
                  <c:v>250</c:v>
                </c:pt>
                <c:pt idx="644">
                  <c:v>250</c:v>
                </c:pt>
                <c:pt idx="645">
                  <c:v>250</c:v>
                </c:pt>
                <c:pt idx="646">
                  <c:v>250</c:v>
                </c:pt>
                <c:pt idx="647">
                  <c:v>250</c:v>
                </c:pt>
                <c:pt idx="648">
                  <c:v>250</c:v>
                </c:pt>
                <c:pt idx="649">
                  <c:v>250</c:v>
                </c:pt>
                <c:pt idx="650">
                  <c:v>250</c:v>
                </c:pt>
                <c:pt idx="651">
                  <c:v>250</c:v>
                </c:pt>
                <c:pt idx="652">
                  <c:v>250</c:v>
                </c:pt>
                <c:pt idx="653">
                  <c:v>250</c:v>
                </c:pt>
                <c:pt idx="654">
                  <c:v>250</c:v>
                </c:pt>
                <c:pt idx="655">
                  <c:v>250</c:v>
                </c:pt>
                <c:pt idx="656">
                  <c:v>250</c:v>
                </c:pt>
                <c:pt idx="657">
                  <c:v>250</c:v>
                </c:pt>
                <c:pt idx="658">
                  <c:v>250</c:v>
                </c:pt>
                <c:pt idx="659">
                  <c:v>250</c:v>
                </c:pt>
                <c:pt idx="660">
                  <c:v>250</c:v>
                </c:pt>
                <c:pt idx="661">
                  <c:v>250</c:v>
                </c:pt>
                <c:pt idx="662">
                  <c:v>250</c:v>
                </c:pt>
                <c:pt idx="663">
                  <c:v>250</c:v>
                </c:pt>
                <c:pt idx="664">
                  <c:v>250</c:v>
                </c:pt>
                <c:pt idx="665">
                  <c:v>250</c:v>
                </c:pt>
                <c:pt idx="666">
                  <c:v>250</c:v>
                </c:pt>
                <c:pt idx="667">
                  <c:v>250</c:v>
                </c:pt>
                <c:pt idx="668">
                  <c:v>250</c:v>
                </c:pt>
                <c:pt idx="669">
                  <c:v>250</c:v>
                </c:pt>
                <c:pt idx="670">
                  <c:v>250</c:v>
                </c:pt>
                <c:pt idx="671">
                  <c:v>250</c:v>
                </c:pt>
                <c:pt idx="672">
                  <c:v>250</c:v>
                </c:pt>
                <c:pt idx="673">
                  <c:v>250</c:v>
                </c:pt>
                <c:pt idx="674">
                  <c:v>250</c:v>
                </c:pt>
                <c:pt idx="675">
                  <c:v>250</c:v>
                </c:pt>
                <c:pt idx="676">
                  <c:v>250</c:v>
                </c:pt>
                <c:pt idx="677">
                  <c:v>250</c:v>
                </c:pt>
                <c:pt idx="678">
                  <c:v>250</c:v>
                </c:pt>
                <c:pt idx="679">
                  <c:v>250</c:v>
                </c:pt>
                <c:pt idx="680">
                  <c:v>250</c:v>
                </c:pt>
                <c:pt idx="681">
                  <c:v>250</c:v>
                </c:pt>
                <c:pt idx="682">
                  <c:v>250</c:v>
                </c:pt>
                <c:pt idx="683">
                  <c:v>250</c:v>
                </c:pt>
                <c:pt idx="684">
                  <c:v>250</c:v>
                </c:pt>
                <c:pt idx="685">
                  <c:v>250</c:v>
                </c:pt>
                <c:pt idx="686">
                  <c:v>250</c:v>
                </c:pt>
                <c:pt idx="687">
                  <c:v>250</c:v>
                </c:pt>
                <c:pt idx="688">
                  <c:v>250</c:v>
                </c:pt>
                <c:pt idx="689">
                  <c:v>250</c:v>
                </c:pt>
                <c:pt idx="690">
                  <c:v>250</c:v>
                </c:pt>
                <c:pt idx="691">
                  <c:v>250</c:v>
                </c:pt>
                <c:pt idx="692">
                  <c:v>250</c:v>
                </c:pt>
                <c:pt idx="693">
                  <c:v>250</c:v>
                </c:pt>
                <c:pt idx="694">
                  <c:v>250</c:v>
                </c:pt>
                <c:pt idx="695">
                  <c:v>250</c:v>
                </c:pt>
                <c:pt idx="696">
                  <c:v>250</c:v>
                </c:pt>
                <c:pt idx="697">
                  <c:v>250</c:v>
                </c:pt>
                <c:pt idx="698">
                  <c:v>250</c:v>
                </c:pt>
                <c:pt idx="699">
                  <c:v>250</c:v>
                </c:pt>
                <c:pt idx="700">
                  <c:v>250</c:v>
                </c:pt>
                <c:pt idx="701">
                  <c:v>250</c:v>
                </c:pt>
                <c:pt idx="702">
                  <c:v>250</c:v>
                </c:pt>
                <c:pt idx="703">
                  <c:v>250</c:v>
                </c:pt>
                <c:pt idx="704">
                  <c:v>250</c:v>
                </c:pt>
                <c:pt idx="705">
                  <c:v>250</c:v>
                </c:pt>
                <c:pt idx="706">
                  <c:v>250</c:v>
                </c:pt>
                <c:pt idx="707">
                  <c:v>250</c:v>
                </c:pt>
                <c:pt idx="708">
                  <c:v>250</c:v>
                </c:pt>
                <c:pt idx="709">
                  <c:v>250</c:v>
                </c:pt>
                <c:pt idx="710">
                  <c:v>250</c:v>
                </c:pt>
                <c:pt idx="711">
                  <c:v>250</c:v>
                </c:pt>
                <c:pt idx="712">
                  <c:v>250</c:v>
                </c:pt>
                <c:pt idx="713">
                  <c:v>250</c:v>
                </c:pt>
                <c:pt idx="714">
                  <c:v>250</c:v>
                </c:pt>
                <c:pt idx="715">
                  <c:v>250</c:v>
                </c:pt>
                <c:pt idx="716">
                  <c:v>250</c:v>
                </c:pt>
                <c:pt idx="717">
                  <c:v>250</c:v>
                </c:pt>
                <c:pt idx="718">
                  <c:v>250</c:v>
                </c:pt>
                <c:pt idx="719">
                  <c:v>250</c:v>
                </c:pt>
                <c:pt idx="720">
                  <c:v>250</c:v>
                </c:pt>
                <c:pt idx="721">
                  <c:v>250</c:v>
                </c:pt>
                <c:pt idx="722">
                  <c:v>250</c:v>
                </c:pt>
                <c:pt idx="723">
                  <c:v>250</c:v>
                </c:pt>
                <c:pt idx="724">
                  <c:v>250</c:v>
                </c:pt>
                <c:pt idx="725">
                  <c:v>250</c:v>
                </c:pt>
                <c:pt idx="726">
                  <c:v>250</c:v>
                </c:pt>
                <c:pt idx="727">
                  <c:v>250</c:v>
                </c:pt>
                <c:pt idx="728">
                  <c:v>250</c:v>
                </c:pt>
                <c:pt idx="729">
                  <c:v>250</c:v>
                </c:pt>
                <c:pt idx="730">
                  <c:v>250</c:v>
                </c:pt>
                <c:pt idx="731">
                  <c:v>250</c:v>
                </c:pt>
                <c:pt idx="732">
                  <c:v>250</c:v>
                </c:pt>
                <c:pt idx="733">
                  <c:v>250</c:v>
                </c:pt>
                <c:pt idx="734">
                  <c:v>250</c:v>
                </c:pt>
                <c:pt idx="735">
                  <c:v>250</c:v>
                </c:pt>
                <c:pt idx="736">
                  <c:v>250</c:v>
                </c:pt>
                <c:pt idx="737">
                  <c:v>250</c:v>
                </c:pt>
                <c:pt idx="738">
                  <c:v>250</c:v>
                </c:pt>
                <c:pt idx="739">
                  <c:v>250</c:v>
                </c:pt>
                <c:pt idx="740">
                  <c:v>250</c:v>
                </c:pt>
                <c:pt idx="741">
                  <c:v>250</c:v>
                </c:pt>
                <c:pt idx="742">
                  <c:v>250</c:v>
                </c:pt>
                <c:pt idx="743">
                  <c:v>250</c:v>
                </c:pt>
                <c:pt idx="744">
                  <c:v>250</c:v>
                </c:pt>
                <c:pt idx="745">
                  <c:v>250</c:v>
                </c:pt>
                <c:pt idx="746">
                  <c:v>250</c:v>
                </c:pt>
                <c:pt idx="747">
                  <c:v>250</c:v>
                </c:pt>
                <c:pt idx="748">
                  <c:v>250</c:v>
                </c:pt>
                <c:pt idx="749">
                  <c:v>250</c:v>
                </c:pt>
                <c:pt idx="750">
                  <c:v>250</c:v>
                </c:pt>
                <c:pt idx="751">
                  <c:v>250</c:v>
                </c:pt>
                <c:pt idx="752">
                  <c:v>250</c:v>
                </c:pt>
                <c:pt idx="753">
                  <c:v>250</c:v>
                </c:pt>
                <c:pt idx="754">
                  <c:v>250</c:v>
                </c:pt>
                <c:pt idx="755">
                  <c:v>250</c:v>
                </c:pt>
                <c:pt idx="756">
                  <c:v>250</c:v>
                </c:pt>
                <c:pt idx="757">
                  <c:v>250</c:v>
                </c:pt>
                <c:pt idx="758">
                  <c:v>250</c:v>
                </c:pt>
                <c:pt idx="759">
                  <c:v>250</c:v>
                </c:pt>
                <c:pt idx="760">
                  <c:v>250</c:v>
                </c:pt>
                <c:pt idx="761">
                  <c:v>250</c:v>
                </c:pt>
                <c:pt idx="762">
                  <c:v>250</c:v>
                </c:pt>
                <c:pt idx="763">
                  <c:v>250</c:v>
                </c:pt>
                <c:pt idx="764">
                  <c:v>250</c:v>
                </c:pt>
                <c:pt idx="765">
                  <c:v>250</c:v>
                </c:pt>
                <c:pt idx="766">
                  <c:v>250</c:v>
                </c:pt>
                <c:pt idx="767">
                  <c:v>250</c:v>
                </c:pt>
                <c:pt idx="768">
                  <c:v>250</c:v>
                </c:pt>
                <c:pt idx="769">
                  <c:v>250</c:v>
                </c:pt>
                <c:pt idx="770">
                  <c:v>250</c:v>
                </c:pt>
                <c:pt idx="771">
                  <c:v>250</c:v>
                </c:pt>
                <c:pt idx="772">
                  <c:v>250</c:v>
                </c:pt>
                <c:pt idx="773">
                  <c:v>250</c:v>
                </c:pt>
                <c:pt idx="774">
                  <c:v>250</c:v>
                </c:pt>
                <c:pt idx="775">
                  <c:v>250</c:v>
                </c:pt>
                <c:pt idx="776">
                  <c:v>250</c:v>
                </c:pt>
                <c:pt idx="777">
                  <c:v>250</c:v>
                </c:pt>
                <c:pt idx="778">
                  <c:v>250</c:v>
                </c:pt>
                <c:pt idx="779">
                  <c:v>250</c:v>
                </c:pt>
                <c:pt idx="780">
                  <c:v>250</c:v>
                </c:pt>
                <c:pt idx="781">
                  <c:v>250</c:v>
                </c:pt>
                <c:pt idx="782">
                  <c:v>250</c:v>
                </c:pt>
                <c:pt idx="783">
                  <c:v>250</c:v>
                </c:pt>
                <c:pt idx="784">
                  <c:v>250</c:v>
                </c:pt>
                <c:pt idx="785">
                  <c:v>275</c:v>
                </c:pt>
                <c:pt idx="786">
                  <c:v>275</c:v>
                </c:pt>
                <c:pt idx="787">
                  <c:v>275</c:v>
                </c:pt>
                <c:pt idx="788">
                  <c:v>300</c:v>
                </c:pt>
                <c:pt idx="789">
                  <c:v>300</c:v>
                </c:pt>
                <c:pt idx="790">
                  <c:v>300</c:v>
                </c:pt>
                <c:pt idx="791">
                  <c:v>300</c:v>
                </c:pt>
                <c:pt idx="792">
                  <c:v>300</c:v>
                </c:pt>
                <c:pt idx="793">
                  <c:v>300</c:v>
                </c:pt>
                <c:pt idx="794">
                  <c:v>300</c:v>
                </c:pt>
                <c:pt idx="795">
                  <c:v>300</c:v>
                </c:pt>
                <c:pt idx="796">
                  <c:v>300</c:v>
                </c:pt>
                <c:pt idx="797">
                  <c:v>300</c:v>
                </c:pt>
                <c:pt idx="798">
                  <c:v>300</c:v>
                </c:pt>
                <c:pt idx="799">
                  <c:v>300</c:v>
                </c:pt>
                <c:pt idx="800">
                  <c:v>300</c:v>
                </c:pt>
                <c:pt idx="801">
                  <c:v>300</c:v>
                </c:pt>
                <c:pt idx="802">
                  <c:v>300</c:v>
                </c:pt>
                <c:pt idx="803">
                  <c:v>300</c:v>
                </c:pt>
                <c:pt idx="804">
                  <c:v>300</c:v>
                </c:pt>
                <c:pt idx="805">
                  <c:v>300</c:v>
                </c:pt>
                <c:pt idx="806">
                  <c:v>300</c:v>
                </c:pt>
                <c:pt idx="807">
                  <c:v>300</c:v>
                </c:pt>
                <c:pt idx="808">
                  <c:v>300</c:v>
                </c:pt>
                <c:pt idx="809">
                  <c:v>300</c:v>
                </c:pt>
                <c:pt idx="810">
                  <c:v>300</c:v>
                </c:pt>
                <c:pt idx="811">
                  <c:v>300</c:v>
                </c:pt>
                <c:pt idx="812">
                  <c:v>300</c:v>
                </c:pt>
                <c:pt idx="813">
                  <c:v>300</c:v>
                </c:pt>
                <c:pt idx="814">
                  <c:v>300</c:v>
                </c:pt>
                <c:pt idx="815">
                  <c:v>300</c:v>
                </c:pt>
                <c:pt idx="816">
                  <c:v>300</c:v>
                </c:pt>
                <c:pt idx="817">
                  <c:v>300</c:v>
                </c:pt>
                <c:pt idx="818">
                  <c:v>300</c:v>
                </c:pt>
                <c:pt idx="819">
                  <c:v>300</c:v>
                </c:pt>
                <c:pt idx="820">
                  <c:v>300</c:v>
                </c:pt>
                <c:pt idx="821">
                  <c:v>300</c:v>
                </c:pt>
                <c:pt idx="822">
                  <c:v>300</c:v>
                </c:pt>
                <c:pt idx="823">
                  <c:v>300</c:v>
                </c:pt>
                <c:pt idx="824">
                  <c:v>300</c:v>
                </c:pt>
                <c:pt idx="825">
                  <c:v>300</c:v>
                </c:pt>
                <c:pt idx="826">
                  <c:v>300</c:v>
                </c:pt>
                <c:pt idx="827">
                  <c:v>300</c:v>
                </c:pt>
                <c:pt idx="828">
                  <c:v>300</c:v>
                </c:pt>
                <c:pt idx="829">
                  <c:v>300</c:v>
                </c:pt>
                <c:pt idx="830">
                  <c:v>300</c:v>
                </c:pt>
                <c:pt idx="831">
                  <c:v>300</c:v>
                </c:pt>
                <c:pt idx="832">
                  <c:v>300</c:v>
                </c:pt>
                <c:pt idx="833">
                  <c:v>300</c:v>
                </c:pt>
                <c:pt idx="834">
                  <c:v>300</c:v>
                </c:pt>
                <c:pt idx="835">
                  <c:v>300</c:v>
                </c:pt>
                <c:pt idx="836">
                  <c:v>300</c:v>
                </c:pt>
                <c:pt idx="837">
                  <c:v>300</c:v>
                </c:pt>
                <c:pt idx="838">
                  <c:v>300</c:v>
                </c:pt>
                <c:pt idx="839">
                  <c:v>300</c:v>
                </c:pt>
                <c:pt idx="840">
                  <c:v>300</c:v>
                </c:pt>
                <c:pt idx="841">
                  <c:v>300</c:v>
                </c:pt>
                <c:pt idx="842">
                  <c:v>300</c:v>
                </c:pt>
                <c:pt idx="843">
                  <c:v>300</c:v>
                </c:pt>
                <c:pt idx="844">
                  <c:v>300</c:v>
                </c:pt>
                <c:pt idx="845">
                  <c:v>300</c:v>
                </c:pt>
                <c:pt idx="846">
                  <c:v>300</c:v>
                </c:pt>
                <c:pt idx="847">
                  <c:v>300</c:v>
                </c:pt>
                <c:pt idx="848">
                  <c:v>300</c:v>
                </c:pt>
                <c:pt idx="849">
                  <c:v>300</c:v>
                </c:pt>
                <c:pt idx="850">
                  <c:v>300</c:v>
                </c:pt>
                <c:pt idx="851">
                  <c:v>300</c:v>
                </c:pt>
                <c:pt idx="852">
                  <c:v>300</c:v>
                </c:pt>
                <c:pt idx="853">
                  <c:v>300</c:v>
                </c:pt>
                <c:pt idx="854">
                  <c:v>300</c:v>
                </c:pt>
                <c:pt idx="855">
                  <c:v>300</c:v>
                </c:pt>
                <c:pt idx="856">
                  <c:v>300</c:v>
                </c:pt>
                <c:pt idx="857">
                  <c:v>300</c:v>
                </c:pt>
                <c:pt idx="858">
                  <c:v>300</c:v>
                </c:pt>
                <c:pt idx="859">
                  <c:v>300</c:v>
                </c:pt>
                <c:pt idx="860">
                  <c:v>300</c:v>
                </c:pt>
                <c:pt idx="861">
                  <c:v>300</c:v>
                </c:pt>
                <c:pt idx="862">
                  <c:v>300</c:v>
                </c:pt>
                <c:pt idx="863">
                  <c:v>300</c:v>
                </c:pt>
                <c:pt idx="864">
                  <c:v>300</c:v>
                </c:pt>
                <c:pt idx="865">
                  <c:v>300</c:v>
                </c:pt>
                <c:pt idx="866">
                  <c:v>300</c:v>
                </c:pt>
                <c:pt idx="867">
                  <c:v>300</c:v>
                </c:pt>
                <c:pt idx="868">
                  <c:v>300</c:v>
                </c:pt>
                <c:pt idx="869">
                  <c:v>300</c:v>
                </c:pt>
                <c:pt idx="870">
                  <c:v>300</c:v>
                </c:pt>
                <c:pt idx="871">
                  <c:v>300</c:v>
                </c:pt>
                <c:pt idx="872">
                  <c:v>300</c:v>
                </c:pt>
                <c:pt idx="873">
                  <c:v>300</c:v>
                </c:pt>
                <c:pt idx="874">
                  <c:v>300</c:v>
                </c:pt>
                <c:pt idx="875">
                  <c:v>300</c:v>
                </c:pt>
                <c:pt idx="876">
                  <c:v>300</c:v>
                </c:pt>
                <c:pt idx="877">
                  <c:v>300</c:v>
                </c:pt>
                <c:pt idx="878">
                  <c:v>300</c:v>
                </c:pt>
                <c:pt idx="879">
                  <c:v>300</c:v>
                </c:pt>
                <c:pt idx="880">
                  <c:v>300</c:v>
                </c:pt>
                <c:pt idx="881">
                  <c:v>300</c:v>
                </c:pt>
                <c:pt idx="882">
                  <c:v>275</c:v>
                </c:pt>
                <c:pt idx="883">
                  <c:v>275</c:v>
                </c:pt>
                <c:pt idx="884">
                  <c:v>300</c:v>
                </c:pt>
                <c:pt idx="885">
                  <c:v>275</c:v>
                </c:pt>
                <c:pt idx="886">
                  <c:v>275</c:v>
                </c:pt>
                <c:pt idx="887">
                  <c:v>275</c:v>
                </c:pt>
                <c:pt idx="888">
                  <c:v>275</c:v>
                </c:pt>
                <c:pt idx="889">
                  <c:v>275</c:v>
                </c:pt>
                <c:pt idx="890">
                  <c:v>275</c:v>
                </c:pt>
                <c:pt idx="891">
                  <c:v>275</c:v>
                </c:pt>
                <c:pt idx="892">
                  <c:v>250</c:v>
                </c:pt>
                <c:pt idx="893">
                  <c:v>250</c:v>
                </c:pt>
                <c:pt idx="894">
                  <c:v>250</c:v>
                </c:pt>
                <c:pt idx="895">
                  <c:v>250</c:v>
                </c:pt>
                <c:pt idx="896">
                  <c:v>250</c:v>
                </c:pt>
                <c:pt idx="897">
                  <c:v>250</c:v>
                </c:pt>
                <c:pt idx="898">
                  <c:v>250</c:v>
                </c:pt>
                <c:pt idx="899">
                  <c:v>250</c:v>
                </c:pt>
                <c:pt idx="900">
                  <c:v>250</c:v>
                </c:pt>
                <c:pt idx="901">
                  <c:v>250</c:v>
                </c:pt>
                <c:pt idx="902">
                  <c:v>250</c:v>
                </c:pt>
                <c:pt idx="903">
                  <c:v>250</c:v>
                </c:pt>
                <c:pt idx="904">
                  <c:v>250</c:v>
                </c:pt>
                <c:pt idx="905">
                  <c:v>250</c:v>
                </c:pt>
                <c:pt idx="906">
                  <c:v>250</c:v>
                </c:pt>
                <c:pt idx="907">
                  <c:v>250</c:v>
                </c:pt>
                <c:pt idx="908">
                  <c:v>250</c:v>
                </c:pt>
                <c:pt idx="909">
                  <c:v>250</c:v>
                </c:pt>
                <c:pt idx="910">
                  <c:v>250</c:v>
                </c:pt>
                <c:pt idx="911">
                  <c:v>250</c:v>
                </c:pt>
                <c:pt idx="912">
                  <c:v>250</c:v>
                </c:pt>
                <c:pt idx="913">
                  <c:v>250</c:v>
                </c:pt>
                <c:pt idx="914">
                  <c:v>250</c:v>
                </c:pt>
                <c:pt idx="915">
                  <c:v>250</c:v>
                </c:pt>
                <c:pt idx="916">
                  <c:v>250</c:v>
                </c:pt>
                <c:pt idx="917">
                  <c:v>250</c:v>
                </c:pt>
                <c:pt idx="918">
                  <c:v>250</c:v>
                </c:pt>
                <c:pt idx="919">
                  <c:v>250</c:v>
                </c:pt>
                <c:pt idx="920">
                  <c:v>250</c:v>
                </c:pt>
                <c:pt idx="921">
                  <c:v>250</c:v>
                </c:pt>
                <c:pt idx="922">
                  <c:v>250</c:v>
                </c:pt>
                <c:pt idx="923">
                  <c:v>250</c:v>
                </c:pt>
                <c:pt idx="924">
                  <c:v>250</c:v>
                </c:pt>
                <c:pt idx="925">
                  <c:v>250</c:v>
                </c:pt>
                <c:pt idx="926">
                  <c:v>250</c:v>
                </c:pt>
                <c:pt idx="927">
                  <c:v>250</c:v>
                </c:pt>
                <c:pt idx="928">
                  <c:v>250</c:v>
                </c:pt>
                <c:pt idx="929">
                  <c:v>250</c:v>
                </c:pt>
                <c:pt idx="930">
                  <c:v>250</c:v>
                </c:pt>
                <c:pt idx="931">
                  <c:v>250</c:v>
                </c:pt>
                <c:pt idx="932">
                  <c:v>250</c:v>
                </c:pt>
                <c:pt idx="933">
                  <c:v>250</c:v>
                </c:pt>
                <c:pt idx="934">
                  <c:v>250</c:v>
                </c:pt>
                <c:pt idx="935">
                  <c:v>250</c:v>
                </c:pt>
                <c:pt idx="936">
                  <c:v>250</c:v>
                </c:pt>
                <c:pt idx="937">
                  <c:v>250</c:v>
                </c:pt>
                <c:pt idx="938">
                  <c:v>250</c:v>
                </c:pt>
                <c:pt idx="939">
                  <c:v>250</c:v>
                </c:pt>
                <c:pt idx="940">
                  <c:v>250</c:v>
                </c:pt>
                <c:pt idx="941">
                  <c:v>250</c:v>
                </c:pt>
                <c:pt idx="942">
                  <c:v>250</c:v>
                </c:pt>
                <c:pt idx="943">
                  <c:v>250</c:v>
                </c:pt>
                <c:pt idx="944">
                  <c:v>250</c:v>
                </c:pt>
                <c:pt idx="945">
                  <c:v>250</c:v>
                </c:pt>
                <c:pt idx="946">
                  <c:v>250</c:v>
                </c:pt>
                <c:pt idx="947">
                  <c:v>250</c:v>
                </c:pt>
                <c:pt idx="948">
                  <c:v>250</c:v>
                </c:pt>
                <c:pt idx="949">
                  <c:v>250</c:v>
                </c:pt>
                <c:pt idx="950">
                  <c:v>250</c:v>
                </c:pt>
                <c:pt idx="951">
                  <c:v>250</c:v>
                </c:pt>
                <c:pt idx="952">
                  <c:v>250</c:v>
                </c:pt>
                <c:pt idx="953">
                  <c:v>250</c:v>
                </c:pt>
                <c:pt idx="954">
                  <c:v>250</c:v>
                </c:pt>
                <c:pt idx="955">
                  <c:v>250</c:v>
                </c:pt>
                <c:pt idx="956">
                  <c:v>250</c:v>
                </c:pt>
                <c:pt idx="957">
                  <c:v>250</c:v>
                </c:pt>
                <c:pt idx="958">
                  <c:v>250</c:v>
                </c:pt>
                <c:pt idx="959">
                  <c:v>250</c:v>
                </c:pt>
                <c:pt idx="960">
                  <c:v>250</c:v>
                </c:pt>
                <c:pt idx="961">
                  <c:v>250</c:v>
                </c:pt>
                <c:pt idx="962">
                  <c:v>250</c:v>
                </c:pt>
                <c:pt idx="963">
                  <c:v>250</c:v>
                </c:pt>
                <c:pt idx="964">
                  <c:v>250</c:v>
                </c:pt>
                <c:pt idx="965">
                  <c:v>250</c:v>
                </c:pt>
                <c:pt idx="966">
                  <c:v>250</c:v>
                </c:pt>
                <c:pt idx="967">
                  <c:v>250</c:v>
                </c:pt>
                <c:pt idx="968">
                  <c:v>250</c:v>
                </c:pt>
                <c:pt idx="969">
                  <c:v>250</c:v>
                </c:pt>
                <c:pt idx="970">
                  <c:v>250</c:v>
                </c:pt>
                <c:pt idx="971">
                  <c:v>250</c:v>
                </c:pt>
                <c:pt idx="972">
                  <c:v>250</c:v>
                </c:pt>
                <c:pt idx="973">
                  <c:v>250</c:v>
                </c:pt>
                <c:pt idx="974">
                  <c:v>250</c:v>
                </c:pt>
                <c:pt idx="975">
                  <c:v>250</c:v>
                </c:pt>
                <c:pt idx="976">
                  <c:v>250</c:v>
                </c:pt>
                <c:pt idx="977">
                  <c:v>250</c:v>
                </c:pt>
                <c:pt idx="978">
                  <c:v>250</c:v>
                </c:pt>
                <c:pt idx="979">
                  <c:v>250</c:v>
                </c:pt>
                <c:pt idx="980">
                  <c:v>250</c:v>
                </c:pt>
                <c:pt idx="981">
                  <c:v>250</c:v>
                </c:pt>
                <c:pt idx="982">
                  <c:v>250</c:v>
                </c:pt>
                <c:pt idx="983">
                  <c:v>250</c:v>
                </c:pt>
                <c:pt idx="984">
                  <c:v>250</c:v>
                </c:pt>
                <c:pt idx="985">
                  <c:v>250</c:v>
                </c:pt>
                <c:pt idx="986">
                  <c:v>250</c:v>
                </c:pt>
                <c:pt idx="987">
                  <c:v>250</c:v>
                </c:pt>
                <c:pt idx="988">
                  <c:v>250</c:v>
                </c:pt>
                <c:pt idx="989">
                  <c:v>250</c:v>
                </c:pt>
                <c:pt idx="990">
                  <c:v>250</c:v>
                </c:pt>
                <c:pt idx="991">
                  <c:v>250</c:v>
                </c:pt>
                <c:pt idx="992">
                  <c:v>250</c:v>
                </c:pt>
                <c:pt idx="993">
                  <c:v>250</c:v>
                </c:pt>
                <c:pt idx="994">
                  <c:v>250</c:v>
                </c:pt>
                <c:pt idx="995">
                  <c:v>250</c:v>
                </c:pt>
                <c:pt idx="996">
                  <c:v>250</c:v>
                </c:pt>
                <c:pt idx="997">
                  <c:v>250</c:v>
                </c:pt>
                <c:pt idx="998">
                  <c:v>250</c:v>
                </c:pt>
                <c:pt idx="999">
                  <c:v>250</c:v>
                </c:pt>
                <c:pt idx="1000">
                  <c:v>250</c:v>
                </c:pt>
                <c:pt idx="1001">
                  <c:v>250</c:v>
                </c:pt>
                <c:pt idx="1002">
                  <c:v>250</c:v>
                </c:pt>
                <c:pt idx="1003">
                  <c:v>250</c:v>
                </c:pt>
                <c:pt idx="1004">
                  <c:v>250</c:v>
                </c:pt>
                <c:pt idx="1005">
                  <c:v>250</c:v>
                </c:pt>
                <c:pt idx="1006">
                  <c:v>250</c:v>
                </c:pt>
                <c:pt idx="1007">
                  <c:v>250</c:v>
                </c:pt>
                <c:pt idx="1008">
                  <c:v>250</c:v>
                </c:pt>
                <c:pt idx="1009">
                  <c:v>250</c:v>
                </c:pt>
                <c:pt idx="1010">
                  <c:v>250</c:v>
                </c:pt>
                <c:pt idx="1011">
                  <c:v>250</c:v>
                </c:pt>
                <c:pt idx="1012">
                  <c:v>250</c:v>
                </c:pt>
                <c:pt idx="1013">
                  <c:v>250</c:v>
                </c:pt>
                <c:pt idx="1014">
                  <c:v>250</c:v>
                </c:pt>
                <c:pt idx="1015">
                  <c:v>250</c:v>
                </c:pt>
                <c:pt idx="1016">
                  <c:v>250</c:v>
                </c:pt>
                <c:pt idx="1017">
                  <c:v>250</c:v>
                </c:pt>
                <c:pt idx="1018">
                  <c:v>250</c:v>
                </c:pt>
                <c:pt idx="1019">
                  <c:v>250</c:v>
                </c:pt>
                <c:pt idx="1020">
                  <c:v>250</c:v>
                </c:pt>
                <c:pt idx="1021">
                  <c:v>250</c:v>
                </c:pt>
                <c:pt idx="1022">
                  <c:v>250</c:v>
                </c:pt>
                <c:pt idx="1023">
                  <c:v>250</c:v>
                </c:pt>
                <c:pt idx="1024">
                  <c:v>250</c:v>
                </c:pt>
                <c:pt idx="1025">
                  <c:v>250</c:v>
                </c:pt>
                <c:pt idx="1026">
                  <c:v>250</c:v>
                </c:pt>
                <c:pt idx="1027">
                  <c:v>250</c:v>
                </c:pt>
                <c:pt idx="1028">
                  <c:v>250</c:v>
                </c:pt>
                <c:pt idx="1029">
                  <c:v>250</c:v>
                </c:pt>
                <c:pt idx="1030">
                  <c:v>250</c:v>
                </c:pt>
                <c:pt idx="1031">
                  <c:v>250</c:v>
                </c:pt>
                <c:pt idx="1032">
                  <c:v>250</c:v>
                </c:pt>
                <c:pt idx="1033">
                  <c:v>250</c:v>
                </c:pt>
                <c:pt idx="1034">
                  <c:v>250</c:v>
                </c:pt>
                <c:pt idx="1035">
                  <c:v>250</c:v>
                </c:pt>
                <c:pt idx="1036">
                  <c:v>250</c:v>
                </c:pt>
                <c:pt idx="1037">
                  <c:v>250</c:v>
                </c:pt>
                <c:pt idx="1038">
                  <c:v>250</c:v>
                </c:pt>
                <c:pt idx="1039">
                  <c:v>250</c:v>
                </c:pt>
                <c:pt idx="1040">
                  <c:v>250</c:v>
                </c:pt>
                <c:pt idx="1041">
                  <c:v>250</c:v>
                </c:pt>
                <c:pt idx="1042">
                  <c:v>250</c:v>
                </c:pt>
                <c:pt idx="1043">
                  <c:v>250</c:v>
                </c:pt>
                <c:pt idx="1044">
                  <c:v>250</c:v>
                </c:pt>
                <c:pt idx="1045">
                  <c:v>250</c:v>
                </c:pt>
                <c:pt idx="1046">
                  <c:v>250</c:v>
                </c:pt>
                <c:pt idx="1047">
                  <c:v>250</c:v>
                </c:pt>
                <c:pt idx="1048">
                  <c:v>275</c:v>
                </c:pt>
                <c:pt idx="1049">
                  <c:v>275</c:v>
                </c:pt>
                <c:pt idx="1050">
                  <c:v>275</c:v>
                </c:pt>
                <c:pt idx="1051">
                  <c:v>275</c:v>
                </c:pt>
                <c:pt idx="1052">
                  <c:v>275</c:v>
                </c:pt>
                <c:pt idx="1053">
                  <c:v>275</c:v>
                </c:pt>
                <c:pt idx="1054">
                  <c:v>300</c:v>
                </c:pt>
                <c:pt idx="1055">
                  <c:v>300</c:v>
                </c:pt>
                <c:pt idx="1056">
                  <c:v>300</c:v>
                </c:pt>
                <c:pt idx="1057">
                  <c:v>300</c:v>
                </c:pt>
                <c:pt idx="1058">
                  <c:v>300</c:v>
                </c:pt>
                <c:pt idx="1059">
                  <c:v>300</c:v>
                </c:pt>
                <c:pt idx="1060">
                  <c:v>300</c:v>
                </c:pt>
                <c:pt idx="1061">
                  <c:v>300</c:v>
                </c:pt>
                <c:pt idx="1062">
                  <c:v>300</c:v>
                </c:pt>
                <c:pt idx="1063">
                  <c:v>300</c:v>
                </c:pt>
                <c:pt idx="1064">
                  <c:v>300</c:v>
                </c:pt>
                <c:pt idx="1065">
                  <c:v>300</c:v>
                </c:pt>
                <c:pt idx="1066">
                  <c:v>300</c:v>
                </c:pt>
                <c:pt idx="1067">
                  <c:v>300</c:v>
                </c:pt>
                <c:pt idx="1068">
                  <c:v>300</c:v>
                </c:pt>
                <c:pt idx="1069">
                  <c:v>300</c:v>
                </c:pt>
                <c:pt idx="1070">
                  <c:v>300</c:v>
                </c:pt>
                <c:pt idx="1071">
                  <c:v>300</c:v>
                </c:pt>
                <c:pt idx="1072">
                  <c:v>300</c:v>
                </c:pt>
                <c:pt idx="1073">
                  <c:v>300</c:v>
                </c:pt>
                <c:pt idx="1074">
                  <c:v>300</c:v>
                </c:pt>
                <c:pt idx="1075">
                  <c:v>300</c:v>
                </c:pt>
                <c:pt idx="1076">
                  <c:v>300</c:v>
                </c:pt>
                <c:pt idx="1077">
                  <c:v>300</c:v>
                </c:pt>
                <c:pt idx="1078">
                  <c:v>300</c:v>
                </c:pt>
                <c:pt idx="1079">
                  <c:v>300</c:v>
                </c:pt>
                <c:pt idx="1080">
                  <c:v>300</c:v>
                </c:pt>
                <c:pt idx="1081">
                  <c:v>300</c:v>
                </c:pt>
                <c:pt idx="1082">
                  <c:v>300</c:v>
                </c:pt>
                <c:pt idx="1083">
                  <c:v>300</c:v>
                </c:pt>
                <c:pt idx="1084">
                  <c:v>300</c:v>
                </c:pt>
                <c:pt idx="1085">
                  <c:v>300</c:v>
                </c:pt>
                <c:pt idx="1086">
                  <c:v>300</c:v>
                </c:pt>
                <c:pt idx="1087">
                  <c:v>300</c:v>
                </c:pt>
                <c:pt idx="1088">
                  <c:v>300</c:v>
                </c:pt>
                <c:pt idx="1089">
                  <c:v>300</c:v>
                </c:pt>
                <c:pt idx="1090">
                  <c:v>300</c:v>
                </c:pt>
                <c:pt idx="1091">
                  <c:v>300</c:v>
                </c:pt>
                <c:pt idx="1092">
                  <c:v>300</c:v>
                </c:pt>
                <c:pt idx="1093">
                  <c:v>300</c:v>
                </c:pt>
                <c:pt idx="1094">
                  <c:v>300</c:v>
                </c:pt>
                <c:pt idx="1095">
                  <c:v>300</c:v>
                </c:pt>
                <c:pt idx="1096">
                  <c:v>300</c:v>
                </c:pt>
                <c:pt idx="1097">
                  <c:v>300</c:v>
                </c:pt>
                <c:pt idx="1098">
                  <c:v>300</c:v>
                </c:pt>
                <c:pt idx="1099">
                  <c:v>300</c:v>
                </c:pt>
                <c:pt idx="1100">
                  <c:v>300</c:v>
                </c:pt>
                <c:pt idx="1101">
                  <c:v>300</c:v>
                </c:pt>
                <c:pt idx="1102">
                  <c:v>300</c:v>
                </c:pt>
                <c:pt idx="1103">
                  <c:v>300</c:v>
                </c:pt>
                <c:pt idx="1104">
                  <c:v>300</c:v>
                </c:pt>
                <c:pt idx="1105">
                  <c:v>300</c:v>
                </c:pt>
                <c:pt idx="1106">
                  <c:v>300</c:v>
                </c:pt>
                <c:pt idx="1107">
                  <c:v>300</c:v>
                </c:pt>
                <c:pt idx="1108">
                  <c:v>300</c:v>
                </c:pt>
                <c:pt idx="1109">
                  <c:v>300</c:v>
                </c:pt>
                <c:pt idx="1110">
                  <c:v>300</c:v>
                </c:pt>
                <c:pt idx="1111">
                  <c:v>300</c:v>
                </c:pt>
                <c:pt idx="1112">
                  <c:v>300</c:v>
                </c:pt>
                <c:pt idx="1113">
                  <c:v>300</c:v>
                </c:pt>
                <c:pt idx="1114">
                  <c:v>300</c:v>
                </c:pt>
                <c:pt idx="1115">
                  <c:v>300</c:v>
                </c:pt>
                <c:pt idx="1116">
                  <c:v>300</c:v>
                </c:pt>
                <c:pt idx="1117">
                  <c:v>300</c:v>
                </c:pt>
                <c:pt idx="1118">
                  <c:v>300</c:v>
                </c:pt>
                <c:pt idx="1119">
                  <c:v>300</c:v>
                </c:pt>
                <c:pt idx="1120">
                  <c:v>300</c:v>
                </c:pt>
                <c:pt idx="1121">
                  <c:v>300</c:v>
                </c:pt>
                <c:pt idx="1122">
                  <c:v>300</c:v>
                </c:pt>
                <c:pt idx="1123">
                  <c:v>300</c:v>
                </c:pt>
                <c:pt idx="1124">
                  <c:v>300</c:v>
                </c:pt>
                <c:pt idx="1125">
                  <c:v>275</c:v>
                </c:pt>
                <c:pt idx="1126">
                  <c:v>275</c:v>
                </c:pt>
                <c:pt idx="1127">
                  <c:v>275</c:v>
                </c:pt>
                <c:pt idx="1128">
                  <c:v>275</c:v>
                </c:pt>
                <c:pt idx="1129">
                  <c:v>275</c:v>
                </c:pt>
                <c:pt idx="1130">
                  <c:v>275</c:v>
                </c:pt>
                <c:pt idx="1131">
                  <c:v>250</c:v>
                </c:pt>
                <c:pt idx="1132">
                  <c:v>250</c:v>
                </c:pt>
                <c:pt idx="1133">
                  <c:v>250</c:v>
                </c:pt>
                <c:pt idx="1134">
                  <c:v>250</c:v>
                </c:pt>
                <c:pt idx="1135">
                  <c:v>250</c:v>
                </c:pt>
                <c:pt idx="1136">
                  <c:v>250</c:v>
                </c:pt>
                <c:pt idx="1137">
                  <c:v>250</c:v>
                </c:pt>
                <c:pt idx="1138">
                  <c:v>250</c:v>
                </c:pt>
                <c:pt idx="1139">
                  <c:v>250</c:v>
                </c:pt>
                <c:pt idx="1140">
                  <c:v>250</c:v>
                </c:pt>
                <c:pt idx="1141">
                  <c:v>250</c:v>
                </c:pt>
                <c:pt idx="1142">
                  <c:v>250</c:v>
                </c:pt>
                <c:pt idx="1143">
                  <c:v>250</c:v>
                </c:pt>
                <c:pt idx="1144">
                  <c:v>250</c:v>
                </c:pt>
                <c:pt idx="1145">
                  <c:v>250</c:v>
                </c:pt>
                <c:pt idx="1146">
                  <c:v>250</c:v>
                </c:pt>
                <c:pt idx="1147">
                  <c:v>250</c:v>
                </c:pt>
                <c:pt idx="1148">
                  <c:v>250</c:v>
                </c:pt>
                <c:pt idx="1149">
                  <c:v>250</c:v>
                </c:pt>
                <c:pt idx="1150">
                  <c:v>250</c:v>
                </c:pt>
                <c:pt idx="1151">
                  <c:v>250</c:v>
                </c:pt>
                <c:pt idx="1152">
                  <c:v>250</c:v>
                </c:pt>
                <c:pt idx="1153">
                  <c:v>250</c:v>
                </c:pt>
                <c:pt idx="1154">
                  <c:v>250</c:v>
                </c:pt>
                <c:pt idx="1155">
                  <c:v>250</c:v>
                </c:pt>
                <c:pt idx="1156">
                  <c:v>250</c:v>
                </c:pt>
                <c:pt idx="1157">
                  <c:v>250</c:v>
                </c:pt>
                <c:pt idx="1158">
                  <c:v>250</c:v>
                </c:pt>
                <c:pt idx="1159">
                  <c:v>250</c:v>
                </c:pt>
                <c:pt idx="1160">
                  <c:v>250</c:v>
                </c:pt>
                <c:pt idx="1161">
                  <c:v>250</c:v>
                </c:pt>
                <c:pt idx="1162">
                  <c:v>250</c:v>
                </c:pt>
                <c:pt idx="1163">
                  <c:v>250</c:v>
                </c:pt>
                <c:pt idx="1164">
                  <c:v>250</c:v>
                </c:pt>
                <c:pt idx="1165">
                  <c:v>250</c:v>
                </c:pt>
                <c:pt idx="1166">
                  <c:v>250</c:v>
                </c:pt>
                <c:pt idx="1167">
                  <c:v>250</c:v>
                </c:pt>
                <c:pt idx="1168">
                  <c:v>250</c:v>
                </c:pt>
                <c:pt idx="1169">
                  <c:v>250</c:v>
                </c:pt>
                <c:pt idx="1170">
                  <c:v>250</c:v>
                </c:pt>
                <c:pt idx="1171">
                  <c:v>250</c:v>
                </c:pt>
                <c:pt idx="1172">
                  <c:v>250</c:v>
                </c:pt>
                <c:pt idx="1173">
                  <c:v>250</c:v>
                </c:pt>
                <c:pt idx="1174">
                  <c:v>250</c:v>
                </c:pt>
                <c:pt idx="1175">
                  <c:v>250</c:v>
                </c:pt>
                <c:pt idx="1176">
                  <c:v>250</c:v>
                </c:pt>
                <c:pt idx="1177">
                  <c:v>250</c:v>
                </c:pt>
                <c:pt idx="1178">
                  <c:v>250</c:v>
                </c:pt>
                <c:pt idx="1179">
                  <c:v>250</c:v>
                </c:pt>
                <c:pt idx="1180">
                  <c:v>250</c:v>
                </c:pt>
                <c:pt idx="1181">
                  <c:v>250</c:v>
                </c:pt>
                <c:pt idx="1182">
                  <c:v>250</c:v>
                </c:pt>
                <c:pt idx="1183">
                  <c:v>250</c:v>
                </c:pt>
                <c:pt idx="1184">
                  <c:v>250</c:v>
                </c:pt>
                <c:pt idx="1185">
                  <c:v>250</c:v>
                </c:pt>
                <c:pt idx="1186">
                  <c:v>250</c:v>
                </c:pt>
                <c:pt idx="1187">
                  <c:v>250</c:v>
                </c:pt>
                <c:pt idx="1188">
                  <c:v>250</c:v>
                </c:pt>
                <c:pt idx="1189">
                  <c:v>250</c:v>
                </c:pt>
                <c:pt idx="1190">
                  <c:v>250</c:v>
                </c:pt>
                <c:pt idx="1191">
                  <c:v>250</c:v>
                </c:pt>
                <c:pt idx="1192">
                  <c:v>250</c:v>
                </c:pt>
                <c:pt idx="1193">
                  <c:v>250</c:v>
                </c:pt>
                <c:pt idx="1194">
                  <c:v>250</c:v>
                </c:pt>
                <c:pt idx="1195">
                  <c:v>250</c:v>
                </c:pt>
                <c:pt idx="1196">
                  <c:v>250</c:v>
                </c:pt>
                <c:pt idx="1197">
                  <c:v>250</c:v>
                </c:pt>
                <c:pt idx="1198">
                  <c:v>250</c:v>
                </c:pt>
                <c:pt idx="1199">
                  <c:v>250</c:v>
                </c:pt>
                <c:pt idx="1200">
                  <c:v>250</c:v>
                </c:pt>
                <c:pt idx="1201">
                  <c:v>250</c:v>
                </c:pt>
                <c:pt idx="1202">
                  <c:v>250</c:v>
                </c:pt>
                <c:pt idx="1203">
                  <c:v>250</c:v>
                </c:pt>
                <c:pt idx="1204">
                  <c:v>250</c:v>
                </c:pt>
                <c:pt idx="1205">
                  <c:v>250</c:v>
                </c:pt>
                <c:pt idx="1206">
                  <c:v>250</c:v>
                </c:pt>
                <c:pt idx="1207">
                  <c:v>250</c:v>
                </c:pt>
                <c:pt idx="1208">
                  <c:v>250</c:v>
                </c:pt>
                <c:pt idx="1209">
                  <c:v>250</c:v>
                </c:pt>
                <c:pt idx="1210">
                  <c:v>250</c:v>
                </c:pt>
                <c:pt idx="1211">
                  <c:v>250</c:v>
                </c:pt>
                <c:pt idx="1212">
                  <c:v>250</c:v>
                </c:pt>
                <c:pt idx="1213">
                  <c:v>250</c:v>
                </c:pt>
                <c:pt idx="1214">
                  <c:v>250</c:v>
                </c:pt>
                <c:pt idx="1215">
                  <c:v>250</c:v>
                </c:pt>
                <c:pt idx="1216">
                  <c:v>250</c:v>
                </c:pt>
                <c:pt idx="1217">
                  <c:v>250</c:v>
                </c:pt>
                <c:pt idx="1218">
                  <c:v>250</c:v>
                </c:pt>
                <c:pt idx="1219">
                  <c:v>250</c:v>
                </c:pt>
                <c:pt idx="1220">
                  <c:v>250</c:v>
                </c:pt>
                <c:pt idx="1221">
                  <c:v>250</c:v>
                </c:pt>
                <c:pt idx="1222">
                  <c:v>250</c:v>
                </c:pt>
                <c:pt idx="1223">
                  <c:v>250</c:v>
                </c:pt>
                <c:pt idx="1224">
                  <c:v>250</c:v>
                </c:pt>
                <c:pt idx="1225">
                  <c:v>250</c:v>
                </c:pt>
                <c:pt idx="1226">
                  <c:v>250</c:v>
                </c:pt>
                <c:pt idx="1227">
                  <c:v>250</c:v>
                </c:pt>
                <c:pt idx="1228">
                  <c:v>250</c:v>
                </c:pt>
                <c:pt idx="1229">
                  <c:v>250</c:v>
                </c:pt>
                <c:pt idx="1230">
                  <c:v>250</c:v>
                </c:pt>
                <c:pt idx="1231">
                  <c:v>250</c:v>
                </c:pt>
                <c:pt idx="1232">
                  <c:v>250</c:v>
                </c:pt>
                <c:pt idx="1233">
                  <c:v>250</c:v>
                </c:pt>
                <c:pt idx="1234">
                  <c:v>250</c:v>
                </c:pt>
                <c:pt idx="1235">
                  <c:v>250</c:v>
                </c:pt>
                <c:pt idx="1236">
                  <c:v>250</c:v>
                </c:pt>
                <c:pt idx="1237">
                  <c:v>250</c:v>
                </c:pt>
                <c:pt idx="1238">
                  <c:v>250</c:v>
                </c:pt>
                <c:pt idx="1239">
                  <c:v>250</c:v>
                </c:pt>
                <c:pt idx="1240">
                  <c:v>250</c:v>
                </c:pt>
                <c:pt idx="1241">
                  <c:v>250</c:v>
                </c:pt>
                <c:pt idx="1242">
                  <c:v>250</c:v>
                </c:pt>
                <c:pt idx="1243">
                  <c:v>250</c:v>
                </c:pt>
                <c:pt idx="1244">
                  <c:v>250</c:v>
                </c:pt>
                <c:pt idx="1245">
                  <c:v>250</c:v>
                </c:pt>
                <c:pt idx="1246">
                  <c:v>250</c:v>
                </c:pt>
                <c:pt idx="1247">
                  <c:v>250</c:v>
                </c:pt>
                <c:pt idx="1248">
                  <c:v>250</c:v>
                </c:pt>
                <c:pt idx="1249">
                  <c:v>250</c:v>
                </c:pt>
                <c:pt idx="1250">
                  <c:v>250</c:v>
                </c:pt>
                <c:pt idx="1251">
                  <c:v>250</c:v>
                </c:pt>
                <c:pt idx="1252">
                  <c:v>250</c:v>
                </c:pt>
                <c:pt idx="1253">
                  <c:v>250</c:v>
                </c:pt>
                <c:pt idx="1254">
                  <c:v>250</c:v>
                </c:pt>
                <c:pt idx="1255">
                  <c:v>250</c:v>
                </c:pt>
                <c:pt idx="1256">
                  <c:v>250</c:v>
                </c:pt>
                <c:pt idx="1257">
                  <c:v>250</c:v>
                </c:pt>
                <c:pt idx="1258">
                  <c:v>250</c:v>
                </c:pt>
                <c:pt idx="1259">
                  <c:v>250</c:v>
                </c:pt>
                <c:pt idx="1260">
                  <c:v>250</c:v>
                </c:pt>
                <c:pt idx="1261">
                  <c:v>250</c:v>
                </c:pt>
                <c:pt idx="1262">
                  <c:v>250</c:v>
                </c:pt>
                <c:pt idx="1263">
                  <c:v>250</c:v>
                </c:pt>
                <c:pt idx="1264">
                  <c:v>250</c:v>
                </c:pt>
                <c:pt idx="1265">
                  <c:v>250</c:v>
                </c:pt>
                <c:pt idx="1266">
                  <c:v>250</c:v>
                </c:pt>
                <c:pt idx="1267">
                  <c:v>250</c:v>
                </c:pt>
                <c:pt idx="1268">
                  <c:v>250</c:v>
                </c:pt>
                <c:pt idx="1269">
                  <c:v>250</c:v>
                </c:pt>
                <c:pt idx="1270">
                  <c:v>250</c:v>
                </c:pt>
                <c:pt idx="1271">
                  <c:v>250</c:v>
                </c:pt>
                <c:pt idx="1272">
                  <c:v>250</c:v>
                </c:pt>
                <c:pt idx="1273">
                  <c:v>250</c:v>
                </c:pt>
                <c:pt idx="1274">
                  <c:v>250</c:v>
                </c:pt>
                <c:pt idx="1275">
                  <c:v>250</c:v>
                </c:pt>
                <c:pt idx="1276">
                  <c:v>250</c:v>
                </c:pt>
                <c:pt idx="1277">
                  <c:v>250</c:v>
                </c:pt>
                <c:pt idx="1278">
                  <c:v>250</c:v>
                </c:pt>
                <c:pt idx="1279">
                  <c:v>250</c:v>
                </c:pt>
                <c:pt idx="1280">
                  <c:v>250</c:v>
                </c:pt>
                <c:pt idx="1281">
                  <c:v>250</c:v>
                </c:pt>
                <c:pt idx="1282">
                  <c:v>250</c:v>
                </c:pt>
                <c:pt idx="1283">
                  <c:v>250</c:v>
                </c:pt>
                <c:pt idx="1284">
                  <c:v>250</c:v>
                </c:pt>
                <c:pt idx="1285">
                  <c:v>250</c:v>
                </c:pt>
                <c:pt idx="1286">
                  <c:v>275</c:v>
                </c:pt>
                <c:pt idx="1287">
                  <c:v>275</c:v>
                </c:pt>
                <c:pt idx="1288">
                  <c:v>275</c:v>
                </c:pt>
                <c:pt idx="1289">
                  <c:v>275</c:v>
                </c:pt>
                <c:pt idx="1290">
                  <c:v>275</c:v>
                </c:pt>
                <c:pt idx="1291">
                  <c:v>275</c:v>
                </c:pt>
                <c:pt idx="1292">
                  <c:v>275</c:v>
                </c:pt>
                <c:pt idx="1293">
                  <c:v>275</c:v>
                </c:pt>
                <c:pt idx="1294">
                  <c:v>300</c:v>
                </c:pt>
                <c:pt idx="1295">
                  <c:v>300</c:v>
                </c:pt>
                <c:pt idx="1296">
                  <c:v>300</c:v>
                </c:pt>
                <c:pt idx="1297">
                  <c:v>300</c:v>
                </c:pt>
                <c:pt idx="1298">
                  <c:v>300</c:v>
                </c:pt>
                <c:pt idx="1299">
                  <c:v>300</c:v>
                </c:pt>
                <c:pt idx="1300">
                  <c:v>300</c:v>
                </c:pt>
                <c:pt idx="1301">
                  <c:v>300</c:v>
                </c:pt>
                <c:pt idx="1302">
                  <c:v>300</c:v>
                </c:pt>
                <c:pt idx="1303">
                  <c:v>300</c:v>
                </c:pt>
                <c:pt idx="1304">
                  <c:v>300</c:v>
                </c:pt>
                <c:pt idx="1305">
                  <c:v>300</c:v>
                </c:pt>
                <c:pt idx="1306">
                  <c:v>300</c:v>
                </c:pt>
                <c:pt idx="1307">
                  <c:v>300</c:v>
                </c:pt>
                <c:pt idx="1308">
                  <c:v>300</c:v>
                </c:pt>
                <c:pt idx="1309">
                  <c:v>300</c:v>
                </c:pt>
                <c:pt idx="1310">
                  <c:v>300</c:v>
                </c:pt>
                <c:pt idx="1311">
                  <c:v>300</c:v>
                </c:pt>
                <c:pt idx="1312">
                  <c:v>300</c:v>
                </c:pt>
                <c:pt idx="1313">
                  <c:v>300</c:v>
                </c:pt>
                <c:pt idx="1314">
                  <c:v>300</c:v>
                </c:pt>
                <c:pt idx="1315">
                  <c:v>300</c:v>
                </c:pt>
                <c:pt idx="1316">
                  <c:v>300</c:v>
                </c:pt>
                <c:pt idx="1317">
                  <c:v>300</c:v>
                </c:pt>
                <c:pt idx="1318">
                  <c:v>300</c:v>
                </c:pt>
                <c:pt idx="1319">
                  <c:v>300</c:v>
                </c:pt>
                <c:pt idx="1320">
                  <c:v>300</c:v>
                </c:pt>
                <c:pt idx="1321">
                  <c:v>300</c:v>
                </c:pt>
                <c:pt idx="1322">
                  <c:v>300</c:v>
                </c:pt>
                <c:pt idx="1323">
                  <c:v>300</c:v>
                </c:pt>
                <c:pt idx="1324">
                  <c:v>300</c:v>
                </c:pt>
                <c:pt idx="1325">
                  <c:v>300</c:v>
                </c:pt>
                <c:pt idx="1326">
                  <c:v>300</c:v>
                </c:pt>
                <c:pt idx="1327">
                  <c:v>300</c:v>
                </c:pt>
                <c:pt idx="1328">
                  <c:v>300</c:v>
                </c:pt>
                <c:pt idx="1329">
                  <c:v>300</c:v>
                </c:pt>
                <c:pt idx="1330">
                  <c:v>300</c:v>
                </c:pt>
                <c:pt idx="1331">
                  <c:v>300</c:v>
                </c:pt>
                <c:pt idx="1332">
                  <c:v>300</c:v>
                </c:pt>
                <c:pt idx="1333">
                  <c:v>300</c:v>
                </c:pt>
                <c:pt idx="1334">
                  <c:v>300</c:v>
                </c:pt>
                <c:pt idx="1335">
                  <c:v>300</c:v>
                </c:pt>
                <c:pt idx="1336">
                  <c:v>300</c:v>
                </c:pt>
                <c:pt idx="1337">
                  <c:v>300</c:v>
                </c:pt>
                <c:pt idx="1338">
                  <c:v>300</c:v>
                </c:pt>
                <c:pt idx="1339">
                  <c:v>300</c:v>
                </c:pt>
                <c:pt idx="1340">
                  <c:v>300</c:v>
                </c:pt>
                <c:pt idx="1341">
                  <c:v>300</c:v>
                </c:pt>
                <c:pt idx="1342">
                  <c:v>300</c:v>
                </c:pt>
                <c:pt idx="1343">
                  <c:v>300</c:v>
                </c:pt>
                <c:pt idx="1344">
                  <c:v>300</c:v>
                </c:pt>
                <c:pt idx="1345">
                  <c:v>300</c:v>
                </c:pt>
                <c:pt idx="1346">
                  <c:v>300</c:v>
                </c:pt>
                <c:pt idx="1347">
                  <c:v>275</c:v>
                </c:pt>
                <c:pt idx="1348">
                  <c:v>275</c:v>
                </c:pt>
                <c:pt idx="1349">
                  <c:v>275</c:v>
                </c:pt>
                <c:pt idx="1350">
                  <c:v>275</c:v>
                </c:pt>
                <c:pt idx="1351">
                  <c:v>275</c:v>
                </c:pt>
                <c:pt idx="1352">
                  <c:v>275</c:v>
                </c:pt>
                <c:pt idx="1353">
                  <c:v>275</c:v>
                </c:pt>
                <c:pt idx="1354">
                  <c:v>275</c:v>
                </c:pt>
                <c:pt idx="1355">
                  <c:v>275</c:v>
                </c:pt>
                <c:pt idx="1356">
                  <c:v>275</c:v>
                </c:pt>
                <c:pt idx="1357">
                  <c:v>275</c:v>
                </c:pt>
                <c:pt idx="1358">
                  <c:v>275</c:v>
                </c:pt>
                <c:pt idx="1359">
                  <c:v>275</c:v>
                </c:pt>
                <c:pt idx="1360">
                  <c:v>275</c:v>
                </c:pt>
                <c:pt idx="1361">
                  <c:v>300</c:v>
                </c:pt>
                <c:pt idx="1362">
                  <c:v>300</c:v>
                </c:pt>
                <c:pt idx="1363">
                  <c:v>275</c:v>
                </c:pt>
                <c:pt idx="1364">
                  <c:v>300</c:v>
                </c:pt>
                <c:pt idx="1365">
                  <c:v>300</c:v>
                </c:pt>
                <c:pt idx="1366">
                  <c:v>300</c:v>
                </c:pt>
                <c:pt idx="1367">
                  <c:v>300</c:v>
                </c:pt>
                <c:pt idx="1368">
                  <c:v>300</c:v>
                </c:pt>
                <c:pt idx="1369">
                  <c:v>300</c:v>
                </c:pt>
                <c:pt idx="1370">
                  <c:v>300</c:v>
                </c:pt>
                <c:pt idx="1371">
                  <c:v>300</c:v>
                </c:pt>
                <c:pt idx="1372">
                  <c:v>300</c:v>
                </c:pt>
                <c:pt idx="1373">
                  <c:v>300</c:v>
                </c:pt>
                <c:pt idx="1374">
                  <c:v>300</c:v>
                </c:pt>
                <c:pt idx="1375">
                  <c:v>300</c:v>
                </c:pt>
                <c:pt idx="1376">
                  <c:v>300</c:v>
                </c:pt>
                <c:pt idx="1377">
                  <c:v>300</c:v>
                </c:pt>
                <c:pt idx="1378">
                  <c:v>300</c:v>
                </c:pt>
                <c:pt idx="1379">
                  <c:v>300</c:v>
                </c:pt>
                <c:pt idx="1380">
                  <c:v>300</c:v>
                </c:pt>
                <c:pt idx="1381">
                  <c:v>275</c:v>
                </c:pt>
                <c:pt idx="1382">
                  <c:v>275</c:v>
                </c:pt>
                <c:pt idx="1383">
                  <c:v>275</c:v>
                </c:pt>
                <c:pt idx="1384">
                  <c:v>275</c:v>
                </c:pt>
                <c:pt idx="1385">
                  <c:v>275</c:v>
                </c:pt>
                <c:pt idx="1386">
                  <c:v>250</c:v>
                </c:pt>
                <c:pt idx="1387">
                  <c:v>250</c:v>
                </c:pt>
                <c:pt idx="1388">
                  <c:v>250</c:v>
                </c:pt>
                <c:pt idx="1389">
                  <c:v>250</c:v>
                </c:pt>
                <c:pt idx="1390">
                  <c:v>250</c:v>
                </c:pt>
                <c:pt idx="1391">
                  <c:v>250</c:v>
                </c:pt>
                <c:pt idx="1392">
                  <c:v>250</c:v>
                </c:pt>
                <c:pt idx="1393">
                  <c:v>250</c:v>
                </c:pt>
                <c:pt idx="1394">
                  <c:v>250</c:v>
                </c:pt>
                <c:pt idx="1395">
                  <c:v>250</c:v>
                </c:pt>
                <c:pt idx="1396">
                  <c:v>250</c:v>
                </c:pt>
                <c:pt idx="1397">
                  <c:v>250</c:v>
                </c:pt>
                <c:pt idx="1398">
                  <c:v>250</c:v>
                </c:pt>
                <c:pt idx="1399">
                  <c:v>250</c:v>
                </c:pt>
                <c:pt idx="1400">
                  <c:v>250</c:v>
                </c:pt>
                <c:pt idx="1401">
                  <c:v>250</c:v>
                </c:pt>
                <c:pt idx="1402">
                  <c:v>250</c:v>
                </c:pt>
                <c:pt idx="1403">
                  <c:v>250</c:v>
                </c:pt>
                <c:pt idx="1404">
                  <c:v>250</c:v>
                </c:pt>
                <c:pt idx="1405">
                  <c:v>250</c:v>
                </c:pt>
                <c:pt idx="1406">
                  <c:v>250</c:v>
                </c:pt>
                <c:pt idx="1407">
                  <c:v>250</c:v>
                </c:pt>
                <c:pt idx="1408">
                  <c:v>250</c:v>
                </c:pt>
                <c:pt idx="1409">
                  <c:v>250</c:v>
                </c:pt>
                <c:pt idx="1410">
                  <c:v>250</c:v>
                </c:pt>
                <c:pt idx="1411">
                  <c:v>250</c:v>
                </c:pt>
                <c:pt idx="1412">
                  <c:v>250</c:v>
                </c:pt>
                <c:pt idx="1413">
                  <c:v>250</c:v>
                </c:pt>
                <c:pt idx="1414">
                  <c:v>250</c:v>
                </c:pt>
                <c:pt idx="1415">
                  <c:v>250</c:v>
                </c:pt>
                <c:pt idx="1416">
                  <c:v>250</c:v>
                </c:pt>
                <c:pt idx="1417">
                  <c:v>250</c:v>
                </c:pt>
                <c:pt idx="1418">
                  <c:v>250</c:v>
                </c:pt>
                <c:pt idx="1419">
                  <c:v>250</c:v>
                </c:pt>
                <c:pt idx="1420">
                  <c:v>250</c:v>
                </c:pt>
                <c:pt idx="1421">
                  <c:v>250</c:v>
                </c:pt>
                <c:pt idx="1422">
                  <c:v>250</c:v>
                </c:pt>
                <c:pt idx="1423">
                  <c:v>250</c:v>
                </c:pt>
                <c:pt idx="1424">
                  <c:v>250</c:v>
                </c:pt>
                <c:pt idx="1425">
                  <c:v>250</c:v>
                </c:pt>
                <c:pt idx="1426">
                  <c:v>250</c:v>
                </c:pt>
                <c:pt idx="1427">
                  <c:v>250</c:v>
                </c:pt>
                <c:pt idx="1428">
                  <c:v>250</c:v>
                </c:pt>
                <c:pt idx="1429">
                  <c:v>250</c:v>
                </c:pt>
                <c:pt idx="1430">
                  <c:v>250</c:v>
                </c:pt>
                <c:pt idx="1431">
                  <c:v>250</c:v>
                </c:pt>
                <c:pt idx="1432">
                  <c:v>250</c:v>
                </c:pt>
                <c:pt idx="1433">
                  <c:v>250</c:v>
                </c:pt>
                <c:pt idx="1434">
                  <c:v>250</c:v>
                </c:pt>
                <c:pt idx="1435">
                  <c:v>250</c:v>
                </c:pt>
                <c:pt idx="1436">
                  <c:v>250</c:v>
                </c:pt>
                <c:pt idx="1437">
                  <c:v>250</c:v>
                </c:pt>
                <c:pt idx="1438">
                  <c:v>250</c:v>
                </c:pt>
                <c:pt idx="1439">
                  <c:v>250</c:v>
                </c:pt>
                <c:pt idx="1440">
                  <c:v>250</c:v>
                </c:pt>
                <c:pt idx="1441">
                  <c:v>250</c:v>
                </c:pt>
                <c:pt idx="1442">
                  <c:v>250</c:v>
                </c:pt>
                <c:pt idx="1443">
                  <c:v>250</c:v>
                </c:pt>
                <c:pt idx="1444">
                  <c:v>250</c:v>
                </c:pt>
                <c:pt idx="1445">
                  <c:v>250</c:v>
                </c:pt>
                <c:pt idx="1446">
                  <c:v>250</c:v>
                </c:pt>
                <c:pt idx="1447">
                  <c:v>250</c:v>
                </c:pt>
                <c:pt idx="1448">
                  <c:v>250</c:v>
                </c:pt>
                <c:pt idx="1449">
                  <c:v>250</c:v>
                </c:pt>
                <c:pt idx="1450">
                  <c:v>250</c:v>
                </c:pt>
                <c:pt idx="1451">
                  <c:v>250</c:v>
                </c:pt>
                <c:pt idx="1452">
                  <c:v>250</c:v>
                </c:pt>
                <c:pt idx="1453">
                  <c:v>250</c:v>
                </c:pt>
                <c:pt idx="1454">
                  <c:v>250</c:v>
                </c:pt>
                <c:pt idx="1455">
                  <c:v>250</c:v>
                </c:pt>
                <c:pt idx="1456">
                  <c:v>250</c:v>
                </c:pt>
                <c:pt idx="1457">
                  <c:v>250</c:v>
                </c:pt>
                <c:pt idx="1458">
                  <c:v>250</c:v>
                </c:pt>
                <c:pt idx="1459">
                  <c:v>250</c:v>
                </c:pt>
                <c:pt idx="1460">
                  <c:v>250</c:v>
                </c:pt>
                <c:pt idx="1461">
                  <c:v>250</c:v>
                </c:pt>
                <c:pt idx="1462">
                  <c:v>250</c:v>
                </c:pt>
                <c:pt idx="1463">
                  <c:v>250</c:v>
                </c:pt>
                <c:pt idx="1464">
                  <c:v>250</c:v>
                </c:pt>
                <c:pt idx="1465">
                  <c:v>250</c:v>
                </c:pt>
                <c:pt idx="1466">
                  <c:v>250</c:v>
                </c:pt>
                <c:pt idx="1467">
                  <c:v>250</c:v>
                </c:pt>
                <c:pt idx="1468">
                  <c:v>250</c:v>
                </c:pt>
                <c:pt idx="1469">
                  <c:v>250</c:v>
                </c:pt>
                <c:pt idx="1470">
                  <c:v>250</c:v>
                </c:pt>
                <c:pt idx="1471">
                  <c:v>250</c:v>
                </c:pt>
                <c:pt idx="1472">
                  <c:v>250</c:v>
                </c:pt>
                <c:pt idx="1473">
                  <c:v>250</c:v>
                </c:pt>
                <c:pt idx="1474">
                  <c:v>250</c:v>
                </c:pt>
                <c:pt idx="1475">
                  <c:v>250</c:v>
                </c:pt>
                <c:pt idx="1476">
                  <c:v>250</c:v>
                </c:pt>
                <c:pt idx="1477">
                  <c:v>250</c:v>
                </c:pt>
                <c:pt idx="1478">
                  <c:v>250</c:v>
                </c:pt>
                <c:pt idx="1479">
                  <c:v>250</c:v>
                </c:pt>
                <c:pt idx="1480">
                  <c:v>250</c:v>
                </c:pt>
                <c:pt idx="1481">
                  <c:v>250</c:v>
                </c:pt>
                <c:pt idx="1482">
                  <c:v>250</c:v>
                </c:pt>
                <c:pt idx="1483">
                  <c:v>250</c:v>
                </c:pt>
                <c:pt idx="1484">
                  <c:v>250</c:v>
                </c:pt>
                <c:pt idx="1485">
                  <c:v>250</c:v>
                </c:pt>
                <c:pt idx="1486">
                  <c:v>250</c:v>
                </c:pt>
                <c:pt idx="1487">
                  <c:v>250</c:v>
                </c:pt>
                <c:pt idx="1488">
                  <c:v>250</c:v>
                </c:pt>
                <c:pt idx="1489">
                  <c:v>250</c:v>
                </c:pt>
                <c:pt idx="1490">
                  <c:v>250</c:v>
                </c:pt>
                <c:pt idx="1491">
                  <c:v>250</c:v>
                </c:pt>
                <c:pt idx="1492">
                  <c:v>250</c:v>
                </c:pt>
                <c:pt idx="1493">
                  <c:v>250</c:v>
                </c:pt>
                <c:pt idx="1494">
                  <c:v>250</c:v>
                </c:pt>
                <c:pt idx="1495">
                  <c:v>250</c:v>
                </c:pt>
                <c:pt idx="1496">
                  <c:v>250</c:v>
                </c:pt>
                <c:pt idx="1497">
                  <c:v>250</c:v>
                </c:pt>
                <c:pt idx="1498">
                  <c:v>250</c:v>
                </c:pt>
                <c:pt idx="1499">
                  <c:v>250</c:v>
                </c:pt>
                <c:pt idx="1500">
                  <c:v>250</c:v>
                </c:pt>
                <c:pt idx="1501">
                  <c:v>250</c:v>
                </c:pt>
                <c:pt idx="1502">
                  <c:v>250</c:v>
                </c:pt>
                <c:pt idx="1503">
                  <c:v>250</c:v>
                </c:pt>
                <c:pt idx="1504">
                  <c:v>250</c:v>
                </c:pt>
                <c:pt idx="1505">
                  <c:v>250</c:v>
                </c:pt>
                <c:pt idx="1506">
                  <c:v>250</c:v>
                </c:pt>
                <c:pt idx="1507">
                  <c:v>250</c:v>
                </c:pt>
                <c:pt idx="1508">
                  <c:v>250</c:v>
                </c:pt>
                <c:pt idx="1509">
                  <c:v>250</c:v>
                </c:pt>
                <c:pt idx="1510">
                  <c:v>250</c:v>
                </c:pt>
                <c:pt idx="1511">
                  <c:v>250</c:v>
                </c:pt>
                <c:pt idx="1512">
                  <c:v>250</c:v>
                </c:pt>
                <c:pt idx="1513">
                  <c:v>250</c:v>
                </c:pt>
                <c:pt idx="1514">
                  <c:v>250</c:v>
                </c:pt>
                <c:pt idx="1515">
                  <c:v>250</c:v>
                </c:pt>
                <c:pt idx="1516">
                  <c:v>250</c:v>
                </c:pt>
                <c:pt idx="1517">
                  <c:v>250</c:v>
                </c:pt>
                <c:pt idx="1518">
                  <c:v>250</c:v>
                </c:pt>
                <c:pt idx="1519">
                  <c:v>250</c:v>
                </c:pt>
                <c:pt idx="1520">
                  <c:v>250</c:v>
                </c:pt>
                <c:pt idx="1521">
                  <c:v>250</c:v>
                </c:pt>
                <c:pt idx="1522">
                  <c:v>250</c:v>
                </c:pt>
                <c:pt idx="1523">
                  <c:v>250</c:v>
                </c:pt>
                <c:pt idx="1524">
                  <c:v>250</c:v>
                </c:pt>
                <c:pt idx="1525">
                  <c:v>250</c:v>
                </c:pt>
                <c:pt idx="1526">
                  <c:v>250</c:v>
                </c:pt>
                <c:pt idx="1527">
                  <c:v>250</c:v>
                </c:pt>
                <c:pt idx="1528">
                  <c:v>250</c:v>
                </c:pt>
                <c:pt idx="1529">
                  <c:v>250</c:v>
                </c:pt>
                <c:pt idx="1530">
                  <c:v>250</c:v>
                </c:pt>
                <c:pt idx="1531">
                  <c:v>250</c:v>
                </c:pt>
                <c:pt idx="1532">
                  <c:v>250</c:v>
                </c:pt>
                <c:pt idx="1533">
                  <c:v>250</c:v>
                </c:pt>
                <c:pt idx="1534">
                  <c:v>250</c:v>
                </c:pt>
                <c:pt idx="1535">
                  <c:v>250</c:v>
                </c:pt>
                <c:pt idx="1536">
                  <c:v>250</c:v>
                </c:pt>
                <c:pt idx="1537">
                  <c:v>250</c:v>
                </c:pt>
                <c:pt idx="1538">
                  <c:v>250</c:v>
                </c:pt>
                <c:pt idx="1539">
                  <c:v>250</c:v>
                </c:pt>
                <c:pt idx="1540">
                  <c:v>250</c:v>
                </c:pt>
                <c:pt idx="1541">
                  <c:v>250</c:v>
                </c:pt>
                <c:pt idx="1542">
                  <c:v>250</c:v>
                </c:pt>
                <c:pt idx="1543">
                  <c:v>250</c:v>
                </c:pt>
                <c:pt idx="1544">
                  <c:v>250</c:v>
                </c:pt>
                <c:pt idx="1545">
                  <c:v>250</c:v>
                </c:pt>
                <c:pt idx="1546">
                  <c:v>250</c:v>
                </c:pt>
                <c:pt idx="1547">
                  <c:v>250</c:v>
                </c:pt>
                <c:pt idx="1548">
                  <c:v>250</c:v>
                </c:pt>
                <c:pt idx="1549">
                  <c:v>250</c:v>
                </c:pt>
                <c:pt idx="1550">
                  <c:v>250</c:v>
                </c:pt>
                <c:pt idx="1551">
                  <c:v>250</c:v>
                </c:pt>
                <c:pt idx="1552">
                  <c:v>250</c:v>
                </c:pt>
                <c:pt idx="1553">
                  <c:v>250</c:v>
                </c:pt>
                <c:pt idx="1554">
                  <c:v>250</c:v>
                </c:pt>
                <c:pt idx="1555">
                  <c:v>250</c:v>
                </c:pt>
                <c:pt idx="1556">
                  <c:v>275</c:v>
                </c:pt>
                <c:pt idx="1557">
                  <c:v>275</c:v>
                </c:pt>
                <c:pt idx="1558">
                  <c:v>275</c:v>
                </c:pt>
                <c:pt idx="1559">
                  <c:v>275</c:v>
                </c:pt>
                <c:pt idx="1560">
                  <c:v>300</c:v>
                </c:pt>
                <c:pt idx="1561">
                  <c:v>275</c:v>
                </c:pt>
                <c:pt idx="1562">
                  <c:v>300</c:v>
                </c:pt>
                <c:pt idx="1563">
                  <c:v>275</c:v>
                </c:pt>
                <c:pt idx="1564">
                  <c:v>300</c:v>
                </c:pt>
                <c:pt idx="1565">
                  <c:v>300</c:v>
                </c:pt>
                <c:pt idx="1566">
                  <c:v>275</c:v>
                </c:pt>
                <c:pt idx="1567">
                  <c:v>300</c:v>
                </c:pt>
                <c:pt idx="1568">
                  <c:v>300</c:v>
                </c:pt>
                <c:pt idx="1569">
                  <c:v>300</c:v>
                </c:pt>
                <c:pt idx="1570">
                  <c:v>300</c:v>
                </c:pt>
                <c:pt idx="1571">
                  <c:v>300</c:v>
                </c:pt>
                <c:pt idx="1572">
                  <c:v>300</c:v>
                </c:pt>
                <c:pt idx="1573">
                  <c:v>300</c:v>
                </c:pt>
                <c:pt idx="1574">
                  <c:v>300</c:v>
                </c:pt>
                <c:pt idx="1575">
                  <c:v>300</c:v>
                </c:pt>
                <c:pt idx="1576">
                  <c:v>300</c:v>
                </c:pt>
                <c:pt idx="1577">
                  <c:v>300</c:v>
                </c:pt>
                <c:pt idx="1578">
                  <c:v>300</c:v>
                </c:pt>
                <c:pt idx="1579">
                  <c:v>300</c:v>
                </c:pt>
                <c:pt idx="1580">
                  <c:v>300</c:v>
                </c:pt>
                <c:pt idx="1581">
                  <c:v>300</c:v>
                </c:pt>
                <c:pt idx="1582">
                  <c:v>300</c:v>
                </c:pt>
                <c:pt idx="1583">
                  <c:v>300</c:v>
                </c:pt>
                <c:pt idx="1584">
                  <c:v>300</c:v>
                </c:pt>
                <c:pt idx="1585">
                  <c:v>300</c:v>
                </c:pt>
                <c:pt idx="1586">
                  <c:v>300</c:v>
                </c:pt>
                <c:pt idx="1587">
                  <c:v>300</c:v>
                </c:pt>
                <c:pt idx="1588">
                  <c:v>300</c:v>
                </c:pt>
                <c:pt idx="1589">
                  <c:v>300</c:v>
                </c:pt>
                <c:pt idx="1590">
                  <c:v>300</c:v>
                </c:pt>
                <c:pt idx="1591">
                  <c:v>300</c:v>
                </c:pt>
                <c:pt idx="1592">
                  <c:v>300</c:v>
                </c:pt>
                <c:pt idx="1593">
                  <c:v>300</c:v>
                </c:pt>
                <c:pt idx="1594">
                  <c:v>300</c:v>
                </c:pt>
                <c:pt idx="1595">
                  <c:v>300</c:v>
                </c:pt>
                <c:pt idx="1596">
                  <c:v>300</c:v>
                </c:pt>
                <c:pt idx="1597">
                  <c:v>300</c:v>
                </c:pt>
                <c:pt idx="1598">
                  <c:v>300</c:v>
                </c:pt>
                <c:pt idx="1599">
                  <c:v>300</c:v>
                </c:pt>
                <c:pt idx="1600">
                  <c:v>300</c:v>
                </c:pt>
                <c:pt idx="1601">
                  <c:v>300</c:v>
                </c:pt>
                <c:pt idx="1602">
                  <c:v>300</c:v>
                </c:pt>
                <c:pt idx="1603">
                  <c:v>300</c:v>
                </c:pt>
                <c:pt idx="1604">
                  <c:v>300</c:v>
                </c:pt>
                <c:pt idx="1605">
                  <c:v>300</c:v>
                </c:pt>
                <c:pt idx="1606">
                  <c:v>300</c:v>
                </c:pt>
                <c:pt idx="1607">
                  <c:v>300</c:v>
                </c:pt>
                <c:pt idx="1608">
                  <c:v>300</c:v>
                </c:pt>
                <c:pt idx="1609">
                  <c:v>300</c:v>
                </c:pt>
                <c:pt idx="1610">
                  <c:v>300</c:v>
                </c:pt>
                <c:pt idx="1611">
                  <c:v>300</c:v>
                </c:pt>
                <c:pt idx="1612">
                  <c:v>300</c:v>
                </c:pt>
                <c:pt idx="1613">
                  <c:v>300</c:v>
                </c:pt>
                <c:pt idx="1614">
                  <c:v>300</c:v>
                </c:pt>
                <c:pt idx="1615">
                  <c:v>300</c:v>
                </c:pt>
                <c:pt idx="1616">
                  <c:v>300</c:v>
                </c:pt>
                <c:pt idx="1617">
                  <c:v>300</c:v>
                </c:pt>
                <c:pt idx="1618">
                  <c:v>300</c:v>
                </c:pt>
                <c:pt idx="1619">
                  <c:v>300</c:v>
                </c:pt>
                <c:pt idx="1620">
                  <c:v>300</c:v>
                </c:pt>
                <c:pt idx="1621">
                  <c:v>300</c:v>
                </c:pt>
                <c:pt idx="1622">
                  <c:v>300</c:v>
                </c:pt>
                <c:pt idx="1623">
                  <c:v>300</c:v>
                </c:pt>
                <c:pt idx="1624">
                  <c:v>300</c:v>
                </c:pt>
                <c:pt idx="1625">
                  <c:v>300</c:v>
                </c:pt>
                <c:pt idx="1626">
                  <c:v>300</c:v>
                </c:pt>
                <c:pt idx="1627">
                  <c:v>300</c:v>
                </c:pt>
                <c:pt idx="1628">
                  <c:v>300</c:v>
                </c:pt>
                <c:pt idx="1629">
                  <c:v>300</c:v>
                </c:pt>
                <c:pt idx="1630">
                  <c:v>300</c:v>
                </c:pt>
                <c:pt idx="1631">
                  <c:v>300</c:v>
                </c:pt>
                <c:pt idx="1632">
                  <c:v>300</c:v>
                </c:pt>
                <c:pt idx="1633">
                  <c:v>300</c:v>
                </c:pt>
                <c:pt idx="1634">
                  <c:v>300</c:v>
                </c:pt>
                <c:pt idx="1635">
                  <c:v>300</c:v>
                </c:pt>
                <c:pt idx="1636">
                  <c:v>300</c:v>
                </c:pt>
                <c:pt idx="1637">
                  <c:v>300</c:v>
                </c:pt>
                <c:pt idx="1638">
                  <c:v>300</c:v>
                </c:pt>
                <c:pt idx="1639">
                  <c:v>300</c:v>
                </c:pt>
                <c:pt idx="1640">
                  <c:v>300</c:v>
                </c:pt>
                <c:pt idx="1641">
                  <c:v>300</c:v>
                </c:pt>
                <c:pt idx="1642">
                  <c:v>300</c:v>
                </c:pt>
                <c:pt idx="1643">
                  <c:v>300</c:v>
                </c:pt>
                <c:pt idx="1644">
                  <c:v>300</c:v>
                </c:pt>
                <c:pt idx="1645">
                  <c:v>300</c:v>
                </c:pt>
                <c:pt idx="1646">
                  <c:v>300</c:v>
                </c:pt>
                <c:pt idx="1647">
                  <c:v>300</c:v>
                </c:pt>
                <c:pt idx="1648">
                  <c:v>275</c:v>
                </c:pt>
                <c:pt idx="1649">
                  <c:v>275</c:v>
                </c:pt>
                <c:pt idx="1650">
                  <c:v>250</c:v>
                </c:pt>
                <c:pt idx="1651">
                  <c:v>275</c:v>
                </c:pt>
                <c:pt idx="1652">
                  <c:v>250</c:v>
                </c:pt>
                <c:pt idx="1653">
                  <c:v>250</c:v>
                </c:pt>
                <c:pt idx="1654">
                  <c:v>275</c:v>
                </c:pt>
                <c:pt idx="1655">
                  <c:v>250</c:v>
                </c:pt>
                <c:pt idx="1656">
                  <c:v>250</c:v>
                </c:pt>
                <c:pt idx="1657">
                  <c:v>250</c:v>
                </c:pt>
                <c:pt idx="1658">
                  <c:v>275</c:v>
                </c:pt>
                <c:pt idx="1659">
                  <c:v>275</c:v>
                </c:pt>
                <c:pt idx="1660">
                  <c:v>250</c:v>
                </c:pt>
                <c:pt idx="1661">
                  <c:v>250</c:v>
                </c:pt>
                <c:pt idx="1662">
                  <c:v>250</c:v>
                </c:pt>
                <c:pt idx="1663">
                  <c:v>275</c:v>
                </c:pt>
                <c:pt idx="1664">
                  <c:v>275</c:v>
                </c:pt>
                <c:pt idx="1665">
                  <c:v>250</c:v>
                </c:pt>
                <c:pt idx="1666">
                  <c:v>275</c:v>
                </c:pt>
                <c:pt idx="1667">
                  <c:v>275</c:v>
                </c:pt>
                <c:pt idx="1668">
                  <c:v>275</c:v>
                </c:pt>
                <c:pt idx="1669">
                  <c:v>275</c:v>
                </c:pt>
                <c:pt idx="1670">
                  <c:v>275</c:v>
                </c:pt>
                <c:pt idx="1671">
                  <c:v>275</c:v>
                </c:pt>
                <c:pt idx="1672">
                  <c:v>275</c:v>
                </c:pt>
                <c:pt idx="1673">
                  <c:v>275</c:v>
                </c:pt>
                <c:pt idx="1674">
                  <c:v>275</c:v>
                </c:pt>
                <c:pt idx="1675">
                  <c:v>275</c:v>
                </c:pt>
                <c:pt idx="1676">
                  <c:v>275</c:v>
                </c:pt>
                <c:pt idx="1677">
                  <c:v>275</c:v>
                </c:pt>
                <c:pt idx="1678">
                  <c:v>275</c:v>
                </c:pt>
                <c:pt idx="1679">
                  <c:v>275</c:v>
                </c:pt>
                <c:pt idx="1680">
                  <c:v>275</c:v>
                </c:pt>
                <c:pt idx="1681">
                  <c:v>250</c:v>
                </c:pt>
                <c:pt idx="1682">
                  <c:v>275</c:v>
                </c:pt>
                <c:pt idx="1683">
                  <c:v>275</c:v>
                </c:pt>
                <c:pt idx="1684">
                  <c:v>250</c:v>
                </c:pt>
                <c:pt idx="1685">
                  <c:v>250</c:v>
                </c:pt>
                <c:pt idx="1686">
                  <c:v>275</c:v>
                </c:pt>
                <c:pt idx="1687">
                  <c:v>275</c:v>
                </c:pt>
                <c:pt idx="1688">
                  <c:v>250</c:v>
                </c:pt>
                <c:pt idx="1689">
                  <c:v>250</c:v>
                </c:pt>
                <c:pt idx="1690">
                  <c:v>275</c:v>
                </c:pt>
                <c:pt idx="1691">
                  <c:v>250</c:v>
                </c:pt>
                <c:pt idx="1692">
                  <c:v>250</c:v>
                </c:pt>
                <c:pt idx="1693">
                  <c:v>250</c:v>
                </c:pt>
                <c:pt idx="1694">
                  <c:v>275</c:v>
                </c:pt>
                <c:pt idx="1695">
                  <c:v>275</c:v>
                </c:pt>
                <c:pt idx="1696">
                  <c:v>275</c:v>
                </c:pt>
                <c:pt idx="1697">
                  <c:v>275</c:v>
                </c:pt>
                <c:pt idx="1698">
                  <c:v>275</c:v>
                </c:pt>
                <c:pt idx="1699">
                  <c:v>275</c:v>
                </c:pt>
                <c:pt idx="1700">
                  <c:v>275</c:v>
                </c:pt>
                <c:pt idx="1701">
                  <c:v>275</c:v>
                </c:pt>
                <c:pt idx="1702">
                  <c:v>275</c:v>
                </c:pt>
                <c:pt idx="1703">
                  <c:v>275</c:v>
                </c:pt>
                <c:pt idx="1704">
                  <c:v>275</c:v>
                </c:pt>
                <c:pt idx="1705">
                  <c:v>275</c:v>
                </c:pt>
                <c:pt idx="1706">
                  <c:v>275</c:v>
                </c:pt>
                <c:pt idx="1707">
                  <c:v>275</c:v>
                </c:pt>
                <c:pt idx="1708">
                  <c:v>275</c:v>
                </c:pt>
                <c:pt idx="1709">
                  <c:v>275</c:v>
                </c:pt>
                <c:pt idx="1710">
                  <c:v>275</c:v>
                </c:pt>
                <c:pt idx="1711">
                  <c:v>275</c:v>
                </c:pt>
                <c:pt idx="1712">
                  <c:v>275</c:v>
                </c:pt>
                <c:pt idx="1713">
                  <c:v>275</c:v>
                </c:pt>
                <c:pt idx="1714">
                  <c:v>275</c:v>
                </c:pt>
                <c:pt idx="1715">
                  <c:v>275</c:v>
                </c:pt>
                <c:pt idx="1716">
                  <c:v>275</c:v>
                </c:pt>
                <c:pt idx="1717">
                  <c:v>275</c:v>
                </c:pt>
                <c:pt idx="1718">
                  <c:v>275</c:v>
                </c:pt>
                <c:pt idx="1719">
                  <c:v>275</c:v>
                </c:pt>
                <c:pt idx="1720">
                  <c:v>275</c:v>
                </c:pt>
                <c:pt idx="1721">
                  <c:v>275</c:v>
                </c:pt>
                <c:pt idx="1722">
                  <c:v>275</c:v>
                </c:pt>
                <c:pt idx="1723">
                  <c:v>275</c:v>
                </c:pt>
                <c:pt idx="1724">
                  <c:v>275</c:v>
                </c:pt>
                <c:pt idx="1725">
                  <c:v>275</c:v>
                </c:pt>
                <c:pt idx="1726">
                  <c:v>275</c:v>
                </c:pt>
                <c:pt idx="1727">
                  <c:v>275</c:v>
                </c:pt>
                <c:pt idx="1728">
                  <c:v>275</c:v>
                </c:pt>
                <c:pt idx="1729">
                  <c:v>275</c:v>
                </c:pt>
                <c:pt idx="1730">
                  <c:v>275</c:v>
                </c:pt>
                <c:pt idx="1731">
                  <c:v>300</c:v>
                </c:pt>
                <c:pt idx="1732">
                  <c:v>275</c:v>
                </c:pt>
                <c:pt idx="1733">
                  <c:v>275</c:v>
                </c:pt>
                <c:pt idx="1734">
                  <c:v>300</c:v>
                </c:pt>
                <c:pt idx="1735">
                  <c:v>275</c:v>
                </c:pt>
                <c:pt idx="1736">
                  <c:v>275</c:v>
                </c:pt>
                <c:pt idx="1737">
                  <c:v>275</c:v>
                </c:pt>
                <c:pt idx="1738">
                  <c:v>300</c:v>
                </c:pt>
                <c:pt idx="1739">
                  <c:v>300</c:v>
                </c:pt>
                <c:pt idx="1740">
                  <c:v>300</c:v>
                </c:pt>
                <c:pt idx="1741">
                  <c:v>300</c:v>
                </c:pt>
                <c:pt idx="1742">
                  <c:v>300</c:v>
                </c:pt>
                <c:pt idx="1743">
                  <c:v>300</c:v>
                </c:pt>
                <c:pt idx="1744">
                  <c:v>300</c:v>
                </c:pt>
                <c:pt idx="1745">
                  <c:v>300</c:v>
                </c:pt>
                <c:pt idx="1746">
                  <c:v>300</c:v>
                </c:pt>
                <c:pt idx="1747">
                  <c:v>300</c:v>
                </c:pt>
                <c:pt idx="1748">
                  <c:v>300</c:v>
                </c:pt>
                <c:pt idx="1749">
                  <c:v>300</c:v>
                </c:pt>
                <c:pt idx="1750">
                  <c:v>300</c:v>
                </c:pt>
                <c:pt idx="1751">
                  <c:v>300</c:v>
                </c:pt>
                <c:pt idx="1752">
                  <c:v>300</c:v>
                </c:pt>
                <c:pt idx="1753">
                  <c:v>300</c:v>
                </c:pt>
                <c:pt idx="1754">
                  <c:v>300</c:v>
                </c:pt>
                <c:pt idx="1755">
                  <c:v>300</c:v>
                </c:pt>
                <c:pt idx="1756">
                  <c:v>300</c:v>
                </c:pt>
                <c:pt idx="1757">
                  <c:v>300</c:v>
                </c:pt>
                <c:pt idx="1758">
                  <c:v>300</c:v>
                </c:pt>
                <c:pt idx="1759">
                  <c:v>300</c:v>
                </c:pt>
                <c:pt idx="1760">
                  <c:v>300</c:v>
                </c:pt>
                <c:pt idx="1761">
                  <c:v>300</c:v>
                </c:pt>
                <c:pt idx="1762">
                  <c:v>300</c:v>
                </c:pt>
                <c:pt idx="1763">
                  <c:v>300</c:v>
                </c:pt>
                <c:pt idx="1764">
                  <c:v>300</c:v>
                </c:pt>
                <c:pt idx="1765">
                  <c:v>300</c:v>
                </c:pt>
                <c:pt idx="1766">
                  <c:v>300</c:v>
                </c:pt>
                <c:pt idx="1767">
                  <c:v>300</c:v>
                </c:pt>
                <c:pt idx="1768">
                  <c:v>300</c:v>
                </c:pt>
                <c:pt idx="1769">
                  <c:v>300</c:v>
                </c:pt>
                <c:pt idx="1770">
                  <c:v>300</c:v>
                </c:pt>
                <c:pt idx="1771">
                  <c:v>300</c:v>
                </c:pt>
                <c:pt idx="1772">
                  <c:v>300</c:v>
                </c:pt>
                <c:pt idx="1773">
                  <c:v>300</c:v>
                </c:pt>
                <c:pt idx="1774">
                  <c:v>300</c:v>
                </c:pt>
                <c:pt idx="1775">
                  <c:v>300</c:v>
                </c:pt>
                <c:pt idx="1776">
                  <c:v>300</c:v>
                </c:pt>
                <c:pt idx="1777">
                  <c:v>300</c:v>
                </c:pt>
                <c:pt idx="1778">
                  <c:v>300</c:v>
                </c:pt>
                <c:pt idx="1779">
                  <c:v>300</c:v>
                </c:pt>
                <c:pt idx="1780">
                  <c:v>300</c:v>
                </c:pt>
                <c:pt idx="1781">
                  <c:v>300</c:v>
                </c:pt>
                <c:pt idx="1782">
                  <c:v>300</c:v>
                </c:pt>
                <c:pt idx="1783">
                  <c:v>300</c:v>
                </c:pt>
                <c:pt idx="1784">
                  <c:v>300</c:v>
                </c:pt>
                <c:pt idx="1785">
                  <c:v>300</c:v>
                </c:pt>
                <c:pt idx="1786">
                  <c:v>300</c:v>
                </c:pt>
                <c:pt idx="1787">
                  <c:v>300</c:v>
                </c:pt>
                <c:pt idx="1788">
                  <c:v>300</c:v>
                </c:pt>
                <c:pt idx="1789">
                  <c:v>300</c:v>
                </c:pt>
                <c:pt idx="1790">
                  <c:v>300</c:v>
                </c:pt>
                <c:pt idx="1791">
                  <c:v>300</c:v>
                </c:pt>
                <c:pt idx="1792">
                  <c:v>300</c:v>
                </c:pt>
                <c:pt idx="1793">
                  <c:v>300</c:v>
                </c:pt>
                <c:pt idx="1794">
                  <c:v>300</c:v>
                </c:pt>
                <c:pt idx="1795">
                  <c:v>300</c:v>
                </c:pt>
                <c:pt idx="1796">
                  <c:v>300</c:v>
                </c:pt>
                <c:pt idx="1797">
                  <c:v>300</c:v>
                </c:pt>
                <c:pt idx="1798">
                  <c:v>300</c:v>
                </c:pt>
                <c:pt idx="1799">
                  <c:v>300</c:v>
                </c:pt>
                <c:pt idx="1800">
                  <c:v>300</c:v>
                </c:pt>
                <c:pt idx="1801">
                  <c:v>300</c:v>
                </c:pt>
                <c:pt idx="1802">
                  <c:v>300</c:v>
                </c:pt>
                <c:pt idx="1803">
                  <c:v>300</c:v>
                </c:pt>
                <c:pt idx="1804">
                  <c:v>300</c:v>
                </c:pt>
                <c:pt idx="1805">
                  <c:v>300</c:v>
                </c:pt>
                <c:pt idx="1806">
                  <c:v>300</c:v>
                </c:pt>
                <c:pt idx="1807">
                  <c:v>300</c:v>
                </c:pt>
                <c:pt idx="1808">
                  <c:v>300</c:v>
                </c:pt>
                <c:pt idx="1809">
                  <c:v>300</c:v>
                </c:pt>
                <c:pt idx="1810">
                  <c:v>300</c:v>
                </c:pt>
                <c:pt idx="1811">
                  <c:v>300</c:v>
                </c:pt>
                <c:pt idx="1812">
                  <c:v>300</c:v>
                </c:pt>
                <c:pt idx="1813">
                  <c:v>300</c:v>
                </c:pt>
                <c:pt idx="1814">
                  <c:v>300</c:v>
                </c:pt>
                <c:pt idx="1815">
                  <c:v>300</c:v>
                </c:pt>
                <c:pt idx="1816">
                  <c:v>300</c:v>
                </c:pt>
                <c:pt idx="1817">
                  <c:v>300</c:v>
                </c:pt>
                <c:pt idx="1818">
                  <c:v>300</c:v>
                </c:pt>
                <c:pt idx="1819">
                  <c:v>300</c:v>
                </c:pt>
                <c:pt idx="1820">
                  <c:v>300</c:v>
                </c:pt>
                <c:pt idx="1821">
                  <c:v>300</c:v>
                </c:pt>
                <c:pt idx="1822">
                  <c:v>300</c:v>
                </c:pt>
                <c:pt idx="1823">
                  <c:v>300</c:v>
                </c:pt>
                <c:pt idx="1824">
                  <c:v>300</c:v>
                </c:pt>
                <c:pt idx="1825">
                  <c:v>300</c:v>
                </c:pt>
                <c:pt idx="1826">
                  <c:v>300</c:v>
                </c:pt>
                <c:pt idx="1827">
                  <c:v>300</c:v>
                </c:pt>
                <c:pt idx="1828">
                  <c:v>300</c:v>
                </c:pt>
                <c:pt idx="1829">
                  <c:v>300</c:v>
                </c:pt>
                <c:pt idx="1830">
                  <c:v>300</c:v>
                </c:pt>
                <c:pt idx="1831">
                  <c:v>300</c:v>
                </c:pt>
                <c:pt idx="1832">
                  <c:v>300</c:v>
                </c:pt>
                <c:pt idx="1833">
                  <c:v>300</c:v>
                </c:pt>
                <c:pt idx="1834">
                  <c:v>300</c:v>
                </c:pt>
                <c:pt idx="1835">
                  <c:v>300</c:v>
                </c:pt>
                <c:pt idx="1836">
                  <c:v>300</c:v>
                </c:pt>
                <c:pt idx="1837">
                  <c:v>300</c:v>
                </c:pt>
                <c:pt idx="1838">
                  <c:v>300</c:v>
                </c:pt>
                <c:pt idx="1839">
                  <c:v>300</c:v>
                </c:pt>
                <c:pt idx="1840">
                  <c:v>300</c:v>
                </c:pt>
                <c:pt idx="1841">
                  <c:v>300</c:v>
                </c:pt>
                <c:pt idx="1842">
                  <c:v>300</c:v>
                </c:pt>
                <c:pt idx="1843">
                  <c:v>300</c:v>
                </c:pt>
                <c:pt idx="1844">
                  <c:v>300</c:v>
                </c:pt>
                <c:pt idx="1845">
                  <c:v>300</c:v>
                </c:pt>
                <c:pt idx="1846">
                  <c:v>300</c:v>
                </c:pt>
                <c:pt idx="1847">
                  <c:v>300</c:v>
                </c:pt>
                <c:pt idx="1848">
                  <c:v>300</c:v>
                </c:pt>
                <c:pt idx="1849">
                  <c:v>300</c:v>
                </c:pt>
                <c:pt idx="1850">
                  <c:v>300</c:v>
                </c:pt>
                <c:pt idx="1851">
                  <c:v>300</c:v>
                </c:pt>
                <c:pt idx="1852">
                  <c:v>300</c:v>
                </c:pt>
                <c:pt idx="1853">
                  <c:v>300</c:v>
                </c:pt>
                <c:pt idx="1854">
                  <c:v>300</c:v>
                </c:pt>
                <c:pt idx="1855">
                  <c:v>300</c:v>
                </c:pt>
                <c:pt idx="1856">
                  <c:v>300</c:v>
                </c:pt>
                <c:pt idx="1857">
                  <c:v>300</c:v>
                </c:pt>
                <c:pt idx="1858">
                  <c:v>300</c:v>
                </c:pt>
                <c:pt idx="1859">
                  <c:v>300</c:v>
                </c:pt>
                <c:pt idx="1860">
                  <c:v>300</c:v>
                </c:pt>
                <c:pt idx="1861">
                  <c:v>300</c:v>
                </c:pt>
                <c:pt idx="1862">
                  <c:v>300</c:v>
                </c:pt>
                <c:pt idx="1863">
                  <c:v>300</c:v>
                </c:pt>
                <c:pt idx="1864">
                  <c:v>300</c:v>
                </c:pt>
                <c:pt idx="1865">
                  <c:v>300</c:v>
                </c:pt>
                <c:pt idx="1866">
                  <c:v>300</c:v>
                </c:pt>
                <c:pt idx="1867">
                  <c:v>300</c:v>
                </c:pt>
                <c:pt idx="1868">
                  <c:v>300</c:v>
                </c:pt>
                <c:pt idx="1869">
                  <c:v>300</c:v>
                </c:pt>
                <c:pt idx="1870">
                  <c:v>300</c:v>
                </c:pt>
                <c:pt idx="1871">
                  <c:v>300</c:v>
                </c:pt>
                <c:pt idx="1872">
                  <c:v>300</c:v>
                </c:pt>
                <c:pt idx="1873">
                  <c:v>300</c:v>
                </c:pt>
                <c:pt idx="1874">
                  <c:v>300</c:v>
                </c:pt>
                <c:pt idx="1875">
                  <c:v>300</c:v>
                </c:pt>
                <c:pt idx="1876">
                  <c:v>300</c:v>
                </c:pt>
                <c:pt idx="1877">
                  <c:v>300</c:v>
                </c:pt>
                <c:pt idx="1878">
                  <c:v>300</c:v>
                </c:pt>
                <c:pt idx="1879">
                  <c:v>300</c:v>
                </c:pt>
                <c:pt idx="1880">
                  <c:v>300</c:v>
                </c:pt>
                <c:pt idx="1881">
                  <c:v>300</c:v>
                </c:pt>
                <c:pt idx="1882">
                  <c:v>300</c:v>
                </c:pt>
                <c:pt idx="1883">
                  <c:v>300</c:v>
                </c:pt>
                <c:pt idx="1884">
                  <c:v>300</c:v>
                </c:pt>
                <c:pt idx="1885">
                  <c:v>300</c:v>
                </c:pt>
                <c:pt idx="1886">
                  <c:v>300</c:v>
                </c:pt>
                <c:pt idx="1887">
                  <c:v>300</c:v>
                </c:pt>
                <c:pt idx="1888">
                  <c:v>300</c:v>
                </c:pt>
                <c:pt idx="1889">
                  <c:v>300</c:v>
                </c:pt>
                <c:pt idx="1890">
                  <c:v>300</c:v>
                </c:pt>
                <c:pt idx="1891">
                  <c:v>275</c:v>
                </c:pt>
                <c:pt idx="1892">
                  <c:v>275</c:v>
                </c:pt>
                <c:pt idx="1893">
                  <c:v>275</c:v>
                </c:pt>
                <c:pt idx="1894">
                  <c:v>275</c:v>
                </c:pt>
                <c:pt idx="1895">
                  <c:v>275</c:v>
                </c:pt>
                <c:pt idx="1896">
                  <c:v>250</c:v>
                </c:pt>
                <c:pt idx="1897">
                  <c:v>250</c:v>
                </c:pt>
                <c:pt idx="1898">
                  <c:v>250</c:v>
                </c:pt>
                <c:pt idx="1899">
                  <c:v>250</c:v>
                </c:pt>
                <c:pt idx="1900">
                  <c:v>250</c:v>
                </c:pt>
                <c:pt idx="1901">
                  <c:v>250</c:v>
                </c:pt>
                <c:pt idx="1902">
                  <c:v>250</c:v>
                </c:pt>
                <c:pt idx="1903">
                  <c:v>250</c:v>
                </c:pt>
                <c:pt idx="1904">
                  <c:v>250</c:v>
                </c:pt>
                <c:pt idx="1905">
                  <c:v>250</c:v>
                </c:pt>
                <c:pt idx="1906">
                  <c:v>250</c:v>
                </c:pt>
                <c:pt idx="1907">
                  <c:v>250</c:v>
                </c:pt>
                <c:pt idx="1908">
                  <c:v>250</c:v>
                </c:pt>
                <c:pt idx="1909">
                  <c:v>250</c:v>
                </c:pt>
                <c:pt idx="1910">
                  <c:v>250</c:v>
                </c:pt>
                <c:pt idx="1911">
                  <c:v>250</c:v>
                </c:pt>
                <c:pt idx="1912">
                  <c:v>250</c:v>
                </c:pt>
                <c:pt idx="1913">
                  <c:v>250</c:v>
                </c:pt>
                <c:pt idx="1914">
                  <c:v>250</c:v>
                </c:pt>
                <c:pt idx="1915">
                  <c:v>250</c:v>
                </c:pt>
                <c:pt idx="1916">
                  <c:v>250</c:v>
                </c:pt>
                <c:pt idx="1917">
                  <c:v>250</c:v>
                </c:pt>
                <c:pt idx="1918">
                  <c:v>250</c:v>
                </c:pt>
                <c:pt idx="1919">
                  <c:v>250</c:v>
                </c:pt>
                <c:pt idx="1920">
                  <c:v>250</c:v>
                </c:pt>
                <c:pt idx="1921">
                  <c:v>250</c:v>
                </c:pt>
                <c:pt idx="1922">
                  <c:v>250</c:v>
                </c:pt>
                <c:pt idx="1923">
                  <c:v>250</c:v>
                </c:pt>
                <c:pt idx="1924">
                  <c:v>250</c:v>
                </c:pt>
                <c:pt idx="1925">
                  <c:v>250</c:v>
                </c:pt>
                <c:pt idx="1926">
                  <c:v>250</c:v>
                </c:pt>
                <c:pt idx="1927">
                  <c:v>250</c:v>
                </c:pt>
                <c:pt idx="1928">
                  <c:v>250</c:v>
                </c:pt>
                <c:pt idx="1929">
                  <c:v>250</c:v>
                </c:pt>
                <c:pt idx="1930">
                  <c:v>250</c:v>
                </c:pt>
                <c:pt idx="1931">
                  <c:v>250</c:v>
                </c:pt>
                <c:pt idx="1932">
                  <c:v>250</c:v>
                </c:pt>
                <c:pt idx="1933">
                  <c:v>250</c:v>
                </c:pt>
                <c:pt idx="1934">
                  <c:v>250</c:v>
                </c:pt>
                <c:pt idx="1935">
                  <c:v>250</c:v>
                </c:pt>
                <c:pt idx="1936">
                  <c:v>250</c:v>
                </c:pt>
                <c:pt idx="1937">
                  <c:v>250</c:v>
                </c:pt>
                <c:pt idx="1938">
                  <c:v>250</c:v>
                </c:pt>
                <c:pt idx="1939">
                  <c:v>250</c:v>
                </c:pt>
                <c:pt idx="1940">
                  <c:v>250</c:v>
                </c:pt>
                <c:pt idx="1941">
                  <c:v>250</c:v>
                </c:pt>
                <c:pt idx="1942">
                  <c:v>250</c:v>
                </c:pt>
                <c:pt idx="1943">
                  <c:v>250</c:v>
                </c:pt>
                <c:pt idx="1944">
                  <c:v>250</c:v>
                </c:pt>
                <c:pt idx="1945">
                  <c:v>250</c:v>
                </c:pt>
                <c:pt idx="1946">
                  <c:v>250</c:v>
                </c:pt>
                <c:pt idx="1947">
                  <c:v>250</c:v>
                </c:pt>
                <c:pt idx="1948">
                  <c:v>250</c:v>
                </c:pt>
                <c:pt idx="1949">
                  <c:v>250</c:v>
                </c:pt>
                <c:pt idx="1950">
                  <c:v>250</c:v>
                </c:pt>
                <c:pt idx="1951">
                  <c:v>250</c:v>
                </c:pt>
                <c:pt idx="1952">
                  <c:v>250</c:v>
                </c:pt>
                <c:pt idx="1953">
                  <c:v>250</c:v>
                </c:pt>
                <c:pt idx="1954">
                  <c:v>250</c:v>
                </c:pt>
                <c:pt idx="1955">
                  <c:v>250</c:v>
                </c:pt>
                <c:pt idx="1956">
                  <c:v>250</c:v>
                </c:pt>
                <c:pt idx="1957">
                  <c:v>250</c:v>
                </c:pt>
                <c:pt idx="1958">
                  <c:v>250</c:v>
                </c:pt>
                <c:pt idx="1959">
                  <c:v>250</c:v>
                </c:pt>
                <c:pt idx="1960">
                  <c:v>250</c:v>
                </c:pt>
                <c:pt idx="1961">
                  <c:v>250</c:v>
                </c:pt>
                <c:pt idx="1962">
                  <c:v>250</c:v>
                </c:pt>
                <c:pt idx="1963">
                  <c:v>250</c:v>
                </c:pt>
                <c:pt idx="1964">
                  <c:v>250</c:v>
                </c:pt>
                <c:pt idx="1965">
                  <c:v>250</c:v>
                </c:pt>
                <c:pt idx="1966">
                  <c:v>250</c:v>
                </c:pt>
                <c:pt idx="1967">
                  <c:v>250</c:v>
                </c:pt>
                <c:pt idx="1968">
                  <c:v>250</c:v>
                </c:pt>
                <c:pt idx="1969">
                  <c:v>250</c:v>
                </c:pt>
                <c:pt idx="1970">
                  <c:v>250</c:v>
                </c:pt>
                <c:pt idx="1971">
                  <c:v>250</c:v>
                </c:pt>
                <c:pt idx="1972">
                  <c:v>250</c:v>
                </c:pt>
                <c:pt idx="1973">
                  <c:v>250</c:v>
                </c:pt>
                <c:pt idx="1974">
                  <c:v>250</c:v>
                </c:pt>
                <c:pt idx="1975">
                  <c:v>250</c:v>
                </c:pt>
                <c:pt idx="1976">
                  <c:v>250</c:v>
                </c:pt>
                <c:pt idx="1977">
                  <c:v>250</c:v>
                </c:pt>
                <c:pt idx="1978">
                  <c:v>250</c:v>
                </c:pt>
                <c:pt idx="1979">
                  <c:v>250</c:v>
                </c:pt>
                <c:pt idx="1980">
                  <c:v>250</c:v>
                </c:pt>
                <c:pt idx="1981">
                  <c:v>250</c:v>
                </c:pt>
                <c:pt idx="1982">
                  <c:v>250</c:v>
                </c:pt>
                <c:pt idx="1983">
                  <c:v>250</c:v>
                </c:pt>
                <c:pt idx="1984">
                  <c:v>250</c:v>
                </c:pt>
                <c:pt idx="1985">
                  <c:v>250</c:v>
                </c:pt>
                <c:pt idx="1986">
                  <c:v>250</c:v>
                </c:pt>
                <c:pt idx="1987">
                  <c:v>250</c:v>
                </c:pt>
                <c:pt idx="1988">
                  <c:v>250</c:v>
                </c:pt>
                <c:pt idx="1989">
                  <c:v>250</c:v>
                </c:pt>
                <c:pt idx="1990">
                  <c:v>250</c:v>
                </c:pt>
                <c:pt idx="1991">
                  <c:v>250</c:v>
                </c:pt>
                <c:pt idx="1992">
                  <c:v>250</c:v>
                </c:pt>
                <c:pt idx="1993">
                  <c:v>250</c:v>
                </c:pt>
                <c:pt idx="1994">
                  <c:v>250</c:v>
                </c:pt>
                <c:pt idx="1995">
                  <c:v>250</c:v>
                </c:pt>
                <c:pt idx="1996">
                  <c:v>250</c:v>
                </c:pt>
                <c:pt idx="1997">
                  <c:v>250</c:v>
                </c:pt>
                <c:pt idx="1998">
                  <c:v>250</c:v>
                </c:pt>
                <c:pt idx="1999">
                  <c:v>250</c:v>
                </c:pt>
                <c:pt idx="2000">
                  <c:v>250</c:v>
                </c:pt>
                <c:pt idx="2001">
                  <c:v>250</c:v>
                </c:pt>
                <c:pt idx="2002">
                  <c:v>250</c:v>
                </c:pt>
                <c:pt idx="2003">
                  <c:v>250</c:v>
                </c:pt>
                <c:pt idx="2004">
                  <c:v>250</c:v>
                </c:pt>
                <c:pt idx="2005">
                  <c:v>250</c:v>
                </c:pt>
                <c:pt idx="2006">
                  <c:v>250</c:v>
                </c:pt>
                <c:pt idx="2007">
                  <c:v>250</c:v>
                </c:pt>
                <c:pt idx="2008">
                  <c:v>250</c:v>
                </c:pt>
                <c:pt idx="2009">
                  <c:v>250</c:v>
                </c:pt>
                <c:pt idx="2010">
                  <c:v>250</c:v>
                </c:pt>
                <c:pt idx="2011">
                  <c:v>250</c:v>
                </c:pt>
                <c:pt idx="2012">
                  <c:v>250</c:v>
                </c:pt>
                <c:pt idx="2013">
                  <c:v>250</c:v>
                </c:pt>
                <c:pt idx="2014">
                  <c:v>250</c:v>
                </c:pt>
                <c:pt idx="2015">
                  <c:v>250</c:v>
                </c:pt>
                <c:pt idx="2016">
                  <c:v>250</c:v>
                </c:pt>
                <c:pt idx="2017">
                  <c:v>250</c:v>
                </c:pt>
                <c:pt idx="2018">
                  <c:v>250</c:v>
                </c:pt>
                <c:pt idx="2019">
                  <c:v>250</c:v>
                </c:pt>
                <c:pt idx="2020">
                  <c:v>250</c:v>
                </c:pt>
                <c:pt idx="2021">
                  <c:v>250</c:v>
                </c:pt>
                <c:pt idx="2022">
                  <c:v>250</c:v>
                </c:pt>
                <c:pt idx="2023">
                  <c:v>250</c:v>
                </c:pt>
                <c:pt idx="2024">
                  <c:v>250</c:v>
                </c:pt>
                <c:pt idx="2025">
                  <c:v>250</c:v>
                </c:pt>
                <c:pt idx="2026">
                  <c:v>250</c:v>
                </c:pt>
                <c:pt idx="2027">
                  <c:v>250</c:v>
                </c:pt>
                <c:pt idx="2028">
                  <c:v>250</c:v>
                </c:pt>
                <c:pt idx="2029">
                  <c:v>250</c:v>
                </c:pt>
                <c:pt idx="2030">
                  <c:v>250</c:v>
                </c:pt>
                <c:pt idx="2031">
                  <c:v>250</c:v>
                </c:pt>
                <c:pt idx="2032">
                  <c:v>275</c:v>
                </c:pt>
                <c:pt idx="2033">
                  <c:v>250</c:v>
                </c:pt>
                <c:pt idx="2034">
                  <c:v>250</c:v>
                </c:pt>
                <c:pt idx="2035">
                  <c:v>250</c:v>
                </c:pt>
                <c:pt idx="2036">
                  <c:v>250</c:v>
                </c:pt>
                <c:pt idx="2037">
                  <c:v>250</c:v>
                </c:pt>
                <c:pt idx="2038">
                  <c:v>250</c:v>
                </c:pt>
                <c:pt idx="2039">
                  <c:v>250</c:v>
                </c:pt>
                <c:pt idx="2040">
                  <c:v>250</c:v>
                </c:pt>
                <c:pt idx="2041">
                  <c:v>250</c:v>
                </c:pt>
                <c:pt idx="2042">
                  <c:v>250</c:v>
                </c:pt>
                <c:pt idx="2043">
                  <c:v>250</c:v>
                </c:pt>
                <c:pt idx="2044">
                  <c:v>250</c:v>
                </c:pt>
                <c:pt idx="2045">
                  <c:v>250</c:v>
                </c:pt>
                <c:pt idx="2046">
                  <c:v>250</c:v>
                </c:pt>
                <c:pt idx="2047">
                  <c:v>250</c:v>
                </c:pt>
                <c:pt idx="2048">
                  <c:v>250</c:v>
                </c:pt>
                <c:pt idx="2049">
                  <c:v>250</c:v>
                </c:pt>
                <c:pt idx="2050">
                  <c:v>250</c:v>
                </c:pt>
                <c:pt idx="2051">
                  <c:v>250</c:v>
                </c:pt>
                <c:pt idx="2052">
                  <c:v>250</c:v>
                </c:pt>
                <c:pt idx="2053">
                  <c:v>250</c:v>
                </c:pt>
                <c:pt idx="2054">
                  <c:v>250</c:v>
                </c:pt>
                <c:pt idx="2055">
                  <c:v>250</c:v>
                </c:pt>
                <c:pt idx="2056">
                  <c:v>250</c:v>
                </c:pt>
                <c:pt idx="2057">
                  <c:v>250</c:v>
                </c:pt>
                <c:pt idx="2058">
                  <c:v>250</c:v>
                </c:pt>
                <c:pt idx="2059">
                  <c:v>250</c:v>
                </c:pt>
                <c:pt idx="2060">
                  <c:v>250</c:v>
                </c:pt>
                <c:pt idx="2061">
                  <c:v>250</c:v>
                </c:pt>
                <c:pt idx="2062">
                  <c:v>250</c:v>
                </c:pt>
                <c:pt idx="2063">
                  <c:v>250</c:v>
                </c:pt>
                <c:pt idx="2064">
                  <c:v>250</c:v>
                </c:pt>
                <c:pt idx="2065">
                  <c:v>250</c:v>
                </c:pt>
                <c:pt idx="2066">
                  <c:v>250</c:v>
                </c:pt>
                <c:pt idx="2067">
                  <c:v>250</c:v>
                </c:pt>
                <c:pt idx="2068">
                  <c:v>250</c:v>
                </c:pt>
                <c:pt idx="2069">
                  <c:v>250</c:v>
                </c:pt>
                <c:pt idx="2070">
                  <c:v>250</c:v>
                </c:pt>
                <c:pt idx="2071">
                  <c:v>250</c:v>
                </c:pt>
                <c:pt idx="2072">
                  <c:v>250</c:v>
                </c:pt>
                <c:pt idx="2073">
                  <c:v>250</c:v>
                </c:pt>
                <c:pt idx="2074">
                  <c:v>250</c:v>
                </c:pt>
                <c:pt idx="2075">
                  <c:v>250</c:v>
                </c:pt>
                <c:pt idx="2076">
                  <c:v>250</c:v>
                </c:pt>
                <c:pt idx="2077">
                  <c:v>250</c:v>
                </c:pt>
                <c:pt idx="2078">
                  <c:v>250</c:v>
                </c:pt>
                <c:pt idx="2079">
                  <c:v>250</c:v>
                </c:pt>
                <c:pt idx="2080">
                  <c:v>250</c:v>
                </c:pt>
                <c:pt idx="2081">
                  <c:v>250</c:v>
                </c:pt>
                <c:pt idx="2082">
                  <c:v>250</c:v>
                </c:pt>
                <c:pt idx="2083">
                  <c:v>250</c:v>
                </c:pt>
                <c:pt idx="2084">
                  <c:v>250</c:v>
                </c:pt>
                <c:pt idx="2085">
                  <c:v>250</c:v>
                </c:pt>
                <c:pt idx="2086">
                  <c:v>250</c:v>
                </c:pt>
                <c:pt idx="2087">
                  <c:v>250</c:v>
                </c:pt>
                <c:pt idx="2088">
                  <c:v>250</c:v>
                </c:pt>
                <c:pt idx="2089">
                  <c:v>250</c:v>
                </c:pt>
                <c:pt idx="2090">
                  <c:v>250</c:v>
                </c:pt>
                <c:pt idx="2091">
                  <c:v>250</c:v>
                </c:pt>
                <c:pt idx="2092">
                  <c:v>250</c:v>
                </c:pt>
                <c:pt idx="2093">
                  <c:v>250</c:v>
                </c:pt>
                <c:pt idx="2094">
                  <c:v>250</c:v>
                </c:pt>
                <c:pt idx="2095">
                  <c:v>250</c:v>
                </c:pt>
                <c:pt idx="2096">
                  <c:v>250</c:v>
                </c:pt>
                <c:pt idx="2097">
                  <c:v>250</c:v>
                </c:pt>
                <c:pt idx="2098">
                  <c:v>250</c:v>
                </c:pt>
                <c:pt idx="2099">
                  <c:v>250</c:v>
                </c:pt>
                <c:pt idx="2100">
                  <c:v>250</c:v>
                </c:pt>
                <c:pt idx="2101">
                  <c:v>250</c:v>
                </c:pt>
                <c:pt idx="2102">
                  <c:v>250</c:v>
                </c:pt>
                <c:pt idx="2103">
                  <c:v>250</c:v>
                </c:pt>
                <c:pt idx="2104">
                  <c:v>250</c:v>
                </c:pt>
                <c:pt idx="2105">
                  <c:v>250</c:v>
                </c:pt>
                <c:pt idx="2106">
                  <c:v>250</c:v>
                </c:pt>
                <c:pt idx="2107">
                  <c:v>250</c:v>
                </c:pt>
                <c:pt idx="2108">
                  <c:v>250</c:v>
                </c:pt>
                <c:pt idx="2109">
                  <c:v>250</c:v>
                </c:pt>
                <c:pt idx="2110">
                  <c:v>275</c:v>
                </c:pt>
                <c:pt idx="2111">
                  <c:v>275</c:v>
                </c:pt>
                <c:pt idx="2112">
                  <c:v>275</c:v>
                </c:pt>
                <c:pt idx="2113">
                  <c:v>275</c:v>
                </c:pt>
                <c:pt idx="2114">
                  <c:v>300</c:v>
                </c:pt>
                <c:pt idx="2115">
                  <c:v>300</c:v>
                </c:pt>
                <c:pt idx="2116">
                  <c:v>300</c:v>
                </c:pt>
                <c:pt idx="2117">
                  <c:v>300</c:v>
                </c:pt>
                <c:pt idx="2118">
                  <c:v>300</c:v>
                </c:pt>
                <c:pt idx="2119">
                  <c:v>300</c:v>
                </c:pt>
                <c:pt idx="2120">
                  <c:v>300</c:v>
                </c:pt>
                <c:pt idx="2121">
                  <c:v>300</c:v>
                </c:pt>
                <c:pt idx="2122">
                  <c:v>300</c:v>
                </c:pt>
                <c:pt idx="2123">
                  <c:v>300</c:v>
                </c:pt>
                <c:pt idx="2124">
                  <c:v>300</c:v>
                </c:pt>
                <c:pt idx="2125">
                  <c:v>300</c:v>
                </c:pt>
                <c:pt idx="2126">
                  <c:v>300</c:v>
                </c:pt>
                <c:pt idx="2127">
                  <c:v>300</c:v>
                </c:pt>
                <c:pt idx="2128">
                  <c:v>300</c:v>
                </c:pt>
                <c:pt idx="2129">
                  <c:v>300</c:v>
                </c:pt>
                <c:pt idx="2130">
                  <c:v>300</c:v>
                </c:pt>
                <c:pt idx="2131">
                  <c:v>300</c:v>
                </c:pt>
                <c:pt idx="2132">
                  <c:v>300</c:v>
                </c:pt>
                <c:pt idx="2133">
                  <c:v>300</c:v>
                </c:pt>
                <c:pt idx="2134">
                  <c:v>300</c:v>
                </c:pt>
                <c:pt idx="2135">
                  <c:v>300</c:v>
                </c:pt>
                <c:pt idx="2136">
                  <c:v>300</c:v>
                </c:pt>
                <c:pt idx="2137">
                  <c:v>300</c:v>
                </c:pt>
                <c:pt idx="2138">
                  <c:v>300</c:v>
                </c:pt>
                <c:pt idx="2139">
                  <c:v>300</c:v>
                </c:pt>
                <c:pt idx="2140">
                  <c:v>300</c:v>
                </c:pt>
                <c:pt idx="2141">
                  <c:v>300</c:v>
                </c:pt>
                <c:pt idx="2142">
                  <c:v>300</c:v>
                </c:pt>
                <c:pt idx="2143">
                  <c:v>300</c:v>
                </c:pt>
                <c:pt idx="2144">
                  <c:v>300</c:v>
                </c:pt>
                <c:pt idx="2145">
                  <c:v>300</c:v>
                </c:pt>
                <c:pt idx="2146">
                  <c:v>300</c:v>
                </c:pt>
                <c:pt idx="2147">
                  <c:v>300</c:v>
                </c:pt>
                <c:pt idx="2148">
                  <c:v>300</c:v>
                </c:pt>
                <c:pt idx="2149">
                  <c:v>275</c:v>
                </c:pt>
                <c:pt idx="2150">
                  <c:v>275</c:v>
                </c:pt>
                <c:pt idx="2151">
                  <c:v>275</c:v>
                </c:pt>
                <c:pt idx="2152">
                  <c:v>275</c:v>
                </c:pt>
                <c:pt idx="2153">
                  <c:v>250</c:v>
                </c:pt>
                <c:pt idx="2154">
                  <c:v>250</c:v>
                </c:pt>
                <c:pt idx="2155">
                  <c:v>250</c:v>
                </c:pt>
                <c:pt idx="2156">
                  <c:v>250</c:v>
                </c:pt>
                <c:pt idx="2157">
                  <c:v>250</c:v>
                </c:pt>
                <c:pt idx="2158">
                  <c:v>250</c:v>
                </c:pt>
                <c:pt idx="2159">
                  <c:v>250</c:v>
                </c:pt>
                <c:pt idx="2160">
                  <c:v>250</c:v>
                </c:pt>
                <c:pt idx="2161">
                  <c:v>250</c:v>
                </c:pt>
                <c:pt idx="2162">
                  <c:v>250</c:v>
                </c:pt>
                <c:pt idx="2163">
                  <c:v>250</c:v>
                </c:pt>
                <c:pt idx="2164">
                  <c:v>250</c:v>
                </c:pt>
                <c:pt idx="2165">
                  <c:v>250</c:v>
                </c:pt>
                <c:pt idx="2166">
                  <c:v>250</c:v>
                </c:pt>
                <c:pt idx="2167">
                  <c:v>250</c:v>
                </c:pt>
                <c:pt idx="2168">
                  <c:v>250</c:v>
                </c:pt>
                <c:pt idx="2169">
                  <c:v>250</c:v>
                </c:pt>
                <c:pt idx="2170">
                  <c:v>250</c:v>
                </c:pt>
                <c:pt idx="2171">
                  <c:v>250</c:v>
                </c:pt>
                <c:pt idx="2172">
                  <c:v>250</c:v>
                </c:pt>
                <c:pt idx="2173">
                  <c:v>250</c:v>
                </c:pt>
                <c:pt idx="2174">
                  <c:v>250</c:v>
                </c:pt>
                <c:pt idx="2175">
                  <c:v>250</c:v>
                </c:pt>
                <c:pt idx="2176">
                  <c:v>250</c:v>
                </c:pt>
                <c:pt idx="2177">
                  <c:v>250</c:v>
                </c:pt>
                <c:pt idx="2178">
                  <c:v>250</c:v>
                </c:pt>
                <c:pt idx="2179">
                  <c:v>250</c:v>
                </c:pt>
                <c:pt idx="2180">
                  <c:v>250</c:v>
                </c:pt>
                <c:pt idx="2181">
                  <c:v>250</c:v>
                </c:pt>
                <c:pt idx="2182">
                  <c:v>250</c:v>
                </c:pt>
                <c:pt idx="2183">
                  <c:v>250</c:v>
                </c:pt>
                <c:pt idx="2184">
                  <c:v>250</c:v>
                </c:pt>
                <c:pt idx="2185">
                  <c:v>250</c:v>
                </c:pt>
                <c:pt idx="2186">
                  <c:v>250</c:v>
                </c:pt>
                <c:pt idx="2187">
                  <c:v>250</c:v>
                </c:pt>
                <c:pt idx="2188">
                  <c:v>250</c:v>
                </c:pt>
                <c:pt idx="2189">
                  <c:v>250</c:v>
                </c:pt>
                <c:pt idx="2190">
                  <c:v>250</c:v>
                </c:pt>
                <c:pt idx="2191">
                  <c:v>250</c:v>
                </c:pt>
                <c:pt idx="2192">
                  <c:v>250</c:v>
                </c:pt>
                <c:pt idx="2193">
                  <c:v>250</c:v>
                </c:pt>
                <c:pt idx="2194">
                  <c:v>250</c:v>
                </c:pt>
                <c:pt idx="2195">
                  <c:v>250</c:v>
                </c:pt>
                <c:pt idx="2196">
                  <c:v>250</c:v>
                </c:pt>
                <c:pt idx="2197">
                  <c:v>250</c:v>
                </c:pt>
                <c:pt idx="2198">
                  <c:v>250</c:v>
                </c:pt>
                <c:pt idx="2199">
                  <c:v>250</c:v>
                </c:pt>
                <c:pt idx="2200">
                  <c:v>250</c:v>
                </c:pt>
                <c:pt idx="2201">
                  <c:v>250</c:v>
                </c:pt>
                <c:pt idx="2202">
                  <c:v>250</c:v>
                </c:pt>
                <c:pt idx="2203">
                  <c:v>250</c:v>
                </c:pt>
                <c:pt idx="2204">
                  <c:v>250</c:v>
                </c:pt>
                <c:pt idx="2205">
                  <c:v>250</c:v>
                </c:pt>
                <c:pt idx="2206">
                  <c:v>250</c:v>
                </c:pt>
                <c:pt idx="2207">
                  <c:v>250</c:v>
                </c:pt>
                <c:pt idx="2208">
                  <c:v>250</c:v>
                </c:pt>
                <c:pt idx="2209">
                  <c:v>250</c:v>
                </c:pt>
                <c:pt idx="2210">
                  <c:v>250</c:v>
                </c:pt>
                <c:pt idx="2211">
                  <c:v>250</c:v>
                </c:pt>
                <c:pt idx="2212">
                  <c:v>250</c:v>
                </c:pt>
                <c:pt idx="2213">
                  <c:v>250</c:v>
                </c:pt>
                <c:pt idx="2214">
                  <c:v>250</c:v>
                </c:pt>
                <c:pt idx="2215">
                  <c:v>250</c:v>
                </c:pt>
                <c:pt idx="2216">
                  <c:v>250</c:v>
                </c:pt>
                <c:pt idx="2217">
                  <c:v>250</c:v>
                </c:pt>
                <c:pt idx="2218">
                  <c:v>250</c:v>
                </c:pt>
                <c:pt idx="2219">
                  <c:v>250</c:v>
                </c:pt>
                <c:pt idx="2220">
                  <c:v>250</c:v>
                </c:pt>
                <c:pt idx="2221">
                  <c:v>250</c:v>
                </c:pt>
                <c:pt idx="2222">
                  <c:v>250</c:v>
                </c:pt>
                <c:pt idx="2223">
                  <c:v>250</c:v>
                </c:pt>
                <c:pt idx="2224">
                  <c:v>250</c:v>
                </c:pt>
                <c:pt idx="2225">
                  <c:v>250</c:v>
                </c:pt>
                <c:pt idx="2226">
                  <c:v>250</c:v>
                </c:pt>
                <c:pt idx="2227">
                  <c:v>250</c:v>
                </c:pt>
                <c:pt idx="2228">
                  <c:v>250</c:v>
                </c:pt>
                <c:pt idx="2229">
                  <c:v>250</c:v>
                </c:pt>
                <c:pt idx="2230">
                  <c:v>250</c:v>
                </c:pt>
                <c:pt idx="2231">
                  <c:v>250</c:v>
                </c:pt>
                <c:pt idx="2232">
                  <c:v>250</c:v>
                </c:pt>
                <c:pt idx="2233">
                  <c:v>250</c:v>
                </c:pt>
                <c:pt idx="2234">
                  <c:v>250</c:v>
                </c:pt>
                <c:pt idx="2235">
                  <c:v>250</c:v>
                </c:pt>
                <c:pt idx="2236">
                  <c:v>250</c:v>
                </c:pt>
                <c:pt idx="2237">
                  <c:v>250</c:v>
                </c:pt>
                <c:pt idx="2238">
                  <c:v>250</c:v>
                </c:pt>
                <c:pt idx="2239">
                  <c:v>250</c:v>
                </c:pt>
                <c:pt idx="2240">
                  <c:v>250</c:v>
                </c:pt>
                <c:pt idx="2241">
                  <c:v>250</c:v>
                </c:pt>
                <c:pt idx="2242">
                  <c:v>250</c:v>
                </c:pt>
                <c:pt idx="2243">
                  <c:v>250</c:v>
                </c:pt>
                <c:pt idx="2244">
                  <c:v>250</c:v>
                </c:pt>
                <c:pt idx="2245">
                  <c:v>250</c:v>
                </c:pt>
                <c:pt idx="2246">
                  <c:v>250</c:v>
                </c:pt>
                <c:pt idx="2247">
                  <c:v>250</c:v>
                </c:pt>
                <c:pt idx="2248">
                  <c:v>250</c:v>
                </c:pt>
                <c:pt idx="2249">
                  <c:v>250</c:v>
                </c:pt>
                <c:pt idx="2250">
                  <c:v>250</c:v>
                </c:pt>
                <c:pt idx="2251">
                  <c:v>250</c:v>
                </c:pt>
                <c:pt idx="2252">
                  <c:v>250</c:v>
                </c:pt>
                <c:pt idx="2253">
                  <c:v>250</c:v>
                </c:pt>
                <c:pt idx="2254">
                  <c:v>250</c:v>
                </c:pt>
                <c:pt idx="2255">
                  <c:v>250</c:v>
                </c:pt>
                <c:pt idx="2256">
                  <c:v>250</c:v>
                </c:pt>
                <c:pt idx="2257">
                  <c:v>250</c:v>
                </c:pt>
                <c:pt idx="2258">
                  <c:v>250</c:v>
                </c:pt>
                <c:pt idx="2259">
                  <c:v>250</c:v>
                </c:pt>
                <c:pt idx="2260">
                  <c:v>250</c:v>
                </c:pt>
                <c:pt idx="2261">
                  <c:v>250</c:v>
                </c:pt>
                <c:pt idx="2262">
                  <c:v>250</c:v>
                </c:pt>
                <c:pt idx="2263">
                  <c:v>250</c:v>
                </c:pt>
                <c:pt idx="2264">
                  <c:v>250</c:v>
                </c:pt>
                <c:pt idx="2265">
                  <c:v>250</c:v>
                </c:pt>
                <c:pt idx="2266">
                  <c:v>250</c:v>
                </c:pt>
                <c:pt idx="2267">
                  <c:v>250</c:v>
                </c:pt>
                <c:pt idx="2268">
                  <c:v>250</c:v>
                </c:pt>
                <c:pt idx="2269">
                  <c:v>250</c:v>
                </c:pt>
                <c:pt idx="2270">
                  <c:v>250</c:v>
                </c:pt>
                <c:pt idx="2271">
                  <c:v>250</c:v>
                </c:pt>
                <c:pt idx="2272">
                  <c:v>250</c:v>
                </c:pt>
                <c:pt idx="2273">
                  <c:v>250</c:v>
                </c:pt>
                <c:pt idx="2274">
                  <c:v>250</c:v>
                </c:pt>
                <c:pt idx="2275">
                  <c:v>250</c:v>
                </c:pt>
                <c:pt idx="2276">
                  <c:v>250</c:v>
                </c:pt>
                <c:pt idx="2277">
                  <c:v>250</c:v>
                </c:pt>
                <c:pt idx="2278">
                  <c:v>250</c:v>
                </c:pt>
                <c:pt idx="2279">
                  <c:v>250</c:v>
                </c:pt>
                <c:pt idx="2280">
                  <c:v>250</c:v>
                </c:pt>
                <c:pt idx="2281">
                  <c:v>250</c:v>
                </c:pt>
                <c:pt idx="2282">
                  <c:v>250</c:v>
                </c:pt>
                <c:pt idx="2283">
                  <c:v>250</c:v>
                </c:pt>
                <c:pt idx="2284">
                  <c:v>250</c:v>
                </c:pt>
                <c:pt idx="2285">
                  <c:v>250</c:v>
                </c:pt>
                <c:pt idx="2286">
                  <c:v>250</c:v>
                </c:pt>
                <c:pt idx="2287">
                  <c:v>250</c:v>
                </c:pt>
                <c:pt idx="2288">
                  <c:v>250</c:v>
                </c:pt>
                <c:pt idx="2289">
                  <c:v>250</c:v>
                </c:pt>
                <c:pt idx="2290">
                  <c:v>250</c:v>
                </c:pt>
                <c:pt idx="2291">
                  <c:v>250</c:v>
                </c:pt>
                <c:pt idx="2292">
                  <c:v>250</c:v>
                </c:pt>
                <c:pt idx="2293">
                  <c:v>250</c:v>
                </c:pt>
                <c:pt idx="2294">
                  <c:v>250</c:v>
                </c:pt>
                <c:pt idx="2295">
                  <c:v>250</c:v>
                </c:pt>
                <c:pt idx="2296">
                  <c:v>250</c:v>
                </c:pt>
                <c:pt idx="2297">
                  <c:v>250</c:v>
                </c:pt>
                <c:pt idx="2298">
                  <c:v>275</c:v>
                </c:pt>
                <c:pt idx="2299">
                  <c:v>275</c:v>
                </c:pt>
                <c:pt idx="2300">
                  <c:v>275</c:v>
                </c:pt>
                <c:pt idx="2301">
                  <c:v>275</c:v>
                </c:pt>
                <c:pt idx="2302">
                  <c:v>300</c:v>
                </c:pt>
                <c:pt idx="2303">
                  <c:v>300</c:v>
                </c:pt>
                <c:pt idx="2304">
                  <c:v>300</c:v>
                </c:pt>
                <c:pt idx="2305">
                  <c:v>300</c:v>
                </c:pt>
                <c:pt idx="2306">
                  <c:v>300</c:v>
                </c:pt>
                <c:pt idx="2307">
                  <c:v>300</c:v>
                </c:pt>
                <c:pt idx="2308">
                  <c:v>300</c:v>
                </c:pt>
                <c:pt idx="2309">
                  <c:v>300</c:v>
                </c:pt>
                <c:pt idx="2310">
                  <c:v>300</c:v>
                </c:pt>
                <c:pt idx="2311">
                  <c:v>300</c:v>
                </c:pt>
                <c:pt idx="2312">
                  <c:v>300</c:v>
                </c:pt>
                <c:pt idx="2313">
                  <c:v>300</c:v>
                </c:pt>
                <c:pt idx="2314">
                  <c:v>300</c:v>
                </c:pt>
                <c:pt idx="2315">
                  <c:v>300</c:v>
                </c:pt>
                <c:pt idx="2316">
                  <c:v>300</c:v>
                </c:pt>
                <c:pt idx="2317">
                  <c:v>300</c:v>
                </c:pt>
                <c:pt idx="2318">
                  <c:v>300</c:v>
                </c:pt>
                <c:pt idx="2319">
                  <c:v>300</c:v>
                </c:pt>
                <c:pt idx="2320">
                  <c:v>300</c:v>
                </c:pt>
                <c:pt idx="2321">
                  <c:v>300</c:v>
                </c:pt>
                <c:pt idx="2322">
                  <c:v>300</c:v>
                </c:pt>
                <c:pt idx="2323">
                  <c:v>300</c:v>
                </c:pt>
                <c:pt idx="2324">
                  <c:v>300</c:v>
                </c:pt>
                <c:pt idx="2325">
                  <c:v>300</c:v>
                </c:pt>
                <c:pt idx="2326">
                  <c:v>300</c:v>
                </c:pt>
                <c:pt idx="2327">
                  <c:v>300</c:v>
                </c:pt>
                <c:pt idx="2328">
                  <c:v>300</c:v>
                </c:pt>
                <c:pt idx="2329">
                  <c:v>300</c:v>
                </c:pt>
                <c:pt idx="2330">
                  <c:v>300</c:v>
                </c:pt>
                <c:pt idx="2331">
                  <c:v>300</c:v>
                </c:pt>
                <c:pt idx="2332">
                  <c:v>300</c:v>
                </c:pt>
                <c:pt idx="2333">
                  <c:v>300</c:v>
                </c:pt>
                <c:pt idx="2334">
                  <c:v>300</c:v>
                </c:pt>
                <c:pt idx="2335">
                  <c:v>300</c:v>
                </c:pt>
                <c:pt idx="2336">
                  <c:v>300</c:v>
                </c:pt>
                <c:pt idx="2337">
                  <c:v>300</c:v>
                </c:pt>
                <c:pt idx="2338">
                  <c:v>300</c:v>
                </c:pt>
                <c:pt idx="2339">
                  <c:v>300</c:v>
                </c:pt>
                <c:pt idx="2340">
                  <c:v>300</c:v>
                </c:pt>
                <c:pt idx="2341">
                  <c:v>300</c:v>
                </c:pt>
                <c:pt idx="2342">
                  <c:v>300</c:v>
                </c:pt>
                <c:pt idx="2343">
                  <c:v>300</c:v>
                </c:pt>
                <c:pt idx="2344">
                  <c:v>300</c:v>
                </c:pt>
                <c:pt idx="2345">
                  <c:v>300</c:v>
                </c:pt>
                <c:pt idx="2346">
                  <c:v>300</c:v>
                </c:pt>
                <c:pt idx="2347">
                  <c:v>300</c:v>
                </c:pt>
                <c:pt idx="2348">
                  <c:v>300</c:v>
                </c:pt>
                <c:pt idx="2349">
                  <c:v>300</c:v>
                </c:pt>
                <c:pt idx="2350">
                  <c:v>300</c:v>
                </c:pt>
                <c:pt idx="2351">
                  <c:v>300</c:v>
                </c:pt>
                <c:pt idx="2352">
                  <c:v>300</c:v>
                </c:pt>
                <c:pt idx="2353">
                  <c:v>300</c:v>
                </c:pt>
                <c:pt idx="2354">
                  <c:v>300</c:v>
                </c:pt>
                <c:pt idx="2355">
                  <c:v>300</c:v>
                </c:pt>
                <c:pt idx="2356">
                  <c:v>300</c:v>
                </c:pt>
                <c:pt idx="2357">
                  <c:v>300</c:v>
                </c:pt>
                <c:pt idx="2358">
                  <c:v>300</c:v>
                </c:pt>
                <c:pt idx="2359">
                  <c:v>300</c:v>
                </c:pt>
                <c:pt idx="2360">
                  <c:v>300</c:v>
                </c:pt>
                <c:pt idx="2361">
                  <c:v>300</c:v>
                </c:pt>
                <c:pt idx="2362">
                  <c:v>300</c:v>
                </c:pt>
                <c:pt idx="2363">
                  <c:v>300</c:v>
                </c:pt>
                <c:pt idx="2364">
                  <c:v>300</c:v>
                </c:pt>
                <c:pt idx="2365">
                  <c:v>300</c:v>
                </c:pt>
                <c:pt idx="2366">
                  <c:v>300</c:v>
                </c:pt>
                <c:pt idx="2367">
                  <c:v>300</c:v>
                </c:pt>
                <c:pt idx="2368">
                  <c:v>300</c:v>
                </c:pt>
                <c:pt idx="2369">
                  <c:v>300</c:v>
                </c:pt>
                <c:pt idx="2370">
                  <c:v>300</c:v>
                </c:pt>
                <c:pt idx="2371">
                  <c:v>300</c:v>
                </c:pt>
                <c:pt idx="2372">
                  <c:v>300</c:v>
                </c:pt>
                <c:pt idx="2373">
                  <c:v>300</c:v>
                </c:pt>
                <c:pt idx="2374">
                  <c:v>300</c:v>
                </c:pt>
                <c:pt idx="2375">
                  <c:v>300</c:v>
                </c:pt>
                <c:pt idx="2376">
                  <c:v>300</c:v>
                </c:pt>
                <c:pt idx="2377">
                  <c:v>300</c:v>
                </c:pt>
                <c:pt idx="2378">
                  <c:v>300</c:v>
                </c:pt>
                <c:pt idx="2379">
                  <c:v>300</c:v>
                </c:pt>
                <c:pt idx="2380">
                  <c:v>300</c:v>
                </c:pt>
                <c:pt idx="2381">
                  <c:v>300</c:v>
                </c:pt>
                <c:pt idx="2382">
                  <c:v>300</c:v>
                </c:pt>
                <c:pt idx="2383">
                  <c:v>300</c:v>
                </c:pt>
                <c:pt idx="2384">
                  <c:v>300</c:v>
                </c:pt>
                <c:pt idx="2385">
                  <c:v>300</c:v>
                </c:pt>
                <c:pt idx="2386">
                  <c:v>300</c:v>
                </c:pt>
                <c:pt idx="2387">
                  <c:v>300</c:v>
                </c:pt>
                <c:pt idx="2388">
                  <c:v>300</c:v>
                </c:pt>
                <c:pt idx="2389">
                  <c:v>300</c:v>
                </c:pt>
                <c:pt idx="2390">
                  <c:v>300</c:v>
                </c:pt>
                <c:pt idx="2391">
                  <c:v>300</c:v>
                </c:pt>
                <c:pt idx="2392">
                  <c:v>300</c:v>
                </c:pt>
                <c:pt idx="2393">
                  <c:v>300</c:v>
                </c:pt>
                <c:pt idx="2394">
                  <c:v>300</c:v>
                </c:pt>
                <c:pt idx="2395">
                  <c:v>300</c:v>
                </c:pt>
                <c:pt idx="2396">
                  <c:v>300</c:v>
                </c:pt>
                <c:pt idx="2397">
                  <c:v>300</c:v>
                </c:pt>
                <c:pt idx="2398">
                  <c:v>300</c:v>
                </c:pt>
                <c:pt idx="2399">
                  <c:v>300</c:v>
                </c:pt>
                <c:pt idx="2400">
                  <c:v>300</c:v>
                </c:pt>
                <c:pt idx="2401">
                  <c:v>300</c:v>
                </c:pt>
                <c:pt idx="2402">
                  <c:v>300</c:v>
                </c:pt>
                <c:pt idx="2403">
                  <c:v>300</c:v>
                </c:pt>
                <c:pt idx="2404">
                  <c:v>300</c:v>
                </c:pt>
                <c:pt idx="2405">
                  <c:v>300</c:v>
                </c:pt>
                <c:pt idx="2406">
                  <c:v>300</c:v>
                </c:pt>
                <c:pt idx="2407">
                  <c:v>275</c:v>
                </c:pt>
                <c:pt idx="2408">
                  <c:v>275</c:v>
                </c:pt>
                <c:pt idx="2409">
                  <c:v>275</c:v>
                </c:pt>
                <c:pt idx="2410">
                  <c:v>275</c:v>
                </c:pt>
                <c:pt idx="2411">
                  <c:v>275</c:v>
                </c:pt>
                <c:pt idx="2412">
                  <c:v>275</c:v>
                </c:pt>
                <c:pt idx="2413">
                  <c:v>250</c:v>
                </c:pt>
                <c:pt idx="2414">
                  <c:v>250</c:v>
                </c:pt>
                <c:pt idx="2415">
                  <c:v>250</c:v>
                </c:pt>
                <c:pt idx="2416">
                  <c:v>250</c:v>
                </c:pt>
                <c:pt idx="2417">
                  <c:v>250</c:v>
                </c:pt>
                <c:pt idx="2418">
                  <c:v>250</c:v>
                </c:pt>
                <c:pt idx="2419">
                  <c:v>250</c:v>
                </c:pt>
                <c:pt idx="2420">
                  <c:v>250</c:v>
                </c:pt>
                <c:pt idx="2421">
                  <c:v>250</c:v>
                </c:pt>
                <c:pt idx="2422">
                  <c:v>250</c:v>
                </c:pt>
                <c:pt idx="2423">
                  <c:v>250</c:v>
                </c:pt>
                <c:pt idx="2424">
                  <c:v>250</c:v>
                </c:pt>
                <c:pt idx="2425">
                  <c:v>250</c:v>
                </c:pt>
                <c:pt idx="2426">
                  <c:v>250</c:v>
                </c:pt>
                <c:pt idx="2427">
                  <c:v>250</c:v>
                </c:pt>
                <c:pt idx="2428">
                  <c:v>250</c:v>
                </c:pt>
                <c:pt idx="2429">
                  <c:v>250</c:v>
                </c:pt>
                <c:pt idx="2430">
                  <c:v>250</c:v>
                </c:pt>
                <c:pt idx="2431">
                  <c:v>250</c:v>
                </c:pt>
                <c:pt idx="2432">
                  <c:v>250</c:v>
                </c:pt>
                <c:pt idx="2433">
                  <c:v>250</c:v>
                </c:pt>
                <c:pt idx="2434">
                  <c:v>250</c:v>
                </c:pt>
                <c:pt idx="2435">
                  <c:v>250</c:v>
                </c:pt>
                <c:pt idx="2436">
                  <c:v>250</c:v>
                </c:pt>
                <c:pt idx="2437">
                  <c:v>250</c:v>
                </c:pt>
                <c:pt idx="2438">
                  <c:v>250</c:v>
                </c:pt>
                <c:pt idx="2439">
                  <c:v>250</c:v>
                </c:pt>
                <c:pt idx="2440">
                  <c:v>250</c:v>
                </c:pt>
                <c:pt idx="2441">
                  <c:v>250</c:v>
                </c:pt>
                <c:pt idx="2442">
                  <c:v>250</c:v>
                </c:pt>
                <c:pt idx="2443">
                  <c:v>250</c:v>
                </c:pt>
                <c:pt idx="2444">
                  <c:v>250</c:v>
                </c:pt>
                <c:pt idx="2445">
                  <c:v>250</c:v>
                </c:pt>
                <c:pt idx="2446">
                  <c:v>250</c:v>
                </c:pt>
                <c:pt idx="2447">
                  <c:v>250</c:v>
                </c:pt>
                <c:pt idx="2448">
                  <c:v>250</c:v>
                </c:pt>
                <c:pt idx="2449">
                  <c:v>250</c:v>
                </c:pt>
                <c:pt idx="2450">
                  <c:v>250</c:v>
                </c:pt>
                <c:pt idx="2451">
                  <c:v>250</c:v>
                </c:pt>
                <c:pt idx="2452">
                  <c:v>250</c:v>
                </c:pt>
                <c:pt idx="2453">
                  <c:v>250</c:v>
                </c:pt>
                <c:pt idx="2454">
                  <c:v>250</c:v>
                </c:pt>
                <c:pt idx="2455">
                  <c:v>250</c:v>
                </c:pt>
                <c:pt idx="2456">
                  <c:v>250</c:v>
                </c:pt>
                <c:pt idx="2457">
                  <c:v>250</c:v>
                </c:pt>
                <c:pt idx="2458">
                  <c:v>250</c:v>
                </c:pt>
                <c:pt idx="2459">
                  <c:v>250</c:v>
                </c:pt>
                <c:pt idx="2460">
                  <c:v>250</c:v>
                </c:pt>
                <c:pt idx="2461">
                  <c:v>250</c:v>
                </c:pt>
                <c:pt idx="2462">
                  <c:v>250</c:v>
                </c:pt>
                <c:pt idx="2463">
                  <c:v>250</c:v>
                </c:pt>
                <c:pt idx="2464">
                  <c:v>250</c:v>
                </c:pt>
                <c:pt idx="2465">
                  <c:v>250</c:v>
                </c:pt>
                <c:pt idx="2466">
                  <c:v>250</c:v>
                </c:pt>
                <c:pt idx="2467">
                  <c:v>250</c:v>
                </c:pt>
                <c:pt idx="2468">
                  <c:v>250</c:v>
                </c:pt>
                <c:pt idx="2469">
                  <c:v>250</c:v>
                </c:pt>
                <c:pt idx="2470">
                  <c:v>250</c:v>
                </c:pt>
                <c:pt idx="2471">
                  <c:v>250</c:v>
                </c:pt>
                <c:pt idx="2472">
                  <c:v>250</c:v>
                </c:pt>
                <c:pt idx="2473">
                  <c:v>250</c:v>
                </c:pt>
                <c:pt idx="2474">
                  <c:v>250</c:v>
                </c:pt>
                <c:pt idx="2475">
                  <c:v>250</c:v>
                </c:pt>
                <c:pt idx="2476">
                  <c:v>250</c:v>
                </c:pt>
                <c:pt idx="2477">
                  <c:v>250</c:v>
                </c:pt>
                <c:pt idx="2478">
                  <c:v>250</c:v>
                </c:pt>
                <c:pt idx="2479">
                  <c:v>250</c:v>
                </c:pt>
                <c:pt idx="2480">
                  <c:v>250</c:v>
                </c:pt>
                <c:pt idx="2481">
                  <c:v>250</c:v>
                </c:pt>
                <c:pt idx="2482">
                  <c:v>250</c:v>
                </c:pt>
                <c:pt idx="2483">
                  <c:v>250</c:v>
                </c:pt>
                <c:pt idx="2484">
                  <c:v>250</c:v>
                </c:pt>
                <c:pt idx="2485">
                  <c:v>250</c:v>
                </c:pt>
                <c:pt idx="2486">
                  <c:v>250</c:v>
                </c:pt>
                <c:pt idx="2487">
                  <c:v>250</c:v>
                </c:pt>
                <c:pt idx="2488">
                  <c:v>250</c:v>
                </c:pt>
                <c:pt idx="2489">
                  <c:v>250</c:v>
                </c:pt>
                <c:pt idx="2490">
                  <c:v>250</c:v>
                </c:pt>
                <c:pt idx="2491">
                  <c:v>250</c:v>
                </c:pt>
                <c:pt idx="2492">
                  <c:v>250</c:v>
                </c:pt>
                <c:pt idx="2493">
                  <c:v>250</c:v>
                </c:pt>
                <c:pt idx="2494">
                  <c:v>250</c:v>
                </c:pt>
                <c:pt idx="2495">
                  <c:v>250</c:v>
                </c:pt>
                <c:pt idx="2496">
                  <c:v>250</c:v>
                </c:pt>
                <c:pt idx="2497">
                  <c:v>250</c:v>
                </c:pt>
                <c:pt idx="2498">
                  <c:v>250</c:v>
                </c:pt>
                <c:pt idx="2499">
                  <c:v>250</c:v>
                </c:pt>
                <c:pt idx="2500">
                  <c:v>250</c:v>
                </c:pt>
                <c:pt idx="2501">
                  <c:v>250</c:v>
                </c:pt>
                <c:pt idx="2502">
                  <c:v>250</c:v>
                </c:pt>
                <c:pt idx="2503">
                  <c:v>250</c:v>
                </c:pt>
                <c:pt idx="2504">
                  <c:v>250</c:v>
                </c:pt>
                <c:pt idx="2505">
                  <c:v>250</c:v>
                </c:pt>
                <c:pt idx="2506">
                  <c:v>250</c:v>
                </c:pt>
                <c:pt idx="2507">
                  <c:v>250</c:v>
                </c:pt>
                <c:pt idx="2508">
                  <c:v>250</c:v>
                </c:pt>
                <c:pt idx="2509">
                  <c:v>250</c:v>
                </c:pt>
                <c:pt idx="2510">
                  <c:v>250</c:v>
                </c:pt>
                <c:pt idx="2511">
                  <c:v>250</c:v>
                </c:pt>
                <c:pt idx="2512">
                  <c:v>250</c:v>
                </c:pt>
                <c:pt idx="2513">
                  <c:v>250</c:v>
                </c:pt>
                <c:pt idx="2514">
                  <c:v>250</c:v>
                </c:pt>
                <c:pt idx="2515">
                  <c:v>250</c:v>
                </c:pt>
                <c:pt idx="2516">
                  <c:v>250</c:v>
                </c:pt>
                <c:pt idx="2517">
                  <c:v>250</c:v>
                </c:pt>
                <c:pt idx="2518">
                  <c:v>250</c:v>
                </c:pt>
                <c:pt idx="2519">
                  <c:v>250</c:v>
                </c:pt>
                <c:pt idx="2520">
                  <c:v>250</c:v>
                </c:pt>
                <c:pt idx="2521">
                  <c:v>250</c:v>
                </c:pt>
                <c:pt idx="2522">
                  <c:v>250</c:v>
                </c:pt>
                <c:pt idx="2523">
                  <c:v>250</c:v>
                </c:pt>
                <c:pt idx="2524">
                  <c:v>250</c:v>
                </c:pt>
                <c:pt idx="2525">
                  <c:v>250</c:v>
                </c:pt>
                <c:pt idx="2526">
                  <c:v>250</c:v>
                </c:pt>
                <c:pt idx="2527">
                  <c:v>250</c:v>
                </c:pt>
                <c:pt idx="2528">
                  <c:v>250</c:v>
                </c:pt>
                <c:pt idx="2529">
                  <c:v>250</c:v>
                </c:pt>
                <c:pt idx="2530">
                  <c:v>250</c:v>
                </c:pt>
                <c:pt idx="2531">
                  <c:v>250</c:v>
                </c:pt>
                <c:pt idx="2532">
                  <c:v>250</c:v>
                </c:pt>
                <c:pt idx="2533">
                  <c:v>250</c:v>
                </c:pt>
                <c:pt idx="2534">
                  <c:v>250</c:v>
                </c:pt>
                <c:pt idx="2535">
                  <c:v>250</c:v>
                </c:pt>
                <c:pt idx="2536">
                  <c:v>250</c:v>
                </c:pt>
                <c:pt idx="2537">
                  <c:v>250</c:v>
                </c:pt>
                <c:pt idx="2538">
                  <c:v>250</c:v>
                </c:pt>
                <c:pt idx="2539">
                  <c:v>250</c:v>
                </c:pt>
                <c:pt idx="2540">
                  <c:v>250</c:v>
                </c:pt>
                <c:pt idx="2541">
                  <c:v>250</c:v>
                </c:pt>
                <c:pt idx="2542">
                  <c:v>250</c:v>
                </c:pt>
                <c:pt idx="2543">
                  <c:v>250</c:v>
                </c:pt>
                <c:pt idx="2544">
                  <c:v>250</c:v>
                </c:pt>
                <c:pt idx="2545">
                  <c:v>250</c:v>
                </c:pt>
                <c:pt idx="2546">
                  <c:v>250</c:v>
                </c:pt>
                <c:pt idx="2547">
                  <c:v>250</c:v>
                </c:pt>
                <c:pt idx="2548">
                  <c:v>250</c:v>
                </c:pt>
                <c:pt idx="2549">
                  <c:v>250</c:v>
                </c:pt>
                <c:pt idx="2550">
                  <c:v>275</c:v>
                </c:pt>
                <c:pt idx="2551">
                  <c:v>275</c:v>
                </c:pt>
                <c:pt idx="2552">
                  <c:v>275</c:v>
                </c:pt>
                <c:pt idx="2553">
                  <c:v>275</c:v>
                </c:pt>
                <c:pt idx="2554">
                  <c:v>300</c:v>
                </c:pt>
                <c:pt idx="2555">
                  <c:v>300</c:v>
                </c:pt>
                <c:pt idx="2556">
                  <c:v>300</c:v>
                </c:pt>
                <c:pt idx="2557">
                  <c:v>300</c:v>
                </c:pt>
                <c:pt idx="2558">
                  <c:v>300</c:v>
                </c:pt>
                <c:pt idx="2559">
                  <c:v>300</c:v>
                </c:pt>
                <c:pt idx="2560">
                  <c:v>300</c:v>
                </c:pt>
                <c:pt idx="2561">
                  <c:v>300</c:v>
                </c:pt>
                <c:pt idx="2562">
                  <c:v>300</c:v>
                </c:pt>
                <c:pt idx="2563">
                  <c:v>300</c:v>
                </c:pt>
                <c:pt idx="2564">
                  <c:v>300</c:v>
                </c:pt>
                <c:pt idx="2565">
                  <c:v>300</c:v>
                </c:pt>
                <c:pt idx="2566">
                  <c:v>300</c:v>
                </c:pt>
                <c:pt idx="2567">
                  <c:v>300</c:v>
                </c:pt>
                <c:pt idx="2568">
                  <c:v>300</c:v>
                </c:pt>
                <c:pt idx="2569">
                  <c:v>300</c:v>
                </c:pt>
                <c:pt idx="2570">
                  <c:v>300</c:v>
                </c:pt>
                <c:pt idx="2571">
                  <c:v>300</c:v>
                </c:pt>
                <c:pt idx="2572">
                  <c:v>300</c:v>
                </c:pt>
                <c:pt idx="2573">
                  <c:v>300</c:v>
                </c:pt>
                <c:pt idx="2574">
                  <c:v>300</c:v>
                </c:pt>
                <c:pt idx="2575">
                  <c:v>300</c:v>
                </c:pt>
                <c:pt idx="2576">
                  <c:v>300</c:v>
                </c:pt>
                <c:pt idx="2577">
                  <c:v>300</c:v>
                </c:pt>
                <c:pt idx="2578">
                  <c:v>300</c:v>
                </c:pt>
                <c:pt idx="2579">
                  <c:v>300</c:v>
                </c:pt>
                <c:pt idx="2580">
                  <c:v>300</c:v>
                </c:pt>
                <c:pt idx="2581">
                  <c:v>300</c:v>
                </c:pt>
                <c:pt idx="2582">
                  <c:v>300</c:v>
                </c:pt>
                <c:pt idx="2583">
                  <c:v>300</c:v>
                </c:pt>
                <c:pt idx="2584">
                  <c:v>300</c:v>
                </c:pt>
                <c:pt idx="2585">
                  <c:v>300</c:v>
                </c:pt>
                <c:pt idx="2586">
                  <c:v>300</c:v>
                </c:pt>
                <c:pt idx="2587">
                  <c:v>300</c:v>
                </c:pt>
                <c:pt idx="2588">
                  <c:v>300</c:v>
                </c:pt>
                <c:pt idx="2589">
                  <c:v>300</c:v>
                </c:pt>
                <c:pt idx="2590">
                  <c:v>300</c:v>
                </c:pt>
                <c:pt idx="2591">
                  <c:v>300</c:v>
                </c:pt>
                <c:pt idx="2592">
                  <c:v>300</c:v>
                </c:pt>
                <c:pt idx="2593">
                  <c:v>300</c:v>
                </c:pt>
                <c:pt idx="2594">
                  <c:v>300</c:v>
                </c:pt>
                <c:pt idx="2595">
                  <c:v>300</c:v>
                </c:pt>
                <c:pt idx="2596">
                  <c:v>300</c:v>
                </c:pt>
                <c:pt idx="2597">
                  <c:v>300</c:v>
                </c:pt>
                <c:pt idx="2598">
                  <c:v>300</c:v>
                </c:pt>
                <c:pt idx="2599">
                  <c:v>300</c:v>
                </c:pt>
                <c:pt idx="2600">
                  <c:v>300</c:v>
                </c:pt>
                <c:pt idx="2601">
                  <c:v>300</c:v>
                </c:pt>
                <c:pt idx="2602">
                  <c:v>300</c:v>
                </c:pt>
                <c:pt idx="2603">
                  <c:v>300</c:v>
                </c:pt>
                <c:pt idx="2604">
                  <c:v>300</c:v>
                </c:pt>
                <c:pt idx="2605">
                  <c:v>300</c:v>
                </c:pt>
                <c:pt idx="2606">
                  <c:v>300</c:v>
                </c:pt>
                <c:pt idx="2607">
                  <c:v>300</c:v>
                </c:pt>
                <c:pt idx="2608">
                  <c:v>300</c:v>
                </c:pt>
                <c:pt idx="2609">
                  <c:v>300</c:v>
                </c:pt>
                <c:pt idx="2610">
                  <c:v>300</c:v>
                </c:pt>
                <c:pt idx="2611">
                  <c:v>300</c:v>
                </c:pt>
                <c:pt idx="2612">
                  <c:v>300</c:v>
                </c:pt>
                <c:pt idx="2613">
                  <c:v>300</c:v>
                </c:pt>
                <c:pt idx="2614">
                  <c:v>300</c:v>
                </c:pt>
                <c:pt idx="2615">
                  <c:v>300</c:v>
                </c:pt>
                <c:pt idx="2616">
                  <c:v>300</c:v>
                </c:pt>
                <c:pt idx="2617">
                  <c:v>300</c:v>
                </c:pt>
                <c:pt idx="2618">
                  <c:v>300</c:v>
                </c:pt>
                <c:pt idx="2619">
                  <c:v>300</c:v>
                </c:pt>
                <c:pt idx="2620">
                  <c:v>300</c:v>
                </c:pt>
                <c:pt idx="2621">
                  <c:v>300</c:v>
                </c:pt>
                <c:pt idx="2622">
                  <c:v>300</c:v>
                </c:pt>
                <c:pt idx="2623">
                  <c:v>300</c:v>
                </c:pt>
                <c:pt idx="2624">
                  <c:v>300</c:v>
                </c:pt>
                <c:pt idx="2625">
                  <c:v>300</c:v>
                </c:pt>
                <c:pt idx="2626">
                  <c:v>300</c:v>
                </c:pt>
                <c:pt idx="2627">
                  <c:v>300</c:v>
                </c:pt>
                <c:pt idx="2628">
                  <c:v>300</c:v>
                </c:pt>
                <c:pt idx="2629">
                  <c:v>300</c:v>
                </c:pt>
                <c:pt idx="2630">
                  <c:v>300</c:v>
                </c:pt>
                <c:pt idx="2631">
                  <c:v>300</c:v>
                </c:pt>
                <c:pt idx="2632">
                  <c:v>300</c:v>
                </c:pt>
                <c:pt idx="2633">
                  <c:v>300</c:v>
                </c:pt>
                <c:pt idx="2634">
                  <c:v>300</c:v>
                </c:pt>
                <c:pt idx="2635">
                  <c:v>300</c:v>
                </c:pt>
                <c:pt idx="2636">
                  <c:v>300</c:v>
                </c:pt>
                <c:pt idx="2637">
                  <c:v>300</c:v>
                </c:pt>
                <c:pt idx="2638">
                  <c:v>300</c:v>
                </c:pt>
                <c:pt idx="2639">
                  <c:v>275</c:v>
                </c:pt>
                <c:pt idx="2640">
                  <c:v>275</c:v>
                </c:pt>
                <c:pt idx="2641">
                  <c:v>275</c:v>
                </c:pt>
                <c:pt idx="2642">
                  <c:v>250</c:v>
                </c:pt>
                <c:pt idx="2643">
                  <c:v>250</c:v>
                </c:pt>
                <c:pt idx="2644">
                  <c:v>250</c:v>
                </c:pt>
                <c:pt idx="2645">
                  <c:v>250</c:v>
                </c:pt>
                <c:pt idx="2646">
                  <c:v>250</c:v>
                </c:pt>
                <c:pt idx="2647">
                  <c:v>250</c:v>
                </c:pt>
                <c:pt idx="2648">
                  <c:v>250</c:v>
                </c:pt>
                <c:pt idx="2649">
                  <c:v>250</c:v>
                </c:pt>
                <c:pt idx="2650">
                  <c:v>250</c:v>
                </c:pt>
                <c:pt idx="2651">
                  <c:v>250</c:v>
                </c:pt>
                <c:pt idx="2652">
                  <c:v>250</c:v>
                </c:pt>
                <c:pt idx="2653">
                  <c:v>250</c:v>
                </c:pt>
                <c:pt idx="2654">
                  <c:v>250</c:v>
                </c:pt>
                <c:pt idx="2655">
                  <c:v>250</c:v>
                </c:pt>
                <c:pt idx="2656">
                  <c:v>250</c:v>
                </c:pt>
                <c:pt idx="2657">
                  <c:v>250</c:v>
                </c:pt>
                <c:pt idx="2658">
                  <c:v>250</c:v>
                </c:pt>
                <c:pt idx="2659">
                  <c:v>250</c:v>
                </c:pt>
                <c:pt idx="2660">
                  <c:v>250</c:v>
                </c:pt>
                <c:pt idx="2661">
                  <c:v>250</c:v>
                </c:pt>
                <c:pt idx="2662">
                  <c:v>250</c:v>
                </c:pt>
                <c:pt idx="2663">
                  <c:v>250</c:v>
                </c:pt>
                <c:pt idx="2664">
                  <c:v>250</c:v>
                </c:pt>
                <c:pt idx="2665">
                  <c:v>250</c:v>
                </c:pt>
                <c:pt idx="2666">
                  <c:v>250</c:v>
                </c:pt>
                <c:pt idx="2667">
                  <c:v>250</c:v>
                </c:pt>
                <c:pt idx="2668">
                  <c:v>250</c:v>
                </c:pt>
                <c:pt idx="2669">
                  <c:v>250</c:v>
                </c:pt>
                <c:pt idx="2670">
                  <c:v>250</c:v>
                </c:pt>
                <c:pt idx="2671">
                  <c:v>250</c:v>
                </c:pt>
                <c:pt idx="2672">
                  <c:v>250</c:v>
                </c:pt>
                <c:pt idx="2673">
                  <c:v>250</c:v>
                </c:pt>
                <c:pt idx="2674">
                  <c:v>250</c:v>
                </c:pt>
                <c:pt idx="2675">
                  <c:v>250</c:v>
                </c:pt>
                <c:pt idx="2676">
                  <c:v>250</c:v>
                </c:pt>
                <c:pt idx="2677">
                  <c:v>250</c:v>
                </c:pt>
                <c:pt idx="2678">
                  <c:v>250</c:v>
                </c:pt>
                <c:pt idx="2679">
                  <c:v>250</c:v>
                </c:pt>
                <c:pt idx="2680">
                  <c:v>250</c:v>
                </c:pt>
                <c:pt idx="2681">
                  <c:v>250</c:v>
                </c:pt>
                <c:pt idx="2682">
                  <c:v>250</c:v>
                </c:pt>
                <c:pt idx="2683">
                  <c:v>250</c:v>
                </c:pt>
                <c:pt idx="2684">
                  <c:v>250</c:v>
                </c:pt>
                <c:pt idx="2685">
                  <c:v>250</c:v>
                </c:pt>
                <c:pt idx="2686">
                  <c:v>250</c:v>
                </c:pt>
                <c:pt idx="2687">
                  <c:v>250</c:v>
                </c:pt>
                <c:pt idx="2688">
                  <c:v>250</c:v>
                </c:pt>
                <c:pt idx="2689">
                  <c:v>250</c:v>
                </c:pt>
                <c:pt idx="2690">
                  <c:v>250</c:v>
                </c:pt>
                <c:pt idx="2691">
                  <c:v>250</c:v>
                </c:pt>
                <c:pt idx="2692">
                  <c:v>250</c:v>
                </c:pt>
                <c:pt idx="2693">
                  <c:v>250</c:v>
                </c:pt>
                <c:pt idx="2694">
                  <c:v>250</c:v>
                </c:pt>
                <c:pt idx="2695">
                  <c:v>250</c:v>
                </c:pt>
                <c:pt idx="2696">
                  <c:v>250</c:v>
                </c:pt>
                <c:pt idx="2697">
                  <c:v>250</c:v>
                </c:pt>
                <c:pt idx="2698">
                  <c:v>250</c:v>
                </c:pt>
                <c:pt idx="2699">
                  <c:v>250</c:v>
                </c:pt>
                <c:pt idx="2700">
                  <c:v>250</c:v>
                </c:pt>
                <c:pt idx="2701">
                  <c:v>250</c:v>
                </c:pt>
                <c:pt idx="2702">
                  <c:v>250</c:v>
                </c:pt>
                <c:pt idx="2703">
                  <c:v>250</c:v>
                </c:pt>
                <c:pt idx="2704">
                  <c:v>250</c:v>
                </c:pt>
                <c:pt idx="2705">
                  <c:v>250</c:v>
                </c:pt>
                <c:pt idx="2706">
                  <c:v>250</c:v>
                </c:pt>
                <c:pt idx="2707">
                  <c:v>250</c:v>
                </c:pt>
                <c:pt idx="2708">
                  <c:v>250</c:v>
                </c:pt>
                <c:pt idx="2709">
                  <c:v>250</c:v>
                </c:pt>
                <c:pt idx="2710">
                  <c:v>250</c:v>
                </c:pt>
                <c:pt idx="2711">
                  <c:v>250</c:v>
                </c:pt>
                <c:pt idx="2712">
                  <c:v>250</c:v>
                </c:pt>
                <c:pt idx="2713">
                  <c:v>250</c:v>
                </c:pt>
                <c:pt idx="2714">
                  <c:v>250</c:v>
                </c:pt>
                <c:pt idx="2715">
                  <c:v>250</c:v>
                </c:pt>
                <c:pt idx="2716">
                  <c:v>250</c:v>
                </c:pt>
                <c:pt idx="2717">
                  <c:v>250</c:v>
                </c:pt>
                <c:pt idx="2718">
                  <c:v>250</c:v>
                </c:pt>
                <c:pt idx="2719">
                  <c:v>250</c:v>
                </c:pt>
                <c:pt idx="2720">
                  <c:v>250</c:v>
                </c:pt>
                <c:pt idx="2721">
                  <c:v>250</c:v>
                </c:pt>
                <c:pt idx="2722">
                  <c:v>250</c:v>
                </c:pt>
                <c:pt idx="2723">
                  <c:v>250</c:v>
                </c:pt>
                <c:pt idx="2724">
                  <c:v>250</c:v>
                </c:pt>
                <c:pt idx="2725">
                  <c:v>250</c:v>
                </c:pt>
                <c:pt idx="2726">
                  <c:v>250</c:v>
                </c:pt>
                <c:pt idx="2727">
                  <c:v>250</c:v>
                </c:pt>
                <c:pt idx="2728">
                  <c:v>250</c:v>
                </c:pt>
                <c:pt idx="2729">
                  <c:v>250</c:v>
                </c:pt>
                <c:pt idx="2730">
                  <c:v>250</c:v>
                </c:pt>
                <c:pt idx="2731">
                  <c:v>250</c:v>
                </c:pt>
                <c:pt idx="2732">
                  <c:v>250</c:v>
                </c:pt>
                <c:pt idx="2733">
                  <c:v>250</c:v>
                </c:pt>
                <c:pt idx="2734">
                  <c:v>250</c:v>
                </c:pt>
                <c:pt idx="2735">
                  <c:v>250</c:v>
                </c:pt>
                <c:pt idx="2736">
                  <c:v>250</c:v>
                </c:pt>
                <c:pt idx="2737">
                  <c:v>250</c:v>
                </c:pt>
                <c:pt idx="2738">
                  <c:v>250</c:v>
                </c:pt>
                <c:pt idx="2739">
                  <c:v>250</c:v>
                </c:pt>
                <c:pt idx="2740">
                  <c:v>250</c:v>
                </c:pt>
                <c:pt idx="2741">
                  <c:v>250</c:v>
                </c:pt>
                <c:pt idx="2742">
                  <c:v>250</c:v>
                </c:pt>
                <c:pt idx="2743">
                  <c:v>250</c:v>
                </c:pt>
                <c:pt idx="2744">
                  <c:v>250</c:v>
                </c:pt>
                <c:pt idx="2745">
                  <c:v>250</c:v>
                </c:pt>
                <c:pt idx="2746">
                  <c:v>250</c:v>
                </c:pt>
                <c:pt idx="2747">
                  <c:v>250</c:v>
                </c:pt>
                <c:pt idx="2748">
                  <c:v>250</c:v>
                </c:pt>
                <c:pt idx="2749">
                  <c:v>250</c:v>
                </c:pt>
                <c:pt idx="2750">
                  <c:v>250</c:v>
                </c:pt>
                <c:pt idx="2751">
                  <c:v>250</c:v>
                </c:pt>
                <c:pt idx="2752">
                  <c:v>250</c:v>
                </c:pt>
                <c:pt idx="2753">
                  <c:v>250</c:v>
                </c:pt>
                <c:pt idx="2754">
                  <c:v>250</c:v>
                </c:pt>
                <c:pt idx="2755">
                  <c:v>250</c:v>
                </c:pt>
                <c:pt idx="2756">
                  <c:v>250</c:v>
                </c:pt>
                <c:pt idx="2757">
                  <c:v>250</c:v>
                </c:pt>
                <c:pt idx="2758">
                  <c:v>250</c:v>
                </c:pt>
                <c:pt idx="2759">
                  <c:v>250</c:v>
                </c:pt>
                <c:pt idx="2760">
                  <c:v>250</c:v>
                </c:pt>
                <c:pt idx="2761">
                  <c:v>250</c:v>
                </c:pt>
                <c:pt idx="2762">
                  <c:v>250</c:v>
                </c:pt>
                <c:pt idx="2763">
                  <c:v>250</c:v>
                </c:pt>
                <c:pt idx="2764">
                  <c:v>250</c:v>
                </c:pt>
                <c:pt idx="2765">
                  <c:v>250</c:v>
                </c:pt>
                <c:pt idx="2766">
                  <c:v>250</c:v>
                </c:pt>
                <c:pt idx="2767">
                  <c:v>250</c:v>
                </c:pt>
                <c:pt idx="2768">
                  <c:v>250</c:v>
                </c:pt>
                <c:pt idx="2769">
                  <c:v>250</c:v>
                </c:pt>
                <c:pt idx="2770">
                  <c:v>250</c:v>
                </c:pt>
                <c:pt idx="2771">
                  <c:v>250</c:v>
                </c:pt>
                <c:pt idx="2772">
                  <c:v>250</c:v>
                </c:pt>
                <c:pt idx="2773">
                  <c:v>250</c:v>
                </c:pt>
                <c:pt idx="2774">
                  <c:v>250</c:v>
                </c:pt>
                <c:pt idx="2775">
                  <c:v>250</c:v>
                </c:pt>
                <c:pt idx="2776">
                  <c:v>250</c:v>
                </c:pt>
                <c:pt idx="2777">
                  <c:v>250</c:v>
                </c:pt>
                <c:pt idx="2778">
                  <c:v>250</c:v>
                </c:pt>
                <c:pt idx="2779">
                  <c:v>250</c:v>
                </c:pt>
                <c:pt idx="2780">
                  <c:v>250</c:v>
                </c:pt>
                <c:pt idx="2781">
                  <c:v>250</c:v>
                </c:pt>
                <c:pt idx="2782">
                  <c:v>250</c:v>
                </c:pt>
                <c:pt idx="2783">
                  <c:v>250</c:v>
                </c:pt>
                <c:pt idx="2784">
                  <c:v>250</c:v>
                </c:pt>
                <c:pt idx="2785">
                  <c:v>250</c:v>
                </c:pt>
                <c:pt idx="2786">
                  <c:v>250</c:v>
                </c:pt>
                <c:pt idx="2787">
                  <c:v>250</c:v>
                </c:pt>
                <c:pt idx="2788">
                  <c:v>250</c:v>
                </c:pt>
                <c:pt idx="2789">
                  <c:v>250</c:v>
                </c:pt>
                <c:pt idx="2790">
                  <c:v>250</c:v>
                </c:pt>
                <c:pt idx="2791">
                  <c:v>250</c:v>
                </c:pt>
                <c:pt idx="2792">
                  <c:v>250</c:v>
                </c:pt>
                <c:pt idx="2793">
                  <c:v>250</c:v>
                </c:pt>
                <c:pt idx="2794">
                  <c:v>250</c:v>
                </c:pt>
                <c:pt idx="2795">
                  <c:v>250</c:v>
                </c:pt>
                <c:pt idx="2796">
                  <c:v>250</c:v>
                </c:pt>
                <c:pt idx="2797">
                  <c:v>250</c:v>
                </c:pt>
                <c:pt idx="2798">
                  <c:v>250</c:v>
                </c:pt>
                <c:pt idx="2799">
                  <c:v>250</c:v>
                </c:pt>
                <c:pt idx="2800">
                  <c:v>250</c:v>
                </c:pt>
                <c:pt idx="2801">
                  <c:v>250</c:v>
                </c:pt>
                <c:pt idx="2802">
                  <c:v>250</c:v>
                </c:pt>
                <c:pt idx="2803">
                  <c:v>250</c:v>
                </c:pt>
                <c:pt idx="2804">
                  <c:v>250</c:v>
                </c:pt>
                <c:pt idx="2805">
                  <c:v>250</c:v>
                </c:pt>
                <c:pt idx="2806">
                  <c:v>250</c:v>
                </c:pt>
                <c:pt idx="2807">
                  <c:v>250</c:v>
                </c:pt>
                <c:pt idx="2808">
                  <c:v>250</c:v>
                </c:pt>
                <c:pt idx="2809">
                  <c:v>250</c:v>
                </c:pt>
                <c:pt idx="2810">
                  <c:v>250</c:v>
                </c:pt>
                <c:pt idx="2811">
                  <c:v>250</c:v>
                </c:pt>
                <c:pt idx="2812">
                  <c:v>250</c:v>
                </c:pt>
                <c:pt idx="2813">
                  <c:v>250</c:v>
                </c:pt>
                <c:pt idx="2814">
                  <c:v>250</c:v>
                </c:pt>
                <c:pt idx="2815">
                  <c:v>250</c:v>
                </c:pt>
                <c:pt idx="2816">
                  <c:v>250</c:v>
                </c:pt>
                <c:pt idx="2817">
                  <c:v>250</c:v>
                </c:pt>
                <c:pt idx="2818">
                  <c:v>250</c:v>
                </c:pt>
                <c:pt idx="2819">
                  <c:v>250</c:v>
                </c:pt>
                <c:pt idx="2820">
                  <c:v>250</c:v>
                </c:pt>
                <c:pt idx="2821">
                  <c:v>250</c:v>
                </c:pt>
                <c:pt idx="2822">
                  <c:v>275</c:v>
                </c:pt>
                <c:pt idx="2823">
                  <c:v>275</c:v>
                </c:pt>
                <c:pt idx="2824">
                  <c:v>275</c:v>
                </c:pt>
                <c:pt idx="2825">
                  <c:v>275</c:v>
                </c:pt>
                <c:pt idx="2826">
                  <c:v>300</c:v>
                </c:pt>
                <c:pt idx="2827">
                  <c:v>300</c:v>
                </c:pt>
                <c:pt idx="2828">
                  <c:v>300</c:v>
                </c:pt>
                <c:pt idx="2829">
                  <c:v>300</c:v>
                </c:pt>
                <c:pt idx="2830">
                  <c:v>300</c:v>
                </c:pt>
                <c:pt idx="2831">
                  <c:v>300</c:v>
                </c:pt>
                <c:pt idx="2832">
                  <c:v>300</c:v>
                </c:pt>
                <c:pt idx="2833">
                  <c:v>300</c:v>
                </c:pt>
                <c:pt idx="2834">
                  <c:v>300</c:v>
                </c:pt>
                <c:pt idx="2835">
                  <c:v>300</c:v>
                </c:pt>
                <c:pt idx="2836">
                  <c:v>300</c:v>
                </c:pt>
                <c:pt idx="2837">
                  <c:v>300</c:v>
                </c:pt>
                <c:pt idx="2838">
                  <c:v>300</c:v>
                </c:pt>
                <c:pt idx="2839">
                  <c:v>300</c:v>
                </c:pt>
                <c:pt idx="2840">
                  <c:v>300</c:v>
                </c:pt>
                <c:pt idx="2841">
                  <c:v>300</c:v>
                </c:pt>
                <c:pt idx="2842">
                  <c:v>300</c:v>
                </c:pt>
                <c:pt idx="2843">
                  <c:v>300</c:v>
                </c:pt>
                <c:pt idx="2844">
                  <c:v>300</c:v>
                </c:pt>
                <c:pt idx="2845">
                  <c:v>300</c:v>
                </c:pt>
                <c:pt idx="2846">
                  <c:v>300</c:v>
                </c:pt>
                <c:pt idx="2847">
                  <c:v>300</c:v>
                </c:pt>
                <c:pt idx="2848">
                  <c:v>300</c:v>
                </c:pt>
                <c:pt idx="2849">
                  <c:v>300</c:v>
                </c:pt>
                <c:pt idx="2850">
                  <c:v>300</c:v>
                </c:pt>
                <c:pt idx="2851">
                  <c:v>300</c:v>
                </c:pt>
                <c:pt idx="2852">
                  <c:v>300</c:v>
                </c:pt>
                <c:pt idx="2853">
                  <c:v>300</c:v>
                </c:pt>
                <c:pt idx="2854">
                  <c:v>300</c:v>
                </c:pt>
                <c:pt idx="2855">
                  <c:v>300</c:v>
                </c:pt>
                <c:pt idx="2856">
                  <c:v>300</c:v>
                </c:pt>
                <c:pt idx="2857">
                  <c:v>300</c:v>
                </c:pt>
                <c:pt idx="2858">
                  <c:v>300</c:v>
                </c:pt>
                <c:pt idx="2859">
                  <c:v>300</c:v>
                </c:pt>
                <c:pt idx="2860">
                  <c:v>300</c:v>
                </c:pt>
                <c:pt idx="2861">
                  <c:v>300</c:v>
                </c:pt>
                <c:pt idx="2862">
                  <c:v>300</c:v>
                </c:pt>
                <c:pt idx="2863">
                  <c:v>300</c:v>
                </c:pt>
                <c:pt idx="2864">
                  <c:v>300</c:v>
                </c:pt>
                <c:pt idx="2865">
                  <c:v>300</c:v>
                </c:pt>
                <c:pt idx="2866">
                  <c:v>300</c:v>
                </c:pt>
                <c:pt idx="2867">
                  <c:v>300</c:v>
                </c:pt>
                <c:pt idx="2868">
                  <c:v>300</c:v>
                </c:pt>
                <c:pt idx="2869">
                  <c:v>300</c:v>
                </c:pt>
                <c:pt idx="2870">
                  <c:v>275</c:v>
                </c:pt>
                <c:pt idx="2871">
                  <c:v>275</c:v>
                </c:pt>
                <c:pt idx="2872">
                  <c:v>275</c:v>
                </c:pt>
                <c:pt idx="2873">
                  <c:v>275</c:v>
                </c:pt>
                <c:pt idx="2874">
                  <c:v>275</c:v>
                </c:pt>
                <c:pt idx="2875">
                  <c:v>275</c:v>
                </c:pt>
                <c:pt idx="2876">
                  <c:v>250</c:v>
                </c:pt>
                <c:pt idx="2877">
                  <c:v>250</c:v>
                </c:pt>
                <c:pt idx="2878">
                  <c:v>250</c:v>
                </c:pt>
                <c:pt idx="2879">
                  <c:v>250</c:v>
                </c:pt>
                <c:pt idx="2880">
                  <c:v>250</c:v>
                </c:pt>
                <c:pt idx="2881">
                  <c:v>250</c:v>
                </c:pt>
                <c:pt idx="2882">
                  <c:v>250</c:v>
                </c:pt>
                <c:pt idx="2883">
                  <c:v>250</c:v>
                </c:pt>
                <c:pt idx="2884">
                  <c:v>250</c:v>
                </c:pt>
                <c:pt idx="2885">
                  <c:v>250</c:v>
                </c:pt>
                <c:pt idx="2886">
                  <c:v>250</c:v>
                </c:pt>
                <c:pt idx="2887">
                  <c:v>250</c:v>
                </c:pt>
                <c:pt idx="2888">
                  <c:v>250</c:v>
                </c:pt>
                <c:pt idx="2889">
                  <c:v>250</c:v>
                </c:pt>
                <c:pt idx="2890">
                  <c:v>250</c:v>
                </c:pt>
                <c:pt idx="2891">
                  <c:v>250</c:v>
                </c:pt>
                <c:pt idx="2892">
                  <c:v>250</c:v>
                </c:pt>
                <c:pt idx="2893">
                  <c:v>250</c:v>
                </c:pt>
                <c:pt idx="2894">
                  <c:v>250</c:v>
                </c:pt>
                <c:pt idx="2895">
                  <c:v>250</c:v>
                </c:pt>
                <c:pt idx="2896">
                  <c:v>250</c:v>
                </c:pt>
                <c:pt idx="2897">
                  <c:v>250</c:v>
                </c:pt>
                <c:pt idx="2898">
                  <c:v>250</c:v>
                </c:pt>
                <c:pt idx="2899">
                  <c:v>250</c:v>
                </c:pt>
                <c:pt idx="2900">
                  <c:v>250</c:v>
                </c:pt>
                <c:pt idx="2901">
                  <c:v>250</c:v>
                </c:pt>
                <c:pt idx="2902">
                  <c:v>250</c:v>
                </c:pt>
                <c:pt idx="2903">
                  <c:v>250</c:v>
                </c:pt>
                <c:pt idx="2904">
                  <c:v>250</c:v>
                </c:pt>
                <c:pt idx="2905">
                  <c:v>250</c:v>
                </c:pt>
                <c:pt idx="2906">
                  <c:v>250</c:v>
                </c:pt>
                <c:pt idx="2907">
                  <c:v>250</c:v>
                </c:pt>
                <c:pt idx="2908">
                  <c:v>250</c:v>
                </c:pt>
                <c:pt idx="2909">
                  <c:v>250</c:v>
                </c:pt>
                <c:pt idx="2910">
                  <c:v>250</c:v>
                </c:pt>
                <c:pt idx="2911">
                  <c:v>250</c:v>
                </c:pt>
                <c:pt idx="2912">
                  <c:v>250</c:v>
                </c:pt>
                <c:pt idx="2913">
                  <c:v>250</c:v>
                </c:pt>
                <c:pt idx="2914">
                  <c:v>250</c:v>
                </c:pt>
                <c:pt idx="2915">
                  <c:v>250</c:v>
                </c:pt>
                <c:pt idx="2916">
                  <c:v>250</c:v>
                </c:pt>
                <c:pt idx="2917">
                  <c:v>250</c:v>
                </c:pt>
                <c:pt idx="2918">
                  <c:v>250</c:v>
                </c:pt>
                <c:pt idx="2919">
                  <c:v>250</c:v>
                </c:pt>
                <c:pt idx="2920">
                  <c:v>250</c:v>
                </c:pt>
                <c:pt idx="2921">
                  <c:v>250</c:v>
                </c:pt>
                <c:pt idx="2922">
                  <c:v>250</c:v>
                </c:pt>
                <c:pt idx="2923">
                  <c:v>250</c:v>
                </c:pt>
                <c:pt idx="2924">
                  <c:v>250</c:v>
                </c:pt>
                <c:pt idx="2925">
                  <c:v>250</c:v>
                </c:pt>
                <c:pt idx="2926">
                  <c:v>250</c:v>
                </c:pt>
                <c:pt idx="2927">
                  <c:v>250</c:v>
                </c:pt>
                <c:pt idx="2928">
                  <c:v>250</c:v>
                </c:pt>
                <c:pt idx="2929">
                  <c:v>250</c:v>
                </c:pt>
                <c:pt idx="2930">
                  <c:v>250</c:v>
                </c:pt>
                <c:pt idx="2931">
                  <c:v>250</c:v>
                </c:pt>
                <c:pt idx="2932">
                  <c:v>250</c:v>
                </c:pt>
                <c:pt idx="2933">
                  <c:v>250</c:v>
                </c:pt>
                <c:pt idx="2934">
                  <c:v>250</c:v>
                </c:pt>
                <c:pt idx="2935">
                  <c:v>250</c:v>
                </c:pt>
                <c:pt idx="2936">
                  <c:v>250</c:v>
                </c:pt>
                <c:pt idx="2937">
                  <c:v>250</c:v>
                </c:pt>
                <c:pt idx="2938">
                  <c:v>250</c:v>
                </c:pt>
                <c:pt idx="2939">
                  <c:v>250</c:v>
                </c:pt>
                <c:pt idx="2940">
                  <c:v>250</c:v>
                </c:pt>
                <c:pt idx="2941">
                  <c:v>250</c:v>
                </c:pt>
                <c:pt idx="2942">
                  <c:v>250</c:v>
                </c:pt>
                <c:pt idx="2943">
                  <c:v>250</c:v>
                </c:pt>
                <c:pt idx="2944">
                  <c:v>250</c:v>
                </c:pt>
                <c:pt idx="2945">
                  <c:v>250</c:v>
                </c:pt>
                <c:pt idx="2946">
                  <c:v>250</c:v>
                </c:pt>
                <c:pt idx="2947">
                  <c:v>250</c:v>
                </c:pt>
                <c:pt idx="2948">
                  <c:v>250</c:v>
                </c:pt>
                <c:pt idx="2949">
                  <c:v>250</c:v>
                </c:pt>
                <c:pt idx="2950">
                  <c:v>250</c:v>
                </c:pt>
                <c:pt idx="2951">
                  <c:v>250</c:v>
                </c:pt>
                <c:pt idx="2952">
                  <c:v>250</c:v>
                </c:pt>
                <c:pt idx="2953">
                  <c:v>250</c:v>
                </c:pt>
                <c:pt idx="2954">
                  <c:v>250</c:v>
                </c:pt>
                <c:pt idx="2955">
                  <c:v>250</c:v>
                </c:pt>
                <c:pt idx="2956">
                  <c:v>250</c:v>
                </c:pt>
                <c:pt idx="2957">
                  <c:v>250</c:v>
                </c:pt>
                <c:pt idx="2958">
                  <c:v>250</c:v>
                </c:pt>
                <c:pt idx="2959">
                  <c:v>250</c:v>
                </c:pt>
                <c:pt idx="2960">
                  <c:v>250</c:v>
                </c:pt>
                <c:pt idx="2961">
                  <c:v>250</c:v>
                </c:pt>
                <c:pt idx="2962">
                  <c:v>250</c:v>
                </c:pt>
                <c:pt idx="2963">
                  <c:v>250</c:v>
                </c:pt>
                <c:pt idx="2964">
                  <c:v>250</c:v>
                </c:pt>
                <c:pt idx="2965">
                  <c:v>250</c:v>
                </c:pt>
                <c:pt idx="2966">
                  <c:v>250</c:v>
                </c:pt>
                <c:pt idx="2967">
                  <c:v>250</c:v>
                </c:pt>
                <c:pt idx="2968">
                  <c:v>250</c:v>
                </c:pt>
                <c:pt idx="2969">
                  <c:v>250</c:v>
                </c:pt>
                <c:pt idx="2970">
                  <c:v>250</c:v>
                </c:pt>
                <c:pt idx="2971">
                  <c:v>250</c:v>
                </c:pt>
                <c:pt idx="2972">
                  <c:v>250</c:v>
                </c:pt>
                <c:pt idx="2973">
                  <c:v>250</c:v>
                </c:pt>
                <c:pt idx="2974">
                  <c:v>250</c:v>
                </c:pt>
                <c:pt idx="2975">
                  <c:v>250</c:v>
                </c:pt>
                <c:pt idx="2976">
                  <c:v>250</c:v>
                </c:pt>
                <c:pt idx="2977">
                  <c:v>250</c:v>
                </c:pt>
                <c:pt idx="2978">
                  <c:v>250</c:v>
                </c:pt>
                <c:pt idx="2979">
                  <c:v>250</c:v>
                </c:pt>
                <c:pt idx="2980">
                  <c:v>250</c:v>
                </c:pt>
                <c:pt idx="2981">
                  <c:v>250</c:v>
                </c:pt>
                <c:pt idx="2982">
                  <c:v>250</c:v>
                </c:pt>
                <c:pt idx="2983">
                  <c:v>250</c:v>
                </c:pt>
                <c:pt idx="2984">
                  <c:v>250</c:v>
                </c:pt>
                <c:pt idx="2985">
                  <c:v>250</c:v>
                </c:pt>
                <c:pt idx="2986">
                  <c:v>250</c:v>
                </c:pt>
                <c:pt idx="2987">
                  <c:v>250</c:v>
                </c:pt>
                <c:pt idx="2988">
                  <c:v>250</c:v>
                </c:pt>
                <c:pt idx="2989">
                  <c:v>250</c:v>
                </c:pt>
                <c:pt idx="2990">
                  <c:v>250</c:v>
                </c:pt>
                <c:pt idx="2991">
                  <c:v>250</c:v>
                </c:pt>
                <c:pt idx="2992">
                  <c:v>250</c:v>
                </c:pt>
                <c:pt idx="2993">
                  <c:v>250</c:v>
                </c:pt>
                <c:pt idx="2994">
                  <c:v>250</c:v>
                </c:pt>
                <c:pt idx="2995">
                  <c:v>250</c:v>
                </c:pt>
                <c:pt idx="2996">
                  <c:v>250</c:v>
                </c:pt>
                <c:pt idx="2997">
                  <c:v>250</c:v>
                </c:pt>
                <c:pt idx="2998">
                  <c:v>250</c:v>
                </c:pt>
                <c:pt idx="2999">
                  <c:v>250</c:v>
                </c:pt>
                <c:pt idx="3000">
                  <c:v>250</c:v>
                </c:pt>
                <c:pt idx="3001">
                  <c:v>250</c:v>
                </c:pt>
                <c:pt idx="3002">
                  <c:v>250</c:v>
                </c:pt>
                <c:pt idx="3003">
                  <c:v>250</c:v>
                </c:pt>
                <c:pt idx="3004">
                  <c:v>250</c:v>
                </c:pt>
                <c:pt idx="3005">
                  <c:v>250</c:v>
                </c:pt>
                <c:pt idx="3006">
                  <c:v>250</c:v>
                </c:pt>
                <c:pt idx="3007">
                  <c:v>250</c:v>
                </c:pt>
                <c:pt idx="3008">
                  <c:v>250</c:v>
                </c:pt>
                <c:pt idx="3009">
                  <c:v>250</c:v>
                </c:pt>
                <c:pt idx="3010">
                  <c:v>250</c:v>
                </c:pt>
                <c:pt idx="3011">
                  <c:v>250</c:v>
                </c:pt>
                <c:pt idx="3012">
                  <c:v>250</c:v>
                </c:pt>
                <c:pt idx="3013">
                  <c:v>250</c:v>
                </c:pt>
                <c:pt idx="3014">
                  <c:v>250</c:v>
                </c:pt>
                <c:pt idx="3015">
                  <c:v>250</c:v>
                </c:pt>
                <c:pt idx="3016">
                  <c:v>250</c:v>
                </c:pt>
                <c:pt idx="3017">
                  <c:v>250</c:v>
                </c:pt>
                <c:pt idx="3018">
                  <c:v>250</c:v>
                </c:pt>
                <c:pt idx="3019">
                  <c:v>250</c:v>
                </c:pt>
                <c:pt idx="3020">
                  <c:v>250</c:v>
                </c:pt>
                <c:pt idx="3021">
                  <c:v>250</c:v>
                </c:pt>
                <c:pt idx="3022">
                  <c:v>250</c:v>
                </c:pt>
                <c:pt idx="3023">
                  <c:v>250</c:v>
                </c:pt>
                <c:pt idx="3024">
                  <c:v>250</c:v>
                </c:pt>
                <c:pt idx="3025">
                  <c:v>250</c:v>
                </c:pt>
                <c:pt idx="3026">
                  <c:v>250</c:v>
                </c:pt>
                <c:pt idx="3027">
                  <c:v>250</c:v>
                </c:pt>
                <c:pt idx="3028">
                  <c:v>250</c:v>
                </c:pt>
                <c:pt idx="3029">
                  <c:v>250</c:v>
                </c:pt>
                <c:pt idx="3030">
                  <c:v>250</c:v>
                </c:pt>
                <c:pt idx="3031">
                  <c:v>250</c:v>
                </c:pt>
                <c:pt idx="3032">
                  <c:v>250</c:v>
                </c:pt>
                <c:pt idx="3033">
                  <c:v>250</c:v>
                </c:pt>
                <c:pt idx="3034">
                  <c:v>250</c:v>
                </c:pt>
                <c:pt idx="3035">
                  <c:v>250</c:v>
                </c:pt>
                <c:pt idx="3036">
                  <c:v>250</c:v>
                </c:pt>
                <c:pt idx="3037">
                  <c:v>250</c:v>
                </c:pt>
                <c:pt idx="3038">
                  <c:v>250</c:v>
                </c:pt>
                <c:pt idx="3039">
                  <c:v>250</c:v>
                </c:pt>
                <c:pt idx="3040">
                  <c:v>250</c:v>
                </c:pt>
                <c:pt idx="3041">
                  <c:v>250</c:v>
                </c:pt>
                <c:pt idx="3042">
                  <c:v>250</c:v>
                </c:pt>
                <c:pt idx="3043">
                  <c:v>275</c:v>
                </c:pt>
                <c:pt idx="3044">
                  <c:v>275</c:v>
                </c:pt>
                <c:pt idx="3045">
                  <c:v>275</c:v>
                </c:pt>
                <c:pt idx="3046">
                  <c:v>275</c:v>
                </c:pt>
                <c:pt idx="3047">
                  <c:v>300</c:v>
                </c:pt>
                <c:pt idx="3048">
                  <c:v>300</c:v>
                </c:pt>
                <c:pt idx="3049">
                  <c:v>300</c:v>
                </c:pt>
                <c:pt idx="3050">
                  <c:v>300</c:v>
                </c:pt>
                <c:pt idx="3051">
                  <c:v>300</c:v>
                </c:pt>
                <c:pt idx="3052">
                  <c:v>300</c:v>
                </c:pt>
                <c:pt idx="3053">
                  <c:v>300</c:v>
                </c:pt>
                <c:pt idx="3054">
                  <c:v>300</c:v>
                </c:pt>
                <c:pt idx="3055">
                  <c:v>300</c:v>
                </c:pt>
                <c:pt idx="3056">
                  <c:v>300</c:v>
                </c:pt>
                <c:pt idx="3057">
                  <c:v>300</c:v>
                </c:pt>
                <c:pt idx="3058">
                  <c:v>300</c:v>
                </c:pt>
                <c:pt idx="3059">
                  <c:v>300</c:v>
                </c:pt>
                <c:pt idx="3060">
                  <c:v>300</c:v>
                </c:pt>
                <c:pt idx="3061">
                  <c:v>300</c:v>
                </c:pt>
                <c:pt idx="3062">
                  <c:v>300</c:v>
                </c:pt>
                <c:pt idx="3063">
                  <c:v>300</c:v>
                </c:pt>
                <c:pt idx="3064">
                  <c:v>300</c:v>
                </c:pt>
                <c:pt idx="3065">
                  <c:v>300</c:v>
                </c:pt>
                <c:pt idx="3066">
                  <c:v>300</c:v>
                </c:pt>
                <c:pt idx="3067">
                  <c:v>300</c:v>
                </c:pt>
                <c:pt idx="3068">
                  <c:v>300</c:v>
                </c:pt>
                <c:pt idx="3069">
                  <c:v>300</c:v>
                </c:pt>
                <c:pt idx="3070">
                  <c:v>300</c:v>
                </c:pt>
                <c:pt idx="3071">
                  <c:v>300</c:v>
                </c:pt>
                <c:pt idx="3072">
                  <c:v>300</c:v>
                </c:pt>
                <c:pt idx="3073">
                  <c:v>300</c:v>
                </c:pt>
                <c:pt idx="3074">
                  <c:v>300</c:v>
                </c:pt>
                <c:pt idx="3075">
                  <c:v>300</c:v>
                </c:pt>
                <c:pt idx="3076">
                  <c:v>300</c:v>
                </c:pt>
                <c:pt idx="3077">
                  <c:v>300</c:v>
                </c:pt>
                <c:pt idx="3078">
                  <c:v>300</c:v>
                </c:pt>
                <c:pt idx="3079">
                  <c:v>300</c:v>
                </c:pt>
                <c:pt idx="3080">
                  <c:v>300</c:v>
                </c:pt>
                <c:pt idx="3081">
                  <c:v>300</c:v>
                </c:pt>
                <c:pt idx="3082">
                  <c:v>300</c:v>
                </c:pt>
                <c:pt idx="3083">
                  <c:v>300</c:v>
                </c:pt>
                <c:pt idx="3084">
                  <c:v>300</c:v>
                </c:pt>
                <c:pt idx="3085">
                  <c:v>300</c:v>
                </c:pt>
                <c:pt idx="3086">
                  <c:v>300</c:v>
                </c:pt>
                <c:pt idx="3087">
                  <c:v>300</c:v>
                </c:pt>
                <c:pt idx="3088">
                  <c:v>300</c:v>
                </c:pt>
                <c:pt idx="3089">
                  <c:v>300</c:v>
                </c:pt>
                <c:pt idx="3090">
                  <c:v>300</c:v>
                </c:pt>
                <c:pt idx="3091">
                  <c:v>300</c:v>
                </c:pt>
                <c:pt idx="3092">
                  <c:v>300</c:v>
                </c:pt>
                <c:pt idx="3093">
                  <c:v>300</c:v>
                </c:pt>
                <c:pt idx="3094">
                  <c:v>300</c:v>
                </c:pt>
                <c:pt idx="3095">
                  <c:v>300</c:v>
                </c:pt>
                <c:pt idx="3096">
                  <c:v>300</c:v>
                </c:pt>
                <c:pt idx="3097">
                  <c:v>300</c:v>
                </c:pt>
                <c:pt idx="3098">
                  <c:v>300</c:v>
                </c:pt>
                <c:pt idx="3099">
                  <c:v>300</c:v>
                </c:pt>
                <c:pt idx="3100">
                  <c:v>300</c:v>
                </c:pt>
                <c:pt idx="3101">
                  <c:v>300</c:v>
                </c:pt>
                <c:pt idx="3102">
                  <c:v>300</c:v>
                </c:pt>
                <c:pt idx="3103">
                  <c:v>300</c:v>
                </c:pt>
                <c:pt idx="3104">
                  <c:v>300</c:v>
                </c:pt>
                <c:pt idx="3105">
                  <c:v>300</c:v>
                </c:pt>
                <c:pt idx="3106">
                  <c:v>300</c:v>
                </c:pt>
                <c:pt idx="3107">
                  <c:v>300</c:v>
                </c:pt>
                <c:pt idx="3108">
                  <c:v>300</c:v>
                </c:pt>
                <c:pt idx="3109">
                  <c:v>300</c:v>
                </c:pt>
                <c:pt idx="3110">
                  <c:v>300</c:v>
                </c:pt>
                <c:pt idx="3111">
                  <c:v>300</c:v>
                </c:pt>
                <c:pt idx="3112">
                  <c:v>300</c:v>
                </c:pt>
                <c:pt idx="3113">
                  <c:v>300</c:v>
                </c:pt>
                <c:pt idx="3114">
                  <c:v>300</c:v>
                </c:pt>
                <c:pt idx="3115">
                  <c:v>300</c:v>
                </c:pt>
                <c:pt idx="3116">
                  <c:v>275</c:v>
                </c:pt>
                <c:pt idx="3117">
                  <c:v>275</c:v>
                </c:pt>
                <c:pt idx="3118">
                  <c:v>275</c:v>
                </c:pt>
                <c:pt idx="3119">
                  <c:v>275</c:v>
                </c:pt>
                <c:pt idx="3120">
                  <c:v>250</c:v>
                </c:pt>
                <c:pt idx="3121">
                  <c:v>250</c:v>
                </c:pt>
                <c:pt idx="3122">
                  <c:v>250</c:v>
                </c:pt>
                <c:pt idx="3123">
                  <c:v>250</c:v>
                </c:pt>
                <c:pt idx="3124">
                  <c:v>250</c:v>
                </c:pt>
                <c:pt idx="3125">
                  <c:v>250</c:v>
                </c:pt>
                <c:pt idx="3126">
                  <c:v>250</c:v>
                </c:pt>
                <c:pt idx="3127">
                  <c:v>250</c:v>
                </c:pt>
                <c:pt idx="3128">
                  <c:v>250</c:v>
                </c:pt>
                <c:pt idx="3129">
                  <c:v>250</c:v>
                </c:pt>
                <c:pt idx="3130">
                  <c:v>250</c:v>
                </c:pt>
                <c:pt idx="3131">
                  <c:v>250</c:v>
                </c:pt>
                <c:pt idx="3132">
                  <c:v>250</c:v>
                </c:pt>
                <c:pt idx="3133">
                  <c:v>250</c:v>
                </c:pt>
                <c:pt idx="3134">
                  <c:v>250</c:v>
                </c:pt>
                <c:pt idx="3135">
                  <c:v>250</c:v>
                </c:pt>
                <c:pt idx="3136">
                  <c:v>250</c:v>
                </c:pt>
                <c:pt idx="3137">
                  <c:v>250</c:v>
                </c:pt>
                <c:pt idx="3138">
                  <c:v>250</c:v>
                </c:pt>
                <c:pt idx="3139">
                  <c:v>250</c:v>
                </c:pt>
                <c:pt idx="3140">
                  <c:v>250</c:v>
                </c:pt>
                <c:pt idx="3141">
                  <c:v>250</c:v>
                </c:pt>
                <c:pt idx="3142">
                  <c:v>250</c:v>
                </c:pt>
                <c:pt idx="3143">
                  <c:v>250</c:v>
                </c:pt>
                <c:pt idx="3144">
                  <c:v>250</c:v>
                </c:pt>
                <c:pt idx="3145">
                  <c:v>250</c:v>
                </c:pt>
                <c:pt idx="3146">
                  <c:v>250</c:v>
                </c:pt>
                <c:pt idx="3147">
                  <c:v>250</c:v>
                </c:pt>
                <c:pt idx="3148">
                  <c:v>250</c:v>
                </c:pt>
                <c:pt idx="3149">
                  <c:v>250</c:v>
                </c:pt>
                <c:pt idx="3150">
                  <c:v>250</c:v>
                </c:pt>
                <c:pt idx="3151">
                  <c:v>250</c:v>
                </c:pt>
                <c:pt idx="3152">
                  <c:v>250</c:v>
                </c:pt>
                <c:pt idx="3153">
                  <c:v>250</c:v>
                </c:pt>
                <c:pt idx="3154">
                  <c:v>250</c:v>
                </c:pt>
                <c:pt idx="3155">
                  <c:v>250</c:v>
                </c:pt>
                <c:pt idx="3156">
                  <c:v>250</c:v>
                </c:pt>
                <c:pt idx="3157">
                  <c:v>250</c:v>
                </c:pt>
                <c:pt idx="3158">
                  <c:v>250</c:v>
                </c:pt>
                <c:pt idx="3159">
                  <c:v>250</c:v>
                </c:pt>
                <c:pt idx="3160">
                  <c:v>250</c:v>
                </c:pt>
                <c:pt idx="3161">
                  <c:v>250</c:v>
                </c:pt>
                <c:pt idx="3162">
                  <c:v>250</c:v>
                </c:pt>
                <c:pt idx="3163">
                  <c:v>250</c:v>
                </c:pt>
                <c:pt idx="3164">
                  <c:v>250</c:v>
                </c:pt>
                <c:pt idx="3165">
                  <c:v>250</c:v>
                </c:pt>
                <c:pt idx="3166">
                  <c:v>250</c:v>
                </c:pt>
                <c:pt idx="3167">
                  <c:v>250</c:v>
                </c:pt>
                <c:pt idx="3168">
                  <c:v>250</c:v>
                </c:pt>
                <c:pt idx="3169">
                  <c:v>250</c:v>
                </c:pt>
                <c:pt idx="3170">
                  <c:v>250</c:v>
                </c:pt>
                <c:pt idx="3171">
                  <c:v>250</c:v>
                </c:pt>
                <c:pt idx="3172">
                  <c:v>250</c:v>
                </c:pt>
                <c:pt idx="3173">
                  <c:v>250</c:v>
                </c:pt>
                <c:pt idx="3174">
                  <c:v>250</c:v>
                </c:pt>
                <c:pt idx="3175">
                  <c:v>250</c:v>
                </c:pt>
                <c:pt idx="3176">
                  <c:v>250</c:v>
                </c:pt>
                <c:pt idx="3177">
                  <c:v>250</c:v>
                </c:pt>
                <c:pt idx="3178">
                  <c:v>250</c:v>
                </c:pt>
                <c:pt idx="3179">
                  <c:v>250</c:v>
                </c:pt>
                <c:pt idx="3180">
                  <c:v>250</c:v>
                </c:pt>
                <c:pt idx="3181">
                  <c:v>250</c:v>
                </c:pt>
                <c:pt idx="3182">
                  <c:v>250</c:v>
                </c:pt>
                <c:pt idx="3183">
                  <c:v>250</c:v>
                </c:pt>
                <c:pt idx="3184">
                  <c:v>250</c:v>
                </c:pt>
                <c:pt idx="3185">
                  <c:v>250</c:v>
                </c:pt>
                <c:pt idx="3186">
                  <c:v>250</c:v>
                </c:pt>
                <c:pt idx="3187">
                  <c:v>250</c:v>
                </c:pt>
                <c:pt idx="3188">
                  <c:v>250</c:v>
                </c:pt>
                <c:pt idx="3189">
                  <c:v>250</c:v>
                </c:pt>
                <c:pt idx="3190">
                  <c:v>250</c:v>
                </c:pt>
                <c:pt idx="3191">
                  <c:v>250</c:v>
                </c:pt>
                <c:pt idx="3192">
                  <c:v>250</c:v>
                </c:pt>
                <c:pt idx="3193">
                  <c:v>250</c:v>
                </c:pt>
                <c:pt idx="3194">
                  <c:v>250</c:v>
                </c:pt>
                <c:pt idx="3195">
                  <c:v>250</c:v>
                </c:pt>
                <c:pt idx="3196">
                  <c:v>250</c:v>
                </c:pt>
                <c:pt idx="3197">
                  <c:v>250</c:v>
                </c:pt>
                <c:pt idx="3198">
                  <c:v>250</c:v>
                </c:pt>
                <c:pt idx="3199">
                  <c:v>250</c:v>
                </c:pt>
                <c:pt idx="3200">
                  <c:v>250</c:v>
                </c:pt>
                <c:pt idx="3201">
                  <c:v>250</c:v>
                </c:pt>
                <c:pt idx="3202">
                  <c:v>250</c:v>
                </c:pt>
                <c:pt idx="3203">
                  <c:v>250</c:v>
                </c:pt>
                <c:pt idx="3204">
                  <c:v>250</c:v>
                </c:pt>
                <c:pt idx="3205">
                  <c:v>250</c:v>
                </c:pt>
                <c:pt idx="3206">
                  <c:v>250</c:v>
                </c:pt>
                <c:pt idx="3207">
                  <c:v>250</c:v>
                </c:pt>
                <c:pt idx="3208">
                  <c:v>250</c:v>
                </c:pt>
                <c:pt idx="3209">
                  <c:v>250</c:v>
                </c:pt>
                <c:pt idx="3210">
                  <c:v>250</c:v>
                </c:pt>
                <c:pt idx="3211">
                  <c:v>250</c:v>
                </c:pt>
                <c:pt idx="3212">
                  <c:v>250</c:v>
                </c:pt>
                <c:pt idx="3213">
                  <c:v>250</c:v>
                </c:pt>
                <c:pt idx="3214">
                  <c:v>250</c:v>
                </c:pt>
                <c:pt idx="3215">
                  <c:v>250</c:v>
                </c:pt>
                <c:pt idx="3216">
                  <c:v>250</c:v>
                </c:pt>
                <c:pt idx="3217">
                  <c:v>250</c:v>
                </c:pt>
                <c:pt idx="3218">
                  <c:v>250</c:v>
                </c:pt>
                <c:pt idx="3219">
                  <c:v>250</c:v>
                </c:pt>
                <c:pt idx="3220">
                  <c:v>250</c:v>
                </c:pt>
                <c:pt idx="3221">
                  <c:v>250</c:v>
                </c:pt>
                <c:pt idx="3222">
                  <c:v>250</c:v>
                </c:pt>
                <c:pt idx="3223">
                  <c:v>250</c:v>
                </c:pt>
                <c:pt idx="3224">
                  <c:v>250</c:v>
                </c:pt>
                <c:pt idx="3225">
                  <c:v>250</c:v>
                </c:pt>
                <c:pt idx="3226">
                  <c:v>250</c:v>
                </c:pt>
                <c:pt idx="3227">
                  <c:v>250</c:v>
                </c:pt>
                <c:pt idx="3228">
                  <c:v>250</c:v>
                </c:pt>
                <c:pt idx="3229">
                  <c:v>250</c:v>
                </c:pt>
                <c:pt idx="3230">
                  <c:v>250</c:v>
                </c:pt>
                <c:pt idx="3231">
                  <c:v>250</c:v>
                </c:pt>
                <c:pt idx="3232">
                  <c:v>250</c:v>
                </c:pt>
                <c:pt idx="3233">
                  <c:v>250</c:v>
                </c:pt>
                <c:pt idx="3234">
                  <c:v>250</c:v>
                </c:pt>
                <c:pt idx="3235">
                  <c:v>250</c:v>
                </c:pt>
                <c:pt idx="3236">
                  <c:v>250</c:v>
                </c:pt>
                <c:pt idx="3237">
                  <c:v>250</c:v>
                </c:pt>
                <c:pt idx="3238">
                  <c:v>250</c:v>
                </c:pt>
                <c:pt idx="3239">
                  <c:v>250</c:v>
                </c:pt>
                <c:pt idx="3240">
                  <c:v>250</c:v>
                </c:pt>
                <c:pt idx="3241">
                  <c:v>250</c:v>
                </c:pt>
                <c:pt idx="3242">
                  <c:v>250</c:v>
                </c:pt>
                <c:pt idx="3243">
                  <c:v>250</c:v>
                </c:pt>
                <c:pt idx="3244">
                  <c:v>250</c:v>
                </c:pt>
                <c:pt idx="3245">
                  <c:v>250</c:v>
                </c:pt>
                <c:pt idx="3246">
                  <c:v>250</c:v>
                </c:pt>
                <c:pt idx="3247">
                  <c:v>250</c:v>
                </c:pt>
                <c:pt idx="3248">
                  <c:v>250</c:v>
                </c:pt>
                <c:pt idx="3249">
                  <c:v>250</c:v>
                </c:pt>
                <c:pt idx="3250">
                  <c:v>250</c:v>
                </c:pt>
                <c:pt idx="3251">
                  <c:v>250</c:v>
                </c:pt>
                <c:pt idx="3252">
                  <c:v>250</c:v>
                </c:pt>
                <c:pt idx="3253">
                  <c:v>250</c:v>
                </c:pt>
                <c:pt idx="3254">
                  <c:v>250</c:v>
                </c:pt>
                <c:pt idx="3255">
                  <c:v>250</c:v>
                </c:pt>
                <c:pt idx="3256">
                  <c:v>250</c:v>
                </c:pt>
                <c:pt idx="3257">
                  <c:v>250</c:v>
                </c:pt>
                <c:pt idx="3258">
                  <c:v>250</c:v>
                </c:pt>
                <c:pt idx="3259">
                  <c:v>250</c:v>
                </c:pt>
                <c:pt idx="3260">
                  <c:v>250</c:v>
                </c:pt>
                <c:pt idx="3261">
                  <c:v>250</c:v>
                </c:pt>
                <c:pt idx="3262">
                  <c:v>250</c:v>
                </c:pt>
                <c:pt idx="3263">
                  <c:v>250</c:v>
                </c:pt>
                <c:pt idx="3264">
                  <c:v>250</c:v>
                </c:pt>
                <c:pt idx="3265">
                  <c:v>250</c:v>
                </c:pt>
                <c:pt idx="3266">
                  <c:v>250</c:v>
                </c:pt>
                <c:pt idx="3267">
                  <c:v>250</c:v>
                </c:pt>
                <c:pt idx="3268">
                  <c:v>250</c:v>
                </c:pt>
                <c:pt idx="3269">
                  <c:v>250</c:v>
                </c:pt>
                <c:pt idx="3270">
                  <c:v>250</c:v>
                </c:pt>
                <c:pt idx="3271">
                  <c:v>250</c:v>
                </c:pt>
                <c:pt idx="3272">
                  <c:v>250</c:v>
                </c:pt>
                <c:pt idx="3273">
                  <c:v>250</c:v>
                </c:pt>
                <c:pt idx="3274">
                  <c:v>250</c:v>
                </c:pt>
                <c:pt idx="3275">
                  <c:v>250</c:v>
                </c:pt>
                <c:pt idx="3276">
                  <c:v>250</c:v>
                </c:pt>
                <c:pt idx="3277">
                  <c:v>250</c:v>
                </c:pt>
                <c:pt idx="3278">
                  <c:v>250</c:v>
                </c:pt>
                <c:pt idx="3279">
                  <c:v>275</c:v>
                </c:pt>
                <c:pt idx="3280">
                  <c:v>275</c:v>
                </c:pt>
                <c:pt idx="3281">
                  <c:v>275</c:v>
                </c:pt>
                <c:pt idx="3282">
                  <c:v>275</c:v>
                </c:pt>
                <c:pt idx="3283">
                  <c:v>275</c:v>
                </c:pt>
                <c:pt idx="3284">
                  <c:v>300</c:v>
                </c:pt>
                <c:pt idx="3285">
                  <c:v>300</c:v>
                </c:pt>
                <c:pt idx="3286">
                  <c:v>300</c:v>
                </c:pt>
                <c:pt idx="3287">
                  <c:v>300</c:v>
                </c:pt>
                <c:pt idx="3288">
                  <c:v>300</c:v>
                </c:pt>
                <c:pt idx="3289">
                  <c:v>300</c:v>
                </c:pt>
                <c:pt idx="3290">
                  <c:v>300</c:v>
                </c:pt>
                <c:pt idx="3291">
                  <c:v>300</c:v>
                </c:pt>
                <c:pt idx="3292">
                  <c:v>300</c:v>
                </c:pt>
                <c:pt idx="3293">
                  <c:v>300</c:v>
                </c:pt>
                <c:pt idx="3294">
                  <c:v>300</c:v>
                </c:pt>
                <c:pt idx="3295">
                  <c:v>300</c:v>
                </c:pt>
                <c:pt idx="3296">
                  <c:v>300</c:v>
                </c:pt>
                <c:pt idx="3297">
                  <c:v>300</c:v>
                </c:pt>
                <c:pt idx="3298">
                  <c:v>300</c:v>
                </c:pt>
                <c:pt idx="3299">
                  <c:v>300</c:v>
                </c:pt>
                <c:pt idx="3300">
                  <c:v>300</c:v>
                </c:pt>
                <c:pt idx="3301">
                  <c:v>300</c:v>
                </c:pt>
                <c:pt idx="3302">
                  <c:v>300</c:v>
                </c:pt>
                <c:pt idx="3303">
                  <c:v>300</c:v>
                </c:pt>
                <c:pt idx="3304">
                  <c:v>300</c:v>
                </c:pt>
                <c:pt idx="3305">
                  <c:v>300</c:v>
                </c:pt>
                <c:pt idx="3306">
                  <c:v>300</c:v>
                </c:pt>
                <c:pt idx="3307">
                  <c:v>300</c:v>
                </c:pt>
                <c:pt idx="3308">
                  <c:v>300</c:v>
                </c:pt>
                <c:pt idx="3309">
                  <c:v>300</c:v>
                </c:pt>
                <c:pt idx="3310">
                  <c:v>300</c:v>
                </c:pt>
                <c:pt idx="3311">
                  <c:v>300</c:v>
                </c:pt>
                <c:pt idx="3312">
                  <c:v>300</c:v>
                </c:pt>
                <c:pt idx="3313">
                  <c:v>300</c:v>
                </c:pt>
                <c:pt idx="3314">
                  <c:v>300</c:v>
                </c:pt>
                <c:pt idx="3315">
                  <c:v>300</c:v>
                </c:pt>
                <c:pt idx="3316">
                  <c:v>300</c:v>
                </c:pt>
                <c:pt idx="3317">
                  <c:v>300</c:v>
                </c:pt>
                <c:pt idx="3318">
                  <c:v>300</c:v>
                </c:pt>
                <c:pt idx="3319">
                  <c:v>300</c:v>
                </c:pt>
                <c:pt idx="3320">
                  <c:v>300</c:v>
                </c:pt>
                <c:pt idx="3321">
                  <c:v>300</c:v>
                </c:pt>
                <c:pt idx="3322">
                  <c:v>300</c:v>
                </c:pt>
                <c:pt idx="3323">
                  <c:v>300</c:v>
                </c:pt>
                <c:pt idx="3324">
                  <c:v>300</c:v>
                </c:pt>
                <c:pt idx="3325">
                  <c:v>300</c:v>
                </c:pt>
                <c:pt idx="3326">
                  <c:v>300</c:v>
                </c:pt>
                <c:pt idx="3327">
                  <c:v>300</c:v>
                </c:pt>
                <c:pt idx="3328">
                  <c:v>300</c:v>
                </c:pt>
                <c:pt idx="3329">
                  <c:v>300</c:v>
                </c:pt>
                <c:pt idx="3330">
                  <c:v>300</c:v>
                </c:pt>
                <c:pt idx="3331">
                  <c:v>300</c:v>
                </c:pt>
                <c:pt idx="3332">
                  <c:v>300</c:v>
                </c:pt>
                <c:pt idx="3333">
                  <c:v>300</c:v>
                </c:pt>
                <c:pt idx="3334">
                  <c:v>300</c:v>
                </c:pt>
                <c:pt idx="3335">
                  <c:v>300</c:v>
                </c:pt>
                <c:pt idx="3336">
                  <c:v>300</c:v>
                </c:pt>
                <c:pt idx="3337">
                  <c:v>300</c:v>
                </c:pt>
                <c:pt idx="3338">
                  <c:v>300</c:v>
                </c:pt>
                <c:pt idx="3339">
                  <c:v>300</c:v>
                </c:pt>
                <c:pt idx="3340">
                  <c:v>300</c:v>
                </c:pt>
                <c:pt idx="3341">
                  <c:v>300</c:v>
                </c:pt>
                <c:pt idx="3342">
                  <c:v>300</c:v>
                </c:pt>
                <c:pt idx="3343">
                  <c:v>300</c:v>
                </c:pt>
                <c:pt idx="3344">
                  <c:v>300</c:v>
                </c:pt>
                <c:pt idx="3345">
                  <c:v>300</c:v>
                </c:pt>
                <c:pt idx="3346">
                  <c:v>300</c:v>
                </c:pt>
                <c:pt idx="3347">
                  <c:v>300</c:v>
                </c:pt>
                <c:pt idx="3348">
                  <c:v>300</c:v>
                </c:pt>
                <c:pt idx="3349">
                  <c:v>300</c:v>
                </c:pt>
                <c:pt idx="3350">
                  <c:v>300</c:v>
                </c:pt>
                <c:pt idx="3351">
                  <c:v>300</c:v>
                </c:pt>
                <c:pt idx="3352">
                  <c:v>300</c:v>
                </c:pt>
                <c:pt idx="3353">
                  <c:v>300</c:v>
                </c:pt>
                <c:pt idx="3354">
                  <c:v>300</c:v>
                </c:pt>
                <c:pt idx="3355">
                  <c:v>300</c:v>
                </c:pt>
                <c:pt idx="3356">
                  <c:v>300</c:v>
                </c:pt>
                <c:pt idx="3357">
                  <c:v>300</c:v>
                </c:pt>
                <c:pt idx="3358">
                  <c:v>300</c:v>
                </c:pt>
                <c:pt idx="3359">
                  <c:v>300</c:v>
                </c:pt>
                <c:pt idx="3360">
                  <c:v>300</c:v>
                </c:pt>
                <c:pt idx="3361">
                  <c:v>300</c:v>
                </c:pt>
                <c:pt idx="3362">
                  <c:v>300</c:v>
                </c:pt>
                <c:pt idx="3363">
                  <c:v>300</c:v>
                </c:pt>
                <c:pt idx="3364">
                  <c:v>300</c:v>
                </c:pt>
                <c:pt idx="3365">
                  <c:v>300</c:v>
                </c:pt>
                <c:pt idx="3366">
                  <c:v>300</c:v>
                </c:pt>
                <c:pt idx="3367">
                  <c:v>300</c:v>
                </c:pt>
                <c:pt idx="3368">
                  <c:v>300</c:v>
                </c:pt>
                <c:pt idx="3369">
                  <c:v>300</c:v>
                </c:pt>
                <c:pt idx="3370">
                  <c:v>300</c:v>
                </c:pt>
                <c:pt idx="3371">
                  <c:v>300</c:v>
                </c:pt>
                <c:pt idx="3372">
                  <c:v>300</c:v>
                </c:pt>
                <c:pt idx="3373">
                  <c:v>275</c:v>
                </c:pt>
                <c:pt idx="3374">
                  <c:v>275</c:v>
                </c:pt>
                <c:pt idx="3375">
                  <c:v>275</c:v>
                </c:pt>
                <c:pt idx="3376">
                  <c:v>275</c:v>
                </c:pt>
                <c:pt idx="3377">
                  <c:v>250</c:v>
                </c:pt>
                <c:pt idx="3378">
                  <c:v>250</c:v>
                </c:pt>
                <c:pt idx="3379">
                  <c:v>250</c:v>
                </c:pt>
                <c:pt idx="3380">
                  <c:v>250</c:v>
                </c:pt>
                <c:pt idx="3381">
                  <c:v>250</c:v>
                </c:pt>
                <c:pt idx="3382">
                  <c:v>250</c:v>
                </c:pt>
                <c:pt idx="3383">
                  <c:v>250</c:v>
                </c:pt>
                <c:pt idx="3384">
                  <c:v>250</c:v>
                </c:pt>
                <c:pt idx="3385">
                  <c:v>250</c:v>
                </c:pt>
                <c:pt idx="3386">
                  <c:v>250</c:v>
                </c:pt>
                <c:pt idx="3387">
                  <c:v>250</c:v>
                </c:pt>
                <c:pt idx="3388">
                  <c:v>250</c:v>
                </c:pt>
                <c:pt idx="3389">
                  <c:v>250</c:v>
                </c:pt>
                <c:pt idx="3390">
                  <c:v>250</c:v>
                </c:pt>
                <c:pt idx="3391">
                  <c:v>250</c:v>
                </c:pt>
                <c:pt idx="3392">
                  <c:v>250</c:v>
                </c:pt>
                <c:pt idx="3393">
                  <c:v>250</c:v>
                </c:pt>
                <c:pt idx="3394">
                  <c:v>250</c:v>
                </c:pt>
                <c:pt idx="3395">
                  <c:v>250</c:v>
                </c:pt>
                <c:pt idx="3396">
                  <c:v>250</c:v>
                </c:pt>
                <c:pt idx="3397">
                  <c:v>250</c:v>
                </c:pt>
                <c:pt idx="3398">
                  <c:v>250</c:v>
                </c:pt>
                <c:pt idx="3399">
                  <c:v>250</c:v>
                </c:pt>
                <c:pt idx="3400">
                  <c:v>250</c:v>
                </c:pt>
                <c:pt idx="3401">
                  <c:v>250</c:v>
                </c:pt>
                <c:pt idx="3402">
                  <c:v>250</c:v>
                </c:pt>
                <c:pt idx="3403">
                  <c:v>250</c:v>
                </c:pt>
                <c:pt idx="3404">
                  <c:v>250</c:v>
                </c:pt>
                <c:pt idx="3405">
                  <c:v>250</c:v>
                </c:pt>
                <c:pt idx="3406">
                  <c:v>250</c:v>
                </c:pt>
                <c:pt idx="3407">
                  <c:v>250</c:v>
                </c:pt>
                <c:pt idx="3408">
                  <c:v>250</c:v>
                </c:pt>
                <c:pt idx="3409">
                  <c:v>250</c:v>
                </c:pt>
                <c:pt idx="3410">
                  <c:v>250</c:v>
                </c:pt>
                <c:pt idx="3411">
                  <c:v>250</c:v>
                </c:pt>
                <c:pt idx="3412">
                  <c:v>250</c:v>
                </c:pt>
                <c:pt idx="3413">
                  <c:v>250</c:v>
                </c:pt>
                <c:pt idx="3414">
                  <c:v>250</c:v>
                </c:pt>
                <c:pt idx="3415">
                  <c:v>250</c:v>
                </c:pt>
                <c:pt idx="3416">
                  <c:v>250</c:v>
                </c:pt>
                <c:pt idx="3417">
                  <c:v>250</c:v>
                </c:pt>
                <c:pt idx="3418">
                  <c:v>250</c:v>
                </c:pt>
                <c:pt idx="3419">
                  <c:v>250</c:v>
                </c:pt>
                <c:pt idx="3420">
                  <c:v>250</c:v>
                </c:pt>
                <c:pt idx="3421">
                  <c:v>250</c:v>
                </c:pt>
                <c:pt idx="3422">
                  <c:v>250</c:v>
                </c:pt>
                <c:pt idx="3423">
                  <c:v>250</c:v>
                </c:pt>
                <c:pt idx="3424">
                  <c:v>250</c:v>
                </c:pt>
                <c:pt idx="3425">
                  <c:v>250</c:v>
                </c:pt>
                <c:pt idx="3426">
                  <c:v>250</c:v>
                </c:pt>
                <c:pt idx="3427">
                  <c:v>250</c:v>
                </c:pt>
                <c:pt idx="3428">
                  <c:v>250</c:v>
                </c:pt>
                <c:pt idx="3429">
                  <c:v>250</c:v>
                </c:pt>
                <c:pt idx="3430">
                  <c:v>250</c:v>
                </c:pt>
                <c:pt idx="3431">
                  <c:v>250</c:v>
                </c:pt>
                <c:pt idx="3432">
                  <c:v>250</c:v>
                </c:pt>
                <c:pt idx="3433">
                  <c:v>250</c:v>
                </c:pt>
                <c:pt idx="3434">
                  <c:v>250</c:v>
                </c:pt>
                <c:pt idx="3435">
                  <c:v>250</c:v>
                </c:pt>
                <c:pt idx="3436">
                  <c:v>250</c:v>
                </c:pt>
                <c:pt idx="3437">
                  <c:v>250</c:v>
                </c:pt>
                <c:pt idx="3438">
                  <c:v>250</c:v>
                </c:pt>
                <c:pt idx="3439">
                  <c:v>250</c:v>
                </c:pt>
                <c:pt idx="3440">
                  <c:v>250</c:v>
                </c:pt>
                <c:pt idx="3441">
                  <c:v>250</c:v>
                </c:pt>
                <c:pt idx="3442">
                  <c:v>250</c:v>
                </c:pt>
                <c:pt idx="3443">
                  <c:v>250</c:v>
                </c:pt>
                <c:pt idx="3444">
                  <c:v>250</c:v>
                </c:pt>
                <c:pt idx="3445">
                  <c:v>250</c:v>
                </c:pt>
                <c:pt idx="3446">
                  <c:v>250</c:v>
                </c:pt>
                <c:pt idx="3447">
                  <c:v>250</c:v>
                </c:pt>
                <c:pt idx="3448">
                  <c:v>250</c:v>
                </c:pt>
                <c:pt idx="3449">
                  <c:v>250</c:v>
                </c:pt>
                <c:pt idx="3450">
                  <c:v>250</c:v>
                </c:pt>
                <c:pt idx="3451">
                  <c:v>250</c:v>
                </c:pt>
                <c:pt idx="3452">
                  <c:v>250</c:v>
                </c:pt>
                <c:pt idx="3453">
                  <c:v>250</c:v>
                </c:pt>
                <c:pt idx="3454">
                  <c:v>250</c:v>
                </c:pt>
                <c:pt idx="3455">
                  <c:v>250</c:v>
                </c:pt>
                <c:pt idx="3456">
                  <c:v>250</c:v>
                </c:pt>
                <c:pt idx="3457">
                  <c:v>250</c:v>
                </c:pt>
                <c:pt idx="3458">
                  <c:v>250</c:v>
                </c:pt>
                <c:pt idx="3459">
                  <c:v>250</c:v>
                </c:pt>
                <c:pt idx="3460">
                  <c:v>250</c:v>
                </c:pt>
                <c:pt idx="3461">
                  <c:v>250</c:v>
                </c:pt>
                <c:pt idx="3462">
                  <c:v>250</c:v>
                </c:pt>
                <c:pt idx="3463">
                  <c:v>250</c:v>
                </c:pt>
                <c:pt idx="3464">
                  <c:v>250</c:v>
                </c:pt>
                <c:pt idx="3465">
                  <c:v>250</c:v>
                </c:pt>
                <c:pt idx="3466">
                  <c:v>250</c:v>
                </c:pt>
                <c:pt idx="3467">
                  <c:v>250</c:v>
                </c:pt>
                <c:pt idx="3468">
                  <c:v>250</c:v>
                </c:pt>
                <c:pt idx="3469">
                  <c:v>250</c:v>
                </c:pt>
                <c:pt idx="3470">
                  <c:v>250</c:v>
                </c:pt>
                <c:pt idx="3471">
                  <c:v>250</c:v>
                </c:pt>
                <c:pt idx="3472">
                  <c:v>250</c:v>
                </c:pt>
                <c:pt idx="3473">
                  <c:v>250</c:v>
                </c:pt>
                <c:pt idx="3474">
                  <c:v>250</c:v>
                </c:pt>
                <c:pt idx="3475">
                  <c:v>250</c:v>
                </c:pt>
                <c:pt idx="3476">
                  <c:v>250</c:v>
                </c:pt>
                <c:pt idx="3477">
                  <c:v>250</c:v>
                </c:pt>
                <c:pt idx="3478">
                  <c:v>250</c:v>
                </c:pt>
                <c:pt idx="3479">
                  <c:v>250</c:v>
                </c:pt>
                <c:pt idx="3480">
                  <c:v>250</c:v>
                </c:pt>
                <c:pt idx="3481">
                  <c:v>250</c:v>
                </c:pt>
                <c:pt idx="3482">
                  <c:v>250</c:v>
                </c:pt>
                <c:pt idx="3483">
                  <c:v>250</c:v>
                </c:pt>
                <c:pt idx="3484">
                  <c:v>250</c:v>
                </c:pt>
                <c:pt idx="3485">
                  <c:v>250</c:v>
                </c:pt>
                <c:pt idx="3486">
                  <c:v>250</c:v>
                </c:pt>
                <c:pt idx="3487">
                  <c:v>250</c:v>
                </c:pt>
                <c:pt idx="3488">
                  <c:v>250</c:v>
                </c:pt>
                <c:pt idx="3489">
                  <c:v>250</c:v>
                </c:pt>
                <c:pt idx="3490">
                  <c:v>250</c:v>
                </c:pt>
                <c:pt idx="3491">
                  <c:v>250</c:v>
                </c:pt>
                <c:pt idx="3492">
                  <c:v>250</c:v>
                </c:pt>
                <c:pt idx="3493">
                  <c:v>250</c:v>
                </c:pt>
                <c:pt idx="3494">
                  <c:v>250</c:v>
                </c:pt>
                <c:pt idx="3495">
                  <c:v>250</c:v>
                </c:pt>
                <c:pt idx="3496">
                  <c:v>250</c:v>
                </c:pt>
                <c:pt idx="3497">
                  <c:v>250</c:v>
                </c:pt>
                <c:pt idx="3498">
                  <c:v>250</c:v>
                </c:pt>
                <c:pt idx="3499">
                  <c:v>250</c:v>
                </c:pt>
                <c:pt idx="3500">
                  <c:v>250</c:v>
                </c:pt>
                <c:pt idx="3501">
                  <c:v>250</c:v>
                </c:pt>
                <c:pt idx="3502">
                  <c:v>250</c:v>
                </c:pt>
                <c:pt idx="3503">
                  <c:v>250</c:v>
                </c:pt>
                <c:pt idx="3504">
                  <c:v>250</c:v>
                </c:pt>
                <c:pt idx="3505">
                  <c:v>250</c:v>
                </c:pt>
                <c:pt idx="3506">
                  <c:v>250</c:v>
                </c:pt>
                <c:pt idx="3507">
                  <c:v>250</c:v>
                </c:pt>
                <c:pt idx="3508">
                  <c:v>250</c:v>
                </c:pt>
                <c:pt idx="3509">
                  <c:v>250</c:v>
                </c:pt>
                <c:pt idx="3510">
                  <c:v>250</c:v>
                </c:pt>
                <c:pt idx="3511">
                  <c:v>250</c:v>
                </c:pt>
                <c:pt idx="3512">
                  <c:v>250</c:v>
                </c:pt>
                <c:pt idx="3513">
                  <c:v>250</c:v>
                </c:pt>
                <c:pt idx="3514">
                  <c:v>250</c:v>
                </c:pt>
                <c:pt idx="3515">
                  <c:v>250</c:v>
                </c:pt>
                <c:pt idx="3516">
                  <c:v>250</c:v>
                </c:pt>
                <c:pt idx="3517">
                  <c:v>250</c:v>
                </c:pt>
                <c:pt idx="3518">
                  <c:v>250</c:v>
                </c:pt>
                <c:pt idx="3519">
                  <c:v>250</c:v>
                </c:pt>
                <c:pt idx="3520">
                  <c:v>250</c:v>
                </c:pt>
                <c:pt idx="3521">
                  <c:v>250</c:v>
                </c:pt>
                <c:pt idx="3522">
                  <c:v>250</c:v>
                </c:pt>
                <c:pt idx="3523">
                  <c:v>250</c:v>
                </c:pt>
                <c:pt idx="3524">
                  <c:v>250</c:v>
                </c:pt>
                <c:pt idx="3525">
                  <c:v>250</c:v>
                </c:pt>
                <c:pt idx="3526">
                  <c:v>250</c:v>
                </c:pt>
                <c:pt idx="3527">
                  <c:v>250</c:v>
                </c:pt>
                <c:pt idx="3528">
                  <c:v>250</c:v>
                </c:pt>
                <c:pt idx="3529">
                  <c:v>250</c:v>
                </c:pt>
                <c:pt idx="3530">
                  <c:v>250</c:v>
                </c:pt>
                <c:pt idx="3531">
                  <c:v>250</c:v>
                </c:pt>
                <c:pt idx="3532">
                  <c:v>250</c:v>
                </c:pt>
                <c:pt idx="3533">
                  <c:v>250</c:v>
                </c:pt>
                <c:pt idx="3534">
                  <c:v>250</c:v>
                </c:pt>
                <c:pt idx="3535">
                  <c:v>250</c:v>
                </c:pt>
                <c:pt idx="3536">
                  <c:v>250</c:v>
                </c:pt>
                <c:pt idx="3537">
                  <c:v>250</c:v>
                </c:pt>
                <c:pt idx="3538">
                  <c:v>275</c:v>
                </c:pt>
                <c:pt idx="3539">
                  <c:v>275</c:v>
                </c:pt>
                <c:pt idx="3540">
                  <c:v>275</c:v>
                </c:pt>
                <c:pt idx="3541">
                  <c:v>275</c:v>
                </c:pt>
                <c:pt idx="3542">
                  <c:v>275</c:v>
                </c:pt>
                <c:pt idx="3543">
                  <c:v>275</c:v>
                </c:pt>
                <c:pt idx="3544">
                  <c:v>275</c:v>
                </c:pt>
                <c:pt idx="3545">
                  <c:v>275</c:v>
                </c:pt>
                <c:pt idx="3546">
                  <c:v>275</c:v>
                </c:pt>
                <c:pt idx="3547">
                  <c:v>275</c:v>
                </c:pt>
                <c:pt idx="3548">
                  <c:v>275</c:v>
                </c:pt>
                <c:pt idx="3549">
                  <c:v>275</c:v>
                </c:pt>
                <c:pt idx="3550">
                  <c:v>275</c:v>
                </c:pt>
                <c:pt idx="3551">
                  <c:v>275</c:v>
                </c:pt>
                <c:pt idx="3552">
                  <c:v>275</c:v>
                </c:pt>
                <c:pt idx="3553">
                  <c:v>300</c:v>
                </c:pt>
                <c:pt idx="3554">
                  <c:v>300</c:v>
                </c:pt>
                <c:pt idx="3555">
                  <c:v>300</c:v>
                </c:pt>
                <c:pt idx="3556">
                  <c:v>300</c:v>
                </c:pt>
                <c:pt idx="3557">
                  <c:v>300</c:v>
                </c:pt>
                <c:pt idx="3558">
                  <c:v>300</c:v>
                </c:pt>
                <c:pt idx="3559">
                  <c:v>300</c:v>
                </c:pt>
                <c:pt idx="3560">
                  <c:v>300</c:v>
                </c:pt>
                <c:pt idx="3561">
                  <c:v>300</c:v>
                </c:pt>
                <c:pt idx="3562">
                  <c:v>300</c:v>
                </c:pt>
                <c:pt idx="3563">
                  <c:v>300</c:v>
                </c:pt>
                <c:pt idx="3564">
                  <c:v>300</c:v>
                </c:pt>
                <c:pt idx="3565">
                  <c:v>300</c:v>
                </c:pt>
                <c:pt idx="3566">
                  <c:v>300</c:v>
                </c:pt>
                <c:pt idx="3567">
                  <c:v>300</c:v>
                </c:pt>
                <c:pt idx="3568">
                  <c:v>300</c:v>
                </c:pt>
                <c:pt idx="3569">
                  <c:v>300</c:v>
                </c:pt>
                <c:pt idx="3570">
                  <c:v>300</c:v>
                </c:pt>
                <c:pt idx="3571">
                  <c:v>300</c:v>
                </c:pt>
                <c:pt idx="3572">
                  <c:v>300</c:v>
                </c:pt>
                <c:pt idx="3573">
                  <c:v>300</c:v>
                </c:pt>
                <c:pt idx="3574">
                  <c:v>300</c:v>
                </c:pt>
                <c:pt idx="3575">
                  <c:v>300</c:v>
                </c:pt>
                <c:pt idx="3576">
                  <c:v>300</c:v>
                </c:pt>
                <c:pt idx="3577">
                  <c:v>300</c:v>
                </c:pt>
                <c:pt idx="3578">
                  <c:v>300</c:v>
                </c:pt>
                <c:pt idx="3579">
                  <c:v>300</c:v>
                </c:pt>
                <c:pt idx="3580">
                  <c:v>300</c:v>
                </c:pt>
                <c:pt idx="3581">
                  <c:v>300</c:v>
                </c:pt>
                <c:pt idx="3582">
                  <c:v>300</c:v>
                </c:pt>
                <c:pt idx="3583">
                  <c:v>300</c:v>
                </c:pt>
                <c:pt idx="3584">
                  <c:v>300</c:v>
                </c:pt>
                <c:pt idx="3585">
                  <c:v>300</c:v>
                </c:pt>
                <c:pt idx="3586">
                  <c:v>300</c:v>
                </c:pt>
                <c:pt idx="3587">
                  <c:v>300</c:v>
                </c:pt>
                <c:pt idx="3588">
                  <c:v>300</c:v>
                </c:pt>
                <c:pt idx="3589">
                  <c:v>300</c:v>
                </c:pt>
                <c:pt idx="3590">
                  <c:v>300</c:v>
                </c:pt>
                <c:pt idx="3591">
                  <c:v>300</c:v>
                </c:pt>
                <c:pt idx="3592">
                  <c:v>300</c:v>
                </c:pt>
                <c:pt idx="3593">
                  <c:v>300</c:v>
                </c:pt>
                <c:pt idx="3594">
                  <c:v>300</c:v>
                </c:pt>
                <c:pt idx="3595">
                  <c:v>300</c:v>
                </c:pt>
                <c:pt idx="3596">
                  <c:v>300</c:v>
                </c:pt>
                <c:pt idx="3597">
                  <c:v>300</c:v>
                </c:pt>
                <c:pt idx="3598">
                  <c:v>300</c:v>
                </c:pt>
                <c:pt idx="3599">
                  <c:v>300</c:v>
                </c:pt>
                <c:pt idx="3600">
                  <c:v>300</c:v>
                </c:pt>
                <c:pt idx="3601">
                  <c:v>300</c:v>
                </c:pt>
                <c:pt idx="3602">
                  <c:v>300</c:v>
                </c:pt>
                <c:pt idx="3603">
                  <c:v>300</c:v>
                </c:pt>
                <c:pt idx="3604">
                  <c:v>300</c:v>
                </c:pt>
                <c:pt idx="3605">
                  <c:v>300</c:v>
                </c:pt>
                <c:pt idx="3606">
                  <c:v>275</c:v>
                </c:pt>
                <c:pt idx="3607">
                  <c:v>275</c:v>
                </c:pt>
                <c:pt idx="3608">
                  <c:v>275</c:v>
                </c:pt>
                <c:pt idx="3609">
                  <c:v>275</c:v>
                </c:pt>
                <c:pt idx="3610">
                  <c:v>250</c:v>
                </c:pt>
                <c:pt idx="3611">
                  <c:v>250</c:v>
                </c:pt>
                <c:pt idx="3612">
                  <c:v>250</c:v>
                </c:pt>
                <c:pt idx="3613">
                  <c:v>250</c:v>
                </c:pt>
                <c:pt idx="3614">
                  <c:v>250</c:v>
                </c:pt>
                <c:pt idx="3615">
                  <c:v>250</c:v>
                </c:pt>
                <c:pt idx="3616">
                  <c:v>250</c:v>
                </c:pt>
                <c:pt idx="3617">
                  <c:v>250</c:v>
                </c:pt>
                <c:pt idx="3618">
                  <c:v>250</c:v>
                </c:pt>
                <c:pt idx="3619">
                  <c:v>250</c:v>
                </c:pt>
                <c:pt idx="3620">
                  <c:v>250</c:v>
                </c:pt>
                <c:pt idx="3621">
                  <c:v>250</c:v>
                </c:pt>
                <c:pt idx="3622">
                  <c:v>250</c:v>
                </c:pt>
                <c:pt idx="3623">
                  <c:v>250</c:v>
                </c:pt>
                <c:pt idx="3624">
                  <c:v>250</c:v>
                </c:pt>
                <c:pt idx="3625">
                  <c:v>250</c:v>
                </c:pt>
                <c:pt idx="3626">
                  <c:v>250</c:v>
                </c:pt>
                <c:pt idx="3627">
                  <c:v>250</c:v>
                </c:pt>
                <c:pt idx="3628">
                  <c:v>250</c:v>
                </c:pt>
                <c:pt idx="3629">
                  <c:v>250</c:v>
                </c:pt>
                <c:pt idx="3630">
                  <c:v>250</c:v>
                </c:pt>
                <c:pt idx="3631">
                  <c:v>250</c:v>
                </c:pt>
                <c:pt idx="3632">
                  <c:v>250</c:v>
                </c:pt>
                <c:pt idx="3633">
                  <c:v>250</c:v>
                </c:pt>
                <c:pt idx="3634">
                  <c:v>250</c:v>
                </c:pt>
                <c:pt idx="3635">
                  <c:v>250</c:v>
                </c:pt>
                <c:pt idx="3636">
                  <c:v>250</c:v>
                </c:pt>
                <c:pt idx="3637">
                  <c:v>250</c:v>
                </c:pt>
                <c:pt idx="3638">
                  <c:v>250</c:v>
                </c:pt>
                <c:pt idx="3639">
                  <c:v>250</c:v>
                </c:pt>
                <c:pt idx="3640">
                  <c:v>250</c:v>
                </c:pt>
                <c:pt idx="3641">
                  <c:v>250</c:v>
                </c:pt>
                <c:pt idx="3642">
                  <c:v>250</c:v>
                </c:pt>
                <c:pt idx="3643">
                  <c:v>250</c:v>
                </c:pt>
                <c:pt idx="3644">
                  <c:v>250</c:v>
                </c:pt>
                <c:pt idx="3645">
                  <c:v>250</c:v>
                </c:pt>
                <c:pt idx="3646">
                  <c:v>250</c:v>
                </c:pt>
                <c:pt idx="3647">
                  <c:v>250</c:v>
                </c:pt>
                <c:pt idx="3648">
                  <c:v>250</c:v>
                </c:pt>
                <c:pt idx="3649">
                  <c:v>250</c:v>
                </c:pt>
                <c:pt idx="3650">
                  <c:v>250</c:v>
                </c:pt>
                <c:pt idx="3651">
                  <c:v>250</c:v>
                </c:pt>
                <c:pt idx="3652">
                  <c:v>250</c:v>
                </c:pt>
                <c:pt idx="3653">
                  <c:v>250</c:v>
                </c:pt>
                <c:pt idx="3654">
                  <c:v>250</c:v>
                </c:pt>
                <c:pt idx="3655">
                  <c:v>250</c:v>
                </c:pt>
                <c:pt idx="3656">
                  <c:v>250</c:v>
                </c:pt>
                <c:pt idx="3657">
                  <c:v>250</c:v>
                </c:pt>
                <c:pt idx="3658">
                  <c:v>250</c:v>
                </c:pt>
                <c:pt idx="3659">
                  <c:v>250</c:v>
                </c:pt>
                <c:pt idx="3660">
                  <c:v>250</c:v>
                </c:pt>
                <c:pt idx="3661">
                  <c:v>250</c:v>
                </c:pt>
                <c:pt idx="3662">
                  <c:v>250</c:v>
                </c:pt>
                <c:pt idx="3663">
                  <c:v>250</c:v>
                </c:pt>
                <c:pt idx="3664">
                  <c:v>250</c:v>
                </c:pt>
                <c:pt idx="3665">
                  <c:v>250</c:v>
                </c:pt>
                <c:pt idx="3666">
                  <c:v>250</c:v>
                </c:pt>
                <c:pt idx="3667">
                  <c:v>250</c:v>
                </c:pt>
                <c:pt idx="3668">
                  <c:v>250</c:v>
                </c:pt>
                <c:pt idx="3669">
                  <c:v>250</c:v>
                </c:pt>
                <c:pt idx="3670">
                  <c:v>250</c:v>
                </c:pt>
                <c:pt idx="3671">
                  <c:v>250</c:v>
                </c:pt>
                <c:pt idx="3672">
                  <c:v>250</c:v>
                </c:pt>
                <c:pt idx="3673">
                  <c:v>250</c:v>
                </c:pt>
                <c:pt idx="3674">
                  <c:v>250</c:v>
                </c:pt>
                <c:pt idx="3675">
                  <c:v>250</c:v>
                </c:pt>
                <c:pt idx="3676">
                  <c:v>250</c:v>
                </c:pt>
                <c:pt idx="3677">
                  <c:v>250</c:v>
                </c:pt>
                <c:pt idx="3678">
                  <c:v>250</c:v>
                </c:pt>
                <c:pt idx="3679">
                  <c:v>250</c:v>
                </c:pt>
                <c:pt idx="3680">
                  <c:v>250</c:v>
                </c:pt>
                <c:pt idx="3681">
                  <c:v>250</c:v>
                </c:pt>
                <c:pt idx="3682">
                  <c:v>250</c:v>
                </c:pt>
                <c:pt idx="3683">
                  <c:v>275</c:v>
                </c:pt>
                <c:pt idx="3684">
                  <c:v>275</c:v>
                </c:pt>
                <c:pt idx="3685">
                  <c:v>250</c:v>
                </c:pt>
                <c:pt idx="3686">
                  <c:v>250</c:v>
                </c:pt>
                <c:pt idx="3687">
                  <c:v>275</c:v>
                </c:pt>
                <c:pt idx="3688">
                  <c:v>275</c:v>
                </c:pt>
                <c:pt idx="3689">
                  <c:v>275</c:v>
                </c:pt>
                <c:pt idx="3690">
                  <c:v>275</c:v>
                </c:pt>
                <c:pt idx="3691">
                  <c:v>275</c:v>
                </c:pt>
                <c:pt idx="3692">
                  <c:v>275</c:v>
                </c:pt>
                <c:pt idx="3693">
                  <c:v>275</c:v>
                </c:pt>
                <c:pt idx="3694">
                  <c:v>275</c:v>
                </c:pt>
                <c:pt idx="3695">
                  <c:v>275</c:v>
                </c:pt>
                <c:pt idx="3696">
                  <c:v>275</c:v>
                </c:pt>
                <c:pt idx="3697">
                  <c:v>275</c:v>
                </c:pt>
                <c:pt idx="3698">
                  <c:v>275</c:v>
                </c:pt>
                <c:pt idx="3699">
                  <c:v>275</c:v>
                </c:pt>
                <c:pt idx="3700">
                  <c:v>275</c:v>
                </c:pt>
                <c:pt idx="3701">
                  <c:v>275</c:v>
                </c:pt>
                <c:pt idx="3702">
                  <c:v>275</c:v>
                </c:pt>
                <c:pt idx="3703">
                  <c:v>275</c:v>
                </c:pt>
                <c:pt idx="3704">
                  <c:v>275</c:v>
                </c:pt>
                <c:pt idx="3705">
                  <c:v>250</c:v>
                </c:pt>
                <c:pt idx="3706">
                  <c:v>250</c:v>
                </c:pt>
                <c:pt idx="3707">
                  <c:v>250</c:v>
                </c:pt>
                <c:pt idx="3708">
                  <c:v>250</c:v>
                </c:pt>
                <c:pt idx="3709">
                  <c:v>250</c:v>
                </c:pt>
                <c:pt idx="3710">
                  <c:v>250</c:v>
                </c:pt>
                <c:pt idx="3711">
                  <c:v>250</c:v>
                </c:pt>
                <c:pt idx="3712">
                  <c:v>250</c:v>
                </c:pt>
                <c:pt idx="3713">
                  <c:v>250</c:v>
                </c:pt>
                <c:pt idx="3714">
                  <c:v>250</c:v>
                </c:pt>
                <c:pt idx="3715">
                  <c:v>250</c:v>
                </c:pt>
                <c:pt idx="3716">
                  <c:v>250</c:v>
                </c:pt>
                <c:pt idx="3717">
                  <c:v>250</c:v>
                </c:pt>
                <c:pt idx="3718">
                  <c:v>250</c:v>
                </c:pt>
                <c:pt idx="3719">
                  <c:v>250</c:v>
                </c:pt>
                <c:pt idx="3720">
                  <c:v>250</c:v>
                </c:pt>
                <c:pt idx="3721">
                  <c:v>250</c:v>
                </c:pt>
                <c:pt idx="3722">
                  <c:v>250</c:v>
                </c:pt>
                <c:pt idx="3723">
                  <c:v>250</c:v>
                </c:pt>
                <c:pt idx="3724">
                  <c:v>250</c:v>
                </c:pt>
                <c:pt idx="3725">
                  <c:v>250</c:v>
                </c:pt>
                <c:pt idx="3726">
                  <c:v>250</c:v>
                </c:pt>
                <c:pt idx="3727">
                  <c:v>250</c:v>
                </c:pt>
                <c:pt idx="3728">
                  <c:v>250</c:v>
                </c:pt>
                <c:pt idx="3729">
                  <c:v>250</c:v>
                </c:pt>
                <c:pt idx="3730">
                  <c:v>250</c:v>
                </c:pt>
                <c:pt idx="3731">
                  <c:v>250</c:v>
                </c:pt>
                <c:pt idx="3732">
                  <c:v>250</c:v>
                </c:pt>
                <c:pt idx="3733">
                  <c:v>250</c:v>
                </c:pt>
                <c:pt idx="3734">
                  <c:v>250</c:v>
                </c:pt>
                <c:pt idx="3735">
                  <c:v>250</c:v>
                </c:pt>
                <c:pt idx="3736">
                  <c:v>250</c:v>
                </c:pt>
                <c:pt idx="3737">
                  <c:v>250</c:v>
                </c:pt>
                <c:pt idx="3738">
                  <c:v>250</c:v>
                </c:pt>
                <c:pt idx="3739">
                  <c:v>250</c:v>
                </c:pt>
                <c:pt idx="3740">
                  <c:v>250</c:v>
                </c:pt>
                <c:pt idx="3741">
                  <c:v>250</c:v>
                </c:pt>
                <c:pt idx="3742">
                  <c:v>250</c:v>
                </c:pt>
                <c:pt idx="3743">
                  <c:v>250</c:v>
                </c:pt>
                <c:pt idx="3744">
                  <c:v>250</c:v>
                </c:pt>
                <c:pt idx="3745">
                  <c:v>250</c:v>
                </c:pt>
                <c:pt idx="3746">
                  <c:v>250</c:v>
                </c:pt>
                <c:pt idx="3747">
                  <c:v>250</c:v>
                </c:pt>
                <c:pt idx="3748">
                  <c:v>250</c:v>
                </c:pt>
                <c:pt idx="3749">
                  <c:v>250</c:v>
                </c:pt>
                <c:pt idx="3750">
                  <c:v>250</c:v>
                </c:pt>
                <c:pt idx="3751">
                  <c:v>250</c:v>
                </c:pt>
                <c:pt idx="3752">
                  <c:v>250</c:v>
                </c:pt>
                <c:pt idx="3753">
                  <c:v>250</c:v>
                </c:pt>
                <c:pt idx="3754">
                  <c:v>250</c:v>
                </c:pt>
                <c:pt idx="3755">
                  <c:v>250</c:v>
                </c:pt>
                <c:pt idx="3756">
                  <c:v>250</c:v>
                </c:pt>
                <c:pt idx="3757">
                  <c:v>250</c:v>
                </c:pt>
                <c:pt idx="3758">
                  <c:v>275</c:v>
                </c:pt>
                <c:pt idx="3759">
                  <c:v>275</c:v>
                </c:pt>
                <c:pt idx="3760">
                  <c:v>275</c:v>
                </c:pt>
                <c:pt idx="3761">
                  <c:v>275</c:v>
                </c:pt>
                <c:pt idx="3762">
                  <c:v>300</c:v>
                </c:pt>
                <c:pt idx="3763">
                  <c:v>300</c:v>
                </c:pt>
                <c:pt idx="3764">
                  <c:v>300</c:v>
                </c:pt>
                <c:pt idx="3765">
                  <c:v>300</c:v>
                </c:pt>
                <c:pt idx="3766">
                  <c:v>300</c:v>
                </c:pt>
                <c:pt idx="3767">
                  <c:v>300</c:v>
                </c:pt>
                <c:pt idx="3768">
                  <c:v>300</c:v>
                </c:pt>
                <c:pt idx="3769">
                  <c:v>300</c:v>
                </c:pt>
                <c:pt idx="3770">
                  <c:v>300</c:v>
                </c:pt>
                <c:pt idx="3771">
                  <c:v>300</c:v>
                </c:pt>
                <c:pt idx="3772">
                  <c:v>300</c:v>
                </c:pt>
                <c:pt idx="3773">
                  <c:v>300</c:v>
                </c:pt>
                <c:pt idx="3774">
                  <c:v>300</c:v>
                </c:pt>
                <c:pt idx="3775">
                  <c:v>300</c:v>
                </c:pt>
                <c:pt idx="3776">
                  <c:v>300</c:v>
                </c:pt>
                <c:pt idx="3777">
                  <c:v>300</c:v>
                </c:pt>
                <c:pt idx="3778">
                  <c:v>300</c:v>
                </c:pt>
                <c:pt idx="3779">
                  <c:v>300</c:v>
                </c:pt>
                <c:pt idx="3780">
                  <c:v>300</c:v>
                </c:pt>
                <c:pt idx="3781">
                  <c:v>300</c:v>
                </c:pt>
                <c:pt idx="3782">
                  <c:v>300</c:v>
                </c:pt>
                <c:pt idx="3783">
                  <c:v>300</c:v>
                </c:pt>
                <c:pt idx="3784">
                  <c:v>300</c:v>
                </c:pt>
                <c:pt idx="3785">
                  <c:v>300</c:v>
                </c:pt>
                <c:pt idx="3786">
                  <c:v>300</c:v>
                </c:pt>
                <c:pt idx="3787">
                  <c:v>300</c:v>
                </c:pt>
                <c:pt idx="3788">
                  <c:v>300</c:v>
                </c:pt>
                <c:pt idx="3789">
                  <c:v>300</c:v>
                </c:pt>
                <c:pt idx="3790">
                  <c:v>300</c:v>
                </c:pt>
                <c:pt idx="3791">
                  <c:v>300</c:v>
                </c:pt>
                <c:pt idx="3792">
                  <c:v>300</c:v>
                </c:pt>
                <c:pt idx="3793">
                  <c:v>300</c:v>
                </c:pt>
                <c:pt idx="3794">
                  <c:v>300</c:v>
                </c:pt>
                <c:pt idx="3795">
                  <c:v>300</c:v>
                </c:pt>
                <c:pt idx="3796">
                  <c:v>300</c:v>
                </c:pt>
                <c:pt idx="3797">
                  <c:v>300</c:v>
                </c:pt>
                <c:pt idx="3798">
                  <c:v>300</c:v>
                </c:pt>
                <c:pt idx="3799">
                  <c:v>300</c:v>
                </c:pt>
                <c:pt idx="3800">
                  <c:v>300</c:v>
                </c:pt>
                <c:pt idx="3801">
                  <c:v>300</c:v>
                </c:pt>
                <c:pt idx="3802">
                  <c:v>300</c:v>
                </c:pt>
                <c:pt idx="3803">
                  <c:v>300</c:v>
                </c:pt>
                <c:pt idx="3804">
                  <c:v>300</c:v>
                </c:pt>
                <c:pt idx="3805">
                  <c:v>300</c:v>
                </c:pt>
                <c:pt idx="3806">
                  <c:v>300</c:v>
                </c:pt>
                <c:pt idx="3807">
                  <c:v>300</c:v>
                </c:pt>
                <c:pt idx="3808">
                  <c:v>300</c:v>
                </c:pt>
                <c:pt idx="3809">
                  <c:v>300</c:v>
                </c:pt>
                <c:pt idx="3810">
                  <c:v>300</c:v>
                </c:pt>
                <c:pt idx="3811">
                  <c:v>300</c:v>
                </c:pt>
                <c:pt idx="3812">
                  <c:v>300</c:v>
                </c:pt>
                <c:pt idx="3813">
                  <c:v>300</c:v>
                </c:pt>
                <c:pt idx="3814">
                  <c:v>300</c:v>
                </c:pt>
                <c:pt idx="3815">
                  <c:v>300</c:v>
                </c:pt>
                <c:pt idx="3816">
                  <c:v>300</c:v>
                </c:pt>
                <c:pt idx="3817">
                  <c:v>300</c:v>
                </c:pt>
                <c:pt idx="3818">
                  <c:v>300</c:v>
                </c:pt>
                <c:pt idx="3819">
                  <c:v>300</c:v>
                </c:pt>
                <c:pt idx="3820">
                  <c:v>300</c:v>
                </c:pt>
                <c:pt idx="3821">
                  <c:v>300</c:v>
                </c:pt>
                <c:pt idx="3822">
                  <c:v>300</c:v>
                </c:pt>
                <c:pt idx="3823">
                  <c:v>300</c:v>
                </c:pt>
                <c:pt idx="3824">
                  <c:v>275</c:v>
                </c:pt>
                <c:pt idx="3825">
                  <c:v>300</c:v>
                </c:pt>
                <c:pt idx="3826">
                  <c:v>300</c:v>
                </c:pt>
                <c:pt idx="3827">
                  <c:v>300</c:v>
                </c:pt>
                <c:pt idx="3828">
                  <c:v>300</c:v>
                </c:pt>
                <c:pt idx="3829">
                  <c:v>300</c:v>
                </c:pt>
                <c:pt idx="3830">
                  <c:v>300</c:v>
                </c:pt>
                <c:pt idx="3831">
                  <c:v>300</c:v>
                </c:pt>
                <c:pt idx="3832">
                  <c:v>300</c:v>
                </c:pt>
                <c:pt idx="3833">
                  <c:v>300</c:v>
                </c:pt>
                <c:pt idx="3834">
                  <c:v>300</c:v>
                </c:pt>
                <c:pt idx="3835">
                  <c:v>300</c:v>
                </c:pt>
                <c:pt idx="3836">
                  <c:v>300</c:v>
                </c:pt>
                <c:pt idx="3837">
                  <c:v>300</c:v>
                </c:pt>
                <c:pt idx="3838">
                  <c:v>300</c:v>
                </c:pt>
                <c:pt idx="3839">
                  <c:v>300</c:v>
                </c:pt>
                <c:pt idx="3840">
                  <c:v>300</c:v>
                </c:pt>
                <c:pt idx="3841">
                  <c:v>300</c:v>
                </c:pt>
                <c:pt idx="3842">
                  <c:v>300</c:v>
                </c:pt>
                <c:pt idx="3843">
                  <c:v>300</c:v>
                </c:pt>
                <c:pt idx="3844">
                  <c:v>300</c:v>
                </c:pt>
                <c:pt idx="3845">
                  <c:v>300</c:v>
                </c:pt>
                <c:pt idx="3846">
                  <c:v>300</c:v>
                </c:pt>
                <c:pt idx="3847">
                  <c:v>300</c:v>
                </c:pt>
                <c:pt idx="3848">
                  <c:v>300</c:v>
                </c:pt>
                <c:pt idx="3849">
                  <c:v>300</c:v>
                </c:pt>
                <c:pt idx="3850">
                  <c:v>275</c:v>
                </c:pt>
                <c:pt idx="3851">
                  <c:v>275</c:v>
                </c:pt>
                <c:pt idx="3852">
                  <c:v>275</c:v>
                </c:pt>
                <c:pt idx="3853">
                  <c:v>275</c:v>
                </c:pt>
                <c:pt idx="3854">
                  <c:v>275</c:v>
                </c:pt>
                <c:pt idx="3855">
                  <c:v>275</c:v>
                </c:pt>
                <c:pt idx="3856">
                  <c:v>250</c:v>
                </c:pt>
                <c:pt idx="3857">
                  <c:v>275</c:v>
                </c:pt>
                <c:pt idx="3858">
                  <c:v>275</c:v>
                </c:pt>
                <c:pt idx="3859">
                  <c:v>250</c:v>
                </c:pt>
                <c:pt idx="3860">
                  <c:v>250</c:v>
                </c:pt>
                <c:pt idx="3861">
                  <c:v>250</c:v>
                </c:pt>
                <c:pt idx="3862">
                  <c:v>250</c:v>
                </c:pt>
                <c:pt idx="3863">
                  <c:v>250</c:v>
                </c:pt>
                <c:pt idx="3864">
                  <c:v>250</c:v>
                </c:pt>
                <c:pt idx="3865">
                  <c:v>250</c:v>
                </c:pt>
                <c:pt idx="3866">
                  <c:v>250</c:v>
                </c:pt>
                <c:pt idx="3867">
                  <c:v>250</c:v>
                </c:pt>
                <c:pt idx="3868">
                  <c:v>250</c:v>
                </c:pt>
                <c:pt idx="3869">
                  <c:v>250</c:v>
                </c:pt>
                <c:pt idx="3870">
                  <c:v>250</c:v>
                </c:pt>
                <c:pt idx="3871">
                  <c:v>250</c:v>
                </c:pt>
                <c:pt idx="3872">
                  <c:v>250</c:v>
                </c:pt>
                <c:pt idx="3873">
                  <c:v>250</c:v>
                </c:pt>
                <c:pt idx="3874">
                  <c:v>250</c:v>
                </c:pt>
                <c:pt idx="3875">
                  <c:v>250</c:v>
                </c:pt>
                <c:pt idx="3876">
                  <c:v>250</c:v>
                </c:pt>
                <c:pt idx="3877">
                  <c:v>250</c:v>
                </c:pt>
                <c:pt idx="3878">
                  <c:v>250</c:v>
                </c:pt>
                <c:pt idx="3879">
                  <c:v>250</c:v>
                </c:pt>
                <c:pt idx="3880">
                  <c:v>250</c:v>
                </c:pt>
                <c:pt idx="3881">
                  <c:v>250</c:v>
                </c:pt>
                <c:pt idx="3882">
                  <c:v>250</c:v>
                </c:pt>
                <c:pt idx="3883">
                  <c:v>250</c:v>
                </c:pt>
                <c:pt idx="3884">
                  <c:v>250</c:v>
                </c:pt>
                <c:pt idx="3885">
                  <c:v>250</c:v>
                </c:pt>
                <c:pt idx="3886">
                  <c:v>250</c:v>
                </c:pt>
                <c:pt idx="3887">
                  <c:v>250</c:v>
                </c:pt>
                <c:pt idx="3888">
                  <c:v>250</c:v>
                </c:pt>
                <c:pt idx="3889">
                  <c:v>250</c:v>
                </c:pt>
                <c:pt idx="3890">
                  <c:v>250</c:v>
                </c:pt>
                <c:pt idx="3891">
                  <c:v>250</c:v>
                </c:pt>
                <c:pt idx="3892">
                  <c:v>250</c:v>
                </c:pt>
                <c:pt idx="3893">
                  <c:v>250</c:v>
                </c:pt>
                <c:pt idx="3894">
                  <c:v>250</c:v>
                </c:pt>
                <c:pt idx="3895">
                  <c:v>250</c:v>
                </c:pt>
                <c:pt idx="3896">
                  <c:v>250</c:v>
                </c:pt>
                <c:pt idx="3897">
                  <c:v>250</c:v>
                </c:pt>
                <c:pt idx="3898">
                  <c:v>250</c:v>
                </c:pt>
                <c:pt idx="3899">
                  <c:v>250</c:v>
                </c:pt>
                <c:pt idx="3900">
                  <c:v>250</c:v>
                </c:pt>
                <c:pt idx="3901">
                  <c:v>250</c:v>
                </c:pt>
                <c:pt idx="3902">
                  <c:v>250</c:v>
                </c:pt>
                <c:pt idx="3903">
                  <c:v>250</c:v>
                </c:pt>
                <c:pt idx="3904">
                  <c:v>250</c:v>
                </c:pt>
                <c:pt idx="3905">
                  <c:v>250</c:v>
                </c:pt>
                <c:pt idx="3906">
                  <c:v>250</c:v>
                </c:pt>
                <c:pt idx="3907">
                  <c:v>250</c:v>
                </c:pt>
                <c:pt idx="3908">
                  <c:v>250</c:v>
                </c:pt>
                <c:pt idx="3909">
                  <c:v>250</c:v>
                </c:pt>
                <c:pt idx="3910">
                  <c:v>250</c:v>
                </c:pt>
                <c:pt idx="3911">
                  <c:v>250</c:v>
                </c:pt>
                <c:pt idx="3912">
                  <c:v>250</c:v>
                </c:pt>
                <c:pt idx="3913">
                  <c:v>250</c:v>
                </c:pt>
                <c:pt idx="3914">
                  <c:v>250</c:v>
                </c:pt>
                <c:pt idx="3915">
                  <c:v>250</c:v>
                </c:pt>
                <c:pt idx="3916">
                  <c:v>250</c:v>
                </c:pt>
                <c:pt idx="3917">
                  <c:v>250</c:v>
                </c:pt>
                <c:pt idx="3918">
                  <c:v>250</c:v>
                </c:pt>
                <c:pt idx="3919">
                  <c:v>250</c:v>
                </c:pt>
                <c:pt idx="3920">
                  <c:v>250</c:v>
                </c:pt>
                <c:pt idx="3921">
                  <c:v>250</c:v>
                </c:pt>
                <c:pt idx="3922">
                  <c:v>250</c:v>
                </c:pt>
                <c:pt idx="3923">
                  <c:v>250</c:v>
                </c:pt>
                <c:pt idx="3924">
                  <c:v>250</c:v>
                </c:pt>
                <c:pt idx="3925">
                  <c:v>250</c:v>
                </c:pt>
                <c:pt idx="3926">
                  <c:v>250</c:v>
                </c:pt>
                <c:pt idx="3927">
                  <c:v>250</c:v>
                </c:pt>
                <c:pt idx="3928">
                  <c:v>250</c:v>
                </c:pt>
                <c:pt idx="3929">
                  <c:v>250</c:v>
                </c:pt>
                <c:pt idx="3930">
                  <c:v>250</c:v>
                </c:pt>
                <c:pt idx="3931">
                  <c:v>250</c:v>
                </c:pt>
                <c:pt idx="3932">
                  <c:v>250</c:v>
                </c:pt>
                <c:pt idx="3933">
                  <c:v>250</c:v>
                </c:pt>
                <c:pt idx="3934">
                  <c:v>250</c:v>
                </c:pt>
                <c:pt idx="3935">
                  <c:v>250</c:v>
                </c:pt>
                <c:pt idx="3936">
                  <c:v>250</c:v>
                </c:pt>
                <c:pt idx="3937">
                  <c:v>250</c:v>
                </c:pt>
                <c:pt idx="3938">
                  <c:v>250</c:v>
                </c:pt>
                <c:pt idx="3939">
                  <c:v>250</c:v>
                </c:pt>
                <c:pt idx="3940">
                  <c:v>250</c:v>
                </c:pt>
                <c:pt idx="3941">
                  <c:v>250</c:v>
                </c:pt>
                <c:pt idx="3942">
                  <c:v>250</c:v>
                </c:pt>
                <c:pt idx="3943">
                  <c:v>250</c:v>
                </c:pt>
                <c:pt idx="3944">
                  <c:v>250</c:v>
                </c:pt>
                <c:pt idx="3945">
                  <c:v>250</c:v>
                </c:pt>
                <c:pt idx="3946">
                  <c:v>250</c:v>
                </c:pt>
                <c:pt idx="3947">
                  <c:v>250</c:v>
                </c:pt>
                <c:pt idx="3948">
                  <c:v>250</c:v>
                </c:pt>
                <c:pt idx="3949">
                  <c:v>250</c:v>
                </c:pt>
                <c:pt idx="3950">
                  <c:v>250</c:v>
                </c:pt>
                <c:pt idx="3951">
                  <c:v>250</c:v>
                </c:pt>
                <c:pt idx="3952">
                  <c:v>250</c:v>
                </c:pt>
                <c:pt idx="3953">
                  <c:v>250</c:v>
                </c:pt>
                <c:pt idx="3954">
                  <c:v>250</c:v>
                </c:pt>
                <c:pt idx="3955">
                  <c:v>250</c:v>
                </c:pt>
                <c:pt idx="3956">
                  <c:v>275</c:v>
                </c:pt>
                <c:pt idx="3957">
                  <c:v>275</c:v>
                </c:pt>
                <c:pt idx="3958">
                  <c:v>250</c:v>
                </c:pt>
                <c:pt idx="3959">
                  <c:v>275</c:v>
                </c:pt>
                <c:pt idx="3960">
                  <c:v>275</c:v>
                </c:pt>
                <c:pt idx="3961">
                  <c:v>275</c:v>
                </c:pt>
                <c:pt idx="3962">
                  <c:v>250</c:v>
                </c:pt>
                <c:pt idx="3963">
                  <c:v>275</c:v>
                </c:pt>
                <c:pt idx="3964">
                  <c:v>275</c:v>
                </c:pt>
                <c:pt idx="3965">
                  <c:v>275</c:v>
                </c:pt>
                <c:pt idx="3966">
                  <c:v>250</c:v>
                </c:pt>
                <c:pt idx="3967">
                  <c:v>275</c:v>
                </c:pt>
                <c:pt idx="3968">
                  <c:v>275</c:v>
                </c:pt>
                <c:pt idx="3969">
                  <c:v>275</c:v>
                </c:pt>
                <c:pt idx="3970">
                  <c:v>275</c:v>
                </c:pt>
                <c:pt idx="3971">
                  <c:v>275</c:v>
                </c:pt>
                <c:pt idx="3972">
                  <c:v>275</c:v>
                </c:pt>
                <c:pt idx="3973">
                  <c:v>275</c:v>
                </c:pt>
                <c:pt idx="3974">
                  <c:v>250</c:v>
                </c:pt>
                <c:pt idx="3975">
                  <c:v>275</c:v>
                </c:pt>
                <c:pt idx="3976">
                  <c:v>275</c:v>
                </c:pt>
                <c:pt idx="3977">
                  <c:v>275</c:v>
                </c:pt>
                <c:pt idx="3978">
                  <c:v>250</c:v>
                </c:pt>
                <c:pt idx="3979">
                  <c:v>275</c:v>
                </c:pt>
                <c:pt idx="3980">
                  <c:v>250</c:v>
                </c:pt>
                <c:pt idx="3981">
                  <c:v>250</c:v>
                </c:pt>
                <c:pt idx="3982">
                  <c:v>250</c:v>
                </c:pt>
                <c:pt idx="3983">
                  <c:v>250</c:v>
                </c:pt>
                <c:pt idx="3984">
                  <c:v>250</c:v>
                </c:pt>
                <c:pt idx="3985">
                  <c:v>250</c:v>
                </c:pt>
                <c:pt idx="3986">
                  <c:v>275</c:v>
                </c:pt>
                <c:pt idx="3987">
                  <c:v>275</c:v>
                </c:pt>
                <c:pt idx="3988">
                  <c:v>275</c:v>
                </c:pt>
                <c:pt idx="3989">
                  <c:v>275</c:v>
                </c:pt>
                <c:pt idx="3990">
                  <c:v>275</c:v>
                </c:pt>
                <c:pt idx="3991">
                  <c:v>300</c:v>
                </c:pt>
                <c:pt idx="3992">
                  <c:v>300</c:v>
                </c:pt>
                <c:pt idx="3993">
                  <c:v>300</c:v>
                </c:pt>
                <c:pt idx="3994">
                  <c:v>300</c:v>
                </c:pt>
                <c:pt idx="3995">
                  <c:v>300</c:v>
                </c:pt>
                <c:pt idx="3996">
                  <c:v>300</c:v>
                </c:pt>
                <c:pt idx="3997">
                  <c:v>300</c:v>
                </c:pt>
                <c:pt idx="3998">
                  <c:v>300</c:v>
                </c:pt>
                <c:pt idx="3999">
                  <c:v>300</c:v>
                </c:pt>
                <c:pt idx="4000">
                  <c:v>300</c:v>
                </c:pt>
                <c:pt idx="4001">
                  <c:v>300</c:v>
                </c:pt>
                <c:pt idx="4002">
                  <c:v>300</c:v>
                </c:pt>
                <c:pt idx="4003">
                  <c:v>300</c:v>
                </c:pt>
                <c:pt idx="4004">
                  <c:v>300</c:v>
                </c:pt>
                <c:pt idx="4005">
                  <c:v>300</c:v>
                </c:pt>
                <c:pt idx="4006">
                  <c:v>300</c:v>
                </c:pt>
                <c:pt idx="4007">
                  <c:v>300</c:v>
                </c:pt>
                <c:pt idx="4008">
                  <c:v>300</c:v>
                </c:pt>
                <c:pt idx="4009">
                  <c:v>300</c:v>
                </c:pt>
                <c:pt idx="4010">
                  <c:v>300</c:v>
                </c:pt>
                <c:pt idx="4011">
                  <c:v>300</c:v>
                </c:pt>
                <c:pt idx="4012">
                  <c:v>300</c:v>
                </c:pt>
                <c:pt idx="4013">
                  <c:v>300</c:v>
                </c:pt>
                <c:pt idx="4014">
                  <c:v>300</c:v>
                </c:pt>
                <c:pt idx="4015">
                  <c:v>300</c:v>
                </c:pt>
                <c:pt idx="4016">
                  <c:v>300</c:v>
                </c:pt>
                <c:pt idx="4017">
                  <c:v>300</c:v>
                </c:pt>
                <c:pt idx="4018">
                  <c:v>300</c:v>
                </c:pt>
                <c:pt idx="4019">
                  <c:v>300</c:v>
                </c:pt>
                <c:pt idx="4020">
                  <c:v>300</c:v>
                </c:pt>
                <c:pt idx="4021">
                  <c:v>300</c:v>
                </c:pt>
                <c:pt idx="4022">
                  <c:v>300</c:v>
                </c:pt>
                <c:pt idx="4023">
                  <c:v>300</c:v>
                </c:pt>
                <c:pt idx="4024">
                  <c:v>300</c:v>
                </c:pt>
                <c:pt idx="4025">
                  <c:v>300</c:v>
                </c:pt>
                <c:pt idx="4026">
                  <c:v>300</c:v>
                </c:pt>
                <c:pt idx="4027">
                  <c:v>300</c:v>
                </c:pt>
                <c:pt idx="4028">
                  <c:v>300</c:v>
                </c:pt>
                <c:pt idx="4029">
                  <c:v>300</c:v>
                </c:pt>
                <c:pt idx="4030">
                  <c:v>300</c:v>
                </c:pt>
                <c:pt idx="4031">
                  <c:v>300</c:v>
                </c:pt>
                <c:pt idx="4032">
                  <c:v>300</c:v>
                </c:pt>
                <c:pt idx="4033">
                  <c:v>300</c:v>
                </c:pt>
                <c:pt idx="4034">
                  <c:v>300</c:v>
                </c:pt>
                <c:pt idx="4035">
                  <c:v>300</c:v>
                </c:pt>
                <c:pt idx="4036">
                  <c:v>300</c:v>
                </c:pt>
                <c:pt idx="4037">
                  <c:v>300</c:v>
                </c:pt>
                <c:pt idx="4038">
                  <c:v>300</c:v>
                </c:pt>
                <c:pt idx="4039">
                  <c:v>300</c:v>
                </c:pt>
                <c:pt idx="4040">
                  <c:v>300</c:v>
                </c:pt>
                <c:pt idx="4041">
                  <c:v>300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356-48E5-ACDC-284B4BC5E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8008656"/>
        <c:axId val="518011608"/>
      </c:scatterChart>
      <c:valAx>
        <c:axId val="518008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518011608"/>
        <c:crosses val="autoZero"/>
        <c:crossBetween val="midCat"/>
      </c:valAx>
      <c:valAx>
        <c:axId val="518011608"/>
        <c:scaling>
          <c:orientation val="minMax"/>
          <c:min val="2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5180086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419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0.77635</cdr:x>
      <cdr:y>0.02449</cdr:y>
    </cdr:from>
    <cdr:to>
      <cdr:x>1</cdr:x>
      <cdr:y>0.19969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537D9383-C090-4F49-85BE-0BE281C52283}"/>
            </a:ext>
          </a:extLst>
        </cdr:cNvPr>
        <cdr:cNvCxnSpPr/>
      </cdr:nvCxnSpPr>
      <cdr:spPr>
        <a:xfrm xmlns:a="http://schemas.openxmlformats.org/drawingml/2006/main" flipH="1">
          <a:off x="6178503" y="90096"/>
          <a:ext cx="1779886" cy="644549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0.73678</cdr:x>
      <cdr:y>0.359</cdr:y>
    </cdr:from>
    <cdr:to>
      <cdr:x>1</cdr:x>
      <cdr:y>0.46178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FCA2027E-779E-41AE-9AC6-F65661E4546D}"/>
            </a:ext>
          </a:extLst>
        </cdr:cNvPr>
        <cdr:cNvCxnSpPr/>
      </cdr:nvCxnSpPr>
      <cdr:spPr>
        <a:xfrm xmlns:a="http://schemas.openxmlformats.org/drawingml/2006/main" flipH="1">
          <a:off x="5863555" y="1320755"/>
          <a:ext cx="2094834" cy="37813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0.73678</cdr:x>
      <cdr:y>0.62509</cdr:y>
    </cdr:from>
    <cdr:to>
      <cdr:x>1</cdr:x>
      <cdr:y>0.72787</cdr:y>
    </cdr:to>
    <cdr:cxnSp macro="">
      <cdr:nvCxnSpPr>
        <cdr:cNvPr id="9" name="Straight Arrow Connector 8">
          <a:extLst xmlns:a="http://schemas.openxmlformats.org/drawingml/2006/main">
            <a:ext uri="{FF2B5EF4-FFF2-40B4-BE49-F238E27FC236}">
              <a16:creationId xmlns:a16="http://schemas.microsoft.com/office/drawing/2014/main" id="{37C7A7C6-1E14-4B14-8F74-31B58C521300}"/>
            </a:ext>
          </a:extLst>
        </cdr:cNvPr>
        <cdr:cNvCxnSpPr/>
      </cdr:nvCxnSpPr>
      <cdr:spPr>
        <a:xfrm xmlns:a="http://schemas.openxmlformats.org/drawingml/2006/main" flipH="1">
          <a:off x="5863555" y="2299706"/>
          <a:ext cx="2094834" cy="37813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01/20/2020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7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01/20/2020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9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01/20/2020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9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01/20/2020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130BC6D-EE71-4A7B-997D-11117380EE7D}" type="datetimeFigureOut">
              <a:rPr lang="en-US" smtClean="0"/>
              <a:t>01/20/2020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7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01/20/2020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5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01/20/2020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01/20/2020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7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01/20/2020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01/20/2020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9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C6D-EE71-4A7B-997D-11117380EE7D}" type="datetimeFigureOut">
              <a:rPr lang="en-US" smtClean="0"/>
              <a:t>01/20/2020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4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130BC6D-EE71-4A7B-997D-11117380EE7D}" type="datetimeFigureOut">
              <a:rPr lang="en-US" smtClean="0"/>
              <a:t>01/20/2020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754594F-1CCE-400B-A19F-3B6CD8D9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3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ACFC-C178-4853-9746-240A86F63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Lightweight assistive technology: A wearable, optical-fiber gesture recognition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71B2C-13B4-4DC9-956E-7AF1D10C0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Sanjay Seshan</a:t>
            </a:r>
          </a:p>
        </p:txBody>
      </p:sp>
    </p:spTree>
    <p:extLst>
      <p:ext uri="{BB962C8B-B14F-4D97-AF65-F5344CB8AC3E}">
        <p14:creationId xmlns:p14="http://schemas.microsoft.com/office/powerpoint/2010/main" val="378617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7183-7C6E-4B7E-BBA4-3FD9F802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3012-36AE-47A1-8BE0-35054444B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Arduino Uno</a:t>
            </a:r>
          </a:p>
          <a:p>
            <a:r>
              <a:rPr lang="en-US" dirty="0"/>
              <a:t>5 LDRs and 5 10k Ohm resistors</a:t>
            </a:r>
          </a:p>
          <a:p>
            <a:endParaRPr lang="en-US" dirty="0"/>
          </a:p>
          <a:p>
            <a:r>
              <a:rPr lang="en-US" dirty="0"/>
              <a:t>LED circuit:</a:t>
            </a:r>
          </a:p>
          <a:p>
            <a:pPr lvl="1"/>
            <a:r>
              <a:rPr lang="en-US" dirty="0"/>
              <a:t>9V battery, 5V regulator, 2 XXX resistors, 5 LEDs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How to wire LDR - Mini Photocell, LDR - Mini Photocell to Arduino Uno - Mozilla Firefox">
            <a:extLst>
              <a:ext uri="{FF2B5EF4-FFF2-40B4-BE49-F238E27FC236}">
                <a16:creationId xmlns:a16="http://schemas.microsoft.com/office/drawing/2014/main" id="{84F11507-882F-4E0D-B076-909EC77775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4" t="32682" r="31780" b="14787"/>
          <a:stretch/>
        </p:blipFill>
        <p:spPr>
          <a:xfrm>
            <a:off x="7858340" y="2093976"/>
            <a:ext cx="3520097" cy="360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1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28A7-2A57-4EB9-AEB0-E26FDE05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shapes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77F46-268E-43C0-8A0F-C1E4F07DD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7837669" cy="405079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Tube</a:t>
            </a:r>
          </a:p>
          <a:p>
            <a:pPr lvl="1"/>
            <a:r>
              <a:rPr lang="en-US" dirty="0"/>
              <a:t>Shrink tube: 20mm, 5mm, 4mm</a:t>
            </a:r>
          </a:p>
          <a:p>
            <a:pPr lvl="1"/>
            <a:r>
              <a:rPr lang="en-US" dirty="0"/>
              <a:t>3d print: 2mm, 4mm, 5mm</a:t>
            </a:r>
          </a:p>
          <a:p>
            <a:pPr lvl="1"/>
            <a:r>
              <a:rPr lang="en-US" dirty="0"/>
              <a:t>Straws: 3mm, 5mm</a:t>
            </a:r>
          </a:p>
          <a:p>
            <a:r>
              <a:rPr lang="en-US" dirty="0"/>
              <a:t>Sinusoidal </a:t>
            </a:r>
            <a:r>
              <a:rPr lang="en-US" dirty="0">
                <a:sym typeface="Wingdings" panose="05000000000000000000" pitchFamily="2" charset="2"/>
              </a:rPr>
              <a:t> manufactured by first casting a mold using </a:t>
            </a:r>
            <a:r>
              <a:rPr lang="en-US" dirty="0" err="1">
                <a:sym typeface="Wingdings" panose="05000000000000000000" pitchFamily="2" charset="2"/>
              </a:rPr>
              <a:t>Vytaflex</a:t>
            </a:r>
            <a:r>
              <a:rPr lang="en-US" dirty="0">
                <a:sym typeface="Wingdings" panose="05000000000000000000" pitchFamily="2" charset="2"/>
              </a:rPr>
              <a:t> (Silicone)</a:t>
            </a:r>
          </a:p>
          <a:p>
            <a:r>
              <a:rPr lang="en-US" dirty="0">
                <a:sym typeface="Wingdings" panose="05000000000000000000" pitchFamily="2" charset="2"/>
              </a:rPr>
              <a:t>Rectangular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Minimize the diameter to keep multiple strands for higher resolution</a:t>
            </a:r>
          </a:p>
          <a:p>
            <a:r>
              <a:rPr lang="en-US" dirty="0">
                <a:sym typeface="Wingdings" panose="05000000000000000000" pitchFamily="2" charset="2"/>
              </a:rPr>
              <a:t>Sinusoidal and Rectangular molds required sensors to be embedded = fragility</a:t>
            </a:r>
          </a:p>
          <a:p>
            <a:r>
              <a:rPr lang="en-US" dirty="0">
                <a:sym typeface="Wingdings" panose="05000000000000000000" pitchFamily="2" charset="2"/>
              </a:rPr>
              <a:t>Shrink tube and 3d printed molds caused capillary action (the material stuck to the sides)</a:t>
            </a:r>
          </a:p>
          <a:p>
            <a:r>
              <a:rPr lang="en-US" dirty="0">
                <a:sym typeface="Wingdings" panose="05000000000000000000" pitchFamily="2" charset="2"/>
              </a:rPr>
              <a:t>Straws proved to be the best mold – 3mm proved to be best for LED shape and resolution</a:t>
            </a:r>
          </a:p>
        </p:txBody>
      </p:sp>
      <p:pic>
        <p:nvPicPr>
          <p:cNvPr id="5" name="Picture 4" descr="Slic3r">
            <a:extLst>
              <a:ext uri="{FF2B5EF4-FFF2-40B4-BE49-F238E27FC236}">
                <a16:creationId xmlns:a16="http://schemas.microsoft.com/office/drawing/2014/main" id="{CCE288A3-C5B1-4038-ACC0-5A964DDE17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5" t="18621" r="47593" b="20115"/>
          <a:stretch/>
        </p:blipFill>
        <p:spPr>
          <a:xfrm>
            <a:off x="9541497" y="447364"/>
            <a:ext cx="1519430" cy="2913152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FFFBEAE3-6975-4699-91C8-85F9D3E8C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7" t="23469" r="36084" b="7974"/>
          <a:stretch/>
        </p:blipFill>
        <p:spPr bwMode="auto">
          <a:xfrm>
            <a:off x="9541497" y="3586479"/>
            <a:ext cx="1519430" cy="304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77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7DF4-6EC1-4EFB-A0B5-E8DC8EFB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data: one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B89CCA3-62F8-4E59-A14A-B7F9F7A671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428819"/>
              </p:ext>
            </p:extLst>
          </p:nvPr>
        </p:nvGraphicFramePr>
        <p:xfrm>
          <a:off x="522513" y="1773799"/>
          <a:ext cx="5995165" cy="4468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B7B426A-3158-486E-987C-339CCC6EAF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6016941"/>
              </p:ext>
            </p:extLst>
          </p:nvPr>
        </p:nvGraphicFramePr>
        <p:xfrm>
          <a:off x="6779172" y="1773799"/>
          <a:ext cx="5412828" cy="4468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9528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9791-7414-442B-8F7B-9FA72780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up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C3C71F-FF11-4E4F-B1B3-B0C90F2D1D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121408"/>
                <a:ext cx="4237797" cy="4050792"/>
              </a:xfrm>
            </p:spPr>
            <p:txBody>
              <a:bodyPr/>
              <a:lstStyle/>
              <a:p>
                <a:r>
                  <a:rPr lang="en-US" dirty="0"/>
                  <a:t>Use moving averages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i="1" dirty="0"/>
              </a:p>
              <a:p>
                <a:r>
                  <a:rPr lang="en-US" dirty="0"/>
                  <a:t>3 are used to find the maximum, minimum, and transition period</a:t>
                </a:r>
              </a:p>
              <a:p>
                <a:r>
                  <a:rPr lang="en-US" dirty="0"/>
                  <a:t>This is used to label the data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C3C71F-FF11-4E4F-B1B3-B0C90F2D1D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121408"/>
                <a:ext cx="4237797" cy="4050792"/>
              </a:xfrm>
              <a:blipFill>
                <a:blip r:embed="rId2"/>
                <a:stretch>
                  <a:fillRect l="-719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FD5FFC6-DA7F-4E6B-822C-251324E523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1337098"/>
              </p:ext>
            </p:extLst>
          </p:nvPr>
        </p:nvGraphicFramePr>
        <p:xfrm>
          <a:off x="5307645" y="1911302"/>
          <a:ext cx="6624048" cy="3343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43019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48B9-34C9-47FA-BB42-CB7D7C97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Labelling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5260A-8B9A-4270-A3C0-8BC8592CA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9634820" cy="4050792"/>
          </a:xfrm>
        </p:spPr>
        <p:txBody>
          <a:bodyPr/>
          <a:lstStyle/>
          <a:p>
            <a:r>
              <a:rPr lang="en-US" dirty="0"/>
              <a:t>Compare individual moving averages to original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9087EB5-3B91-40A7-9500-D3238CA1E4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42022"/>
              </p:ext>
            </p:extLst>
          </p:nvPr>
        </p:nvGraphicFramePr>
        <p:xfrm>
          <a:off x="1184823" y="2694355"/>
          <a:ext cx="7958389" cy="367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DEFF398-61B1-40AC-A18E-C93F5DF72BF8}"/>
              </a:ext>
            </a:extLst>
          </p:cNvPr>
          <p:cNvSpPr txBox="1"/>
          <p:nvPr/>
        </p:nvSpPr>
        <p:spPr>
          <a:xfrm>
            <a:off x="9233377" y="2640072"/>
            <a:ext cx="188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of determined maximum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399BF-36DC-4B25-A3E8-320977B86752}"/>
              </a:ext>
            </a:extLst>
          </p:cNvPr>
          <p:cNvSpPr txBox="1"/>
          <p:nvPr/>
        </p:nvSpPr>
        <p:spPr>
          <a:xfrm>
            <a:off x="9143212" y="3674684"/>
            <a:ext cx="188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of determined transition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520008-187D-45BA-B9D1-986C6A171636}"/>
              </a:ext>
            </a:extLst>
          </p:cNvPr>
          <p:cNvSpPr txBox="1"/>
          <p:nvPr/>
        </p:nvSpPr>
        <p:spPr>
          <a:xfrm>
            <a:off x="9184464" y="4655013"/>
            <a:ext cx="188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of determined minimum</a:t>
            </a:r>
          </a:p>
        </p:txBody>
      </p:sp>
    </p:spTree>
    <p:extLst>
      <p:ext uri="{BB962C8B-B14F-4D97-AF65-F5344CB8AC3E}">
        <p14:creationId xmlns:p14="http://schemas.microsoft.com/office/powerpoint/2010/main" val="442993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E6F2-CA9C-4F92-A559-998EE615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11031-419B-4442-9235-DEC609279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67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220E-0918-45FD-B1B4-1FE6FD9A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1FD2C-B5BC-4314-BB38-DFA35E7F9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E98B246-8F54-4250-A7CE-C2BAFA189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577" y="1419445"/>
            <a:ext cx="4440956" cy="332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1AB818-1249-4897-A664-E8EB36381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3" y="3318997"/>
            <a:ext cx="44577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C888C7C-F98C-4FF2-8425-940171A95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262" y="484632"/>
            <a:ext cx="4208446" cy="315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594307F0-4D38-4430-8779-83CA6C42E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325" y="141899"/>
            <a:ext cx="5076825" cy="67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F5EDC8B0-D1A0-4AEA-B174-BA9B0C8FF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48" y="-99845"/>
            <a:ext cx="4626222" cy="346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A072C3E1-3281-4BAB-8FBF-4DBA7ABA1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178" y="2604321"/>
            <a:ext cx="4626222" cy="346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85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604C-028F-4BA1-A1BC-7688CCA0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E4D3-8037-4FD0-ACE0-E81D4F403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061F-B43A-4949-B864-65367CA5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89070-0DE3-4CD4-8793-90A46668A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597266" cy="3777622"/>
          </a:xfrm>
        </p:spPr>
        <p:txBody>
          <a:bodyPr/>
          <a:lstStyle/>
          <a:p>
            <a:r>
              <a:rPr lang="en-US" dirty="0"/>
              <a:t>Transverse carpal ligament area</a:t>
            </a:r>
          </a:p>
          <a:p>
            <a:pPr lvl="1"/>
            <a:r>
              <a:rPr lang="en-US" dirty="0"/>
              <a:t>Deflection occurs when fingers [tendons] are moved</a:t>
            </a:r>
          </a:p>
          <a:p>
            <a:pPr lvl="1"/>
            <a:endParaRPr lang="en-US" dirty="0"/>
          </a:p>
          <a:p>
            <a:r>
              <a:rPr lang="en-US" dirty="0"/>
              <a:t>How to measure deflection?</a:t>
            </a:r>
          </a:p>
          <a:p>
            <a:pPr lvl="1"/>
            <a:r>
              <a:rPr lang="en-US" dirty="0"/>
              <a:t>Light </a:t>
            </a:r>
          </a:p>
        </p:txBody>
      </p:sp>
      <p:pic>
        <p:nvPicPr>
          <p:cNvPr id="2050" name="Picture 2" descr="Image result for tendons in hand and wrist">
            <a:extLst>
              <a:ext uri="{FF2B5EF4-FFF2-40B4-BE49-F238E27FC236}">
                <a16:creationId xmlns:a16="http://schemas.microsoft.com/office/drawing/2014/main" id="{8CD8F84B-D7F0-4E73-8FC7-6F416F8E7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813" y="1665169"/>
            <a:ext cx="4597266" cy="442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93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16FEF-5D79-483A-999E-9C3538A8D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Basic setup for an optic fiber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807481-BF6C-4F99-8216-26214C7A3A7A}"/>
              </a:ext>
            </a:extLst>
          </p:cNvPr>
          <p:cNvGrpSpPr/>
          <p:nvPr/>
        </p:nvGrpSpPr>
        <p:grpSpPr>
          <a:xfrm>
            <a:off x="1555332" y="1783685"/>
            <a:ext cx="8859117" cy="701903"/>
            <a:chOff x="1522964" y="1784016"/>
            <a:chExt cx="8859117" cy="7019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8AE619-5D2C-4F66-B93B-E8BCEE3CDF46}"/>
                </a:ext>
              </a:extLst>
            </p:cNvPr>
            <p:cNvSpPr/>
            <p:nvPr/>
          </p:nvSpPr>
          <p:spPr>
            <a:xfrm>
              <a:off x="3472504" y="1805635"/>
              <a:ext cx="4616993" cy="426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Fiber/light medium</a:t>
              </a:r>
            </a:p>
          </p:txBody>
        </p:sp>
        <p:sp>
          <p:nvSpPr>
            <p:cNvPr id="6" name="Flowchart: Delay 5">
              <a:extLst>
                <a:ext uri="{FF2B5EF4-FFF2-40B4-BE49-F238E27FC236}">
                  <a16:creationId xmlns:a16="http://schemas.microsoft.com/office/drawing/2014/main" id="{671F2F45-1F5E-42F2-915E-71ADB2A4FC9C}"/>
                </a:ext>
              </a:extLst>
            </p:cNvPr>
            <p:cNvSpPr/>
            <p:nvPr/>
          </p:nvSpPr>
          <p:spPr>
            <a:xfrm>
              <a:off x="2648969" y="1784016"/>
              <a:ext cx="823535" cy="469685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LED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74AF7C-086D-4A85-AB4B-9378F56E6C7B}"/>
                </a:ext>
              </a:extLst>
            </p:cNvPr>
            <p:cNvCxnSpPr/>
            <p:nvPr/>
          </p:nvCxnSpPr>
          <p:spPr>
            <a:xfrm flipH="1">
              <a:off x="1522964" y="1895412"/>
              <a:ext cx="11260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E9AF398-2AF0-4F41-A6E3-B1FD49BE6FCA}"/>
                </a:ext>
              </a:extLst>
            </p:cNvPr>
            <p:cNvCxnSpPr/>
            <p:nvPr/>
          </p:nvCxnSpPr>
          <p:spPr>
            <a:xfrm flipH="1">
              <a:off x="2008603" y="2131082"/>
              <a:ext cx="6403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6C17FFC-9EB3-4C54-863E-7923B96E64BD}"/>
                </a:ext>
              </a:extLst>
            </p:cNvPr>
            <p:cNvSpPr/>
            <p:nvPr/>
          </p:nvSpPr>
          <p:spPr>
            <a:xfrm>
              <a:off x="8089497" y="1805633"/>
              <a:ext cx="177840" cy="42645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F54AE6E-6738-4C48-BBC1-D80ECF34EF39}"/>
                </a:ext>
              </a:extLst>
            </p:cNvPr>
            <p:cNvCxnSpPr/>
            <p:nvPr/>
          </p:nvCxnSpPr>
          <p:spPr>
            <a:xfrm flipH="1">
              <a:off x="8264914" y="1893542"/>
              <a:ext cx="11260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06E2E1C-F5AB-4D35-8202-99E7FC2D33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4914" y="2129211"/>
              <a:ext cx="11260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778146-90A6-4AD3-92A4-96A22A0C776E}"/>
                </a:ext>
              </a:extLst>
            </p:cNvPr>
            <p:cNvSpPr txBox="1"/>
            <p:nvPr/>
          </p:nvSpPr>
          <p:spPr>
            <a:xfrm>
              <a:off x="8227628" y="2232083"/>
              <a:ext cx="2154453" cy="253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Photoresistor/LDR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FB3372-DE42-47BD-BF88-E6AB57C5C7A7}"/>
              </a:ext>
            </a:extLst>
          </p:cNvPr>
          <p:cNvGrpSpPr/>
          <p:nvPr/>
        </p:nvGrpSpPr>
        <p:grpSpPr>
          <a:xfrm>
            <a:off x="1817801" y="2561190"/>
            <a:ext cx="3913767" cy="4296810"/>
            <a:chOff x="3391702" y="2652226"/>
            <a:chExt cx="3913767" cy="4296810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F3DBFA52-79DA-4891-80BB-CA1F7353FC1F}"/>
                </a:ext>
              </a:extLst>
            </p:cNvPr>
            <p:cNvSpPr/>
            <p:nvPr/>
          </p:nvSpPr>
          <p:spPr>
            <a:xfrm>
              <a:off x="3487667" y="2866604"/>
              <a:ext cx="1942089" cy="4082432"/>
            </a:xfrm>
            <a:prstGeom prst="blockArc">
              <a:avLst>
                <a:gd name="adj1" fmla="val 10800000"/>
                <a:gd name="adj2" fmla="val 16508584"/>
                <a:gd name="adj3" fmla="val 2736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lowchart: Delay 13">
              <a:extLst>
                <a:ext uri="{FF2B5EF4-FFF2-40B4-BE49-F238E27FC236}">
                  <a16:creationId xmlns:a16="http://schemas.microsoft.com/office/drawing/2014/main" id="{DCB497F7-C76F-4796-B5F8-7BF7D0A2B22E}"/>
                </a:ext>
              </a:extLst>
            </p:cNvPr>
            <p:cNvSpPr/>
            <p:nvPr/>
          </p:nvSpPr>
          <p:spPr>
            <a:xfrm rot="16200000">
              <a:off x="3241909" y="5080065"/>
              <a:ext cx="982980" cy="683393"/>
            </a:xfrm>
            <a:prstGeom prst="flowChartDela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LED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149DBB-5EC6-4353-A047-34C22933012B}"/>
                </a:ext>
              </a:extLst>
            </p:cNvPr>
            <p:cNvCxnSpPr>
              <a:cxnSpLocks/>
            </p:cNvCxnSpPr>
            <p:nvPr/>
          </p:nvCxnSpPr>
          <p:spPr>
            <a:xfrm>
              <a:off x="3593547" y="5913251"/>
              <a:ext cx="0" cy="617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42126E-F066-4D86-815D-4406FE551DA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45709" y="6295426"/>
              <a:ext cx="7643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50228E8-45DE-4371-9E2B-93AE694AE7B2}"/>
                </a:ext>
              </a:extLst>
            </p:cNvPr>
            <p:cNvSpPr/>
            <p:nvPr/>
          </p:nvSpPr>
          <p:spPr>
            <a:xfrm>
              <a:off x="4569016" y="2866604"/>
              <a:ext cx="212272" cy="62048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721D4D5-15F8-4FF1-AF1A-8F3D4757E0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8397" y="3033311"/>
              <a:ext cx="13176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99C9A95-8B5A-43F1-9497-717E81BAF2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8396" y="3337411"/>
              <a:ext cx="13440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5B3240-45AF-473A-B877-A6100A94B98F}"/>
                </a:ext>
              </a:extLst>
            </p:cNvPr>
            <p:cNvSpPr txBox="1"/>
            <p:nvPr/>
          </p:nvSpPr>
          <p:spPr>
            <a:xfrm>
              <a:off x="4733890" y="3487089"/>
              <a:ext cx="2571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Photoresistor/LDR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BA66C43-04C7-4BF8-81D5-1C46F741EB92}"/>
                </a:ext>
              </a:extLst>
            </p:cNvPr>
            <p:cNvCxnSpPr/>
            <p:nvPr/>
          </p:nvCxnSpPr>
          <p:spPr>
            <a:xfrm flipV="1">
              <a:off x="3694014" y="3894491"/>
              <a:ext cx="0" cy="103578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86719B1-9099-4328-8C67-8CAB37096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1416" y="3208492"/>
              <a:ext cx="0" cy="693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8746535-BA34-4438-9051-3172CDF59E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2205" y="3066881"/>
              <a:ext cx="422891" cy="87927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77A8727-56F6-4643-832A-A89A9C4BA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5096" y="2652226"/>
              <a:ext cx="248590" cy="4146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D25E743-A6C6-4569-AC28-571F571B6098}"/>
                </a:ext>
              </a:extLst>
            </p:cNvPr>
            <p:cNvCxnSpPr>
              <a:cxnSpLocks/>
            </p:cNvCxnSpPr>
            <p:nvPr/>
          </p:nvCxnSpPr>
          <p:spPr>
            <a:xfrm>
              <a:off x="4002985" y="3117618"/>
              <a:ext cx="56603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E4C42F2-ADCD-4820-B5FC-300647E7245B}"/>
              </a:ext>
            </a:extLst>
          </p:cNvPr>
          <p:cNvSpPr txBox="1"/>
          <p:nvPr/>
        </p:nvSpPr>
        <p:spPr>
          <a:xfrm>
            <a:off x="5482354" y="3026582"/>
            <a:ext cx="3823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detect the deflection using a LDR, a significant amount of light must be lost when the fiber is bent</a:t>
            </a:r>
          </a:p>
        </p:txBody>
      </p:sp>
    </p:spTree>
    <p:extLst>
      <p:ext uri="{BB962C8B-B14F-4D97-AF65-F5344CB8AC3E}">
        <p14:creationId xmlns:p14="http://schemas.microsoft.com/office/powerpoint/2010/main" val="58127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1E1DB-230D-4B8A-8E6E-87091F56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Materials/Mediums proposed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F3C66-1914-4C21-A3EE-E2D70B425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optical fiber</a:t>
            </a:r>
          </a:p>
          <a:p>
            <a:r>
              <a:rPr lang="en-US" dirty="0" err="1"/>
              <a:t>Vytaflex</a:t>
            </a:r>
            <a:r>
              <a:rPr lang="en-US" dirty="0"/>
              <a:t> – a semi-transparent urethane rubber</a:t>
            </a:r>
          </a:p>
          <a:p>
            <a:r>
              <a:rPr lang="en-US" dirty="0" err="1"/>
              <a:t>Ecoflex</a:t>
            </a:r>
            <a:r>
              <a:rPr lang="en-US" dirty="0"/>
              <a:t> – an opaque silicone</a:t>
            </a:r>
          </a:p>
          <a:p>
            <a:r>
              <a:rPr lang="en-US" dirty="0" err="1"/>
              <a:t>Humimic</a:t>
            </a:r>
            <a:r>
              <a:rPr lang="en-US" dirty="0"/>
              <a:t> gel – a transparent synthetic gelatin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34F8F1C-86E4-44AB-97CD-B0000F790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009" y="2013716"/>
            <a:ext cx="4440956" cy="332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96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F9AE9-8255-4A5E-BE25-4F5B3A97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8C7A3-178E-4D09-82C4-209CC9DEF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430302" cy="4050792"/>
          </a:xfrm>
        </p:spPr>
        <p:txBody>
          <a:bodyPr/>
          <a:lstStyle/>
          <a:p>
            <a:r>
              <a:rPr lang="en-US" dirty="0"/>
              <a:t>Consistent 3d printed to isolate light</a:t>
            </a:r>
          </a:p>
          <a:p>
            <a:r>
              <a:rPr lang="en-US" dirty="0"/>
              <a:t>Holder for LED and LDR on each end</a:t>
            </a:r>
          </a:p>
          <a:p>
            <a:r>
              <a:rPr lang="en-US" dirty="0"/>
              <a:t>Plastic piece for consistent depression of medium </a:t>
            </a:r>
          </a:p>
        </p:txBody>
      </p:sp>
      <p:pic>
        <p:nvPicPr>
          <p:cNvPr id="7" name="Picture 6" descr="Slic3r">
            <a:extLst>
              <a:ext uri="{FF2B5EF4-FFF2-40B4-BE49-F238E27FC236}">
                <a16:creationId xmlns:a16="http://schemas.microsoft.com/office/drawing/2014/main" id="{3D00B4FF-A4FC-4CC7-BF5F-7BB8BD5D77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" t="8884" r="18348" b="5254"/>
          <a:stretch/>
        </p:blipFill>
        <p:spPr>
          <a:xfrm>
            <a:off x="5815009" y="1901470"/>
            <a:ext cx="5185292" cy="33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8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DB34-D184-4104-92C7-CD094244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D07B1-BC2C-4DBB-B602-09DC986BD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486073" cy="4050792"/>
          </a:xfrm>
        </p:spPr>
        <p:txBody>
          <a:bodyPr/>
          <a:lstStyle/>
          <a:p>
            <a:r>
              <a:rPr lang="en-US" dirty="0"/>
              <a:t>The optimal wavelength of the LDR must be determined</a:t>
            </a:r>
          </a:p>
          <a:p>
            <a:r>
              <a:rPr lang="en-US" dirty="0"/>
              <a:t>This does not depend on the material used</a:t>
            </a:r>
          </a:p>
          <a:p>
            <a:r>
              <a:rPr lang="en-US" dirty="0" err="1"/>
              <a:t>Humimic</a:t>
            </a:r>
            <a:r>
              <a:rPr lang="en-US" dirty="0"/>
              <a:t> was used as a constant baseline</a:t>
            </a:r>
          </a:p>
          <a:p>
            <a:r>
              <a:rPr lang="en-US" dirty="0"/>
              <a:t>A 3d printed cast was used to eliminate external light</a:t>
            </a:r>
          </a:p>
          <a:p>
            <a:r>
              <a:rPr lang="en-US" dirty="0"/>
              <a:t>A constant depression was used to determine minimum intensity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A25BC9-BACB-4DAA-BCD7-66CC40ACE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34754"/>
              </p:ext>
            </p:extLst>
          </p:nvPr>
        </p:nvGraphicFramePr>
        <p:xfrm>
          <a:off x="7190071" y="1307267"/>
          <a:ext cx="4684295" cy="4059611"/>
        </p:xfrm>
        <a:graphic>
          <a:graphicData uri="http://schemas.openxmlformats.org/drawingml/2006/table">
            <a:tbl>
              <a:tblPr/>
              <a:tblGrid>
                <a:gridCol w="629609">
                  <a:extLst>
                    <a:ext uri="{9D8B030D-6E8A-4147-A177-3AD203B41FA5}">
                      <a16:colId xmlns:a16="http://schemas.microsoft.com/office/drawing/2014/main" val="2288242997"/>
                    </a:ext>
                  </a:extLst>
                </a:gridCol>
                <a:gridCol w="749235">
                  <a:extLst>
                    <a:ext uri="{9D8B030D-6E8A-4147-A177-3AD203B41FA5}">
                      <a16:colId xmlns:a16="http://schemas.microsoft.com/office/drawing/2014/main" val="1086849731"/>
                    </a:ext>
                  </a:extLst>
                </a:gridCol>
                <a:gridCol w="705162">
                  <a:extLst>
                    <a:ext uri="{9D8B030D-6E8A-4147-A177-3AD203B41FA5}">
                      <a16:colId xmlns:a16="http://schemas.microsoft.com/office/drawing/2014/main" val="339399592"/>
                    </a:ext>
                  </a:extLst>
                </a:gridCol>
                <a:gridCol w="724052">
                  <a:extLst>
                    <a:ext uri="{9D8B030D-6E8A-4147-A177-3AD203B41FA5}">
                      <a16:colId xmlns:a16="http://schemas.microsoft.com/office/drawing/2014/main" val="583623842"/>
                    </a:ext>
                  </a:extLst>
                </a:gridCol>
                <a:gridCol w="686275">
                  <a:extLst>
                    <a:ext uri="{9D8B030D-6E8A-4147-A177-3AD203B41FA5}">
                      <a16:colId xmlns:a16="http://schemas.microsoft.com/office/drawing/2014/main" val="1447917523"/>
                    </a:ext>
                  </a:extLst>
                </a:gridCol>
                <a:gridCol w="1189962">
                  <a:extLst>
                    <a:ext uri="{9D8B030D-6E8A-4147-A177-3AD203B41FA5}">
                      <a16:colId xmlns:a16="http://schemas.microsoft.com/office/drawing/2014/main" val="380963810"/>
                    </a:ext>
                  </a:extLst>
                </a:gridCol>
              </a:tblGrid>
              <a:tr h="376168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 dirty="0">
                          <a:effectLst/>
                        </a:rPr>
                        <a:t>Colour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Medium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Minimum Intensity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Maximum Intensity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delta Intensity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>
                          <a:effectLst/>
                        </a:rPr>
                        <a:t>Notes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866090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blue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Humimic #2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160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993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833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837472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red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Humimic #2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183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1013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830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593692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white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Humimic #2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205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1021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816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86204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Small red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Humimic #2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180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977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797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15836"/>
                  </a:ext>
                </a:extLst>
              </a:tr>
              <a:tr h="376168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red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Earth's atmosphere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235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996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761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Value seems to fall slowly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580424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yellow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Humimic #2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210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971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761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509472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Small green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Humimic #2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189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937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748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603950"/>
                  </a:ext>
                </a:extLst>
              </a:tr>
              <a:tr h="376168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blue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Earth's atmosphere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228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957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729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895177"/>
                  </a:ext>
                </a:extLst>
              </a:tr>
              <a:tr h="256327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green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Humimic #2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185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850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665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Value seems to fall rapidly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679298"/>
                  </a:ext>
                </a:extLst>
              </a:tr>
              <a:tr h="376168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Small red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Earth's atmosphere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245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864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619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Value seems to fall slowly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858684"/>
                  </a:ext>
                </a:extLst>
              </a:tr>
              <a:tr h="376168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Small green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Earth's atmosphere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253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775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522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800">
                        <a:effectLst/>
                      </a:endParaRP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319298"/>
                  </a:ext>
                </a:extLst>
              </a:tr>
              <a:tr h="376168"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Large green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>
                          <a:effectLst/>
                        </a:rPr>
                        <a:t>Earth's atmosphere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240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720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>
                          <a:effectLst/>
                        </a:rPr>
                        <a:t>480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dirty="0">
                          <a:effectLst/>
                        </a:rPr>
                        <a:t>Value seems to fall rapidly</a:t>
                      </a:r>
                    </a:p>
                  </a:txBody>
                  <a:tcPr marL="12483" marR="12483" marT="8322" marB="832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01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4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A37F-0E11-4EDB-83A2-997D10F8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each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991CC-2CFA-4646-925C-67C45DAF1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8613167" cy="4050792"/>
          </a:xfrm>
        </p:spPr>
        <p:txBody>
          <a:bodyPr/>
          <a:lstStyle/>
          <a:p>
            <a:r>
              <a:rPr lang="en-US" dirty="0"/>
              <a:t>Optic fibers were too perfect and there was no light deflection, even when bent over 90 degrees.</a:t>
            </a:r>
          </a:p>
          <a:p>
            <a:pPr lvl="1"/>
            <a:r>
              <a:rPr lang="en-US" dirty="0"/>
              <a:t>The internal reflection is too high</a:t>
            </a:r>
          </a:p>
          <a:p>
            <a:pPr lvl="1"/>
            <a:r>
              <a:rPr lang="en-US" dirty="0"/>
              <a:t>A  non-ideal optical fiber is needed so that light is lost when bent</a:t>
            </a:r>
          </a:p>
          <a:p>
            <a:r>
              <a:rPr lang="en-US" dirty="0" err="1"/>
              <a:t>Ecoflex</a:t>
            </a:r>
            <a:r>
              <a:rPr lang="en-US" dirty="0"/>
              <a:t> was too opaque and did not permit any light from the LED to pass</a:t>
            </a:r>
          </a:p>
          <a:p>
            <a:r>
              <a:rPr lang="en-US" dirty="0"/>
              <a:t> </a:t>
            </a:r>
            <a:r>
              <a:rPr lang="en-US" dirty="0" err="1"/>
              <a:t>Humimic</a:t>
            </a:r>
            <a:r>
              <a:rPr lang="en-US" dirty="0"/>
              <a:t> was too soft and melted/tore due to the body heat. </a:t>
            </a:r>
          </a:p>
          <a:p>
            <a:pPr lvl="1"/>
            <a:r>
              <a:rPr lang="en-US" dirty="0" err="1"/>
              <a:t>Humimic</a:t>
            </a:r>
            <a:r>
              <a:rPr lang="en-US" dirty="0"/>
              <a:t> melts at about 50 degrees; body heat is about 40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B313E17-E859-4D4D-A920-2DFB4C8A5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95" t="14209" r="36279" b="24676"/>
          <a:stretch/>
        </p:blipFill>
        <p:spPr bwMode="auto">
          <a:xfrm>
            <a:off x="9683015" y="579617"/>
            <a:ext cx="1104609" cy="346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optic fiber internal reflection">
            <a:extLst>
              <a:ext uri="{FF2B5EF4-FFF2-40B4-BE49-F238E27FC236}">
                <a16:creationId xmlns:a16="http://schemas.microsoft.com/office/drawing/2014/main" id="{5072FF41-C2E3-4EBA-A313-61007BCD7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256" y="4318133"/>
            <a:ext cx="1937836" cy="229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1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1F30-2BE9-463B-BE8A-D82D2EB1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Gestures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4201-7469-49D8-86B3-580F713A8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Finger Extension [Extend]</a:t>
            </a:r>
          </a:p>
          <a:p>
            <a:r>
              <a:rPr lang="en-US" dirty="0"/>
              <a:t>Finger Flexion [Fist]</a:t>
            </a:r>
          </a:p>
          <a:p>
            <a:r>
              <a:rPr lang="en-US" dirty="0"/>
              <a:t>One</a:t>
            </a:r>
          </a:p>
          <a:p>
            <a:r>
              <a:rPr lang="en-US" dirty="0"/>
              <a:t>Two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032F0F-0D8A-4CD5-ADB1-6816FEA80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6"/>
          <a:stretch/>
        </p:blipFill>
        <p:spPr>
          <a:xfrm>
            <a:off x="7466454" y="954612"/>
            <a:ext cx="3093350" cy="512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10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2667</TotalTime>
  <Words>597</Words>
  <Application>Microsoft Office PowerPoint</Application>
  <PresentationFormat>Widescreen</PresentationFormat>
  <Paragraphs>147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Cambria Math</vt:lpstr>
      <vt:lpstr>Rockwell</vt:lpstr>
      <vt:lpstr>Rockwell Condensed</vt:lpstr>
      <vt:lpstr>Wingdings</vt:lpstr>
      <vt:lpstr>Wood Type</vt:lpstr>
      <vt:lpstr>Lightweight assistive technology: A wearable, optical-fiber gesture recognition system</vt:lpstr>
      <vt:lpstr>Motivation</vt:lpstr>
      <vt:lpstr>Basic idea</vt:lpstr>
      <vt:lpstr>Basic setup for an optic fiber</vt:lpstr>
      <vt:lpstr>Materials/Mediums proposed</vt:lpstr>
      <vt:lpstr>Testing process</vt:lpstr>
      <vt:lpstr>LED Color</vt:lpstr>
      <vt:lpstr>Problems with each material</vt:lpstr>
      <vt:lpstr>Gestures tested</vt:lpstr>
      <vt:lpstr>Collecting data</vt:lpstr>
      <vt:lpstr>Different shapes tested</vt:lpstr>
      <vt:lpstr>Sample data: one</vt:lpstr>
      <vt:lpstr>Cleaning up data</vt:lpstr>
      <vt:lpstr>Labelling the 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assistive technology: A wearable, optical-fiber gesture recognition system</dc:title>
  <dc:creator>Sanjay Seshan</dc:creator>
  <cp:lastModifiedBy>Sanjay Seshan</cp:lastModifiedBy>
  <cp:revision>46</cp:revision>
  <dcterms:created xsi:type="dcterms:W3CDTF">2019-12-31T04:11:05Z</dcterms:created>
  <dcterms:modified xsi:type="dcterms:W3CDTF">2020-01-20T22:28:40Z</dcterms:modified>
</cp:coreProperties>
</file>